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22T02:28:57.88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12810 717 19 0,'0'0'28'16,"0"0"10"-16,0 0 31 16,0 0 31-16,0 0-62 15,0 0-1-15,0 0 8 16,32-53-16-16,-30 48-11 15,0 3 3 1,0-2 2-16,0 3-1 0,-2 1-4 0,0 0-2 16,0 0 5-16,0 0-5 15,0 0-3-15,0 0-2 16,0 0-5-16,0 0 0 16,0 0 1-16,0 0 6 15,0 0 3-15,0 0-2 16,0-3 6-16,2 3 8 15,1-4 11-15,2-1-7 16,-3-4-20-16,0 1-1 16,0 3 12-16,0 2-4 15,-2 1-2-15,0 2 1 16,0 0-1-16,0 0-12 16,0 0-2-16,0 0-3 15,0 0 0-15,0 0-8 0,0 0-7 16,3 0-2-16,1 14-1 15,0 14 9-15,1 15 6 16,-2 12 3-16,-3 16 0 16,0 7 12-16,0 3-5 15,0-5 0-15,0-6-7 16,-8-8 0-16,2-8-1 16,-1-6 2-16,1-8 6 15,-2-10-5-15,6-10-2 16,0-8 5-16,2-9-5 15,0-3 9-15,0 0 3 16,0-10-12-16,0-22-69 0,4-17-215 16,4-6-158-16</inkml:trace>
  <inkml:trace contextRef="#ctx0" brushRef="#br0" timeOffset="968.5">12887 706 45 0,'0'0'106'16,"0"0"-6"-16,0 0-26 15,0 0 31-15,0 0 5 16,0 0-4-16,-10-29-7 16,8 29-31-16,2 0-28 15,-2 0-24-15,2 0-13 16,0 0 4-16,0 0-3 16,0-6 9-16,0-3 2 15,0-10-15-15,18-5-30 16,13-3 5-16,11-5 24 15,3 3 2-15,-3 9 14 16,-8 8-13-16,-5 8-2 16,-3 4-11-16,-3 2 9 0,-4 22-5 15,-2 6-2-15,-11 6-14 16,-6 4 9-16,0 4-10 16,0 2 24-16,-23 3 12 15,-6 1 4-15,-4-1-7 16,0-2-2-16,-3-4 2 15,3-4-9-15,2-3 1 16,0-3 4-16,4-8 0 16,4-4-4-16,10-8 2 15,7-6 2-15,3-5-5 16,3-2 2-16,0 0 7 16,0 0-2-16,0 0 11 15,0-2-12-15,0-12-4 0,0 1-2 16,0 1 2-16,0 3-2 15,0-1-7-15,0-1 0 32,0 3 0-32,5 2 7 15,-3 1 5-15,0 3 4 16,-2 2-1-16,0 0-2 16,0 0-3-16,0 0 2 15,0 0-5-15,0 0 1 16,0 0 0-16,2 0-1 15,3-5-2-15,-3-1 2 0,4 1 1 16,-1-3 5-16,2 1 1 16,-3 4 0-16,1 0-7 15,-1 3-11-15,2 0 2 16,6 0 2-16,-3 0 7 16,6 0 4-16,-1 4-4 15,3 13-3-15,4 6 0 0,-3 7 2 0,1 7 1 16,4 5 0-16,-1 4 0 15,3 2 0-15,-3-1 1 16,-2-6 4-16,-2-2 0 16,-1-8-5-16,-3-4 3 15,-3-8 3-15,-4-5-3 16,-3-5-2-16,1-5-1 0,-5-4 2 16,2 0 2-16,-2 0 0 15,3 0-4-15,5-4-39 16,1-16-178-16,7-9-410 15</inkml:trace>
  <inkml:trace contextRef="#ctx0" brushRef="#br0" timeOffset="1577.83">13365 1194 206 0,'0'0'158'0,"0"0"-36"16,0 0-1-16,0 0-41 0,0 0-45 15,0 0-35-15,-8-9-24 16,8 9-1-16,0 0 3 16,0 0 14-16,4 0 8 15,10 0 46-15,3-2 22 16,6-1-4-16,1-6-31 15,5-2-13-15,-2-3-9 16,-3 1-8-16,-4-3 8 16,-1-2-9-16,-11-3 8 15,1 3-10-15,-7-1 4 16,-2 3-9-16,0 1 5 16,0 3-14-16,0 2-5 15,-9 3-4-15,-1 2 23 0,-4 1 10 16,-4 4-10-16,0 0-8 15,-4 0-7-15,-3 0 7 16,-1 0 7-16,-3 14-16 16,4 6 12-16,1 2 4 15,1 9-6-15,6 2 7 16,1 6-5-16,9 3 0 16,7-2-1-16,0-1 3 15,5 0-3-15,17-5 6 16,3-3 3-16,4-7-1 15,0-6 35-15,0-9 0 16,4-7 8-16,1-2 25 0,1 0-1 16,1-21-4-16,-3-6-28 15,-6-1-17-15,-5 0-11 16,-7 2-5-16,-1 2-4 16,-5 7-9-16,-7 2-87 15,0 3-42-15,0-2-123 16,1 0-290-16</inkml:trace>
  <inkml:trace contextRef="#ctx0" brushRef="#br0" timeOffset="2641.96">13956 1141 128 0,'0'0'120'0,"0"0"-2"16,0 0-93-16,0 0 1 15,0 0-26-15,0 0 5 16,3-12-5-16,-3 12 8 16,0 0 25-16,0 0 9 15,0 0-13-15,0 0-10 16,0 0-16-16,0 0-1 0,0 0 6 15,0 0 2-15,0 0 9 16,0-2 48-16,0-8 2 16,0-5-35-16,0-4-24 15,0-1-9-15,0-4 5 16,0 1-4-16,0 1-2 16,0 2 0-16,-3 4 0 15,-3 2-6-15,-1 5-7 16,0 2 9-16,3 5 4 15,-3 0 6-15,1 2-6 16,-8 0-7-16,-4 0 6 16,-4 0 2-16,-5 11-2 0,3 2 3 15,3 8-6-15,0 3 3 16,0 8-6-16,5 3 2 16,3 7-1-16,7 4 2 15,4 3-6-15,2-1 10 16,0-2-4-16,12-10-6 15,7-5 3-15,3-13-4 16,-2-11-2-16,4-7 13 16,10 0 3-16,3-24 35 15,2-14 3-15,-4-4-23 16,-10 1-6-16,-8-3-2 16,-3 7 21-16,-5 1-17 15,-5 0 19-15,-2 3 17 0,1 4-22 16,-3 4-11-1,0 6 7-15,0 5-6 0,0 5 0 16,0 8 8-16,0-2-3 16,0 3-21-16,0 0-2 15,0 0-8-15,0 0-4 16,0 0-3-16,0 0-10 16,0 20 12-16,0 13 9 15,0 6 8-15,-3 14-1 16,-3 5 3-16,2 10 1 15,-1 7-7-15,0 8 1 16,-1 3-1-16,1 7 0 16,-1-1 1-16,2 2-1 15,-1 0 4-15,5-4-4 16,0-3 0-16,0-12 9 0,0-8 1 16,0-11-5-16,0-10 2 15,0-9-7-15,0-13 1 16,0-8 5-16,0-8-6 15,0-8-1-15,0 0-4 16,-3 0-22-16,-1 0 27 16,-5 0 33-16,-4 0 33 15,-3-4-25-15,-4-19-28 16,0-11-1-16,4-12 2 16,5-16-12-16,7-16 4 15,4-14-6-15,0-12 5 16,9 2-1-16,11 1-4 0,7 14 0 15,2 9-49-15,-1 10 12 16,-1 13-58-16,-2 6-13 16,-1 7-54-16,-1 6-84 15,-6 3-205-15</inkml:trace>
  <inkml:trace contextRef="#ctx0" brushRef="#br0" timeOffset="5770.62">14204 1241 176 0,'0'0'129'0,"0"0"-98"15,0 0 13-15,0 0 13 16,0 0 1-16,0 0-41 15,0 2-3-15,0-2 19 16,0 0 54-16,0 0 38 16,6-2 1-16,3-20-44 15,-2-8-73-15,0-6 1 16,-3-4-5-16,-4-4-4 16,0-5 2-16,0 5 4 15,0 3-3-15,0 9 5 0,-2 11-6 16,-2 7 4-1,4 9 9-15,-3 2 9 0,1 3-25 16,2 0-7-16,0 12-24 16,0 16 8-16,0 4 13 15,0 5 10-15,0-5 10 16,0-8-10-16,11-1-1 16,5-7-7-16,4-6 8 15,0-1 3-15,3-9-3 16,0 0 0-16,6 0 0 15,2-12 0-15,1-13-26 16,-5-3-3-16,-7 3 20 16,-5 1 9-16,-5 5 0 0,-6 9 0 15,-4 5 5 1,0 5 9-16,0 0-4 0,0 0-10 16,0 0-24-16,0 0-10 15,0 17 21-15,0 10 1 16,0 2 12-16,0 4 6 15,0 0-3-15,0 2 1 16,0 1-1-16,0-1-2 16,11-9 0-16,3-1 2 15,-1-9-3-15,1-6-11 16,-2-8 11-16,7-2 3 16,4 0 18-16,6-16 14 0,3-14-15 15,-1-3-17 1,-6-6 2-16,-5-1-3 0,-7 3-2 15,-6 1-7-15,-2 9 7 16,-3 2 3-16,-2 5 3 16,0 4-12-16,0 4 6 15,0 0-9-15,0 5-9 16,0 0-6-16,-7 1-10 16,-4 4 22-16,-2 2 12 15,-6 0 14-15,2 0-14 16,-3 0-6-16,4 4 3 15,1 10-2-15,-2 6 0 16,5 6-7-16,3 6 1 16,-1 6 1-16,8 5 9 0,2 1 1 15,0 1 4-15,0-2-4 16,14-5-1-16,3-8-1 16,2-8-17-16,-2-10 13 15,-1-7 6-15,4-5 16 16,4-7 3-16,7-19 48 15,6-13-49-15,-6-5-8 16,-2-4-3-16,-5-1-3 16,-6-2 1-16,-2 1-1 15,-1 1 4-15,-1 4-1 16,-3 6-5-16,-1 6 12 16,-5 11 20-16,-3 10-22 15,1 8 0-15,-3 4-12 0,0 0-25 16,0 0-20-16,0 4-6 15,-12 14 51-15,2 4 21 16,1 0-7-16,4 4-7 16,5 4-7-16,0 4-6 15,0 8 4-15,18 5 2 16,4 1 0-16,7-2 9 16,-2-2-7-16,-5-10 4 15,-8-5 2-15,-8-15-8 16,-6-7-8-16,0-3 2 15,0-4-18-15,-6 0 23 0,-19-6 1 16,-8-16 30 0,-3-4-21-16,9 2 7 0,7 6-10 15,5 6-6-15,5 3 3 16,6 8 5-16,4 1 4 16,0 0-7-16,0 0-5 15,0 0-25-15,0 0 7 16,0 0 2-16,0 0 3 15,0 0-2-15,0 0 15 16,0 14 14-16,9 4-5 16,2 4-4-16,2 2-1 15,3 2 4-15,-1-4-4 0,-1-6-4 16,-3-5-6 0,0-10-7-16,1-1 13 0,7-3 27 15,6-26 61-15,6-9-69 16,5-8-7-16,-5-2 1 15,-4-4-13-15,-3-1 4 16,-1 4 0-16,-3-2-3 16,0 5 0-16,-6 8 1 15,-4 8 5-15,-5 14-7 16,-5 8 0-16,0 4-5 16,0 4-10-16,0 0-24 15,0 0-13-15,-18 17 49 16,-4 6 3-16,-3 7 10 15,0-4-10-15,15-1-12 0,3-2-3 16,7-3-10-16,0 2 14 16,7 2 10-16,17 5 1 15,5 0 5-15,5 3 11 16,-1 1-12-16,-6-1-4 16,-8-5-5-16,-5-1-1 15,-9-1-4-15,-5-7-9 16,0-4-4-16,-11 0-26 15,-18-6 36-15,-5-4 13 16,-6-4 0-16,0 0 33 16,4-4-12-16,7-10-1 15,11 0 5-15,9 4 15 16,5 4-15-16,4 3 8 0,0 3-7 16,0 0-19-16,0 0-7 15,0 0-5-15,0 0-5 16,0 0 10-16,7 0 6 15,3 3-1-15,2 8-2 16,1 0-3-16,-1 3 0 16,-3-2 0-16,-1-2 8 15,-1-4-6-15,0-1-1 16,-3-2 2-16,1-3 0 16,1 0 1-16,5 0-4 15,9-3 5-15,7-20 9 16,4-7-6-16,1-8-4 0,-3-4 3 15,-5 0-7-15,-4-1 2 16,-2 2-2-16,-5 3 1 16,-3 8 3-16,-4 5-3 15,-2 11 3-15,-2 5-2 16,-2 4 0-16,0 5-2 16,0 0 0-16,0 0-12 15,0 0-2-15,0 0-12 16,0 0 0-16,0 12 15 15,0 8 11-15,0 8 1 16,-8 5 6-16,4 4-6 16,-1 4 2-16,5-1-2 15,0-1-1-15,0-4 4 16,0-5-2-16,5-8-2 16,3-8 0-16,-4-8-17 0,1-2-10 15,4-4 23-15,6-4 4 16,10-28 24-16,9-10-24 15,3-11-8-15,2 3 5 16,-8 6 3-16,-9 8 2 16,-4 8 2-16,-10 10-4 15,1 8 1-15,-4 6 1 16,-5 4-2-16,0 0 0 16,0 0-24-16,0 6 0 15,0 14 6-15,0 4 14 16,0 4 4-16,-2 0 4 15,2 2 1-15,0-1-4 0,0-1-1 16,0-6 0-16,0-2 0 16,11-4 3-16,0-6-3 15,1-3 3-15,0-6-3 16,9-1 1-16,4 0 10 16,6-24-1-16,0-6-2 15,-9-4-8-15,-11 0-8 16,-6-2-18-16,-5-1 0 15,0 1 5-15,0 0 8 16,-11 4 1-16,-10 2-13 16,1 6 15-16,1 8 6 15,3 6-4-15,-1 6 8 16,5 4 8-16,-4 0-8 0,-2 12-15 16,-2 12 4-16,5 5 10 15,1 5-5-15,9 1 6 16,5 0-11-16,0 0 1 15,0-3 10-15,0 0 14 16,12-1-13-16,-1-6 8 16,2-4-7-16,1-5 0 15,-3-7-2-15,3-6 0 16,1-3 3-16,7 0 15 16,3-14 0-16,4-12-8 15,0-10-2-15,0-4-1 16,0-7-3-16,-3 1-3 15,-1 5 2-15,-3 4 1 16,-1 9 0-16,-6 10 0 0,-7 6 13 16,-2 10 7-16,-4 2-19 15,0 0-5-15,0 4-23 16,5 19 19-16,1 6 4 16,0 3 0-16,0 4 4 15,-1 0 0-15,-1 0 6 16,-2-1-1-16,-1-5-4 15,0-6-2-15,-1-6 3 16,0-6-5-16,0-6-1 16,-2-4 2-16,2-2 2 15,1 0 10-15,5-16 17 16,6-14-24-16,1-8-7 16,3-2-1-16,-2 1-5 0,2 2 4 15,-1 1-2-15,1 7 2 16,1 3 2-16,-4 8 0 15,-5 6-1-15,0 5 7 16,-6 7-5-16,-1 0-1 16,-3 0-9-16,4 3-12 15,0 17 13-15,4 8 6 16,-2 2 2-16,3 5 4 16,-1 0 9-16,6 0-7 15,-1-6-2-15,5-2-3 16,0-7 4-16,0-6 3 15,0-8 0-15,2-6-2 0,2-2 9 16,5-26-4-16,2-13-11 16,-2-10-53-16,-12-7-77 15,-13-5-136-15,-2-2-305 16</inkml:trace>
  <inkml:trace contextRef="#ctx0" brushRef="#br0" timeOffset="6114.34">15836 485 380 0,'0'0'173'16,"0"0"-42"-16,0 0-131 15,0 0-26-15,0 0-4 16,0 0 30-16,17 110 14 16,6-78-14-16,1-10 0 15,-1-7 4-15,-4-12 15 16,-3-3 16-16,-5-3 108 16,-2-21-44-16,-4-7-61 0,-5 2-2 15,0 2-5-15,-3 5-31 16,-12 6-4-16,-6 14-22 15,-5 2-22-15,-8 15-78 16,-8 24-62-16,-1 0-176 16</inkml:trace>
  <inkml:trace contextRef="#ctx0" brushRef="#br0" timeOffset="8396.65">12895 1859 7 0,'-4'0'72'16,"0"-4"16"-16,1 1-14 16,3 3-3-16,0 0-3 15,0 0-20-15,0 0-15 16,0-1-15-16,0 1 4 16,0 0 1-16,0 0 15 15,0 0 24-15,0-2 0 16,0 2 0-16,0-2-1 0,0 2-5 15,0 0-19-15,0 0-10 16,0 0-6-16,0 0-10 16,0 0-6-16,0 0-3 15,0 0 2-15,0 0 0 16,0 0-1-16,0 0 2 16,0 0 4-16,0 0-5 15,0 0-4-15,0 0-14 16,5 0 13-16,4 0 1 15,3 0 12-15,5 0-9 16,-5 0 7-16,2 0-6 16,-1 0 2-16,1 0-5 15,-1 0 0-15,0 0 1 16,3 2 0-16,-1 1 0 16,4 1 1-16,-1 0-2 0,-3-4 1 15,5 3 1-15,-2-3-1 16,2 0 0-16,5 0-2 15,-1 0 1-15,3 0 0 16,2 0-1-16,-3 0 0 16,1 4 0-16,2 0 2 15,-4-1-2-15,-1 0 0 16,3-1-1-16,-2 2 4 16,1-3-6-16,-4 4 3 15,1-1-1-15,0-2 1 16,-4-1-1-16,8 1 0 15,0-2 1-15,-3 0 3 0,1 0 0 16,-3 3 0 0,5-1 0-16,-1-2-2 0,-1 2-1 15,2 0 0-15,2 0 2 16,2-1 0-16,3 3 0 16,-3-1-1-16,2-3 2 15,0 0 2-15,3 0-5 16,3 0 5-16,-4 0 3 15,-2 0-2-15,1-3 3 16,-1 2-8-16,0-3 5 16,3 0-2-16,0 4-3 15,0-2 3-15,-1 0-3 16,3 2 0-16,-5 0 0 0,3 0-1 16,-5 0 1-16,0-3-1 15,4 3 3-15,0 0-1 16,3 0-2-16,-1 0 0 15,4 0 1-15,-3 0 4 16,2 0-3-16,-1 0-2 16,2 0 0-16,-3 0 1 15,2 0 3-15,-4 0-4 16,-3 0 1-16,1 0-1 16,-3 0 0-16,4 3 0 15,1-3-1-15,4 0 1 16,3 0 4-16,-1 0-4 0,5 0 0 15,-3-8 0-15,1 1 2 16,1 4-1-16,0-3 3 16,-2 1-3-16,3 2 0 15,1-2 1-15,4 1-2 16,2-1 0-16,2-1 0 16,4-5 3-16,2 4-3 15,1-5 4-15,-5-1 0 16,-10 8-4-16,-5-4 3 15,-8 6 3-15,-1 1-5 16,-3-5 1-16,2 2-1 16,-2-2 3-16,3 2-3 15,1-2 10-15,2 3-1 0,5-2 1 16,-2 0-6 0,-3 2 1-16,-5 1-2 0,-12 1 0 15,-4 0-3-15,-8 2 1 16,-5-3-2-16,-1 3 0 15,-2-2 0-15,0 2 0 16,0 0 0-16,0 0-9 16,0 0-27-16,-2 0-66 15,-25 0-50-15,-19 9 23 16,-22 4-127-16</inkml:trace>
  <inkml:trace contextRef="#ctx0" brushRef="#br0" timeOffset="9836.16">12827 1884 17 0,'0'0'65'0,"0"0"-52"16,0 0-10-16,0 0 10 0,0 0 18 16,0 0-24-1,-12 0-7-15,7 2 0 0,3 3 2 16,0-3 16-16,2 0 1 16,0-2 25-16,0 0 23 15,0 0-3-15,7 0-8 16,17 0 1-16,3 0-18 15,4 0-15-15,-2 0-4 16,0 0-10-16,3 0-1 16,3 0-2-16,3 0 3 15,5 0-2-15,5 0 6 16,4 0 3-16,6 0 0 16,2 0 3-16,-2 0 3 15,2 0-13-15,-7 0-5 0,-4 0 2 16,-1 0-5-16,-2 3 0 15,3-3 3-15,2 0 0 16,5 0 4-16,4 0 6 16,5-14 14-16,4 1 3 15,2-6 3-15,2 4-8 16,-1 2-11-16,-7 3 1 16,-1 6-9-16,-5 3-5 15,-4 1-2-15,3 0 5 16,-5 0-5-16,5 0 0 15,-2 0 1-15,-2 0 0 16,2 0 0-16,-8 0 1 16,4-3-1-16,4-1 5 0,4-2 2 15,7-1 1-15,-1-2 7 16,-1 4-5-16,-3-4-4 16,-6 3-6-16,-4 2 1 15,-5 0-1-15,-3 3 1 16,-2-2-2-16,1 3 2 15,-1 0-2-15,5 0 1 16,2 0 1-16,4 0-2 16,3 0 4-16,-2 0-5 15,-4 0 0-15,-2 0 1 16,-6 7-1-16,-1-4 0 16,-4 3 0-16,-1-2 3 0,-1-2-1 15,4 1 0-15,-2-3 1 16,3 0-1-16,2 0-1 15,5 0 0-15,-5 0 1 16,4 0-1-16,-7 0 2 16,-3 0-3-16,0 4-1 15,-7 1 1-15,-1 2 0 16,-1-2 1-16,0 2-1 16,-2-3 0-16,0 0 0 15,-3 0 0-15,0-1 7 16,-4-3 4-16,-3 0 8 15,1 0-7-15,2 0 6 16,0 0-8-16,6 0-2 16,3 0-1-16,4 0 7 15,3 0 0-15,-1-3-14 16,-4-1 4-16,-6 1 1 0,-13-1-2 16,-5 3 3-16,-5 1-6 15,0 0-13-15,-18 0-53 16,-31 20-133-16,-22 8 19 15,-14-6-253-15</inkml:trace>
  <inkml:trace contextRef="#ctx0" brushRef="#br0" timeOffset="-12864.54">757 4303 34 0,'0'0'73'15,"0"0"-2"-15,0 0-20 16,0 0 3-16,0 0-10 16,0 0-5-16,0 0 1 15,0 0-3-15,0 0-12 16,0 0-5-16,0 0-3 15,0 0-14-15,0 0-3 16,0 0-23-16,0 0 22 16,0 0-4-16,0 0 1 15,0 0 4-15,0 0 5 0,0 0-4 16,0 0 5-16,0 0 14 16,0 0-1-16,0 0 0 15,0 0-5-15,0 0 2 16,0 0-1-16,0 0 12 15,0 0 2-15,0 0 12 16,0 0-5-16,0 0-12 16,3 0-2-16,5-2 1 15,10-12 13-15,11-9 31 16,7-3-51-16,4-1-13 16,1-2 3-16,-2 0-5 15,-3-2-2-15,-3 4-12 16,-4 5 13-16,-8 6 3 15,-4 4-2-15,-12 5 0 16,0 3 1-16,-5 4 1 0,0 0-3 16,0 0-5-16,0 0-5 15,0 0 4-15,0 0-7 16,0 0 4-16,0 0 8 16,0 0 0-16,0 0-1 15,0 0 2-15,0 0 8 16,0 0-8-16,0 0-4 15,0 0-5-15,0 0 8 16,0 0 2-16,0 0 3 16,0 0 0-16,0 0-4 15,0 0 0-15,0 0 0 0,0 0 8 16,0 0 2-16,0 0-2 16,0 0 0-16,0 0 2 15,0 0-6-15,0-4 4 16,0-1 0-16,0 0-6 15,2-2-1-15,0 2 6 16,-2-1 3-16,4 3 0 16,-2-4-7-16,0 2 1 15,1-2 2-15,-3-1-2 16,2 0 1-16,0 2-4 16,-2 1-1-16,0 0 5 15,0 3-3-15,0 2-2 0,0 0-4 16,0 0-8-16,0 0 12 15,0 0-9-15,0 0-3 16,0 0 0-16,0 0-8 16,0 0 0-16,0 7 7 15,0 10 13-15,-4 9 4 16,-5 10-3-16,-2 6 4 16,-1 11-5-16,2 5 0 15,-6 0 0-15,3 2 3 16,4-6-3-16,5-4 0 15,4-8-2-15,0-11 2 16,13-9-11-16,5-13 2 16,3-6-14-16,6-3 23 15,7-10 22-15,9-23 46 16,-6-6-48-16,-6-4-11 0,-8 3-9 16,-10 7 0-16,-4 1-27 15,-4 7 24-15,-3 4-17 16,0 8 20-16,0 6 0 15,-2 4 0-15,0 3-11 16,0-2-2-16,0 2 11 16,0 0 2-16,0 0 0 15,0 0 8-15,2 0-5 16,-2 0 2-16,5 0-3 16,-3 0-1-16,-2 0 2 15,0 0 0-15,0-2 5 16,0 0 0-16,0 2-5 15,0 0 4-15,0-2-3 0,2-5 2 16,-2 4-4-16,4-5-2 16,-4-1 1-16,3 2-1 15,-1-3 2-15,3 0 0 16,-1-2-2-16,1-2 0 16,-1 1 2-16,-2 4-2 15,0 3 0-15,-2-1 9 16,0 6-2-16,0-2-4 15,0 3-3-15,0 0-2 16,0 0 2-16,0 0 5 16,0 0-2-16,0 0-1 15,0 0-2-15,0 0-14 0,0 0-9 16,0 17-5-16,0 10 18 16,0 12 3-16,2 3 6 15,5 0 2-15,5-1 0 16,1-6-1-16,5-5 2 15,1-5-2-15,2-8 0 16,-5-8 1-16,-1-5-1 16,-1-4 0-16,-1 0 15 15,9-25 21-15,-2-7-29 16,0-8-7-16,-6-6-6 16,-10-2-24-16,-4-4-26 15,0 0 15-15,-9 2 36 0,-13 4-1 16,2 11 3-16,-1 12 3 15,6 9-11-15,7 9 11 16,0 5 5-16,2 0 3 16,-3 8-13-16,3 16 10 15,0 4-10-15,6 6 2 16,0 0-2-16,0 0 4 16,12-5-21-16,11-8 17 15,0-6 5-15,6-10 5 16,3-5 4-16,-1 0 30 15,0-5-9-15,-4-17-13 16,-5-7-3-16,-3-3-4 16,-7-3-10-16,-1-4-5 0,-5 1-14 15,-4 4 15-15,-2 2-24 16,0 4 26-16,0 5 4 16,0-2 6-16,-8 4 10 15,2 9-6-15,1 3 9 16,1 5 0-16,4 1-7 15,0 3-14-15,0 0 0 16,-2 0-17-16,2 9-20 16,-2 17 32-16,2 13 5 15,0 0 0-15,0 9 2 16,4 6 2-16,3 6 5 16,1 7-5-16,-6 1-4 15,-2-3-5-15,0-8 3 16,0-10 2-16,0-10 2 15,0-8 2-15,0-10-2 16,0-9-1-16,0-6 6 0,0-4-5 16,0 0 13-16,0-9 20 15,0-19-35-15,10-11-49 16,5-5 17-16,1 2 32 16,1 0 6-16,2 5-2 15,-6 6 4-15,3 3-4 16,-1 3-3-16,-1 5 7 15,-1 3 4-15,-2 4 5 16,-2 5-16-16,0 0 6 16,0 0-4-16,0 0 0 15,0 3 8-15,-3 0 0 0,-1 5-9 16,-5-2 5-16,3 2-7 16,-3 0-2-16,0 0-8 15,0 0 4-15,0 0 6 16,0 0 0-16,2 0-2 15,0 0-3-15,0 2-2 16,4 14 3-16,-1 9-5 16,7 11-14-16,-4 8 23 15,3 2 0-15,5-2 10 16,-3-9-4-16,3-3-2 16,-1-13-4-16,-1-3 1 15,-5-8-2-15,-1-4 2 0,-1-4 8 16,2 0 40-16,4 0 24 15,6-18-27-15,0-6-32 16,4-4-14-16,-3 0-29 16,-3 0-76-16,1-3-124 15,-7 2-268-15</inkml:trace>
  <inkml:trace contextRef="#ctx0" brushRef="#br0" timeOffset="-11552.12">2440 4105 45 0,'0'0'148'0,"0"0"-10"15,0 0-40-15,0 0 11 16,0 0-35-16,0 0-27 15,0-5-17-15,0 5-3 16,0 0-23-16,0 0-4 16,0 0-31-16,2 0 31 15,6 0 20-15,-2 9-3 16,-2 3-15-16,1-4 2 16,-1 0 5-16,-2-3-1 15,0-1-2-15,-2-4 2 16,0 0-1-16,0 0-5 0,0 0 1 15,0 0 1 1,0 0 5-16,0 0 19 0,0 0 10 16,0-9 14-16,0-11-26 15,0-1-21-15,0-2-4 16,0 2 16-16,-2 3-5 16,-2 4-5-16,0 2 7 15,-1 3-14-15,1 0 5 16,0 3-4-16,1 2-1 15,-2 3-13-15,1 1-1 16,-5-3 3-16,3 1 11 16,-3 0 0-16,0 2-1 15,0 0-12-15,-5 0 12 0,1 4-2 16,-2 12 2 0,-3 6-2-16,2 6 0 0,1 6-2 15,1 3 3-15,3 3 2 16,4-2-5-16,1-3-4 15,6 0-1-15,0-5 10 16,0-4-2-16,0-8 2 16,0-6 0-16,0-5-16 15,0-7-2-15,4 0 18 16,9 0 3-16,3-19 64 16,7-7-45-16,-4-2-6 15,-1-3-12-15,-2 6 1 0,-3-3-5 16,0-1-2-1,-1 2-4-15,-3-1 12 0,-1-1-12 16,-3 7 14-16,1 2-10 16,-1 6 2-16,-5 4 0 15,0 5 7-15,0 2-7 16,0 1-19-16,0 2 7 16,0 0-2-16,0 0 14 15,0 0-9-15,3 5-7 16,3 14 14-16,1 9 2 15,3 7 3-15,4 2 0 16,-3 4 2-16,1 1-3 16,-1-7 1-16,-3-4-1 15,2-9-2-15,-4-8 0 16,1-8-12-16,-3-4-2 0,3-2 3 16,7 0 11-16,3-9 41 15,5-16-25-15,5-7-6 16,-2-4 2-16,-5-5-10 15,-5 1 0-15,-4-2-2 16,-1 4-2-16,-6 1 2 16,-2 4 0-16,-2 5-19 15,0 5 1-15,0 3 15 16,-2 5 3-16,-7-3 4 16,0 2 3-16,2 0 5 15,-1 2-6-15,3 3-2 16,0 5-3-16,3 3 6 0,2 3-4 15,0-2 3-15,0 2-1 16,0 0-4-16,0 0-1 16,0 0-6-16,0 0-3 15,0 0-11-15,-2 0-10 16,0 10 24-16,0 8 4 16,-1 6 4-16,1 0-3 15,0 4 1-15,2 6-3 16,-2 1 0-16,2 6 3 15,0 6 3-15,-2-1 5 16,2 0 3-16,0-4-8 16,0-7-3-16,0-1-17 15,8-7 10-15,11-5 4 0,-2-4 0 16,3-8 3-16,3-4 15 16,-4-6 8-16,4 0-23 15,-3 0-82-15,-3-22-167 16,-5-7-305-16</inkml:trace>
  <inkml:trace contextRef="#ctx0" brushRef="#br0" timeOffset="-11337.53">2568 4105 402 0,'0'0'250'0,"0"0"-162"0,0 0-20 16,0 0-28-16,0 0-25 16,0 0-13-16,160-31 10 15,-129 31-12-15,-4 0-50 16,-10 0-143-16,-7 0-114 16</inkml:trace>
  <inkml:trace contextRef="#ctx0" brushRef="#br0" timeOffset="-5926.91">12592 4002 35 0,'0'0'101'0,"0"0"-9"16,0 0-14-16,0 0-13 16,0 0-17-16,0 0-18 15,0 0-3-15,-2 0 3 16,2 0 16-16,0 0-12 15,0 0-13-15,0 0-11 16,0 0 1-16,0 0 4 16,0 0 9-16,0 0-3 15,0 0-2-15,0 0-8 16,0 0-1-16,0 0 0 16,0 0-1-16,0 0 5 15,0 0 4-15,0 0 4 0,0 0 4 16,0 0-6-1,0 0-13-15,0-6-6 0,0 2 7 16,0 0-1-16,0 3 1 16,0-2-8-16,0 3 10 15,0-2-10-15,0 2 2 16,0 0-1-16,0 0-2 16,0 0 1-16,0 0-9 15,0 0 9-15,0 0 2 16,0 0 12-16,0 0-8 15,0 0 11-15,0-2 10 16,2-4-5-16,5-4 6 16,6-4-28-16,7-6 0 15,3-4 10-15,1-2-6 16,0-4 2-16,1-3-6 0,-1 1-25 16,-1 1 9-16,-4 1 0 15,-5 5-12-15,-3 6 22 16,-7 6 0-16,0 8 5 15,-4 2-1-15,0 3-10 16,0 0-8-16,0 0 8 16,0 0 8-16,0 0-6 15,0 0-8-15,0 0 3 16,0 4 15-16,0 6 1 16,-6 2-1-16,0 4 5 15,-3 7-1-15,1 5-3 16,-4 8-1-16,1 7 2 0,2 6 1 15,0 6-3 1,4 2 2-16,3-4-1 0,2-7-1 16,0-10-1-16,0-10-13 15,11-11-1-15,5-6 3 16,-1-9 12-16,6 0 9 16,-1-13 21-16,-3-10-13 15,4-8-8-15,-5-6 1 16,1-6-10-16,1-3-9 15,-3 4 5-15,1 4 3 16,-3 9 1-16,-4 8 7 16,-2 7-2-16,-4 5 1 15,-1 6 8-15,-2 3 6 0,0 0-20 16,0 0-11 0,2 0-9-16,2 15-2 0,3 5 18 15,2 3 4-15,0 0 8 16,4 2 4-16,3 1-5 15,-1-4-3-15,1-2-1 16,1-6-1-16,-1-5-4 16,0-6-10-16,2-3 12 15,-2-3 25-15,3-20 1 16,-5-9-22-16,-3-4 8 16,-7-2-12-16,-4-2-3 15,0-4-13-15,0-2 5 0,-6 1 12 16,-10 8-1-1,3 6 0-15,6 16 2 0,-2 8 3 16,7 5 22-16,2 2-12 16,-5 0-15-16,3 0-18 15,-2 10 17-15,-1 10 2 16,3 5-1-16,0 0 2 16,2 1-2-16,0 1-4 15,0-4 2-15,11-1-4 16,7-5-7-16,-1-4 13 15,2-8 9-15,-2-4 2 16,1-1 4-16,0 0-3 16,0-9 5-16,0-18-6 15,-1-6-8-15,-1-11-3 16,-1-2-12-16,-5-7-1 0,-6-1 3 16,-2 2-7-16,-2 3 17 15,0 12 7-15,0 8-1 16,0 11 4-16,0 10-4 15,-2 6-6-15,0 2 0 16,2 0-9-16,-2 0-2 16,2 0 0-16,0 0-2 15,0 0 6-15,0 2 1 16,0 19 6-16,0 11-1 16,0 12-2-16,0 12 3 15,0 11 5-15,0 5-5 0,0-5 1 16,-2 0 1-1,2-9-2-15,0-5 0 0,-2-7 1 16,2-7 4-16,0-8-8 16,0-8 7-16,0-10-1 15,0-8-2-15,0 0 1 16,0-5-2-16,0 0 3 16,13-19 4-16,9-17 22 15,7-8-25-15,5-5 0 16,-1 3 0-16,-6 7-2 15,-8 9 3-15,-3 8 1 16,-9 8 4-16,-5 8 1 16,0 3-11-16,-2 3-4 15,0 0-26-15,0 0-12 0,0 5 15 16,0 11 25-16,0 2 4 16,0-1 6-16,0 3-3 15,0 4-1-15,0 3-3 16,0-1 3-16,0 2-2 15,0 0 1-15,2-2-3 16,12-6 0-16,1-5-14 16,3-12-26-16,1-3 32 15,0 0 8-15,1-20 16 16,-2-8-16-16,-4-5-34 16,-1-2-9-16,-2-2 11 15,-2 0 0-15,2 1 27 16,1 2 5-16,-2 3 5 0,-1 5 10 15,3 7 3-15,-6 6 22 16,-2 7-6-16,-1 4-12 16,-3 2-19-16,0 0-3 15,0 0-31-15,0 7-7 16,0 8 38-16,0 3 8 16,0 3 3-16,0 1-6 15,0 4 3-15,0 4-7 16,0-2 1-16,0 0 5 15,0-5-2-15,8-6-5 16,2-5-7-16,1-4-8 16,3-8 15-16,5 0 4 15,8-2 13-15,4-21-1 16,0-3-8-16,-6-1-2 0,-5-1-6 16,-7 4 2-16,-4 0-2 15,-2 2-3-15,-2-1 3 16,1 3 1-16,-2 5 11 15,-1 2-7-15,-1 5 12 16,-2 2 22-16,0 1-17 16,0 2 5-16,0-3-8 15,0 5 0-15,0-3-15 16,0 4-3-16,0 0 3 16,0 0 6-16,0 0-9 15,0 0-1-15,0 0-3 16,0 0 1-16,0 0 2 0,0 0 4 15,0 0 0-15,0 0-4 16,0 0 4-16,0 0-4 16,0 0 7-16,0 0-7 15,0 0 0-15,0-3 0 16,0 2 2-16,0-6-2 16,-2 2 1-16,-5-2 3 15,5-1-3-15,-4-2 6 16,1 0-5-16,0-1 3 15,3 2 0-15,0 1-4 16,-1 2 10-16,3 5-1 16,0-2 8-16,0 3-10 15,0 0-7-15,0 0-1 0,0 0-17 16,0 0 5-16,0 0-1 16,0 0-3-16,0 10 10 15,0 16 6-15,0 11 5 16,0 9 0-16,0 10-2 15,-2 6 0-15,0 10-2 16,-2 4 0-16,2 4 0 16,0 2-1-16,2-3-6 15,0-3 4-15,0-6-9 16,0-6 11-16,0-3 3 16,2-7-1-16,2-7 2 15,0-6-7-15,-2-9 6 0,1-9-3 16,-3-6 2-16,0-7 0 15,0-3-2-15,0-6 2 16,0-1-1-16,0 0 5 16,0 0-4-16,0 0 15 15,0 0-7-15,0-3 0 16,0-8 2-16,-15-5 5 16,-10-6-15-16,0 0-2 15,-2-2 1-15,-2 0 1 16,2 0-1-16,6-2 4 15,0-9-5-15,5-3 0 16,8-6-6-16,8-6 3 16,0-1-15-16,0-6 14 15,22 1-15-15,12-2 1 16,3 5 2-16,2 7-4 0,-2 13-6 16,-5 8-3-16,-5 11-30 15,-4 12-66-15,0 2-108 16,-1 0-112-16</inkml:trace>
  <inkml:trace contextRef="#ctx0" brushRef="#br0" timeOffset="-4156.15">24882 3459 41 0,'0'0'60'0,"0"0"11"15,0 0 49-15,0 0-8 16,0 0-55-16,0 0-20 0,0 0 30 16,0-41 3-16,0 36-21 15,0 1 6-15,0 0-19 16,0-3-11-16,0 4-8 15,0-1-4-15,0 0-2 16,0 1 0-16,0 1 2 16,0 2-1-16,0 0 2 15,0 0 9-15,0 0-5 16,0 0-1-16,0 0-17 16,0 0-11-16,0 0-17 0,0 25 24 15,4 13 3-15,2 12 1 16,-1 4-4-16,-1 2 4 15,-2 2 2-15,-2-4 6 16,0 0 2-16,0-5-9 16,0-6 1-16,0-11 1 15,0-13-2-15,0-7 3 16,0-8-4-16,0-4 9 16,0 0 8-16,0 0 3 15,0 0-17-15,6-6-3 16,6-12-100-16,1 0-51 15,-3-2-77-15,-6 0-255 16</inkml:trace>
  <inkml:trace contextRef="#ctx0" brushRef="#br0" timeOffset="-3587.58">24905 3709 42 0,'0'0'143'15,"0"0"6"-15,0 0-8 16,0 0-8-16,0 0-16 15,0 0-31-15,-2-52-86 16,27 45-10-16,4-2 10 16,6 1 23-16,-3 2-8 15,-1 0-3-15,-4-2-11 16,-5-1 6-16,-3-3-7 16,-4 0-21-16,-5-5-1 15,-2 0-14-15,-2 2 4 0,-4-2 18 16,-2 5-14-16,3 1 26 15,-1-4 2-15,0 6 5 16,0-5 4-16,0 2-7 16,-2 1 3-16,0-2-5 15,0-1 5-15,0 3 13 16,0 1 2-16,0 2 5 16,0 5-1-16,0-1-3 15,0 4 10-15,0 0-14 16,0 0-7-16,0-3-10 15,0 3 4-15,0 0-8 16,0 0 8-16,0 0-5 16,0 0 3-16,0 0-4 15,0 0-6-15,0 0 0 16,0 15 1-16,0 9 2 0,0 8 5 16,0 9-1-16,0 10 1 15,0 5 0-15,0 4 2 16,0 0 4-16,0 1-5 15,-2-5 8-15,2-4-8 16,0-6 8-16,0-9-5 16,0-13-4-16,0-10-5 15,0-7-16-15,0-7 1 16,14 0-16-16,1-12-55 16,1-18-255-16</inkml:trace>
  <inkml:trace contextRef="#ctx0" brushRef="#br0" timeOffset="-1998.62">25391 3689 149 0,'0'0'75'0,"0"0"-1"15,0 0-19-15,0 0-10 16,0 0-17-16,0 0-17 15,0-54-2-15,0 48 24 16,0 4 28-16,0 0 5 16,0 2-9-16,0 0-17 15,0 0-15-15,0 0-15 0,0 0-10 16,-2 0-9-16,0 0-10 16,-4 18 18-16,1 5-7 15,1 4 8-15,0 1 8 16,1 7 1-16,3-2-4 15,0 6 5-15,0-1-9 16,0-2-2-16,0-4 2 16,7-8-6-16,4-6 5 15,1-10-19-15,-2-8 13 16,9 0 6-16,2-17 67 16,4-9-44-16,0-11-21 15,-8-1-3-15,-1 2 1 0,-5-5-17 16,-4 6 4-16,-5 1 9 15,-2 3 3-15,0 4 1 16,0 3 36-16,-2 3 6 16,-8 3-27-16,4 4-4 15,0 4 7-15,1 4 0 16,-2 4-18-16,0 2-1 16,3 0-3-16,-2 0 1 15,1 0-1-15,1 0 3 16,4 13-1-16,0-1-5 15,0 0-15-15,0-1 2 16,0-2-1-16,17-4 21 16,10 1 6-16,4-6 33 0,3 0-14 15,1 0-10-15,-4-2-7 16,0-13 1-16,-4 1-7 16,-4-7 7-16,-3 4-3 15,-7-3 0-15,-2 3-4 16,-4 5 13-16,-2 4-15 15,-5 6 3-15,0 0-6 16,0 2 3-16,0 0-2 16,0 0-13-16,0 0-7 15,0 0 9-15,0 0 7 16,0 0 5-16,0 0-20 16,0 0 11-16,0 0 2 15,0 0 3-15,0 0 5 16,0 0 20-16,0 0-7 0,0 0-4 15,0 0-7-15,0 0-1 16,0 0 0-16,0 0 6 16,0 0-4-16,0 0 2 15,0 0-5-15,0 0 0 16,0 0-4-16,0 0-5 16,0 0-2-16,0 0 11 15,-5 0 5-15,-2 0-3 16,3 4-2-16,-1 10-3 15,-1 4-1-15,-1 7 2 16,-2 8 1-16,-2 9 1 16,2 10 5-16,5 4-5 0,2-3-16 15,2-7 11-15,0-8 1 16,2-10 3 0,13-14-1-16,1-7-29 0,6-7 31 15,2 0 33-15,3-3-33 16,0-13-9-16,-4-4-57 15,-4-2 13-15,-3-2-49 16,-1-2-31-16,-3 2 32 16,-1 2 37-16,-5 3 64 15,0 3 63-15,-2 7 81 16,-2-1-75-16,0-1-14 16,3 4 5-16,-3 0-11 15,0 6 6-15,0-1-43 0,-2 2 1 16,0 0 0-16,0-3 14 15,0 3-21-15,0 0 10 16,0-2-2-16,0 2 0 16,0-6 18-16,0 1-21 15,0-2-1-15,0-3-8 16,0 2 6-16,0 1-5 16,0-2 0-16,0 3-1 15,0 2 2-15,0 0 4 16,0 0-1-16,0 1-4 15,0 3 5-15,0 0-3 16,0 0-3-16,0 0-1 16,0 0-1-16,0 0-6 15,0 0 4-15,0 0-16 16,0 0 9-16,0 0 1 0,0 7-6 16,0 13 10-16,0 11 4 15,0 2-1-15,0 0 1 16,9 0-10-16,2-3 3 15,7-10 7-15,-2-3-14 16,4-8 7-16,0-6 7 16,0-3 22-16,3 0 7 15,-2-8-8-15,2-14-3 16,-1-6-11-16,-1-6-7 16,-8-4-5-16,-5-6 3 0,-6-1-6 15,-2 2 8 1,0 10 5-16,0 5 15 0,-13 11-4 15,-1 10-16-15,2 2-7 16,1 5-22-16,-1 0-71 16,6 0-146-16,6 9-252 15</inkml:trace>
  <inkml:trace contextRef="#ctx0" brushRef="#br0" timeOffset="1822.37">726 4850 13 0,'0'0'57'0,"0"0"-5"16,0 0-6-16,0 0-8 0,0 0-35 15,0-4 51-15,0 3-15 16,0 1-1-16,0-3-6 16,0 3-9-16,0 0-17 15,0 0 7-15,0 0 3 16,0 0 6-16,0 0-7 16,0 0 5-16,0 0 0 15,0 0 15-15,0 0 4 16,0 0-10-16,0 0-5 15,0 0-1-15,0 0-7 16,0 0 2-16,0 0-5 16,0 0-2-16,0 0 6 15,0 0 8-15,0 0 10 0,0 0-3 16,2 0-13 0,3 0-6-16,-3 0-5 0,-2 0 1 15,2 0-8-15,-2 0-1 16,0 0-3-16,0-1-3 15,4-2 1-15,8 1 5 16,1-1 17-16,3-4-12 16,11 2 9-16,2-2 0 15,4 3-7-15,-4 1-2 16,-5 1-2-16,-3-1-6 16,-3 3-1-16,1 0 4 15,2 0 0-15,-1 0 7 16,-1-2-2-16,2 0-1 15,-1 0-3-15,-3 1 2 0,2-3-2 16,-2 1 2-16,1-1 2 16,0 4-5-16,-2-2 0 15,4 2 0 1,2 0 0-16,0-2 3 0,3 2-2 16,2-2 0-16,2-1 0 15,0 0-1-15,0 1 3 16,-2 0-2-16,-4 0 0 15,-2 0-1-15,-3 2 1 16,-1 0-1-16,1 0 0 16,1 0-1-16,2 0 2 15,0 0 0-15,3 0 0 16,5 0 1-16,3 0-2 0,-1 0 3 16,2-3-2-16,-2 0-1 15,0-1 0-15,1 2 1 16,-3 0 0-16,0 1 0 15,-5-2 0-15,0 3-1 16,1-3 0-16,-1 2 0 16,5-1 0-16,5 0 1 15,-3 0-1-15,2 2 0 16,1-2 0-16,-3 2 2 16,2 0-2-16,-4-2 0 15,-2 0 2-15,0 2-2 16,0-1 1-16,2-2-1 0,2 3 0 15,-2-4 0-15,0 2 1 16,0-1 0-16,-2 0-1 16,0-1 0-16,0 0 1 15,-6 3-1-15,2-4 0 16,-7 3 1-16,-3 0 0 16,-5 0 0-16,2 0 0 15,-3 2 0-15,-3 0 4 16,4 0 5-16,6-1-5 15,4 1 3-15,0 0 3 16,1-3-9-16,0 3 8 16,-3-2-3-16,-1 0-3 15,-1 0-1-15,-4 0-3 0,-1 2 2 16,-2-2-2-16,0 2 3 16,-3 0-1-16,3 0 0 15,-1 0 2-15,6 0 2 16,-1 0-1-16,0 0 5 15,0 0 4-15,-2 0 1 16,0-2-6-16,-2 2-5 16,0 0-2-16,-3 0-1 15,2 0 2-15,-1 0 0 16,-1 0-2-16,-2 0-1 16,3-2 2-16,0 2 4 15,-3 0 1-15,2 0 6 16,-2-3 2-16,3 3-4 15,-3 0 1-15,0 0-6 0,0 0-3 16,-2 0 2-16,2 0-4 16,1 0 3-16,-3 0-2 15,3 0 2-15,-3 0 2 16,2-3-2-16,-2 3-1 16,0 0-3-16,0 0-2 15,0 0-43-15,-2 14-223 16,-21 9-181-16</inkml:trace>
  <inkml:trace contextRef="#ctx0" brushRef="#br0" timeOffset="4453.41">12574 4488 13 0,'0'-3'38'0,"0"3"-5"16,0 0 1-16,0-2-4 15,0 2-5-15,0 0 18 16,0 0 2-16,0 0-2 15,0 0-5-15,0 0-4 16,0 0-8-16,0 0-4 0,0 0-5 16,0 0 0-1,0 0-6-15,0 0 13 0,0 0 12 16,0 0 20-16,0 0-10 16,0 0-12-16,6-2-8 15,6-1-13-15,5 0-2 16,4 2-9-16,1-2 2 15,3 2-2-15,-1-2 7 16,3-1-5-16,2 4 1 16,2-4 1-16,4 3-2 15,6-4 0-15,1 1 2 16,3 3 0-16,-3 1 1 16,-6 0-7-16,-5 0-2 15,-4 0 1-15,-7 10 1 16,0-2 3-16,-2 0-2 0,4-1 1 15,5-3 3-15,2 0-4 16,5-1 1-16,1-2 0 16,3-1 0-16,2 0 1 15,-2 0-2-15,0 0 1 16,-3 0 3-16,-1 0 0 16,-1 3 3-16,-2-3-3 15,3 1 0-15,-3 4-3 16,1-3 0-16,1 0-1 15,1 1 5-15,1-1-4 16,1 1-1-16,-1-3 6 16,3 2-4-16,0-2 5 0,-2 1 2 15,-1 2-4-15,1-2-1 16,1 2-3-16,-2-2 1 16,0 2-3-16,-4-2 2 15,1-1 3-15,-3 0-3 16,0 0 1-16,-2 0 4 15,-4 0 4-15,2 0-4 16,-2 0-3-16,-1 0 3 16,0 0 1-16,-4 0-5 15,0 0 4-15,-1 0-2 16,4 0 5-16,-4 0 0 16,1 0-2-16,3-1 3 15,-6-6 1-15,3 3-1 0,-5 1-4 16,-3-2-2-16,-2 3 3 15,-1 1 1-15,-3-1-1 16,0 2 2-16,-2-2 0 16,-2 2 3-16,0 0 2 15,0 0 3-15,0-3-11 16,0 3-4-16,0 0 2 16,0 0 11-16,0-2-13 15,8 2-3-15,9 0-77 16,4-1-149-16,-4-7-406 15</inkml:trace>
  <inkml:trace contextRef="#ctx0" brushRef="#br0" timeOffset="7047.42">24903 4296 29 0,'0'0'47'0,"0"0"2"0,0 0-2 16,0 0-7-16,0 0-3 16,0 0-9-16,-8-7-10 15,5 7-6-15,-1-2-8 16,0-1-1-16,2 3 14 15,0 0 9-15,-4 0 11 16,4 0-7-16,2 0 1 16,-2-3-11-16,2 3-4 15,-2 0-3-15,0 0 2 16,-1 0 0-16,1 0-3 16,0 0 10-16,0-2 18 15,2 2 22-15,0 0-1 16,0 0-9-16,0-2-15 0,0 0-10 15,0 0-9-15,0 0-13 16,0 1 8-16,9-5-8 16,5 3-5-16,3-1 5 15,3 2 8-15,1 0-1 16,-2 2-10-16,4 0 2 16,-3 0-6-16,-1 0 5 15,2 0 1-15,-4 0 1 16,-1 0-2-16,-1 0-2 15,1 0 0-15,3 0 6 16,-2 0-3-16,1 0 1 16,-1-3-1-16,1 2 0 0,1-1 0 15,-2 0-3-15,3 2 0 16,3-2 1-16,1 2 0 16,0-2-1-16,1-1 3 15,-2 3-4-15,-4 0 1 16,-1-3 2-16,-3 1-1 15,1 2-2-15,-3-2 0 16,1 0 5-16,-1 2 1 16,3-3-1-16,-1 2-3 15,-1 1 0-15,1 0 0 16,4 0-2-16,0 0 0 16,6 0 2-16,-3-2 1 15,3 0-3-15,-2-1 1 16,-2 2 0-16,2-1 2 15,-3 0-2-15,5 0 0 0,-4 0 4 16,6-2-5-16,-2 2 3 16,0-2 1-16,2 2-3 15,-2-3-1-15,5 4 3 16,-4-3-3-16,1-1 0 16,-2 3 3-16,0-3-2 15,-1 1-1-15,0 0 2 16,3 0-1-16,-2 1 3 15,-1 2-4-15,1 1 0 16,-2 0 5-16,0 0-5 0,2 0 2 16,-2 0 0-16,-3 0 1 15,2 0-2-15,2 0 1 16,5 0 6-16,3 0-4 16,-1 0 2-16,0 0 2 15,-2 0-5-15,-4 0 2 16,-5 0-3-16,-5 0-2 15,-2 0 3-15,-1 0-1 16,-4 0-1-16,-1 0 5 16,0 0 1-16,-2 0 0 15,-1 0 5-15,0 0 1 16,1 0-4-16,-3 0 3 16,0 0 3-16,-2 0-6 0,0 0 10 15,2 0-1 1,-2 0-2-16,0 0 4 0,0 0 2 15,0 0-5-15,0 0 1 16,0 0-5-16,0 0-3 16,2 0-1-16,-2 0-6 15,0 0-3-15,0 0 0 16,0 9-31-16,0 14-201 16,-17 7-106-16,-21-1-93 15</inkml:trace>
  <inkml:trace contextRef="#ctx0" brushRef="#br0" timeOffset="19822.24">851 6036 144 0,'4'0'94'0,"-2"-2"-37"16,1-3-3-16,-3 5 10 0,0-1-17 15,0 1-16 1,0-3 10-16,0 2-8 0,0-3 14 15,0-2-2-15,0-1-11 16,0 2 22-16,0-4 7 16,0 4-10-16,0-2 0 15,0 4-18-15,0-1 0 16,0 0-4-16,0 0-12 16,0 1-3-16,0-1-7 15,0 0-2-15,0 2 0 16,0-2 4-16,0 1 8 15,0 1 8-15,0-3-10 16,0 1 7-16,0 3 2 0,0-1-6 16,0 2-7-16,0 0-1 15,0 0 0-15,0 0-9 16,0 0-2-16,0 0 1 16,0 0-2-16,0 0-6 15,0 0-10-15,0 0-19 16,0 12 13-16,0 11 20 15,-3 9 2-15,-3 7 6 16,-5-2-1-16,2 4 1 16,6-5-6-16,3 0 1 15,0-2 2-15,10-4-1 16,7-7-2-16,-3-6 0 0,-1-7-35 16,-4-8 16-16,0-2 17 15,4 0 2-15,10-16 38 16,2-20 4-16,8-10-29 15,-6-6 1-15,-3-3-14 16,-6 4-16-16,-2 0-15 16,-8 7 15-16,-5 7 3 15,-1 7 13-15,-2 5 0 16,0 11 9-16,0 6-8 16,0 4 6-16,0 4-2 15,0 0 0-15,0 0-5 16,0 0-11-16,0 0-7 15,0 0-2-15,0 0 1 16,0 2 19-16,0 15 5 16,0 10 0-16,-5 5-2 0,1 8 1 15,2 9 1-15,2 2-4 16,0 4 1-16,0-1-1 16,0-4 2-16,2-6 0 15,7-8-3-15,2-12-7 16,-2-7-1-16,-2-12 1 15,-1-5-17-15,5 0 24 16,9-12 6-16,5-18 58 16,6-10-45-16,-4-4-15 15,0 0-4-15,-8-2-2 16,0-1-12-16,-1 4-2 16,-5 1 6-16,2 7 10 0,-6 7 9 15,-2 13-9-15,-5 6 0 16,-2 6-28-1,0 3-29-15,0 0 29 0,-9 13-5 16,-9 9 33-16,-4 4 14 16,2-2-2-16,4-2-4 15,8-1-8-15,8-8 0 16,0 3-3-16,0-3-20 16,20 3-27-16,9-3 50 15,13 6 5-15,0-1 18 16,-3-2-18-16,-13-2-5 15,-15-4-1-15,-9-2-48 16,-2-1 9-16,-2 2 40 0,-20-1 13 16,-10 0 23-16,-1-2-28 15,-2-2 22-15,6-1-25 16,6-3 4-16,6 0-1 16,5 0-8-16,6 0-6 15,6 0-101-15,0 0-182 16,4-12-352-16</inkml:trace>
  <inkml:trace contextRef="#ctx0" brushRef="#br0" timeOffset="20812.16">1678 6024 48 0,'0'0'57'15,"0"0"26"-15,0 0 28 16,0 0 42-16,0 0-11 16,0 0-32-16,-15 1-31 0,13-6-3 15,2-6-20-15,-3-1-10 16,1 5-12-16,2-2 2 16,0 3 5-16,0 5-1 15,0-2-8-15,0 2-18 16,0 1-14-16,0 0-2 15,0 0-16-15,0 0-2 16,0 0 5-16,0 13 8 16,0 11 4-16,0 7 3 15,0 3 7-15,0 2 7 16,0-2-3-16,0-2-3 16,0-8-8-16,0-6-1 0,2-5 0 15,5-8-18-15,-3-3 8 16,0-2-18-16,1 0 29 15,1 0 23-15,6 0 7 16,3-14-1-16,3-8-8 16,3-7-8-16,-2-2-10 15,-1-3-3-15,0 2 1 16,0 1 1-16,-2 9 1 16,-7 8 2-16,-5 9-5 15,-4 2 2-15,0 3-2 16,0 0-44-16,0 0-1 15,0 21 0-15,0 7 45 16,0 2 9-16,-2 2 6 0,0 0-7 16,2-3 0-16,0 3-7 15,0-6 5-15,0-3-5 16,0-5 1-16,0-8 2 16,0-6-4-16,0-4-10 15,0 0 10-15,4-12 14 16,7-11 20-16,3-9-33 15,-1 6-1-15,0-6 4 16,3 3-4-16,2 0-3 16,-1 3 2-16,-1 4-2 15,1 5-7-15,-1 1-11 16,-3 3 9-16,-1 5 12 16,-7 4 4-16,-3 4-4 15,-2 0-9-15,2 9-19 0,0 12-1 16,0 7 17-16,2 1 12 15,4 0 24-15,1-2-17 16,-1-3-2-16,2-6-3 16,-4-7 2-16,1-4-4 15,-3-7-7-15,3 0 7 16,9 0 26-16,3-18 28 16,6-10-54-16,-5-4-14 15,-7-9-140-15,-13 0-261 16</inkml:trace>
  <inkml:trace contextRef="#ctx0" brushRef="#br0" timeOffset="21128.8">1794 5604 407 0,'0'0'183'0,"0"0"-110"15,0 0-73-15,0 0-58 16,0 0 47-16,0 0-15 16,-7 83 26-16,18-78 20 15,-4-2 22-15,-2-3 72 0,-1 0-28 16,-2-4-25 0,-2-14-36-16,0-6-25 0,0-1-42 15,-8 4-4-15,-10 2 46 16,-3 11-3-16,2 8 3 15,-2 0-41-15,5 20-59 16,8 20-9-16,8 9 19 16,0 4-32-16,22 0-59 15</inkml:trace>
  <inkml:trace contextRef="#ctx0" brushRef="#br0" timeOffset="22259.56">2342 5944 124 0,'0'0'156'16,"0"0"-28"-16,0 0-56 15,0 0-37-15,0 0-35 16,0 0-21-16,9 23 20 16,-6-11 1-16,-1-3 19 15,2-4-18-15,-4-1 4 16,0-2-5-16,0-2-1 15,0 0 1-15,0 0 0 16,0 0 97-16,0 0-2 16,0-4-36-16,0-12-56 0,0-2 10 15,-4 1-13-15,-3-4 3 16,0 3 6-16,1 2 6 16,1 1 24-16,-1 2-7 15,1 3-6-15,0 4-8 16,1 3 2-16,0 3-20 15,-5 0-24-15,-7 0 24 16,-1 3 8-16,-4 13-8 16,1 4-4-16,1 4 3 15,0 3-7-15,1 4 8 16,7 1-7-16,5 1 2 16,6-1-5-16,0-2-5 0,0 0 6 15,15-5 1-15,5-8-2 16,3-5 10-16,-2-12 20 15,4 0-2-15,0-10 3 16,-3-21-21-16,-1-5-7 16,-6 3 7-16,-2-3 4 15,-4 3 19-15,-2 4 29 16,2 0-8-16,-5 5 0 16,3 6-6-16,-2 9 8 15,-3 2-12-15,0 5-17 16,-2 2-8-16,0 0-9 15,0 0-7-15,0 0 0 16,2 0-9-16,0 12-6 0,5 16-3 16,0 16 13-16,2 15 12 15,2 13 9-15,0 10-2 16,0 5 16-16,-2 5-21 16,-3-3-2-16,0 1-4 15,-4-1-5-15,-2-8-7 16,0-9 25-16,0-12-18 15,0-19 18-15,0-10-2 16,0-13-7-16,-6-8-13 16,4-6-7-16,0-2 20 15,-2-2 34-15,-5 0-3 16,-7-2 42-16,-1-22-29 0,-6-10-29 16,5-12-11-16,5-18-4 15,7-17 0-15,6-7-21 16,0-5 21-16,19 6 1 15,10 4 0-15,2 6-1 16,4 10-8-16,-4 11-29 16,-2 10-42-16,-10 14-90 15,-5 6-133-15</inkml:trace>
  <inkml:trace contextRef="#ctx0" brushRef="#br0" timeOffset="23752.29">3221 5992 47 0,'0'0'234'16,"0"0"-107"-16,0 0-64 15,0 0-5-15,0 0 7 16,0 0-40-16,-3 0 2 0,3 0 26 16,0 0 40-1,0 0 2-15,0 0 12 0,0-9-22 16,3-11-54-16,5-8-21 15,2-4 1-15,-2-8-6 16,-1-2-2-16,-3-2-3 16,0 0 5-16,2 2-3 15,-4 4-1-15,2 3 5 16,-2 12-5-16,1 4 3 16,-1 12 0-16,-2 2 3 15,0 5-7-15,0 0-3 16,0 0-29-16,0 0 1 15,0 7 5-15,0 13 26 0,0 7 7 16,-5 8-5 0,-1 7 2-16,-2 6 0 0,4 5-1 15,2 5-3-15,2-3-2 16,0-6-1-16,0-10-5 16,12-11 3-16,3-12 4 15,1-9-34-15,3-7 24 16,4 0 11-16,4-27 55 15,0-6-55-15,-5-8-27 16,-5-6-2-16,-8 1 4 16,-1-5 7-16,-4 3 1 15,-4 2 17-15,0 5 7 16,2 7-5-16,0 10 0 16,-2 6 5-16,2 9 0 0,0 2 27 15,-2 4-13-15,3 3 5 16,-3 0 2-16,0 0-28 15,0 0-6-15,4 18-27 16,0 13 30-16,-1 10-22 16,0 3 13-16,-3 2 12 15,0 2 6-15,0 0 10 16,0 0-4-16,0-1-4 16,0-8-7-16,0-5 0 15,0-5-1-15,-3-9 0 16,0-11 2-16,1-2 4 15,2-5-5-15,0-2 9 16,0 0 4-16,0 0 8 0,0-9 11 16,0-11-31-1,12-7 0-15,3-4-2 0,1-3 0 16,3 3-5-16,6-1-13 16,0 1 12-16,2 4-2 15,-3 6-6-15,-4 7 5 16,-4 3 8-16,-5 11-12 15,-2 0 10-15,-2 0-5 16,-3 0 1-16,0 20-4 16,-1-1-7-16,1 7 18 15,0 4 12-15,2 0 0 16,2-2-6-16,-1-2 0 0,-1-4-5 16,2-2 2-16,-2-3 3 15,1-8-6-15,-1-2-9 16,0-7 2-16,8 0 7 15,11-7 10-15,4-19 21 16,2-8-31-16,0 0-84 16,-11-2-83-16,-13-2-292 15</inkml:trace>
  <inkml:trace contextRef="#ctx0" brushRef="#br0" timeOffset="23966.17">3060 5767 519 0,'0'0'282'0,"0"0"-167"16,0 0-109-16,0 0 39 15,0 0-21-15,0 0-10 16,306-94-14-16,-248 80-138 15,-8 0-305-15</inkml:trace>
  <inkml:trace contextRef="#ctx0" brushRef="#br0" timeOffset="24554.39">3963 5916 429 0,'0'0'228'0,"0"0"-78"16,0 0-23-16,0 0-57 15,0 0-43-15,0 0 7 16,51-41-24-16,-31 40-7 0,-2-2 2 16,-2 1 7-1,-6 0 1-15,2-2-9 0,-1-2 3 16,-2-4 0-16,2-2-3 16,-4-2 8-16,-3-4-12 15,1-4-13-15,-5-1-44 16,0 3 1-16,0 1 24 15,0 3 0-15,-7 2 18 16,-2 5 14-16,0 4 23 16,2 1-1-16,-1 4-22 15,-5 0-6-15,-3 0 3 16,-5 11 3-16,2 7-4 16,-2 6-1-16,1 5 3 15,5 0-1-15,-1 6 3 0,7 2 5 16,3-2 9-16,6 3 10 15,0-7-3-15,0-8 3 16,8-5-3-16,17-8-8 16,6-3 50-16,3-7-4 15,1 0-9-15,3-10-23 16,0-15-17-16,0-7-10 16,0-8-66-16,-7-4-145 15,-11-5-269-15</inkml:trace>
  <inkml:trace contextRef="#ctx0" brushRef="#br0" timeOffset="25603.78">4986 5666 168 0,'0'0'159'16,"0"0"-44"-16,0 0-12 15,0 0-26-15,0 0-6 0,0 0 14 16,-9-63-18 0,9 46 2-16,0 5 12 15,0 4-6-15,0 2 25 16,0 0-51-16,0 6-6 0,0 0-1 16,0 0-23-16,0 0-15 15,0 0-4-15,0 0-3 16,0 8-9-16,0 25 0 15,0 13 3-15,0 16 3 16,5 17 6-16,-5 16 8 16,2 9 2-16,2 11-4 15,0-5-1-15,4-6-3 0,0-10-1 16,1-13-1 0,1-13-2-16,-2-17 2 0,-1-16 2 15,-3-15 4-15,-2-14-6 16,0-6-19-16,1-12-12 15,-3-24-10-15,0-16-238 16,0-8-186-16</inkml:trace>
  <inkml:trace contextRef="#ctx0" brushRef="#br0" timeOffset="25899.76">4868 5735 511 0,'0'0'212'16,"0"0"-36"-16,0 0-119 0,0 0-36 16,0 0-6-16,0 0-13 15,174-139 11-15,-127 139-12 16,-3 0 6-16,1 0-7 16,-9 24 0-16,-5 5-4 15,-10 4-14-15,-11 2-1 16,-10-2 2-16,0-1 12 15,-14-3 5-15,-19-3 7 16,-9-2 12-16,4-6-14 16,5-6 12-16,8-8-17 15,9-4-9-15,10 0-79 16,6-9-185-16</inkml:trace>
  <inkml:trace contextRef="#ctx0" brushRef="#br0" timeOffset="26932.41">5681 5691 157 0,'0'0'160'16,"0"0"-47"-16,0 0 1 15,0 0-30-15,0 0-57 16,0 0-9-16,23-27 5 16,-21 12 4-16,-2-2 1 0,0 0-3 15,0-3 16 1,0-1-21-16,0 6-9 0,0 1 20 16,-8 1-11-16,-2 6 2 15,3 0 4-15,-1 3-7 16,-1 3-15-16,-3 1-4 15,-3 0-13-15,-3 0 13 16,-2 0 1-16,2 12-1 16,0 4 0-16,1 3-2 15,1 9-6-15,1 6 1 16,-1 5 5-16,5 0 2 16,4-1-2-16,2-1 0 0,5-5-2 15,0-6-17-15,0-5 19 16,0-6 2-16,8-1 14 15,-2-8-14-15,1-4-30 16,-1-2 14-16,8 0 16 16,1-24 52-16,8-10-52 15,-5 2-26-15,-1 1 20 16,-3 6 6-16,-3 4 4 16,-3 1-3-16,4 5 1 15,-3-1 2-15,2 2 1 16,-2 1 32-16,-2 6-4 15,-1 2-11-15,-4 3-3 16,3 2-3-16,-5 0-8 0,0 0-8 16,2 0-8-16,0 4-4 15,5 19-7-15,0 3-1 16,1 6 13-16,1 0 7 16,-1-2 15-16,-2-4-5 15,0-3-7-15,1-9 2 16,0-5-5-16,0-6-5 15,-3-3 4-15,3 0 2 16,1 0 9-16,4 0 34 16,5-23-27-16,-1-3-7 15,-1-6-4-15,2-3-3 16,-2-6-5-16,3-3 4 16,0-1-1-16,-3 3 2 0,-6 10 3 15,-2 11 1-15,-7 7 16 16,0 7-7-16,0 7-16 15,0 0-11-15,0 0-8 16,-16 10 19-16,-1 10 8 16,-1 4-8-16,4-1-2 15,5 0-25-15,7 0 2 16,2 1-8-16,2 0-27 16,23-2 19-16,10 0 34 15,8-7 7-15,-7 1 12 16,-5-7-12-16,-12-6-2 15,-11 0 2-15,-8-1 0 0,0 4-9 16,-4 3-23 0,-23 3 32-16,-12 5 64 0,-5 0-35 15,4-5-20 1,4-3 0-16,10-4-9 0,5-5-13 16,11 0-56-16,6-7-158 15,4-19-482-15</inkml:trace>
  <inkml:trace contextRef="#ctx0" brushRef="#br0" timeOffset="27262.2">6161 5329 439 0,'0'0'211'0,"0"0"-96"15,0 0 1-15,0 0-32 16,0 0-43-16,0 0-41 16,2-25-13-16,0 25-14 15,3 1 9-15,-3 22 18 16,2 7 10-16,3 14-9 16,-2 7 14-16,-1 9 5 15,0 1-16-15,-1-3 4 16,1-1-7-16,0-11 1 15,2-11 8-15,-2-12-10 16,-2-13-1-16,-2-6 0 16,0-4-40-16,0 0-32 15,0 0-37-15,-2-20-166 0</inkml:trace>
  <inkml:trace contextRef="#ctx0" brushRef="#br0" timeOffset="27459.09">6111 5574 491 0,'0'0'284'16,"0"0"-180"-16,0 0-36 15,0 0-30-15,0 0 4 16,0 0-30-16,88-3 47 16,-43 1-25-16,-6-3-23 15,-5 1-1-15,1 1-10 0,-6-2-19 16,-4-1-170-16,-7-3-214 15</inkml:trace>
  <inkml:trace contextRef="#ctx0" brushRef="#br0" timeOffset="29400.83">1105 7720 162 0,'0'0'131'0,"0"0"-55"16,0 0-18-16,0 0-19 16,0 0-13-16,0 0 50 15,0-24-4-15,0 19-34 16,-7 3-15-16,-1-5 8 16,-3 2 19-16,-3-4-31 0,-1-2-2 15,-3 4 0-15,2-3-10 16,3 3 6-16,0 5-6 15,3 2 4-15,1 0-11 16,-4 0-6-16,0 0-1 16,-5 14-3-16,0 7 7 15,2 7-1-15,3 7-2 16,7 6 6-16,6 3 28 16,0 0-4-16,0-5-23 15,15-8 0-15,3-10-2 16,-3-12-6-16,1-9 7 0,1 0 5 15,6-13 93 1,2-24-14-16,1-11-55 0,-1-5-16 16,-5-5-9-16,-2-2-1 15,-3-1-3 1,-5-3 0-16,-4-5-11 0,-4-1-4 16,-2-2-14-16,0 6 29 15,0 10 4-15,-2 14 11 16,0 16-5-16,0 12-4 15,2 10 8-15,-2 4-9 16,-1 0-5-16,3 0-34 16,-2 0-8-16,0 4 8 15,2 20 20-15,-3 7 14 0,3 12 18 16,0 5-5 0,0 4-6-16,-2 4-1 0,2 6-5 15,0 2 2-15,0 6-1 16,0 2-2-16,9 1 0 15,4-5 3-15,3-10 1 16,-1-7-4-16,2-15 3 16,-4-10 3-16,-7-15-6 15,4-8-42-15,3-3-175 16,0-23-30-16</inkml:trace>
  <inkml:trace contextRef="#ctx0" brushRef="#br0" timeOffset="30336.07">1501 7710 262 0,'0'0'89'0,"0"0"-70"15,0 0 71-15,0 0-10 16,0 0-31-16,0 0-22 16,54 0-7-16,-54 0 1 15,0 0 39-15,0 0 25 16,0 0-7-16,0-4-5 15,0-4-38-15,0-4-27 16,0-3-9-16,0 1 2 16,-2 2-2-16,-2-5-24 15,-3 0 24-15,-1 3-1 16,0 3-3-16,2 4 5 16,1 3 66-16,1 4-23 15,2 0-13-15,0 0-30 0,-4 0-21 16,-2 0-28-16,-7 17 49 15,-6 9 14-15,-3 4-9 16,1 8 4-16,2 4-9 16,0 5 0-16,3 5 1 15,5-2 3-15,4-9-4 16,5-2 0-16,4-10-5 16,0-7 4-16,0-5-23 15,0-10-30-15,0-4-12 16,13-3-46-16,3-8 82 0,3-22 25 15,6-9-150 1,-2-5 76-16,4-2 66 16,-4 2 13-16,0 6 9 0,-3 8 49 15,-7 10 12-15,-3 10 2 16,-6 6-15-16,0 4-34 16,3 0-23-16,4 0-15 15,5 7 15-15,2 13 2 16,1 6 17-16,4 6-4 15,-3-3 10-15,2 5 0 16,3-5-12-16,-5-7-1 16,3-7-1-16,-6-8-11 15,1-7 3-15,-1 0 66 16,2-20-13-16,-4-11-37 16,1-5 0-16,-3-4-7 0,1-4-11 15,-1-2 0-15,-2-3-1 16,0-4-14-16,-2-6-10 15,-5 1 14-15,-2 0 6 16,1 6 4-16,-3 8 0 16,0 12 6-16,0 10 5 15,0 12-6-15,0 3-5 16,0 7-12-16,0 0-10 16,0 0 16-16,0 0-17 15,0 0-2-15,-7 13 25 16,-2 11 22-16,-4 6-17 15,2 4 1-15,0 6-4 16,4 7-2-16,3 4 2 0,4 7-5 16,0 5 6-1,0-2-2-15,0 2 12 0,6-5-4 16,10-10 1-16,4-9-10 16,0-15-8-16,0-10-3 15,0-13 11-15,1-1-5 16,0-10-1-16,6-23-139 15,2-11-235-15</inkml:trace>
  <inkml:trace contextRef="#ctx0" brushRef="#br0" timeOffset="31041.41">2346 7622 323 0,'0'0'158'0,"0"0"-80"0,0 0-11 16,0 0-20-16,0 0-25 15,0 0 4-15,27 0-16 16,-27 2-10-16,0-1-5 16,0 2-7-16,0-3 12 15,0 0 15-15,0 0 71 16,0 0 0-16,0 0-15 16,0-13-39-16,0-5-31 15,0 0-1-15,-2-1 0 16,-2-2-1-16,-3 3 1 15,3 3 1-15,-1 6-1 16,0 4 10-16,1 5-10 16,2 0-19-16,-2 0-36 0,-5 0 36 15,-1 0 19 1,-2 14 26-16,-5 4-11 0,2 1-8 16,-3 8-4-16,-1 2 2 15,-2 5-7-15,1 4 5 16,3 5-6-16,3-1 0 15,5-3-10-15,5-2 12 16,4-2-5-16,0-12-1 16,2-2-2-16,9-7-11 15,3-11 20-15,-4-3 1 16,7 0 28-16,-2-1-8 16,1-22-21-16,1-3-67 0,3-8-2 15,-5 0-18-15,4-2 28 16,-9 2 42-16,0 2 17 15,-6 4 0-15,1 2 27 16,-1 4-1-16,-2 5-12 16,2 6 36-16,-1 3-23 15,-1 4-15-15,3 2-12 16,-3-1-12-16,3 3 8 16,-3 0 4-16,-2 0-1 15,0 0-11-15,4 15-9 16,3 11 21-16,4 8 66 15,2 2-34-15,5 4-8 0,2-6-12 16,2-10-12-16,1-8 5 16,2-8-5-1,-8-8 17-15,-3 0 7 0,-6-10-24 16,-3-16-62-16,-5-6-173 16,0-5-413-16</inkml:trace>
  <inkml:trace contextRef="#ctx0" brushRef="#br0" timeOffset="31267.4">2033 7464 456 0,'0'0'244'0,"0"0"-58"15,0 0-36-15,0 0-50 16,0 0-25-16,0 0-26 15,87-43-42-15,-43 28 4 16,3-2-5-16,-3 2-6 16,-1 1-10-16,-3 1-76 15,-9 1-117-15,-6 2-140 16</inkml:trace>
  <inkml:trace contextRef="#ctx0" brushRef="#br0" timeOffset="32143.87">3530 7154 336 0,'0'0'158'0,"0"0"-17"0,0 0-35 16,0 0-12-16,0 0-20 15,0 0-4-15,0-85-31 16,-2 85-10-16,2 0 2 16,0 0-7-16,-2 0-18 15,0 0-6-15,0 5-16 16,2 27 16-16,-5 21 0 16,3 10 41-16,-2 10-13 15,2-1-6-15,-4-4-13 16,4-6 2-16,0-6-9 15,0-10-1-15,2-9 0 16,0-9 3-16,0-9-4 16,-2-6-61-16,0-6-74 0,-3-7-70 15,-1 0-86-15,-6-3-78 16</inkml:trace>
  <inkml:trace contextRef="#ctx0" brushRef="#br0" timeOffset="32662.74">3308 7538 564 0,'0'0'169'15,"0"0"-79"-15,0 0 4 0,0 0-23 16,0 0-38 0,0 0-3-16,60-35 21 0,-9 22-25 15,7-3-11-15,-1 0-7 16,-1 3-4-16,-6 1-4 15,-13 0-47-15,-10 4-15 16,-8 2 5-16,-13 2 5 16,-4 1 51-16,-2 3 1 15,0-1 9-15,0 1 14 16,0 0 1-16,0 0 34 16,0 0-35-16,0 0-23 15,-6 0-19-15,-6 8 19 16,1 18 0-16,-5 6 0 15,7 2 0-15,3 3 24 16,6-1-6-16,0-2-9 16,0-4-9-16,18-9-5 15,-1-4 5-15,-3-11-5 0,1-6 21 16,4 0-16-16,0-30 49 16,6-12-36-16,-7-6-13 15,-5-1-21-15,-11 2 6 16,-2 0-4-16,-2 7 3 15,-18 5 16-15,5 14 16 16,2 13-15-16,-1 8-2 16,-1 0-21-16,1 24 21 15,5 8-2-15,9 5-50 16,0-6-83-16,0-10-126 16,19-12-320-16</inkml:trace>
  <inkml:trace contextRef="#ctx0" brushRef="#br0" timeOffset="34266.1">4614 7427 389 0,'0'0'212'0,"0"0"-134"0,0 0-41 15,0 0-9 1,0 0-28-16,0 0-16 0,16 14 16 16,-7-8 21-1,3-1-8-15,0-4-11 0,1-1-2 16,3 0 22-16,-1 0 51 16,4-18-27-16,-2-8-16 15,-1-4-15-15,-5-2-7 16,-5 0-6-16,-4-1-2 15,-2 7 5-15,0 3-10 16,0 7 10-16,0 3 11 16,0 9 8-16,0 3-20 15,0 1-2-15,0 0-4 0,0 0-25 16,-4 0 21 0,-9 12 6-16,-3 6 8 0,-1 2-4 15,-1 1 4-15,0 5-7 16,4 6 2-16,4 3-1 15,5 1 4-15,5 0 2 16,0-1-3-16,0-3-2 16,18-1-3-16,4-4 0 15,3-8 7-15,0-4 15 16,-6-12-10-16,-1-3 2 16,2 0 45-16,2-14-1 15,3-16-25-15,2-8-20 16,0-7-8-16,2-8 9 15,2-4-7-15,-2-1-7 16,-2-1-3-16,-8 11 3 16,-5 10 0-16,-8 13-1 15,-6 13 1-15,0 9-3 0,0 3-14 16,0 0-3-16,0 0 13 16,-10 15 7-16,-9 7 9 15,1 6-2-15,3 1-4 16,-1-4-2-16,10 2 0 15,6-3-2-15,0 2-12 16,6 1-9-16,25 4 18 16,8-5 4-16,1-2 3 15,-9-6 10-15,-9-8-9 16,-13-4 6-16,-9-3-10 16,0 0-21-16,0 3-13 15,-20 5 34-15,-9 4 6 0,-7 3 8 16,3-1 1-16,6-4-5 15,10-4-5-15,9-6-1 16,6-3-1-16,2 0-3 16,0 0-7-16,0-7-104 15,20-10-185-15,5-5-181 16</inkml:trace>
  <inkml:trace contextRef="#ctx0" brushRef="#br0" timeOffset="34595.91">5272 7011 501 0,'0'0'183'0,"0"0"-54"16,0 0-32-16,0 0-36 15,0 0-14-15,0 0-12 16,-10-41-29-16,10 41-5 15,0 0-2-15,0 0 0 16,0 16-13-16,0 20 14 16,0 14 8-16,0 10 25 15,0 11-20-15,0-4-6 16,2 0-4-16,8-9 1 16,-1-8-3-16,-5-10 1 0,0-14-1 15,-2-8-1-15,-2-9-56 16,0-8-32-16,0-1 9 15,0 0-20-15,0-11-129 16</inkml:trace>
  <inkml:trace contextRef="#ctx0" brushRef="#br0" timeOffset="35623.4">5200 7386 82 0,'0'0'650'0,"0"0"-458"16,0 0-104-16,0 0-20 15,0 0-31-15,0 0-30 0,41-21 31 16,-10 9-13-16,0-1-9 16,-4 1-9-1,-6-1 7-15,-2 0-9 0,-6-2 0 16,-2 3-3-16,-4 4-1 16,-3 2-2-16,-2 2-3 15,-2 3 4-15,2 1-2 16,-2 0-1-16,0 0-4 15,0 0 1-15,0 0-1 16,0 0-25-16,0 11-9 16,3 13 37-16,-3 1 4 15,0 8 1-15,2-1 8 16,-2 0-2-16,2 2-1 0,0-2-5 16,3-4 0-1,0-3 1-15,1-11-2 0,-2-8-5 16,3-5 0-16,3-1 1 15,2-1 4-15,5-19 32 16,2-10-30-16,4-2-2 16,-5-6-13-16,1-5-2 15,-3 1 4-15,2-2-3 16,-2 4 14-16,-1 6 1 16,1 5 0-16,-3 11 2 15,-1 9 3-15,-4 2 10 16,-4 7-14-16,1 0-2 0,-1 2-8 15,4 19-3 1,-2 7 7-16,-2 2 4 0,1 4 14 16,-3 0 3-16,0-2-17 15,-2 0 1-15,0-4-1 16,0-2 1-16,0-6 2 16,0-3 2-16,0-9-1 15,0-5 0-15,0-3-2 16,0 0 2-16,0 0 3 15,7 0 10-15,0-14 11 16,4-8-9-16,5-2-19 16,-1 0 6-16,3 1-6 15,-3 0 2-15,-1 5-2 16,-1 6 0-16,-4 2-2 16,0 4-19-16,-4 4 14 0,-1 2-3 15,2 0-3-15,-1 4 9 16,4 17-6-16,-4 0 4 15,1 5 6-15,-2-4 0 16,-1 1 13-16,-3-6-13 16,0-1-3-16,0-4-17 15,0-3 2-15,0-5 18 16,0-4 11-16,0 0-2 16,0 0 5-16,2-21-14 15,12-9-22-15,1-8-2 16,5 0 24-16,-5 0 16 15,3 4-13-15,1 4 3 0,-4 5-6 16,1 5-2-16,-1 8-5 16,-1 2-11-16,-5 6 16 15,1 3-1-15,-2 1 1 16,0 0-4-16,1 12 2 16,-3 16-17-16,4 8 21 15,-1 6 14-15,-1 0-8 16,4-4-2-16,-3-6 7 15,-1-7-11-15,-3-12 0 16,-3-6-1-16,-2-7-135 16,0 0-129-16,-9-20-222 15</inkml:trace>
  <inkml:trace contextRef="#ctx0" brushRef="#br0" timeOffset="35965.88">5806 6784 371 0,'0'0'257'16,"0"0"-139"-16,0 0-118 16,0 0 1-16,0 0-1 15,0 0 14-15,-21 137-1 16,36-114-13-16,3-14-14 0,1-9 14 15,2 0 133-15,-1-12-32 16,-5-17-53-16,-6-8-32 16,-6-4-16-16,-3 3-7 15,0 3-26-15,-14 9 21 16,-6 12 12-16,0 13 1 16,-2 1-1-16,1 18-13 15,4 15-8-15,5 11-45 16,12 6-54-16,0-3-66 15,8-6-141-15</inkml:trace>
  <inkml:trace contextRef="#ctx0" brushRef="#br0" timeOffset="37056.03">6672 7270 67 0,'0'0'181'0,"0"0"-104"16,0 0-28-16,0 0-16 15,0 0 26-15,0 0-25 16,-19 5-2-16,17-5 69 16,0 0 20-16,-2 0-55 15,-1-8-23-15,1-1 4 16,-1 1 0-16,-2 1-23 15,-1-3-17-15,-1-1-2 16,-1 1-2-16,2-2-1 16,-3-1 4-16,-1-1-4 15,1 2-1-15,1 1 5 16,-2 3 2-16,1 5 12 0,-3-2-7 16,1 5-8-1,-5 0-5-15,1 0-1 0,-4 0 1 16,1 11-4-16,3 7 0 15,-4 4 0-15,4 4 0 16,1 3-4-16,3 4 2 16,1 2-8-16,6 4 7 15,4-3 6-15,2-6-2 16,0-10-12-16,0-6 9 16,0-8 4-16,0-4-39 15,4-2 37-15,5 0 4 16,0-6 31-16,4-14-31 0,3-10-26 15,1-6-13 1,4-2 11-16,1-2 28 0,0 2 3 16,-2 2 22-16,-3 3 35 15,-2 9-5-15,-5 9-26 16,-4 4 12-16,-4 10 0 16,-2 1-32-16,2 0-9 15,0 7-25-15,2 18 3 16,5 5 22-16,1 0 3 15,0-2 9-15,3-5-11 16,1-4-1-16,-1-6 0 16,1-8 0-16,-3-1 15 15,0-4-7-15,3 0 8 0,1-9 6 16,5-23-5 0,3-3-9-16,-1-5-8 0,-4-6 0 15,-2 0-4-15,-8 0 4 16,-3 0 0-16,-5 0-4 15,0 2-8-15,0 6 12 16,0 9 33-16,0 7-13 16,0 10 0-16,-3 4-4 15,3 6-4-15,0 2-3 16,0 0-9-16,-2 0-5 16,2 0-5-16,0 0-3 15,0 7-16-15,0 20 29 16,0 11 1-16,0 7 0 15,0 4 1-15,0 7-1 0,0 0 1 16,0 1 3-16,2-5-5 16,3-13 0-16,-1-8-6 15,4-13 3-15,-4-8-40 16,0-6-51-16,-2-4 10 16,0 0 24-16,-2-18-82 15,0-14-426-15</inkml:trace>
  <inkml:trace contextRef="#ctx0" brushRef="#br0" timeOffset="37246.65">6629 6994 709 0,'0'0'253'0,"0"0"-129"15,0 0-49-15,0 0-29 0,0 0-14 16,0 0-9-16,190-70-13 15,-157 67-10-15,-8 3-4 16,-10 0-112-16,-2 0-143 16,-3 0-135-16</inkml:trace>
  <inkml:trace contextRef="#ctx0" brushRef="#br0" timeOffset="37745.76">7050 7048 535 0,'0'0'163'0,"0"0"-147"0,0 0-16 16,0 0-51-16,0 0 51 15,0 0 7-15,31 24 5 16,-21-22 10-16,-2-2-20 16,-1 0 21-16,-1 0 22 15,4 0-1-15,-1 0-12 16,4-12-17-16,3-4-6 15,-3-5 0-15,1 0-7 16,-4 1 3-16,-1 1 2 16,-4 2-7-16,-5 1 0 15,0 4 0-15,0 1-10 0,0 4 20 16,0 3 1 0,-7 1-3-16,-6 3 15 0,-5 0-2 15,-4 0-21-15,-5 17-7 16,-4 5 6-16,4 2 0 15,2 0 0-15,5 5 0 16,7 0-6-16,7 3 2 16,6 0 5-16,0-2 8 15,0-5 3-15,17-3 11 16,5-6-5-16,3-2 20 16,4-8-4-16,0-6 0 15,-2 0 23-15,-3 0-17 16,0-13-28-16,1-4 1 15,0-6-12-15,-3-2-25 0,-2-6-72 16,-2-3-55-16,-3 2-142 16,-5 8-163-16</inkml:trace>
  <inkml:trace contextRef="#ctx0" brushRef="#br0" timeOffset="40438.24">860 9336 130 0,'0'0'69'15,"0"0"-24"-15,0 0 35 16,0 0 8-16,0 0-9 0,0 0 13 15,2 0-18 1,-2 0-6-16,0 0 6 0,0 0-15 16,0 0-24-16,0 0-20 15,0 0-15-15,0 0-13 16,-9 4 1-16,-11 7 12 16,-6 5 8-16,-1-1-7 15,0 5 0-15,9 3-1 16,3 5-3-16,5 4 3 15,6 6 8-15,4-2 6 16,0-2-14-16,9-10-14 16,15-5 6-16,5-12 8 15,12-7 5-15,-3 0 32 0,-1-12 5 16,-3-14-14 0,-14-6-9-16,-7-4-10 0,-9-2-9 15,-4-4-22-15,0 1-8 16,0 2-13-16,-15 2 13 15,-7 4 17-15,2 7 13 16,2 6 4-16,0 11 2 16,1 4 19-16,-4 2 4 15,-1 3-15-15,-2 0-14 16,1 0-11-16,5 3 11 16,3 11-2-16,3 6-8 15,8 1 3-15,4 7-2 16,0 5 9-16,0 1 17 15,14 1-7-15,7-7-10 0,6-3 0 16,2-9 0-16,2-9 0 16,1-7 0-16,1 0 48 15,-4-2 47-15,0-21-35 16,-2-5-28-16,-2-4-17 16,-3-3-7-16,-2-2-7 15,-2 0 6-15,-5-1-7 16,1 2 3-16,-8 2-3 15,1 8 6-15,-3 10 4 16,-4 8 9-16,0 8-19 16,0 0-4-16,0 0-20 15,0 0 6-15,0 1 18 16,-7 19 0-16,-3 6 11 0,-1-1-4 16,3-1 0-1,6 0-7-15,2-4 0 0,0-2-9 16,14 0-14-16,3-4-3 15,2 0 16-15,-4-4-2 16,1-3-16-16,-5 1 0 16,-2-1 13-16,0 1 9 15,-5 3 5-15,1 1 1 16,1 4-13-16,-4 3 1 16,0 6-13-16,-2-2 17 15,0 0 8-15,0-8 18 16,0-2 0-16,0-6-7 0,0-7 1 15,0 0 13 1,8 0 12-16,9 0 2 0,8-17 25 16,10-12-22-16,4 0-34 15,-6-2 1-15,-4 9-3 16,-9 4-6-16,-4 6-23 16,-8 6-34-16,-3 3-63 15,-3 3-47-15,-2-3-130 16</inkml:trace>
  <inkml:trace contextRef="#ctx0" brushRef="#br0" timeOffset="41083.86">2016 9057 320 0,'0'0'233'0,"0"0"-112"16,0 0-26-16,0 0 1 15,0 0-35-15,0 0-11 16,-6-7-17-16,6 7-5 16,0 0 16-16,0 0-27 15,0 0-17-15,0 21-11 0,0 18 11 16,0 13 19-16,0 12 14 15,0 10-9-15,0 8-8 16,0 7-9-16,0 4 1 16,0 4-3-16,0 5 1 15,0-1-6-15,0-9 0 16,0-17 0-16,0-24 0 16,0-18 0-16,0-17-1 15,0-11-36-15,4-5-55 16,4-1-28-16,3-28 52 0,-3-15-370 15</inkml:trace>
  <inkml:trace contextRef="#ctx0" brushRef="#br0" timeOffset="41384.3">1923 9406 334 0,'0'0'282'0,"0"0"-116"15,0 0-52-15,0 0-41 16,0 0-73-16,0 0-6 16,87-145 6-16,-49 140-3 15,2 5 10-15,-2 0-3 0,-5 0-4 16,-6 12-1 0,-11 6-2-16,-11-2-16 0,-5 6 19 15,0 0 1-15,-19 9 28 16,-16 3 17-16,-3-1-17 15,-5-1-15-15,6-2-8 16,5-11-6-16,10-5-12 16,11-6-83-16,9-8-110 15,2 0-158-15</inkml:trace>
  <inkml:trace contextRef="#ctx0" brushRef="#br0" timeOffset="42231.25">2296 9527 258 0,'0'0'235'0,"0"0"-175"16,0 0-13-16,0 0 83 16,0 0-106-16,0 0-16 15,33-113-5-15,-24 69 9 16,2-4 8-16,-2-2 46 15,2 0-18-15,0 4 23 16,-2 8 12-16,-4 14 5 16,-3 11-27-16,-2 9-17 15,0 4-44-15,0 0-25 16,0 11 3-16,-11 12 22 0,-3 3 20 16,6-3-17-1,3-3 3-15,5-6-4 0,0-4-1 16,0-2-1-16,0 0-29 15,7-1 24-15,13-2 3 16,2-1 2-16,5-2-19 16,2-2-23-16,2 0-21 15,-4 0-23-15,-1 0 57 16,-3 0 11-16,-8 0 17 16,-3 0 0-16,-8 0-8 15,1 8-9-15,-3 10-5 16,0 0 23-16,0 4 27 15,2 2-7-15,1-2 8 16,4-2 4-16,-2-1-8 0,3-7-12 16,2-5-1-16,1-4-4 15,0-3-5-15,3 0 5 16,2 0 45-16,0-6-32 16,2-13-4-16,0-2-5 15,-2-4-5-15,0-1-6 16,-3-1-1-16,3-2-19 15,-3 0 11-15,-3 2 8 16,-3 1-2-16,-1 6 3 16,-3 4-1-16,-3 6-6 15,-2 4 7-15,0 4-2 16,0 0 2-16,0 2-4 16,0 0 4-16,0 0 1 0,-4 0 0 15,-9 0-2-15,-1 0 1 16,1 0-10-16,2 5 8 15,-1 10 0-15,4 1-5 16,3 2 3-16,3 3-3 16,2 4 3-16,0 1 1 15,0-2 3-15,17-2 23 16,8-2 5-16,0-4-9 16,2-4 5-16,-8-5-15 15,-3-7-9-15,-3 0 6 0,-1-9 11 16,-1-19-17-1,-5-9-81-15,2 5-38 0,-6-3-44 16,-2 5-188-16</inkml:trace>
  <inkml:trace contextRef="#ctx0" brushRef="#br0" timeOffset="43710.1">3414 9208 87 0,'0'0'117'16,"0"0"-34"-16,0 0 11 16,0 0-14-16,0 0 5 15,0 0-5-15,0 0-12 0,0 0-6 16,0 0-22 0,0 0 6-16,0 0-26 0,-2 0-8 15,0 0 6-15,-3 0 19 16,-3-5-10-16,-3-7-22 15,-1-2 3-15,-1 1-6 16,-3-3-2-16,3-1 3 16,-3 4 0-16,3-1 11 15,-1 4 7-15,1 3-5 16,5 3-2-16,0 4 4 16,0 0-18-16,-1 0-7 15,0 0-1-15,-4 0 7 16,2 13-1-16,-1 5 2 15,1 4-1-15,0 6 1 0,2 8 6 16,4 4 11-16,3 1-2 16,2-3-1-16,0-1-14 15,0-8-5-15,9-10-1 16,1-7-3-16,5-12 8 16,3 0 1-16,7-22 68 15,4-14-39-15,-3-8-15 16,-2-4-11-16,-8-3 1 15,-1 0-2-15,-3 1-4 16,-3-3-4-16,-1 2-12 16,-1-2 16-16,0 3 2 15,-4 3 5-15,-3 8-5 16,0 12-6-16,0 14-3 0,0 7 8 16,0 6 1-1,0 0-6-15,0 0-14 16,0 0-5-16,0 16 22 0,0 8 3 15,0 8 1-15,0 4 2 16,0 4-1-16,0 4-1 16,0 6 6-16,0 1-5 15,0 3 2-15,0 0-2 16,0-2-4-16,0-6 5 16,0-6 0-16,0-6-2 15,4-8-2-15,2-6-3 16,3-5-3-16,3-8-7 0,1-7 13 15,3 0 1-15,3-2 33 16,2-18-11-16,1-4-12 16,-5-2-4-16,-1-2-6 15,0 2-14-15,-3 0-15 16,-2 0 16-16,1 0 1 16,-1 3 12-16,-3 2 0 15,-1 1 0-15,-2 3 0 16,-3 4 0-16,-2 3-10 15,0 6-4-15,0 1 14 16,0 3 7-16,0 0 10 16,0 0-17-16,0 0-8 15,0 0-6-15,0 0-7 0,0 10 12 16,0 15 9 0,0 5 5-16,0 7-5 0,0 0 9 15,0-1-4-15,0-2-1 16,0-8 2-16,7-4-6 15,1-8 0-15,1-5-2 16,1-8-5-16,0-1 14 16,4 0 6-16,6-26-1 15,2-8-12-15,1-6-7 16,2-4 6-16,-4 6 0 16,2 0 1-16,-3 7 2 15,-5 10-2-15,-1 5-2 16,-5 12-30-16,-5 4-84 15,0 0-280-15</inkml:trace>
  <inkml:trace contextRef="#ctx0" brushRef="#br0" timeOffset="44533.62">3941 9206 120 0,'0'0'433'15,"0"0"-265"-15,0 0-51 16,0 0-63-16,0 0-10 15,0 0-44-15,15-34 14 16,-13 31-14-16,0 2 3 16,1 1-9-16,0 0 6 15,1 0-42-15,0 0-12 16,0 0 54-16,5 0 8 16,-1 0 2-16,-6 0 2 0,0 0 6 15,-2 0 0-15,0 0 15 16,0 0 37-16,0 0-3 15,0-2-19-15,0-10-47 16,0 0-2-16,0-2-4 16,0-3 3-16,-4 0-6 15,-4-4 8-15,2 4 14 16,-3 0-14-16,5 5-2 16,-1 4 2-16,2 2 21 15,-1 4 1-15,2 2 0 16,2 0-12-16,-5 0-10 0,5 0-15 15,-4 0-9 1,-2 0 13-16,-6 6 11 0,-1 9 6 16,2 3-6-16,-3 3-1 15,6 7-9-15,1 6 9 16,2 7 2-16,5-1 3 16,0-2 3-16,0-4-7 15,3-8-7-15,16-4-10 16,4-12 17-16,8-8 8 15,2-2 26-15,3-10-3 16,-1-19-16-16,-3-10-3 16,-3-5-6-16,-5-4 1 15,-3-6-7-15,-4 1 1 16,-1-1 3-16,-5 0 0 16,-4 2 1-16,2 3-5 0,-7 5-2 15,-2 10 0-15,0 8-8 16,0 6 10-16,0 8 3 15,0 9 4-15,0 3-4 16,0 0-6-16,0 0 3 16,0 0-17-16,0 0-12 15,-4 14 29-15,-3 16 7 16,0 10-7-16,0 10-2 16,3 8 2-16,0 2 11 15,2 3 0-15,-3-3-7 16,3-4 3-16,2-5 7 15,0-16-9-15,0-12-5 0,0-8-19 16,0-10 10-16,2-4 6 16,3-1 6-16,1 0 10 15,5-1-13-15,3-22-8 16,-3-3-169-16,-3-10-170 16</inkml:trace>
  <inkml:trace contextRef="#ctx0" brushRef="#br0" timeOffset="44723.51">4137 8990 382 0,'0'0'378'0,"0"0"-221"15,0 0-94-15,0 0 11 16,0 0-8-16,0 0-40 0,64 0 54 16,-25-5-49-16,-4-2-11 15,-6 2-20-15,-9 3 0 16,-13 2-60-16,-7 0-159 15,-10 0-203-15,-25 0-26 16</inkml:trace>
  <inkml:trace contextRef="#ctx0" brushRef="#br0" timeOffset="44878.44">3709 8831 466 0,'0'0'255'0,"0"0"-245"0,0 0-10 16,0 0-52-16,0 0-194 15</inkml:trace>
  <inkml:trace contextRef="#ctx0" brushRef="#br0" timeOffset="46286.93">5218 8941 88 0,'0'0'101'0,"0"0"2"0,0 0-53 15,0 0-34-15,0 0-16 16,0 0-3-16,9 24 3 16,-7-10 39-16,0-3 25 15,-2-4-28-15,2-2-10 16,-2-4-5-16,0 2 0 16,0-3 3-16,0 0-4 15,0 0-5-15,2 0-3 16,-2 0 0-16,0 0 24 15,0 0 43-15,0 0 5 16,0-3-7-16,0-10-66 16,0-6-6-16,-2 3-4 15,-4 0 7-15,-1 0-4 0,-1 4-3 16,-2 2 6 0,-1-2-5-16,5 4 5 0,-4 1 6 15,4 0-4-15,-3 0 2 16,3 7-2-16,1-3-5 15,-2 3-4-15,-2 0 1 16,-2 0-1-16,-5 3 0 16,-1 9 4-16,1 5-4 15,1 3 1-15,1 3 1 16,1 10-2-16,3 4 7 16,2 4 5-16,6 1-1 15,2 4 2-15,0-8-5 0,0-1-6 16,0-8-2-1,4-8 4-15,6-11-8 0,-2-6-23 16,5-4 21-16,7-2 6 16,5-22 84-16,2-8-59 15,-3-3-17-15,-6 2-8 16,-3 4-24-16,-1 4-13 16,-5 0 15-16,0 3 18 15,-2 3-6-15,-3 1 10 16,-2 4 4-16,0 3-1 15,3 6-3-15,-1 0 0 16,0 3-10-16,4-2-5 16,-4 3 15-16,0 1 2 15,-4-3 12-15,3 3-12 16,-3 0-2-16,2 0-11 0,0 0-1 16,0 6 7-1,2 8 3-15,4 2 4 0,0 6 16 16,3 7 12-1,3 3-9-15,-1 3-3 0,3 0-9 16,1-3 7-16,4-6-13 16,-3-4 10-16,-1-10-13 15,2-7 0-15,0-5-1 16,6 0-32-16,4-19-92 16,0-11-306-16</inkml:trace>
  <inkml:trace contextRef="#ctx0" brushRef="#br0" timeOffset="46776.25">5781 9013 606 0,'0'0'141'0,"0"0"-121"15,0 0 22-15,0 0-35 16,0 0 46-16,0 0-33 15,143-78-1-15,-120 54 5 16,-8-1 26-16,1-1-6 16,-7-1-4-16,3-4-23 15,-6-1-16-15,-4-2-2 16,-2 3-1-16,0 4-10 16,0 8 9-16,0 2 2 0,0 7 1 15,0 5 32-15,-2 0-12 16,0 3 12-16,2 2-5 15,0 0-19-15,0 0-3 16,0 0-5-16,-2 0-16 16,2 11-6-16,-2 17 22 15,-1 16-1-15,3 11 1 16,0 12 0-16,0 9 31 16,0 6-14-16,0 3-7 15,0 3-6-15,0-2 12 16,0-4-14-16,0-6 0 15,0-9 0-15,0-16 1 0,0-12 0 16,0-18 3-16,0-12-6 16,0-7-6-16,0-2-76 15,0-4 5-15,5-20-55 16,3-10-252-16</inkml:trace>
  <inkml:trace contextRef="#ctx0" brushRef="#br0" timeOffset="46988.33">5889 9272 420 0,'0'0'185'0,"0"0"-45"16,0 0 8-16,0 0-79 0,0 0-38 16,0 0-22-16,71-106 0 15,-40 80 7-15,6 0-12 16,-2-3 5-1,1 1-9-15,-3 3-34 0,-6 0-91 16,-7 3-108-16,-3 2-77 16</inkml:trace>
  <inkml:trace contextRef="#ctx0" brushRef="#br0" timeOffset="47735.91">6223 8925 285 0,'0'0'212'15,"0"0"-114"-15,0 0-24 16,0 0-21-16,0 0-15 0,0 0-4 15,-2 28 8 1,0-8-9-16,0 6 15 0,0 4-13 16,0 2 18-16,2 1-21 15,0-3-12-15,0-2-16 16,0-6-4-16,2-7-8 16,4-8 8-16,3-5-10 15,3-2 10-15,5-9 7 16,5-14 71-16,3-5-58 15,-3-2-16-15,-6-3-4 16,-1 1-3-16,-1 0-27 16,-6-1 10-16,2 4-7 15,-4 3 27-15,-1 6 2 16,-3 3 6-16,0 10 7 16,-2 2 9-16,0 5 18 0,0 0-12 15,0 0-30-15,0 0-4 16,0 0-2-16,0 0 4 15,0 0-13-15,0 0 15 16,0 21 1-16,4 5 5 16,5 2 5-16,5 4-3 15,-1-2-5-15,5-5-1 16,3-5-2-16,-4-7-2 16,-1-7 2-16,-1-6 1 15,3 0 22-15,-1-2 4 16,4-21-7-16,-3-8-6 15,1-5-10-15,-2-3-4 16,-2-6-12-16,-1-1-11 0,-8-6-10 16,-4-2 31-16,-2 0-4 15,0 6 6-15,0 7 6 16,0 9 8-16,0 8-6 16,0 8 11-16,0 4-7 15,0 3 12-15,0 9-12 16,0-3-5-16,0 3-7 15,0 0-12-15,0 0-8 16,0 8-13-16,0 14 33 16,0 12 2-16,0 9 3 15,0 6-3-15,0 11-1 16,5 3 2-16,-1 3 1 0,1 0 2 16,-1-4-1-16,-1-7-4 15,1-9-1-15,0-14-7 16,1-15-45-16,1-8-57 15,-1-9-14-15,6 0-60 16,0-26-29-16,1-13-376 16</inkml:trace>
  <inkml:trace contextRef="#ctx0" brushRef="#br0" timeOffset="47958.12">6593 8825 462 0,'0'0'287'16,"0"0"-168"-16,0 0-61 0,0 0 16 16,0 0-6-16,0 0-17 15,14 3 40-15,28-26-15 16,7-5-38-16,2-2-24 16,-4 2-6-16,-5 2-4 15,-6 6-4-15,-9 6-76 16,-9 5-116-16,-7 6-189 15</inkml:trace>
  <inkml:trace contextRef="#ctx0" brushRef="#br0" timeOffset="49184.94">6952 8809 84 0,'0'0'352'0,"0"0"-160"16,0 0-31-16,0 0-38 15,0 0-37-15,0 0-9 16,0-16-17-16,0 14-18 16,0 2 2-16,0 0-13 15,0 0-25-15,0 0-6 16,0 0-11-16,0 3-8 16,0 19 0-16,0 7 19 15,0 5 4-15,0 2 2 16,0 4-2-16,0-2-3 15,0-2 2-15,0-8-3 16,0-10-2-16,5-8-27 16,6-10-4-16,2 0 33 0,0 0 61 15,1-12-39-15,-1-5-11 16,3-10-11-16,-1-3-31 16,6-5-47-16,-3-4 14 15,-1 0 21-15,-3 6 39 16,-3 8 4-16,-5 4 6 15,1 8 22-15,-5 8 7 16,-2 1 2-16,3 4-6 16,-3 0-25-16,0 0-6 15,0 0-8-15,0 0-14 16,0 0-13-16,0 0 20 0,0 14 15 16,0 6 20-16,0 4 5 15,0 5-13-15,0 0 6 16,0 2-9-16,7-6-5 15,3-3-3-15,2-6-1 16,1-5 1-16,-2-6 2 16,5-3-3-16,-3-2 9 15,5 0 13-15,-1-18 0 16,2-8-10-16,-3-2-7 16,-6-2-5-16,-1-4 0 15,-2-3-4-15,-4 2 0 16,-3 0 0-16,0 5 0 0,0 11 1 15,0 5-3-15,0 7 6 16,0 5 9-16,0-3 21 16,0 2-13-16,0 2-17 15,0 1 8-15,0 0 3 16,0 0-11-16,0 0-12 16,0 0-9-16,-3 0-2 15,-2 6 23-15,1 4 6 16,2 0-6-16,2-4 0 15,0-1-6-15,0 0 1 16,0 0-13-16,0-2 16 16,0 1 2-16,0-3 0 15,0-1 1-15,0 0 9 0,0 0 1 16,0 0 3 0,0 0-4-16,0 0-1 0,0 0-2 15,0 0-7-15,0 0-1 16,4 0-10-16,8 0-16 15,1 0 27-15,7 0 17 16,0 0-11-16,0 0-2 16,-2 0-4-16,-1-1 0 15,-3 1 0-15,-3 0 0 16,-4-3 1-16,-3 3 1 16,-4 0 2-16,0-1 4 15,0 1-2-15,0-3-6 0,0 2-3 16,0 1 1-1,0 0 2-15,0 0 6 0,0 0 5 16,0 0-9 0,0 0-2-16,0 0-3 0,0 0-1 15,0 0-3-15,0 0 2 16,0 0-2-16,0 12-5 16,0 14 2-16,-9 6 10 15,-4 6 3-15,4 8 1 16,0-3 2-16,7 1 5 15,2-9 1-15,0-7-4 16,11-10-6-16,13-6 7 16,8-8 30-16,1-4-5 15,2 0-17-15,-3-2-7 16,-5-18-10-16,-3-2-25 0,-5-4-44 16,-4-1-92-1,-1-5-105-15,-8 1-462 0</inkml:trace>
  <inkml:trace contextRef="#ctx0" brushRef="#br0" timeOffset="49677.3">7681 8785 494 0,'0'0'247'0,"0"0"-155"15,0 0-49-15,0 0-42 16,0 0 9-16,0 0 38 0,38 20-21 15,-24-16-8 1,-4-2 6-16,-1-2 7 0,1 0 7 16,-2 0-12-16,3-2 16 15,-1-13-20-15,-4 0-14 16,-1-3-7-16,-3 0 1 16,-2-1-6-16,0 0-8 15,0-1-16-15,0 1 24 16,0 3-12-16,0 6 2 15,0 2-11-15,-7 7 18 16,-1 1 6-16,-6 0 5 16,-7 0-5-16,4 14-5 15,-3 4 2-15,5 5 3 0,1 6 7 16,5-1-1 0,3 6 23-16,3 3-21 0,3 0 18 15,0 3 1 1,0-1-3-16,22-4 4 0,7-5 0 15,7-6 9-15,4-7-7 16,-2-12-18-16,2-5-2 16,-2-5 10-16,-2-28-15 15,-1-9 7-15,-4-8-12 16,-8 2-30-16,-10 6-42 16,-7 8-108-16,-6 10-148 15,-4 5-357-15</inkml:trace>
  <inkml:trace contextRef="#ctx0" brushRef="#br0" timeOffset="50937.38">855 10824 49 0,'0'0'365'0,"0"0"-205"15,0 0-24-15,0 0-41 16,0 0 7-16,0 0-33 0,-4-34-9 16,4 30-8-16,0 2 3 15,0 2 8-15,0 0-24 16,0 0 1-16,0 0-20 15,0 0-6-15,0 0-14 16,0 0-17-16,2 6 1 16,9 16-6-16,3 10 14 15,1 10 5-15,-1 4 3 16,-1 8 4-16,-1 1-2 16,3-6 3-16,-1-3-3 15,1-14 10-15,-5-15-12 16,-2-9-6-16,-4-8-7 0,1 0 13 15,3 0 22-15,6-13 47 16,3-12-27-16,2-8-23 16,-1-8-17-16,-3-1 1 15,-2-3-6-15,-1 4-14 16,-4 6-21-16,-3 11-12 16,2 8-17-16,-3 9-71 15,3 4-54-15,-1 3-258 16</inkml:trace>
  <inkml:trace contextRef="#ctx0" brushRef="#br0" timeOffset="52527.97">1441 10909 255 0,'0'0'244'15,"0"0"-157"-15,0 0-87 16,0 0-3-16,0 0 3 16,0 0 16-16,32 0-10 15,-29 0-5-15,1 3 2 16,-2 2 1-16,0 0 2 16,0 3-5-16,1 1 1 15,-1-2 6-15,0 2 11 0,-2-6-11 16,0-1 1-1,0-2 6-15,0 0-2 16,0 0 48-16,0 0 44 16,0 0 3-16,0-7-23 0,0-7-81 15,0 1-4-15,-2 1 0 16,-5-2 3-16,1 2 8 16,-2 2 2-16,4-3-5 15,0 6 1-15,-1 0 12 16,1 2-3-16,-2 1-2 15,3 4 3-15,0 0 9 16,3 0-21-16,0 0 3 16,0 0-5-16,0 0 3 15,0 0-5-15,0 0 0 16,0 0 1-16,-4 0-4 0,-3 0-4 16,-3 0-12-1,-4 0 12-15,-6 0 6 0,-2 0-2 16,-3 4 4-16,-2 6-4 15,3 6-7-15,2 4 6 16,6 5-7-16,5 4-3 16,5 8-8-16,6 1 6 15,0 2 5-15,2-4-14 16,15-8 22-16,1-8-3 16,3-10 8-16,-4-6 12 15,3-4-4-15,2 0 11 16,-2-16 1-16,3-10-25 0,-1-4-2 15,-4-2-31 1,0 2-40-16,-5-2 39 0,1 1 10 16,-6 4 15-16,1 4 9 15,1 5 6-15,-6 9 7 16,-2 4 22-16,0 3-9 16,-2 2-8-16,0 0-18 15,0 0-19-15,0 0-31 16,0 12 12-16,0 8 31 15,0 6 7-15,-2 5 24 16,2 3-11-16,0-3-1 16,0 1 2-16,0-7-14 15,7-9 4-15,3-6-1 16,2-8-3-16,3-2 4 16,6 0 21-16,3-24 4 0,3-10-8 15,-1-8-14-15,-1-4-3 16,-3-4-4-16,-3 0-7 15,-9 1-16-15,-1 1 23 16,-5 2 7-16,-4 4-1 16,2 1 0-16,-2 6 9 15,0 3 3-15,0 5-9 16,0 5-9-16,0 8-2 16,0 4-12-16,0 7 6 15,0 3 8-15,0 0 1 16,-2 0-1-16,-2 0-19 15,-3 8 18-15,-1 9 0 0,-2 9 1 16,4 3 0 0,-3 8-1-16,3 8 4 0,1 3-6 15,2 7 8-15,3 2-3 16,0 4 2-16,0-6 8 16,12-2 4-16,5-14-15 15,8-10 1-15,0-14 0 16,-3-8 7-16,5-7 19 15,0 0 14-15,2-22-4 16,-3-9-13-16,-6 0-12 16,-1-6-13-16,-11 1-2 15,-4-2-15-15,-1 1-8 16,-3 0 11-16,0 7 14 0,2 4 0 16,0 8 7-1,0 6-5-15,0 4 0 0,-2 3 4 16,0 5-1-16,0 0-1 15,0 0-4-15,0 0-15 16,0 0-20-16,0 13 8 16,0 13 27-16,0 10 7 15,0 6-3-15,0 4 1 16,8-2-5-16,0-4 0 16,7-3 0-16,-1-11 1 15,1-10-10-15,-1-8 7 16,-1-8 2-16,3 0 9 15,2 0 9-15,0-12 1 0,2-10-19 16,-2-4-12-16,-5-5-11 16,3 1-25-16,-3-4-11 15,-2 3 24-15,-2 2 33 16,-5 5 2-16,-1 7 8 16,0 2 25-16,-3 7-2 15,2 2 6-15,-2 3-17 16,0 3-2-16,0 0-18 15,0 0-1-15,0 0-33 16,0 0 12-16,0 0 4 16,0 0 18-16,0 7-2 15,-5 5-10-15,-4 1-127 16,2 1-126-16,1-3-285 16</inkml:trace>
  <inkml:trace contextRef="#ctx0" brushRef="#br0" timeOffset="53481.38">2263 10747 268 0,'0'0'181'0,"0"0"-52"15,0 0-71-15,0 0-58 16,0 0-3-16,0 0-25 15,0-7-44-15,0 7 4 16,0 7 23-16,0-5-20 16,0-2 25-16,0 3 40 0,0-3 4 15,0 0 8-15,0 0 65 16,0 0 43-16,0-5-45 16,-4-7-27-16,2 5 0 15,0-1 10-15,0 0-13 16,2 2 24-16,0 0-4 15,0 4-28-15,0 0 9 16,0 2-12-16,0 0-15 16,0 0-1-16,0 0-3 15,0 0-4-15,0 0-3 16,-2 0-8-16,2 0-6 0,0 0-9 16,0 10-4-1,0 10 17-15,-5 10 2 0,1 4 0 16,-2 6 3-1,-4 4-1-15,4 0 7 0,3 0-4 16,3-2 10-16,0-3-15 16,0-7-7-16,13-8 2 15,10-10-7-15,6-14 12 16,9 0 9-16,0-14 41 16,0-16-22-16,-7-2-28 15,-8-2-5-15,-8 2-59 16,-3 4 15-16,-6-1 0 0,-2 7 21 15,-4 4 28 1,2 2 7-16,3 2-1 0,-1 2 15 16,0-1 4-16,4 4 15 15,-6-1-13-15,0 0 2 16,0 2-11-16,-2 0 2 16,2 1-11-16,-2 1 1 15,3 1-9-15,-3-2-1 16,0 5-2-16,0-5-3 15,0-1 0-15,0-2 1 16,-3 0 2-16,-5-2 2 16,-4 1 0-16,6 2 13 15,-3 3-10-15,3 1 9 16,2 4-11-16,2-1-1 16,0 2-16-16,-2 0 6 0,-3 0-20 15,-4 10 22-15,0 8-1 16,2 6 7-16,0 2-6 15,5 4 1-15,4 3 7 16,0 0 2-16,0 4 4 16,2-4 14-16,13-3-6 15,10-2-10-15,4-6 22 16,11-11 1-16,7-9 9 16,9-2 30-16,1-6-2 15,-5-19-36-15,-12-4-10 16,-11-4-7-16,-11 1-11 15,-10 0-7-15,-5 2-52 0,-3 4-97 16,-3 4-273-16</inkml:trace>
  <inkml:trace contextRef="#ctx0" brushRef="#br0" timeOffset="56115.62">318 6128 99 0,'0'0'139'0,"0"0"-21"16,0 0 7-16,0 0-10 15,0 0-32-15,0 0-40 16,3-10 19-16,-1 5 19 16,-2 2-18-16,0-1-5 15,0 2-17-15,0-1-14 16,0 1-3-16,0 2 0 15,0-3 11-15,0 1-3 16,0-2-30-16,0 1 13 16,0 2-3-16,0 1 4 15,0 0 6-15,0-2-20 16,0 2 11-16,0 0-13 0,0 0-14 16,0 0 5-1,0 0 2-15,0 0-12 0,0 0 7 16,0 10 12-16,0 4 2 15,0 0 1-15,0 2-1 16,0 2-1-16,0 0 2 16,-2-1-2-16,-6-2-1 15,4-4-5-15,0-4 4 16,4-5-2-16,0-2 3 16,0 0 3-16,0 0 15 15,0 0 2-15,0 0-20 16,0-6-4-16,-2 0-46 0,-7 2 6 15,-5 4-83 1,-1 0-120-16,-8 0 3 0,5 0-123 16</inkml:trace>
  <inkml:trace contextRef="#ctx0" brushRef="#br0" timeOffset="56781.51">365 5913 53 0,'0'0'16'15,"0"0"-5"-15,0 0 54 16,0 0 19-16,0 0 51 16,0 0 9-16,0-30-2 15,0 28-56-15,-2-2-3 16,-2 1-29-16,-5 0-32 16,1-1-2-16,0 2-14 15,-1 0-1-15,-3 2 10 16,4 0-10-16,-3 0-5 15,-3 0 0-15,-3 0 2 0,-1 6-2 16,-5 11-3 0,4 10-3-16,0 6 6 0,6 6 0 15,4 12 14-15,7 3-6 16,2 4 20-16,0-3-28 16,0-2-3-16,16-7-2 15,3-6-5-15,8-10 10 16,2-7 0-16,7-7 9 15,7-9 42-15,5-4 0 16,8-3 2-16,-2-7-13 16,-3-12-9-16,-5-8-17 15,-10 0-8-15,-2-5 1 16,-10-2 1-16,-10-9-8 0,-5 2-3 16,-9 0 2-16,0 1-6 15,0 4-3-15,-25 1 10 16,-6 0 15-16,-9-2 5 15,-5-3-12-15,5 4 1 16,9 10-7-16,10 8-2 16,11 13-5-16,7 5-47 15,1 9-177-15,2 29-82 16,0 14 208-16,0 0-141 16</inkml:trace>
  <inkml:trace contextRef="#ctx0" brushRef="#br0" timeOffset="57546.14">383 6078 61 0,'0'0'88'0,"0"0"30"16,0 0 32-16,0 0-27 15,0 0-46-15,0 0-39 0,5-8-4 16,-5 8 15-1,0 0 14-15,0 0-28 0,0 0 0 16,0 0-8-16,0 0 0 16,0 0-22-16,0 0-5 15,0 0-18-15,0 14-22 16,0 15 5-16,0 14 10 16,0 1 25-16,0 0 15 15,0-6-5-15,0-10-10 16,0-10 11-16,0-5 1 15,0-8-2-15,0-2-9 16,0-3 17-16,0 0 19 16,0 0 15-16,0 0-9 15,0 0 21-15,0 0-23 16,0 0-16-16,0 0-8 0,0 0-8 16,0 0 0-16,0 0-6 15,0 0 3-15,0 0-6 16,0 0 1-16,0-7 7 15,0 1-8-15,0 4-17 16,0 1 0-16,0-2-1 16,0 3 9-16,0 0 9 15,0-2-6-15,0 0-21 16,0 2-45-16,0 0-24 16,0 0-47-16,0 0-297 15</inkml:trace>
  <inkml:trace contextRef="#ctx0" brushRef="#br0" timeOffset="79951.07">11473 5298 9 0,'0'-2'26'0,"0"-3"18"0,2 0-6 16,0-2-4-16,3 3 9 16,-3-1 1-16,0 1 9 15,0 2-2-15,-2-1 1 16,0 3 6-16,0 0-11 15,0 0-2-15,0-2-20 16,0 2 0-16,0 0-25 16,0 0-5-16,0 0-11 15,0 0-1-15,0 0 17 16,0 0 8-16,0 0 8 16,-6 0-2-16,-1 0 0 15,-4 8-1-15,2-4 3 16,-2 0 5-16,5-1 1 15,1-3-15-15,5 0 14 16,0 0 26-16,0 0 17 0,0 0 17 16,0-3-20-16,0-6-61 15,5-3 0-15,10 0 0 16,7 1-13-16,5 0 12 16,6 2 2-16,1 6 24 15,-3 1-25-15,-2 2-14 16,-11 0 11-16,-5 7-15 15,-6 15 14-15,-7 2-6 16,0 5-13-16,0-1 3 16,-16 2 20-16,-10-2 22 0,-8-2-18 15,-1 0 0-15,-6 1 3 16,3-4 0-16,5 0-2 16,2-6-5-16,10-5 4 15,11-6-1-15,7-6 0 16,3 0 35-16,0 0 37 15,13 0-8-15,21 0-15 16,9-12-28-16,3 1-10 16,3-1 5-16,-7 3-19 15,-5 5 3-15,-16 2 0 16,-7 0 0-16,-9 2-3 16,-5 0-2-16,0 0-55 15,0 0-86-15,-3 0-28 16,-13-3-65-16,-1-9-28 15</inkml:trace>
  <inkml:trace contextRef="#ctx0" brushRef="#br0" timeOffset="80445.68">11667 5104 223 0,'0'0'117'0,"0"0"-15"16,0 0-51-16,0 0 4 16,0 0 13-16,0 0-33 15,-69-45-16-15,46 45-8 0,2 0 34 16,-6 0 5-16,0 0 7 16,0 0-23-16,-2 12-6 15,2 6 5-15,-2 6-10 16,0 8 10-16,0 12 13 15,6 9 1-15,6 7-2 16,9 4-21-16,8 0-22 16,0 2 5-16,10-5 7 15,26-8 0-15,11-9-12 16,11-9 6-16,7-15 19 16,1-14 3-16,3-6-22 15,-9-11 11-15,-2-25-5 16,-10-10-10-16,-15-7-4 15,-10-10-1-15,-13-2 1 16,-10-6-5-16,0-1-10 0,-6-2 6 16,-19 3 18-16,-6 10 2 15,-2 15-11-15,-6 11 0 16,4 12-1-16,-1 14-6 16,1 9-8-16,8 9-72 15,8 28-103-15,15 5-85 16,4-5-193-16</inkml:trace>
  <inkml:trace contextRef="#ctx0" brushRef="#br0" timeOffset="81997.2">12505 5307 87 0,'0'0'112'0,"0"0"-7"15,0 0-11-15,0 0-24 16,0 0-21-16,0 0 13 16,0 0-15-16,0 0 0 15,-2 0 4-15,2 0-13 16,-2 0-26-16,2 0-4 16,-2-9 3-16,-1-1 8 15,3 0 5-15,0-2 8 16,0 0 12-16,0 1 4 15,0-1-10-15,0 2-4 0,0 0 5 16,0 2 0-16,3 4-14 16,-1 3 6-16,-2-1-12 15,2 2-5-15,-2 0-8 16,0 0-6-16,0 0-8 16,0 3-19-16,0 19-1 15,0 9 16-15,0 8 12 16,0 6 18-16,0 1-11 15,0 2-4-15,0-4 5 16,0-4-8-16,0-6 2 16,0-8 0-16,0-8 0 15,0-7-1-15,0-10 5 0,0-1 1 16,0 0 8-16,4-4 1 16,5-18-4-16,5-11-12 15,1-8-2-15,7 4-4 16,1-4 12-16,-1 3 0 15,0 6-6-15,-4 5 10 16,-5 8-6-16,-3 7 8 16,-6 3 10-16,-2 8-3 15,1 1-19-15,-3 0-1 16,4 0-9-16,2 0-14 16,3 10 24-16,7 12-1 15,0 9 2-15,4 8 0 16,0 5-1-16,-1 1 0 0,2-2 7 15,-3-6-1 1,-5-13-5-16,-4-11 0 0,-2-6 0 16,-5-7 3-16,0 0 16 15,0-19 43-15,5-15-33 16,-1-16-30-16,0-4-1 16,-2-4 1-16,-4 4 5 15,0 6-5-15,0 11 1 16,0 12-1-16,0 10 0 15,0 9-13-15,0 6-37 16,0 0-80-16,2 10-120 16,5 10-54-16,1 1-241 0</inkml:trace>
  <inkml:trace contextRef="#ctx0" brushRef="#br0" timeOffset="82448.64">13014 5354 305 0,'0'0'336'0,"0"0"-192"16,0 0-14-16,0 0-83 16,0 0-38-16,0 0-1 15,95 0 9-15,-70 0-9 16,-3-5 6-16,0 0-12 16,-4-3 7-16,-3 0-4 15,2-6 0-15,-7-4 11 16,1-3-14-16,-6 2-1 15,-5 1-1-15,0 0-12 0,0 4-11 16,0 2 17-16,-5 3 0 16,-4 6 6-16,-1 0-4 15,-6 3-1-15,3 0 1 16,-6 0 2-16,2 6 2 16,-1 10-3-16,-5 4 3 15,6 8 0-15,-1 7 4 16,1 6-1-16,5 9 5 15,8 3 2-15,4-2-9 16,0-12 0-16,6-7 0 16,19-11 19-16,8-14-4 15,8-7 43-15,5-5 2 0,6-26-13 16,-2-11-28-16,0 0-12 16,-10 2-8-16,-11 4-6 15,-11 8-83-15,-18 3-124 16,0 6-344-16</inkml:trace>
  <inkml:trace contextRef="#ctx0" brushRef="#br0" timeOffset="84157.74">14012 5233 48 0,'0'0'80'0,"0"0"27"16,0 0 30-16,0 0-15 15,0 0-47-15,0 0 4 0,9-13 1 16,-9 6-14-16,0 2-9 16,0-5-22-16,0 1 11 15,0-1-21-15,0 2-1 16,0 3 3-16,0-2 2 15,0 3 17-15,0-1 2 16,0 5-3-16,0 0-23 16,0 0-13-16,0 0-9 15,0 0 0-15,0 0-8 16,0 0-2-16,0 5-6 16,0 13-1-16,0 10 3 15,0 9-7-15,0 0 21 16,0 4 15-16,0-3-4 0,2-9-5 15,0-3-5 1,0-9 3-16,1-9 2 0,-1-1-6 16,0-7 2-16,0 0-2 15,3 0 2-15,4-3-2 16,6-19 29-16,3-4-19 16,1-4-5-16,0-1-3 15,-1 6-1-15,-5 0 1 16,1 7 4-16,-5 6-4 15,-5 5-1-15,0 3 5 16,-1 4-5-16,-3 0-1 16,2 0-5-16,5 0-16 0,4 0-11 15,9 16 32 1,4 12 0-16,5 4 2 0,-2 3-2 16,0 4 0-16,-2-6 3 15,-3-8 1-15,-7-9-2 16,-5-6 0-16,-4-8 2 15,-6-2 1-15,2 0 9 16,1-21-14-16,-1-14-22 16,-2-8-35-16,0 4 13 15,0-1 30-15,-5 5 12 16,-6 7 1-16,4 6 1 16,3 9 11-16,0 6 21 15,4 5 24-15,0 2-20 16,0 0-27-16,0 0-9 15,0 0-9-15,0 0-4 0,0 0 3 16,0 14 4-16,0-1 4 16,4 0-1-16,10 0 2 15,1-3 1-15,7-1 5 16,5-4 6-16,4-5 10 16,3 0-20-16,-1 0-1 15,0-17-45-15,-1-4 7 16,-8 1 6-16,-4 1 16 15,-8 5 16-15,-6 6 5 16,-4 4-4-16,-2 3-1 16,0 1-2-16,0 0-21 15,0 0-9-15,0 1-10 0,0 15 18 16,0 3 22-16,-2 0 2 16,-4 4 2-16,-3 1 15 15,-1 3 7-15,4 2-6 16,-3 2-2-16,5 1-4 15,4-1-6-15,0-4-6 16,0-8-4-16,6-7 2 16,7-10 2-16,8-2 2 15,3-2 47-15,3-22-24 16,-3-10-13-16,-6-2-12 16,-7-6-5-16,-6-3-2 15,-5-1-13-15,0 2 20 16,0 6 7-16,-14 6 36 0,4 14-4 15,-4 9-35 1,-4 9-4-16,-2 11-8 0,-3 19 6 16,2 9-5-16,9 1-103 15,8-3-7-15,4-7-76 16,0-7-121-16,22-12-132 16</inkml:trace>
  <inkml:trace contextRef="#ctx0" brushRef="#br0" timeOffset="85005.96">14922 5185 350 0,'0'0'199'0,"0"0"-60"16,0 0-62-16,0 0-4 15,0 0-26-15,0 0-8 16,11-42-6-16,-11 42-17 15,0-2 34-15,0 2-1 16,0 0-12-16,0 0-21 16,0 0-16-16,0 0-3 15,0 0-1-15,0 4-27 16,0 17 31-16,-2 4 8 16,-1 4-2-16,1 5-6 15,2 3 12-15,0 4-11 0,0 1 5 16,0-7-5-1,0-6-2-15,5-9-17 0,5-11-1 16,4-9 19-16,6 0 17 16,2-14-14-16,-1-11-3 15,-4-3-20-15,-5-2-6 16,-2 0-7-16,1 0 15 16,3 2 8-16,-3-2 10 15,1 6 1-15,-4 4 0 16,-3 3 2-16,-1 10 17 15,-4 2 4-15,0 3-6 16,0 2-16-16,0 0-2 16,0 0-23-16,0 0-2 15,0 7-7-15,0 10 32 0,2 6 1 16,2 7 10-16,8 4-5 16,-1 2 21-16,5-2-24 15,-1-4-2-15,1-9-1 16,1-6-4-16,4-13 4 15,1-2 9-15,5-12 32 16,1-20-27-16,1-10 1 16,0-5-14-16,-6-4 5 15,-5-4-1-15,-5-3-5 16,-6-2-11-16,-7-1 9 16,0 3-11-16,0 8 13 15,0 6 9-15,0 12-1 16,-5 8-7-16,1 8 0 15,2 10-1-15,0 3 5 16,-1 3-5-16,3 0-10 0,0 0-5 16,-2 9-4-16,0 19 19 15,-5 10 2-15,5 11 8 16,-3 7 4-16,3 6 5 16,0 0-3-16,2 4 6 15,0-2-18-15,0 1 9 16,0-5-7-16,0-8-2 15,0-14 1-15,0-14-5 16,4-16-38-16,14-8-80 16,7-8 74-16,9-19-168 15,1-11-237-15</inkml:trace>
  <inkml:trace contextRef="#ctx0" brushRef="#br0" timeOffset="85605.3">15686 5238 279 0,'0'0'232'0,"0"0"-62"16,0 0-57-16,0 0-38 16,0 0-24-16,0 0-19 15,0-3-15-15,0 3 8 16,0-6-2-16,0 1 6 16,0-3 5-16,-9-2-30 15,0 0-2-15,-2-2-1 16,3 1 5-16,-4 0 2 15,3 2-7-15,1 1 2 0,0 4-3 16,4 2-5-16,-3 2-21 16,-1 0 19-16,-2 11-3 15,-3 18 10-15,2 3 1 16,4 6 5-16,3 2 3 16,4-1 2-16,0-4-5 15,0-3-11-15,0-6 10 16,6-9 7-16,4-7-10 15,-6-10 0-15,7 0 0 16,1-2 24-16,3-23-3 16,1-4-23-16,1-7-22 15,-1-6 5-15,4-6 3 0,-2-7 13 16,-3-6 1-16,1-8 8 16,-5-4-3-16,-2 6-2 15,-4 7 20-15,-5 13 2 16,0 13-12-16,0 14-12 15,0 10 3-15,0 8-4 16,0 2-2-16,0 0-28 16,-5 16 29-16,-9 14 1 15,4 12 0-15,1 11-6 16,2 5 5-16,4 9-9 16,3 3 19-16,0-1-9 15,5 1 4-15,11-3-1 16,1-7 0-16,3-12-3 15,3-13-91-15,4-12-57 0,6-20-206 16,3-3-117-16</inkml:trace>
  <inkml:trace contextRef="#ctx0" brushRef="#br0" timeOffset="86789.62">16243 5332 326 0,'0'0'150'16,"0"0"-88"-16,0 0 36 0,0 0 58 15,0 0-58 1,0 0-26-16,63-20-18 0,-47-3-24 16,-1 0-12-16,-1-5-18 15,-6-11 0-15,1-5 1 16,-3-7 6-16,0-10-7 15,-2-1-11-15,-2 8-31 16,-2 9 41-16,0 13-1 16,0 15-8-16,0 5 20 15,0 7-7-15,0 5 16 16,0-2-19-16,0 2-2 16,0 0-8-16,0 2 3 15,0 16 7-15,-6 11 9 16,-4 4-7-16,2 12 13 15,-1 7 6-15,-1 1-14 0,2 2 12 16,3 1-11-16,3-4-4 16,2-5-4-16,0-3 1 15,0-7 4-15,2-6-5 16,9-4 0-16,5-10 1 16,-1-5-1-16,6-10-9 15,-1-2 9-15,4-2 0 16,3-22-14-16,0-6-3 15,-3-4-22-15,-3-4 28 16,-6-3 8-16,-3 4 3 16,-4 2-2-16,-6 5 2 15,-2 13-8-15,0 4 8 0,0 9-16 16,0 4-10-16,0 0 10 16,0 0-6-16,0 0 13 15,0 18 9-15,0 5 1 16,-2 0 4-16,0 3-1 15,2 1 16-15,0-4-8 16,0 0-5-16,0-5-6 16,6-4-1-16,7-8-11 15,6-6 11-15,1 0 26 16,-1 0-6-16,4-17-20 16,-5-6-7-16,-5-5-11 15,-1-1-19-15,-3-7 20 16,-3 0 17-16,-4-6 2 0,0-6 5 15,1 0 20 1,-1 0 17-16,2 8-9 0,-1 9-1 16,-3 16 11-16,0 8 4 15,2 5-4-15,0 2-40 16,1 0-5-16,-1 0-30 16,0 10 10-16,2 15 20 15,-2 10 16-15,1 11-15 16,-1 5 7-16,-2 5 1 15,0-1-5-15,0 3-3 16,0-10 6-16,0-6-4 16,-5-11-3-16,1-9 3 0,4-10-3 15,0-5 5 1,0-7-4-16,0 0 22 0,0 0 27 16,0-12 12-16,7-18-35 15,11-10-24-15,1-6-3 16,8-2-1-16,4-3-17 15,8 7 7-15,-1 4-13 16,-3 10 20-16,-8 9 1 16,-12 12-2-16,-8 5 1 15,-7 4-23-15,0 0-26 16,-2 5-28-16,-18 15 39 16,-5-1 23-16,-4 1 6 15,4-4 13-15,6 1 0 16,5-5-2-16,8 5 0 15,6 5 0-15,0 5 2 0,6 2 62 16,21 3-16-16,2-4-15 16,4-1-3-16,-4-6-14 15,-6-4-7-15,-8-4-7 16,-10-4-64-16,-5-9-175 16,-3 0-322-16</inkml:trace>
  <inkml:trace contextRef="#ctx0" brushRef="#br0" timeOffset="86996.55">16598 4814 808 0,'0'0'321'0,"0"0"-139"16,0 0-110-16,0 0-38 15,0 0-25-15,0 0-9 16,0-22-22-16,0 22-124 16,-10 6-357-16</inkml:trace>
  <inkml:trace contextRef="#ctx0" brushRef="#br0" timeOffset="87975.74">17190 5150 384 0,'0'0'201'15,"0"0"-158"-15,0 0-43 0,0 0-11 16,0 0 11-16,0 0 42 16,68 35-22-16,-48-35-1 15,0 0 17-15,-1-12 37 16,0-11-6-16,-3 0-17 15,-3-3-22-15,-3 0-7 16,0 0-21-16,-6 2-12 16,-4 6-10-16,0 2-67 15,0 4 9-15,0 8 32 16,0 2 29-16,-8 2 19 16,-4 0 12-16,-1 6-11 15,-3 14 0-15,1 6 5 16,-1 4 8-16,1 4 9 0,3 2 1 15,1 1 2 1,7-3-16-16,4-5 26 0,0 0 3 16,0-9 8-1,15-5-6-15,5-6 14 0,3-3 17 16,1-5 0-16,-2-1-15 16,5 0-17-16,-2-3-15 15,-1-15-13-15,1-2-7 16,-6-1-5-16,0 2-34 15,-4-2-85-15,-3 0-81 16,1-2-228-16</inkml:trace>
  <inkml:trace contextRef="#ctx0" brushRef="#br0" timeOffset="88508.3">18131 4849 166 0,'0'0'172'0,"0"0"-2"15,0 0-61-15,0 0-5 16,0 0 10-16,0 0-41 16,2-67-9-16,-2 60 19 15,0-2-20-15,0 4-2 16,0-2-14-16,0 3-19 15,0 4-4-15,0 0-2 16,0 0-16-16,0 0-6 16,0 0-10-16,0 14-20 15,0 29 10-15,0 13 20 0,0 11 7 16,0 2-4 0,0-2 5-16,0-6-6 0,0-4 4 15,0-8-4-15,0-8 1 16,-8-10-1-16,-3-8-2 15,3-11-23-15,4-4-24 16,2-8-57-16,2 0 69 16,0 0 10-16,0-19-250 15,10-8-206-15</inkml:trace>
  <inkml:trace contextRef="#ctx0" brushRef="#br0" timeOffset="89026.03">17998 5079 217 0,'0'0'216'16,"0"0"-103"-16,0 0 51 16,0 0 4-16,0 0-72 15,0 0-27-15,33-16 16 16,3 8-62-16,3-1-17 15,7 4 4-15,-4-2-8 16,-2 2 1-16,-4-1 2 16,-5-2-3-16,-4-2 3 0,-6 2-1 15,-7 2-2-15,-7 3 1 16,-5 3 1-16,-2 0-4 16,0 0-7-16,0 0-11 15,0 0-5-15,0 12 17 16,0 11 6-16,0 0 3 15,0 9 11-15,0 1-1 16,0 1 2-16,4 3-8 16,12-3-1-16,2-7-6 15,2-6 6-15,5-11-4 16,-1-10-2-16,1 0 17 16,-3-7 3-16,-6-13-8 15,-10-7-12-15,-6-6-5 16,0-4 1-16,-2-6 4 15,-16 3 0-15,1 7 4 0,-2 7-5 16,0 18 1-16,-8 8-8 16,-4 11-7-16,-8 29-53 15,-5 10-12-15,-3 4-82 16,-2-1-157-16</inkml:trace>
  <inkml:trace contextRef="#ctx0" brushRef="#br0" timeOffset="90481.7">12100 6459 207 0,'0'0'186'0,"0"0"-84"15,0 0 2-15,0 0-16 16,0 0 16-16,0 0-33 15,0-31-28-15,0 31-32 0,0 0-11 16,0 0-1-16,0 29-17 16,0 14 18-1,0 16 9-15,0 6 4 0,-2-2-8 16,-8 4 9-16,4-9-6 16,1-7-6-16,-1-7 12 15,4-13-9-15,-2-11 1 16,4-11-2-16,0-6 4 15,0-3 8-15,0 0 42 16,0-24 53-16,8-15-108 16,13-8 4-16,11-8-8 15,4-1 1-15,2 2-58 16,-1 4 15-16,-1 12-11 0,-11 9 41 16,-9 10-9-16,-10 11 12 15,-6 3 8-15,0 5-19 16,0 0-42-16,-6 9-52 15,-17 14 98-15,-6-4 17 16,-2 3 8-16,2-2-2 16,4-4 1-16,10-1-4 15,6-6-3-15,6 1-2 16,3 4 2-16,0 3 12 16,21 5 13-16,8 3 23 15,2 8 0-15,2 1-13 16,-4 2-29-16,-6 0 3 15,-10-6-9-15,-5-8-70 0,0-15-149 16,-4-7-317-16</inkml:trace>
  <inkml:trace contextRef="#ctx0" brushRef="#br0" timeOffset="92115.97">12467 6731 324 0,'0'0'298'15,"0"0"-20"-15,0 0-128 16,0 0-51-16,0 0-59 16,0 0-21-16,16-18-19 15,-12 18 6-15,3 0-2 16,0 15-4-16,4 11 0 0,-3 6 5 16,2 2 0-16,-2 4-4 15,-3-4 5-15,-3-5-5 16,0-6-1-16,-2-9 0 15,0-8 2-15,0-5 3 16,2-1 6-16,0 0 7 16,-2 0 0-16,6-12-18 15,-2-7-3-15,5-6-2 16,7-4-17-16,1 1 2 16,6-2 12-16,-3 4 7 15,-3 8-2-15,-3 1-1 16,-3 10-4-16,-7 2-1 0,-2 5-1 15,3 0 3-15,-3 0 1 16,-2 8-3-16,2 14 8 16,-2 4 1-16,0 6 9 15,0 1-3-15,5 3-2 16,2-4-4-16,1-5 1 16,4-4-1-16,-1-7 0 15,0-9-1-15,0-4 1 16,5-3 0-16,0 0 20 15,5-20-9-15,0-7-11 16,-1 0-7-16,-1-1-8 16,-5 2 4-16,-1 0 10 0,-1 3 2 15,-3 3 1 1,-3 8 2-16,-2 3 15 0,-1 4 5 16,-3 3 1-16,0 1-23 15,0 1-2-15,0 0-21 16,0 8 0-16,0 11 21 15,0 6 4-15,0 0 2 16,0 5-5-16,0 5 3 16,0 0 0-16,4 2-4 15,10-5 2-15,-3-4-2 16,3-10 0-16,-4-8 0 16,1-5 4-16,1-5 1 15,-1 0 13-15,0-13-8 0,2-12-10 16,-4-7-17-1,-1-5-22-15,-8-1-31 0,0-5 18 16,0 1 7-16,-6 2 36 16,-11 6 5-16,3 10 4 15,1 11 38-15,4 6 6 16,0 7-36-16,-4 0-2 16,-3 9-2-16,1 10 3 15,3 4 0-15,5 3-7 16,5-4-1-16,2 2-9 15,5 1 9-15,19-6 1 16,8-1 19-16,5-4-8 16,0-4-11-16,-4-6 12 15,-4-4 2-15,-7 0-11 16,0-4 1-16,-4-16-4 16,2-7-7-16,-4 0-2 0,1-3-8 15,-3 0 17-15,-5 4 0 16,2 5 0-16,-6 7 2 15,-1 7 5-15,-2 2 21 16,-2 3-1-16,0 0-9 16,2-1 10-16,-2 3-6 15,0-2-7-15,0 2-10 16,0 0 2-16,0 0-6 16,0 0-1-16,0 0 1 15,0 0 1-15,0 0 1 16,0 0-1-16,0 0 4 0,0-2-5 15,0-1 10 1,0-4-8-16,0 0 3 0,0 3-2 16,0 2 0-16,0 2-1 15,-2 0-2-15,2 0-1 16,0 0-8-16,0 0-4 16,0 2 2-16,-4 19-1 15,0 5 9-15,-4 6 1 16,6 1 2-16,2 3-2 15,0 1 1-15,0-3 0 16,4-5-4-16,8-2 4 16,3-13 2-16,-1-6-1 0,-1-8 0 15,5 0 8-15,0-10 2 16,-2-15-11-16,-6-1 0 16,0 1-11-16,-1-1-1 15,-3 4 3-15,3-2 8 16,0 2 0-16,0 2 2 15,0 2-1-15,-2 6 1 16,-3 2 2-16,-1 3-2 16,-3 4 5-16,0 0-6 15,0 1-3-15,0 2-7 16,0 0-9-16,0 0 7 16,0 11 8-16,0 8 3 15,0 4 0-15,4 1 1 16,7 0 2-16,5-1-2 15,-1-4 2-15,7-3 1 0,3-7-2 16,0-6 0-16,6-3 1 16,-4-2 11-16,-3-22-11 15,-4-8 4-15,-7-3 9 16,-10 0-15-16,-3-1 3 16,0 5 12-16,-18 7-10 15,-3 7 8-15,2 2-7 16,-1 9-6-16,4 3-6 15,-2 0 4-15,-2 3-9 16,-3 0-81-16,-6 0-161 16,-4 0-498-16</inkml:trace>
  <inkml:trace contextRef="#ctx0" brushRef="#br0" timeOffset="95655.93">14362 6613 4 0,'0'0'130'0,"0"0"-7"15,0 0-43 1,0 0-22-16,0 0 1 0,0 0 9 16,-7-24-7-16,7 24 22 15,0 0-12-15,0 0-7 16,0 0-18-16,0-2-5 15,0 2-3-15,0-2-6 16,0 0 4-16,0 0 0 16,0-1-18-16,-2 3-7 15,0-3-5-15,2 3 3 16,0 0 1-16,0 0-8 16,0 0-2-16,-2 0-20 0,-2 14-14 15,-2 12 34 1,0 2 5-16,1 0-3 15,1 4 2-15,0 3-3 0,2-2 3 16,2 6-1-16,0-3 0 16,0-4-3-16,0-6 1 15,0-9-1-15,0-4-1 16,0-9-12-16,0-2 1 16,0-2 3-16,8 0 9 15,5-8 30-15,8-17-16 16,1-7-14-16,-2-3-19 15,0-3-6-15,-2 0-5 16,-5 5 17-16,-2 5 13 16,-6 9 1-16,-3 8 1 15,1 8 2-15,-3 0 12 0,0 3-10 16,0 0-6 0,0 0-11-16,2 0-3 0,0 0 3 15,-2 17 1-15,4 4 9 16,3 5 1-16,2 2 4 15,4 2 0-15,3-2 5 16,2-5-2-16,2-5-4 16,-3-8 5-16,1-6-8 15,-5-4 0-15,-1 0 19 16,-5-9-6-16,-3-12-13 16,-2-7-2-16,-2-12-41 15,0-5-10-15,0-11 8 16,0-2 13-16,-13 0 6 0,-3 6 18 15,-1 14 7-15,3 12 2 16,3 13 5-16,5 10 43 16,-2 3-34-16,4 0-11 15,2 17-2-15,2 15-2 16,0 7 0-16,0 3 5 16,2-2 3-16,18-4-8 15,5-5-1-15,4-8-1 16,4-6 4-16,1-11 17 15,1-6-12-15,-4 0 12 16,-2-17-1-16,-2-19-8 16,-6-8-8-16,-4-4-2 0,-5-2-3 15,-8 6-3-15,-2 3 6 16,-2 8 0-16,0 5 5 16,0 2-1-16,0 4 11 15,-2 5 6-15,2 3 0 16,-2 8 3-16,2 2-8 15,-2 1 1-15,2 3-17 16,0 0-1-16,0 0-11 16,0 9 5-16,0 14 3 15,0 6 4-15,0 9 0 16,0 4 9-16,0 9 0 16,2 7 2-16,0 2 2 15,-2 4 1-15,2-2 5 16,-2-6-13-16,0-8 3 15,2-7-7-15,0-11 0 0,1-12 4 16,-1-10-5-16,-2-6-2 16,4-2 2-16,6 0 4 15,3-24 25-15,5-10-24 16,3-10-2-16,0-2-4 16,1 4-10-16,-2-3-1 15,0 7 5-15,1 6 2 16,-6 10-4-16,3 10 7 15,-5 6-1-15,-1 6-12 16,-4 0 4-16,-3 9 2 16,1 17 2-16,-6 6-3 15,0 3 9-15,0 2 3 0,2-2-3 16,3-3 2 0,6-4 0-16,0-7-1 0,3-8 3 15,-1-3-3-15,-4-8 4 16,5-2-5-16,-2 0 8 15,7 0-1-15,0-20-7 16,2-7-26-16,-3-8-9 16,-3-1-7-16,-3-1 25 15,-6 0 4-15,-2 1 9 16,-1 0-2-16,-1 8 6 16,2 3 3-16,0 10 0 15,0 9 2-15,-2 3 21 0,-2 3-25 16,2 0-1-1,2 3-21-15,3 20 21 16,-1 8 3-16,-2 5 1 0,2-1 7 16,-2-4 3-1,2 1-2-15,-1-6 3 0,1-4 2 16,1-2-10-16,2-8 4 16,0-2-8-16,5-3 1 15,3-7 1-15,4 0 3 16,0-17 2-16,6-15-10 15,-2-6 0-15,-3-1 0 16,1 0-28-16,-6 0 23 16,1 4 5-16,-3 5 2 15,4 2-2-15,-1 5 0 16,-1 6 3-16,-3 3 2 0,-3 6 9 16,-3 3-10-16,-1 5 3 15,-2 0-6-15,2 0 1 16,-1 7 5-16,1 8-2 15,-1 2-4-15,2-2 4 16,-4-4 0-16,-2-3-5 16,-2-5-4-16,0-3 1 15,0 0-3-15,0 0 6 16,0 0 8-16,0 0 0 16,0 0 4-16,0-9-12 15,0-9-14-15,0-2-11 16,-6 1 23-16,-2 5 2 15,2 4 1-15,3 5 5 0,1 3 7 16,0 2-1-16,0 0-9 16,0 0-3-16,-2 0-15 15,-4 0-15-15,-3 10 29 16,1 11 1-16,-4 8 0 16,3 3 1-16,2 2-1 15,7 4 0-15,2 4 7 16,0-4 8-16,0 1-10 15,9-8 1-15,11-7-6 16,6-9-1-16,3-12 1 16,7-3 4-16,0-3 9 15,-1-23-6-15,1-9 6 16,-5-5-7-16,-2-8-1 16,-6-6-3-16,-8-7 2 0,-8 0-1 15,-7-1-3-15,0 5 0 16,0 9 3-16,-3 5-3 15,-6 12 0-15,1 4 0 16,1 10 1-16,0 8 2 16,5 4 2-16,2 5-5 15,0 0-7-15,0 0 5 16,0 5-15-16,0 14 13 16,0 8 4-16,0 8 0 15,0 7 0-15,0 6 2 16,0 13-1-16,0 3 0 0,5 3 0 15,4 3 4 1,-3-12-2-16,3-5 1 0,-5-14-2 16,1-13-2-16,-2-14 3 15,-3-8-1-15,2-4 2 16,-2 0 3-16,0 0 6 16,0-4 6-16,4-17-16 15,7-9-1-15,7-8-4 16,5-3-4-16,-2 4-20 15,2 1 14-15,-3 7 10 16,-5 8 1-16,-1 7-1 16,-3 3-2-16,-2 9 0 15,0 2-5-15,-2 0-4 16,-1 9 6-16,3 16 7 0,2 10 1 16,0 2 12-16,8 2-3 15,0-3 5-15,1-4 0 16,3-7-6-16,-4-9-3 15,0-9 0-15,-3-7-2 16,-3 0 5-16,-1 0 4 16,-2-14 0-16,-6-11-13 15,-4-8-5-15,0-6-79 16,-11-12-166-16,-21-11-518 16</inkml:trace>
  <inkml:trace contextRef="#ctx0" brushRef="#br0" timeOffset="95988.17">15475 6128 542 0,'0'0'189'0,"0"0"-76"15,0 0-33-15,0 0-75 16,0 0 18-16,0 0-19 16,0 0 19-16,6 50-16 15,7-42-4-15,1-8 0 0,-1 0 38 16,1 0 12 0,-8-15-17-16,-1-8-13 0,-5-3-15 15,0 1 0-15,0 7-8 16,0 9-1-16,-3 5-7 15,1 4-16-15,2 0-93 16,0 18-160-16,0 6-92 16</inkml:trace>
  <inkml:trace contextRef="#ctx0" brushRef="#br0" timeOffset="98064.69">17325 6312 20 0,'0'0'136'16,"0"0"-18"-16,0 0-53 15,0 0 3-15,0 0-35 16,0 0-24-16,11-14-2 16,-11 14 2-16,2 0 8 15,0 0 35-15,0 2-19 16,2 2-12-16,-1 2-7 0,-3-4 3 15,0-2-12 1,0 2-5-16,0-2 11 0,0 0 17 16,0 0 38-16,0 0-9 15,0 0 2-15,0 0-8 16,0-5-29-16,0-6-12 16,-5 1-2-16,-1 0-4 15,-3-2 1-15,-3 4-5 16,4-1 0-16,-3 2 0 15,2 3 0-15,2 2 2 16,3 2-2-16,-3 0-28 16,1 0 28-16,-6 0 2 15,1 18-2-15,-2 6-1 16,1 10-4-16,4 7 5 0,1 5 1 16,7 0 7-16,0-1-5 15,0-1 2-15,2-12-5 16,9-9 0-16,3-11 5 15,-1-12 0-15,5 0 1 16,4-30 47-16,5-18-31 16,-3-8-15-16,-1-2 3 15,-6 3-4-15,-5 3-6 16,-3 6 1-16,-7-2-5 16,-2-1 1-16,0 0 3 15,0-1 2-15,-5 1 4 16,-3 5-2-16,-2 6-3 0,4 9 1 15,1 12 2-15,3 8 4 16,0 4 14-16,2 5 8 16,0 0-21-16,0 0-9 15,0 0-8-15,-2 0-10 16,2 8 11-16,-2 15 1 16,-3 6 6-16,2 9 4 15,-1 9-1-15,2 6-3 16,2 8 1-16,0 5 3 15,0 4 3-15,2 2 0 16,10 3-4-16,1 2 3 16,-2-8-5-16,2-9 2 15,-2-15 1-15,-1-20-3 16,-2-15-1-16,3-10 0 16,5-6 4-16,6-26 22 0,5-14-12 15,-5-6-12-15,-1-9 1 16,-8 6-2-16,-7 2-1 15,-4 6 2-15,-2 9 2 16,0 6-3-16,0 9 6 16,0 11-3-16,0 8-3 15,0 4-1-15,0 0-1 16,0 0-25-16,0 2-4 16,0 14 30-16,0 2 5 15,0 1-3-15,0-3 1 0,3-4-3 16,10-3 0-1,6-4-13-15,0-5 0 16,4 0 6-16,-1 0-9 0,0-9-20 16,-2-5-2-16,-4 0 2 15,-5 5 16-15,-5 2 17 16,-3 5 3-16,-1 2 1 16,-2 0 3-16,2 0-8 15,1 0-10-15,-1 13 5 16,3 6 9-16,-3 7 17 15,2 5-6-15,-2 2 4 16,2 2 3-16,1-3-10 16,2-4 1-16,2-6-2 15,-3-8-2-15,1-6 1 16,-3-4-5-16,1-4 1 0,4 0 7 16,4-14 17-16,3-18-15 15,7-3-9-15,-4-4-2 16,1 0-8-16,-2 5-21 15,0-4 1-15,-2 6 10 16,-5 2 17-16,0 6 2 16,-4 4 4-16,-3 8-2 15,-1 6 6-15,-1 2 16 16,-2 4-12-16,0 0-4 16,0-2-2-16,0 2-7 15,0 0-2-15,0 0-14 16,0 9 15-16,0 17 1 0,0 9 31 15,0 5 0-15,0-2 8 16,0-1-16-16,0-8-10 16,10-9-11-16,2-6-1 15,-1-7 2-15,0-7 0 16,3 0-1-16,-1-10-2 16,3-14-6-16,-3-7-135 15,-5-7-160-15,-2 0-466 16</inkml:trace>
  <inkml:trace contextRef="#ctx0" brushRef="#br0" timeOffset="98342.39">17989 5845 553 0,'0'0'154'15,"0"0"-144"-15,0 0-5 16,0 0 22-16,0 0 6 15,0 0-28-15,9 130 2 16,-3-126-4-16,-1-4 8 16,-1 0 117-16,1-13 0 15,-3-9-89-15,1-6-26 16,-3 3-8-16,0 3-2 16,0 7-3-16,0 3-11 15,0 12 7-15,-3 0-103 0,-2 0-108 16,3 21 48-16,2 7-70 15,0 1-146-15</inkml:trace>
  <inkml:trace contextRef="#ctx0" brushRef="#br0" timeOffset="99931.23">18254 6234 417 0,'0'0'186'0,"0"0"-60"16,0 0-42-16,0 0-4 0,0 0-35 16,0 0-28-16,9-28-17 15,-7 28-8-15,5 0-1 16,-1 16 9-16,6 12 3 15,-1 6 5-15,2 6 5 16,-1 3-8-16,-2-1 6 16,-1-6-11-16,1-9 8 15,-6-9-8-15,-2-9 3 16,3-9-3-16,1 0 25 16,0-28-3-16,4-11-17 15,-3-4-5-15,-3-5-11 16,-4-2-38-16,0-3-17 0,0 1 15 15,0 11 13-15,0 6 37 16,-2 15 1-16,2 9 37 16,0 10 16-16,0 1-3 15,0 0-50-15,0 4-12 16,2 15 12-16,12 8 4 16,1 1 8-16,3 2-5 15,4-4 2-15,-4-4 4 16,0-4-8-16,-5-6-3 15,-4-4 1-15,-5-5 4 16,3-3-4-16,0 0-2 16,4 0 9-16,3-7-2 15,5-12-8-15,4-4 0 0,-3-3-17 16,2 2 0 0,-4 2 8-16,-4 6-5 0,-1 3 10 15,-7 6-1-15,1 2 0 16,-5 3 5-16,1 2 0 15,-3 0-7-15,0 0 6 16,0 0 1-16,0 0-7 16,0 0-2-16,-8-1 9 15,-4 1 9-15,-2 0-7 16,-1 0 0-16,4 0-1 16,-3 0 8-16,3 0 4 15,-1 0 12-15,4 0-9 0,-1 0-2 16,3 0-8-1,-2 0-4-15,6 0-2 0,0 0 0 16,-3 0-14-16,3 10 4 16,-2 8 8-16,2 3 2 15,2 8 6-15,0 0 2 16,0 8 0-16,0 0-4 16,0 2 3-16,0-1-2 15,0-2 2-15,15-8-7 16,1-6 3-16,3-9 0 15,2-13-1-15,4 0 3 16,4-14 22-16,4-16-13 16,-2-4-2-16,-4-2-5 15,-10-3-2-15,-1 0-3 16,-5 0 0-16,-9-1 0 0,-2 3 3 16,0 10 30-16,0 11-14 15,0 8 3-15,0 8 2 16,0 0-26-16,0 0-11 15,0 8 5-15,0 9 6 16,0 6 3-16,0-5-2 16,0-4 0-16,10-2-1 15,3-6 0-15,3 0 0 16,1-6-2-16,1 0 1 16,0 0 1-16,0-18-16 15,2-5-29-15,-3 0-5 16,0 3 31-16,-7 3-4 0,-5 10 23 15,-3 2 1-15,-2 5-1 16,0 0-2-16,0 0-25 16,0 11 12-16,0 11 15 15,2 3 3-15,-2 6 11 16,3 1 0-16,-1 0 0 16,3 0 0-16,-3-2 0 15,2-3-4-15,-2-3-8 16,0-7 2-16,5-4 1 15,-3-9-5-15,6-4 5 16,3 0-1-16,5-4 21 16,1-19-9-16,6-4-6 15,0-2-3-15,0-5 0 0,-1 1-7 16,-4-4 1 0,-2-4 1-16,0 3-2 0,-3 4 0 15,-6 7 3-15,-2 7-3 16,-7 7-5-16,0 8 5 15,0 0 0-15,0 5-1 16,0 0-5-16,-3 0 1 16,-12 0 5-16,-5 5 0 15,2 9-4-15,0 0 4 16,5 3 0-16,4 1 0 16,9 5-4-16,0 2 1 15,0 1 3-15,9 3 0 16,13 0 5-16,9-2-5 15,-2-5 4-15,-4-4 0 0,-11-7 11 16,-10-8 3-16,-4 1 4 16,0 2 1-16,-29 2-3 15,-14 5 19-15,-10-4-21 16,2 1-14-16,-1 0-4 16,10-1-77-16,4-4-130 15,9-5-292-15</inkml:trace>
  <inkml:trace contextRef="#ctx0" brushRef="#br0" timeOffset="101641.45">12106 7907 79 0,'0'0'160'15,"0"0"-24"-15,0 0-66 0,0 0-6 16,0 0-2-16,0 0 30 15,0 0-55-15,-35-30 23 16,25 30-24-16,1 0-7 16,-1 0-22-16,-6 0 3 15,1 13 1-15,-2 10 6 16,2 3-4-16,1 7 4 16,4 10-5-16,3 7 16 15,7 9-26-15,0-1 5 16,0-7 11-16,13-5-18 15,5-10 0-15,2-14 1 16,-2-10 0-16,2-12-1 0,-2 0 19 16,2-21 18-16,-3-19-17 15,-1-8-11 1,-5-13-6-16,-4-1-2 0,-7 2-1 16,0 0-7-16,0 6-2 15,-9 8 1-15,-2 12 8 16,-1 11 0-16,4 11 0 15,1 11-10-15,3 1-3 16,0 0 2-16,-4 0 11 16,0 1 1-16,-3 13 3 15,-1 4 2-15,3 3-5 16,1 1 5-16,1 6-5 16,2 3 10-16,5 7-2 15,0 9 6-15,8 3 1 16,15 0 7-16,6-8-10 0,2-10-8 15,1-13-5-15,-3-12 3 16,0-7 4-16,-2 0 22 16,-1-24-12-16,-5-8-5 15,-2-8-3-15,-3-7-5 16,-7 4-1-16,-3-1-2 16,-2 6 4-16,-4-1-4 15,0 7 3-15,0 6 1 16,0 11-2-16,0 8 2 15,0 5 15-15,0 2-4 16,0 0-16-16,0 0-9 16,0 12-32-16,0 10 41 0,-10 7 0 15,3 3 1-15,1-2 8 16,6-2-7-16,0-2-2 16,0-6 0-16,9-8-9 15,13-6-25-15,9-6-10 16,3 0-3-16,-1 0-29 15,-4-9 6-15,-6 4 7 16,-10 5 43-16,-2 0 13 16,-6 12 7-16,1 14 0 15,-4 2 3-15,3 2 36 16,-3-4 17-16,0-4-6 16,0-4-1-16,0-3-12 15,4-6-1-15,-2-4-11 0,-2-4-17 16,4-1 16-16,5 0-6 15,3 0 15-15,-1-11-8 16,3-5-13-16,-5-2-12 16,-5 1-26-16,2 1-94 15,-6 2-45-15,-2 4-169 16</inkml:trace>
  <inkml:trace contextRef="#ctx0" brushRef="#br0" timeOffset="102602.18">13221 7950 390 0,'0'0'129'16,"0"0"-65"-16,0 0-18 15,0 0 21-15,0 0-22 0,0 0-12 16,175-128-20 0,-154 114 2-16,-5 2 0 15,-3 0 2-15,-5-2-10 0,-1 0-1 16,-2-6-5-16,-3-2-2 16,-2-1 2-16,0 3-2 15,0 3 8-15,0 8-13 16,0 4 10-16,0 5-4 15,0 0 30-15,0 0-30 16,0 0-15-16,-4 0 15 16,-6 5 5-16,2 10 9 15,-3 2-10-15,-1 4-2 16,-1 9-2-16,-1 6 19 16,-1 10 1-16,1 9 1 15,4 3-2-15,1 12-6 0,5 10-5 16,4 10 11-16,0 3-12 15,0 2 0-15,0 0-2 16,2-1 7-16,4-3-7 16,1-5 16-16,-5-10-10 15,-2-12 13-15,0-12 2 16,0-12 6-16,0-10-11 16,-4-10 0-16,-5-6-5 15,5-3 1-15,-4-8-2 16,-3-1 18-16,-2-2 14 15,-5 0-8-15,0 0-23 16,3-7 3-16,1-8-9 0,5 1 6 16,-1-1-3-1,0-2-7-15,1 0 1 0,-4 3-5 16,4-1 2-16,2 7-4 16,3 2-2-16,4 4 2 15,0 2 0-15,0-2-32 16,0-4-43-16,0-2-44 15,9-8-121-15,2-6-86 16,0-7-219-16</inkml:trace>
  <inkml:trace contextRef="#ctx0" brushRef="#br0" timeOffset="102846.15">13158 8252 454 0,'0'0'210'0,"0"0"-72"15,0 0-99-15,0 0-2 16,0 0-3-16,0 0 7 16,286-121-23-16,-235 107-9 15,-13 1-5-15,-13 2-4 16,-12 3-4-16,-5 1-62 15,-6 4-114-15,-2-1-218 0</inkml:trace>
  <inkml:trace contextRef="#ctx0" brushRef="#br0" timeOffset="104320.17">13755 8066 422 0,'0'0'163'16,"0"0"-88"-16,0 0-11 16,0 0-51-16,0 0-9 15,0 0-1-15,5 0-2 16,-5 0-1-16,0 0-8 16,0 0 3-16,0 0-2 15,0 0 7-15,0 0 9 0,0 3-9 16,0-3 0-1,0 0-18-15,0 0 18 0,0 0 1 16,-9 0 58-16,1-12-28 16,-4-4-26-16,1 0 9 15,-2-1-6-15,1 3 3 16,4 3-3-16,-1 0 2 16,2 6 10-16,0 0 2 15,5 5-13-15,-2 0 3 16,-1 0-11-16,-1 0-1 15,-4 0-2-15,-3 9 1 16,-3 5 1-16,1 4 8 0,-3 2-6 16,3 4-2-16,-3 7 0 15,5 2 0-15,-1 7 1 16,5 6-1-16,3 0 0 16,6-1-1-16,0-11 1 15,0-10-3-15,6-10-1 16,9-14 4-16,8 0 10 15,1-4 15-15,3-23-8 16,-2-4-8-16,-3-6-9 16,-2-5-8-16,0-4-22 15,-2 2-4-15,-2 5 21 16,-3 10 12-16,-7 9 2 16,2 6 3-16,-6 7 0 15,0 4 9-15,-2 3 9 16,0 0-22-16,0 0-12 0,0 3-11 15,0 20 23-15,0 3 7 16,0 0 17-16,0 6-1 16,0 2 6-16,0-1-2 15,6-4-10-15,5-5-2 16,1-10 1-16,1-5-11 16,3-9 9-16,1 0-8 15,6-10 32-15,1-19-20 16,1-5-5-16,0-4-10 15,-4 3-2-15,0 4 1 0,-6 3 0 16,1 4 0 0,-3 3-1-16,1 7 0 0,-1 2-1 15,-1 4-1-15,-2 7-3 16,3 1 3-16,-1 0 2 16,-3 0-1-16,5 0 0 15,-6 5-4-15,-1 11 4 16,-1 1-3-16,-2 3 3 15,-1-5 7-15,0-4-7 16,-3-2 5-16,0-4-5 16,0-3-11-16,0 0 11 15,0-2 3-15,0 0-3 16,0 0 15-16,0-9 6 16,0-5-19-16,-6-5 2 15,-2 1 4-15,1 2-4 0,1 4-1 16,-2 2-2-16,6 6 4 15,0 2-5-15,0 2-1 16,0 0-5-16,0 0-22 16,-7 0-14-16,-1 0 41 15,-5 7 1-15,-1 10 0 16,3 3-1-16,3 6 0 16,0 6 1-16,8 7 0 15,2 2 4-15,0 1 2 16,9-6-6-16,11-5 8 15,4-12 0-15,1-9-1 16,0-10 1-16,4 0 5 16,4-7 1-16,3-26-6 0,1-7-3 15,1-6-4-15,-5 0-1 16,-4 2-5-16,-4 0-6 16,-7 1-1-16,-7 1 10 15,-4-3-3-15,-7-1 5 16,0-1-1-16,0 5 1 15,0 8 2-15,0 8 1 16,0 8 3-16,0 7 16 16,0 4-7-16,-3 3-9 15,1 3-3-15,2 1-3 16,-2 0-9-16,0 0 1 16,-2 0-1-16,-3 17 9 15,-1 15 4-15,0 6-3 16,0 5 3-16,-1 6 0 0,-1 2-4 15,4 4 3-15,6 6-2 16,0-1 4-16,0 0-5 16,6-6 2-16,13-9-2 15,-1-13 5-15,-3-13 1 16,-4-6-5-16,0-8 2 16,0-5-3-16,5 0 0 15,2-5-75-15,-5-19-91 16,-4-9-167-16</inkml:trace>
  <inkml:trace contextRef="#ctx0" brushRef="#br0" timeOffset="104813.65">14287 7990 547 0,'0'0'256'15,"0"0"-148"-15,0 0-34 16,0 0-18-16,0 0 16 15,0 0-28-15,153-28 4 16,-109 20-34-16,-6-1-8 16,-9 3 2-16,-11-1 0 15,-7 3-4-15,-7 3 2 16,-4-1-5-16,0 2-1 16,0 0-8-16,0 0-12 15,0 0-8-15,0 10 28 0,-10 9 11 16,-1 8-5-16,1 5-6 15,6 2 0-15,4 6 0 16,0-3-2-16,0 4 2 16,0-5 1-16,14-6-1 15,3-4-1-15,-1-11 1 16,1-8 2-16,-5-7 11 16,-1 0-7-16,3-5 6 15,-5-27-1-15,3-7-11 16,-2-7-12-16,-6 0 3 15,-4-1 1-15,0 3 3 16,-9 3-24-16,-15 11 9 0,2 9 11 16,-3 11-14-16,2 10 7 15,2 0 14-15,0 13-6 16,5 10 2-16,5 4-30 16,7-1-46-16,4-1-80 15,0-2-155-15,11-3-2 16</inkml:trace>
  <inkml:trace contextRef="#ctx0" brushRef="#br0" timeOffset="105564.18">14785 8215 359 0,'0'0'205'15,"0"0"-99"-15,0 0-16 16,0 0-20-16,0 0-31 0,0 0-12 15,65-137-3-15,-59 104-2 16,0-1-7-16,-4-3-5 16,0 3 1-16,-2 8 3 15,0 4 12-15,0 12 19 16,0 5 17-16,0 5-62 16,0 0 0-16,0 0 0 15,-2 1-6-15,-8 18 6 16,4 0 0-16,1 1 14 15,3 1-14-15,2-4-1 0,0-1-16 16,13-3-6 0,14-3 10-16,2-3-14 0,2-4 9 15,0 1-27-15,-6 1-2 16,0 4-6-16,-10 3 0 16,-3 1 30-16,-8 6 12 15,-2 0 8-15,0 4 6 16,-2 1-3-16,0 0 31 15,5-4 10-15,-1-4-12 16,0-10-8-16,6-2-14 16,1-4 17-16,5 0 29 15,3-18 27-15,6-10-51 16,0 0-6-16,-3-4-19 16,-5 0-2-16,0 2 1 15,-7 0 1-15,-3 0-4 0,-3-1-4 16,1 1 4-16,-5 2-2 15,0 2 4-15,0 6 1 16,0 6-3-16,0 9-13 16,0 2-11-16,-2 3-6 15,-10 0 19-15,2 0 8 16,1 8 3-16,4 2-7 16,5 3-2-16,0 1 4 15,0 5 2-15,9 4 2 16,11 7 1-16,7 2 6 15,6 3-6-15,6-4 0 16,-2-1 1-16,-3-7 5 16,-10-3-6-16,-11-11 0 0,-8-3 0 15,-5-4-7-15,0 0 7 16,-18 0 19-16,-15 2 8 16,-10 0-27-16,-1 0-51 15,-5-4-133-15,9 0-371 16</inkml:trace>
  <inkml:trace contextRef="#ctx0" brushRef="#br0" timeOffset="106967.51">16337 7916 101 0,'0'0'268'0,"0"0"-98"0,0 0-79 15,0 0-58-15,0 0-33 16,0 0 0-16,18 51 6 16,-16-25 11-16,0-2-7 15,-2-6 0-15,0-6-2 16,0-4 9-16,0-6-7 16,0-2 19-16,0 0 31 15,0 0 7-15,0-4 6 16,0-14-55-16,0-2-18 15,-4-2 1-15,-6 0 1 16,4-2 0-16,-5 0-1 0,3-2-1 16,-2 1 2-1,-1 6 0-15,3 2 6 0,-2 5-6 16,6 7-4-16,-3 0 0 16,1 5-12-16,-4 0-7 15,-3 0 21-15,-5 16 7 16,-2 7-5-16,2 5 0 15,-1 4-2-15,3 5 0 16,3 10-1-16,3 5 1 16,6 6 0-16,4 0 1 15,0-9 11-15,0-14-12 16,0-14-4-16,2-12 1 16,4-9 3-16,6-4 11 15,1-24 25-15,5-12-22 16,-2-2-6-16,-3 1-3 0,3 0 0 15,-3 5-5-15,-2 6 0 16,0 6 0-16,-1 5 5 16,-2 3-5-16,1 3 2 15,3 3-2-15,-2 2-1 16,-3 4 1-16,-3 4 0 16,2 0-4-16,-4 0-14 15,4 17 10-15,1 10 8 16,-1 3 4-16,4 2 2 15,1-3 4-15,5-4-4 16,-3-9 0-16,5-4-3 16,-1-8 6-16,6-4-1 0,3 0 1 15,3-22 0-15,1-6-3 16,-1-5-6-16,-8 0 0 16,-3-4-19-1,-7 0-1-15,-9-3 10 0,-2-3 4 16,0-1 3-16,0 0 2 15,0 0 2-15,0 4 1 16,0 10-1-16,0 8 20 16,0 10 10-16,0 8-1 15,0 1-11-15,0 3-19 16,0 0-18-16,0 0 4 16,0 12 12-16,0 10 1 15,0 11 2-15,0 9 2 0,0 11 0 16,0 14 13-16,0 9 5 15,-2 10-12-15,-2 14 3 16,-1 5 3-16,3 1 1 16,-2-7 4-16,2-13-9 15,0-14-5-15,2-12 1 16,0-15-2-16,0-15-5 16,0-13 1-16,0-8-1 15,0-9 0-15,6 0-9 16,7-16-11-16,5-21-62 15,5-12-102-15,-8-10-293 16</inkml:trace>
  <inkml:trace contextRef="#ctx0" brushRef="#br0" timeOffset="107521.64">16528 8177 178 0,'0'0'288'0,"0"0"-127"16,0 0-81-16,0 0 58 0,0 0-37 15,0 0-61 1,81-82-18-16,-48 51-2 0,5-4-5 15,0-1-8-15,-4 0 0 16,-3 0-4-16,-4-4 1 16,-10 1-3-16,-3 1-1 15,-8 4-18-15,-3 4 9 16,-3 5-16-16,0 6 14 16,0 6-8-16,0 1 16 15,0 7-3-15,-3-1 6 16,1 2-3-16,0 4-5 15,2 0 8-15,-4 0 2 0,2 0-2 16,0 0-3 0,-6 18 0-16,8 11 3 0,-2 6 21 15,2 9 16-15,0 7 5 16,0 13 8-16,0 8 13 16,0 14-18-16,0 8-8 15,0 6-11-15,0-5-14 16,0-9-1-16,0-14-4 15,0-17-4-15,2-16-2 16,0-15 1-16,4-9-2 16,-4-10 0-16,-2-5-18 15,2 0-41-15,2-16-55 16,3-19-294-16</inkml:trace>
  <inkml:trace contextRef="#ctx0" brushRef="#br0" timeOffset="108677.56">16785 8117 506 0,'0'0'321'0,"0"0"-148"15,0 0-139-15,0 0 24 16,0 0-37-16,0 0-2 16,201-78-8-16,-159 62-5 15,-11-4-1-15,-4 0-1 16,-6-5-2-16,-6 3 2 15,-9 0 1-15,-2 0-5 16,-4 0-17-16,0 1-10 0,0 0-6 16,0 1-2-16,-6 7 15 15,-3 0 0-15,3 6 8 16,-2 6-5-16,4-1 2 16,0 2 15-16,-5 0-5 15,3 0 5-15,-8 9-3 16,3 5 3-16,2 3 0 15,0 1-5-15,2 6 11 16,7 7-3-16,0 2 13 16,0 7 8-16,0-1-4 15,5-4-6-15,11-1-7 16,1-7-3-16,-1-7 5 16,3-11-8-16,4-9 1 0,-1 0 16 15,3-9 7 1,4-19-14-16,0-8-9 0,0-2-2 15,-3-2-4-15,-3-4-10 16,-3 3 10-16,-3 4 2 16,2 2 4-16,-3 11 1 15,-6 8-3-15,1 6 2 16,-3 7 9-16,0 0-11 16,3 3 0-16,3 0 2 15,-3 0 5-15,2 0 2 16,-1 3-4-16,-6 10 1 15,0 3-3-15,-3 2-3 0,-3 2 2 16,0-2 3 0,0-4-3-16,0-4 1 0,0-3 1 15,0-6-4-15,0 2-6 16,0-3 6-16,0 0 18 16,0 0-12-16,0-16 11 15,-9-5-17-15,0-1-18 16,-2-2 18-16,0 1-8 15,2 4 5-15,0 7 3 16,4 6 1-16,1 4-1 16,2 2-15-16,0 0-5 15,-3 0-15-15,-3 6 35 16,-4 13 5-16,1 6 1 16,-1 3 7-16,6 4 1 15,4 4 3-15,2 0 1 0,0 3-6 16,11-3-2-1,11-9 6-15,3-4-5 0,0-11 0 16,-1-10-7-16,3-2 4 16,1-10-2-16,1-20 14 15,2-8-11-15,-2-6-8 16,-4-1 5-16,-2-1-5 16,-3 2 0-16,-7 0 2 15,0-4 1-15,-3 2-4 16,-4 2-2-16,-4 1 0 15,-2 6 4-15,0 5-4 16,0 7 0-16,0 9 0 0,0 9-3 16,-2 4 1-16,-2 3-15 15,2 0 8-15,-3 0-2 16,-2 3 13-16,-2 20 4 16,-2 9-4-16,2 8 0 15,0 6 0-15,5 9 3 16,2 3 7-16,2-2 6 15,0-2-5-15,0-8-11 16,8-6 3-16,13-9-3 16,-1-9 2-16,-5-11-1 15,1-4 12-15,-3-7-9 16,3 0-4-16,-3-5-10 16,2-16-51-16,-3-5-113 15,-3-6-222-15</inkml:trace>
  <inkml:trace contextRef="#ctx0" brushRef="#br0" timeOffset="108865.57">17708 7690 566 0,'0'0'219'0,"0"0"-140"16,0 0-28-16,0 0-10 15,0 0 7-15,0 0 1 16,103-12-19-16,-61-2-16 15,-5 2-10-15,-8 2-4 16,-8 6-64-16,-13 2-154 16,-8-1-265-16</inkml:trace>
  <inkml:trace contextRef="#ctx0" brushRef="#br0" timeOffset="110343.3">18733 7732 449 0,'0'0'153'16,"0"0"-26"-16,0 0-62 15,0 0-13-15,0 0-29 16,0 0-15-16,5-34 1 0,-5 34 0 16,0 0-4-16,0 0-5 15,0 2-5-15,0 12 5 16,0 4 4-16,0-1-2 16,0 0 6-16,0-5-7 15,0-4 1-15,0-1 1 16,0-4-1-16,0-3-3 15,0 0 1-15,0 0 0 16,0 0 9-16,-9-8 2 16,-2-10-11-16,-3-6-38 15,1 0 13-15,-1 2 17 16,1 0 6-16,2 4 2 16,-2 3 4-16,4 6-4 15,-1 4 4-15,4-1 15 16,2 5 2-16,-3 1-1 15,3 0-10-15,-6 0-4 16,2 0-1-16,-1 1 2 0,-5 12 2 16,3-1 8-16,-4 6 7 15,1 3-6-15,1 0 1 16,-1 7-5-16,4 4-3 16,-2 5 8-16,3-4 2 15,5 1-12-15,4-5 2 16,0-5-9-16,0-8-2 15,4-6 0-15,12-9 0 16,6-1 18-16,3 0 14 16,6-11-20-16,-2-14 0 0,0-1-6 15,-2-3-6-15,-5-7-5 16,-2-1-21-16,-4 3-3 16,-3 2 29-16,1 6 4 15,-4 6-3-15,-3 8 1 16,-2 3 1-16,-3 8 7 15,-2 1 9-15,0 0-19 16,0 0 0-16,0 0-11 16,0 6-15-16,0 14 26 15,0 6 8-15,0 4-1 16,0 4-6-16,0 1 9 16,0-3-5-16,0-6-1 15,0-6 0-15,0-6-3 0,2-6-1 16,5-4 0-16,-3-4 0 15,5 0 14-15,0 0-2 16,7-12-2-16,2-9-4 16,1-4 1-16,2-8-7 15,1 1 0-15,-2 0-1 16,0 4 0-16,-4 3 1 16,-3 8 3-16,-4 5 1 15,0 4-3-15,-4 6 1 16,-3 2-1-16,0 0-2 15,4 0-15-15,1 7 13 16,0 18 2-16,0 5 1 0,-3 5 9 16,-2-1-4-16,0-2 5 15,1-5-10-15,-1-4 6 16,0-5-6-16,-2-6 3 16,0-8 1-16,0-2-1 15,2-2-2-15,-2 0 6 16,5 0 2-16,2-23 7 15,8-9-16-15,5-10-7 16,3-2 1-16,2 0 3 16,0 6 6-16,0 5-6 15,0 9 4-15,-5 6-2 16,-5 7 2-16,-3 3-5 16,-3 8 0-16,-3 0-1 15,3 0 1-15,0 3 0 16,2 16-5-16,0 5 9 0,5 4 4 15,-1 2 2-15,1 2-2 16,2-3 1-16,0-8 0 16,-2-3-1-16,-1-11 5 15,1-7 13-15,3 0 30 16,4-25 3-16,2-13-28 16,2-3-17-16,-6-5-6 15,-3 4-4-15,-7 6-1 16,-6 9-41-16,-5 8-46 15,0 10-144-15,-16 6-326 0</inkml:trace>
  <inkml:trace contextRef="#ctx0" brushRef="#br0" timeOffset="112510.13">11943 9493 255 0,'0'0'159'16,"0"0"-91"-16,0 0-17 16,0 0 17-16,0 0 13 15,0 0 9-15,0-7-15 16,0 7-12-16,0 0-7 16,-2 0-20-16,-9 0-25 15,-2 3-7-15,-5 16-4 0,0 10 1 16,5 9 8-16,2 2 12 15,5 6-18-15,6 2 9 16,0-1 8-16,0-5-3 16,14-8-11-16,2-8-6 15,-3-10-3-15,5-12 3 16,0-4 6-16,4-14 28 16,3-27-13-16,-1-8 0 15,-6-10-12-15,-5 1-9 16,-5 4 3-16,-6 3-3 15,-2 10-7-15,0 4-14 16,0 9 16-16,-8 7-6 16,-3 7 8-16,1 5-3 0,0 6-3 15,1-2-14-15,-1 5 23 16,-4 0 6-16,-1 0 4 16,-1 0-9-16,0 0 0 15,3 10-1-15,0 4 0 16,2 3-5-16,1 5 2 15,4 4 3-15,4 2 0 16,2 4-3-16,0 3 3 16,0 0 5-16,8-1-5 15,13 1 0-15,1-3 11 16,-2-6-9-16,2-9-4 16,-1-9 5-16,5-8-1 15,8 0 16-15,3-20 4 16,3-11-3-16,-2-8-14 0,-6 3 1 15,-8 0-6 1,-6 2-3-16,-5 2 0 0,-6 1-13 16,-2 1 10-16,-3 4 6 15,-2 8 0-15,0 9 2 16,0 4 2-16,0 5-4 16,0 0-14-16,0 0-11 15,0 0-2-15,0 10 16 16,0 15 11-16,0 7 3 15,0 3 4-15,0 9 2 0,0 2 9 16,0 5-2 0,0-1-8-16,2-1 2 0,4-9-6 15,1-12 1-15,0-9-5 16,-2-10-1-16,-1-7-12 16,5-2 13-16,5 0 10 15,3-21 9-15,5-10-5 16,3-6 0-16,-6-6-14 15,2-1-4-15,-3 1-22 16,-5-1-18-16,-2 6 13 16,1 1 17-16,-6 7 14 15,-2 7 1-15,1 4 1 16,-3 10-1-16,-2 5 6 16,0 4 13-16,0 0-3 15,0 0-10-15,0 0-7 0,0 0-9 16,0 0-1-16,0 0 1 15,0 0-5-15,0 18 14 16,0 8 6-16,0 8-4 16,0 8 0-16,0 8 8 15,0 2-4-15,2 0 6 16,12-4-5-16,1-5-6 16,1-13 6-16,1-13-7 15,2-8-2-15,1-9 2 16,5-9 16-16,-2-23 0 15,2-9-2-15,-2-4-8 16,-3-2-3-16,-5 1-3 16,-4 3-6-16,-6-6 3 0,-5-1-1 15,0-1 1-15,0-2 0 16,0 3 3-16,0 8 3 16,0 8-2-16,-2 14 1 15,2 11 0-15,0 2 0 16,0 7-1-16,0 0-1 15,0 0-12-15,-3 0-14 16,3 2 4-16,0 17 19 16,0 6 2-16,0 11 1 15,0 12 0-15,0 8 1 16,0 4 3-16,0 5 9 16,0-3-2-16,3-4 0 15,6-6 1-15,-1-6-5 0,1-10-3 16,3-11-4-1,-4-11 0-15,-1-9-7 16,5-5 7-16,-4 0-2 0,5-12-21 16,3-12-86-16,-3-8-171 15,-3-4-404-15</inkml:trace>
  <inkml:trace contextRef="#ctx0" brushRef="#br0" timeOffset="112722.01">12708 9578 598 0,'0'0'246'0,"0"0"-128"0,0 0-27 15,0 0 14-15,0 0-10 16,0 0-54-16,98-49-32 16,-71 33-2-16,-2 2-5 15,-4 4-4-15,2 0 0 16,-1 2-80-16,0-1-131 15,-4 5-61-15,-2 1-165 16</inkml:trace>
  <inkml:trace contextRef="#ctx0" brushRef="#br0" timeOffset="114325">13035 9581 16 0,'0'0'303'15,"0"0"-177"-15,0 0-84 0,0 0-11 16,0 0 2-16,0 0-25 16,0 0-8-16,0 2 0 15,0 2 1-15,0 4 11 16,0 0 29-16,5-1-16 16,-2 0-6-16,-1-2-14 15,2-5 2-15,-4 0-5 16,2 0 4-16,-2 0 43 15,0 0 41-15,2-5-19 16,-2-11-53-16,3 0-14 16,-3 0 5-16,0-1-8 0,0 2 6 15,0 1-7-15,0 4 9 16,0 3-6-16,-3 4 41 16,1 3-13-16,0 0-31 15,0 0-31-15,-2 0-1 16,-6 8 32-16,-1 10 18 15,0 0-9-15,2 1 2 16,5 4 10-16,-1 1-3 16,3 4 2-16,2 2 1 15,0 2-8-15,0 0 3 16,0-4-7-16,4-2-7 16,5-9-2-16,3-8-12 0,3-9 12 15,5 0 23-15,7-17 12 16,4-14-7-1,0-3-17-15,1 0-7 16,-8 0-4-16,1 2-7 0,-8 2-11 16,-1 0 0-16,-7 1 18 15,-2 5 0-15,-3 5 1 16,-2 7-1-16,0 4 9 16,0 8-4-16,-2 0 1 15,0 0-6-15,0 0-25 16,0 8-6-16,0 11 29 15,0 4 2-15,0 3 8 16,3 2 6-16,4 6 10 0,2 3-1 16,-1-4-4-16,6-3-10 15,-1-7-2-15,1-8-1 16,-1-9-4-16,1-4 2 16,3-2 0-16,1 0 15 15,2-22-7-15,0-6-1 16,-4-5-11-16,-5 0-10 15,-5 1-9-15,-6 0 4 16,0-1-3-16,0 1 4 16,-4 5 7-16,-7 1 2 15,-3 7-2-15,2 7 6 16,-5 4-18-16,0 6 0 16,-1 2 16-16,-5 0 0 15,0 9 2-15,0 11-5 0,5 4 4 16,3 3 2-1,3-1 0-15,8 3 5 0,4-1-1 16,0 0-3-16,0-2 3 16,16-4 6-16,3-5-6 15,4-5 19-15,-5-7-8 16,1-5 3-16,2 0-6 16,-3 0 0-16,1-17-3 15,4-6-2-15,-3-7 3 16,0-2-8-16,-2-1 1 15,-3-2-2-15,-1 0 1 16,-3 8-4-16,1 4 0 0,-4 11 2 16,-3 6 6-1,-1 6-6-15,-2 0-6 0,0 0-17 16,2 2 13-16,2 18 8 16,-4 6-4-16,2 8 6 15,-2 2 3-15,-2 7-3 16,0-1 11-16,0 0 1 15,0-6-3-15,0-10-4 16,0-10-4-16,0-9 4 16,0-7-5-16,0 0 9 15,0 0 14-15,5-4 15 16,-3-19-20-16,7-7-16 16,2-4-2-16,2-2 0 15,1 0-1-15,6 2-6 16,0 2 5-16,3 2-1 15,-2 5-6-15,-3 8 6 16,1 5 2-16,-9 5-11 0,1 7 6 16,-1 0-4-16,-4 0 0 15,1 19 6-15,-5 2 3 16,-2 6 1-16,0-1-4 16,0 0 4-16,0-3 1 15,0-2 5-15,0-5-6 16,0-7 1-16,0-4 0 15,0-3-1-15,0-2 1 16,0 0 7-16,0 0-2 0,2-9 4 16,8-14-5-16,5-7-3 15,3-2-4-15,-1 1 3 16,1-1-2-16,0 6-1 16,0 3 2-16,-2 4 2 15,-3 3-2-15,-4 8-3 16,-3 3 0-16,-3 2-7 15,-1 3 1-15,3 0-9 16,-3 14 18-16,2 14 1 16,0 6 10-16,3 5 3 15,3 1-4-15,0-5-8 16,3-4 2-16,-3-7-2 16,-2-10-2-16,-3-4-1 15,-1-4-66-15,-2-6-123 0,4 0-159 16,0-25-329-1</inkml:trace>
  <inkml:trace contextRef="#ctx0" brushRef="#br0" timeOffset="114798.2">14212 9443 600 0,'0'0'291'0,"0"0"-196"15,0 0-64-15,0 0-19 16,0 0-7-16,0 0 20 15,81 0-21-15,-62 0 7 16,0-3-1-16,-3-2-1 16,-3-4-1-16,-3 1-3 15,4-4 4-15,-5-2 0 0,0-1-7 16,-2-2 2-16,-3-1-2 16,-4 2-2-16,0 2-5 15,0 0-3-15,0 6-1 16,0 2-11-16,-14 4 10 15,-1 2-5-15,-5 0 14 16,-3 6 1-16,-2 13 0 16,2 6-3-16,0 3 3 15,3 4 4-15,9 2 2 16,5 0 4-16,6 3 4 16,0-3-5-16,8-1 12 0,21-8 5 15,7-4-5 1,7-7 8-16,1-9 4 0,-1-5 6 15,-5 0-10-15,-5-10-2 16,-8-8-9-16,-4-2-11 16,-5 0 1-16,-7 0-8 15,1 2-1-15,-4 1-14 16,0 1-72-16,3 5-77 16,-5 1-93-16,0 3-324 15</inkml:trace>
  <inkml:trace contextRef="#ctx0" brushRef="#br0" timeOffset="130402.96">23599 4824 103 0,'0'0'106'0,"0"0"-34"0,0 0 0 16,0 0 18-16,0 0 6 15,0 0 0-15,0 0-31 16,5-8-24-16,-5 8-2 15,0 0 6-15,0 0-14 16,0 0-10-16,0 0-10 16,0 0-11-16,0 0-1 15,0 0-24-15,0 0 16 16,0 0 7-16,0 3 2 16,-3 4 9-16,-3 1 2 15,4-4-9-15,0-1-1 16,2-3-2-16,0 0 4 15,0 0 3-15,0 0-3 0,0 0 12 16,0 0 2-16,0 0 0 16,0-5 2-16,0-7-5 15,10-2-28-15,11 2 7 16,1 2 0-16,3 4 6 16,0 4-9-16,-8 2 8 15,-1 0 4-15,-7 0 5 16,-7 11-7-16,-2 5-8 15,0 5-17-15,0 1 4 16,-9 5 21-16,-11 0 20 16,2-1-6-16,-2-3-7 15,4-7-3-15,3-6-3 16,4-6 7-16,6-2-6 0,3-2 3 16,0 0 16-16,0 0-14 15,10-4-7-15,5-6-12 16,3 0 12-16,0 4-10 15,-2 4 19-15,-1 2-9 16,1 0 0-16,-5 0 1 16,-2 8-2-16,-7 4-1 15,-2 0-12-15,0 0-9 16,0 2 0-16,-16 0 23 16,-8 0 21-16,-2 0-20 15,-5 0 14-15,1-6-11 16,8-2-2-16,6-4-1 15,7-2 13-15,5 0 17 16,2 0 13-16,0 0-24 0,-1-8-8 16,3-1-12-16,0-2-36 15,0 2-101-15,0-3-62 16,7-2-311-16</inkml:trace>
  <inkml:trace contextRef="#ctx0" brushRef="#br0" timeOffset="131024.09">23754 4671 115 0,'0'0'176'15,"0"0"-57"-15,0 0-21 16,0 0-11-16,0 0-1 16,0 0-33-16,-18-51-11 15,9 47-13-15,-1 1-2 0,0 0 3 16,-1 3 1-1,-5 0-7-15,-5 0 8 0,0 0-12 16,-6 0 2-16,2 0-8 16,-2 6-3-16,0 12-4 15,1 4 8-15,-6 10-14 16,1 9 15-16,2 8 11 16,0 15 4-16,5 7-5 15,6 4-3-15,10-4-11 16,8-5 3-16,0-2-15 15,23-4 0-15,22-7 4 16,13-7 12-16,11-12 5 16,2-12 4-16,-5-14-11 15,-4-8 0-15,-2-14-2 0,-2-24-2 16,-5-15-4-16,-8-9-6 16,-14-8-10-1,-13-13 8-15,-18-12 0 0,0-3-9 16,-18 6 11-16,-15 15-5 15,-2 15 10-15,-2 18-5 16,4 10 12-16,4 14-8 16,9 7-4-16,2 13-2 15,7 0-114-15,0 25-136 16,6 6-91-16</inkml:trace>
  <inkml:trace contextRef="#ctx0" brushRef="#br0" timeOffset="134385.53">25033 4750 31 0,'0'0'36'0,"0"0"-4"15,0-1-30-15,0 1-2 16,0 0-8-16,-2 0-7 16,2 0 11-16,0 0 4 0,0 0 1 15,0 0 3-15,0 0 21 16,0 0 37 0,0 0 26-16,0 0-13 0,0 0-11 15,0 0-12-15,0 0-3 16,0 0-17-16,0 0-7 15,0 0-9-15,0 0-3 16,0 0-8-16,0 0 4 16,0 0-5-16,0 0 6 15,0 0 3-15,0 0 1 16,0 0 9-16,0 0-8 16,0 0 10-16,0 0-6 15,0 0-3-15,0 0 2 16,0 0-6-16,0 0 1 0,0 0-4 15,0 0-1-15,0 0 0 16,0 0-6-16,0 0-2 16,0 0 0-16,0 0-1 15,0 0 1-15,0 0 3 16,0 0 5-16,0 0-3 16,0 0-2-16,0 0-1 15,0 0 5-15,0 0-1 16,0 0 0-16,0 0 2 15,0 0 3-15,0 0 1 16,0 0 0-16,0 0-5 16,0 0 6-16,0 0 3 15,0 0-9-15,0 0 1 0,0 0-2 16,0 0 5-16,0 0-7 16,0 0-2-16,0 0-1 15,0 0-2-15,0 0-1 16,0 0-4-16,0 0-3 15,0 0 3-15,0 0 2 16,0 0 3-16,0 0-2 16,0 15-4-16,0 30 7 15,0 27 26-15,0 20-2 16,0 10-9-16,9-2-4 16,-1-9 0-16,1-11-8 15,-4-12-1-15,2-15 2 16,-5-16-3-16,-2-16 2 0,2-9-3 15,-2-8 4-15,2-4 2 16,3 0 17-16,-1-19-23 16,3-13-74-16,0-10-88 15,-3-6-127-15</inkml:trace>
  <inkml:trace contextRef="#ctx0" brushRef="#br0" timeOffset="134991.68">25057 4959 200 0,'0'0'126'0,"0"0"-15"0,0 0-26 16,0 0-31-16,0 0-27 15,0 0-23-15,41-131 9 16,-6 103-5-16,3 3-2 15,0 4 2-15,-2 5-8 16,-5 7-23-16,0 2 23 16,-7 7-2-16,-3 0 2 15,-5 0 0-15,-10 12 6 16,-2 6-6-16,-4 5-9 16,0 4 9-16,0 9 1 0,-20 7 18 15,-11 6-13 1,-7 2 9-16,-6 2 2 0,-1-8-8 15,5-7 3-15,3-2-1 16,2-7-6-16,9-8 4 16,6-4-3-16,9-9-2 15,4-5 0-15,7-3-3 16,0 0 15-16,0 0 67 16,0-10-28-16,0-10-55 15,9-2 0-15,4 0 9 16,1 4 0-16,-1 3-9 15,0-2-8-15,-1 9 3 16,-1 1 1-16,-5 4-5 16,4 3 3-16,-4 0 3 15,1 0 3-15,1 0 0 0,6 6 3 16,1 12-3-16,3 10 8 16,5 15-8-16,1 4 2 15,0 10 1-15,-1-3 2 16,-3-6-3-16,-2-6 6 15,-4-12-6-15,-1-10-2 16,-2-14-7-16,0-6-167 16,0 0-135-16</inkml:trace>
  <inkml:trace contextRef="#ctx0" brushRef="#br0" timeOffset="136170.19">25510 5256 493 0,'0'0'188'16,"0"0"-129"-16,0 0-39 16,0 0 11-16,0 0 10 15,0 0-19-15,69-2-5 16,-56 2-11-16,3 0 16 16,-3-9 4-16,0-7-9 15,3-4-7-15,-5 0-3 16,1-2-7-16,-3 0-6 15,-5 1-21-15,0 1-6 16,-4-1 7-16,0 5 10 16,0 4 1-16,0 3-8 0,-4 0 2 15,-7 6 15 1,-3 3-17-16,-1 0 23 16,-1 0 19-16,-3 7-14 0,-2 13-4 15,1 4 13-15,0 4-5 16,6 9 13-16,4 4-14 15,8 6 16-15,2 3 11 16,0-4-1-16,10-6 1 16,11-5-14-16,3-8 0 15,0-10-5-15,5-14 1 16,6-3 18-16,4-3-13 16,5-22-7-16,4-8-15 15,-4-2-35-15,-3 3-27 16,-6 4-5-16,-6 2-8 0,-2 1 46 15,-8 4 29-15,2 1 0 16,-6 1 3-16,-3 5 6 16,-4 5 20-16,-6 5 7 15,-2-1 7-15,0 3 9 16,0 0-12-16,0-1-26 16,0-4-6-16,-6 2-3 15,-5-2 12-15,-7 1-8 16,-2 2-9-16,-2 2 6 15,-1 2-5-15,3 0-1 16,1 0 0-16,0 5-2 16,-1 10-13-16,5 5 14 15,1 8-9-15,3 5-11 0,9 1 21 16,2 1-7-16,0 0 6 16,0-5 2-16,13-10 10 15,1-8-11-15,1-12-4 16,8 0 4-16,-1-12 28 15,3-20-28-15,-4-8-3 16,0-3-3-16,-3 1 6 16,-1 4 2-16,-1 6 5 15,-3 4 3-15,1 8 5 16,-3 4 17-16,-5 6 16 16,-1 4-15-16,-3 5-8 15,0-2-4-15,-2 3-21 16,0 0 1-16,5 0-2 15,0 0-1-15,1 20 2 0,1 12 9 16,-1 10-6-16,-1 12 0 16,-5 10-2-16,0 17 7 15,0 9 0-15,0 10-8 16,0 0 4-16,0 1 2 16,-3-6-4-16,1-10 4 15,2-5-5-15,-2-8 4 16,0-11 1-16,2-10-3 15,-2-16 1-15,2-11-4 16,-3-8-1-16,1-7-8 16,0-6 6-16,2-3-2 0,-2 0 5 15,0 0 7 1,-5 0 29-16,-13-12 15 0,-3-20-7 16,-10-11-35-16,0-12-2 15,6-6-5-15,2-5-1 16,17-4-1-16,8 0-2 15,0-6 1-15,37-5-2 16,13 0 3-16,6 0 6 16,-1 7-6-16,-4 12-9 15,-8 11-20-15,-10 16-10 16,-8 11-41-16,-10 13-61 16,-8 9-84-16,-7 2-352 0</inkml:trace>
  <inkml:trace contextRef="#ctx0" brushRef="#br0" timeOffset="137348.57">26284 5456 66 0,'0'0'351'0,"0"0"-206"16,0 0-69-16,0 0 4 15,0 0 22-15,0 0-74 16,22-24 3-16,-13 1-8 15,-3-4 17-15,1-6-3 16,-5 0-5-16,3-5-10 16,-3-5-1-16,-2 6 4 15,0 5 7-15,0 7 9 0,0 13 0 16,0 4 0-16,0 6-10 16,0 2-19-16,0 0-12 15,0 0-23-15,0 19 13 16,-5 6 10-16,3 1 0 15,2-4-2-15,0-2 0 16,0-6-5-16,0-2-2 16,0-5 9-16,7-4-5 15,0-3-22-15,4 0 27 16,3 0 0-16,5-10 0 16,1-12-39-16,1 0-6 15,-6 7 27-15,-1 1 16 16,-8 7 2-16,1 3 7 15,-5 4-5-15,2 0 10 0,0 0-12 16,6 0 0-16,-1 12 5 16,-1 6 27-16,-1 8-20 15,0 6 16-15,-5 5-22 16,-2 2 13-16,3 2-12 16,1-3-5-16,0-8-1 15,5-9 1-15,5-9-2 16,1-12 0-16,7 0 5 15,3 0 14-15,4-17-5 16,0-11-14-16,-2-4 0 16,-5 0-28-16,-4-4-11 0,-5 0 20 15,-1 2 17 1,-4 1-3-16,-1 3-2 0,0 8 7 16,-5 6 1-16,-2 6 7 15,0 4-8-15,0 2-4 16,0 2-9-16,0 2-15 15,0 0 15-15,-2 0 13 16,-12 0 0-16,-3 0-3 16,1 9 0-16,3 7 1 15,-1 3-7-15,5 7 4 16,5 5 5-16,2 1 4 16,2 4 2-16,0-2-1 0,0 0 6 15,15-3 1 1,5-8 4-16,3-5-15 0,-1-8 17 15,2-8-2-15,-3-2-16 16,-2-4-26-16,1-22-40 16,1-4-23-16,0-6-17 15,6-1 14-15,2-3 24 16,7-7 62-16,7-4 6 16,1-1 43-16,-5 5 36 15,-14 6 22-15,-6 13-20 16,-13 10 4-16,-6 8-6 15,0 6-17-15,0 4-62 16,0 0 11-16,-17 0-11 16,-8 6 6-16,-2 12-5 15,0 1 2-15,5 2 2 0,5-1-5 16,5 0-4-16,7 2-7 16,5 4-9-16,0 6 10 15,12 4 10-15,12 0 6 16,7 1-6-16,6-7-7 15,-6-4 6-15,-6-8 2 16,-10-8 0-16,-13-6 4 16,-2-2-5-16,0-2-8 15,-7 4-8-15,-13-2 16 16,-5 1 13-16,-1 2-1 16,-1-3-3-16,7 0-7 15,2 1-2-15,5-3 2 16,4 0-2-16,5 3-74 15,4-1-107-15,0-2-64 0,15 0-218 16</inkml:trace>
  <inkml:trace contextRef="#ctx0" brushRef="#br0" timeOffset="138831.97">27398 5069 383 0,'0'0'254'0,"0"0"-78"16,0 0-62-16,0 0-45 16,0 0-27-16,0 0-2 0,3-84-40 15,-3 84-31 1,0 0 31-16,-14 15 0 0,-1 5 0 16,3 3-2-16,1 1 2 15,7 4 0-15,2 2-4 16,2 4 4-16,0 5 0 15,2-4-14-15,27 6 8 16,13-1 6-16,9-3 12 16,-2 0 9-16,-13-11-14 15,-19-6 2-15,-14-8-9 16,-3-5-22-16,0-2 7 16,-27-1 15-16,-7-4 19 0,-1 0 6 15,4 0-19 1,6 0 1-16,10-12 9 0,3-6 13 15,10-5-29-15,2-6-2 16,4-2 1-16,25-2 1 16,10 1-2-16,5 2 2 15,8 0 1-15,-1 4 0 16,-2 5 9-16,-9 7-8 16,-14 8 1-16,-12 4 4 15,-7 2 0-15,-7 0 5 16,0 0-2-16,0 0-10 15,0 0-9-15,0 11-4 16,0 5 13-16,0 8 0 16,0 1 1-16,0 5 1 15,0 7 3-15,0-3 0 0,0 2 1 16,0-4-3-16,0-8-3 16,0-7 0-16,4-10 0 15,0-2-1-15,-4-5 1 16,0 0 11-16,5 0 3 15,-2 0 4-15,6-15-8 16,6-7-4-16,3-4-6 16,4-4 0-16,5-2-1 15,-3 2 0-15,1 6-1 16,-7 2 4-16,-7 5 1 16,-5 10 9-16,-4 3 18 15,-2 1-21-15,0 3-9 0,0 0-14 16,0 10-1-1,0 11 14-15,0-2 2 0,0 3 0 16,0 5 2-16,0 1-2 16,0-1 0-16,6-4 2 15,-2-3-3-15,2-8-1 16,-1-4 1-16,-3-4 2 16,4-4 0-16,2 0 9 15,5-14 3-15,0-14 0 16,1-2-14-16,-6-6-22 15,-6-2-15-15,1-1 8 16,-3 2-9-16,0 2 16 16,0 9 19-16,-11 6-1 0,-2 6 4 15,-3 6 0 1,-2 4 2-16,-2 4-2 0,-2 0 0 16,-3 11-5-16,5 6 5 15,2 5-2-15,5 0 2 16,6 4-3-16,5 3-11 15,2 2 12-15,0 2 2 16,0-8 9-16,11 0-7 16,2-9 6-16,0-6-1 15,1-7-3-15,-1-3 1 16,8 0 9-16,1-11-1 16,1-13 1-16,-2-2-3 15,0-3-11-15,-1 0 0 16,-1-2 0-16,2 6 3 0,-1 2-2 15,-3 4 0-15,2 3 1 16,-6 4-4-16,-5 5 4 16,-2 7-1-16,-4 0-1 15,2 0-15-15,-2 16 12 16,0 12 2-16,1 3 1 16,-3 3 12-16,0-4-10 15,0-2 3-15,0-2-3 16,0-8-1-16,0-6-1 15,-3-3 1-15,3-9-1 16,0 0 7-16,0 0 2 16,0 0 7-16,0 0-5 15,0-21-11-15,13-7-22 0,6-8 11 16,3-2 11-16,-2-1 0 16,-4 4 2-16,-1 2 0 15,-4 9 7-15,-2 7 11 16,-2 6 5-16,-3 8-6 15,-4 0-4-15,3 3-15 16,-3 0-9-16,2 4-8 16,3 21 17-16,-1 9 2 15,2 5 9-15,1 4-5 16,0-4-3-16,0-9-1 16,1-7 1-16,-1-10-2 15,-1-9-1-15,0-4-27 16,-2 0-48-16,-4-22-98 15,0-21-340-15</inkml:trace>
  <inkml:trace contextRef="#ctx0" brushRef="#br0" timeOffset="139112.77">28176 4642 497 0,'0'0'255'0,"0"0"-180"15,0 0-57-15,0 0-18 16,0 0 0-16,0 0 3 16,-46 88 19-16,48-72-22 0,9-10-10 15,-3-6 10-15,4 0 41 16,-3 0 36-16,-3-18-43 16,-2-2-17-16,-4 0-10 15,0 6-7-15,0 5-4 16,0 6-34-16,-6 3-38 15,-14 0-49-15,-4 20 56 16,-3 2-72-16,-2 2-244 16</inkml:trace>
  <inkml:trace contextRef="#ctx0" brushRef="#br0" timeOffset="140159.74">29243 4788 336 0,'0'0'183'0,"0"0"5"15,0 0-36 1,0 0-44-16,0 0-11 0,0 0-17 16,-2-50-28-16,2 50-32 15,0 0-13-15,0 0-5 16,0 0-2-16,0 30-13 15,-13 16 13-15,-3 17 0 16,-5 10 1-16,-2 6 11 16,1-4-7-16,1-6-2 15,4-14-2-15,6-16 2 16,6-13-2-16,1-12 2 16,4-11-2-16,0-3 8 0,0-21 9 15,0-19-15 1,11-18-3-16,7-6 0 0,-2-6 0 15,1 1 0-15,1-1-9 16,-1 7 0-16,4 6 9 16,-3 11 0-16,-1 6 0 15,-1 12 0-15,-5 10 20 16,-2 8-11-16,-6 6 12 16,-1 4-21-16,-2 0-1 15,2 0-12-15,5 19-11 16,-1 20 22-16,5 15 2 15,1 16 2-15,-1 10 5 16,2 3 1-16,3-7-7 16,4-8 1-16,-5-15-2 15,-3-16-11-15,-4-11-58 0,-3-12-49 16,-5-10-125-16,0-4-164 16</inkml:trace>
  <inkml:trace contextRef="#ctx0" brushRef="#br0" timeOffset="141916.43">29164 5119 600 0,'0'0'221'16,"0"0"-149"-16,0 0-72 16,0 0 5-16,0 0 43 15,0 0 44-15,142 19-8 16,-86-21-62-16,-7-23-10 15,-5-8-12-15,-7-8-32 0,-9-8-22 16,-8-2 1-16,-11-2-17 16,-6 3 22-16,-3 4 38 15,0 7 10-15,0 7 6 16,0 9 0-16,0 9 14 16,0 5 25-16,0 9 2 15,0-3-28-15,0 3-14 16,0 0-5-16,0 0-25 15,-8 8 13-15,2 14 12 16,-3 9 28-16,0 6 8 16,2 13 4-16,3 11-9 0,2 9-11 15,2 3-3 1,0-1 6-16,0-9-8 0,8-9-12 16,6-7 9-16,1-17-12 15,2-11-11-15,5-14 11 16,4-5 24-16,8-10-2 15,2-20-22-15,-1-12-20 16,-1-9-16-16,-5 1-36 16,-7-4 11-16,-5 6 16 15,-3 6 40-15,-5 6 5 16,-7 5 19-16,0 10 21 16,-2 7 19-16,0 5 0 15,0 9-59-15,0 0-6 16,-10 5 4-16,-9 18 2 0,0 14 1 15,1 5-1-15,2 4 0 16,3 0-2-16,0 0 6 16,5-6-6-16,6-6 2 15,2-9-4-15,0-12-26 16,0-9-15-16,2-4-3 16,16-5 37-16,3-25 2 15,0-9-56-15,0-3-3 16,-1 3 31-16,-5 0 25 15,-1 7 12-15,-1 8 28 16,-4 10 45-16,-2 6 27 16,-2 4-13-16,-1 4-34 15,0 0-32-15,3 0-21 0,-1 5-10 16,6 21 9-16,1 13 1 16,1 9 10-16,1 10 0 15,1 8-5-15,1 9 6 16,4 5-2-16,1 4 2 15,-2 3-2-15,-4-2-2 16,-6-4-4-16,-7-9 0 16,-3-10-3-16,0-13-1 15,-7-18-3-15,-11-9-6 16,-2-8 2-16,-2-8 8 16,-5-6 43-16,0 0-13 15,0 0 3-15,4-24-4 16,4-8-6-16,6-10-2 15,4-11-17-15,9-5-2 0,0-12 6 16,14-2-6-16,17-4 1 16,9 0-3-16,5 0-29 15,10 1-28-15,1 3-29 16,2 6-40-16,-5 10 11 16,-6 10 30-16,-13 13 12 15,-15 6 32-15,-5 9 35 16,-7 10 6-16,-7 2 7 15,0 6 52-15,0 0 3 16,0 0-42-16,0 0-4 16,0 0 3-16,-2 0 1 0,-10 0 6 15,1 12-9 1,-2 8 15-16,-1 7 5 0,3 4-37 16,3 5 11-16,3 2-5 15,5 0-5-15,0-2 6 16,0-6-7-16,2-7 0 15,9-5 8-15,2-10 1 16,1-8 2-16,-1 0 0 16,3-3 1-16,-3-18-12 15,1-9-21-15,-5-9-23 16,-5-7 3-16,-4-10-5 16,0 2 18-16,0 4 28 0,0 16 12 15,-4 19 39 1,0 8 47-16,1 7-34 0,1 0-48 15,-7 9-16-15,-2 26-23 16,-3 3 23-16,1 3 1 16,4-9 4-16,5-9-5 15,-1-9-3-15,5-5-1 16,0-8 4-16,0-1 7 16,0 0-7-16,0 0-1 15,11 0 1-15,9-14-4 16,5-10-5-16,4-2-11 15,2-1 0-15,0 6 14 16,-2 7 6-16,-2 3-7 16,-2 6 4-16,1 5 3 15,1 0-14-15,5 0 14 0,1 20 12 16,-4 8 6-16,-4 8 8 16,-12 1-13-16,-9 0-3 15,-4 1-3-15,0-6-5 16,0 0-1-16,-4-8 0 15,-9-5-2-15,-1-9 1 16,3-4-2-16,-1-6 2 16,1 0 1-16,3-4 44 15,-4-20-15-15,5-10-20 16,7-12-9-16,0-7-1 16,3-5 0-16,19-2 1 15,7 6-1-15,5 8 5 0,3 7-4 16,6 8-1-1,-1 6 0-15,-4 6 18 0,-14 8-10 16,-7 8-1-16,-11 3-7 16,-2 0-5-16,-4 19-10 15,0 13-16-15,0 8-25 16,0 1-69-16,-8-7-161 16,-2-7-453-16</inkml:trace>
  <inkml:trace contextRef="#ctx0" brushRef="#br0" timeOffset="142538.07">30950 5109 95 0,'0'0'326'16,"0"0"-56"-16,0 0-78 15,0 0-45-15,0 0-26 0,0 0-54 16,0-66-20-16,0 64-3 16,0 2-13-16,0 0-13 15,0 0-8-15,0 0-8 16,0 0-2-16,0 5-20 15,0 20-5-15,0 8 25 16,0 8 3-16,0-2 0 16,0-6 0-16,2-1-1 15,0-7-2-15,0-3-35 16,-2-11-76-16,0-4-142 16,0-7-219-16</inkml:trace>
  <inkml:trace contextRef="#ctx0" brushRef="#br0" timeOffset="143051.88">31018 4717 485 0,'0'0'192'15,"0"0"-67"-15,0 0-5 16,0 0-24-16,0 0-10 16,0 0-77-16,-6-58-9 15,6 58-26-15,0 0 4 16,0 0 22-16,0 0 0 16,2 0-8-16,2 0 8 15,7 0 56-15,-2 0 3 16,0-7-30-16,-4-5-15 0,-5 0 6 15,0-3-20-15,0 3-18 16,0 3 10-16,-19 3 1 16,0 2-1-16,-3 2-6 15,-1 2-12-15,6 0-1 16,5 0-48-16,10 16-77 16,2 1-82-16,0 6-122 15</inkml:trace>
  <inkml:trace contextRef="#ctx0" brushRef="#br0" timeOffset="143421.68">31226 4634 429 0,'0'0'146'16,"0"0"79"-16,0 0-77 16,0 0-41-16,0 0-35 15,0 0-68-15,13-21-4 16,-13 21-14-16,0 11-10 16,2 19 24-16,-2 10 4 15,2 8 3-15,0 12 5 16,6 5-9-16,0 9 15 0,3-4-3 15,3-3-9-15,-3-9-2 16,-3-17 0-16,-3-12-2 16,-2-15-2-16,-3-9-29 15,0-5-67-15,-5 0-38 16,-13-16-11-16,-4-14-64 16,-1-6-115-16,4-3 197 15</inkml:trace>
  <inkml:trace contextRef="#ctx0" brushRef="#br0" timeOffset="144000.32">31197 4988 145 0,'0'0'316'0,"0"0"57"16,0 0-165-16,0 0-79 16,0 0-42-16,0 0-50 0,69-33-16 15,-40 27-10 1,-2-1-4-16,-1 2-3 0,-4-2 0 16,1-9-4-16,1 1-18 15,-3-7-15-15,-6-5-18 16,-1-4-14-16,-10-4-15 15,0 0 40-15,-4-4 19 16,0 5 21-16,0 4 0 16,0 6 0-16,0 8 14 15,0 8 3-15,0 3 6 16,0 5-7-16,0 0-10 16,0 0-6-16,0 0-9 0,0 0 1 15,-2 0-2 1,2 0-4-16,-6 7 3 0,0 18 8 15,2 14 3-15,-2 7 17 16,6 10 6-16,0 4-14 16,0 3 4-16,0 1-1 15,0-4-5-15,0-10-3 16,0-14 2-16,0-14-5 16,-3-10 2-16,3-7-1 15,-2-5 0-15,0 0-2 16,2 0 3-16,0 0 9 15,0-7-6-15,0-20-6 16,11-10-75-16,9-3 36 16,3 4 39-16,-4 4 0 15,0 5 12-15,-7 11 30 0,0 4-4 16,-5 7 14-16,-3 2-3 16,0 3-21-16,-2 0-28 15,3 0-3-15,0 11-7 16,4 12 10-16,-3 9 4 15,1 6 2-15,-3 1-3 16,1 0-3-16,0-10-85 16,1-9-88-16,3-11-278 15</inkml:trace>
  <inkml:trace contextRef="#ctx0" brushRef="#br0" timeOffset="144651.96">31781 4942 796 0,'0'0'215'0,"0"0"-50"16,0 0-54-16,0 0-53 15,0 0-29-15,0 0-22 16,2-19 9-16,0 19-11 16,-2 0-5-16,2 0 0 15,0 4-21-15,5 18 4 16,-2 12 17-16,-1 6 5 15,-1 3-5-15,-1-5 5 16,0-4-5-16,-2-13-4 16,2-9-30-16,-2-8 11 0,0-4 4 15,0 0 19-15,2 0 10 16,7-25-10-16,5-6-30 16,-1-3-15-16,3 0 33 15,-3 3 11-15,1 4-3 16,-4 7-3-16,1 4 7 15,-1 9-1-15,-6 4 2 16,0 3 4-16,1 0-5 16,1 0-25-16,2 20 15 15,0 8 9-15,-1 4 1 16,-3 0 6-16,0-4-4 16,-4-2 3-16,0-6-4 0,0-6-1 15,0-6 1-15,0-4 0 16,0-4 6-16,0 0 8 15,6-2 6-15,0-24 4 16,7-6-25-16,3-8-37 16,1 4 35-16,2 1-6 15,-6 6 5-15,-2 5 3 16,-2 5 7-16,-3 7-5 16,-1 8 13-16,-3 4 15 15,1 0-24-15,-1 0-6 16,3 0-9-16,1 23-10 15,3 7 19-15,5 5 29 16,-4 0-6-16,1-1-14 16,-3-6-5-16,-4-6 3 15,-4-5-7-15,0-8-63 0,0-6-132 16,0-3-221-16</inkml:trace>
  <inkml:trace contextRef="#ctx0" brushRef="#br0" timeOffset="145041.75">32383 4879 526 0,'0'0'185'16,"0"0"-38"-16,0 0-35 16,0 0 18-16,0 0-64 15,0 0-21-15,42-92-14 16,-42 92-18-16,0 0-13 0,0 0-9 15,-18 0 4-15,-4 11 5 16,4 5-9-16,5 1 8 16,6-2-5-16,7 2-3 15,0 1-17-15,7-3 26 16,10 3 9-16,8-2-9 16,4 4-11-16,-7-1 10 15,5 3-7-15,-4-2-5 16,-6-4 10-16,-6-2 3 15,-6-6-26-15,-5-6 26 16,0 0 10-16,0 0 17 16,-2 2-10-16,-27 0 3 0,-14 4 11 15,-9-6-12 1,2 0-19-16,0-2-74 0,8 0-243 16,11-2-548-16</inkml:trace>
  <inkml:trace contextRef="#ctx0" brushRef="#br0" timeOffset="147505.28">24186 6882 59 0,'0'0'72'16,"0"0"-19"-16,0 0-23 16,0 0-16-16,0 0-4 15,0 0 2-15,-2-4 10 16,2 4 16-16,0 0 35 16,0 0 10-16,0 0-11 15,0 0 6-15,0 0-6 16,0-3-26-16,0 3-16 15,0 0-5-15,0 0 1 16,0 0 5-16,-2 0-1 16,-6 0 0-16,0-3-10 0,-5 3 0 15,1-2-18-15,-1 2 7 16,1 0 15-16,1 0 4 16,3-2 3-16,4 2 2 15,4 0-6-15,0 0-1 16,0 0-10-16,0 0 3 15,0-3-3-15,15-2 1 16,16-3 7-16,12-2-4 16,5 0-11-16,-7 2 1 15,-13 4-9-15,-12 1 9 16,-9 1-5-16,-7 1-2 16,0-1 1-16,0 2 0 0,0 0-2 15,0 0 6-15,0 0-4 16,0 0-4-16,0 0-3 15,0 0-1-15,0 0-4 16,0 0-105-16,0 12-137 16,0 1-15-16,0-1-354 15</inkml:trace>
  <inkml:trace contextRef="#ctx0" brushRef="#br0" timeOffset="148341.64">25021 6705 210 0,'0'0'213'0,"0"0"-40"15,0 0-78-15,0 0-17 16,0 0-13-16,0 0-40 16,0-14-10-16,0 14 10 0,0-2 2 15,0 2 17-15,0-2 9 16,0 2-6-16,0 0-11 16,0 0-17-16,0 0-13 15,0 0-6-15,-4 0-7 16,-13 2 7-16,-3 20-6 15,-5 7 5-15,0 10-1 16,8 6 3-16,1 3-1 16,9 4 15-16,7-2-15 15,0-4 0-15,9-4-2 16,16-8 2-16,2-12 22 16,-1-9-4-16,3-13-3 15,3 0 8-15,1-14-3 16,0-21-10-16,-4-7 0 0,-6-6-10 15,-10-8-3-15,-9-6-17 16,-4-5 17-16,0 5-4 16,-17 11 4-16,-4 14-1 15,-1 16-4-15,0 12 8 16,-7 9 10-16,-4 0-10 16,-4 6-1-16,4 18-4 15,4 1 1-15,12 1-66 16,9-5-31-16,8 2-72 15,4-5-134-15,19-6-68 16</inkml:trace>
  <inkml:trace contextRef="#ctx0" brushRef="#br0" timeOffset="149085.63">25374 6685 143 0,'0'0'176'15,"0"0"-73"-15,0 0-39 16,0 0-2-16,0 0 57 16,0 0-53-16,9-28-14 15,-9 21 13-15,0 0 31 0,0-3-47 16,0 2 4-16,0-2-5 15,0-1-6-15,0-3-10 16,0 2-29-16,0 5 5 16,0 1 5-16,0 4 7 15,0 2 2-15,0 0-3 16,0 0-2-16,0 0-17 16,0 0-14-16,0 29-25 15,4 15 39-15,-2 11 9 16,0 6-5-16,-2 1-1 15,0-6 1-15,0-2-2 16,0-6 3-16,0-9-5 16,0-8 1-16,-4-9 2 0,0-9-3 15,2-6 2-15,-1-3-2 16,1-2 6-16,0 0-5 16,2-2 13-16,0 0-14 15,0 0-4-15,0 0 1 16,0-6-21-16,0-6-4 15,7 2 21-15,-3 3 7 16,0 0 5-16,-2 7-1 16,-2 0 13-16,0 0-6 15,0 0-11-15,0 0-10 16,0 0-17-16,0 0 3 16,0 0 24-16,-2 0 4 0,0 0-3 15,2 0-2 1,0 0 0-16,0 2-6 0,0-2-8 15,23 0 15-15,10 0 5 16,7 0 21-16,1 0-15 16,-8 0-7-16,-4-2 2 15,-7-3-4-15,-6 0 1 16,-8 2-1-16,-6 0 1 16,-2 1-3-16,0 1 0 15,0 1-17-15,0-3-47 16,0-1-58-16,0 0-180 15,0-5-158-15</inkml:trace>
  <inkml:trace contextRef="#ctx0" brushRef="#br0" timeOffset="149729.23">25945 6595 63 0,'0'0'93'16,"0"0"-81"-16,0 0 2 15,0 0 43-15,0 0 34 16,0 0 19-16,58-32-37 16,-56 30 6-16,-2 2 24 15,0 0 7-15,0-2-36 0,0 2-35 16,0 0 6-16,0 0-24 15,0-2 6-15,2-4 14 16,0 0 13-16,1 0-34 16,-1-1-12-16,-2 4 12 15,0 1 0-15,0 0-4 16,0 2-16-16,0 0-29 16,-9 0 29-16,-11 0 21 15,-3 16-19-15,-1 8-2 16,-2 8-5-16,-3 4 5 15,2 4 0-15,4-2 1 16,12-2-2-16,11-8-15 16,0-5 9-16,3-9 7 15,26-6 12-15,4-6 1 16,5-2 8-16,-3 0-4 0,-6 0-12 16,-6 0-5-16,-8 0 3 15,-6 0-6-15,-6 0 2 16,-3 3-2-16,0 6-11 15,0 1 5-15,0 2-3 16,-19 2 6-16,-3-2 4 16,-12 1-4-16,-3-1 6 15,-1-3 18-15,0-5-2 16,7-3-9-16,4-1 4 16,7 0 9-16,7 0 0 0,6 0-1 15,4 0-5-15,3 0-9 16,0 0-5-16,0 0-7 15,0 0-51-15,12 0-123 16,8 7-247-16</inkml:trace>
  <inkml:trace contextRef="#ctx0" brushRef="#br0" timeOffset="151417.61">27220 6601 69 0,'0'0'264'0,"0"0"-84"15,0 0-27-15,0 0-17 16,0 0-40-16,0 0-34 16,0-40-16-16,0 38-1 15,0 2-7-15,0 0-17 16,0 0-21-16,0 0-7 16,-4 0-21-16,-10 14 22 15,-3 17 6-15,-6 12 6 16,0 5-6-16,5 6-2 0,3 0-2 15,11-1 1-15,4-7 3 16,0-8-3-16,6-8-7 16,17-10-6-16,4-14 16 15,2-6 40-15,2-4-13 16,-2-28-27-16,0-12 0 16,-5-12-46-16,-6-4-4 15,-9 2-20-15,-9 0 56 16,0 10 12-16,-11 4 4 15,-10 15 56-15,2 11-17 16,-6 14-6-16,1 4-21 16,-8 8-14-16,3 21-8 15,0 14 7-15,7 7-1 0,2 4-4 16,9 9-60-16,8-2-100 16,3-1-153-16</inkml:trace>
  <inkml:trace contextRef="#ctx0" brushRef="#br0" timeOffset="151972.64">27428 7024 26 0,'0'0'289'0,"0"0"-203"16,0 0-16-16,0 0-7 15,0 0 37-15,0 0-46 16,39-200-14-16,-39 160 11 16,0 1-2-16,0 7 19 15,0 8-4-15,0 10-9 16,0 9-6-16,0 2-14 16,0 3-35-16,0 0-25 15,-2 12 12-15,-4 14 13 16,3 4 3-16,3-4-3 15,0-3-5-15,0-7-10 16,3-4-6-16,7-9 6 16,1-3-17-16,5 0-18 0,4-3 46 15,0-20-35 1,7-2-18-16,0-6-6 0,-5 6-24 16,-2 2 41-16,-6 11 46 15,-10 9 77-15,-2 3-9 16,-2 0-32-16,2 5-36 15,-2 17 6-15,3 9 101 16,-1 5-50-16,0 3-18 16,2 0 14-16,-2-3-34 15,4-5-6-15,0-2 10 16,1-9-6-16,-1-8-13 16,1-6 18-16,4-6-11 0,4 0 22 15,4 0-2 1,3-23-21-16,2-6-10 0,-4-5-132 15,3-4-95-15,-8-4-317 16</inkml:trace>
  <inkml:trace contextRef="#ctx0" brushRef="#br0" timeOffset="153375.26">27984 6742 324 0,'0'0'193'0,"0"0"-88"16,0 0-58-16,0 0-45 15,0 0-2-15,0 0 0 0,11 3 28 16,-11-1-18-16,0 0 14 16,0-2-13-16,0 0 9 15,0 0 3-15,0 0 9 16,0 0 1-16,0 0-17 15,0 0 3-15,0-2 8 16,0-10 1-16,-6-3-20 16,-3 0-3-16,0 4-3 15,0 1 3-15,5 3 10 16,-1 3 13-16,3 4-1 16,0 0-23-16,-6 0-4 15,0 0-5-15,-3 6 1 0,-1 9 1 16,2 2 4-1,-1 5-7-15,1 6 2 0,4 2 4 16,4 4 0-16,2 1 0 16,0 0-7-16,0-9 7 15,6-3-7-15,12-9 4 16,3-12 3-16,4-2 33 16,5-7-7-16,1-26-10 15,-2-13-6-15,-2-8-3 16,-5-7-7-16,-9-7 3 15,-3-6-4-15,-8-2 1 16,-2 2 0-16,0 14 12 16,0 13-5-16,0 21 26 0,0 12 5 15,0 8-9 1,0 6-6-16,0 0-23 0,0 0-2 16,0 0-18-16,0 2 4 15,0 16 16-15,0 8 5 16,-2 5-2-16,0 6-1 15,-6 14 1-15,-1 4-3 16,1 10 2-16,-1 3 0 16,0 0 2-16,6-3-4 15,3-5-1-15,0-8-2 16,0-11 1-16,12-16-5 16,5-9-2-16,2-14 9 0,2-2 21 15,4-2-3 1,0-18-3-16,2-6-11 0,-7-4-4 15,-1-2-4-15,-5-2-21 16,-5 2 5-16,-3 0-7 16,-1 1 27-16,-2 7 0 15,-1 8 6-15,-2 8-3 16,0 4 1-16,0 4-2 16,0 0-2-16,0 0-7 15,0 0-23-15,0 3 6 16,0 14 24-16,0 5 1 15,0 6 0-15,0 2-1 16,0 5 4-16,0-5-2 16,0-2 1-16,0-5-5 15,9-8 2-15,1-5-4 0,2-8 4 16,1-2 14-16,3 0-6 16,4-12-8-16,4-15-3 15,1-4-13-15,0-3 7 16,-4-3-9-16,0 8 17 15,-8 3 1-15,-2 7 4 16,-2 10-4-16,-2 2 16 16,-2 3 2-16,-3 4 5 15,0 0-13-15,2 0-10 16,-1 4-14-16,1 19 9 16,0 8 5-16,-2 1 5 15,1 2-2-15,-3-1 0 0,0-5 4 16,0-6-6-16,0-6 3 15,0-8-4-15,0-4 0 16,0-4 0-16,0 0 15 16,0 0 3-16,0-10 7 15,9-14-25-15,0-8 2 16,6-3 3-16,3-5-3 16,7 0-2-16,0 2-2 15,-2 6-9-15,2 6 7 16,-2 8 4-16,-5 6 3 15,-5 7 7-15,-5 5-4 16,2 0-6-16,-6 0 5 16,1 17-4-16,-5 7 4 0,0 8 14 15,0-1-5-15,0 0-3 16,0-4-1-16,4-8-6 16,5-2 5-16,2-9-3 15,2-6-6-15,8-2 12 16,3 0 20-16,5-12-15 15,3-15-10-15,-7-3-7 16,-4-5-42-16,-13-8-39 16,-8-4-105-16,0-11-197 15</inkml:trace>
  <inkml:trace contextRef="#ctx0" brushRef="#br0" timeOffset="153667.61">28599 6191 460 0,'0'0'198'0,"0"0"-43"16,0 0-122-16,0 0-33 16,0 0-34-16,0 0 34 15,-24 59 22-15,28-43-4 16,6-10-15-16,-2-3-2 16,1-3 48-16,-2 0 36 15,2-14-34-15,-3-7-22 16,-3-2-17-16,-3 2-12 15,0 5 0-15,0 7-15 16,-9 4 11-16,-9 5-1 16,-2 0-1-16,-2 25 6 15,1 13 0-15,6 15-11 0,6 3 10 16,9 6-81-16,0 3-64 16,11-7-244-16</inkml:trace>
  <inkml:trace contextRef="#ctx0" brushRef="#br0" timeOffset="155446.94">29137 6609 22 0,'0'0'219'0,"0"0"-149"16,0 0-45-16,0 0 21 16,0 0 21-16,0 0-67 15,4-2 9-15,-4 6-9 16,0 2 37-16,0 1-6 16,0-4 23-16,0 1-6 15,0 1-4-15,0-5-5 16,0 0-13-16,0 0-16 15,0 0 13-15,0 0-1 16,0 0-1-16,0 0 19 16,0 0 0-16,0 0 19 0,-2-7-8 15,-4-13-27 1,-4-4-10-16,1 2-3 0,1 0 21 16,-1 4 0-16,2 6 9 15,2 8 3-15,1 2-16 16,2 2-13-16,-2 0-15 15,-6 0-3-15,-3 0 0 16,-2 15-1-16,-1 2 3 16,-2 7-3-16,3 2 0 15,-2 4-6-15,7 3 6 16,1 6 0-16,9 5 0 16,0-2-2-16,0 0 6 0,9-5 11 15,7-9-10 1,-3-4 6-16,3-12-7 0,-1-9-1 15,5-3-4-15,0 0 5 16,-2-21 5-16,0-7-5 16,-7-7-17-16,-2 0-13 15,-1-1-21-15,0-2 11 16,0 1 26-16,-1 11 9 16,-1 4 5-16,2 8 7 15,-2 4 12-15,-4 6 9 16,0 2 21-16,1 2-36 15,-1 0-13-15,2 12 1 16,4 12-1-16,-2 2 11 16,0 1-1-16,5-1-2 15,-1-5-8-15,1 0 2 16,-1-5 2-16,-2-6-3 0,-4-4 0 16,5-5 2-16,-1-1-1 15,9 0-2-15,2-10 23 16,8-12-3-16,0-6-7 15,0-4-9-15,-3-4-3 16,-3-6 3-16,-8-2-1 16,-3-2 0-16,-2 10-3 15,-6 12 15-15,-2 10 35 16,0 12-11-16,0 2-39 16,-2 0-7-16,-14 9 6 15,-1 15 0-15,-4 7-1 0,12-1 2 16,2-4 2-16,5-9-2 15,2-4-1-15,0-6-1 16,0-4-10-16,0-3-2 16,18 0-6-16,7 0 13 15,0 0-32-15,0 0-20 16,-8-6-20-16,-7 2 58 16,-3 2 19-16,-2 0-1 15,-1 2-3-15,1 0 6 16,1 0 19-16,1 0-1 15,-2 0-7-15,1 12-3 16,-1 10-1-16,-1 6-2 16,0 2 3-16,1 3-1 0,4-5-4 15,0-8 0-15,0-6-3 16,-1-9 2-16,-3-5-2 16,2 0 17-16,-3 0-2 15,3-16 2-15,-1-7-7 16,2-10-8-16,0-3-2 15,1-12-37-15,0-2-2 16,-2-6 22-16,-3 1 16 16,-2 16 2-16,-2 13 8 15,3 14 49-15,-1 12 0 16,0 0-55-16,2 5-3 16,4 24-12-16,-2 5 12 0,7 2 12 15,-1 0-3 1,-1-4-9-16,2-8 3 0,-2-6 3 15,-2-7-3-15,-3-6-1 16,4-3 2-16,1-2-2 16,4 0 9-16,3 0-6 15,0-10-5-15,0-14-3 16,-4-7-16-16,-6 2 3 16,-3 0 14-16,-5-1 2 15,0 2 4-15,0 5-3 16,0 5 11-16,2 4 6 15,0 6-4-15,0 5 8 16,0 3-8-16,-2 0-12 0,0 0-2 16,0 0-3-1,0 0-9-15,0 17 2 0,2 12 10 16,1 17 2 0,0 11 6-16,3 11-1 0,3 8-2 15,1 9-2-15,7 4-2 16,-1 6 2-16,-1 1-3 15,-2-4 0-15,-2-5 0 16,-4-12 1-16,-3-9-1 16,-4-17 0-16,0-11 0 15,0-14 0-15,0-7 0 16,0-9-2-16,0-5 2 16,0 1 0-16,-4-1 6 15,-14-3 3-15,-2 0 9 0,-9-3 1 16,2-22-12-16,-2-10 4 15,0-13-6-15,7-10-4 16,5-6 5-16,12-8-12 16,5 2 5-16,0-1 1 15,9 3 4-15,18 8-4 16,2 4-3-16,0 10-5 16,-6 7-18-16,-2 13-19 15,-7 8-35-15,-10 4-165 16,-4 2-276-16</inkml:trace>
  <inkml:trace contextRef="#ctx0" brushRef="#br0" timeOffset="156533.2">30532 6585 99 0,'0'0'335'0,"0"0"-179"15,0 0-22-15,0 0-2 16,0 0-96-16,0 0-12 15,0 0-12-15,45-88 0 16,-39 53-11-16,1-2 7 16,-2-4-7-16,-3-7 2 15,2 0 13-15,-4-4-2 16,0 7 0-16,0 10 10 16,0 9 44-16,0 14-18 15,0 4-22-15,0 6 8 0,0 2-25 16,0 0-11-16,0 0-1 15,0 0-23-15,0 8 14 16,0 18 10-16,0 8 4 16,0 7 4-16,0 8-6 15,0 4-1-15,0-2 1 16,-2 4-2-16,-4 1 1 16,-1 0 0-16,2-3 0 15,5-7-1-15,0-12-1 16,0-15-7-16,0-11-2 15,14-6 10-15,6-2 18 16,6 0-4-16,7-24 2 16,6-8-16-16,3-4-12 0,-4 0-32 15,-7-1 0-15,-4 6 27 16,-11 0 11-16,-5 8 0 16,-5 2-3-16,-4 4 8 15,-2 1-5-15,0 2 1 16,0 0-10-16,-6 1 3 15,-5 5 9-15,2 3 3 16,2 0 0-16,5 5 5 16,0 0 5-16,-1 0-10 15,1 0-2-15,-2 0 1 16,-3 14 2-16,3 3-1 16,-3 7 8-16,5 10 6 0,2 8 6 15,0 11 2 1,0 8 8-16,0 1-11 0,0-6-16 15,9-13 6-15,2-15-7 16,4-19-2-16,10-9 2 16,10-1-1-16,6-30-1 15,5-8-74-15,4-7-28 16,-6-1-65-16,1 1-246 16</inkml:trace>
  <inkml:trace contextRef="#ctx0" brushRef="#br0" timeOffset="157463.51">31279 6396 327 0,'0'0'77'0,"0"0"-39"16,0 0 72-16,0 0-46 15,0 0-17-15,0 0-14 0,-18 57-8 16,18-53-9 0,0 0-2-16,0-4-5 0,0 0-7 15,0 1 13-15,-2-1-5 16,2 0 2-16,0 0 27 15,0 0 13-15,0 0-7 16,0 0 8-16,0 0-3 16,0-8-17-16,-2-5-30 15,-5-3 2-15,0 0-1 16,-1-1-3-16,-1 4 8 16,1 2-5-16,0 1 18 15,-1 6-3-15,3 3 5 0,-6 1-4 16,1 0-20-16,-3 0-7 15,-1 12 4-15,-3 12-5 16,3 8 8-16,-3 4-1 16,0 6 2-16,4 2-1 15,4 2 4-15,3-6-1 16,5-7-3-16,-1-13 0 16,3-11-1-16,0-6-12 15,0-3-9-15,0-9 22 16,9-14 8-16,9-14-8 15,4-3-10-15,1 1-21 16,1 4 0-16,3 3 19 16,-5 6 12-16,-2 8 0 0,-1 6 1 15,-9 5 27 1,-1 5 14-16,-3 2 0 0,0 0-42 16,0 7 1-16,1 14-1 15,1 9 14-15,-1 5-2 16,2 3-5-16,2-5-4 15,1-4-2-15,1-11-1 16,-2-7 9-16,5-6-4 16,-3-5-5-16,5 0-27 15,2-24-43-15,0-10-16 16,2-6-82-16,1-3 38 16,-2 0 79-16,4-7 51 15,2-3 2-15,0 1 57 16,-5 6 79-16,-4 12 2 0,-7 15-32 15,-8 12-15-15,-3 7-16 16,0 0-77-16,-12 0 3 16,-10 10-3-16,-5 8 7 15,1 2-5-15,7-3-2 16,6 2 0-16,11-1-5 16,2 3-11-16,0 2 16 15,15 3 8-15,10 1-4 16,4-1 1-16,-2 0-4 15,-2-2 3-15,-8-5-4 16,-5-6 1-16,-10-8-1 16,-2 0-4-16,0-3 0 15,-12 3 4-15,-15 2 9 16,-4-3 12-16,-5-3-14 16,3-1-3-16,8 0-1 0,10-1 6 15,5-15-9-15,6-6-37 16,4-2-45-16,0-3-146 15,23 3-218-15</inkml:trace>
  <inkml:trace contextRef="#ctx0" brushRef="#br0" timeOffset="157816.31">31799 6084 640 0,'0'0'213'0,"0"0"-55"15,0 0-24-15,0 0-58 16,0 0-38-16,0 0-38 16,-10-24-16-16,10 24-1 15,0 7-12-15,0 18 20 16,0 11 9-16,0 10 17 16,0 4 13-16,5 4 5 15,4 1-18-15,0-2-5 16,-3 0-5-16,-1-7-4 15,-5-4 1-15,0-12-2 16,0-9 2-16,0-10 3 16,0-11-5-16,7 0 4 0,6 0-3 15,5-16 10-15,6-8-13 16,1-5-26-16,-5-3-29 16,-5 1-57-16,-7 1-87 15,-8 2-104-15,0-3-199 16</inkml:trace>
  <inkml:trace contextRef="#ctx0" brushRef="#br0" timeOffset="157990.2">31849 6287 16 0,'0'0'385'15,"0"0"-120"-15,0 0-70 16,0 0-24-16,0 0-10 16,0 0-61-16,-6-9-51 15,22 1 12-15,6-1-35 0,0 0-26 16,1 1 1-16,0 0-1 15,10 4-44-15,-7-2-79 16,0-3-241-16,-5 4-511 16</inkml:trace>
  <inkml:trace contextRef="#ctx0" brushRef="#br0" timeOffset="159103.78">27494 7485 62 0,'0'0'94'0,"0"0"-5"15,0 0-10-15,0 0-20 16,0 0-2-16,0 0 2 16,-12 17 17-16,12-17 37 15,0 0-27-15,0 0-33 16,0 0 0-16,0 0 24 0,3 0-6 15,4 0-7-15,-5 0-29 16,3 0-9-16,-5 0-10 16,0-5-13-16,0 3-3 15,0 0-17-15,0 2-1 16,0 0-2-16,-3 0 12 16,-8 0 8-16,-2 0 18 15,-3 10-18-15,3 7 2 16,-2-1 0-16,3 1-2 15,3 2-4-15,3-4 3 16,6 0-6-16,0-2 1 16,0 3 1-16,4-7 5 15,13 3 17-15,1 2-10 16,-2 2-4-16,-3 5-3 0,-2 0-2 16,-1 1-9-16,-6-4-3 15,-2-4 10-15,-2-2 0 16,0-4 0-16,0 1-11 15,-16-4 4-15,-3 3 11 16,-10 0 8-16,-2-3 8 16,-3 2 0-16,3-5 11 15,6-2 0-15,7 0 3 16,7 0 8-16,7 0 3 16,2 0-3-16,2 0-23 15,0 0-14-15,0-2-2 0,0 1-4 16,0-6-8-16,13 2-67 15,12-6-106-15,6 2-81 16,-2-5-384-16</inkml:trace>
  <inkml:trace contextRef="#ctx0" brushRef="#br0" timeOffset="159863.23">27853 7671 272 0,'0'0'97'0,"0"0"-38"0,0 0-9 16,0 0-10-16,0 0-40 15,0 0 2-15,7 0-2 16,-7 0 14-16,0 0 7 15,0 0 59-15,0 0 1 16,0 0-17-16,0 0 8 16,0 0 0-16,0-5-28 15,-5-5-44-15,-9-4-3 16,-1 0 3-16,1 1 8 16,2 2-7-16,-2 3 28 15,5 4 7-15,3-1 6 16,1 5-8-16,-2 0-17 0,0 0-9 15,-4 0-8-15,-7 3-6 16,1 15-4-16,-3 5 10 16,-1 3 0-16,6 3 9 15,-1-3-7-15,5-2-1 16,5-2 2-16,4-6-5 16,2-4 9-16,0-2-4 15,0-6 3-15,6-4-6 16,14 0 4-16,6 0 8 15,6-14 4-15,4-6-6 16,-5-6-10-16,0-2-27 16,3-1 19-16,-5 2-3 15,-2 2 11-15,-6 2 3 16,0 5-1-16,-9 7 7 16,0 4 0-16,-5 5 6 0,-3 2-1 15,-4 0-10-15,2 0-4 16,-2 0-4-16,2 5 4 15,-2 16 7-15,0 3 5 16,0 8-3-16,0 10 7 16,0 10-9-16,-8 12 2 15,-3 8-7-15,1 8 3 16,0 5-3-16,3-3 1 16,5-3-2-16,0-12 2 15,2-19-1-15,0-17 0 0,0-16-1 16,0-10 2-16,0-5-3 15,0 0 0-15,8-28-38 16,11-18-164-16,-2-14-237 16</inkml:trace>
  <inkml:trace contextRef="#ctx0" brushRef="#br0" timeOffset="161670.44">28101 7636 286 0,'0'0'222'0,"0"0"-103"0,0 0 6 15,0 0-21-15,0 0-43 16,0 0-29-16,0 0 8 16,0-30 3-16,0 28 13 15,0 2 1-15,0 0-18 16,0 0-29-16,0 0-10 15,0 0-15-15,0 11-10 16,0 14 25-16,0 6 2 16,0 8-1-16,0-3 0 15,0-1 3-15,10-9-3 16,-1-9 2-16,-2-8-5 16,2-6 5-16,-2-3-3 15,3 0 19-15,4-16-10 16,-1-8 4-16,3-4-13 0,-1-4-20 15,1-1-17-15,2-2 22 16,-2 3 4-16,-3 4 11 16,-2 3 1-16,-2 7-1 15,-5 6 5-15,1 7 7 16,-5 3 28-16,0 2-18 16,0 0-20-16,0 0-2 15,0 0-13-15,0 11 0 16,0 11 13-16,0 10 6 15,0 7-3-15,0 1 9 16,0 2-5-16,9-6-2 16,11-9-3-16,2-8 6 0,5-9-5 15,0-7-3 1,4-3-20-16,0 0-45 0,1-20-49 16,-6-3-38-16,-1 0-82 15,-3-6 104-15,-2 0 118 16,-4-3 12-16,-3 3 28 15,-2-3 59-15,-4 0 28 16,-4 6-34-16,-3 6-3 16,0 5-14-16,0 9 9 15,0 5-13-15,-3 1-47 16,-11 0-12-16,-1 1 0 16,-7 20 1-16,1 11-2 15,-1 6 6-15,0 2 10 0,4 1-6 16,3-2 1-16,5-7-6 15,6-8-4-15,2-9 1 16,2-10-2-16,0-5 9 16,0 0-9-16,0-2 0 15,6-20-2-15,10-3-43 16,0-6 13-16,4 4 12 16,-2 4 9-16,2 3 1 15,-2 8 8-15,-1 4-11 16,-3 5-3-16,-3 3-13 15,-2 0 29-15,0 3 14 16,2 17 17-16,1 6 11 16,-2 3 1-16,3 3-22 0,1-3-1 15,-3-7-11 1,-2-6-8-16,0-6 6 0,-7-8-1 16,1-2 2-16,1 0 2 15,0-2 11-15,6-20-5 16,1-7-16-16,-1-6 0 15,2-2-33-15,1-7-45 16,0 3 12-16,1-2 24 16,-3 3 38-16,5 7 4 15,-3 3 4-15,1 11 37 16,-8 7 17-16,-2 8 42 16,-4 4-53-16,0 0-36 15,0 0-11-15,0 0-13 16,0 12 10-16,0 5 3 0,-2 1 2 15,2-5-1-15,0 3-2 16,0-2-20-16,11-3-1 16,9 1-6-16,5-5-5 15,0 0-3-15,-1 3 14 16,-4 4 3-16,-4 4 10 16,-5 5 2-16,-2 4 0 15,-5 1 5-15,-2 0-1 16,-2-2 3-16,0-4 3 15,0-2 11-15,5-4 10 16,0-8-16-16,3-3-2 16,3-5 4-16,7 0 20 0,5 0-4 15,-2-17-11 1,2-3-8-16,2-3-3 0,-1-4-4 16,-1-3-7-16,-2-3-48 15,2-4 22-15,-3 4 5 16,0-1-3-16,-4 6 31 15,-3 3 0-15,1 2 4 16,-8 5 0-16,1 6 9 16,-7 4 13-16,0 6-13 15,0 2-13-15,0 0-26 16,-5 0-8-16,-10 0 34 16,-5 12-2-16,-5 8 2 15,5 8-1-15,3 4 1 0,3 7 0 16,9-1 15-16,5 0-3 15,0-4-6-15,2-9 6 16,17-4-8-16,5-11 3 16,3-10 2-16,2 0 15 15,2-4-12-15,1-20 7 16,-1-4-16-16,-4-6-3 16,-4-1-15-16,-6 2 8 15,-5-2 7-15,0 1 0 16,-3 6 2-16,-3 2 1 15,-1 10 0-15,-5 6-1 16,0 4 11-16,0 6 19 16,0 0-32-16,0 0-8 0,0 4-9 15,-7 15 17-15,-8 2 4 16,1 4-1-16,3 0-3 16,9 4 1-16,2 0-1 15,7 2 0-15,20-1 5 16,2-7-5-16,-8-4 4 15,-5-6-1-15,-11-10 4 16,-5-1 27-16,0-2 19 16,0 0 0-16,-21 1-35 15,-5 2-4-15,-5 0-14 16,-5-1-4-16,-6 1-109 16,2-3-158-16,-3 0-416 15</inkml:trace>
  <inkml:trace contextRef="#ctx0" brushRef="#br0" timeOffset="162892.51">24141 9796 55 0,'0'0'298'15,"0"0"-157"-15,0 0-35 16,0 0 10-16,0 0 4 15,0 0-4-15,-27-3-29 16,27 3-27-16,0 0-19 16,0 0 2-16,0 0-19 15,0-2-16-15,18-3 13 16,14-4 32-16,7-3-20 16,13 4-26-16,0 4-7 15,-2 0 7-15,-7 2-5 16,-12 0-1-16,-11 2 5 0,-11-2 0 15,-9 2-6-15,0 0 0 16,0 0-31-16,0 0-25 16,-16 0-57-16,-1 0 1 15,1 0-150-15,12 0-377 16</inkml:trace>
  <inkml:trace contextRef="#ctx0" brushRef="#br0" timeOffset="163728.56">25169 9590 81 0,'0'0'170'0,"0"0"-57"16,0 0-12-16,0 0 48 16,0 0-47-16,0 0-30 15,-15-58-1-15,9 49 17 0,4-6-19 16,-2 1 1-16,2 3 0 16,2-1-15-16,0 1-8 15,0 4-6-15,0 2-16 16,0 1-6-16,0 4-3 15,0 0-10-15,0 0-6 16,0 0-4-16,0 0 3 16,0 0-8-16,0 0-8 15,0 21-11-15,0 11 28 16,0 8 7-16,-2 8-3 16,-3 6-4-16,-1 8 3 15,-4 2-2-15,2 3 2 0,-3-9-3 16,1-9 2-16,2-14-2 15,5-12 3-15,3-9-3 16,0-7 0-16,0-7-30 16,3 0 30-16,28 0 9 15,14 0 66-15,11 0-44 16,-1-12-17-16,-8-2-3 16,-9 4-6-16,-16 0 1 15,-11 3-6-15,-7 0-4 16,-4-5-38-16,0-2-29 15,-8-8-80-15,-15-7-171 16,4-5-275-16</inkml:trace>
  <inkml:trace contextRef="#ctx0" brushRef="#br0" timeOffset="164550.35">25416 9682 594 0,'0'0'174'0,"0"0"-88"16,0 0-30-16,0 0 4 16,0 0 6-16,0 0-22 15,0-23-11-15,0 17-16 16,0 4-11-16,0 0 34 16,0 2 9-16,0 0-37 15,0 0-12-15,0 4-13 16,0 25-3-16,0 10 16 0,-6 12 4 15,-1-2-4-15,3-5 0 16,4-7 0-16,0-9 2 16,0-8-2-16,0-8-10 15,2-4 7-15,4-8 5 16,5 0-2-16,5 0 23 16,-1-12-3-16,4-14-12 15,-1-6-8-15,-3-7-14 16,1-1-5-16,-3 3 18 15,0 0 1-15,1 7 6 16,-3 10-6-16,0 8 4 16,-4 4 6-16,-3 8-3 15,1 0-7-15,-1 0-3 16,3 14-9-16,-2 18 7 16,1 8 5-16,-4 7 4 0,-2 1-1 15,0 0 1-15,0-4 2 16,0-6-1-16,0-10 4 15,0-8-9-15,0-8 2 16,0-8-2-16,0-4 3 16,0 0 2-16,0 0 9 15,0-14 1-15,5-16-15 16,11-14-30-16,1-2 16 16,3-3-1-16,1 8 15 15,-2 4 0-15,1 9 2 16,-4 12 4-16,-2 7 11 0,1 6-8 15,1 3-9-15,1 3-7 16,5 16 6-16,1 10 2 16,-6 0 2-16,-1 2 3 15,-9-1-2-15,-3-2-2 16,-4-2 8-16,0-6-7 16,0-6 1-16,0-6-4 15,-2-4-5-15,2-4 5 16,0 0 8-16,-2 0 5 15,2-11 1-15,0-13-7 16,0-10-2-16,2 3-2 16,14-1-3-16,-7 9-9 0,-5 9-14 15,0 8 11-15,2 6 4 16,-4 0-80-16,2 6-21 16,-4 12-70-16,0-1-95 15</inkml:trace>
  <inkml:trace contextRef="#ctx0" brushRef="#br0" timeOffset="164771.29">25528 9235 737 0,'0'0'142'16,"0"0"-66"-16,0 0-57 16,0 0-19-16,0 0-95 15,0 0-215-15,25 5 201 16</inkml:trace>
  <inkml:trace contextRef="#ctx0" brushRef="#br0" timeOffset="165361.51">25980 9675 292 0,'0'0'232'16,"0"0"-55"-16,0 0-42 16,0 0-54-16,0 0-28 15,0 0-3-15,59 2-10 16,-40 3-15-16,1-5 1 16,3 0-18-16,-4 0 12 15,0 0-8-15,-3-5-2 0,-6-7-2 16,1-4-3-16,-7 3-5 15,0-4-11-15,-4 5-10 16,0 0-12-16,0 4 16 16,0 2 15-16,0 3 1 15,0 0-9-15,0 1-17 16,0 0-10-16,-8 2 37 16,-5 0 3-16,-5 0-3 15,1 12-2-15,-2 6 1 16,-1 0 1-16,5 2 5 15,-3 4-5-15,3 7 0 16,1 1 7-16,3 7 34 16,4 2-8-16,7-3 1 0,0-4-21 15,3-8 2 1,26-8 33-16,8-10 6 0,8-6 11 16,0-2-26-16,-6-2-24 15,-2-16-3-15,-9-6-12 16,-6-8-11-16,-5-1-24 15,-13-3-37-15,-4 1-64 16,0 2-46-16,-2 3-180 16</inkml:trace>
  <inkml:trace contextRef="#ctx0" brushRef="#br0" timeOffset="166456.2">26491 9765 274 0,'0'0'138'16,"0"0"-92"-16,0 0-19 16,0 0-8-16,0 0 4 15,0 0 5-15,20-39-4 16,-20 39 28-16,0 0 35 15,0 0-29-15,0 0-15 16,0 0-16-16,0 0-22 16,0-3-2-16,0 3-3 15,0-2 1-15,0 0 27 0,-7-2-2 16,1 0 0-16,-1-2-1 16,0 0 23-16,2-4 4 15,-1-2-32-15,-3 3-1 16,1-2-9-16,-2 3-1 15,1 2-9-15,1 4 7 16,-2 0 1-16,4 2-8 16,-3 0-9-16,0 0 5 15,-2 10 1-15,-4 12-8 16,1 1 5-16,3 9 6 16,-1 5 17-16,3 3-7 15,3 1 9-15,4-4-9 0,0-4 0 16,2-8-9-16,0-6-1 15,0-7 13-15,0-8-13 16,0-4-17-16,0 0 17 16,8 0 27-16,6-12-5 15,6-14-4 1,4-10-18-16,-1-6-19 0,-2-2 4 16,0 2 2-16,-3 3 13 15,-5 11 0-15,1 8 8 16,-5 8 17-16,-5 7-4 15,0 5-2-15,-2 0-19 16,3 0-13-16,2 14 3 16,-3 9 10-16,1 5 0 0,-3 2 2 15,0-2 1-15,2-4-3 16,-1-7 4-16,-1-7-4 16,0-6 1-16,1-4 1 15,1 0 8-15,5 0 5 16,6-18 11-16,8-10-20 15,3-7-3-15,1-4-3 16,0 0-3-16,2-5-4 16,-4-2 6-16,-4 0 2 15,-2 3 2-15,-4 9 0 16,-6 10 13-16,-6 13 18 16,-3 8 8-16,0 3-37 15,0 0-5-15,0 19-38 16,-9 11 38-16,-7 2 8 0,7-2-7 15,7-8-1-15,2-4 0 16,0-6-5-16,7-4 5 16,6-5 6-16,3-3-6 15,-1 0-3-15,1 0-6 16,-1 0-9-16,-5 0-2 16,-4 0 8-16,-2 0 0 15,1 0-11-15,1 14 10 16,4 13 10-16,0 7-1 15,1 0 4-15,3-4 15 0,-3-7 10 16,-1-11 9 0,-6-7-11-16,5-5-2 15,1 0 10-15,9-5-1 0,5-19-6 16,5-7-17 0,0-4-7-16,-3 0-22 0,-3 5-24 15,-7 4-23-15,-8 4-63 16,-5 5-167-16,-1-3-423 15</inkml:trace>
  <inkml:trace contextRef="#ctx0" brushRef="#br0" timeOffset="167023.73">27829 9555 39 0,'0'0'268'0,"0"0"-101"16,0 0-8-16,0 0-3 16,0 0-26-16,0 0-4 15,-10-70 3-15,10 70-53 16,0 0-16-16,0 0-28 16,0 0-11-16,0 0-14 15,0 5-7-15,0 25-24 16,0 21 24-16,0 14 2 0,-2 6 12 15,-3 9-8-15,3-2-4 16,-2-4-1-16,0-14-1 16,-3-13 0-16,-5-17-58 15,4-16-59-15,-3-12-134 16,1-2-168-16</inkml:trace>
  <inkml:trace contextRef="#ctx0" brushRef="#br0" timeOffset="168412.95">27754 9527 547 0,'0'0'233'0,"0"0"-99"15,0 0-42-15,0 0-55 16,0 0-29-16,0 0-6 16,156-121 3-16,-131 121-10 15,-2 0-1-15,-5 12 3 16,-3 9 3-16,-1 7-8 15,-10-1 3-15,-4 2 4 16,0 0 0-16,-16 0 1 16,-13-3-3-16,-4-4 6 15,-7 0 0-15,-1-5 2 16,3-3 8-16,5-2 6 16,11-9-9-16,6-1-3 15,12-2 3-15,4 0 42 0,0 0 28 16,0-8-54-16,0-6-21 15,13 5 0-15,-1 0 16 16,-1 6-17-16,2 3 4 16,3 0-7-16,-6 0 6 15,4 0-7-15,-3 12-7 16,-2 11 6-16,3 3 2 16,-2 0 5-16,3 3-4 15,3-1 2-15,3-5-1 16,0 1-1-16,4-2-1 15,1-3 2-15,1-9-1 16,1-4-1-16,1-6 7 0,2 0 0 16,-2-6-7-16,2-11 2 15,-7-4-6-15,-1 1-7 16,-6-2 5-16,-1-3 2 16,-4 1-4-16,-3-2-5 15,-3 2 10-15,-4-1-4 16,0 4 3-16,0 5-10 15,0 2 9-15,0 4-16 16,-2 1 17-16,-4 4-6 16,1 3 7-16,3 0 2 15,0 2 0-15,-2 0-12 16,-6 0 12-16,-1 0 0 16,-5 0 2-16,1 0-3 0,-1 7 3 15,5 7-2 1,0 3 2-16,4 7-2 0,5 10-2 15,2 7 2-15,0 5 21 16,0-2-5-16,12-5-16 16,11-8 9-16,12-11 0 15,7-13-5-15,7-7 15 16,4-13-5-16,3-25-4 16,-3-10-10-16,-9-5-37 15,-7 4 29-15,-8 5 2 16,-10 11 6-16,-2 5 3 15,-7 8 1-15,-1 2 4 16,-2 4 5-16,0 2-3 16,-5 4-3-16,-2-1-7 0,0 4-1 15,0-1-5-15,-11 0-8 16,-11 3 14-16,-3 3 6 16,-4 0-4-1,-2 3 0-15,0 14-3 0,4 12 3 16,2 7-4-16,6 4 0 15,7 4 0-15,12-3-1 16,0-6 3-16,0-5-4 16,14-9 8-16,1-12-4 15,1-6 13-15,-3-3 5 16,3 0-8-16,-1-21 0 16,3-9-10-16,5-7-2 15,-2-1-15-15,0 1 9 0,-1 7 8 16,0 5 1-16,-2 8 0 15,-3 2-1-15,-5 10 4 16,-4 1 5-16,-4 4-5 16,0 0-4-16,3 0-15 15,-3 22 3 1,2 14 12-16,0 14 9 0,2 18 6 16,-4 15-8-16,4 4-2 15,-1 6 2-15,3 0-1 16,2-3-1-16,-1-2-1 15,-1-7-3-15,-4-9 2 16,-4-13 0-16,0-14-3 0,0-15 0 16,0-12 0-16,0-6 2 15,-2-6 0-15,-2-5 12 16,0-1 7-16,-5 0 5 16,-3 0-3-16,-5-1-4 15,-3-21-1-15,2-13-15 16,2-11-2-16,10-12 4 15,6-10-3-15,0-10 1 16,25-5 3-16,8-3-6 16,5 0-2-16,1 4-41 15,-3 5-11-15,-2 16-20 16,-10 8-73-16,-6 12-116 16,-7 10-383-16</inkml:trace>
  <inkml:trace contextRef="#ctx0" brushRef="#br0" timeOffset="169561.13">28898 9823 92 0,'0'0'170'0,"0"0"-32"16,0 0-31-16,0 0 7 16,0 0 30-16,0 0-37 15,0 0 5-15,9-23-78 16,-3-5-22-16,2-1 11 15,-2 0-1-15,3-5-13 16,1-1-6-16,0 0 4 16,-1 3-2-16,-3 9 11 0,2 5 42 15,-6 6-11-15,0 10-11 16,-2 2-2-16,0 0-34 16,0 0-4-16,0 0-20 15,0 14 19-15,-9 4 5 16,2-4 0-16,5-5-3 15,2 2-23-15,0-5 0 16,4 0 4-16,10-2-4 16,1-2-2-16,1-2-3 15,2 3 8-15,0-3 5 16,2 5 11-16,2 2 6 16,-2 2-3-16,1-1 4 15,-4 2 11-15,-3 0 36 0,-3 2-3 16,-5 4-13-1,-4 2-14-15,-2 3-3 0,0 0 0 16,0 1 1-16,0-2-6 16,0-6-6-16,0-6 2 15,0-8-3-15,10 0 4 16,7 0 6-16,12-13 13 16,4-11-10-16,3-5-9 15,0-1-6-15,-7 0-14 16,0 2-2-16,-7 4 1 15,-6-2 3-15,-3 4 8 16,-5-2 3-16,-8 2-2 16,0 1-4-16,0 2 1 0,0 3 6 15,0 4 0-15,-4 3 3 16,-2 5 34-16,2 3-24 16,1 1-5-16,-1 0-8 15,0 0 0-15,-6 0-9 16,-1 15 1-16,1 7 6 15,-2 9 1-15,-1 8 1 16,4 4 11-16,4 3 6 16,5 0-9-16,0-7 2 15,0-5-5-15,18-15 2 16,7-9-3-16,4-10-1 16,6 0 21-16,3-17-12 15,0-15 4-15,0-9-8 16,-4-2-8-16,-1-3 1 0,-2-3 1 15,0-1-4-15,-4-1 1 16,-4 7 1-16,-8 13 2 16,-9 12 0-16,-6 11 7 15,0 8 2-15,0 0-11 16,0 0-3-16,-15 0 3 16,-5 4 0-16,0 14 0 15,4 1-2-15,6 1-2 16,0 2 2-16,8 1-1 15,2 7 1-15,0 1 2 0,0 1-1 16,14 0 1-16,3-6 0 16,-1-2 0-1,-1-7 2-15,-5-8-1 0,-6-4 2 16,-4-5-3-16,0 0-1 16,0 3 0-16,-18-3-8 15,-9 2 9-15,-4 0 9 16,4-2-8-16,8 0 3 15,9 0 2-15,8 0 0 16,2 0-2-16,0 0-1 16,0 2 0-16,0-2-3 15,0 0-12-15,2 0 7 16,0 3 0-16,1 0-24 16,-1 3-47-16,3 2-81 15,6-4-57-15,9-4-244 0</inkml:trace>
  <inkml:trace contextRef="#ctx0" brushRef="#br0" timeOffset="170978.13">30013 9444 449 0,'0'0'299'0,"0"0"-131"16,0 0-3-16,0 0-64 15,0 0-41-15,0 0-34 16,65-81-26-16,-65 81-17 15,-9 0 17-15,-9 2 3 16,-3 10 5-16,6-1-8 0,1 1-3 16,8 2-5-1,4 0-12-15,2 4 9 0,0 3 3 16,8 2 8-16,11 4 11 16,-1-3-3-16,1-1 0 15,0-2-5-15,-7-5 4 16,-3-2-7-16,-4-5 0 15,-5-2-3-15,0-2 6 16,0-5-2-16,-5 5 9 16,-12-1 20-16,1 0-12 15,3-2-10-15,6-2 1 16,7 0 0-16,0 0 0 16,0 0 6-16,18-15-13 15,11-11-2-15,6 3-11 16,4 0 11-16,1-2 3 0,2-1-3 15,0-2 0-15,-2 1-1 16,-6 5 1-16,-8 4 2 16,-12 9 0-16,-7 2 2 15,-3 4 0-15,-4 3 2 16,0 0 14-16,0 0-15 16,0 0-5-16,0 0-1 15,0 0-11-15,0 3-5 16,0 16 11-16,0 4 3 15,0 5 2-15,0 3-2 16,0 1 3-16,0-3 0 16,5-4 3-16,1-7-1 0,0-6-2 15,0-7-4-15,-2-5 4 16,5 0 7-16,5 0 12 16,3-14-18-16,3-7-1 15,3-4-13-15,-4-2-3 16,6-2 9-16,0 4 5 15,-1 2 2-15,2 2 0 16,-1 5 0-16,-5 4-3 16,-7 5 3-16,-5 5 7 15,-6 2-7-15,0 0-4 16,-2 0-13-16,0 14 2 16,0 13 15-16,0 2 13 15,0 5-6-15,0 1 1 0,4-5-3 16,7-6-1-16,1-9-3 15,-1-6 1-15,-3-6-2 16,2-3 7-16,-1 0 6 16,1 0 6-16,4-19-11 15,-3-6-8-15,-4-4-22 16,-5-3-2-16,-2 0-14 16,0 0 6-16,0-3 14 15,-9 5 10-15,-6 7 6 16,-1 6 2-16,3 8 12 15,1 6 6-15,-1 3-18 16,-3 0 0-16,-1 6-8 0,-1 15-1 16,-1 2-3-1,6 5 11-15,3 2-4 0,0 0-4 16,6 2 1-16,2 1 1 16,2-8 4-16,0-2 3 15,0-9 1-15,16-5 8 16,3-6-2-16,8-3 18 15,6 0-6-15,4-14-5 16,0-12-14-16,1-4-32 16,-5-5 11-16,-1 3 11 15,-6 0 10-15,-3 4 4 16,0 2-3-16,-4 8-1 16,-1 4 25-16,-7 9-4 0,-5 3 6 15,-3 2-18 1,2 0-9-16,-1 7-23 0,3 17 18 15,-5 7 5-15,0-1 5 16,-2-1 0-16,0-2 7 16,0-6-12-16,0-4 5 15,0-5-5-15,0-6 0 16,0-4 7-16,0-2-6 16,0 0 4-16,0 0 10 15,0-5 2-15,11-16-7 16,5-7-9-16,-1-1-1 15,3 3 0-15,-2 4 5 0,-3 2-4 16,0 8 2 0,-1 8 22-16,-6 4 4 0,3 0-11 15,5 0-18-15,1 23-17 16,8 3 16-16,-3 4 1 16,-5-2 10-16,-1-8-8 15,-5-5 0-15,-5-8-2 16,-2-5 0-16,2-2-49 15,4 0-25-15,-2-12-46 16,1-16-296-16</inkml:trace>
  <inkml:trace contextRef="#ctx0" brushRef="#br0" timeOffset="171146.04">30795 9083 527 0,'0'0'280'0,"0"0"-280"15,0 0-22-15,0 0-249 16</inkml:trace>
  <inkml:trace contextRef="#ctx0" brushRef="#br0" timeOffset="-142761.84">1050 13080 78 0,'-5'-5'50'0,"5"-2"21"16,-3 3-12-16,3 2 8 16,0-2 3-16,0 1-19 15,0 3 11-15,0 0-5 16,0 0-10-16,0 0-11 16,0 0 2-16,0 0 0 15,0 0-9-15,0 0-3 16,0 0-19-16,0 0-4 0,0 0-3 15,0 0-6-15,0 13-16 16,12 17 22-16,10 12 13 16,5 7-7-16,4 2 8 15,0 2-7-15,0-7 1 16,-2-6 2-16,-8-10 4 16,-5-12-11-16,-8-6 2 15,-6-10-1-15,-2 0-4 16,0-2 1-16,0 0-1 15,0 0 7-15,-2-16-7 16,-6-7-166-16,0-4-87 16</inkml:trace>
  <inkml:trace contextRef="#ctx0" brushRef="#br0" timeOffset="-142253.71">1418 13114 26 0,'0'0'42'0,"0"0"-11"16,0 0-1-16,0 0 9 16,0 0-18-16,0 0 43 15,26-102-18-15,-21 87 45 16,-1 6-16-16,-2 3-43 15,-2 2 20-15,0 4 4 16,0 0-51-16,0 0-5 16,0 0-46-16,0 10-7 15,-8 19 53-15,-13 12 16 16,-4 7 29-16,1 5-8 0,-3 5 12 16,1-4-31-1,1-4-1-15,5-6-11 0,3-8 1 16,3-10-2-16,1-8-5 15,5-8-1-15,4-6-47 16,0-4-58-16,2 0-26 16,-1 0-68-16</inkml:trace>
  <inkml:trace contextRef="#ctx0" brushRef="#br0" timeOffset="-141773.22">1235 13423 4 0,'0'0'31'15,"0"0"-2"-15,0 0 38 16,0 0 25-16,0 0 8 15,0 0-26-15,29-89 5 16,-23 78 3-16,-4 0 3 16,3 4-30-16,1 0-14 15,-6 4 2-15,5 3-9 0,-5 0-16 16,0 0-15 0,0 0-3-16,0 0-20 0,0 0 6 15,0 0-20-15,0 12 11 16,0 6 21-16,0 8 2 15,0 6 11-15,0 6-4 16,0 6 10-16,-5 8-11 16,-3 2 2-16,-1 4-1 15,-3 0 26-15,4-3-6 16,-3-6-15-16,1-6 13 16,4-6-10-16,-1-8-1 15,3-5-9-15,2-7-1 16,2-3-3-16,0-7-1 15,0-7-28-15,0 0-166 0,13-28-253 16</inkml:trace>
  <inkml:trace contextRef="#ctx0" brushRef="#br0" timeOffset="-140213.39">992 12990 17 0,'0'0'11'16,"0"0"15"-16,0 0-8 15,0 0 40-15,0 0-16 16,0 0-15-16,2-19 5 16,-2 12 5-16,0 1-5 0,0-1 11 15,0 4-14-15,0-1 34 16,0 1-14-16,0 3-11 15,0 0 13-15,6 0-43 16,7 0-2-16,8 7-6 16,6 19 12-16,4 12 6 15,0 5-5-15,-2 3-5 16,0-2-6-16,-6-5-1 16,-4-6 4-16,-5-10 0 15,-3-2-4-15,-3-10 2 16,0-3 4-16,-2-1 8 15,-4-7-13-15,-2 0 7 0,0 0-3 16,0 0 7-16,0 0-12 16,0 0-1-16,0 0-30 15,0 0 17-15,0 0-76 16,0 0-121-16,0-3-40 16</inkml:trace>
  <inkml:trace contextRef="#ctx0" brushRef="#br0" timeOffset="-139389.83">1056 12980 9 0,'0'0'10'0,"0"0"10"15,0 0 16-15,0 0 11 16,0 0-13 0,0 0-5-16,-4-18 5 0,4 15 7 15,0 2 38-15,0-1-6 16,0 0-27-16,0 2 3 16,0 0-27-16,0 0 0 15,0 0-20-15,0 0-2 16,0 0-27-16,0 12 21 15,15 18 6-15,3 10 9 16,2 11-6-16,2 0 6 16,-1 0 6-16,-4-8-11 15,-1-7 1-15,-5-9-5 0,-7-10-1 16,-2-8-9 0,-2-5-9-16,0-3 12 0,0-1 6 15,0 0 2-15,-8 0 22 16,-10-10-6-16,-2-8-17 15,-3-5-8-15,4-8-38 16,-1-1-38-16,1-6 10 16,4-3 42-16,4-2 32 15,-2 5 0-15,4 6-1 16,2 8 1-16,0 8 9 16,5 7-8-16,2 4 8 15,0 1 23-15,0 4 28 16,0 0-3-16,0-3-42 15,0 3-15-15,0 0-14 0,0 9 14 16,18 17 9-16,7 16 12 16,4 9-8-16,6 7-4 15,-1 0 5-15,-1-7-7 16,-4-3-5-16,-2-7 4 16,-8-12-6-16,-3-6 1 15,-5-11 10-15,-6-4-6 16,-2-8-5-16,-1 0 11 15,-2 0 10-15,0 0-21 16,0-11-40-16,0-14-261 16</inkml:trace>
  <inkml:trace contextRef="#ctx0" brushRef="#br0" timeOffset="-138945.08">1386 12971 26 0,'0'0'58'0,"0"0"1"0,0 0 24 15,0 0-33 1,0 0-38-16,0 0-6 0,27-71 4 16,-25 64 5-16,1 5 10 15,-3-1 24-15,0 1 1 16,0 2-27-16,0 0-23 16,0 0-16-16,0 0-6 15,0 11 22-15,-5 15 2 16,-4 7 9-16,-4 5-7 15,-1 11 6-15,-6 2-9 16,2 5 4-16,-2-3 9 16,2-9 0-16,2-8-8 0,8-10 3 15,1-9-8 1,5-6 5-16,2-7 0 0,0-4-6 16,0 0-87-16,0 0-95 15</inkml:trace>
  <inkml:trace contextRef="#ctx0" brushRef="#br0" timeOffset="-138465.36">1299 13311 66 0,'0'0'107'15,"0"0"-11"-15,0 0 31 16,0 0-41-16,0 0-4 16,0 0-30-16,0-32-17 15,0 28-7-15,-2 1-14 16,2 2-6-16,0 1 5 15,0 0 7-15,0 0-18 16,0 0-2-16,0 0-10 16,-2 0-12-16,2 20 13 15,0 12 9-15,0 10 1 16,0 6 10-16,0 6-10 16,0 4 22-16,11 6-7 15,0-2 5-15,-2 1 2 0,0-10-9 16,-3-6 2-16,-1-13-5 15,-1-8-5-15,-1-10-3 16,-3-8-1-16,2-2 0 16,-2-6 3-16,0 0 3 15,0 0-2-15,0-4-6 16,0-24-46-16,-2-12-245 16</inkml:trace>
  <inkml:trace contextRef="#ctx0" brushRef="#br0" timeOffset="-137888.56">1455 12876 26 0,'0'0'42'15,"0"0"-23"-15,0 0-12 16,0 0-3-16,0 0 3 16,0 0 6-16,44-29 12 15,-42 28 33-15,2 1 21 16,-4 0-25-16,0 0-54 15,0 0-3-15,0 1-45 0,-4 17 48 16,-8 8 8-16,-9 6 14 16,0 9-2-16,-2 3 18 15,-4 3-7-15,5 2-6 16,0-5 9-16,-1-8-9 16,7-8-12-16,6-8 3 15,1-5-5-15,7-6-9 16,0 1 9-16,-1-4 1 15,3 2-12-15,0-1-84 16,-3-1-81-16,3-4-58 16</inkml:trace>
  <inkml:trace contextRef="#ctx0" brushRef="#br0" timeOffset="-137513.37">1275 13297 51 0,'0'0'43'16,"0"0"-8"-16,0 0 43 16,0 0 51-16,0 0-7 15,0 0-31-15,0 0-48 16,0 0-7-16,0 0-6 16,0 0-9-16,0 0-21 15,4 22-20-15,2 14 18 16,6 13 2-16,1 9 24 0,3 2 1 15,-3-2-10-15,-2-2 2 16,1-6 2-16,-4-6-1 16,-3-4-17-16,-1-5 1 15,-4-10 15-15,0-7-3 16,0-6-11-16,0-8 11 16,0-2-6-16,0-2 4 15,0 0 1-15,0 0 6 16,0 0-6-16,0 0-4 15,0 0-7-15,0-10-2 16,0-9-132-16,0-10-196 16</inkml:trace>
  <inkml:trace contextRef="#ctx0" brushRef="#br0" timeOffset="-135863.5">2022 13430 60 0,'0'0'77'0,"0"0"-63"16,0 0-9-16,0 0-2 15,0 0 1-15,0 0-1 16,-97 15 0-16,78-13 10 15,0 1 41-15,2 0 25 16,1-1 19-16,5-2-17 16,0 0-20-16,0 0 0 0,4 0-32 15,1 0 7-15,-2 0 19 16,4 0-11 0,0 0-7-16,2 0-2 0,2 0-9 15,0 2 3-15,0-2-10 16,0 0 5-16,0 0-17 15,0 0 8-15,0 0-3 16,0 0-2-16,0 0 3 16,0 0 0-16,0 0-12 15,0 0 1-15,0 0 1 16,0 0-1-16,0 0-2 16,0 0-11-16,0 0-5 15,0 0 5-15,10 0 11 16,15 0 15-16,11 0 21 15,11 0-27-15,7 0 2 0,8-4-3 16,5-2-6-16,10 0-1 16,6 0-1-16,6 1 3 15,5-4 5-15,6 6-7 16,11-4 1-16,3 0-1 16,-9 4 1-16,-7-3-2 15,-18 3 0-15,-8-2 0 16,-7 1 1-16,-15-2 1 15,-7 1 1-15,-12 2-3 16,-8-1 3-16,-6-1 0 16,-1 2 0-16,-3-1-1 15,1 0 9-15,-3 1-1 0,-3-2 2 16,1 3-1 0,1-3-9-16,-6 4-1 0,0 1-1 15,-2-2 0-15,-2 2-1 16,3 0-2-16,-3 0-3 15,0 0-1-15,0 0 1 16,0 0-3-16,0 0 2 16,0 0-4-16,0 0-7 15,0 0 8-15,0 0 10 16,0 0 10-16,0-2-3 16,0-1-2-16,-7-4-3 15,-4-3 1-15,0-4-3 16,-2-5-2-16,-3-3 2 0,3-3 2 15,-6-6-2-15,2 4 1 16,1-2 1-16,-1 8-2 16,1 4 0-16,-5 9-2 15,4 2-1-15,-3 5-3 16,2 1-4-16,7 0 7 16,4 0 3-16,5 0-1 15,2 0 0-15,0 0-1 16,0 3-9-16,0 6-16 15,11-2 13-15,16-1 7 16,16 1 7-16,7-7 30 16,4 0-13-16,-7 1-2 15,-16 1-14-15,-13 4-2 0,-10 12-18 16,-8 5-2 0,0 14-11-16,-11 11 28 0,-22 7 4 15,-2 1 19-15,-1-5-12 16,9-7 2-16,9-9-7 15,12-7 0-15,3-7-2 16,3-6-2-16,0-3-7 16,9-3-62-16,5-8-129 15,-3-1-101-15</inkml:trace>
  <inkml:trace contextRef="#ctx0" brushRef="#br0" timeOffset="-135350.07">2423 12414 164 0,'0'0'65'0,"0"0"-59"15,0 0-6-15,0 0 77 16,0 0-23-16,0 0 0 0,4 159-6 15,-2-119-32 1,0-2-6-16,-2 0-4 0,0-1-6 16,-4-5 0-16,-14-6 0 15,1-9-120-15,-4-11-132 16</inkml:trace>
  <inkml:trace contextRef="#ctx0" brushRef="#br0" timeOffset="-134925.05">2373 12497 141 0,'0'0'116'0,"0"0"12"15,0 0-50-15,0 0-42 16,0 0 14-16,0 0-17 0,158-183-21 16,-126 174-12-16,-8 9-13 15,-5 0 10-15,-4 0 3 16,-6 5 0-16,-7 13-13 15,-2 2-31-15,0 4 27 16,0 4 15-16,-22 2 4 16,-5 0 1-16,-6-1 2 15,-1-3 0-15,3-4-3 16,2-4-2-16,7-9 9 16,6-2-5-16,7-7 3 15,7 0 8-15,2 0 98 16,0-7-33-16,0-5-51 15,0 3-12-15,0 3 27 0,4 6-7 16,6 0-37-16,0 0 3 16,9 1-3-16,2 13 6 15,2 3-1-15,-5 1-2 16,-1-2-1-16,-3 0 1 16,-7-1-6-16,-1 5-3 15,-6-6-126-15,0-2-28 16,0-5-45-16</inkml:trace>
  <inkml:trace contextRef="#ctx0" brushRef="#br0" timeOffset="-133967.35">2623 12613 400 0,'0'0'178'16,"0"0"-98"-16,0 0-31 16,0 0 1-16,0 0-4 15,0 0-22-15,132-34-23 16,-121 31 8-16,-5 3-9 15,2-3 7-15,0-4 5 16,-1 0-7-16,1-5 1 16,4 0-2-16,-5-2 2 15,-1-1-6-15,-4 1-19 16,-2 5-21-16,0-2 5 16,0 7 6-16,0 0 1 15,0 4 11-15,0 0 3 16,-6 0 14-16,-5 0 23 0,-5 4-16 15,-1 11-6-15,-2 1 7 16,-1 3-4-16,-2 1-3 16,0 3 1-16,6-3 4 15,5-2-1-15,11 0-10 16,0-1 9-16,0 0-4 16,2-3 6-16,21 1 1 15,4-8 1-15,4-3 25 16,0-4-28-16,2 0-5 15,1-8-28-15,1-12-18 16,-4-2-20-16,-4 0 46 16,-2-1 20-16,-8 3 9 0,-3 3-2 15,-5 1 18 1,-5 3 14-16,-2 1-30 0,-2 2-9 16,0-1 0-16,0 1-13 15,0-1 13-15,0 3 2 16,0 4 6-16,-4 2-16 15,-5 2 8-15,1 0 0 16,-4 0 0-16,1 17 8 16,-1 3-6-16,4 3-2 15,-1 3-2-15,7-1 2 16,0-2-4-16,2-9-2 16,0-2 0-16,0-5 6 15,0-5 0-15,6-2 17 16,5 0 10-16,-1 0-6 15,-2-16-2-15,1-3-8 0,-5-2-10 16,1 5 8-16,2 4-2 16,-5 3 3-16,0 8-6 15,0 1 24-15,-2 0-26 16,3 0-2-16,-1 0-13 16,0 20-13-16,0 12 0 15,0 8 17-15,0 11 8 16,4 4 2-16,-4 6 6 15,-2 1-7-15,0 2 0 16,0-2-6-16,0-8 3 16,0-10-9-16,-4-13 6 15,-6-11-11-15,-3-11 15 16,-3-3 2-16,-1-6 41 0,-8 0-19 16,0-15 8-1,3-17 6-15,2-14 12 0,8-12-11 16,12-3-1-16,0-3-16 15,12 1-8-15,15 9-4 16,1 4 0-16,1 8 1 16,0 8-18-16,2 4-5 15,-2 10-78-15,0 5-40 16,-4 6-132-16,-7 2-154 16</inkml:trace>
  <inkml:trace contextRef="#ctx0" brushRef="#br0" timeOffset="-132584.9">3152 12639 232 0,'0'0'145'0,"0"0"-73"16,0 0-10-16,0 0-15 16,0 0-22-16,0 0-9 15,82-126-10-15,-75 98-1 16,-5-4-5-16,-2 1 0 15,0 1 5-15,0 9 1 16,0 4 35-16,0 7 23 16,0 6 28-16,0 4-60 15,0 0-32-15,-4 0-16 16,-1 11 16-16,-4 6 5 0,5 3 0 16,1 1 2-16,3-6-6 15,0 0-2-15,0-6-4 16,0-4-9-16,0-3-5 15,13-2-16-15,8 0 8 16,1 0 10-16,1 0-19 16,-8-5 36-16,-4 3 11 15,-6 0-11-15,-1 2 7 16,-2 0-7-16,1 0-10 16,3 14-8-16,1 15 18 15,0 3 15-15,-1 4 33 16,1 0-28-16,-1-4 11 15,4-3-12-15,-3-12-8 0,3-8-11 16,1-9 9-16,5 0 13 16,5-7 29-16,2-15-34 15,2-7-2-15,0 0-15 16,-7 0-4-16,-3 2-18 16,-3 5 18-16,-4-1-14 15,-1 6 16-15,-3 2 4 16,1 3-4-16,-3 5-3 15,-2 0-16-15,0 3 21 16,0 3-2-16,0 1-16 16,0 0-4-16,0 0-12 15,0 0 22-15,-13 0 6 0,-5 0 6 16,0 3-15-16,-2 8 14 16,3 3-2-1,-4 1 6-15,3 5 1 0,7 3-4 16,3 0-3-16,8 1 2 15,0-3 1-15,0-1-14 16,8-4 14-16,13-4 24 16,-2-2-23-16,4-4 11 15,-1-6-1-15,3 0 10 16,1-10 9-16,-2-14-21 16,1 0-5-16,-4-4 2 15,-6 2-12-15,-1 2 2 16,-6 0 0-16,-1 5-1 0,-1 4 5 15,-1 5 17-15,-2 3-7 16,-1 5 3-16,0 2-5 16,2 0-8-16,0 0-17 15,3 0-5-15,3 7 22 16,5 10 5-16,-1 5 0 16,-1 1-4-16,-1-1 3 15,-4-2-8-15,-4-3 1 16,-4 0-22-16,0-7-16 15,0-3 36-15,-4-4 9 16,-12-1-4-16,-1-2 13 16,-2 0-12-16,3 0 18 0,3-2-12 15,5-4 11-15,0 4-8 16,6 0 13-16,2 2 1 16,0 0-9-16,0 0-3 15,0 0-12-15,0 0-5 16,0 0 5-16,8 0 4 15,2 0 0-15,3 0 8 16,1 4 3-16,7-4-6 16,0 0 0-16,4 0-2 15,2-2 8-15,0-13-10 16,-3-4-4-16,3-5-1 16,-1-5-2-16,-1 0-35 15,-3-3 9-15,-3 3 17 16,-4 5 8-16,-5 5 6 15,-2 6-3-15,-6 6 1 0,0 4 10 16,-2 3-11-16,0 0-31 16,0 0-35-16,-2 12 66 15,-14 8-4-15,-1 2 4 16,3-2 4-16,7 1 7 16,7-2-11-16,0 2 0 15,15 0 0-15,10 1 9 16,-2-1 16-16,-7-4-19 15,-12 0-6-15,-4-2-31 16,-4-1 15-16,-28 5 16 16,-8-3 16-16,-2-2 3 15,1-5-13-15,8-4-3 16,9-1-3-16,8-4-8 0,14 0-175 16</inkml:trace>
  <inkml:trace contextRef="#ctx0" brushRef="#br0" timeOffset="-131379.13">4250 13026 166 0,'0'0'174'0,"0"0"-26"16,0 0-84-16,0 0-9 15,0 0-13-15,0 0-3 16,3-42-23-16,-3 42-16 16,0 0-15-16,0 0-15 15,0 0 23-15,-15 16 7 16,-4 6 17-16,1 4-4 15,3 6 1-15,4-2 15 0,2 2-5 16,4 0 9-16,3-3-16 16,2-3-9-16,0-4 2 15,0-5-10-15,2-6 0 16,7-7 0-16,0-3 0 16,2-1 35-16,2-5-2 15,5-23-10-15,-1-9-23 16,-2-6-15-16,-1-6-52 15,-10 2 23-15,-4 4 44 16,0 7 0-16,0 11 1 16,0 13-1-16,-4 9 37 15,-6 3-18-15,-3 0-16 16,-3 12-2-16,-1 14 6 0,-2 12-4 16,4 5 2-16,4 0-2 15,2-2-3-15,5-6 6 16,4-4-6-16,0-7-2 15,0-8-2-15,4-5 4 16,5-4 4-16,0-6 7 16,0-1-6-16,4 0 9 15,3 0 8-15,3-19-4 16,8-7-18-16,2-6-3 16,4 1-9-16,1 2 12 15,-5 6 1-15,-7 7-1 16,-3 9 1-16,-9 7-1 0,-1 0-5 15,-4 0-2-15,2 7-8 16,-5 18-28-16,-2 4 11 16,0 5 32-16,0 0 18 15,0-3-6-15,0-5-3 16,0-8-6-16,0-9-1 16,-2-2-2-16,2-7 0 15,0 0 9-15,0 0 9 16,0-19 10-16,0-11-28 15,13-5-2-15,5-4-5 16,1 0 6-16,2 10 2 16,-1 0-2-16,0 6-3 15,0 9 4-15,-2 2 12 16,-3 8 17-16,-3 4-16 0,-1 0-13 16,-5 18-1-16,3 12 0 15,-2 7-3-15,-2-4 4 16,-1 4 15-16,0-3-4 15,1-8 2-15,-1-5-13 16,6-7-33-16,0-10-131 16,6-4-286-16</inkml:trace>
  <inkml:trace contextRef="#ctx0" brushRef="#br0" timeOffset="-130890.68">5526 12791 131 0,'0'0'232'15,"0"0"-82"-15,0 0-14 16,0 0 11-16,0 0-44 16,0 0-36-16,-17-30-49 15,17 30-18-15,6 0 0 16,11 12 7-16,12 14 11 16,9 8 6-16,5 12-12 15,5 9 0-15,1 3-4 16,3 2-4-16,-8-6 1 0,-3-10-5 15,-6-8-94-15,-8-14-140 16,-9-18-363-16</inkml:trace>
  <inkml:trace contextRef="#ctx0" brushRef="#br0" timeOffset="-130546.88">5882 12784 141 0,'0'0'95'0,"0"0"-35"0,0 0 14 16,0 0-5-16,0 0-17 15,0 0 10-15,0-45 21 16,0 44 5-16,0 1 13 15,0 0-34-15,0 0-25 16,0 1-42-16,-13 25 4 16,-9 16 44-16,-15 16 11 15,-11 13 1-15,-12 7-8 16,-5 2-18-16,1 0-15 16,0-3-14-16,10-9-3 15,6-8-2-15,15-12-40 16,20-20-207-16,13-21-433 15</inkml:trace>
  <inkml:trace contextRef="#ctx0" brushRef="#br0" timeOffset="-124757.13">624 12533 99 0,'0'0'38'0,"0"0"-32"16,0 0 29-16,0 0 38 15,0 0-9-15,0 0-39 16,0 0 4-16,-18-20 5 16,16 20 12-16,2 0-11 15,0 0-10-15,0 0-9 16,0 0-4-16,0 0-8 16,0 0-1-16,0 0-6 15,0 0-4-15,-5 2-3 16,1 20 4-16,-3 12 1 0,0 14 5 15,1 16 5-15,1 18 12 16,-1 20 38-16,-4 23-4 16,2 13-7-16,1 7 9 15,-2-2-15-15,2-14-2 16,-2-8-21-16,1-15-10 16,4-14-2-16,-4-17 4 15,4-12-2-15,-1-17-2 16,-1-13 2-16,4-13 0 15,0-13-4-15,2-2-1 16,-6-5-167-16,0-2 80 16,-3-24-72-16</inkml:trace>
  <inkml:trace contextRef="#ctx0" brushRef="#br0" timeOffset="-123361.27">552 12464 10 0,'0'0'27'0,"0"0"41"16,0 0 12-16,0 0-5 15,0 0-16-15,0 0-7 0,0 0-1 16,0 0-17-16,0 0-2 16,0 0-6-16,0 0-3 15,0 0-1-15,0 0 2 16,0 0 7-16,0 0-5 15,0 0-4-15,0 0-15 16,0 0-6-16,0 0-1 16,0 0-3-16,0 0-7 15,12 0 10-15,7-2 12 16,12-2 34-16,10-1-38 16,12-4 1-16,19 1-4 15,8-2-4-15,9 2 8 16,2-1-3-16,-2 2-6 0,7 0 1 15,18 0 1 1,23-3-2-16,25-2 3 0,19-3-2 16,10-4 6-16,4-1-6 15,5 1 7-15,13-7 1 16,9 1 3-16,9 1 14 16,1 0-24-16,-5 3-1 15,1 2 6-15,-14-2-7 16,-7 0 3-16,-9-2-3 15,-15 2-9-15,-7 0 6 16,-6 1 6-16,-14 1 2 16,2 2 1-16,-4 2 0 0,0 1-4 15,-3-1 2 1,-8 3-3-16,-14 4 2 0,-15 2-3 16,-14 3-12-16,-8-2 12 15,-10 3 5-15,-4 0-2 16,-4 2 0-16,-5-2-3 15,0 0 2-15,-2-2-2 16,-7 0 4-16,-5 0-3 16,-9 2-1-16,-17 0-9 15,-14 0 5-15,-8 2 0 16,-5-2-29-16,-2 2 33 16,0-2 14-16,0 0-2 15,2 0-11-15,-2-2 8 16,5 1-8-16,-3 0 5 15,2-1 0-15,-2-1-3 16,-2 2-2-16,0-5-1 16,0 2-58-16,0-4 58 0,-4-2 12 15,-12 0-5-15,-1-3-3 16,-2 6 1-16,4-1-3 16,1 0 8-16,1 1-10 15,3 1 0-15,-2 3 2 16,1 1-2-16,-1 0 1 15,-1-1-2-15,3 4 6 16,0 1-7-16,6 0 3 16,2 0-2-16,-1 0-1 15,3 0-8-15,0 0 6 0,0 15-7 16,0 17 11-16,0 11 7 16,-2 10 0-16,2 12 1 15,-2 13-2-15,-2 11-1 16,-1 8 4-16,-4 7-3 15,0 5 1-15,-2 3-6 16,-2 4 10-16,0 0-3 16,-1 4-7-16,3 2 11 15,4 2-9-15,5-1 7 16,2-10 11-16,0-11-4 16,2-9-3-16,11-12 13 15,-4-17-22-15,-2-17 6 16,-4-12-10-16,-3-15 0 0,0-8 5 15,0-6-4-15,0-6 2 16,-5 0-4-16,-13-10 0 16,-7-14-62-16,4-3-96 15,-4 0-281-15</inkml:trace>
  <inkml:trace contextRef="#ctx0" brushRef="#br0" timeOffset="-121733.68">548 14284 30 0,'0'0'36'0,"0"0"-17"15,0 0-7-15,0 0 27 16,0 0 43-16,0 0 25 16,-2-21-50-16,2 21-57 15,-5 0-14-15,-1 0 11 16,-4 0 6-16,-5 0-1 16,1 0-2-16,1 0 6 15,5 0-4-15,2 0 13 16,2 0 18-16,2 0 8 15,0 0-16-15,2 0 2 16,0 0 25-16,0 0-2 16,0 0-15-16,0 0-11 0,4 0-24 15,6 0-4 1,9 0 4-16,12 0 70 0,19-10-47 16,12-4-4-16,11 1 0 15,22-1-11-15,0 5 10 16,3 1-17-16,0-2 0 15,-9 4 9-15,-2-2-7 16,5 3-1-16,-1 0 0 16,1-2-4-16,1 0-3 15,1-3 5-15,-3-2 8 16,3 0 2-16,-3 0-10 16,0-6 0-16,-1 1 4 15,-1 3-6-15,0-1 9 16,-2 0-12-16,2 1 5 15,7-2 0-15,6 3-4 0,4-4 10 16,0 1-1 0,1 0-5-16,5-2 0 0,3 2 8 15,4 0-8-15,-1 2 0 16,-6-1 0-16,-6 6 8 16,-1-3-8-16,-2 0 0 15,-6-1 0-15,0-1 11 16,-3 2-10-16,-1-1 4 15,5 1-4-15,2-2 1 16,5 2 0-16,-2-2 0 16,-1 1 1-16,-1 1 0 15,-1 0-3-15,-5 3 0 0,1 0 2 16,-1 0-2-16,-2-1-1 16,1-3 1-16,-3 3 7 15,-2 0-6-15,-3 0 1 16,-1 2 2-16,-6-1-2 15,-6 0-2-15,-3 2 9 16,-4-2 5-16,-5 0-3 16,-5 2 3-16,-8 2-1 15,-3 0-9-15,-9 3 3 16,-7 0-1-16,-5 0-5 16,-4 2 8-16,2-1-8 15,3 1 9-15,0 0-7 16,4-2-3-16,-3 2 3 0,0 0-2 15,-3 0 0 1,-5 0 3-16,-9 0-4 0,-7 0-7 16,-2 0-10-16,0 0-9 15,0 0 18-15,0 0 8 16,0 0 3-16,0 0 10 16,0 0-2-16,0 0-5 15,2 0 1-15,-2 0 1 16,2 0-2-16,-2 0 2 15,0 0 1-15,0 0-5 16,0 0-2-16,0 0-2 16,0 0-40-16,-29 0-137 15,-21 9 27-15,-33 9-170 16</inkml:trace>
  <inkml:trace contextRef="#ctx0" brushRef="#br0" timeOffset="-120771.68">570 14101 74 0,'0'0'25'16,"0"0"8"-16,0 0 17 16,0 0-4-16,0 0 0 15,0 0 13-15,-2-22-17 16,0 19-17-16,0 2 3 15,-3-3-6-15,2-1 8 16,-1 3 4-16,0-1 23 16,2-6-14-16,-3 4-28 15,3 1 14-15,-2-1-7 0,-1 4-8 16,5 1-13-16,-3 0 5 16,3 0-4-16,0 0-2 15,0 0-3-15,0 0-1 16,-2 0-10-16,-2 10 2 15,-5 12 8-15,5 2 4 16,2 2 6-16,2-4-6 16,0-9-1-16,0-2 1 15,-2-3 6-15,2-1-6 16,-2 2 3-16,-8 2-3 16,-1 1 0-16,-3 2 0 15,3 1 0-15,3-7 8 0,6 1-8 16,2-9-2-1,0 0 0-15,0 0-129 0,13 0-202 16</inkml:trace>
  <inkml:trace contextRef="#ctx0" brushRef="#br0" timeOffset="-119428.64">1364 14798 291 0,'0'0'126'15,"0"0"-109"-15,0 0-17 16,0 0 0-16,0 0 12 15,0 0 23-15,98 55-4 16,-65-16-17-16,2 8 32 16,2 2-10-16,-2-3-8 15,-1 3-5-15,-5-7-12 16,-4-4-11-16,-6-10 1 0,-1-6 12 16,-7-9-13-16,-1-6-53 15,-4-7-103-15,-6 0-95 16</inkml:trace>
  <inkml:trace contextRef="#ctx0" brushRef="#br0" timeOffset="-119139.45">1702 14749 254 0,'0'0'158'15,"0"0"-123"-15,0 0 7 0,0 0 7 16,0 0-1 0,0 0-33-16,7-51-15 0,-7 51-46 15,0 5 31-15,0 24-13 16,-9 23 28-16,-13 21 52 16,-5 11 11-16,-6 4-30 15,-3-4-14-15,3-11-17 16,2-15 5-16,10-23 1 15,10-12-3-15,11-20-5 16,0-3-174-16,25-21-217 16</inkml:trace>
  <inkml:trace contextRef="#ctx0" brushRef="#br0" timeOffset="-118700.7">2101 15003 330 0,'0'0'176'0,"0"0"-87"15,0 0-8-15,0 0 8 16,0 0 17-16,0 0-17 16,-77-12-42-16,77 12-47 15,13 0-28-15,18-3 28 16,18 0 13-16,12-7 39 15,3 2-42-15,-6 3 7 16,-16 2-11-16,-13 1-6 16,-15 2-4-16,-5 0 0 15,-7 0-15-15,0 0-13 16,0 0-68-16,3 0-34 0,4 10-54 16,4-10-153-16</inkml:trace>
  <inkml:trace contextRef="#ctx0" brushRef="#br0" timeOffset="-118178.31">3466 14520 35 0,'0'0'102'0,"0"0"9"15,0 0-42-15,0 0 23 16,0 0-40-16,0 0 6 15,-5-20-16-15,5 20-15 16,0 0-21-16,0 0-6 16,0 8-32-16,0 27 32 15,0 20 24-15,7 11 12 16,-5 10 2-16,2-1-19 16,-1-7-4-16,-3-6-8 15,0-14-7-15,0-8-71 16,0-12-127-16</inkml:trace>
  <inkml:trace contextRef="#ctx0" brushRef="#br0" timeOffset="-117653.09">3451 14622 408 0,'0'0'136'16,"0"0"-56"-16,0 0-40 15,0 0 7-15,0 0-41 16,0 0 14-16,218-178-16 16,-178 170-4-16,-9-5 3 15,-6 12-2-15,-9 1-1 16,-8 0-14-16,-6 0-9 0,-2 3-68 16,0 20 5-16,0 7 86 15,0 8 7-15,-18-2 1 16,-1 4 12-16,-8 1-13 15,-2 5 1-15,-4-7 7 16,-1-5 1-16,1-11-9 16,4-8-3-16,4-5 8 15,5-3-6-15,9-3 2 16,3-4 5-16,8 0-4 16,0 0 34-16,0 0 20 15,0-9-56-15,6 2-6 0,2 0 2 16,1 2 5-1,5 2 12-15,-1 2 17 16,3 1-31-16,-1 0 3 0,3 0-7 16,-3 0-4-16,4 14-3 15,-4 5-7-15,3 8 3 16,-7-1-6-16,3 1 15 16,-6-4 1-16,-1-5 14 15,2-6-15-15,0-7-10 16,2-5-61-16,9 0-71 15,5 0-20-15,4-14-110 16</inkml:trace>
  <inkml:trace contextRef="#ctx0" brushRef="#br0" timeOffset="-116559.71">3976 14841 462 0,'0'0'110'0,"0"0"-80"15,0 0-18-15,0 0 4 16,0 0-16-16,0 0-15 16,27-2 15-16,-10 2 26 15,-3-5-1-15,-5 1-7 16,0-1-3-16,-2-8-4 16,-3-2-6-16,3-3-5 15,-1-4 1-15,-1-3-6 16,-2 5 11-16,-3-1-12 0,0-2 2 15,0 11-3-15,0 6 7 16,0 1 9-16,-8 5-3 16,-5 0-6-16,-3 0-1 15,-1 0 1-15,-3 5 0 16,-1 4 0-16,4 6 0 16,3 2 2-16,3 9 6 15,5 1 6-15,6 4 0 16,0 1-1-16,0-2 13 15,0-2-9-15,11-5-6 16,5-2-11-16,1-3-3 16,3-9-3-16,3-4-1 15,4-1 7-15,2-4 21 16,2 0 2-16,2-12-9 0,-2-6-4 16,-1 0-2-16,-1-4-4 15,-8-2-4-15,-1-2-2 16,-9-1-6-16,-3 5 2 15,-8 0 6-15,0 0 0 16,0 2 14-16,-2-1-8 16,-10 10 0-16,-1 3-4 15,1 8-2-15,-1 0-3 16,-3 0-4-16,-1 0-4 16,-1 12 10-16,0 12 2 15,2-2-1-15,1 2 0 0,6 5 0 16,2-1-5-1,3-2 5-15,4-2-2 0,0-6 2 16,0-5-12-16,8-6-8 16,8-7-10-16,2 0 30 15,2-7 20-15,-2-16-7 16,0-5-13-16,-4-2-42 16,-6 2 30-16,1-3 12 15,-3 5 18-15,0 3-8 16,0 2-1-16,-4 11 11 15,2 0-1-15,-4 7 7 16,3 3-6-16,-3 0-20 16,2 0-6-16,0 9-6 15,2 17 0-15,4 12 12 0,-4 9 1 16,0 7-1-16,1 8 6 16,-3 5-4-16,0 2 1 15,0 7-1-15,-2-1-1 16,2 1 7-16,-2-9 1 15,0-4 7-15,0-10-9 16,0-10 7-16,0-7-3 16,-8-11-7-16,-1-8-4 15,-3-4-1-15,1-4 1 16,1 0 17-16,-4-6-4 16,-1-3-5-16,-4 0 2 15,1 0 14-15,1 0 34 16,-1-21 1-16,3-11-15 0,3-11-8 15,10-9 1-15,2-10-7 16,0-8-20-16,14-6 6 16,15-1-16-16,4-3 3 15,5 8 0-15,-1 6-3 16,0 4-55-16,-9 9-35 16,-6 6-52-16,-1 3-21 15,-8 3-161-15,-4 7-94 16</inkml:trace>
  <inkml:trace contextRef="#ctx0" brushRef="#br0" timeOffset="-115440.73">4449 14784 0 0,'0'0'214'15,"0"0"-38"-15,0 0-71 16,0 0 20-16,0 0-24 15,0 0-37-15,42-22-42 16,-23-1-14-16,-2-8-2 16,-1-5-1-16,-3-3 8 15,1-2-11-15,-6 1-1 16,-1 0-2-16,-3 10-2 16,-2 6 3-16,-2 7 5 15,0 12 8-15,0 5 13 16,0 0-3-16,0 0-23 0,0 0-13 15,0 12 8-15,0 16 4 16,-2 2 1-16,-4 0 0 16,4-2 3-16,2-5 0 15,0-6 1-15,0-7-4 16,0-4-7-16,0-4-26 16,6-2-30-16,8 0-21 15,3-8 79-15,6-10-49 16,-1 0-40-16,-2 1 23 15,-4 2 71-15,-3 9 0 16,-4 2-17-16,2 4 17 16,0 0 39-16,3 16-9 0,1 7-20 15,1 16 15-15,-3-3 37 16,-1-2-9-16,-2-1-22 16,-3-10-25-16,2-6 2 15,-2-4 3-15,-3-8-3 16,3-1 2-16,-1-4-10 15,-1 0 0-15,6 0 11 16,4-7 44-16,6-13-41 16,1 0-9-16,0-4-5 15,1-8-1-15,-3 6 1 16,-3-6-51-16,-1 6 37 16,-7 4 1-16,-5-2-3 15,-4 7-4-15,0 8 9 16,0 1-5-16,0 2-2 0,-4 4 18 15,-5 0 3 1,-1 2 8-16,-4 0-11 0,-2 0-2 16,0 2-1-16,1 11 2 15,-1 6 0-15,5 6 1 16,4 1 0-16,3 7 0 16,4 6 7-16,0 6 33 15,0 3 4-15,0-5-17 16,11-8-10-16,0-8 0 15,2-14-8-15,5-8-9 16,7-5 0-16,4-10 38 16,7-25-8-16,1-7-30 15,-3-7-11-15,-3 1-38 16,-2 2 17-16,-2 5 6 0,-3 3 11 16,1 1 14-16,0 3 2 15,-8 10 6-15,-5 7 1 16,-8 7-1-16,-4 10-7 15,0 0-17-15,-6 4 15 16,-21 19 2-16,-8 6 2 16,4 0 1-16,5 3 0 15,8-6 0-15,12-6-2 16,6-1-1-16,0 0-8 16,17-2-2-16,10 5 10 15,0 2 22-15,0-2-6 16,-5 0-4-16,-5-4-10 15,-5 0-2-15,-10-8-19 0,-2-1-3 16,0-1 19-16,0-2 3 16,-18 2 11-16,-5 0-7 15,2-2 3-15,-2 2 0 16,3-4-7-16,3-2-2 16,3-1-17-16,7-1-171 15,7 0-233-15</inkml:trace>
  <inkml:trace contextRef="#ctx0" brushRef="#br0" timeOffset="-114262.63">5615 14427 159 0,'0'0'175'16,"0"0"-165"-16,0 0-6 16,0 0 9-16,0 0-6 15,0 0 12-15,-60 19-11 16,47-1-7-16,5 1 5 16,6 6 34-16,2 3 24 15,0 6-25-15,0 3-11 16,0 1-9-16,10 3-8 0,3-5-5 15,3-6-6-15,-1-6 0 16,-2-7-2-16,-4-8 7 16,-4-4 3-16,-5-5 21 15,0 0-7-15,0 4-22 16,-23-3 0-16,-6 6 1 16,-4-1 13-16,6-2-8 15,10-4 3-15,9 0-2 16,8 0 59-16,0-17 52 15,10-7-81-15,17-12-37 16,8 1 6-16,9-2-4 16,-1 2 8-16,-1 6-6 0,-4 7 2 15,-9 3-6 1,-9 2 0-16,-9 7 0 0,-5 3 1 16,-2 4 2-16,-4 3-6 15,0 0 3-15,0 0-17 16,0 0-5-16,0 17-1 15,0 10 17-15,0 5 5 16,0-1 1-16,0-2 11 16,0 0-4-16,6-6 4 15,5-5 0-15,1-5-11 16,1-8 2-16,-3-5-2 16,4 0 24-16,-1 0-11 15,1-10 17-15,-1-20-22 16,-2-1-8-16,-2-10-25 15,-4 5-31-15,-5 2 13 0,0 8 28 16,0 8 4-16,0 8 7 16,-7 6 3-16,-9 4-6 15,1 0 7-15,-5 0-1 16,-5 18 3-16,6 4 3 16,0 0-5-16,9-2 3 15,6-10 3-15,4-6-6 16,0-2-4-16,0-2-10 15,0 0-3-15,19 0 17 16,8-13 48-16,2-12-18 16,2-3-13-16,-2-2-9 15,-4 3-8-15,-4 6-18 0,-5-1 18 16,-5 7 25-16,-1 8-24 16,-8 2 5-16,0 3-6 15,-2 2-6-15,0 0-37 16,0 0-1-16,0 2-11 15,-2 8 55-15,-3-1 20 16,2-1 6-16,3-3-9 16,0 0-13-16,0-1-4 15,10-1-13-15,7-3 13 16,1 5 46-16,3 1-22 16,-4 6-24-16,1-2-1 15,-7 6-9-15,0 0 7 16,-6 0-11-16,-3 2 1 0,-2-1 6 15,0 3 3-15,0 1-8 16,0 7 4-16,-4-2 8 16,-6 4 14-16,8-8 1 15,0-4-4-15,2-9-11 16,0-4 0-16,0-5-4 16,16 0 4-16,11 0 76 15,4-8-31-15,0-10-23 16,3 0-22-16,-5-4-9 15,-2 1-4-15,-4 1-97 16,-9 3-108-16,-7 8-233 16</inkml:trace>
  <inkml:trace contextRef="#ctx0" brushRef="#br0" timeOffset="-113241">1428 16026 138 0,'0'0'226'15,"0"0"-62"-15,0 0-33 16,0 0 10-16,0 0-50 15,0 0-5-15,0-63-23 16,0 63-20-16,2 0-43 16,7 0-1-16,7 0-12 15,5 18 9-15,8 9 5 16,0 3-1-16,2-2 11 0,-5-2-1 16,-4-8-4-16,-4-4-6 15,-9-5-20-15,-2-9-20 16,-5 0-9-16,0 0 36 15,-2-20 3-15,0-6-25 16,2-7-12-16,1 1 39 16,2 0 8-16,3 1 5 15,-1 12-4-15,1 2 5 16,-2 9 3-16,-6 6 4 16,2 2 8-16,-2 0-21 15,0 10-28-15,2 17-31 16,0 13 59-16,0 14 34 15,-2 8-20-15,0 9-2 0,0 4-3 16,-2 3-2-16,-10 1-7 16,-1-15-45-16,0-10-188 15</inkml:trace>
  <inkml:trace contextRef="#ctx0" brushRef="#br0" timeOffset="-112938.69">2104 16133 1012 0,'0'0'157'16,"0"0"-129"-16,0 0 2 16,0 0-29-16,0 0 10 15,0 0-11-15,132-23 48 16,-86 19-48-16,-11 4-7 16,-6 0-89-16,-2 0-131 15,0 0-162-15</inkml:trace>
  <inkml:trace contextRef="#ctx0" brushRef="#br0" timeOffset="-112523.29">3268 15761 426 0,'0'0'177'16,"0"0"-86"-16,0 0-6 15,0 0 13-15,0 0 17 16,0 0-48-16,-21-20-32 16,21 20-33-16,0 0-2 15,0 8-27-15,0 22 22 16,7 20 5-16,-3 8 11 16,-4 9 2-16,0 1-2 15,0 2-11-15,0-2 10 16,-8-10-10-16,1-10-44 15,1-12-79-15,0-26-63 0,2-10-153 16</inkml:trace>
  <inkml:trace contextRef="#ctx0" brushRef="#br0" timeOffset="-112067.45">3237 15819 359 0,'0'0'178'0,"0"0"-42"15,0 0-56-15,0 0-49 16,0 0-28-16,0 0 9 0,120-102 13 16,-87 97-2-1,1 5-18-15,-5 0 2 0,-5 0-7 16,-6 9-29-16,-8 8 23 16,-4 3-35-16,-6-1 34 15,0 3 7-15,-8 4-1 16,-15 0-4-16,-14 2 5 15,-1-1 2-15,-1-6 5 16,5-8-6-16,10-3 15 16,11-10-5-16,7 0 30 15,6 0 31-15,0 0 22 16,0 0-16-16,0 0-40 16,0 0-20-16,8 0-11 15,-2 0 6-15,3 0 10 16,0 0-23-16,2 13-3 0,2 0-15 15,5 6 18-15,2 3 15 16,2 1 1-16,1 3-15 16,0-5 5-16,-2 2 1 15,2-5-5-15,-5-8-2 16,-1-3-75-16,1-7-26 16,0 0-105-16,-2 0-117 15,2-12-101-15</inkml:trace>
  <inkml:trace contextRef="#ctx0" brushRef="#br0" timeOffset="-111069.36">3717 15998 23 0,'0'0'263'0,"0"0"-126"16,0 0-45-16,0 0 27 15,0 0 8-15,0 0-50 16,25 15-16-16,-9-11-25 15,1 1-22-15,-1-1 38 16,-1-4-30-16,-3 0-12 16,-1 0 11-16,-7 0-7 15,1-9-14-15,-5-5-31 16,0-8-65-16,0 0-10 16,0 0 7-16,-18 3 8 15,0 2 41-15,3 7 43 16,-1 2 7-16,3 8 0 15,3 0 20-15,2 0-9 0,-3 8-10 16,2 10 20-16,-2 9 27 16,2 0 22-16,0 0-8 15,4 5-9-15,3-2-6 16,2-4-26-16,0 2 2 16,0-1-6-16,14-6-4 15,5-3-13-15,6-8-3 16,4-6-7-16,6-4 10 15,4-12 33-15,3-12-33 16,0-13-24-16,-1 4 21 0,-4 1 3 16,-5-3 7-1,-3 3-7-15,-9 1 0 0,-7 4-4 16,-9 1 1-16,-4 8 0 16,0 8 3-16,0 3 9 15,-2 2-9-15,-11 5 0 16,-7 0-2-16,-1 0-4 15,2 12 4-15,1 2 2 16,3 9-5-16,1 3 4 16,5 5 1-16,7 0 4 15,2-8-4-15,0 4 2 16,0-9-2-16,2-10-4 16,9-3 4-16,-1-5-18 15,2 0 18-15,1-9 24 16,1-19-6-16,-3 2-16 0,-1 0 3 15,-4-5 10-15,1 8-9 16,-1 4 10-16,1 3-11 16,-2 6 16-16,-1 6 1 15,-2 2-2-15,-2 2-2 16,3 0-18-16,-3 0-17 16,4 18-6-16,-2 19 1 15,0 13 22-15,-2 16 2 16,0 10 10-16,0 19-1 15,0 2-6-15,0-2 1 16,0-7-4-16,-2-16-1 16,-9-10 4-16,5-8-5 0,-6-9 0 15,-1-9 0 1,1-14-8-16,-3-5 8 0,1-6 7 16,-1-3-1-16,1-8 1 15,1 0 18-15,0-22 67 16,4-23-33-16,4-14-42 15,5-12-11-15,0-1-4 16,7-4 12-16,15 2-8 16,1 6-4-16,4 1-3 15,-6 14 1-15,4 7-20 16,-2 11-59-16,-3 13-37 16,2 8-38-16,-4 2-141 15,0 10-260-15</inkml:trace>
  <inkml:trace contextRef="#ctx0" brushRef="#br0" timeOffset="-110281.75">4217 16182 412 0,'0'0'311'0,"0"0"-218"16,0 0-61-16,0 0-11 15,0 0-2-15,0 0-14 16,73-179-5-16,-63 144-3 15,-6-1-2-15,-2-1 3 16,-2 11 2-16,0 8 0 16,0 10 16-16,0 4 19 15,0 4-3-15,0 0-32 0,0 4-13 16,0 18 7-16,0 4 6 16,0 1 2-16,0-8-2 15,0-2 0-15,0-8-1 16,0-4-7-16,3-5-10 15,7 0-15-15,2 0 16 16,3-11 7-16,1-9-97 16,-3-2-39-16,1 2 4 15,-3 2 142-15,0 6 26 16,0 2 16-16,0 3 23 16,-4 7 13-16,-1 0-69 15,2 0-9-15,-4 9 0 16,2 13 0-16,-3 5 16 0,-1-6 13 15,-2 2 2 1,2-5-5-16,-2-10-6 0,4 2-2 16,-1-6 1-16,0-4-4 15,1 0 1-15,0 0 9 16,0 0-2-16,7 0 1 16,1-4 19-16,3-14-19 15,1-5-24-15,-3 1-5 16,3-2-4-16,-3 0-9 15,1 0 16-15,-3 6-4 16,-3-4 3-16,-3 8-10 16,-2 1-2-16,-3 4-1 0,0 4 13 15,0 2 1 1,0-1-10-16,0 4 8 0,-5 0 2 16,-6 0-6-16,0 0 1 15,-3 0 4-15,3 12 0 16,5 3 1-16,-2 2-4 15,8 9 6-15,0 6 20 16,0 2 19-16,0 3-6 16,0-5-14-16,6-5 4 15,2-6-19-15,1-8 2 16,2-6 0-16,3-5-6 16,1-2 4-16,5 0 3 15,1-9-7-15,-2-8-10 16,-1-5-90-16,-2-5-71 15,-3 0-105-15,0-3-76 0</inkml:trace>
  <inkml:trace contextRef="#ctx0" brushRef="#br0" timeOffset="-109986.56">4815 15761 118 0,'0'0'230'16,"0"0"-58"-16,0 0-66 16,0 0-99-16,0 0-7 15,0 0 0-15,-33-3 9 16,14 24-5-16,3-1 2 15,10-3-5-15,6 6 6 16,0 0-4-16,0-4 10 16,18 6 10-16,5-8 9 15,0-3 42-15,2 3-25 0,-5-3-40 16,-7-6 1-16,-8-3-10 16,-5 0-2-16,0-5-13 15,0 0 9-15,0 8 6 16,-15-4 8-16,-4 10 20 15,0-9-18-15,-2 7-8 16,9-7 9-16,2-1-11 16,6-4-65-16,4 0-176 15,0 0-220-15</inkml:trace>
  <inkml:trace contextRef="#ctx0" brushRef="#br0" timeOffset="-109636.72">5060 15790 417 0,'0'0'200'0,"0"0"-96"15,0 0-18-15,0 0-7 16,0 0-79-16,0 0-8 16,29-73-57-16,-47 83 65 15,-5 12 22-15,4-1-18 16,3 2 2-16,7 0 0 15,7-2-5-15,2-3 0 16,0-4 4-16,6-4-10 16,13 2 14-16,-2-4 22 0,-1 6-16 15,-3-4-13-15,-4 3-2 16,-7 1-7 0,-2-5-9-16,0 3-9 0,0 3 25 15,-11-7 3-15,-4 1 8 16,-3-4-1-16,3-1 2 15,-4-4-4-15,-3 0-8 16,2 0-17-16,4-4-228 16</inkml:trace>
  <inkml:trace contextRef="#ctx0" brushRef="#br0" timeOffset="-108714.92">5305 15869 1044 0,'0'0'172'16,"0"0"-150"-16,0 0-15 15,0 0-7-15,0 0-11 16,0 0 8-16,78 0-1 16,-56 0-21-16,-4-10 21 15,-5 2 2-15,-2-4 4 16,1 2-1-16,-4-3 1 15,1-4 0-15,-1 8-2 16,-4-2-11-16,-4 7-5 0,0-1-23 16,0 2 0-1,0 3 6-15,-14 0-18 0,-8 0 31 16,-2 0 17-16,-5 0 1 16,2 0 2-16,2 8 2 15,0 10-2-15,8 0-7 16,1 4 7-16,10 2 12 15,1 6 12-15,5-4 10 16,0 6 15-16,0-1-17 16,17-4 2-16,4-1-17 15,4-7-16-15,4-9 1 16,2-6-2-16,6-4 0 16,9-10-15-16,-2-16-50 15,3-6-52-15,1-5-51 16,0 0 10-16,-4 4 145 0,-1 1 13 15,-12 2 31-15,-10 12 29 16,-7 8 13-16,-7 3-35 16,-7 1 6-16,0 5-27 15,0 1-11-15,0 0 11 16,0-2-5-16,-9 2-5 16,-9-2-5-16,1-2 3 15,-4-1-2-15,1 2-2 16,3-3 1-16,1 3 0 15,5 3 14-15,-1 0-7 16,1 0-4-16,3 0-5 16,-4 3-2-16,3 17 2 0,1 6 3 15,1 8 14-15,2 0-6 16,3 4 2-16,2-6-6 16,0-9-7-16,0-5-2 15,5-10-3-15,6-8 10 16,0 0-2-16,5 0 38 15,-1-26-16-15,1-10-25 16,-1-9-4-16,-3-1-3 16,-4-5-4-16,-3-8 4 15,-5-3-31-15,0-4-1 16,0 10 39-16,0 13 7 16,0 19 5-16,0 12 15 15,0 12 26-15,0 0-53 16,2 12-7-16,7 28 7 15,4 10 8-15,0 13 45 0,3-1-31 16,-5-4-4-16,-1 5-6 16,-6-10-3-16,-4-2-6 15,0-8-3-15,0-11-28 16,-12-5-124-16,2-20-204 16</inkml:trace>
  <inkml:trace contextRef="#ctx0" brushRef="#br0" timeOffset="-108016.68">6406 15745 192 0,'0'0'144'0,"0"0"-52"15,0 0-22-15,0 0 15 16,0 0 8-16,0 0-5 16,47-82-31-16,-47 78 0 15,0-1-14-15,0 2-4 16,0 3-8-16,0 0-31 15,0 0-7-15,-9 0 6 16,-6 0 1-16,-4 14 6 16,0 12-5-16,3 0 5 0,3 6-2 15,5 3 11-15,6 0-3 16,2-3 0 0,0-8-3-16,5-2 0 0,13-6-5 15,7-9-4-15,1-7 8 16,3 0 19-16,1-23-22 15,-5-12-5-15,0-11-50 16,-9-3-21-16,-7-1 12 16,-7 2 50-16,-2 6 9 15,0 11 4-15,0 14 31 16,-9 8 10-16,1 4-7 16,-4 5-29-16,-3 0-6 15,-3 14-3-15,-3 10 0 0,2 6 6 16,1 2-6-1,5 3-36-15,3 0-85 0,8 0-121 16,2-3-92-16</inkml:trace>
  <inkml:trace contextRef="#ctx0" brushRef="#br0" timeOffset="-107603.91">6722 15821 247 0,'0'0'203'0,"0"0"-135"15,0 0-4-15,0 0 43 16,0 0-20-16,0 0-20 0,264-348-34 16,-248 316 31-1,-14 9 25-15,-2 13-26 0,0 6-47 16,-21 4-15-16,-8 0 8 16,0 0 6-16,2 11-13 15,8 4-1-15,5 3 1 16,6-2 0-16,8 0 2 15,0 3-3-15,0-2 2 16,0 1-1-16,6 5-2 16,5-1-18-16,3-3-11 15,-4 2-16-15,2-2 20 16,-3 2 0-16,-5-3 24 16,3 0 0-16,2-1 1 15,2 6 1-15,7-9 0 16,6 0 34-16,7-2 2 0,6-10 21 15,2-2 0-15,6 0-17 16,0-7-14-16,-3-14-21 16,1-7-6-16,-8-6-32 15,-8 1-87-15,-10-6-124 16</inkml:trace>
  <inkml:trace contextRef="#ctx0" brushRef="#br0" timeOffset="-105959.61">7846 15426 220 0,'0'0'242'16,"0"0"-129"-16,0 0-29 15,0 0-48-15,0 0-10 16,0 0-9-16,45-17-14 16,-39 17 1-16,1 0 5 15,0 6-17-15,0 1 16 16,-3 0 6-16,0-4-6 16,-2 1 8-16,-2-4-9 15,0 0 3-15,0 0 2 0,0 0 10 16,0 0 7-16,0 0 13 15,0-14-26 1,-4 0-8-16,-5-2-6 0,-2 2 3 16,0-4-3-16,-4 6-2 15,-1 1-1-15,-3 4-19 16,-4 2 2-16,-2 5 15 16,3 0 6-16,1 5 5 15,4 15-6-15,1 8 6 16,5 9 1-16,5 2 5 15,6 1 6-15,0 0-3 16,0 1-13-16,10-13 4 16,11-4 0-16,-4-10-1 15,1-4-6-15,-1-10 9 16,2 0 12-16,-1-18 3 0,1-17-13 16,0-2-1-16,-1-12-11 15,1-5-6-15,2-4 0 16,-6-5-8-16,-1-4-12 15,-6 1 10-15,-1 3 9 16,-5 13 7-16,0 20 5 16,1 16-3-16,-3 10 11 15,2 4 11-15,-2 0-24 16,3 4-6-16,-1 18-17 16,2 14 23-16,2 4 10 15,3 6 6-15,-1 3-8 16,-4-1-2-16,-2 1 1 15,-2 6-3-15,0 1 5 0,0-2-5 16,0-4 1-16,9-6 2 16,5-7 8-16,5-16-5 15,6-2 1-15,8-15-8 16,3-4 1-16,2 0 25 16,2-4-6-16,-2-18-12 15,-3-4-10-15,-4-3-2 16,-2-6-21-16,-6-4-19 15,-5 4 2-15,-9-2 25 16,-3 5 3-16,-6 4 3 16,0 7 5-16,0 2-2 15,-2 6 0-15,-11 1-12 0,-1 12-2 16,-3 0 2-16,-1 0 11 16,-1 0-1-16,2 21 1 15,1 7 6-15,3 2 4 16,-1 7-3-16,6 2 1 15,5 1 6-15,3-3 0 16,0-10-1-16,21-6 4 16,10-7-1-16,5-13-5 15,-1-1 26-15,1-1-17 16,-3-25 0-16,-4-6-14 16,-2-5-18-16,-7 0-14 15,-5-4 12-15,-5-1 15 0,-6 1 5 16,-2 3 3-16,-2 3 6 15,0 7 13-15,0 10 11 16,0 6 2-16,0 8-2 16,0 4-3-16,0 0-30 15,0 0 0-15,0 17-18 16,0 22 14-16,0 19 4 16,0 18 6-16,0 13 12 15,0 15 8-15,0 4-8 16,0 6-2-16,-4-2-10 15,-2-3-2-15,-4-3 0 16,-3-14-3-16,1-14 2 16,1-20-2-16,5-19-1 0,2-21-40 15,4-18-38-15,0 0-45 16,0-26 1 0,10-24-417-16</inkml:trace>
  <inkml:trace contextRef="#ctx0" brushRef="#br0" timeOffset="-105696.75">8508 15436 623 0,'0'0'192'16,"0"0"-125"-16,0 0-29 15,0 0-37-15,0 0 17 16,0 0-16-16,170-12-4 0,-150 38-3 15,-9 0-1-15,-11-2-19 16,0 2 21-16,-27 0-8 16,-8 1 12-16,-5-8 9 15,-1 2-5-15,10-7 6 16,6-10-10-16,14-4-23 16,11 0-252-16,0-18-278 15</inkml:trace>
  <inkml:trace contextRef="#ctx0" brushRef="#br0" timeOffset="-104941.15">8910 15450 525 0,'0'0'222'0,"0"0"-175"16,0 0-28-16,0 0 47 15,0 0-47-15,0 0-18 16,98-46 0-16,-81 30-1 15,-5-2-28-15,-6-2-34 16,-6-5-12-16,0 5 39 16,0 1 26-16,0 3 9 15,0 4 7-15,0 1 2 16,-2 8 15-16,-4-1 7 16,-2 4-8-16,-3 0-15 15,-5 0-7-15,-1 4-1 16,1 14 1-16,-1 4 3 0,-2-1-4 15,2 11 1-15,1 9 1 16,1 3 28-16,1 0 10 16,3 6-17-16,5-9-7 15,6-5 3-15,0-9-9 16,0-10-3-16,15-12-5 16,12-5 7-16,8 0 30 15,-1-23-6-15,-1-8-22 16,-8 0-11-16,-3-4-1 15,-3 3-19-15,-2 0-6 16,1 3 24-16,1 2 2 16,2 8 0-16,-3-2 10 0,-3 10-9 15,-4 4 4-15,-1 7-3 16,-4 0-4-16,-2 4-4 16,3 18 6-1,-5 8 8-15,3 0 4 0,-5 2 4 16,2-4-9-16,1-6-2 15,-3-4-3-15,0-5 0 16,0-8-2-16,0-1 0 16,0-4 3-16,0 0 6 15,2-7 10-15,6-18-19 16,8-11-26-16,4-2 6 16,7 1 16-16,0 6 2 15,-1 1 2-15,1 7 0 16,-4 10 6-16,-8 5 29 15,-4 8 17-15,1 0-22 0,-2 7-14 16,4 14 2-16,-5 9 3 16,-1 3 0-16,-1 2-11 15,-5-3-3-15,-2-6-5 16,3-2-2-16,-3-10-42 16,0-6-102-16,0-8-119 15,0 0-406-15</inkml:trace>
  <inkml:trace contextRef="#ctx0" brushRef="#br0" timeOffset="-104356.86">9826 15360 589 0,'0'0'114'16,"0"0"-61"-16,0 0-29 15,0 0 13-15,0 0-35 16,0 0 2-16,-27-44-7 15,7 32 3-15,-1 2 0 16,0 0 0-16,0-2-2 16,3 3 1-16,1 4-3 15,6 5-2-15,-3 0 4 16,3 0 4-16,0 0 3 16,0 8 3-16,2 10 11 15,0 9 25-15,2 4 19 16,1 5-9-16,-1 1-17 0,5-4-9 15,2 1-10 1,0 0 3-16,0-10-20 0,0-7 7 16,0-8-15-16,4-5 18 15,3-4-10-15,4-4 24 16,2-22-25-16,0-7-23 16,1-6 14-16,-3-5-8 15,3-2-6-15,-1-2-20 16,-2 2 12-16,-2-2 31 15,-2 2-2-15,-1 1 2 16,-1 1 5-16,-1 9-3 16,-2 3 8-16,1 15 20 15,2 8 27-15,-5 9 11 16,0 0-61-16,0 0-7 0,0 23-30 16,0 12 30-16,0 11 28 15,0 5-14-15,0 4-2 16,0-3-6-16,0-2 2 15,0-4-2-15,4-8-4 16,-4-1-2-16,0-12-1 16,0-7-100-16,0-3-49 15,2-15-144-15,11 0-241 16</inkml:trace>
  <inkml:trace contextRef="#ctx0" brushRef="#br0" timeOffset="-103607.01">9966 15357 257 0,'0'0'496'16,"0"0"-342"-16,0 0-65 16,0 0-34-16,0 0-23 15,0 0-17-15,72-15-14 16,-61 15 3-16,-3 0-1 16,2-5 0-16,-6 5 1 15,-2-5 4-15,0-2-8 16,1-2-20-16,-1-5-8 15,0-2 20-15,2-3-14 16,0-1-2-16,0 3 1 0,-4-1 16 16,0 6 2-1,0-1-10-15,0 12 7 0,0-3-14 16,-4 4-10-16,-4 0 31 16,-5 5 2-16,1 13 6 15,1 5 4-15,1 7 20 16,0 0 21-16,3 7 5 15,5-2-12-15,2 0-13 16,0-1-8-16,0-5-13 16,0-7-9-16,9-12 3 15,1-1-2-15,-2-9-1 16,7 0 11-16,8-12 12 0,4-13-25 16,2-13-13-1,-2 2-20-15,-3 5-12 16,-2-1 33-16,-2 5 12 0,-4 5 1 15,-5 9 6-15,-4 8 16 16,-3 5 27-16,-4 0-29 16,2 0-21-16,0 5-16 15,4 20 16-15,-4 3 4 16,0 2-3-16,-2 2 10 16,0-6-9-16,0 0 1 15,0-8-2-15,0-4 0 16,0-10 2-16,0-2 0 15,0-2 4-15,0 0 1 16,2-14-1-16,7-11-7 16,5-4-19-16,1-1 19 15,3 4-1-15,-1 2 4 16,1 6 0-16,-3 2 10 0,-1 9 16 16,-3 4 3-1,1 3-16-15,-3 0-10 0,4 15-6 16,-2 14-6-16,-2 8 2 15,0-6 4-15,-5-1 7 16,-2-7-7-16,3-2-11 16,-3-10-69-16,1-4-67 15,1-7-68-15,5 0-224 16</inkml:trace>
  <inkml:trace contextRef="#ctx0" brushRef="#br0" timeOffset="-103343.38">10680 15047 329 0,'0'0'229'0,"0"0"-76"16,0 0-1-16,0 0-31 15,0 0-71-15,0 0-50 16,4-54-9-16,-4 81 9 16,0 14 49-16,0 3 5 15,0 6-12-15,0 0-13 16,0 3-8-16,0-6-11 15,0-1-7-15,0-2 6 16,0-3-9-16,0-9-3 16,-2-6-67-16,-7-8-29 15,4-14-29-15,3-4-77 0,2 0-6 16,0-17-11-16</inkml:trace>
  <inkml:trace contextRef="#ctx0" brushRef="#br0" timeOffset="-103185.42">10684 15298 142 0,'0'0'282'15,"0"0"-55"-15,0 0-68 16,0 0-17-16,0 0-35 16,0 0-34-16,116-104-35 15,-91 104-38-15,1 0-12 16,3 19 12-16,2 4 4 16,-2 3-4-16,-7-4-35 15,-3-8-202-15,-9-8-392 16</inkml:trace>
  <inkml:trace contextRef="#ctx0" brushRef="#br0" timeOffset="-101319.71">6892 14265 356 0,'0'0'116'0,"0"0"-64"15,0 0 38-15,0 0 11 16,0 0-21-16,0 0-48 15,0-7-8-15,0 7-24 16,-4 0-3-16,-7 0-18 16,-3 17 21-16,-6 7 45 15,0 9 1-15,4 0-7 16,5 3 6-16,5 2-5 16,6-1 8-16,0-1-25 0,0-5-8 15,13 1-12 1,5-11-2-16,4-7 1 0,4-6 16 15,1-8-18-15,4 0 34 16,3-4-32-16,1-18 12 16,6-8-6-16,-3-3-3 15,-5-2-5-15,-6-1-35 16,-7-4-29-16,-7 1 21 16,-6 2 11-16,-7-1 28 15,0 4 4-15,0 7 1 16,0 5 0-16,-2 8 0 15,-3 7 12-15,-1 2 17 16,-3 3 3-16,0 0-16 0,0 2-12 16,0 0-3-1,0 0-3-15,-2 2 1 0,-2 14-2 16,-1 1 2-16,1 8 2 16,-1 3-1-16,1 2 5 15,-1 8-4-15,6 1 17 16,3 0-4-16,5-2 0 15,0-4-14-15,0-4 5 16,16-5-1-16,4-6-2 16,2-9-2-16,3-9 1 15,2 0 12-15,2 0 7 16,-3-27-6-16,-1-1-11 16,-3-7-4-16,-1-2-6 15,-4-3-4-15,3-3 0 16,-5 3 10-16,-1-1 1 15,-3 2 0-15,-4 6-1 16,-7 8 0-16,3 9 4 0,-3 8 8 16,0 4-3-16,0 4-5 15,0 0-4-15,0 0-7 16,-12 7 7-16,3 7 0 16,3 1 2-16,0 2-2 15,6-3 0-15,0 3 0 16,0 1-2-16,6-4 2 15,13 2 0-15,6 0-13 16,-3 0 11-16,-2 4-26 16,-4 2 11-16,-3 1 5 0,-6-2 2 15,2 0 10 1,-3-3 0-16,-1-4 2 0,-3 0-2 16,0-10-8-16,1 1 5 15,-3-5 3-15,0 0 28 16,0 0 21-16,2 0-1 15,1 0-6-15,3 0-11 16,3-5-5-16,7-11-3 16,1-2-22-16,3-3 0 15,-1 0-2-15,-4 0-16 16,-1 2-28-16,-4 2-16 16,-1 3-53-16,0 2-101 0,-4 7-321 15</inkml:trace>
  <inkml:trace contextRef="#ctx0" brushRef="#br0" timeOffset="-100254.94">8005 14247 357 0,'0'0'129'16,"0"0"-42"-16,0 0 19 15,0 0 0-15,0 0 0 16,0 0-28-16,0-18-28 15,0 15 14-15,0 3-10 16,0 0-14-16,0 0-40 16,0 0-19-16,-2 21-12 0,-10 7 31 15,3 2 25-15,5 2-20 16,2-4 2-16,2 2-3 16,0-5-2-16,0-4-2 15,4-3 0-15,7-6-2 16,1-5-11-16,-2-7-31 15,3 0-9-15,3-2 41 16,3-19 12-16,-6-2-20 16,-1-1-2-16,0 2 16 15,-1-2 6-15,3 4 2 16,1 1 3-16,-1 3-4 16,1 2 0-16,-4 5 15 0,-4 6 13 15,-2 3-9-15,-3 0-20 16,-2 12-8-16,2 11 2 15,0 6 6-15,0 3 24 16,3-5-12-16,-3 1-11 16,2-2 14-16,-1-4-12 15,-1-5-1-15,-2-6 0 16,0-3 0-16,0-8-1 16,2 0 4-16,3 0-5 15,1-26-8-15,5-6-52 16,5-3-2-16,1 2 43 15,4 5 17-15,-3 5 2 16,-5 7 2-16,1 9 5 16,-8-2 38-16,1 7-15 15,-3 2-10-15,0 0-17 0,6 6 0 16,1 12 35-16,0 3-12 16,0 3-1-16,2-3-11 15,-4-1-7-15,-2-3 2 16,-2-1-9-16,-5-9-1 15,0 0-4-15,0-5-17 16,0-2-74-16,0 0-26 16,0-20-73-16</inkml:trace>
  <inkml:trace contextRef="#ctx0" brushRef="#br0" timeOffset="-99925.89">8366 13878 706 0,'0'0'153'16,"0"0"-115"-16,0 0-7 15,0 0 18-15,0 0 21 16,0 0-6-16,-58 148-40 16,75-124-24-16,4-12 9 15,-3-8-9-15,-1-4 40 16,-1 0-22-16,-5-19 13 15,-5-12-31-15,-6-5-7 16,0 0 7-16,0 1 3 16,-15 9-2-16,-5 3 2 0,5 14 1 15,-3 6-4 1,4 3-7-16,1 8-12 0,2 22 16 16,1 10-2-16,6 10-79 15,4 3-93-15,0-3-305 16</inkml:trace>
  <inkml:trace contextRef="#ctx0" brushRef="#br0" timeOffset="-98635.34">8813 14291 47 0,'0'0'153'0,"0"0"-117"16,0 0-27-16,0 0 59 15,0 0 20-15,0 0-18 16,-4 18-10-16,0-16-35 15,-1 3-10-15,1-5 35 16,-2 0-12-16,-2 0-3 16,-5 0 20-16,-1-5-27 15,-3-7-4-15,-1 0-8 0,-2 0-1 16,0 0-6-16,-3 2 8 16,4 2 33-16,1 2-24 15,2 6 8-15,3 0-7 16,2 0 2-16,-3 0 1 15,1 12-15-15,-3 16 8 16,1 4 0-16,3 7 12 16,1 1-17-16,7 2-5 15,4-3-6-15,0-10-7 16,0-7 4-16,15-10-7 16,3-12 11-16,3 0-2 15,0-10 41-15,4-19-31 16,0-8-10-16,2-8 1 15,-3-4-7-15,-2-4-9 0,-4 0-3 16,-5-5-8-16,-3 5 9 16,-2 2 11-16,-3 7 3 15,1 13 8-15,1 0-5 16,0 13 14-16,-3 8-5 16,-4 5 2-16,0 3-4 15,0 2-13-15,0 0-9 16,0 3-6-16,0 19 15 15,-4 4 3-15,-8 11 0 16,1-1-2-16,5 7 9 16,2 3 0-16,4 3 1 0,0-1-5 15,0-2-5-15,0-6 1 16,0-5 1-16,4-8 0 16,5-8-3-16,-3-10 0 15,6-2-6-15,3-7 6 16,7 0 2-16,5 0 15 15,7-11-12-15,-1-11-5 16,-2-2-27-16,-2-3-25 16,-4 0-16-16,-6-3 13 15,-3 7 26-15,-5-3 18 16,-3 7 4-16,-4 5-1 16,-2 6 8-16,-2 0 2 0,0 6 15 15,0 2-4 1,-2-2 1-16,-10 2-11 0,-3 0-1 15,-1 0-2-15,1 0 1 16,-3 0 0-16,3 0 21 16,1 7 12-16,1 7-14 15,2 11-10-15,-1 5-6 16,4 5 4-16,5-8-1 16,3 4-7-16,0-10-3 15,5-3-2-15,15-9 5 16,4-9 10-16,5 0 12 15,4-7-6-15,1-18-3 16,0-8-13-16,-5 1-9 0,-8-6-22 16,0 2 15-1,-5-3-12-15,-5 4 22 0,-5 3 6 16,-2 6-3-16,1 8 3 16,-5 4 23-16,0 3 11 15,0 8-7-15,0 1-4 16,0 2-8-16,0 0-14 15,0 0-1-15,0 0-11 16,0 5 0-16,0 20 11 16,0 7 2-16,0 15 0 15,0 18 7-15,0 13-2 16,-2 21 4-16,-1 13-9 16,3 4 5-16,-2 4-7 15,0-13 0-15,-2-11 0 16,0-14 0-16,-3-18 0 15,2-24-33-15,0-27-44 16,3-13-97-16,0-22 58 0,2-23-528 16</inkml:trace>
  <inkml:trace contextRef="#ctx0" brushRef="#br0" timeOffset="-98344.51">9188 14212 807 0,'0'0'164'0,"0"0"-99"16,0 0 25-16,0 0-48 0,0 0-34 15,0 0 8-15,113-92-5 16,-78 92-4-16,-9 0-7 16,-13 0-2-16,-6 9-10 15,-7 9-21-15,0 6 19 16,-7 5 14-16,-15 2 6 15,-7-4 3-15,-7 2 0 16,1-5-7-16,-1-6-4 16,5-4-25-16,13-10-88 15,9-4-51-15,9 0-47 16,3-15-240-16</inkml:trace>
  <inkml:trace contextRef="#ctx0" brushRef="#br0" timeOffset="-97577.01">9451 14200 452 0,'0'0'142'0,"0"0"-100"16,0 0 8-16,0 0-18 16,0 0 4-16,0 0 22 15,49 0-44-15,-34 0 2 16,-3-9-4-16,-1-5-5 15,1-4-7-15,-4-4-14 16,1 0 3-16,-5 0 11 16,-2 2-9-16,-2 8 9 15,0 1-1-15,0 8 1 0,0 1 0 16,0 2 1-16,-2 0 2 16,-11 0 11-16,-5 16-5 15,-1 3 1-15,0 6 22 16,1 3 22-16,3 4-9 15,4 3-7-15,2 4-10 16,6-3-6-16,3-2-8 16,0-6-14-16,0-10 4 15,0-6 11-15,12-5-15 16,1-7 6-16,5 0 21 16,4-12 4-16,1-13-16 15,-1-1-15-15,-3-1-13 16,0 6-8-16,-6 1 11 15,1 6 6-15,-4 4 4 0,0 8 0 16,-4-3-9-16,-1 5-2 16,-1 0 4-16,-2 0-9 15,0 17 0-15,-2 1 4 16,0 5 9-16,0 4 6 16,0-3 4-16,0 0 3 15,-2-5-4-15,-2-6 0 16,4-8-2-16,0-5-2 15,0 0 9-15,6 0 45 16,10-18 7-16,2-4-49 16,-2 1-7-16,-3 1-5 0,-1-2-2 15,-4 1-5 1,1 2 5-16,0-3 5 0,0 5-1 16,2 0 2-16,-5 7-2 15,2 5-4-15,-2 5 16 16,-4 0-13-16,5 0-3 15,5 17 0-15,-2 10 2 16,-1 4 8-16,3 5-7 16,-4-4 6-16,1 0-5 15,3-8-4-15,-1-8 0 16,-1-4-23-16,4-12-75 16,4 0-112-16,6-5-126 15</inkml:trace>
  <inkml:trace contextRef="#ctx0" brushRef="#br0" timeOffset="-97021.79">10149 14258 580 0,'0'0'179'0,"0"0"-82"16,0 0-15-16,0 0-18 16,0 0-25-16,0 0-34 15,0-32-1-15,0 25-8 16,0 0 4-16,-11 0-5 15,-2 5 2-15,-1-1 1 16,1 3 2-16,1 0 7 16,1 0 2-16,-3 3-4 15,6 11 15-15,-3-2-3 0,-1 4-5 16,6 2-4-16,-1 3-3 16,5-4-3-16,2-2 3 15,0-3-10-15,9-7 10 16,16-5 29-16,1 0 31 15,1-8-28-15,-2-13-17 16,-6-8-18-16,0-1-2 16,-4-6-2-16,-4 4-4 15,-2-8-1-15,-2 4 0 16,-3-8 7-16,-2-2 3 16,-2-1-3-16,0 5 1 15,0 6 0-15,0 14 0 16,0 12 5-16,0 7-6 15,0 3-2-15,0 0-18 0,0 3 9 16,0 17 11-16,0 6 17 16,0 6-2-16,0 7-3 15,0 6 2-15,0 12-7 16,0 4 3-16,0 5-3 16,0-8-5-16,0 0-2 15,0-12 1-15,0-8 4 16,0-15-5-16,0-9-47 15,3-14-128-15,12 0-197 16,4-28-166-16</inkml:trace>
  <inkml:trace contextRef="#ctx0" brushRef="#br0" timeOffset="-96210.84">10410 14209 209 0,'0'0'514'16,"0"0"-391"-16,0 0-77 15,0 0 20-15,0 0-10 16,0 0-15-16,62 32-26 16,-42-32 9-16,-2 0-12 15,-2 0 0-15,-8-10-9 16,1 0-3-16,-5-4-25 16,2-2-26-16,-4 2 17 0,0-9-17 15,0 3 21 1,-2 1 24-16,0 5 4 0,0 2-4 15,0 6 6-15,-4 2 1 16,-10 4-1-16,-3 0-7 16,-2 0 7-16,4 0 7 15,1 0-5-15,4 10 5 16,-2 4 17-16,3 5 15 16,1 6 6-16,3 5 1 15,3 2-7-15,2 4-6 16,0-2-1-16,0-4-12 15,9-2-15-15,8-14 0 16,3-3-5-16,3-8 13 16,0-3 29-16,0 0-38 15,-2-14 7-15,-1-9-11 0,-5-4-100 16,-3 1-61-16,-6-4-45 16,1 4-174-16,-1 7 99 15,1 2 280-15,2 5 1 16,2 2 195-16,1 3 60 15,-1 0-59-15,0 1-52 16,-2 6-24-16,-5 0-21 16,-1 0-40-16,-3 0-36 15,0 0-23-15,2 18-1 16,-2 2 0-16,0 8 2 0,0 4 17 16,0-1-4-1,0-4-13-15,-9-5 8 0,4-4-8 16,3-5 3-1,0-6-3-15,2-5 1 0,0-2-2 16,0-2 2-16,16-23-5 16,8-10-19-16,0-1-25 15,-6 1 33-15,-5 9 10 16,-3 5 4-16,-4 7 5 16,-1 3 20-16,1 8 18 15,-4 3-20-15,0 0-13 16,4 0-9-16,-4 0-1 15,2 17-9-15,0 8 8 16,1 3 1-16,-1 0 9 16,0-2-9-16,2-12-16 15,-2-6-87-15,-2-6-51 0,5-2-14 16,-1-12 5-16,6-17-546 16</inkml:trace>
  <inkml:trace contextRef="#ctx0" brushRef="#br0" timeOffset="-95867.04">10947 13962 747 0,'0'0'234'15,"0"0"-130"-15,0 0-38 16,0 0 12-16,0 0-54 16,0 0-23-16,18 46 30 0,-12-11-12 15,-1-2 3-15,-3 10-13 16,1-3-9-16,-1 1 8 15,-2-6-8-15,0 0 0 16,0-8 0-16,0-8 0 16,0-10-1-16,-5-5-19 15,0-4 14-15,1 0 6 16,0-13 12-16,4-19-7 16,0-3 8-16,0-2-5 15,18 5-3-15,1 3 7 16,6 7 9-16,-3 3-7 15,-3 10-14-15,-2 1-7 16,-3 8 1-16,-1 0-41 16,3 0-54-16,1 14-101 15,1-2-145-15</inkml:trace>
  <inkml:trace contextRef="#ctx0" brushRef="#br0" timeOffset="-94645.31">11475 13668 446 0,'0'0'141'16,"0"0"-48"-16,0 0-3 0,0 0-18 15,0 0-37 1,0 0-4-16,102-131-11 0,-65 119-8 15,-2 4 21-15,-4 4-10 16,-6 4-8-16,-5 0-10 16,-6 18-5-16,-8 12-5 15,-6 10 5-15,0 6 17 16,0 7 8-16,0 5 23 16,-14 0-6-16,-3 4-25 15,-10 4 9-15,-4 6-4 16,-3 1-15-16,1-3 8 15,8-12-10-15,7-17-4 16,16-10 1-16,2-13-2 16,0-9 2-16,35-9 2 15,8 0 30-15,6-19-17 0,-4-8-14 16,-12 2 3-16,-6-3-6 16,-9 2-1-16,-9 1-2 15,-2 8 2-15,-7 5 0 16,0 6 1-16,0 0 6 15,0 1 10-15,0 4-6 16,-5-3-7-16,-6 4 6 16,-3 0-9-16,-1 0-2 15,-5 0 0-15,2 14 4 16,-4 4-2-16,0 8 1 0,1 4 1 16,2 8 2-1,1 8 5-15,-1 12-2 0,6 10-4 16,3 19 0-1,0 14 3-15,4 12-2 0,-3 7-3 16,-3-1 1-16,-5-3-1 16,-1 1 6-16,-2-5-2 15,-2-4 2-15,1-7 0 16,4-7-3-16,1-8-2 16,5-6 1-16,4-6 0 15,2-9-1-15,-1-14 1 16,4-5-2-16,-5-15 1 15,3-3-1-15,0-15 0 16,1-1 1-16,0-7 0 16,3-5 1-16,-2 0 6 0,0 0 0 15,2 0-2 1,-2 0-2-16,-2 0-1 0,-7 0-2 16,-5 0 4-16,1 0-4 15,1 0 5-15,7 0-4 16,3 0-3-16,-3 0-6 15,2-8-45-15,3-6-128 16,2-8-669-16</inkml:trace>
  <inkml:trace contextRef="#ctx0" brushRef="#br0" timeOffset="95291.03">23863 6861 51 0,'2'-5'66'0,"2"1"14"15,-2-1-16-15,0 4-10 16,1-1-18-16,2-2-12 16,-3 1 3-16,0 2 17 15,5-3-6-15,-1 0-11 16,0-2-3-16,4-2-3 15,-3 1-3-15,-1 2-13 16,-4 1 2-16,0-1 14 16,-2 5 3-16,0 0-10 15,0 0-14-15,0 0-7 16,0 0-17-16,0 0 4 16,-15 0 20-16,-5 5 27 0,-7 11-20 15,0 6-7-15,1 2 0 16,-1 8 0-16,7 6 0 15,2 2 0-15,5 1-9 16,4-2 7-16,5-5 2 16,4-1-1-16,0-4 1 15,0 2-1-15,0-4 1 16,8 0 5-16,3-1-4 16,-1-1 1-16,-6 0 8 15,-4 5-7-15,0-2 2 16,-4 7-2-16,-28 4 2 15,-10 5 4-15,-10 5-9 16,-3-6 14-16,6-3-4 16,4-5 0-16,14-8-9 15,9-10 2-15,6-5 3 0,9-8 2 16,5-2-8-16,2-2 14 16,0 0 11-16,0 0 6 15,0 0 5-15,0 0-9 16,0 0-9-16,0 0-7 15,0 0-2-15,0 0-1 16,0 0-4-16,0 0 3 16,0 0-6-16,0 0 1 15,0 0-2-15,0 0 0 16,0 0-1-16,0 0 1 0,0 0-1 16,0 0 1-1,0 0 1-15,0 2 0 0,0-2-1 16,0 0 2-1,0 0 0-15,0 0-2 0,0 0-16 16,0 0 8-16,0 0 8 16,5 0 17-16,3 0-8 15,4-2-9-15,3-4 3 16,-1 0-1-16,-1 0-2 16,5 1 1-16,-3-1-1 15,6 1 2-15,-6 4-2 16,1 1 0-16,-3 0-7 0,1 0 2 15,-3 0-1 1,-3 5 0-16,2 9 3 0,-6 5 2 16,0 6 1-16,-1 5-6 15,-3 4 6-15,0 2 0 16,0 1 7-16,0 0-5 16,0 3-2-16,0 3 1 15,0 7-1-15,-7 6 2 16,1 4-1-16,-4 5-1 15,1-4 3-15,1-1 0 16,1 1-3-16,-2-1 5 16,0 2-5-16,0 0 2 15,2 3 5-15,-2-3 2 16,5-4-9-16,-2-2 9 16,3-5-2-16,-1-2-1 0,4-1 7 15,0-2-2-15,0 3 6 16,0-3-2-16,0-1-10 15,-3 1 4-15,1 0-8 16,-3 0 5-16,-1 0 2 16,0-2 0-16,-1-2-2 15,0-5 5-15,4 2-7 16,1-5 10-16,0 2-3 16,2-2-5-16,0 3 1 15,-2 1-4-15,2 1 1 16,-2 5-2-16,0 0 1 15,2 3 3-15,-3-1-1 16,1-2 4-16,-2-3 3 16,0 0-11-16,-2-3 10 0,4-3-4 15,2-6-5-15,0-3 5 16,0-4-7-16,0 0 1 16,0 1-1-16,12 0-1 15,1 4 1-15,3-5 0 16,3-3 2-16,6 0 0 15,6-9 8-15,7-5 12 16,9-5 1-16,3 0-7 16,-4-7-4-16,-1-13-3 15,-12 1-9-15,-9 2-7 16,-12 9-57-16,-12 4-125 0,0 0-423 16</inkml:trace>
  <inkml:trace contextRef="#ctx0" brushRef="#br0" timeOffset="96512.17">23831 10311 105 0,'0'0'106'0,"0"0"-23"16,0 0-8-16,0 0 11 15,0 0-8-15,0 0 1 16,0-29-18-16,0 28-18 16,0 1-10-16,0 0 5 15,0 0-5-15,0 0 1 0,0 0-14 16,0 0-15-16,0 0-5 16,0 0-5-16,0 10-1 15,-15 13 6-15,-5 14-5 16,-1 9 2-16,2 12-9 15,1 9 12-15,5 10 11 16,3 6-2-16,10 5 14 16,0 5-22-16,10 1 6 15,28 0 1-15,17-3 15 16,23-7 3-16,20 5 3 16,18-3 16-16,9-2 4 15,7-7-14-15,1-13-15 16,-10-18-2-16,-23-11-1 15,-28-13-3-15,-35-12 8 0,-21-6-4 16,-13-3 8-16,-3 2 5 16,0-3-2-16,0 1-3 15,0-1-11-15,0 3-7 16,0-3 5-16,0 0-12 16,0 0 2-16,0 0-3 15,0 0-1-15,0 0-2 16,0 0-10-16,0 0-12 0,0 0 11 15,0 0-1 1,0 0 7-16,0-18-19 0,-10-3 11 16,1-1 14-16,1-1 4 15,-4-2-2-15,1-2 0 16,0 4 0-16,-5 3 0 16,1 3-2-16,-3 5 0 15,0 5-12-15,0 5 3 16,8 2 10-16,2 0 2 15,6 0 0-15,2 0-1 16,0 0 0-16,0 0-2 16,0 0 0-16,14 14-9 15,13 10 10-15,8 12 1 16,3 6 2-16,-13 6 2 16,-15 7-8-16,-10 6-2 0,-15 14 6 15,-32 5 13-15,-9-1 28 16,-4-8 5-16,12-13-15 15,11-9-18-15,15-11-7 16,18-4-5-16,4-2-1 16,46-8-83-16,42-18-150 15,25-6-579-15</inkml:trace>
  <inkml:trace contextRef="#ctx0" brushRef="#br0" timeOffset="97654.06">25310 11439 80 0,'0'0'21'15,"0"0"3"-15,0 0 23 16,0 0 5-16,0 0-7 16,0 0 6-16,0 0 52 15,0-2-12-15,0 2 11 16,0 0-20-16,0 0-21 16,0 0-16-16,0 0-6 15,0 0-10-15,0 0-6 16,2 0 9-16,22 0 32 15,18-1 9-15,14-1-16 16,13-2-31-16,-2 1-15 16,-9 3 0-16,-9 0-6 0,-13 0-2 15,-9 0-3-15,-9 0-6 16,-9 0-51-16,-5 0-25 16,-4 0-14-16,0 0-24 15,0 0-55-15,-18 0-83 16,-11 0 185-16,-3 0-36 15,1 0-16-15,2 0 125 16,10 5 3-16,-2 0 11 16,11 0 43-16,2-3 67 15,4 0-14-15,4 0-23 16,0 6-25-16,-5 10-41 0,1 12 27 16,0 16 31-1,0 10-20-15,1 10-17 0,-1 6 2 16,1 3-7-16,-1-3-15 15,-1-1-1-15,-1-8-2 16,-1-10-8-16,3-9-6 16,-1-11 1-16,5-11-6 15,0-8-45-15,0-14-198 16,7 0-216-16</inkml:trace>
  <inkml:trace contextRef="#ctx0" brushRef="#br0" timeOffset="98072.77">25880 11863 471 0,'0'0'179'0,"0"0"-78"16,0 0-6-16,0 0-20 16,0 0-36-16,0 0-33 15,0-17-6-15,0 17-9 16,0 1-11-16,-7 21 19 15,-4 10 1-15,-5 4 6 16,1 3 3-16,6 2-4 16,4-3 4-16,5-1-8 15,0-6 10-15,0-8-11 16,0-6 1-16,10-10-1 16,12-7 3-16,9 0 21 0,7-23 3 15,2-10-16-15,-9-10-4 16,-11 6 1-16,-11-4-7 15,-9 10-1-15,0-1-6 16,-2 7 6-16,-16 7 0 16,-4 8-2-16,-7 8 2 15,-10 2 9-15,0 0-8 16,-3 20-1-16,1 8-3 16,8 2 2-16,6 2-48 15,14 2-88-15,13-7-119 16,0-7-158-16</inkml:trace>
  <inkml:trace contextRef="#ctx0" brushRef="#br0" timeOffset="99588.27">26168 12046 286 0,'0'0'226'16,"0"0"-92"-16,0 0-41 15,0 0 1-15,0 0-27 16,0 0-55-16,0 0-3 15,10-23-6-15,-10 17 0 16,0-1-3-16,0-4-17 16,-4 1 2-16,-7-3-3 15,-1 8 12-15,2 1-6 16,3 1 12-16,1 3 21 16,-4 0-8-16,-1 0-13 15,1 0-3-15,-4 9-6 0,1 11 6 16,-1 6 3-16,5 2-6 15,3 0 6-15,4 2 0 16,2 1 10-16,0-5-7 16,0-6 2-16,0-4 5 15,4-6-7-15,7-9 1 16,7-1 4-16,2-3 22 16,4-27-15-16,1-13-2 15,-9-5-10-15,-5-8 3 16,-5-6 0-16,-6 2-4 15,0 0-2-15,0 4 6 16,0 8 2-16,0 10 2 0,0 12 28 16,0 9 5-16,-2 11 9 15,2 2-13-15,0 4-18 16,0 0-18-16,0 0-1 16,0 0-4-16,0 0-10 15,0 8-6-15,0 22 0 16,0 13 17-16,0 11 2 15,0 5 3-15,0 2-3 16,4 1-1-16,8-6 5 16,1-8-3-16,1-7-1 15,3-12-1-15,3-6-30 16,0-13-54-16,5-6 14 16,1-4 14-16,3-3-18 0,0-19-32 15,-4-5 57-15,-2-4 34 16,-8 3 15-16,-1 0 0 15,-6 4 26-15,-1 0 21 16,-3 4-11-16,-4 2 16 16,0 6-1-16,0 2-9 15,0 2-10-15,0 1-13 16,0 7-11-16,-6 0 6 16,-7 0-14-16,-5 0-6 15,-5 21-3-15,1 9 4 16,0 4 5-16,4 2 0 15,5 3 3-15,3-5-3 16,4-3 0-16,6-6 1 16,0-6-1-16,0-8 7 0,0-8-7 15,9-3-42-15,11-14 41 16,4-19-5-16,3-7-3 16,-4-5-7-16,-10 7 12 15,-3 4 4-15,2 8 1 16,-5 6 5-16,1 6 5 15,-3 7 5-15,-2 7 14 16,1 0-22-16,-2 0-8 16,5 27-20-16,-3 7 20 15,0 4 2-15,1 1 2 16,0-7-4-16,-1-9 5 16,5-6-4-16,2-10 0 15,0-4 0-15,5-3 11 0,2 0-1 16,-1-24-11-16,1-10-25 15,-2-7-12-15,-1-5-12 16,-2 0-8-16,1 8 25 16,-5 12 32-16,-3 12 24 15,-2 8 20-15,-2 6 4 16,-2 0-43-16,0 6-5 16,0 24-14-16,0 10 14 15,2 5 13-15,0-6-4 16,7-5-6-16,4-7 2 15,3-9-2-15,2-10 4 16,1-8-2-16,2 0 1 0,1-17-6 16,-2-15-19-16,0-6-6 15,-5-6-18-15,-3 3 21 16,-6 2 22-16,-3 7 1 16,-3 13 24-16,0 5 7 15,2 8 22-15,-2 6 8 16,2 0-55-16,-2 0-7 15,2 9-21-15,0 21 11 16,0 14 10-16,-2 6 5 16,0 8 0-16,4 8 3 15,-4 5 1-15,0 3 14 16,0 2-6-16,0 1-7 16,0-8-3-16,0-3 2 0,0-5 14 15,-4-11-9-15,-2-11-13 16,-3-7 15-16,1-11-10 15,-2-8 13-15,1-6 14 16,3-2 0-16,-3-5-3 16,-9 0 19-16,-4-27-9 15,-5-11-30-15,5-10-1 16,6-6-4-16,12-8 0 16,4-7-5-16,4-1-21 15,25-6-11-15,9 2-41 16,0 0-85-16,0 0-87 15,-5-1-474-15</inkml:trace>
  <inkml:trace contextRef="#ctx0" brushRef="#br0" timeOffset="99798.66">27181 11333 737 0,'0'0'195'15,"0"0"-69"-15,0 0-59 16,0 0-25-16,0 0-42 16,0 0-13-16,-10 9-39 15,-1 39 33-15,-5 13-7 16,-4 10-85-16,-4 3-3 16,1-3-112-16,3-5-123 15</inkml:trace>
  <inkml:trace contextRef="#ctx0" brushRef="#br0" timeOffset="100168.57">27316 11767 439 0,'0'0'252'0,"0"0"-120"16,0 0-48-16,0 0-26 15,0 0-58-15,0 0-19 16,-23-28 19-16,-2 45 1 0,2 2 1 16,2 0-4-16,7-1 1 15,8 1-7-15,6-1-12 16,0 2 13-16,0 4 7 16,12-2 16-16,5 0-11 15,-1-4-5-15,-1-4-2 16,-6-4 1-16,-4-4 2 15,-5-3 29-15,0 2 22 16,-2 5-11-16,-21 2 3 16,-6 4 4-16,0-4-22 15,0-7-17-15,7-2-9 16,7-3-87-16,15-4-129 16,2-28-480-16</inkml:trace>
  <inkml:trace contextRef="#ctx0" brushRef="#br0" timeOffset="101094.43">28047 11872 210 0,'0'0'43'0,"0"0"-36"15,0 0-7-15,0 0 0 16,0 0-6-16,0 0 12 0,58-15 42 16,-58 15 89-1,2 0-1-15,-2 0-15 0,0 0-37 16,0 0-27-16,0 0-20 15,0 0-8-15,0 0-13 16,0 0-16-16,0-2 0 16,0 0 0-16,-9-4 5 15,-5-2-1-15,-1-2 7 16,-1 0 0-16,3 0-2 16,2 2-7-16,-2 1 5 15,2 7 3-15,-3 0-10 16,-1 0-3-16,-3 3-12 15,-1 17 5-15,6 3 3 16,0 9 7-16,4 0 9 0,2 3-8 16,7-1 8-16,0 1-5 15,0-6 1-15,5-7 0 16,13-6 5-16,3-9-8 16,6-7 15-16,5 0 5 15,4-27-2-15,0-13-2 16,-5-4-9-16,-4-4-2 15,-8-3-4-15,-5 2 3 16,-5-7 1-16,-5-4-7 16,-4-5 1-16,0 3-1 15,0 11 8-15,0 12-6 16,0 14-1-16,0 16 5 16,0 7 5-16,0 2-11 0,0 0-1 15,0 0-16-15,0 2-2 16,-2 18 17-16,-3 8 2 15,5 6 0-15,0 6 1 16,0 4-1-16,0 6 1 16,11 0 8-16,1 1 15 15,-3-3-9-15,-3-9-5 16,-2-2-7-16,2-4-3 16,0-8 6-16,-2-1 3 15,1-10-9-15,-1-4-56 16,0-5-36-16,6-5-85 15,3 0-25-15,7-19-118 0</inkml:trace>
  <inkml:trace contextRef="#ctx0" brushRef="#br0" timeOffset="101344.28">28435 11798 50 0,'0'0'85'0,"0"0"57"15,0 0 34-15,0 0-100 16,0 0 10-16,0 0 17 15,2-69-32-15,-2 69 25 16,0 0-41-16,0 0-55 16,0 4-10-16,0 21 10 15,0 10 39-15,0 5 24 16,0-1-35-16,7-6-10 16,-3-8-3-16,2 0-14 15,2-11 2-15,-6-7 5 0,2-2-8 16,-2-5-34-16,1 0-151 15,3-19-248-15</inkml:trace>
  <inkml:trace contextRef="#ctx0" brushRef="#br0" timeOffset="101642.77">28647 11446 748 0,'0'0'158'0,"0"0"-101"16,0 0-38-16,0 0-19 0,0 0-31 16,0 0 31-16,-27 44-1 15,27-32-3-15,0-6-45 16,0-6 49-16,0 0 37 16,6 0 0-16,5-11-5 15,1-10-14-15,-6-1-10 16,-4 0 5-16,-2 2-4 15,0 6-9-15,0 4 0 16,-8 10-22-16,-10 0 0 16,-5 2-19-16,-1 26-60 15,6 5-136-15,5 6-210 16</inkml:trace>
  <inkml:trace contextRef="#ctx0" brushRef="#br0" timeOffset="102027.46">28776 11690 485 0,'0'0'231'15,"0"0"-83"-15,0 0-70 16,0 0-38-16,0 0-8 16,0 0-6-16,27-89-11 15,-27 89-15-15,-3 0-27 16,-17 9 27-16,-7 14 5 15,5 0 1-15,4 3-5 16,4 4-1-16,6-2 0 16,8-1-3-16,0-1 0 0,0-7 1 15,16 0 2-15,5-3 4 16,4-6-2-16,-9-4 11 16,-9-2-6-16,-7-2-7 15,0-2 0-15,0 0-7 16,0 0 4-16,-2 0 3 15,-17 0 18-15,-2 0 8 16,-4 3-26-16,3-3 10 16,5 3-10-16,7-1-48 15,3-2-9-15,7 0-129 16,0 0-108-16</inkml:trace>
  <inkml:trace contextRef="#ctx0" brushRef="#br0" timeOffset="103052.48">29056 11693 554 0,'0'0'194'0,"0"0"-107"16,0 0 5-16,0 0-70 15,0 0 0-15,0 0-17 16,9-57-3-16,-9 56 0 15,0 1 1-15,0 0-3 16,0 0-4-16,0 0-22 0,-2 0-1 16,-11 15 26-16,-5 6 2 15,3 1-1-15,1 3 0 16,5 4-4-16,5-1 3 16,4-2-1-16,0-2 1 15,0-3 1-15,0-7 0 16,13-7-4-16,11-7 4 15,5 0 21-15,3-10 2 16,-1-18-14-16,-4-3-2 16,-7-4-7-16,-5-3-42 15,-1 3 16-15,-8 4 13 16,-1 7 13-16,-1 4 0 16,-2 9 2-16,0 8 22 0,2 3 5 15,-2 0-16-15,0 0-13 16,-2 0-5-16,0 0-11 15,0 9 11-15,0 14 2 16,0 3 6-16,0 5-1 16,0 0-1-16,0 2 10 15,2 0-10-15,5-3 2 16,3-1 0-16,2-6 0 16,1-5-2-16,-4-8 5 15,0-9-3-15,2-1-3 16,5 0 0-16,4-17-8 15,4-13-28-15,5-7-20 16,0-6-35-16,2-2 42 16,-6 5 49-16,-5 4 7 0,-9 14 8 15,-4 8 35-15,-5 8 20 16,-2 6-21-16,0 0-47 16,0 0-2-16,0 6-14 15,0 15 13-15,0-4 1 16,0 7 0-16,-4-2 0 15,4 5 0-15,-2 2 0 16,2 2 3-16,0-4 1 16,0-2-3-16,8-7 0 15,15-8 4-15,1-10 8 16,3 0 4-16,-1-5-7 0,-3-18 2 16,-3-9-1-1,-3-5-11-15,-3-5-10 0,-5-4 9 16,1 2-1-16,-4 2 4 15,-2 8 2-15,-2 14 3 16,-2 9 24-16,0 8 23 16,0 3-42-16,0 0-12 15,0 0-16-15,0 14 10 16,0 4 6-16,0 4 5 16,0-1-5-16,0 2 0 15,0 5 3-15,0 0-3 16,3 0 1-16,-1-1-2 15,2-6 2-15,-4-4-1 16,0-7 0-16,0-4 0 0,0-6 3 16,0 0 1-16,0 0-4 15,0 0-6-15,0 0-12 16,-11 0 10-16,-5-10-66 16,3-4-131-16,9-4-221 15</inkml:trace>
  <inkml:trace contextRef="#ctx0" brushRef="#br0" timeOffset="104462.47">29997 11482 403 0,'0'0'226'0,"0"0"-96"15,0 0-94-15,0 0-13 16,0 0-15-16,0 0-8 15,-71-34-21-15,59 44 21 16,6 4-14-16,6 4-33 16,0 3 46-16,0 8-10 15,0-1 11-15,6 2 22 16,8 2 12-16,1 0-7 16,-1-1-4-16,-1-7-10 15,-1-2-3-15,-6-7 0 16,-1-2 1-16,-5-5-7 15,0-3-2-15,0 0 7 16,-15-1 6-16,-6-2 7 16,1-2-19-16,5 0 12 0,1 0-12 15,7-6-2-15,7-11 5 16,0 2-3-16,9-5-3 16,18-3-9-16,6 3 0 15,6 2 9-15,-4-2 2 16,-1 4-2-16,-3 2 0 15,-4 0 3-15,-6 2-3 16,-5 0 5-16,-3 3 15 16,-3 0 3-16,-6 5 2 15,-2 0-2-15,1 4-6 16,-3 0-17-16,0 0-1 0,0 0-11 16,0 14-9-1,0 6 20-15,0 3 1 0,0 4 2 16,0-1-1-16,0 2 2 15,0-2-2-15,0-1-1 16,0-5 2-16,2-4 2 16,2-5-2-16,-2-7-1 15,0-1 0-15,6-3 7 16,5 0 9-16,5-12-17 16,4-14-48-16,2-7-2 15,-1-3-14-15,-1-2 8 16,2-3 47-16,-1 1 9 15,1 3 40-15,-3 9 42 16,-6 10 30-16,-7 11-39 0,-4 7-20 16,-2 0-44-16,-2 0-9 15,0 3-11-15,0 19-5 16,0 6 16-16,0 2 2 16,-2-4 1-16,-4-2-2 15,4-2 3-15,2 0-5 16,0-2 4-16,0-4-4 15,0 0 1-15,0-4-3 16,12-1 0-16,3-5 6 16,3-6 8-16,5 0-3 15,-2 0 5-15,0-21-9 16,-6-3-4-16,-6-2-3 16,-9-4-1-16,0 1-10 0,0-2-7 15,-13 4 14 1,-5 1-1-16,-2 8-10 0,0 9 12 15,-2 7 6-15,4 2-3 16,-3 0-5-16,4 18 5 16,1 4 3-16,5 4-2 15,0 6 1-15,4-2 0 16,5 6-2-16,2-2-5 16,0 1 8-16,0-7-1 15,2-4 5-15,10-7-4 16,-4-8 0-16,3-8-4 15,7-1 4-15,5-3 35 0,6-21-21 16,0-5 0 0,-3-1-12-16,-1 2 2 0,-3 1 4 15,-4 3-8-15,-3 3 0 16,-1 5 0-16,-3 7 4 16,-2 4-4-16,-3 3 5 15,0 2-5-15,0 0-1 16,1 0-8-16,-1 19 5 15,0 3-2-15,0 3 5 16,-4-1 2-16,-2-1 0 16,0-8 0-16,0 0 4 15,0-8-4-15,0-3 0 16,0-1-1-16,0-3 6 16,0 0-3-16,0-16-3 15,9-16-20-15,7-15-80 0,-1-3 69 16,1-4 22-1,-3 6 8-15,-2 15 1 0,-4 12 11 16,2 15 55-16,-7 6-10 16,4 0-56-16,3 27-6 15,3 16 6-15,1 9 18 16,-2-4-5-16,0-10-4 16,-2-8-7-16,-5-9 2 15,-2-14-4-15,-2-3-9 16,0-4-85-16,0 0-105 15,0-24-175-15</inkml:trace>
  <inkml:trace contextRef="#ctx0" brushRef="#br0" timeOffset="104622.38">30802 11107 865 0,'0'0'179'15,"0"0"-108"-15,0 0-54 16,0 0-17-16,0 0-37 16,0 0-332-16</inkml:trace>
  <inkml:trace contextRef="#ctx0" brushRef="#br0" timeOffset="106253.95">25441 12617 138 0,'0'0'86'0,"0"0"-69"0,0 0-7 15,0 0 1-15,0 0 21 16,0 0-15-16,-89-30-11 15,78 30-3-15,1-3 9 16,4 3 19-16,4-1 7 16,2 1 28-16,0-2 42 15,0 2 9-15,0-2-31 16,0-2-36-16,22 2-2 16,5-5-36-16,4 3-11 15,0 1 7-15,0 1-3 16,3 2-5-16,6 0 0 15,0 0 0-15,7 0 5 0,2 0 7 16,7 0-5-16,2-2 6 16,4-1-12-16,3 1 6 15,-1-1-6-15,-5 1 2 16,-1 2 1-16,-4 0-4 16,4 0 0-16,3 0 3 15,4 0-2-15,4-2 2 16,2-3 1-16,3-3 11 15,6 0 11-15,0 1-5 16,-2-2 3-16,-2 4 1 16,-5-2-9-16,-4 3-10 15,-2 3-3-15,0 1-1 16,-5 0-1-16,0 0 0 16,0 0 2-16,-2 0-2 15,5-4 1-15,1-1 1 0,5-3 3 16,7 0-5-16,6 2 21 15,5-2-8-15,-2 4 2 16,-2-1-4-16,-1-2 0 16,3 2 1-16,-3 0-11 15,-1 3 9-15,-8 1-6 16,-4-2-2-16,-7-1-1 16,1-1 1-16,1-2-3 15,8 0 3-15,8-3 2 16,9 1-1-16,2-1 0 15,3 2-4-15,-3 1 3 16,6-2 3-16,-1 1-3 0,4 0 4 16,3 0 2-16,-5 0-8 15,-3 0-2-15,1-1 3 16,2-2-2-16,3 1 2 16,3 0-2-16,-1 0 0 15,2 0 3-15,-5 0 0 16,3-1-1-16,-1-2 3 15,-2 1-1-15,1-2 4 16,-3 0-8-16,0 0 6 16,2 0-1-16,-4 2-5 15,-2-1 8-15,-16 3 3 16,-16 1-5-16,-13 5 1 16,-15-3 12-16,-14 5 1 0,-9 1-9 15,-9-1 13-15,0 2-7 16,-2 0-2-16,0 0 0 15,0 0-11-15,0 0-4 16,0 0-7-16,0 0-65 16,-2 0-123-16,-18 0-420 15</inkml:trace>
  <inkml:trace contextRef="#ctx0" brushRef="#br0" timeOffset="108894.49">25189 11226 34 0,'0'0'9'0,"0"0"-5"16,0 0 4-16,0 0 27 15,0 0 11-15,0 0-22 16,0 0 10-16,25-37 21 16,-25 35 8-16,0 0 5 15,0-1-29-15,0 1-15 16,0 2-6-16,0-3 3 0,-5 1-11 15,-6 2 0 1,-2 0-10-16,-1 0 0 0,-3 0 2 16,-2 0 3-16,4 0-1 15,1 0 0-15,4 0-4 16,5 0 1-16,2 0 2 16,3 0 1-16,0 0 5 15,0 0 13-15,0 0-7 16,0 0 8-16,0 0-23 15,0 0 1-15,18 0 17 16,7 0-2-16,11 0-8 16,3 0 1-16,11 0 0 15,6 0-4-15,6 0 2 16,7-4 2-16,5 1-1 16,6-2 19-16,2-1 16 15,3 2-30-15,0-2-6 16,-3 2 6-16,1-3-9 0,-3 2-4 15,-2-1 2-15,5 3-2 16,2-4 9-16,4 2-3 16,2 5 9-16,-5-3 3 15,-1 1-5-15,-4 0-4 16,-1 0 2-16,0-2 1 16,7 0-3-16,7-4 2 15,3-1-5-15,4-3 2 16,6 3-2-16,-2-2-5 15,6 2 6-15,3 1-2 16,-2 2 13-16,-4 2-2 16,-2 2-3-16,-2-2 4 0,6-3-11 15,6 2 1-15,4-1 0 16,5-2 3-16,6-1-5 16,0 1 22-16,-1 2-13 15,-9 1-5-15,-6 1-4 16,-1-1-2-16,0 1-2 15,-3-1 1-15,-4-4 1 16,3 1-2-16,2 0 0 16,5-2 0-16,7 0-1 15,-3 1 7-15,-3 1-5 16,-4-1 5-16,-10 4 4 0,-3 2-8 16,-7-1 6-1,-7 2-8-15,-5 2 4 0,-2 0-4 16,-6-3-1-16,-5 0 3 15,-6 1-2-15,-10-2 4 16,-13 2 9-16,-9 1 0 16,-8-2-6-16,-8 1 3 15,-3 0 1-15,-6 0-6 16,-4 2 1-16,3 0-2 16,-3 0-2-16,0 0-3 15,-2 0 2-15,0 0-3 16,0 0 1-16,0 0-4 15,0 0 3-15,0-2-1 16,0 2 2-16,0 0 0 0,0-2 1 16,0 2-1-16,0 0 0 15,0-2-5-15,0 2 2 16,0-2-20-16,0-1 1 16,0-2-4-16,-2-2 26 15,-9 0 15-15,-3 0-4 16,5 0-5-16,1-1-4 15,0 2 3-15,4 2 1 16,2-3-4-16,0 4 1 16,-3-1 1-16,3 2-4 15,0-1 0-15,0 3-7 16,2 0 6-16,0 0 1 16,0 0 0-16,0 0-11 0,0 0 4 15,0 0-7-15,0 0-16 16,0 11 23-16,0 15 7 15,0 7 1-15,0 8 9 16,0 8-3-16,0 0-5 16,0 10-1-16,-2 2-1 15,-3 6 1-15,0 3 2 16,1-4-3-16,-5-1 0 16,3-1-1-16,-1 2 1 15,2 1 6-15,3-6-5 16,2-6-2-16,-2-9-1 15,2-8 2-15,0-6 0 0,0-6 0 16,0-2-3 0,0 0 3-16,0-1 0 0,0 0 9 15,0 0-6-15,0 0-3 16,0 0 1-16,0-6-1 16,0 1 0-16,0-6-1 15,0-1 4-15,0-6-1 16,0-1-2-16,0 0 0 15,0-2 1-15,0 4 0 16,0-2-1-16,0 3 2 16,0-2-2-16,0 2 0 15,0 0-2-15,2-5 1 16,-2 5 0-16,2-6 1 0,-2 1 1 16,2-2-1-1,-2 2 1-15,5 3 14 0,-2 0-5 16,3 3-7-16,-2 1 12 15,3-6-14-15,-5-1 4 16,-2 2-10-16,0 1 5 16,0 7-1-16,-38 8-12 15,-39 0-55-15,-35-18-151 16</inkml:trace>
  <inkml:trace contextRef="#ctx0" brushRef="#br0" timeOffset="110454.32">25100 11165 22 0,'0'0'83'0,"0"0"-13"15,0 0 18 1,0 0-5-16,0 0-26 0,0 0 12 16,0 0-15-16,0 0 1 15,0 0-9-15,0 0-2 16,0 0-20-16,0 0-2 16,0 0-17-16,0 0-5 15,0 0-1-15,0 0 0 16,0 3 1-16,0 6 3 15,2 5 22-15,2 9 1 16,1 3-13-16,1 11 9 16,0 9-8-16,-2 9 0 15,4 3 5-15,-1 3-8 16,3-3 17-16,-4 2-8 16,-2-2-5-16,1-1 8 0,-3 0-9 15,-2 3 2-15,0 0-1 16,0 2-2-16,0-2-3 15,0-2 8-15,0-4-11 16,2-4 8-16,8-1-1 16,2-5-1-16,4-2 1 15,0-4-4-15,-1-4-5 16,-3-2 4-16,-2-4-9 16,0-6 3-16,-6-1-3 15,-2-7 1-15,1-3 0 16,-3-2 0-16,0-3 0 15,2 0 1-15,-2 2 0 0,2-2 0 16,0 2-1-16,0-1 3 16,0 4-3-16,0-2-1 15,1-2 3 1,-3 0-3-16,0-2 1 0,2-3-3 16,-2 0 2-16,0-2-2 15,0 0-1-15,0 0 0 16,2 3-7-16,1 0 1 15,-1-1 7-15,-2 0-2 16,2 0-1-16,-2 0 4 16,0 2-1-16,0 0-8 15,0 0 2-15,0 0-6 16,0 1 10-16,0-4 0 16,0 1 4-16,0-2 3 15,0 0 0-15,0 0 5 0,0 0-6 16,0 0-2-16,0 0-13 15,0 0-13-15,0 0 2 16,0 0 24-16,-7 0 12 16,3 0 1-16,1 0 2 15,3 0-9-15,0 0 2 16,0 0 5-16,0 0 11 16,0 0-20-16,7 0-4 15,22 0 0-15,14 0-10 16,9 0-69-16,-4 0-313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22T03:22:15.02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2543 703 23 0,'0'0'49'16,"0"0"-16"-16,0 0 15 0,0 0 12 15,0 0 13 1,0 0-17-16,0 0-2 0,0 0-1 15,0 0 4-15,0 0-7 16,0 0-3-16,0 0-10 16,0 0-13-16,0 0-2 15,0 0 0-15,0 0-9 16,0 0 5-16,0 0 6 16,0 0-9-16,0 0 10 15,0-1 7-15,0 1-6 16,0 0 5-16,0-3-9 15,0 3-14-15,0 0 5 16,0 0-9-16,0 0 15 16,0 0-4-16,0 0 7 15,0 0-4-15,0 0-4 0,0 0 5 16,0 0 3-16,0 0-9 16,0 0 1-16,0 0-14 15,0 0 6-15,0 0-6 16,0 0-2-16,0 0-4 15,0 0 5-15,0 0-6 16,0 0 5-16,0 0-3 16,0 0-1-16,0 0 4 15,0 4-2-15,0 3 4 16,0 0 4-16,0 0-2 16,0 3-2-16,0 0 3 15,0-1 6-15,0 2-7 0,0-4 1 16,0 4 3-16,0 0-4 15,0 1 0-15,0-1-1 16,0 1 1-16,0 0 0 16,0-1 4-16,0 3-4 15,0-2 0-15,0-1 3 16,0 1 1-16,2-2-1 16,-2 3 3-16,0-4-7 15,0-3 4-15,2 3-4 16,-2-1 0-16,0-1 2 15,3 5-1-15,-3 0 3 16,2 0-3-16,-2 3 4 16,2-1-4-16,2 0 2 15,-4 1-3-15,5 2 1 16,-2-2 2-16,-1-1-2 0,0 3 0 16,2-1 0-16,-1 0 2 15,-1-3 3-15,2 3-6 16,0-2 6-16,1-2-4 15,0 3 2-15,-1-3 0 16,-2 4 1-16,3 2-6 16,-3 0 3-16,0 2 2 15,2 2-4-15,-2-2 0 16,3 2 1-16,0 0 1 16,2-4-3-16,-5 3 4 0,0-2-2 15,0-1 1-15,0 3-2 16,0-1 2-16,0 2 1 15,3 0 2-15,-5-2-3 16,7 0 4-16,-2 4-6 16,-1-1 5-16,2 2-6 15,-1 1 4-15,-3-2 4 16,2 0-7-16,-1-2 0 16,-1 2 1-16,-2 2 0 15,0 4-1-15,0 2 0 16,0 5 2-16,0-2-1 15,0 0 1-15,0-1 3 16,0-1-4-16,3 1 2 16,-3-5-1-16,2 1-3 15,2-3 2-15,-4-2-1 0,2 1 0 16,0 1-1-16,-2-1 0 16,0 0 2-16,0 6-1 15,0 6 1-15,0-2-1 16,0 4 1-16,0-3-1 15,0-3 1-15,0-3 2 16,3-2-1-16,-3-5 1 16,2 0-2-16,-2-2 0 15,0 2-2-15,0 3 1 16,0 2 0-16,0 3-1 16,0 0 1-16,0 0 0 15,0 0 4-15,2-6-2 0,-2 0-1 16,0-2-1-16,0-2 2 15,2 3-2-15,-2-2-1 16,0 5 1-16,0 2 0 16,0 7-1-16,0-2 0 15,0 4 1-15,0-3 0 16,0-1 1-16,0-4-1 16,0 2-1-16,0 0 0 15,-2 2 0-15,0 1 3 16,-3-2 0-16,5 0 0 15,-4 0-1-15,4-2 3 16,-2-2-5-16,-2 0 1 16,-4-2 3-16,4 0-4 15,0-2 1-15,4-1 1 16,0-6-1-16,0-2 2 0,-3-2 0 16,1-1-2-16,-2 3-1 15,0 5 0-15,1-2 1 16,1 4 2-16,0-4-3 15,-1 2 0-15,1-4 0 16,2-2 0-16,-2 2 2 16,-1 1 0-16,1 1-2 15,0-1 0-15,2 5 1 16,-4 1-2-16,2-4 2 16,0 2-2-16,-1-1 2 15,1-2 1-15,0-1-2 0,-1 3-1 16,3 1 1-16,0 1 0 15,0-3 1-15,0 4 2 16,0 1-5-16,0 3 2 16,0-2 0-16,0 2 0 15,-2-2 2-15,2 1-1 16,0-2-1-16,0 0 0 16,0-2 3-16,0-2 0 15,0 3-2-15,0-2 0 16,0 3 0-16,0 3-1 15,-2 0 1-15,2 6 1 16,0 1-2-16,0 0 0 0,0 2 6 16,0-1-5-1,0-4 2-15,0 2-1 0,0-6-2 16,0 0 0-16,0 0 1 16,0 0 1-16,2 3-1 15,3 3 2-15,-5-3 0 16,0 2-3-16,0-3-1 15,0 1 1-15,0-4 4 16,0-3-4-16,0-6-2 16,0-2 2-16,0-3-13 15,7-4-57-15,-1-8-92 16,10-2-319-16</inkml:trace>
  <inkml:trace contextRef="#ctx0" brushRef="#br0" timeOffset="2812.56">2664 5432 12 0,'2'0'42'0,"0"0"5"0,-2 0 7 16,2 0-20-16,-2 0 9 15,0 0 7-15,0 0-20 16,0 0-11-16,0 0-16 16,-2 0 6-16,0 0 24 15,0 0-3-15,-1 0-7 16,1 0 0-16,-3 0 16 15,3 0-3-15,-3 0 2 16,-1 0 6-16,4 0 0 16,-2 0-1-16,4 0 2 15,-3 0-11-15,3 0 3 16,0 0-5-16,0 0-5 16,0 0 3-16,0 0 1 0,0 0 3 15,-2 0 1-15,2 0 8 16,0 0-16-16,-2 0-3 15,2 0-6-15,-5 0 1 16,3 0-13-16,-5 0 2 16,3 0-6-16,0 0 2 15,1 0-2-15,3 0 1 16,0 0 4-16,0 0 4 16,0 0-9-16,0 0 10 15,0 0-7-15,0 0 6 16,0 0 0-16,0 0-1 0,0 0 5 15,0 0-6 1,0 0 2-16,0 0-11 16,0 0-1-16,0 0-5 0,5 0 3 15,5 0 3-15,15-2 7 16,9 2 14-16,1 0-18 16,6 0 6-16,-1 0-5 15,-3 0-2-15,6 0 0 16,-1 0-1-16,-2 0 0 15,-1 0-2-15,3 0 2 16,0 0 3-16,5 2 3 16,4-2-5-16,0 0-2 15,-2 0 1-15,3 0 1 16,1 2-1-16,5-2 0 0,-2 4-1 16,0-1 0-16,-3-2 0 15,-6 1 2-15,0-2-1 16,-1 0-1-16,8 0 2 15,6 0 1-15,5 0-1 16,1 0 0-16,0 0 0 16,-4 0-2-16,-4 0 0 15,-1 0 0-15,3 0 1 16,3 0-1-16,0 0 1 16,2 0 0-16,-5 0 2 15,-5 2-3-15,1-2 1 16,-5 0-1-16,1 0 0 15,1 0 2-15,5 0-1 0,2 0 2 16,7 0-3 0,-2 0 0-16,0 0 1 0,-1 0-1 15,-4 0 1-15,-2-4 0 16,2 0 0-16,3 2 0 16,6 0 0-16,7-2-1 15,1 0 1-15,4 2 1 16,0-1-2-16,-4 0 4 15,-1 3-3-15,4 0 5 16,5 0-5-16,4 0 4 16,3 0-4-16,-3 0 1 15,-2 0-1-15,0 6 3 16,-1-2-5-16,11-4 2 16,1 0 1-16,4 0 0 0,-1 0-1 15,-1 0 3-15,0 0-1 16,5 0-3-16,1 0 0 15,4 0 1-15,-1 0-1 16,-2 0 0-16,5 0 1 16,1 0 0-16,3 0 2 15,0 0-1-15,0 0-2 16,2 0-5-16,5 0 5 16,4 0-1-16,2 0-1 15,0 0 2-15,-1 0 2 16,-1 0-1-16,-3 0 0 15,-3 0 1-15,-10 0-1 16,-10 0-1-16,-10 0 1 0,-20 0 2 16,-22 0 0-1,-20 0 12-15,-20 0-2 0,-9-2-8 16,0 2 4-16,0 0 0 16,0-2-3-16,0 2-3 15,0 0-2-15,0 0-1 16,-4 0-60-16,-43 0-131 15,-29-6-356-15</inkml:trace>
  <inkml:trace contextRef="#ctx0" brushRef="#br0" timeOffset="4299.7">5808 5974 91 0,'0'0'94'0,"0"0"-17"16,0 0-19-16,0 0 4 16,0 0-8-16,0 0 11 15,2-40-19-15,-2 35 3 0,0-1 10 16,0 0-20 0,0 2-5-16,0 0 0 0,0 2 19 15,0-2-16-15,0 1-15 16,0 3 11-16,0 0-5 15,0 0-6-15,0 0 2 16,0 0-10-16,0 0 8 16,0 0-1-16,0 0-11 15,6 0-10-15,7 0-16 16,14 17 16-16,12 12 26 16,13 6 0-16,8 8-2 15,-4-3-11-15,-5-3-10 16,-8-2 9-16,-14-12-12 15,-12-6-3-15,-7-5-3 16,-10-9 4-16,0-3-1 0,0 0 3 16,0 0 2-16,0 0 8 15,0 0 9-15,0 0-4 16,0-5 4-16,0-13-18 16,0-5-1-16,-6 2-63 15,0-2-79-15,-3 1-107 16,-2 3-192-16</inkml:trace>
  <inkml:trace contextRef="#ctx0" brushRef="#br0" timeOffset="4740.31">6130 5883 159 0,'0'0'77'15,"0"0"-20"-15,0 0 9 16,0 0-6-16,0 0 0 16,0 0-2-16,0-9-5 15,0 9 9-15,0 0-11 16,0 0 16-16,0-3-2 15,0 3-12-15,0 0-7 0,-2 0-15 16,-1 0-22 0,3 0-9-16,-6 0 0 0,-6 24-13 15,-5 15 13-15,-10 8 4 16,-2 6-1-16,-4 3 3 16,2-4-2-16,-1-3 16 15,1-4 10-15,6-11-13 16,3-8 2-16,9-8-3 15,3-10-6-15,8-4 0 16,2-4-1-16,0 0 0 16,0 0-9-16,0 0 0 15,2-14-167-15,10-2-235 16</inkml:trace>
  <inkml:trace contextRef="#ctx0" brushRef="#br0" timeOffset="5320.18">6362 6145 182 0,'0'0'147'16,"0"0"-87"-16,0 0-15 15,0 0 26-15,0 0-2 16,0 0-24-16,0-25-6 15,0 18 9-15,0 0 18 16,2-2 20-16,-2 2-30 16,0-1-18-16,0 1-1 15,0 2-5-15,0 1-3 16,0 4-2-16,0-2 10 0,0 2-12 16,0-2 3-16,0 2 6 15,0 0-8-15,0 0-13 16,0 0 1-16,0 0-13 15,0 0-1-15,0 0-10 16,0 5-6-16,0 25-9 16,0 18 25-16,-5 5 2 15,-4 1 9-15,-4 1-4 16,7-9-3-16,-2-7 1 16,4-6 0-16,4-13-5 15,0-11 3-15,0-6-3 16,0-3-6-16,31-3-111 15,19-23-64-15,8-11-549 0</inkml:trace>
  <inkml:trace contextRef="#ctx0" brushRef="#br0" timeOffset="6638.76">9961 5254 141 0,'0'0'141'0,"0"0"-100"16,0 0 17 0,0 0-3-16,0 0 20 0,0 0-14 15,-42-12 11-15,33 5 2 16,0 3-1-16,5 2-5 15,0-2-7-15,1 4 3 16,3 0 2-16,0 0-16 16,0 0-28-16,0 0-2 15,0 0-20-15,0 3-8 16,0 14 4-16,20 9 4 16,7 5 18-16,4 1-11 15,5 0-6-15,-4-3 25 16,-9-3-12-16,-4-9-12 15,-11-7 4-15,0-5-4 16,-8-2 3-16,0-3-2 0,0 0 1 16,0 0 5-1,0 0-4-15,0 0 18 0,0-3 1 16,0-12-17-16,0 3-1 16,0 2 2-16,0 6-2 15,0 1 1-15,0 0 5 16,0 3 18-16,0 0-4 15,0 0-15-15,0 0-11 16,-4 10-17-16,-15 27 13 16,-10 16 4-16,-14 15 7 15,-8 3-5-15,4-4-2 16,3-6-84-16,5-17-168 0,20-22-265 16</inkml:trace>
  <inkml:trace contextRef="#ctx0" brushRef="#br0" timeOffset="8431.79">2492 703 237 0,'0'0'152'0,"0"0"-49"15,0 0-7-15,0 0-12 16,0 0-25-16,0 0-4 0,6-46-4 16,-4 38 3-16,0 0 17 15,-2 5 13-15,0 3-10 16,0-3-22 0,0 3-27-16,0 0-25 0,0 0 0 15,0 0-36-15,-4 13 8 16,-9 15 28-16,-7 8 15 15,-3 4-5-15,2 4 0 16,-2-4-8-16,7-6 5 16,1-6 3-16,6-10-8 15,2-6 1-15,2-5 0 16,3-4-3-16,2-1-1 0,0-2-35 16,0 0-16-16,0-8-31 15,2-14-67-15,10-6-22 16,1 2 172-16,-2 0 5 15,1 2 10-15,-1 3 8 16,-5 4 38-16,1 1 25 16,0 4-22-16,-3-1-11 15,1 6-6-15,-1-3 2 16,-2 2 5-16,3 4 1 16,-3-3-6-16,1 4-1 15,-1-4-13-15,0 3-20 16,2-2-3-16,-2 2-8 15,1 1 5-15,-1 3-3 0,-2 0 1 16,0-2-3 0,0 2 3-16,0 0-6 0,4 0-1 15,8 4-16-15,9 19 1 16,14 12-10-16,2 2 14 16,1 2 11-16,2-5 14 15,-4-8-14-15,2-6-46 16,-5-14-163-16,-8-6-265 15</inkml:trace>
  <inkml:trace contextRef="#ctx0" brushRef="#br0" timeOffset="10981.54">7688 6328 104 0,'0'0'201'16,"0"0"-164"-16,0 0-35 16,0 0 2-16,0 0 7 15,0 0 10-15,0 21 22 16,0-16 27-16,0 1 6 15,0-1-14-15,0-3-8 0,0 1 0 16,0-1-14 0,0-2-19-16,0 2-5 0,0-2-6 15,0 0 6-15,0 0 51 16,0 0 40-16,0-14 6 16,4-8-56-16,8-7-52 15,1-8-1-15,3-6 5 16,1-2-9-16,3-6 0 15,3 2-2-15,2 3-1 16,-4 3 2-16,-5 14 1 16,-9 9 0-16,-3 8-1 15,-4 7 1-15,0 3 0 0,0 2-8 16,0 0 7 0,-9 0-10-16,-9 19 10 0,1 2 1 15,1 0-3-15,5 2 3 16,7 2-6-16,4 1 2 15,0 8 1-15,0 3 0 16,19 4 2-16,4-1 1 16,-3-4 0-16,-5-6 2 15,-10-10 1-15,-5-6-3 16,-3-4 0-16,-21-6 9 16,-10-4 12-16,-1 0 13 15,-1 0-17-15,9-9 0 16,7-3-2-16,7-3 8 15,5 3-15-15,8 0-7 16,0 0-1-16,0 2-25 0,17 4-148 16,12 0-112-16,9 4-223 15</inkml:trace>
  <inkml:trace contextRef="#ctx0" brushRef="#br0" timeOffset="11872.48">8219 6097 95 0,'0'0'288'0,"0"0"-189"0,0 0-42 16,0 0-14-16,0 0-15 15,0 0-28-15,4-3-2 16,-4 3-25-16,0 0-28 16,0 0 55-16,0 0 2 15,0 0 32-15,0 0 6 16,0 2-8-16,0-2-10 16,0 0-4-16,0 0-4 15,0 0 14-15,0 0 68 16,-4 0-5-16,-8-12-48 15,1-2-37-15,0-3 5 0,2 5-3 16,0 3-2 0,0 1-1-16,3 1 1 0,-1 4 7 15,0 0 4-15,-2 3-7 16,-2 0-8-16,-2 0-1 16,-3 0-2-16,-2 6 1 15,0 11 0-15,-1 1-3 16,-2 5 6-16,3 3-1 15,3 5 0-15,6-1-2 16,4-1 0-16,5-3-2 16,0-7-7-16,0-6-5 15,23-10 2-15,1-3 12 0,10-3 34 16,-3-24 2 0,-2-4-21-16,-4-4-13 0,-5 1-1 15,-5 4 9-15,-2 2-10 16,-3 3 0-16,-4 7 4 15,-2 6 1-15,-1 7-1 16,1 3-2-16,-4 2-2 16,0 0-4-16,0 0-19 15,0 0 8-15,0 0-19 16,0 7 6-16,0 12 28 16,0 3 0-16,0 7 12 15,0 5-7-15,0 9-1 16,0 4-1-16,0 0-1 15,0 1 4-15,0 0-1 16,0-3 4-16,0-8 3 0,0-4 10 16,0-11-2-16,0-12 3 15,0-6-3-15,0-4 4 16,0 0 32-16,0 0 17 16,0-21-4-16,0-13-37 15,9-12-22-15,7-5-10 16,4-6 4-16,-1 3-2 15,0 4-1-15,-3 11-1 16,-8 7-2-16,-1 15-6 16,-7 8-11-16,0 6-30 15,0 3-51-15,0 0-158 16,0 0-200-16</inkml:trace>
  <inkml:trace contextRef="#ctx0" brushRef="#br0" timeOffset="12035.9">8479 6070 680 0,'0'0'172'0,"0"0"-99"16,0 0-17-16,0 0-41 16,0 0-15-16,0 0-95 15,72-36-238-15</inkml:trace>
  <inkml:trace contextRef="#ctx0" brushRef="#br0" timeOffset="12518.67">8854 5967 778 0,'0'0'105'15,"0"0"-50"-15,0 0-32 16,0 0-18-16,0 0-2 15,0 0 11-15,142-58-8 16,-128 44 1-16,-5 2-1 16,-5-4 1-16,-4 3 18 15,0-4 1-15,0 3-16 0,0 0-3 16,-2 4-3 0,-3 2-4-16,-1 4-3 0,2 1-7 15,-4 3 9 1,2 0-1-16,-1 0-2 0,-1 0 4 15,-2 12-10-15,4 3 10 16,-1 9 2-16,3 6 14 16,-1 5 11-16,1 6-1 15,-1 8 5-15,5 7 3 16,0 9 3-16,0 6-15 16,0 1-4-16,0 2-14 15,0-3 6-15,0-3 5 16,0-6 0-16,0-13-10 15,0-14 7-15,-5-15-11 16,3-12 7-16,2-8-5 0,0 0-2 16,0 0 13-16,0 0-4 15,0-14-5-15,0-12-5 16,0-9-45-16,0-6-103 16,0 1-191-16</inkml:trace>
  <inkml:trace contextRef="#ctx0" brushRef="#br0" timeOffset="13014.24">8809 6200 403 0,'0'0'376'0,"0"0"-225"0,0 0-34 16,0 0-61-16,0 0-33 15,0 0-19-15,183-101 3 16,-140 92-4-16,-8-2 1 15,-8 2-1-15,-8 3-3 16,-7-1-11-16,-3 3 7 16,-5 1 4-16,0 1 3 15,-1 0 0-15,-1 2-3 16,-2 0-4-16,0 0-3 16,0 0-3-16,0 9 1 15,0 14 9-15,0 5 8 16,0 4 3-16,0 1-4 15,0-1 4-15,0-6 1 0,0-6 0 16,7-8-10 0,6-5 6-16,-2-7 0 0,5 0 8 15,2-4 10-15,-3-20-2 16,4-10-21-16,-9-4 5 16,-5 0-8-16,-5 2-4 15,0 6-12-15,-7 7 16 16,-11 7 0-16,-1 8 8 15,-2 8-4-15,3 0-4 16,3 0-3-16,4 17-5 16,1 2 8-16,6 2 0 15,4-1-5-15,0-3-64 0,0-3-81 16,23-1-96-16,8-9-218 16</inkml:trace>
  <inkml:trace contextRef="#ctx0" brushRef="#br0" timeOffset="13413.78">9440 6104 370 0,'0'0'155'0,"0"0"7"16,0 0-70-16,0 0-25 16,0 0-6-16,0 0-17 15,0-30-15-15,0 30-29 16,0 0 0-16,-2 0 28 15,-2 8-16-15,1 9-4 16,3 4-4-16,0 1 4 0,0 2-5 16,0-2 4-16,3-2-5 15,5-6 4-15,3-7-6 16,1-4 0-16,1-3 17 16,5-8 74-16,-5-18-46 15,1-8-33-15,-8 0-6 16,-4 1-2-16,-2 8-3 15,0 3-2-15,-8 10 2 16,-10 8 1-16,-5 4-1 16,1 0 1-16,0 18-1 15,-1 5-1-15,8 1 0 16,8-1-4-16,5-5-31 0,2-2-82 16,0-6-51-16,20-5-220 15,9-5-92-15</inkml:trace>
  <inkml:trace contextRef="#ctx0" brushRef="#br0" timeOffset="13680.63">9761 5949 522 0,'0'0'217'0,"0"0"-78"15,0 0-50-15,0 0-24 16,0 0-3-16,0 0-38 15,0-24-13-15,0 24-2 0,0 0 6 16,0 0-4 0,0 19-3-16,0 7 6 0,5 6 7 15,-5 5-10-15,0 6-3 16,0 0-8-16,0 0 1 16,0-5 2-16,0-8-3 15,0-12-92-15,0-8-89 16,0-10-128-16,0 0-203 15</inkml:trace>
  <inkml:trace contextRef="#ctx0" brushRef="#br0" timeOffset="13870.62">9739 6096 143 0,'0'0'762'15,"0"0"-527"1,0 0-116-16,0 0-65 0,0 0-8 15,0 0-21-15,193-57-18 16,-166 52-3-16,-11 3-4 16,-9-2-34-16,-7 4-65 15,0-4-214-15,-23-3-592 16</inkml:trace>
  <inkml:trace contextRef="#ctx0" brushRef="#br0" timeOffset="15270.74">10722 6079 103 0,'0'0'240'0,"0"0"-123"15,0 0-3-15,0 0-12 16,0 0-62-16,0 0-24 0,13-1-11 16,-10 1 2-16,-3 0 18 15,0 0-11-15,0 0-11 16,0 0-3-16,0 0-4 16,0 0 4-16,0 0 26 15,0 0-11-15,0 0 7 16,0 0 18-16,0-6 15 15,0-6-14-15,-5 0-38 16,-6 0 3-16,0 1 4 16,-1 3-6-16,1 2 16 15,3 1 0-15,-4 3 0 16,3 0-9-16,-2 2-6 0,-3 0 1 16,-1 0-4-16,-1 0-1 15,1 14-1-15,-1 2 0 16,1 4 4-16,1 3 0 15,5 3-4-15,1 1 3 16,4 2 2-16,4 0 0 16,0-1-1-16,0-4-1 15,0-6 4-15,6-6-6 16,7-5-1-16,1-7 0 16,1 0 0-16,3-5 26 15,-1-15-11-15,2-8-15 16,-6-3-9-16,1 6-5 15,-6-3-2-15,1 6 6 16,0 2 10-16,0 3 3 0,-2 2-3 16,-1 1 0-16,1 3 4 15,-2 4-2-15,-3 3-1 16,0 1 2-16,-2 3 4 16,0 0-1-16,0 0 1 15,0 0-7-15,0 0-6 16,0 0 6-16,2 4-11 15,3 19 11-15,-1 4 24 16,5 5-2-16,-2 2-11 16,2-3 0-16,-1-1-5 15,4-7-2-15,-1-2 1 0,-3-7-5 16,4-3-15 0,-1-11-181-16,1 0-303 0</inkml:trace>
  <inkml:trace contextRef="#ctx0" brushRef="#br0" timeOffset="16088.2">10991 6203 400 0,'0'0'340'0,"0"0"-283"16,0 0-45-16,0 0 6 15,0 0-15-15,0 0-1 16,0 0 51-16,0 0 38 15,0-17 4-15,0-12-70 16,5-3-16-16,-3-1 12 0,0-2-11 16,-2-1-6-16,0 3 2 15,0 0-3-15,0 7 1 16,0 9 32-16,0 5-4 16,0 7 3-16,0 5 5 15,0 0-40-15,0 5-2 16,-4 18 1-16,-1 5 1 15,3-1 0-15,2-3 0 16,0-6-1-16,0-4-1 16,0-5-1-16,7-2-2 15,7-5-13-15,5-2-1 16,1 0-15-16,3 0-30 0,-4 0-33 16,-3 0-6-16,-7 0 59 15,-5 0 24-15,2 0 8 16,-4 5-13-16,0 12 25 15,0 5 10-15,0 2 14 16,0 1 26-16,1-2-17 16,-1 0 1-16,2-6-1 15,0-3-6-15,1-7-5 16,-2-4-5-16,-1-3 3 16,-2 0 18-16,7 0 19 15,1 0-22-15,6-16-8 16,5-4-22-16,2-5-5 15,4-1-2-15,-2 1-25 16,2-1-27-16,0 4 14 16,2 0 5-16,-5 1 17 0,-2 3 18 15,-7 4 3-15,-6 2 0 16,-5 5 3-16,0 3 4 16,-2 0-3-16,0 0 6 15,0-1-10-15,0 2 0 16,-11-2-3-16,0 3 1 15,0 2-1-15,0-2 0 16,-3 2 0-16,3 0 0 16,-2 0-6-16,2 0 3 15,0 12-2-15,-1 8 2 0,6 6 3 16,1 3 1 0,5 2 25-16,0 3-1 0,0-2-8 15,23-1 0-15,4-4-1 16,4-10-12-16,0-9 2 15,-2-8-6-15,0 0-4 16,-3-20-156-16,3-14-169 16</inkml:trace>
  <inkml:trace contextRef="#ctx0" brushRef="#br0" timeOffset="16674.41">11807 5978 333 0,'0'0'87'0,"0"0"-51"0,0 0 27 16,0 0-2-16,0 0-31 15,0 0-12-15,0 31-10 16,0-31 13-16,0 0 59 16,0 0 28-16,0 0-18 15,0 0-13-15,-4 0-56 16,-2-2-14-16,-2-6-2 15,2 1 2-15,-1-4-4 16,3 4 3-16,-6 0-6 16,4 3 3-16,-3 2-3 15,-4 2-1-15,-1 0-2 16,-1 0 3-16,-3 10 0 0,2 9 0 16,3 2 5-16,0 2 1 15,6 0 5-15,4-2-1 16,1-2-9-16,2 0 7 15,0-5-6-15,0-4-2 16,0-2-4-16,0-6 0 16,5-2-22-16,8 0 26 15,3-14 48-15,2-9-33 16,0-3-15-16,-1 1 5 16,-1 1-17-16,2 2-11 15,0 3 15-15,-1 1 8 16,-1 2 5-16,-1 4-2 15,-3 5 0-15,-5 2 14 0,-3 3 13 16,-4 2 0 0,0 0-9-16,0 0-13 0,4 0-6 15,4 16 12-15,0 6-1 16,-1 2 0-16,4 2-10 16,-2-1 5-16,-2-5-8 15,1-4-7-15,1-10-249 16,3-6-303-16</inkml:trace>
  <inkml:trace contextRef="#ctx0" brushRef="#br0" timeOffset="16804.66">12364 5944 565 0,'0'0'0'16,"0"0"-426"-16</inkml:trace>
  <inkml:trace contextRef="#ctx0" brushRef="#br0" timeOffset="18399.39">1317 1143 95 0,'0'0'353'16,"0"0"-233"-16,0 0 40 16,0 0-49-16,0 0-2 15,0 0 1-15,-22-70-24 16,20 68-33-16,2 2-12 15,0 0-15-15,0 0-11 16,0 0-5-16,0 0-9 16,0 0-1-16,0 3-14 0,15 15 14 15,10 9 0-15,-1-1 4 16,3-3-1-16,-5-2-3 16,-4-4 1-16,-3-4 0 15,-3-6-1-15,-4-7-28 16,1 0-67-16,-1-11 14 15,0-15 69-15,-3-4-57 16,-1 0 5-16,-4 2 53 16,0 3 11-16,0 5 7 15,0 5 21-15,0-3 15 0,0 1 15 16,0 5 8 0,0 4-8-16,0 5-7 0,0 3-5 15,-2 0-13 1,0 0-19-16,-3 0-9 0,-3 11-5 15,-6 23 1-15,1 14 1 16,1 15 2-16,5 3 1 16,3-2-5-16,0-3 1 15,2-8 0-15,2-6-1 16,-2-10-42-16,2-10-131 16,0-13-156-16,0-13-413 15</inkml:trace>
  <inkml:trace contextRef="#ctx0" brushRef="#br0" timeOffset="19337.03">610 2099 458 0,'0'0'223'0,"0"0"-93"15,0 0-15-15,0 0-1 16,0 0-25-16,0 0-38 15,0-12-46-15,0 12-2 16,0 0-6-16,0 14-5 0,0 18 8 16,0 15 5-16,4 4 17 15,13 6-6-15,-4-1 5 16,3-6 1-16,-6-6-8 16,1-8-8-16,-1-8-2 15,-6-10-3-15,0-8 4 16,-1-6-5-16,-3-1-12 15,0-3-48-15,0 0-61 16,0-5-57-16,-9-14-239 16</inkml:trace>
  <inkml:trace contextRef="#ctx0" brushRef="#br0" timeOffset="19703.34">604 2402 242 0,'0'0'654'0,"0"0"-466"0,0 0-109 16,0 0-28-16,0 0-47 15,0 0 36-15,100-56-24 16,-53 36 1-16,4-6-9 16,-6-1 1-16,-10 1-8 15,-8 1-2-15,-20 6-15 16,-7 1-11-16,0 0-2 16,-3 3 8-16,-17-4 11 15,3 4-9-15,-2-4 19 16,0 5 4-16,1 2-4 15,5 4 9-15,1 6 12 16,8-1 11-16,4 3-11 16,-2 0-7-16,2 0-5 0,0 0-9 15,0 17-7-15,0 12 4 16,4 13 3-16,14 4 2 16,-1 4 5-16,4-2-5 15,-3 0-1-15,-5-8 3 16,-4-4-4-16,0-10-6 15,-2-6-139-15,-5-12-126 16,-2-8-303-16</inkml:trace>
  <inkml:trace contextRef="#ctx0" brushRef="#br0" timeOffset="20560.7">1019 2171 764 0,'0'0'129'15,"0"0"-57"-15,0 0 11 16,0 0-29-16,0 0-28 16,0 0-26-16,0-4-25 15,0 4-13-15,0 13 38 16,2 6 21-16,4 6-7 16,1 3-4-16,7-4-2 15,-1-4-4-15,0-4-2 16,3-4 8-16,-6-6-5 0,0-5 3 15,-3-1-7 1,1 0 9-16,-4-15 17 0,3-13-22 16,-2-4-5-16,-5-2-37 15,0 3 13-15,0 4 10 16,-14 2 14-16,-1 7 3 16,1 4 25-16,3 11-2 15,5 3-12-15,-4 0-6 16,6 2-8-16,-2 13-6 15,3 5 4-15,3-2 2 16,0-4-2-16,0-2 2 16,7-3-4-16,9-5 4 15,3-4 4-15,4 0 0 16,2 0 7-16,-1 0 4 0,-4-7-6 16,-4-7 10-16,-3-6-3 15,-4-2-16-15,-6-2-6 16,-1 0-7-16,-2 2-9 15,0 6 17-15,0 6 5 16,0 5 1-16,0 5-1 16,0 0-4-16,0 0-16 15,0 0-6-15,0 0-6 16,0 9 6-16,0 8 26 16,0 6 10-16,2-2-6 15,7-2 5-15,-1-1 0 16,6-2 2-16,-3-2-1 15,3-5 2-15,-6-4-5 16,-3-2-4-16,-1-3-3 16,3 0 0-16,0-4 13 0,4-18-13 15,-3-5-5-15,-3-4-17 16,0-2 8-16,-5 1-8 16,2 0 6-16,0 6 16 15,-2 8 8-15,0 6 14 16,5 5 14-16,-3 7 12 15,-2-2-16-15,2 2-29 16,0 0-3-16,2 0-3 16,8 11 3-16,1 7 7 15,3 4 2-15,1 2 0 0,2 2 1 16,-4 0-8 0,-1-6 0-16,-3-2 3 0,-3-4-5 15,2-8-63-15,-4-6-30 16,1 0-85-16,-3-6-219 15</inkml:trace>
  <inkml:trace contextRef="#ctx0" brushRef="#br0" timeOffset="20873.28">1598 1791 666 0,'0'0'206'0,"0"0"-109"15,0 0 1-15,0 0-65 16,0 0-33-16,0 0-59 15,-9-4 59-15,-4 26 16 16,-3 2-4-16,5-1-7 0,2 0 0 16,7-6 1-16,2 0-3 15,0-5 8-15,17-2-10 16,17 4 15-16,4 0-2 16,-2 2-10-16,-5 0 2 15,-16-4-6-15,-8 0-4 16,-7-6-18-16,0 3 16 15,0 3 6-15,-16-1 21 16,-6 1-8-16,0-6-4 16,0-6-3-16,3 0-6 15,6 0-74-15,7-22-174 16,6 0-424-16</inkml:trace>
  <inkml:trace contextRef="#ctx0" brushRef="#br0" timeOffset="21270.32">1798 1845 463 0,'0'0'482'0,"0"0"-346"16,0 0-88-16,0 0 2 15,0 0-16-15,0 0-31 16,85-39 7-16,-67 27-7 16,-5 2 3-16,-4-1-1 15,-5-2-1-15,-4-1-1 16,0-1-3-16,0 1-18 15,0-1 6-15,-2 3 12 16,-4 2-18-16,-1 6 1 16,1 2-17-16,-4 2 15 0,-3 0 7 15,-2 2-3-15,-3 20 8 16,-3 6 7-16,4 6 0 16,5 7 0-16,4-2 6 15,6 5 20-15,2-1 3 16,2-9 5-16,22-7-5 15,10-13 10-15,6-11 15 16,5-3 1-16,1-10-18 16,-5-20-12-16,-6-5-14 15,-8-9-11-15,-14 7-9 0,-11 7-46 16,-2 9-59-16,-22 17-201 16,-18 4-363-16</inkml:trace>
  <inkml:trace contextRef="#ctx0" brushRef="#br0" timeOffset="21764.74">878 2941 739 0,'0'0'195'15,"0"0"-57"-15,0 0-33 16,0 0-27-16,0 0-24 16,0 0-26-16,4-38-14 15,-4 38-2-15,0 0-7 16,0 0-5-16,0 11-3 0,11 21-3 16,3 18 6-16,8 14 4 15,-2 12 2-15,5 8 3 16,-1 6-5-16,-1 0-1 15,-2-5 3-15,-2-13-2 16,1-16 2-16,-1-19-4 16,-2-10-2-16,-9-15 0 15,-4-5-9-15,-1-7-43 16,-3 0-29-16,0-20-79 16,-3-18-332-16</inkml:trace>
  <inkml:trace contextRef="#ctx0" brushRef="#br0" timeOffset="22064.74">793 2953 120 0,'0'0'754'0,"0"0"-678"16,0 0 0-16,0 0 18 15,0 0-72-15,0 0-13 16,43-84 25-16,-19 74 5 15,-2 5 23-15,-11 2-21 16,-1 1-8-16,3 2-24 16,0 0-9-16,9 2 0 15,-2 20 0-15,3 5 0 0,-8 8 0 16,-3 4 0 0,-10-4 9-16,-2 2-8 0,0-3 1 15,-18-6-2-15,-5-6-64 16,2-8-48-16,-2-12-92 15,1-2-224-15</inkml:trace>
  <inkml:trace contextRef="#ctx0" brushRef="#br0" timeOffset="22530.86">1071 2893 1011 0,'0'0'124'15,"0"0"-88"-15,0 0 8 16,0 0-35-16,0 0-4 0,0 0-3 16,96-20-2-16,-67 20-1 15,2 4-2-15,4 17 3 16,-2 2 1-16,-4 5 4 16,-7 4 1-16,-6-4-4 15,-6-2-2-15,-7-6 4 16,-3-8 5-16,0-5-2 15,0-5 11-15,0-2 7 16,0 0 13-16,-9 0-2 16,-4 0-10-16,1-16-2 15,1-10-12-15,5-11-12 16,6-7-6-16,0-4 5 0,0-2 1 16,17 2 0-16,10 10-3 15,-4 12 2-15,-4 9 1 16,-5 10 1-16,-3 7 6 15,3 0-7-15,1 0-6 16,7 19 0-16,-1 6 6 16,0 3 3-16,0 2 0 15,-3-4 2-15,-7-2-5 16,-5-6 0-16,-6-2-10 16,0-5-73-16,0-10-126 15,-13-1-258-15</inkml:trace>
  <inkml:trace contextRef="#ctx0" brushRef="#br0" timeOffset="22706.28">1322 2486 953 0,'0'0'294'16,"0"0"-228"-16,0 0-40 15,0 0-18-15,0 0-8 16,0 0-13-16,2-16-119 15,17 28-50-15,6 8-145 16,0 1-243-16</inkml:trace>
  <inkml:trace contextRef="#ctx0" brushRef="#br0" timeOffset="23559.84">1665 2660 605 0,'0'0'91'16,"0"0"-18"-16,0 0-6 16,0 0-34-16,0 0-10 15,0 0 2-15,42-39 8 16,-38 37 19-16,-4 2 20 16,2 0-2-16,-2-2-20 15,0 2-28-15,0 0-22 16,0 0-2-16,6 0-5 15,0 4-4-15,3 7 11 16,-3-2 7-16,2-2-3 0,-4-2 0 16,-2-5 0-16,0 0 0 15,0 0 12-15,-2 0 36 16,0-2-6-16,0-13-29 16,0 0-9-16,0-1-2 15,0 3-6-15,-4-1 0 16,-8 5-2-16,1 3 0 15,3-1 2-15,-2 6 2 16,6 1 1-16,0 0-3 16,-3 0-6-16,3 0-2 15,-3 9 2-15,0 12 4 16,3-1-1-16,1 2 3 0,3 2 0 16,0 0 0-16,0 4 5 15,11 0 3-15,10-2-3 16,-3-4 4-16,1-5-5 15,-3-10 0-15,-3-3-4 16,3-4 0-16,5-8 20 16,-2-18 22-16,4-9-26 15,-3 0-15-15,-5 0 6 16,3 6-2-16,-5 0-5 16,-2 6-11-16,-3 2 7 15,-2 6 3-15,-4 5 0 16,0 1 1-16,1 5 4 15,-3 2-3-15,2 1-2 16,-2 1 1-16,0-2-6 16,0-1 4-16,0 1 2 0,0-3 4 15,-5 0 1-15,-3 3-3 16,1 0-1-16,-2 2-2 16,4 0 0-16,-1 0-1 15,4 0 0-15,-3 0-2 16,-2 2-1-16,5 15-2 15,0 4 2-15,2 8 2 16,0 0 3-16,9 1 0 16,11-5-1-16,2-9-2 15,1-9 2-15,2-7 1 0,0 0 6 16,0-29 16 0,2-16 1-16,-4-6-23 0,-3-8 0 15,-3 5-25-15,-3 1-31 16,-7 10-241-16,-7 9-443 15</inkml:trace>
  <inkml:trace contextRef="#ctx0" brushRef="#br0" timeOffset="25491.03">3044 4250 4 0,'0'0'245'15,"0"0"-118"-15,0 0-54 16,0 0 18-16,0 0 0 16,0 0-22-16,0 0-14 15,0 0 7-15,0 0 12 0,0 0-6 16,0 0-14-16,0 0-19 16,0 0-8-16,0 0-10 15,0 0-9-15,0 0 7 16,0 0-9-16,-2 0-5 15,0 7-1-15,2 6-9 16,0 1 8-16,0-5-1 16,6 1-3-16,8-6-5 15,-1-4 10-15,3 0 1 16,-3 0 18-16,-8-2 5 16,-3-14-24-16,-2-6-1 15,0-7-26-15,-2 2 0 16,-11 1 27-16,2 9 0 15,-3 9 3-15,1 8 22 16,-1 0-18-16,1 13-7 0,1 19-15 16,6 10-100-16,6 0-97 15,0-8-264-15</inkml:trace>
  <inkml:trace contextRef="#ctx0" brushRef="#br0" timeOffset="26533.22">4203 4301 180 0,'0'0'246'0,"0"0"-177"15,0 0-29-15,0 0-3 16,0 0 19-16,0 0 31 16,6-14-1-16,-6 14 4 15,0 0 3-15,0 0-2 16,0 0-42-16,0 0-30 15,0 0-17-15,0 0-2 16,0 0-20-16,0 14 16 16,0 10 4-16,0 5 5 15,0 0-1-15,0-3 1 16,0-3-1-16,2-12 0 0,8-5 4 16,3-6 2-16,1 0-8 15,1 0 6-15,-1-22-8 16,-5-5-16-16,-5-6-34 15,-4 1-2-15,0 6 37 16,-17 8 15-16,-3 6 88 16,-7 8-69-16,4 4-13 15,6 0-6-15,1 0 2 16,9 0-2-16,5 2 0 16,2 0-54-16,9-2-154 15,24-8-241-15</inkml:trace>
  <inkml:trace contextRef="#ctx0" brushRef="#br0" timeOffset="27372.86">4315 2817 156 0,'0'0'178'0,"0"0"-13"16,0 0-19-16,0 0 5 0,0 0-27 16,0 0-38-16,0 0-20 15,0-48-48-15,0 48-14 16,0 0-4-16,0 0-17 15,0 0 3-15,0 8 14 16,0 2 0-16,2-1-2 16,8-4 1-16,-2-1-19 15,7-2-2-15,-1-2 0 16,1 0-4-16,-3 0-8 16,-1-4 34-16,-4-12 13 15,-3-8-11-15,-2-1-2 16,-2-2-15-16,0 7-14 0,-2 9-46 15,-18 11 50-15,-2 0 17 16,-1 11-6 0,-1 21-18-16,6 6 19 0,8 2-156 15,10-6-102-15,0-4-26 16</inkml:trace>
  <inkml:trace contextRef="#ctx0" brushRef="#br0" timeOffset="29200.55">5849 3767 331 0,'0'0'106'0,"0"0"-24"16,0 0 7-16,0 0 29 15,0 0-26-15,0 0-49 16,0-10-24-16,0 10-3 15,0 0 13-15,0 0 1 16,0 0-6-16,0 0-5 16,0 0 2-16,0 0-6 15,0 0-7-15,0 0-4 0,-4 0-3 16,-10 0 10 0,1 7-11-16,-3 7-1 0,3 6-1 15,1 6 1-15,4 6 1 16,5-2 3-16,3-2-2 15,0-7 8-15,0-6-5 16,9-7-4-16,5-6 0 16,1-2 4-16,1-2 19 15,-1-21 14-15,-3-3-11 16,-10-1-15-16,-2 5-11 16,0 2-8-16,-2 5 4 15,-16 6-11-15,-3 0-26 0,-6 7-8 16,-1 2 21-1,-4 0-78-15,1 7-124 16,3 11-198-16</inkml:trace>
  <inkml:trace contextRef="#ctx0" brushRef="#br0" timeOffset="32193.19">5156 3260 5 0,'0'0'61'0,"0"0"58"16,0 0-16-16,0 0-33 0,0 0-2 15,0 0-15-15,0 0-14 16,0 0-9-16,0 0 3 16,0 0-14-16,0 0-5 15,0 0 0-15,0 0 8 16,0 0 6-16,0 0 2 16,0 0 10-16,0 0-2 15,0 0-16-15,0 0-7 16,0 0-4-16,0 0-4 15,0 0-3-15,-5 0 3 16,1 0-6-16,-1 0-2 16,-4 0 2-16,1 0-1 15,-4 0 0-15,-1 8 1 0,-3 6-2 16,5 6 1-16,-2 11-2 16,3 7 2-16,6 8 1 15,2-1 2-15,2-7 4 16,0-9-4-16,0-12-3 15,4-12-12-15,10-5 12 16,3 0 19-16,4-24 31 16,-1-12-12-16,-5-2-20 15,-6-2-4-15,-6 6-12 16,-3 10-2-16,0 3 0 16,-10 10 7-16,-5 7-7 15,-5 4-11-15,2 0 4 0,0 15-6 16,5 10-54-16,10-2-87 15,3-9-136-15</inkml:trace>
  <inkml:trace contextRef="#ctx0" brushRef="#br0" timeOffset="33850.78">6890 2694 39 0,'0'0'84'0,"0"0"-84"16,0 0-32-16,0 0 21 16,0 0-13-16,0 0 24 0,-11 0 26 15,11 0 62-15,0 0 47 16,0 0-17-16,0 0-46 15,0 0-19-15,0 0-7 16,0 0-13-16,0 0-4 16,0 0 10-16,0 0 15 15,0 0-4-15,0 0-14 16,0 0-9-16,0 0 2 16,-7 0-5-16,-2 0-10 15,-2 0-11-15,2 0 4 0,4 0-7 16,1 0-1-16,0 9-8 15,1 17 0-15,3 9 1 16,0 4 7-16,0-7-1 16,7-8 2-16,5-10-2 15,-1-8-2-15,-3-6-12 16,4 0 16-16,-1-22 87 16,-3-8-46-16,-6-1-24 15,-2 4-17-15,0 5 2 16,-4 6 11-16,-7 8-13 15,-3 4-23-15,-1 4-74 16,-5 0-25-16,-7 14-12 16,-4 12-121-16,-5-1-161 15</inkml:trace>
  <inkml:trace contextRef="#ctx0" brushRef="#br0" timeOffset="35403.3">6364 1381 7 0,'0'0'165'0,"0"0"-106"16,0 0 18-16,0 0 28 16,0 0-4-16,0 0-19 15,0 0-15-15,13-46-15 16,-13 46-4-16,0 0 6 15,0 0-11-15,0 0-29 0,0 0-14 16,0 0-24-16,-11 14 8 16,-5 14 16-16,1 9 12 15,3 2-6-15,6 0 2 16,6-11 0-16,0-9-2 16,0-6-6-16,0-10 2 15,11-3-4-15,0 0 4 16,4-16 2-16,4-14 41 15,-4-3-32-15,-6-4-6 16,-6 7-1-16,-3 9-6 16,0 9-17-16,-7 7 17 15,-11 5 16-15,-7 0-16 16,-4 22-1-16,2 12-7 0,6 11-171 16,5 1-101-16,11 2-152 15</inkml:trace>
  <inkml:trace contextRef="#ctx0" brushRef="#br0" timeOffset="37284.49">8448 2472 5 0,'0'0'171'16,"0"0"-59"-16,0 0-25 16,0 0-10-16,0 0 8 15,0 0-41-15,0-60 13 16,0 57-18-16,0 0 15 16,0 3-15-16,0 0-4 15,0 0-16-15,0 0 2 16,-2 0-21-16,-5 0 8 0,1 0-1 15,-6 0-4-15,3 0-2 16,1 0-1-16,-4 3-30 16,3 20 30-16,3 9 1 15,4 5 0-15,2-4 6 16,0-4-2-16,0-11-5 16,12-11 0-16,9-3 0 15,1-4 0-15,0 0 47 16,-2-11 5-16,-1-11-32 15,-6-3-13-15,-9-3-5 16,-4 1-2-16,0 3-42 16,-29 7-7-16,-2 9 33 15,2 8 14-15,2 0-6 0,3 5-6 16,4 16 14 0,7 2 0-16,10-6 0 0,3-9-176 15,22-8-367-15</inkml:trace>
  <inkml:trace contextRef="#ctx0" brushRef="#br0" timeOffset="39359.68">8158 1110 50 0,'0'0'84'16,"0"0"21"-16,0 0 0 15,0 0-42-15,0 0-9 16,0 0-1-16,0 0 7 16,0-4 15-16,0 0 9 15,0 3-17-15,0 1-29 16,0 0-8-16,0 0-5 16,0 0-25-16,0 0-6 15,-4 0-17-15,-1 4-8 0,-4 15 28 16,1 8 6-16,-3 2 3 15,3-6-1-15,6-7 2 16,0-6-2-16,2-6 2 16,0-2 3-16,0-2-10 15,0 0-3-15,6-2 3 16,13-20 30-16,1-9-8 16,-3-3-7-16,-8 1-4 15,-4 5-1-15,-5 6-10 16,0 7 1-16,-11 8 32 0,-9 5-4 15,-2 2-29-15,-10 0 0 16,-3 27-4-16,-2 9-51 16,4 3-61-16,4-5-171 15</inkml:trace>
  <inkml:trace contextRef="#ctx0" brushRef="#br0" timeOffset="40362.53">7666 567 134 0,'0'0'141'0,"0"0"8"0,0 0-58 15,0 0-44-15,0 0-19 16,0 0-11-16,0 0 17 16,0 0-3-16,0 0 11 15,0 0 12-15,0 0-5 16,0 0-3-16,0-2-18 16,0 2-14-16,0 0-3 15,0 0-5-15,0 0-6 16,0 0 0-16,0 0-14 15,0 0 14-15,0 0 12 16,0-2-8-16,0 2 3 16,0 0-7-16,0 0 4 15,0 0-4-15,0 0-1 16,0 0-1-16,0 0-3 16,0 0-11-16,0 0 4 0,0 0 12 15,0 0 4-15,0 0 2 16,0 0 1-16,0 0-5 15,0 0-2-15,0 0 0 16,0 0 0-16,0 0-56 16,0 0-60-16,0 0-41 15,-7 0-112-15</inkml:trace>
  <inkml:trace contextRef="#ctx0" brushRef="#br0" timeOffset="41322.46">9150 706 235 0,'0'0'175'15,"0"0"-70"-15,0 0 30 16,0 0-44-16,0 0-43 16,0 0 2-16,-15-49-21 15,12 47-11-15,3 2-7 16,0 0-8-16,-2 0-3 16,-2 0-23-16,-1 9-16 15,-6 21 33-15,-4 10 6 16,3 2 10-16,3-4 0 15,9-8-7-15,0-9 6 0,0-12-8 16,11-6 10-16,10-3 10 16,3-3 32-16,1-27 17 15,-6-9-33-15,-9-6-25 16,-10 7 23-16,0 5-4 16,-25 15-9-16,-15 14-22 15,-11 4-25-15,-7 21 25 16,0 18-13-16,8 14-62 15,17-3-220-15,16-6-234 16</inkml:trace>
  <inkml:trace contextRef="#ctx0" brushRef="#br0" timeOffset="43942.64">9712 1514 85 0,'-2'0'151'16,"0"0"-98"-16,2 0-10 0,0 0 10 15,0 0 3-15,0 0-31 16,0-3-4-16,0 0-6 16,0 1 18-16,0 2 14 15,0 0 7-15,0 0-34 16,0 0-20-16,0 0-30 16,-2 0-8-16,-1 15 38 15,1 3 4-15,2 3 3 16,0-3 0-16,0-4 1 15,0-5 8-15,11-2-4 0,-2-7-2 16,0 0 32 0,-2 0 17-16,1 0-15 0,1-4-23 15,3-14-2-15,-1-4-19 16,-7 0-1-16,-4 3-8 16,0 7 9-16,-4 9 23 15,-23 3 24-15,-9 10-47 16,-4 24 0-16,5 10-80 15,10-4-139-15</inkml:trace>
  <inkml:trace contextRef="#ctx0" brushRef="#br0" timeOffset="57281.64">7376 724 7 0,'0'0'43'0,"0"-2"11"16,0 2 3-16,0 0-17 16,0 0 2-16,0 0-17 15,0 0-5-15,0 0 6 16,0 0 13-16,0-2 3 16,0 2 0-16,0-3-4 0,0 3-8 15,0 0-8-15,0 0 5 16,0 0-5-16,0-2 4 15,0 2 16-15,0 0-4 16,0-2-9-16,0 2-2 16,0 0-12-16,0-1-1 15,0-1-7-15,0 0-4 16,0 2 9-16,0-2 11 16,0 2-7-16,-2 0-16 15,-1 0-8-15,1 0-16 16,-2 0-15-16,-6 6 39 15,2 9 19-15,-1 2-13 0,0 0 7 16,4-5-13-16,5-1 6 16,0-5-2-16,0 0 4 15,0 0-4-15,0 0-4 16,5-2-6-16,8 3 3 16,3-7 3-16,0 0 3 15,-1 0 22-15,1 0-19 16,-3-3 12-16,-4-8-5 15,-2-4 5-15,-3 1-11 16,-4-1-7-16,0 6 2 16,0 3-2-16,0 0-11 15,-6 1 1-15,-8 5-2 0,-3 0 0 16,-6 0-51 0,-2 3 34-16,1 15-119 0,0-1-123 15</inkml:trace>
  <inkml:trace contextRef="#ctx0" brushRef="#br0" timeOffset="65154.7">14625 902 20 0,'0'0'189'0,"0"0"-105"16,0 0-48-16,0 0 3 16,0 1 9-16,0-1 2 15,0 0 16-15,0 0 8 16,0 0 2-16,0 0 11 16,0 0-23-16,0 0-12 15,0 0-20-15,0 0-13 16,0 0-5-16,0 0 4 15,0-1-9-15,0-1 4 16,0 2-7-16,0-2 5 16,0 2-6-16,0 0-5 0,0 0-1 15,0 0-1 1,0 0 1-16,0 0-5 0,0 0-5 16,11 8 11-16,16 18 11 15,13 11 7-15,9 2-11 16,3 4 5-16,-6-6-10 15,-11-3 5-15,-8-11-2 16,-11-9-4-16,-9-9 8 16,-5-5-5-16,-2 0 1 15,0 0 8-15,0 0 10 16,0-9-23-16,-13-11-12 16,-3-5-122-16,1 0-126 0,-1-1-299 15</inkml:trace>
  <inkml:trace contextRef="#ctx0" brushRef="#br0" timeOffset="65500.71">14854 865 29 0,'0'0'43'0,"0"0"11"15,0 0 33-15,0 0 17 16,0 0 25-16,0 0-2 16,10-41 6-16,-10 41-36 15,0 0-81-15,0 0-16 0,0 7-54 16,0 16 9-16,-14 11 45 16,-5 4 29-16,-8 5 16 15,0 3 2-15,-4-1-12 16,-1 1-4-16,1-4-19 15,4-5 0-15,9-11 2 16,10-11-9-16,3-6 1 16,5-9-6-16,0 0-27 15,20-12-105-15,20-20-116 16,7-6-301-16</inkml:trace>
  <inkml:trace contextRef="#ctx0" brushRef="#br0" timeOffset="65858.53">15118 1041 82 0,'0'0'238'16,"0"0"-128"-16,0 0-13 16,0 0-9-16,0 0 3 0,0 0-3 15,0 0-30 1,0-25-17-16,0 25 4 0,0 0-1 16,0 0-22-16,0 0-22 15,0 14-26-15,0 15 26 16,0 4 22-16,0 4-13 15,0-2 3-15,0 0-8 16,0-5 1-16,0-2-5 16,-3-6-36-16,-9-8-232 15,-7-11-254-15</inkml:trace>
  <inkml:trace contextRef="#ctx0" brushRef="#br0" timeOffset="66649.6">14752 1758 6 0,'0'0'118'0,"0"0"-4"16,0 0 6-16,0 0-28 16,0 0-24-16,0 0-6 15,-4 0-2-15,4 0 6 16,0 0-3-16,0 0 6 15,0-2-4-15,0 2 5 16,0 0-15-16,11-1-20 16,9-2 8-16,7-1-9 15,4 2-20-15,-4 0-14 16,-3 1-17-16,-8 1-122 16,-10 0-190-16,-6 0-266 0</inkml:trace>
  <inkml:trace contextRef="#ctx0" brushRef="#br0" timeOffset="66986.17">14825 2366 331 0,'0'0'341'0,"0"0"-155"0,0 0-39 16,0 0-35-16,0 0-61 15,0 0-28-15,31-3-13 16,-23 3-5-16,-2-3-5 15,-1 1 0-15,3 2-10 16,2 0-80-16,-1 0-54 16,-1 5-53-16,-4 8-90 15,-1-3-191-15</inkml:trace>
  <inkml:trace contextRef="#ctx0" brushRef="#br0" timeOffset="67195.06">14866 2634 26 0,'0'0'607'15,"0"0"-493"-15,0 0-101 16,0 0 2-16,0 0 13 16,0 0-3-16,27 30-11 15,-18-26-5-15,3-1-9 16,0-3-1-16,1 0-92 15,3 2-86-15,-1 2-160 16</inkml:trace>
  <inkml:trace contextRef="#ctx0" brushRef="#br0" timeOffset="67420.25">14767 3232 164 0,'0'0'199'0,"0"0"19"16,0 0-24-16,0 0-63 16,0 0-46-16,0 0-72 0,54 8-13 15,-34-8-126-15,-1-6-342 16</inkml:trace>
  <inkml:trace contextRef="#ctx0" brushRef="#br0" timeOffset="68218.53">16417 858 115 0,'0'0'96'0,"0"0"8"15,0 0-4-15,0 0 27 16,0 0-20-16,0 0 7 15,0-88-15-15,0 79-27 16,0 6 2-16,0-2 5 16,0 5-24-16,0 0-11 15,0 0-36-15,0 0-8 16,13 3-14-16,8 17 14 16,3 4 7-16,3 4-7 0,-3 0 3 15,-4 0-1-15,-1-6-2 16,-9-4-21-16,-3-7-91 15,-7-8-40-15,0-3-119 16,0-3 51-16,0-20-102 16</inkml:trace>
  <inkml:trace contextRef="#ctx0" brushRef="#br0" timeOffset="68424.42">16582 773 283 0,'0'0'313'15,"0"0"-100"-15,0 0-96 16,0 0-47-16,0 0-14 15,0 0-25-15,10-27-31 16,-10 27-12-16,0 0-27 0,0 10-2 16,0 12 26-1,0 10 15-15,-4 6 29 0,-6 6-9 16,-3 2-7-16,-1 0-5 16,5 0 1-16,-2 0-9 15,4-1-99-15,0-9-233 16,1-8-232-16</inkml:trace>
  <inkml:trace contextRef="#ctx0" brushRef="#br0" timeOffset="69056.59">16446 1389 307 0,'0'0'149'0,"0"0"-10"15,0 0-3-15,0 0-66 16,0 0-36-16,0 0-25 16,90-33 9-16,-73 31-13 15,-1 2-5-15,-3 0-54 16,-7 0-146-16,-6 11-158 15</inkml:trace>
  <inkml:trace contextRef="#ctx0" brushRef="#br0" timeOffset="69588.83">16600 2085 374 0,'0'0'336'0,"0"0"-101"0,0 0-41 15,0 0-86-15,0 0-41 16,0 0-34-16,0 0-23 16,0 0-10-16,0 0 0 15,4 0-6-15,3 0 1 16,7 2-14-16,1 6-15 15,5 1-29-15,3 0-79 16,-4 5-67-16,0 0-194 16</inkml:trace>
  <inkml:trace contextRef="#ctx0" brushRef="#br0" timeOffset="69844.69">16609 2578 293 0,'0'0'296'16,"0"0"-162"-16,0 0 12 16,0 0-17-16,0 0-22 15,0 0-64-15,0 0-23 16,35 14-15-16,-23-14 3 15,1 0-8-15,-2 5-71 16,-4 0-80-16,-2 7-69 16,-5 3-132-16</inkml:trace>
  <inkml:trace contextRef="#ctx0" brushRef="#br0" timeOffset="70038.6">16596 3139 574 0,'0'0'179'15,"0"0"-99"-15,0 0-6 16,0 0 7-16,0 0-39 16,0 0-42-16,48 39-52 15,-34-39-194-15,-7 0-324 0</inkml:trace>
  <inkml:trace contextRef="#ctx0" brushRef="#br0" timeOffset="71439.2">14767 1805 44 0,'0'0'261'16,"0"0"-218"-16,0 0-38 0,0 0-2 15,0 0-1-15,0 0-2 16,0 0 12-16,-73-4-4 15,46 4 16-15,-2 0 45 16,2 0 46-16,0 0-24 16,4 1-30-16,0-1-10 15,5 0-7-15,3 0 4 16,6 0-10-16,4 0 0 16,3 0 0-16,2 0-8 15,0 0-7-15,-5 4-13 16,-5 4-9-16,-6 4 0 15,-4 4-1-15,4-6 4 16,5-2-3-16,5-5 4 0,6-3 9 16,0 0 11-16,0 0 2 15,15 0 3-15,32 0-15 16,26-12 25-16,25-6-21 16,12 6-10-16,-2 4 0 15,-13 5-9-15,-22 3-1 16,-21 0-124-16,-23 4-88 15,-14-4-207-15</inkml:trace>
  <inkml:trace contextRef="#ctx0" brushRef="#br0" timeOffset="72242.64">16446 1555 326 0,'0'0'149'16,"0"0"-130"-16,0 0-18 0,0 0 22 15,0 0 46 1,0 0 30-16,-91-9-22 0,85 9-19 15,6 0 26-15,0 0 17 16,0-4 3-16,25-6-26 16,23-2-23-16,12-4-51 15,9-3 7-15,1 8-7 16,-11 2-3-16,-3 2 4 16,-9 2-5-16,-14 1-14 15,-12 3 9-15,-13 1 0 16,-8 0-2-16,0 0-21 15,-10 0-2-15,-19 0 30 16,-17 0 8-16,-10 0-5 16,-2 12-2-16,-6 2 4 15,2 1-4-15,8 0-1 0,5-3 0 16,16-5 2-16,6 0 1 16,11-3-3-16,7-4 1 15,5 1 6-15,4-1-7 16,0 0 3-16,0 0-3 15,0 0 11-15,0 0-7 16,0 0 3-16,0 0-7 16,0 7-11-16,-6 3-125 15,-10-2-90-15,-2-6-376 16</inkml:trace>
  <inkml:trace contextRef="#ctx0" brushRef="#br0" timeOffset="77554.17">2714 5351 4 0,'0'0'24'15,"0"0"-21"-15,0 0-3 16,0 0-13-16,0 0-5 0</inkml:trace>
  <inkml:trace contextRef="#ctx0" brushRef="#br0" timeOffset="78758.23">2714 5351 6 0,'0'0'37'0,"0"0"-6"15,0 0-17-15,0 0-2 16,0 0 0-16,0 0-1 16,-2 0-4-16,0 0 0 15,2 0 0-15,0 0 3 16,0 0 6-16,0 0 0 15,-2 0 5-15,2 0 5 16,0 0-2-16,0 0-5 16,0 0-4-16,0 0-6 0,0 0 4 15,0 0 4 1,0 0-5-16,0 0-5 16,0 0 2-16,0 0-9 0,0 0 7 15,0 0-1-15,0 0-3 16,0 0 3-16,-2 0-4 15,2 0 1-15,0 0 2 16,0 0-1-16,0 0 4 16,0 0-4-16,0 0 4 15,0 0-7-15,0 0-1 16,0 0 0-16,0 0 0 16,0 0-2-16,0 0 1 0,0 0-4 15,0 0-2 1,0 0 3-16,0 0 3 0,0 0 0 15,0 0 1-15,0 0 4 16,0 0 2-16,0 0-4 16,0 0 7-16,0 0-4 15,0 0-1-15,0 0-1 16,0 0-1-16,0 0 4 16,0 0-4-16,0 0 1 15,0 0-3-15,0 0 0 16,0 0 5-16,0 0 0 15,0 0 5-15,0 0-4 16,0 0-3-16,0 0-1 0,0 0 1 16,0 0-1-1,0 0-2-15,0 0 4 0,0 0-2 16,0 0 4-16,0 0-1 16,0 0 0-16,0 0-5 15,0 0 2-15,0 0 4 16,0 0-5-16,0 0 9 15,0 0-8-15,0 0 5 16,0 0-7-16,0 0 0 16,0 0 3-16,0 0 0 15,0 0-2-15,0 0 4 16,0 0-4-16,0 0 5 16,0 0 1-16,0 0-4 15,0 0 8-15,0 0-3 0,0 0-7 16,0 0 5-16,0 0-4 15,0 0 3-15,0 0-3 16,0 0 2-16,0 0 2 16,0 0-1-16,0 0 0 15,0 0-1-15,0 0-4 16,2-2 0-16,-2 2 2 16,0 0-1-16,0 0 1 15,2-1 0-15,-2-1 0 16,0 0-2-16,0 2 1 15,0 0-1-15,0 0 2 16,0 0-1-16,0 0 0 16,2 0 4-16,-2 0-5 0,0 0-2 15,0 0 2-15,0 0 2 16,0 0 3-16,0 0 7 16,0 0-4-16,0 0-2 15,0 0 2-15,0 0-7 16,0 0-1-16,0 0 3 15,0 0-3-15,0 0 5 16,2 0-5-16,-2 0 3 16,0 0-1-16,0 0 4 15,0 0-4-15,0 0 2 16,0 0-1-16,0 0-1 16,0 0-2-16,0 0-1 0,0 0 1 15,0 0 1-15,0 0-1 16,0 0 0-16,0-2 3 15,0 2-3-15,0 0 1 16,0 0 0-16,0 0-1 16,0 0 0-16,2 0-21 15,4 0-50-15,2 0-24 16,-1-2-76-16,1-1-73 16</inkml:trace>
  <inkml:trace contextRef="#ctx0" brushRef="#br0" timeOffset="79851.25">2770 5286 39 0,'0'0'109'16,"0"0"-48"-16,0 0 12 0,0 0 2 15,0 0-32-15,0 0-27 16,0 0-8-16,-2 0 8 16,2 0 13-16,0 0 17 15,0 0-9-15,-2 0-11 16,0 0-6-16,-1 0-10 16,-1 0-9-16,2 0-1 15,2 0 5-15,-2 0-2 16,0 0-3-16,2 0 3 15,0 0-2-15,-2 0-1 16,-2 0 0-16,-2 3-5 16,2 4 3-16,-3-5 2 15,3 2 1-15,-1 1 0 0,0 0 3 16,1 0-4-16,0 0-1 16,1-5-5-16,1 2 6 15,2-1 0-15,-2-1 0 16,2 3 0-16,-2 1 0 15,-2-2 2-15,1 1-2 16,1 0 0-16,2-3 2 16,0 0-2-16,0 0 2 15,0 0-1-15,0 0-1 16,0 0 1-16,0 0-1 16,0 0-9-16,0 0 7 15,0 0-8-15,0 0-3 0,0 0 12 16,0 0-14-16,7-3 5 15,1-2-9-15,1-2-25 16,7-1-27-16,-1-2-108 16,3 1 9-16</inkml:trace>
  <inkml:trace contextRef="#ctx0" brushRef="#br0" timeOffset="80074.55">2857 5177 118 0,'0'0'101'15,"0"0"-51"-15,0 0 2 16,0 0 11-16,0 0-13 16,0 0-26-16,7-20-14 15,-3 18-2-15,-1-3-8 16,4 2-13-16,1-1-57 15,1-1-75-15,3 0 13 16</inkml:trace>
  <inkml:trace contextRef="#ctx0" brushRef="#br0" timeOffset="80312.92">2857 5177 10 0,'131'-114'45'0,"-131"114"12"15,0 0 7-15,0 0 18 16,0 0-13-16,0 0 4 16,37-29-13-16,-35 24-5 15,0 1-9-15,0-1-28 16,0 0-7-16,3-2-5 16,1-1-6-16,4 1-11 15,3-5-50-15,3 2-9 16,-3 0-10-16,0-1-59 15,-1 2 2-15</inkml:trace>
  <inkml:trace contextRef="#ctx0" brushRef="#br0" timeOffset="80495.83">3169 4889 50 0,'0'0'63'0,"0"0"-1"15,0 0-1-15,0 0-24 16,0 0-5-16,0 0-3 15,0 0-10-15,22-26-8 16,-22 26-10-16,0 0-1 16,5 0-10-16,1 0-56 15,4 0-26-15,1 0-11 16</inkml:trace>
  <inkml:trace contextRef="#ctx0" brushRef="#br0" timeOffset="80656.72">3169 4889 182 0,'126'-84'157'0,"-126"84"-83"16,0 0-22-16,0 0-8 15,0 0-13-15,0 0-26 16,19-42-5-16,-10 40-33 16,0-1-44-16,4 1-82 15,-3 0-16-15</inkml:trace>
  <inkml:trace contextRef="#ctx0" brushRef="#br0" timeOffset="80816.63">3453 4666 193 0,'0'0'153'16,"0"0"-101"-16,0 0-26 15,0 0-8-15,0 0-18 16,0 0-6-16,35-30-92 15,-24 28-76-15</inkml:trace>
  <inkml:trace contextRef="#ctx0" brushRef="#br0" timeOffset="80964.53">3631 4525 131 0,'0'0'57'0,"0"0"-40"15,0 0-17-15,0 0-5 16,0 0-13-16,0 0-95 16</inkml:trace>
  <inkml:trace contextRef="#ctx0" brushRef="#br0" timeOffset="81124.45">3806 4355 116 0,'0'0'175'16,"0"0"-81"-16,0 0-73 0,0 0-13 16,0 0-8-1,0 0-7-15,72-59-82 0,-54 54-90 16</inkml:trace>
  <inkml:trace contextRef="#ctx0" brushRef="#br0" timeOffset="81280.36">4003 4180 110 0,'0'0'62'16,"0"0"-62"-16,0 0-23 0,0 0-2 16,0 0-21-1,0 0-32-15</inkml:trace>
  <inkml:trace contextRef="#ctx0" brushRef="#br0" timeOffset="81439.27">4172 4025 22 0,'0'0'27'0,"0"0"-17"15,0 0-10-15</inkml:trace>
  <inkml:trace contextRef="#ctx0" brushRef="#br0" timeOffset="81633.16">4172 4025 95 0,'143'-116'171'15,"-143"116"-105"-15,0 0-26 16,0 0-17-16,0 0-6 16,0 0-13-16,62-58-8 15,-46 50-1-15,2 3-56 16,0-5-80-16,-5 2-32 16</inkml:trace>
  <inkml:trace contextRef="#ctx0" brushRef="#br0" timeOffset="81821.08">4562 3662 12 0,'0'0'264'16,"0"0"-144"-16,0 0-70 16,0 0-11-16,0 0-17 15,0 0-14-15,56-96-8 16,-47 87-6-16,3 1-57 15,-2 2-66-15,-1-3-73 16</inkml:trace>
  <inkml:trace contextRef="#ctx0" brushRef="#br0" timeOffset="81993.03">4792 3377 42 0,'0'0'196'0,"0"0"-123"15,0 0-38-15,0 0 22 16,0 0-57-16,0 0-5 16,56-61 1-16,-41 54-35 15,4-4-41-15,0 4-56 16</inkml:trace>
  <inkml:trace contextRef="#ctx0" brushRef="#br0" timeOffset="82107.98">5037 3162 18 0,'0'0'0'15</inkml:trace>
  <inkml:trace contextRef="#ctx0" brushRef="#br0" timeOffset="82237.92">5216 3035 25 0,'0'0'17'0,"0"0"-17"15,0 0-42 1</inkml:trace>
  <inkml:trace contextRef="#ctx0" brushRef="#br0" timeOffset="82445.42">5403 2926 159 0,'0'0'289'16,"0"0"-192"-16,0 0-63 15,0 0-18-15,0 0-16 16,0 0 0-16,52-51-35 16,-37 41-23-16,-4 2-1 0,2 0-4 15,-4 1-50-15,1 0 49 16,-2 2 12-16,1-2 1 15,-1 1-2-15</inkml:trace>
  <inkml:trace contextRef="#ctx0" brushRef="#br0" timeOffset="82568.64">5639 2750 9 0,'0'0'75'0,"0"0"-56"16,0 0-19-16,0 0-12 15,0 0 0-15,0 0-25 16</inkml:trace>
  <inkml:trace contextRef="#ctx0" brushRef="#br0" timeOffset="82750.53">5816 2621 123 0,'0'0'71'0,"0"0"-10"16,0 0-39-16,0 0 6 16,0 0-25-16,0 0-3 15,66-47-4-15,-53 44-124 16,1-5-48-16</inkml:trace>
  <inkml:trace contextRef="#ctx0" brushRef="#br0" timeOffset="82898.45">6049 2486 53 0,'0'0'267'0,"0"0"-141"16,0 0-43-16,0 0-38 15,0 0-25-15,0 0-6 16,58-58-14-16,-35 46-7 16,6-4-60-16,2-7-174 15</inkml:trace>
  <inkml:trace contextRef="#ctx0" brushRef="#br0" timeOffset="84125.28">6506 2177 193 0,'0'0'147'16,"0"0"-79"-16,0 0-35 15,0 0-14-15,0 0-8 16,0 0-6-16,0 0 4 16,0 0-9-16,0 0 0 15,2-1-20-15,8-4-51 0,-2 0-131 16</inkml:trace>
  <inkml:trace contextRef="#ctx0" brushRef="#br0" timeOffset="84264.2">6698 1967 42 0,'0'0'94'15,"0"0"-77"-15,0 0-16 16,0 0-2-16,0 0-23 0,0 0-100 16</inkml:trace>
  <inkml:trace contextRef="#ctx0" brushRef="#br0" timeOffset="84469.09">6698 1967 147 0,'129'-129'56'0,"-129"129"-39"16,0 0 21-16,0 0 4 16,0 0 2-16,0 0 6 15,25-36-11-15,-25 35 6 16,2-2-12-16,3 1-23 15,-1 0-10-15,2 0-20 16,2 1-52-16,1 1-82 16,1 0 7-16</inkml:trace>
  <inkml:trace contextRef="#ctx0" brushRef="#br0" timeOffset="84669.23">7015 1696 3 0,'0'0'79'16,"0"0"18"-16,0 0 11 16,0 0-4-16,0 0-24 15,0 0-9-15,10-22-17 16,-7 19-33-16,-3-2-14 16,5 3-7-16,-1-3-8 0,5 5-102 15,-1-3-30-15,2-1-97 16</inkml:trace>
  <inkml:trace contextRef="#ctx0" brushRef="#br0" timeOffset="84821.79">7015 1696 60 0,'124'-95'93'16,"-124"95"-23"-16,0 0-7 15,0 0-41-15,0 0-16 16,0 0-6-16,45-32-1 15,-34 32-83-15,-2-3-45 16</inkml:trace>
  <inkml:trace contextRef="#ctx0" brushRef="#br0" timeOffset="85014.82">7289 1508 56 0,'0'0'56'0,"0"0"-42"16,0 0-12-16,0 0 9 16,0 0-9-16,0 0 8 15,31-28-10-15,-25 22 6 16,2-1-6-16,0 3-34 16,1 1-89-16</inkml:trace>
  <inkml:trace contextRef="#ctx0" brushRef="#br0" timeOffset="85196.24">7289 1508 88 0,'134'-91'125'0,"-134"91"-77"16,0 0-10-16,0 0-26 16,0 0-11-16,0 0-2 15,31-32-3-15,-20 30 3 16,0-1-13-16,1-1-35 15,-4-1-50-15,3-1-13 16</inkml:trace>
  <inkml:trace contextRef="#ctx0" brushRef="#br0" timeOffset="85375.17">7606 1279 68 0,'0'0'119'0,"0"0"-34"15,0 0-43-15,0 0-18 16,0 0-9-16,0 0-10 16,40-38-5-16,-30 36-12 15,0 1-74-15,1-4-20 16,0-2-47-16</inkml:trace>
  <inkml:trace contextRef="#ctx0" brushRef="#br0" timeOffset="85520.09">7806 1110 128 0,'0'0'35'15,"0"0"-7"-15,0 0-18 16,0 0-10-16,0 0-37 16,0 0-79-16</inkml:trace>
  <inkml:trace contextRef="#ctx0" brushRef="#br0" timeOffset="85677">7806 1110 6 0,'156'-109'105'0,"-156"109"-66"0,0 0-3 16,0 0-22-16,0 0-14 15,0 0-13-15,45-41 5 16,-34 39-91-16</inkml:trace>
  <inkml:trace contextRef="#ctx0" brushRef="#br0" timeOffset="85856.9">8158 863 238 0,'0'0'334'0,"0"0"-228"16,0 0-59-16,0 0-3 15,0 0-29-15,0 0-15 16,9-32-124-16,4 31-12 16,5-5-35-16,-4 1-100 15</inkml:trace>
  <inkml:trace contextRef="#ctx0" brushRef="#br0" timeOffset="86018.8">8370 706 218 0,'0'0'394'0,"0"0"-275"16,0 0-68-16,0 0-6 0,0 0-13 15,0 0-32-15,5-18-91 16,5 15-137-16,6-1 73 16,0 0-102-16</inkml:trace>
  <inkml:trace contextRef="#ctx0" brushRef="#br0" timeOffset="86170.65">8547 599 92 0,'0'0'388'15,"0"0"-266"-15,0 0-39 16,0 0-27-16,0 0-38 16,0 0-18-16,19-30-83 0,-5 28-48 15,-1 0-48-15,-2-3-117 16</inkml:trace>
  <inkml:trace contextRef="#ctx0" brushRef="#br0" timeOffset="86318.38">8767 437 390 0,'0'0'225'0,"0"0"-189"16,0 0-36-16,0 0-8 15,0 0-203-15,0 0-74 16</inkml:trace>
  <inkml:trace contextRef="#ctx0" brushRef="#br0" timeOffset="86531.63">8956 282 276 0,'0'0'215'15,"0"0"-177"-15,0 0-15 16,0 0 69-16,0 0-5 16,0 0-34-16,13-42-13 15,-8 33 37-15,-2 2 11 16,-1 2-9-16,0-4-47 16,2 1-32-16,7-4-142 15,-4-5-327-15</inkml:trace>
  <inkml:trace contextRef="#ctx0" brushRef="#br0" timeOffset="93303.16">13552 4628 131 0,'0'-12'234'16,"0"9"-113"-16,0 0 5 16,0-1-29-16,0-1-3 15,0 0-20-15,0-4-26 0,0 0-2 16,0-3 0-16,0 1 23 16,0-1-15-16,0 3-13 15,0 3-7-15,0-1-6 16,0 3-7-16,0 3-2 15,0-4-16-15,0 3 7 16,0 2-5-16,0 0-5 16,0 0-1-16,0 0-14 15,0 0-1-15,-2 2-7 16,-4 21 23-16,-5 9 9 16,1 3-2-16,2 4-3 15,3 1 0-15,1 0-4 16,4 4 3-16,0 1 3 15,0-8-6-15,0-2-1 0,0-13 0 16,0-11-2-16,13-7-7 16,5-4 10-16,7-7 1 15,6-25 22-15,2-11-23 16,-4-1-11-16,-2 2-8 16,-5 2 6-16,-4 6 1 15,-5 6 11-15,-1 5 1 16,-8 8 4-16,-2 5 1 15,-2 6 6-15,0 4-11 16,0 0-8-16,0 0-17 16,0 2-1-16,0 18 26 15,0 8 11-15,0 4-3 0,0 0 5 16,0 1-2-16,5-1-3 16,6-2 1-16,2-4-8 15,0-4-1-15,-1-12 7 16,-3-5-7-16,5-5 0 15,-1-5 1-15,3-24 34 16,-3-10-27-16,-5-7-8 16,-8-3-10-16,0-5-6 15,0 1-21-15,-19 2 35 16,1 8 1-16,5 14 2 16,3 12 5-16,6 10-3 15,2 7 21-15,2 0-21 0,0 0-3 16,0 12-14-16,2 11 13 15,12 7 1-15,1 1 1 16,5-6 0-16,0 0 1 16,0-9-1-16,2-4 0 15,-2-8-1-15,0-4 0 16,-1 0 11-16,0-16-11 16,-3-18-12-16,-1-8-51 15,-3-7 23-15,-8 3 21 16,0 0 8-16,-4 4 11 15,0 2 1-15,0 6 5 16,0 8 7-16,0 10 22 16,0 8-10-16,0 4-2 15,0 4-15-15,0 0-8 16,0 0-2-16,0 0-7 0,0 17-16 16,0 15 14-16,0 3 11 15,0 11 0-15,-4 3 11 16,0 12-3-16,-3 3 6 15,2 4-2-15,1 1 6 16,2-9 2-16,2-4-14 16,0-11-5-16,0-12 3 15,0-10 5-15,0-13-9 16,0-7 1-16,0-3 4 16,11-3 0-16,7-30-5 15,2-13-21-15,5-6-50 16,-4 2-12-16,0 4 51 0,-1 8 22 15,-5 7 10 1,-1 12 3-16,-5 7-3 0,-3 12 21 16,1 0-3-16,2 0-18 15,0 24-10-15,0 6 10 16,0 2 14-16,-2 2-4 16,-3-2-4-16,2 0-4 15,-1-3 2-15,1-8 2 16,0-5-3-16,0-7 2 15,0-7-4-15,5-2 1 16,5-7 0-16,3-18-2 16,0-14-69-16,-1-1-19 15,-3 2 2-15,-3 4 29 0,-1 7 54 16,-5 7 3-16,-1 7 17 16,-3 7 34-16,1 6 27 15,-3 0-36-15,2 0-42 16,2 12-22-16,3 15 11 15,-1 10 11 1,1 5 15-16,2 2-12 0,0-5 6 16,2-12-4-16,-2-6-1 15,2-13 5-15,0-8-9 16,3 0 10-16,1-17-1 16,1-17-9-16,-1-4-53 15,-1 1 23-15,-7-2-2 0,-1 1 27 16,-2 2 5-16,2-1 9 15,-2 6 21-15,3 11 28 16,-5 8 24-16,0 8-12 16,0 4-33-16,-2 0-32 15,0 0-5-15,0 0-14 16,0 8-4-16,2 16 18 16,0 8 9-16,-2 6 0 15,0 8 1-15,0 10 7 16,0 10-10-16,2 12 3 15,1 13 4-15,2 7 1 16,-1 2-6-16,3-1 10 16,-5-3-13-16,2-7-1 15,-2-6-5-15,-2-6 4 0,0-15-1 16,0-13 3-16,0-12-6 16,0-11 0-16,0-12-3 15,-2-6 3-15,-9-6 2 16,-5-2 2-16,-5 0 25 15,-10-12-11-15,-2-14-11 16,2-4 1-16,0-10-3 16,9-6-2-16,9-10-3 15,13-11 6-15,0-7-6 16,13-6-10-16,16-2-17 16,5-1-1-16,-5 4-32 15,-4 7-29-15,-13 14-54 16,-7 10-78-16,-5 15-349 0</inkml:trace>
  <inkml:trace contextRef="#ctx0" brushRef="#br0" timeOffset="94726.6">15394 4471 163 0,'0'0'193'0,"0"0"-56"0,0 0-40 16,0 0-22-1,0 0-42-15,0 0-5 0,14-4-7 16,-14 4-6-16,2 0-12 16,-2 3 8-16,0 5-2 15,0-3 8-15,2-3 7 16,-2-2-14-16,0 0-3 15,0 0 2-15,0 0 16 16,0 0 25-16,0 0 6 16,-9-10-34-16,-4-2-15 15,0 2-1-15,1 0-1 16,-1 2 0-16,1 3-3 16,1 5 8-16,1 0 2 15,-4 0-10-15,-1 9 3 16,1 15-1-16,1 6 2 0,3 9 18 15,4 3 2-15,6 2 0 16,0-3-14-16,0-6-2 16,4-12-10-16,14-6-5 15,5-13 5-15,4-4 12 16,0-8 18-16,4-24-7 16,-3-12-8-16,-1-9-6 15,-5-5-8-15,-6-5 3 16,-5 0-3-16,-7-3-1 15,-4-1-7-15,0 4 7 16,0 5 7-16,-8 12-5 16,1 13 9-16,5 15-1 0,2 11 2 15,0 5-3 1,0 2-9-16,0 0-10 0,0 3-8 16,0 18 4-16,0 7-1 15,0 8 15-15,0 4 10 16,0 6-9-16,0 4 9 15,0 4-7-15,0 4 2 16,0 5 0-16,0-2 3 16,0 2-4-16,0-7-3 15,0-8 8-15,11-12-6 16,0-16-3-16,3-10 0 16,1-10-8-16,5 0 8 15,7-24 31-15,2-14-20 0,2-8-11 16,-2-4-13-1,0-3-17-15,-7 6 9 0,-2 3 18 16,-2 8 3-16,-7 5 3 16,-2 9-2-16,-5 10-1 15,-1 7 7-15,-3 5-7 16,0 0-25-16,0 12-34 16,0 17 59-16,0 9 12 15,0 7 4-15,0 5-16 16,0-2 9-16,0-4-1 15,2-10-3-15,13-12 0 16,2-12-5-16,2-10 0 16,1-3 26-16,1-30 0 15,-8-12-6-15,-7-5-20 0,-6 0 0 16,0 5 1-16,-8 4 1 16,-15 11-2-16,0 10 13 15,2 5-13-15,0 15 9 16,1 0-9-16,5 0-10 15,1 19 9-15,10 3 0 16,4 4-66-16,2 2-66 16,25-4-80-16,6-5-271 15</inkml:trace>
  <inkml:trace contextRef="#ctx0" brushRef="#br0" timeOffset="95312.14">16237 4483 179 0,'0'0'253'0,"0"0"-116"16,0 0-44-16,0 0-7 16,0 0 4-16,0 0-1 15,20-100-1-15,-20 98 1 16,0 2-14-16,0 0-44 15,0 0-31-15,0 0-8 16,0 14 0-16,0 12 8 16,-3 4 11-16,-1 4-7 0,-1 2 0 15,5-2-1-15,0-2 1 16,0-6 4-16,0-3-4 16,0-9-3-16,0-8 2 15,0-3-1-15,0-3 7 16,7-7 8-16,5-23-3 15,3-10-14-15,3-6-15 16,-1 3 15-16,1 13 0 16,-5 8 5-16,-3 15-1 15,-3 3-3-15,3 4 3 16,6 0-3-16,5 18-1 16,2 9 19-16,0 5-8 15,-3-3-6-15,-7-3 9 0,-1-10-10 16,-8-8 2-16,-4-8 0 15,0 0 4-15,0 0 30 16,0-11 14-16,0-18-28 16,-7-10-23-16,-2-5-3 15,-1 2-15-15,3 2-8 16,2 6 5-16,3 4 6 16,2 12-16-16,0 6-32 15,0 9-15-15,2 3-112 16,14 7-112-16,-1 18 68 15,3 1-210-15</inkml:trace>
  <inkml:trace contextRef="#ctx0" brushRef="#br0" timeOffset="95674.21">16594 4471 500 0,'0'0'336'16,"0"0"-117"-16,0 0-55 16,0 0-56-16,0 0-61 15,0 0-47-15,0 0 8 16,66-13 6-16,-32 1-9 15,-1-2 0-15,0 2-5 16,-4-5-12-16,-4 2 8 16,-8-5-11-16,-7-1-2 15,-6 2-8-15,-4-4-12 16,0 2 11-16,0 7-34 16,-18 1 1-16,-1 9 34 15,-8 4 11-15,-2 0-3 16,2 8 7-16,2 12 10 0,3 6 4 15,4 4 23-15,7 8 15 16,4 3-6-16,7-1-12 16,0 0 13-16,14-7-4 15,10-2-8-15,5-9 0 16,2-12-24-16,5-10 12 16,2 0-4-16,2-28-9 15,3-16-5-15,-8-6-125 16,-10-8-203-16</inkml:trace>
  <inkml:trace contextRef="#ctx0" brushRef="#br0" timeOffset="97510.51">17560 4337 428 0,'0'0'220'0,"0"0"-79"16,0 0-54-16,0 0-47 15,0 0-11-15,0 0-23 16,0-30-5-16,0 30-2 15,0 0-2-15,-2 10 3 16,0 8 32-16,0 1-14 16,0-5 2-16,0 1-9 15,2-5-8-15,0-5 2 16,0-3-2-16,0-2 9 16,0 0-5-16,0-11 21 15,0-15 13-15,6-7-34 16,-2-1-7-16,-4 8-1 0,0 1-3 15,0 9-1-15,0 4 5 16,0 8 1-16,0 2-1 16,-4 2-8-16,-7 2-27 15,-5 20 25-15,-3 10 10 16,0 4 4-16,4 3 5 16,1 7 15-16,8-2-3 15,6-5 6-15,0-1 1 16,4-5-9-16,21-13 4 15,6-7-17-15,5-13 13 16,7 0-15-16,-4-9 25 16,1-19-14-16,1-8-7 0,-5-7-8 15,1 0-16 1,-3-2-31-16,-5 7 5 16,-3 6 39-16,-5 6 3 0,-6 8 4 15,-4 8-4-15,-4 4 1 16,0 6-2-16,3 0 0 15,2 0 1-15,-1 9 8 16,-2 5 3-16,0 6-8 16,-4-3 0-16,-1 1 1 15,-4-2-4-15,0-4 1 16,0-4-1-16,0-4 0 16,0-2 3-16,0-2 6 15,0 0-6-15,0 0 7 0,0 0 7 16,0-12-14-16,-4-7-3 15,-6-4-16-15,3 0 10 16,1 2-2-16,-1 5 8 16,3 4-5-16,0 8 5 15,1 2 1-15,1 2 5 16,-3 0-6-16,-6 0-22 16,-2 16 10-16,-3 10 10 15,-2 6 4-15,3 4-6 16,1-1 10-16,6-2-6 15,5-3 0-15,3-6 0 16,0-4 0-16,0-8 0 16,0-6-3-16,9-6-18 0,3 0-17 15,1-6 26-15,5-21-7 16,-1-7-57-16,4 0 12 16,-1 3 43-16,-3 6 21 15,-3 11 6-15,-3 5 27 16,-7 7 23-16,1 2-21 15,1 0-35-15,2 18 1 16,0 6 7-16,-1 5 9 16,1-1-3-16,4-5-4 15,-3-3-7-15,-1-8 2 16,2-5-4-16,-4-7-1 16,3 0 8-16,3-4 17 15,3-21-13-15,1-11-5 16,-1-2-7-16,-1-6-30 0,-3 0 3 15,-7 0 12-15,-2-2 15 16,-2 2 4 0,0 4 2-16,0 10 11 0,0 13 12 15,0 10 20-15,0 5-12 16,0 2-37-16,0 0-12 16,0 16-7-16,0 7 18 15,0 8 1-15,0 2 1 16,0 6 6-16,0 3 6 15,0 6 7-15,0 2-7 16,0-1-2-16,0-5-5 16,0-6 1-16,7-12-1 0,4-11-6 15,2-9 0-15,3-6 2 16,4 0 7-16,5-21 1 16,-1-17-5-16,-1-13-5 15,-4-5-33-15,-3-4-53 16,-5 0 21-16,-3 2 51 15,-6 3 14-15,-2 8 1 16,0 6 0-16,0 11 5 16,0 14 11-16,0 6 1 15,0 10 7-15,0 0-25 16,0 6-22-16,0 22 15 16,0 6 7-16,0 7 2 15,0 3 2-15,0 0 8 0,0 0 13 16,0 0 3-1,0-7-3-15,0-2-8 0,2-9-8 16,9-9-2-16,-1-10-7 16,7-7-4-16,1 0 4 15,3-16-2-15,2-18-12 16,-3-6-114-16,-7-6-163 16</inkml:trace>
  <inkml:trace contextRef="#ctx0" brushRef="#br0" timeOffset="98446.71">18961 4383 86 0,'0'0'328'15,"0"0"-177"-15,0 0-68 16,0 0 37-16,0 0 18 15,0 0-12-15,24-8-62 16,-10-8-41-16,-1-8-3 16,-2-4-20-16,-2-6 12 0,0-4-12 15,-5 0-5-15,1 1 5 16,0 8 9-16,-1 7-7 16,-2 8 4-16,-2 6 0 15,0 5 1-15,0 3-7 16,0 0-39-16,0 4-20 15,0 17 59-15,0 9 34 16,-2 6 0-16,-5 0-20 16,5 2 7-16,2-3-13 15,0-2 7-15,0-5-11 16,0-10 2-16,13-7-6 16,5-8 0-16,2-3 10 15,5 0 5-15,-1-26 4 0,5-12-19 16,-2-11-5-1,-5 0-34-15,-2-6-20 0,-4 4 5 16,-5 1 26-16,-4-1 16 16,-5 5 6-16,-2 2 5 15,0 6 2-15,0 8 14 16,0 8 14-16,0 10 7 16,0 8 5-16,0 4-13 15,0 0-12-15,0 0-16 16,0 4-28-16,0 22 28 15,-7 10 15-15,1 7 5 16,1 10 8-16,5 1 1 16,0 5-4-16,0-1-2 0,0-3-17 15,0-2 9 1,9-7-8-16,2-6-6 16,1-11 1-16,-2-8-2 0,-3-10 0 15,5-11-2-15,5 0-24 16,5-9 19-16,10-19-34 15,-6-12-186-15,-3-6-149 16</inkml:trace>
  <inkml:trace contextRef="#ctx0" brushRef="#br0" timeOffset="98624.23">19315 4074 453 0,'0'0'319'16,"0"0"-194"-16,0 0-31 0,0 0-60 15,0 0 99-15,0 0-71 16,163-8-39-16,-134 1-20 16,-16-4-3-16,-13-3-107 15,0-2-100-15,-22-6-396 16</inkml:trace>
  <inkml:trace contextRef="#ctx0" brushRef="#br0" timeOffset="98754.58">18941 3946 779 0,'0'0'106'0,"0"0"-106"0,0 0-107 16,0 0-125-16</inkml:trace>
  <inkml:trace contextRef="#ctx0" brushRef="#br0" timeOffset="101274.46">20062 4449 566 0,'0'0'163'0,"0"0"-55"16,0 0 12-16,0 0-46 15,0 0-7-15,0 0-34 16,58-68 25-16,-43 34-12 16,-1-8-14-16,1-6-12 15,-1-9-14-15,-1-2 11 16,-1-6-17-16,-1-3-2 16,-7 1-13-16,-4-2 12 15,0 9-22-15,0 12 25 16,0 15 13-16,-7 15-12 0,5 11 0 15,0 4 4-15,0 3-5 16,0 0-3-16,-3 0-11 16,0 5 13-16,-3 18 1 15,-3 10 5-15,-3 5-3 16,1 6 4-16,-1 6-2 16,1 4 1-16,-3 2 2 15,5 4 2-15,0 3-1 16,6-3-1-16,3 0 0 15,2-8-4-15,0-8 1 16,10-6 1-16,7-12-5 16,1-8 1-16,-3-6-1 0,1-10 1 15,-3-2 0-15,5-6 10 16,0-22-11-16,4-11-2 16,1-4-25-16,-3-3-4 15,-3 5-30-15,2 3 35 16,-6 9 11-16,-5 7 15 15,0 7 0-15,-4 8 5 16,-2 2 6-16,0 5-11 16,-2 0-1-16,2 10-39 15,-2 18 40-15,0 9 2 16,0 1 25-16,0 4-12 16,0-3-8-16,0-6 10 15,0-1-1-15,0-6-8 0,7-3-7 16,-3-12 1-1,2-4 5-15,0-7-7 0,3 0 4 16,1-13 1-16,9-17-5 16,1-4-8-16,5-4-15 15,1 1 9-15,-2 8-4 16,1 3 11-16,-7 10 3 16,-5 6-4-16,-2 6 8 15,-1 4 0-15,-4 0 0 16,5 12-13-16,1 12 13 15,-6 4 31-15,1 4-20 16,-3-2 1-16,-2-2-5 0,-2-4 5 16,0-6-8-1,0-8-3-15,0-4 2 16,0-4-2-16,0-2 7 0,2 0-7 16,6-2 19-16,3-21-20 15,1-9-46-15,7-3 4 16,3-2 14-16,0 0 23 15,-2 7 1-15,-2 6 4 16,-5 10 2-16,-6 5 13 16,0 9-8-16,-2 0 2 15,3 0-8-15,3 0 14 16,1 10 14-16,-1 11-10 16,-5 4-17-16,-1 7 7 15,0-3 1-15,-3 2-3 16,0-4 1-16,0-9-4 0,-2-5 11 15,2-8-11-15,0-5 1 16,5 0 1-16,5 0-2 16,7-18 17-16,10-15-2 15,2-6-14-15,5-5-5 16,-5 0-36-16,0 0 7 16,-6 7 14-16,-5 8 4 15,-7 7 11-15,-3 3 0 16,-4 5 6-16,-1 6-5 15,-3 0 2-15,-2 2-1 16,0-2-2-16,0 1 0 16,-5 0-7-16,-11 1 7 0,1 2 2 15,-1 1-2 1,-1 3 0-16,1 0 0 0,-1 0-5 16,-2 15-1-16,6 5 3 15,4 4 3-15,4 5 1 16,3 7 1-16,2 1 3 15,0 6-2-15,10 1-3 16,14-6 9-16,7-4-2 16,0-10-7-16,0-12-1 15,-2-12-7-15,-2 0 8 16,2-30 15-16,2-12-15 16,-2-4-7-16,0 2-31 15,-4 3 13-15,-2 5 5 16,-4 7 20-16,-3 7 4 15,-1 5-3-15,-3 9 8 0,1 6 13 16,-1 2-15-16,-2 0-2 16,3 0 3-16,-3 16-2 15,1 7-1-15,-5 1 5 16,-1-1-8-16,-3-4 1 16,-2-3 1-16,0-9 3 15,0 0-7-15,0-3-6 16,0-4 6-16,0 0-2 15,-7 0 9-15,-4-11-11 16,3-10 4-16,0-4-29 16,2-1 1-16,-1 2 26 15,1 1 2-15,-1 7 1 0,2 5 0 16,1 7 4 0,0 4 3-16,-5 0-8 0,-1 8-5 15,-3 16 5-15,-3 10 1 16,6 3 2-16,-1 0 5 15,4 0 0-15,4-1-8 16,3-4 0-16,0-3-1 16,0-8-1-16,5-7 1 15,13-10-20-15,2-4-21 16,5-7 35-16,-4-25-19 16,0-2-32-16,-5-1 8 15,-8 5 6-15,1 5 28 16,-2 10 16-16,-2 2 21 0,1 8 1 15,-1 5 24-15,1 0-13 16,1 0-33-16,-3 22 0 16,6 9 61-16,-4 4-6 15,3-1-20-15,0-4-25 16,2-8 4-16,0-10-9 16,-2-6 2-16,-2-6-2 15,-3 0 2-15,1-6 12 16,-1-20-11-16,2-6-8 15,0-6-28-15,-4 1-3 16,0-1-43-16,0 5 66 16,-2 2 8-16,2 10 4 0,-2 5 11 15,0 5 41-15,0 9-10 16,0 2-10-16,0 0-34 16,0 0-2-16,0 9-11 15,0 9 11-15,0 3 5 16,7 2-2-16,3-1-3 15,7-2-5-15,-1-4-3 16,-1-6-40-16,-4-4 4 16,-2-4-23-16,0-2 20 15,-3 0 30-15,6 0 14 16,-3 0-1-16,4 10-11 16,3 5 15-16,1 6 0 15,1-1 39-15,0-6 20 0,-7-5-4 16,-2-2-15-1,-5-5-2-15,-2-2-1 0,1 0-2 16,4 0 2-16,4 0 2 16,3-16-11-16,5-10-19 15,-1-6-9-15,-5-3 0 16,-5-5-53-16,-8 0-28 16,0-3-163-16,-14-2-371 15</inkml:trace>
  <inkml:trace contextRef="#ctx0" brushRef="#br0" timeOffset="101457.35">20771 4032 869 0,'0'0'164'15,"0"0"-164"-15,0 0-174 16,0 0-601-16</inkml:trace>
  <inkml:trace contextRef="#ctx0" brushRef="#br0" timeOffset="102264.75">22170 3805 390 0,'0'0'138'0,"0"0"-102"16,0 0-36-16,0 0-4 16,0 0 4-16,0 0 52 15,2 0 61-15,-2 0 27 16,0 0-11-16,0 0-10 16,0 0-21-16,0 0-41 15,0-17-9-15,0-5-42 16,0-2-1-16,12-5-5 15,8 4-4-15,9 0-4 16,9 7-12-16,2 8 20 16,2 8 2-16,-5 2 4 15,-6 5-4-15,-5 16-2 0,-10 8-2 16,-5 0-4 0,-11 6 5-16,0 1-1 0,-7 1 2 15,-22 6 5-15,-6 3 4 16,-5 0-3-16,-3 2 1 15,5-6-6-15,7-4 1 16,6-9-1-16,12-14-1 16,9-5 0-16,2-2 0 15,2 2 0-15,0 7-97 16,0 6-52-16,13 6-92 16,5-3-316-16</inkml:trace>
  <inkml:trace contextRef="#ctx0" brushRef="#br0" timeOffset="102508.64">22373 4461 296 0,'0'0'424'15,"0"0"-258"-15,0 0-64 16,0 0-7-16,0 0-46 16,0 0-45-16,-8 0-4 15,8 0 0-15,0 0 0 16,0 0 24-16,0 0 44 15,4 0-16-15,-4 0-4 16,0 0-18-16,0 0-30 16,0 0-3-16,0 0 1 0,0 0-6 15,-4 0-31-15,0 0-115 16,-2-10-211-16</inkml:trace>
  <inkml:trace contextRef="#ctx0" brushRef="#br0" timeOffset="103696.6">12186 4680 375 0,'0'0'237'0,"0"0"-80"0,0 0-35 16,0 0-22-16,0 0-4 16,0 0-23-16,0 0-50 15,41-96-23-15,-41 96-16 16,-12 16 16-16,-8 12 23 15,-2 10 4-15,-1 4-16 16,4 6-3-16,5 3-5 16,8 0 0-16,6 0-1 15,0-5 0-15,0-8 6 16,15-11-7-16,7-8-1 16,3-12 1-16,4-7-1 15,4-7 28-15,3-24-11 16,-3-8-8-16,-6-7-5 15,-2-6-4-15,-7-7-24 0,-5 1-3 16,-5 0 5-16,-8 8-15 16,0 8 15-16,0 12-5 15,-10 11 8-15,-11 6 19 16,2 7 22-16,-6 6-22 16,-6 0 8-16,-4 3-8 15,-8 24 4-15,1 8 1 16,4 4 0-16,11 1-2 15,17 4-3-15,10 4 4 16,19 4-4-16,32 5 0 16,16-1 6-16,8-5-6 15,-7-10 20-15,-17-11-4 16,-25-11-2-16,-17-10 15 16,-9-1-27-16,0 6 3 0,-26 2 30 15,-13 2 5-15,-2-2-31 16,-1-2-9-16,5 0-49 15,6-2-200-15,7-3-534 16</inkml:trace>
  <inkml:trace contextRef="#ctx0" brushRef="#br0" timeOffset="104724.13">12320 6471 351 0,'0'0'222'0,"0"0"-44"15,0 0-47-15,0 0-23 0,0 0-21 16,0 0-55-16,7-60-32 16,-7 86-45-16,0 18 45 15,-15 18 51-15,-8 12-29 16,-4 6-1-16,0 5 7 15,3-9-11-15,2-10-7 16,2-11-3-16,6-10-7 16,5-12 6-16,5-16-5 15,4-13 3-15,0-4 6 16,0-18 5-16,15-24 14 16,12-14-29-16,0-6-2 15,-1-4 2-15,-3-1 1 16,0-1-1-16,-4 5-1 0,-5 5 1 15,-1 11 6-15,-1 11-1 16,-4 13-4-16,-1 8 2 16,-3 8 12-16,-4 7-9 15,4 0-6-15,-2 12-13 16,4 25-14-16,-2 19 27 16,3 8 14-16,1 6-3 15,4 5 2-15,3-10-8 16,1-4-3-16,-1-11-2 15,1-14 0-15,-5-8-1 16,-4-14-8-16,-1-8-58 16,-6-6-125-16,0 0-116 0</inkml:trace>
  <inkml:trace contextRef="#ctx0" brushRef="#br0" timeOffset="104885.47">12266 6824 828 0,'0'0'293'0,"0"0"-194"16,0 0-86-16,0 0 34 16,0 0-34-16,0 0-11 15,248-21-2-15,-195 14-63 16,-3-5-283-16,-6-11-252 16</inkml:trace>
  <inkml:trace contextRef="#ctx0" brushRef="#br0" timeOffset="105440.07">12995 6824 673 0,'0'0'277'0,"0"0"-167"16,0 0-6-16,0 0-66 15,0 0-34-15,0 0 35 16,0 0-30-16,168-10 2 16,-117 10 6-16,-8 0-15 15,-12-4 4-15,-16 1-6 16,-13 3-20-16,-2-4-132 15,-13 1-220-15</inkml:trace>
  <inkml:trace contextRef="#ctx0" brushRef="#br0" timeOffset="106965.88">14694 6563 236 0,'0'0'140'0,"0"0"-25"16,0 0-6-16,0 0-25 15,0 0-5-15,0 0 13 16,0-63-41-16,0 56 2 16,0 0 27-16,0 2-9 15,0 3-29-15,0-1 5 16,0 3-13-16,0 0-24 15,0 0-10-15,0 0-24 16,0 14-4-16,0 19 28 0,0 9 12 16,0 4-1-16,0 6-6 15,0-6-1-15,2 1 0 16,2-10-1-16,1-8-3 16,-2-7 3-16,-1-12-1 15,0-6-1-15,0-4 6 16,5-6 7-16,4-26-7 15,3-13-7-15,-1-6-8 16,0-2 5-16,0 9 3 16,1 6 2-16,-1 10 2 15,0 6-3-15,-1 6 7 16,-3 8 4-16,-1 6-12 16,2 2-7-16,3 4-1 15,1 22-3-15,3 14-6 16,-3 4 17-16,3 2 4 0,-1-8-2 15,-3-9-1-15,-2-15 1 16,-6-9 1-16,0-3 1 16,-3-2 8-16,-2-2 28 15,2-29 29-15,-2-20-47 16,0-7-18-16,0-4-2 16,0 8 0-16,0 8 2 15,0 7-4-15,0 13 1 16,0 6-5-16,2 13 0 15,5 7-29-15,6 0-76 16,3 12-105-16,2 14-26 16,-1 1-150-16</inkml:trace>
  <inkml:trace contextRef="#ctx0" brushRef="#br0" timeOffset="107364.38">15151 6583 515 0,'0'0'286'0,"0"0"-150"15,0 0-59-15,0 0-71 16,0 0 4-16,0 0-2 16,91-32-8-16,-68 26 0 15,-6-5 14-15,1 0-6 16,-2-5 4-16,-5-1-4 16,-4-1-7-16,-1 3 8 15,-4-1-4-15,-2 0-5 16,0 2-10-16,0 2-4 15,0 2-16-15,-13 2-22 0,-5 6 13 16,-1 2 19-16,-4 0 7 16,-4 10 7-16,-4 17-8 15,2 10 14-15,0 9 33 16,7 8 6-16,9 6 7 16,10 0-2-16,3-5-4 15,9-9 13-15,20-15-3 16,4-11-22-16,3-9 28 15,3-11-20-15,-2-14 6 16,3-29-15-16,-1-15-19 0,-4-4-8 16,-6 0-34-1,-7 2-139-15,-8 11-180 0</inkml:trace>
  <inkml:trace contextRef="#ctx0" brushRef="#br0" timeOffset="109426.78">16235 6573 294 0,'0'0'164'0,"0"0"-80"16,0 0 45-16,0 0-55 15,0 0-11-15,0 0 0 16,4 31 1-16,0-31 26 15,3-3 29-15,2-25-19 16,4-13-81-16,3-10-16 16,-1-7 1-16,4-9 2 15,-6-2-6-15,1-2-3 16,-6 0-25-16,-3 13 28 16,-3 10 0-16,2 13 8 15,-2 10-5-15,-2 7 0 16,2 10 5-16,-2 4-1 0,0 4-7 15,0 0-5-15,0 0-8 16,0 0-3-16,0 0-4 16,0 6 8-16,-6 13 12 15,-3 6 12-15,-5 10-5 16,6 9-5-16,-1 6 11 16,0 10 0-16,2 6 5 15,5 0-5-15,2 0-2 16,0-3-5-16,0-5 6 15,14-6-3-15,1-10-6 16,3-10 2-16,-3-15-5 16,3-10 1-16,0-7-1 0,2-7 19 15,3-19 1-15,-3-17-9 16,-1-4-11-16,0-2 0 16,-4-4-8-16,-3 7-6 15,-6 2 14-15,-4 6-6 16,-2 6 5-16,0 9 1 15,0 8 3-15,0 10 1 16,0 2 1-16,0 3-5 16,0 0-24-16,-6 23-3 15,-6 3 27-15,3 6 4 16,5-1-1-16,4-2-1 16,0-5-2-16,9-6-5 15,11-4-22-15,3-9-12 16,2-5 4-16,0 0 1 15,-2-1 6-15,-7-12 3 0,-5 6 0 16,-7 3 24-16,-4 4-1 16,0 0-9-16,0 0-9 15,2 15 20-15,0 8 15 16,2 1 23-16,4-1-23 16,-2-3-8-16,1-5 0 15,-1-7 1-15,4-2-4 16,-6-4 2-16,-2-2 4 15,3 0 3-15,-1 0-7 16,7 0 2-16,7-14 11 0,2-12-19 16,4-4-18-1,-3-2-29-15,1-1 19 0,-5 3 27 16,-1 2 1-16,-7 8 2 16,-5 8 2-16,-4 7 33 15,0 5 23-15,0 0-60 16,0 1-3-16,0 19-19 15,0 10 22-15,0 1 5 16,0-4-3-16,6 2 6 16,5-7-4-16,-3-5 0 15,6 0-2-15,-1-9 8 16,3-4-7-16,3-4-3 16,4 0-10-16,4-20 7 15,2-14-20-15,-4-2-25 16,-4 0 16-16,-7 1 32 0,-7 5 8 15,-3 2 2-15,-2 4 20 16,-2 8 16-16,0 6 0 16,0 6 10-16,0 2-19 15,0 2-21-15,0 0-10 16,0 0-6-16,4 0-16 16,-1 12 2-16,4 18 14 15,2 10 3-15,-5 10 3 16,2 17-4-16,-3 9 2 15,0 20 0-15,-3 8-3 16,0 5 0-16,2 1-1 16,2-4 0-16,1-1 2 0,-3-5-1 15,0-8-1-15,-2-9 1 16,0-13 0-16,0-14-1 16,-7-15 6-16,-1-17-5 15,2-10-1-15,0-7 0 16,-3-7 5-16,-7 0 33 15,-5-18 7-15,-6-21-36 16,0-12-3-16,7-16 1 16,4-13-1-16,9-15-3 15,5-5 0-15,2-5-3 16,0-7-4-16,25-1-2 16,8 1-34-16,-2 13-6 15,-4 19-19-15,-9 26-67 16,-16 19-131-16,-2 16-311 15</inkml:trace>
  <inkml:trace contextRef="#ctx0" brushRef="#br0" timeOffset="109738.67">16235 6338 711 0,'0'0'234'0,"0"0"-108"0,0 0-46 15,0 0-62-15,0 0 29 16,0 0-28-16,216-92-4 15,-154 75-13-15,-10-4 9 16,-17 4-11-16,-10 0-17 16,-10 0-142-16,-6 5-140 15,-9-3-334-15</inkml:trace>
  <inkml:trace contextRef="#ctx0" brushRef="#br0" timeOffset="110710.51">18069 6505 129 0,'0'0'181'15,"0"0"-78"-15,0 0-9 0,0 0-15 16,0 0-46-1,0 0-8-15,12-348-11 0,-12 295 16 16,0 6 22-16,2 7-3 16,0 13 40-16,2 7-16 15,1 8-15-15,-5 7 6 16,0 5-9-16,0 0-29 16,0 0-26-16,0 10-36 15,0 22 36-15,0 12 13 16,0 11 6-16,-3 5-9 15,-1 2-1-15,2 0-2 16,-2-2-2-16,4 1 4 0,0-3-4 16,0-2 1-1,0-10-1-15,4-13-2 0,7-14 0 16,3-13-3 0,1-6 2-16,5-8 14 0,2-23 14 15,0-2-30-15,1-5-5 16,-1-2-15-16,0 1-4 15,-2 7-7-15,1 3 9 16,-6 7 21-16,-3 5 1 16,-6 8 4-16,-4 4-4 15,-2 5-4-15,0 0-14 16,0 0-34-16,0 12 15 16,0 15 37-16,0 4 3 15,-2 8 16-15,0 0-5 16,2 2 3-16,0-3-3 0,0-6-7 15,0-8 5-15,15-12-11 16,1-8 2-16,1-4 14 16,2-6 28-16,-1-18-15 15,-7-10-11-15,-7 0-7 16,-4-2-12-16,0 4 0 16,-7 3 0-16,-17 2 3 15,-7 4-1-15,-1 5-2 16,1 6 0-16,-2 7-3 15,2 5-2-15,2 0-88 16,4 3-98-16,2 10-246 16</inkml:trace>
  <inkml:trace contextRef="#ctx0" brushRef="#br0" timeOffset="110924.17">17944 6292 850 0,'0'0'178'0,"0"0"-71"16,0 0-57-16,0 0 8 15,0 0 0-15,0 0-30 16,216-147-7-16,-187 135-11 16,0 3-7-16,-2-2-3 15,2 2-37-15,-4 1-102 16,-8-1-273-16</inkml:trace>
  <inkml:trace contextRef="#ctx0" brushRef="#br0" timeOffset="112563.01">18994 6356 159 0,'0'0'307'16,"0"0"-202"-16,0 0-75 15,0 0-16-15,0 0 13 16,0 0 71-16,53-32-56 16,-28 6-20-16,-7-2 0 15,3-2-2-15,-9-4 3 16,-1-1-5-16,-3 2-9 16,-6 1 1-16,0 1 1 15,-2 6 19-15,0 7-24 0,0 7 17 16,0 7-18-1,0 4-5-15,-2 0-28 0,-10 0 10 16,-5 17 18-16,-1 9 4 16,2 8 2-16,3 2-5 15,4 5 10-15,5 2 3 16,4 4 5-16,0 4 10 16,2 2-8-16,17-4 5 15,6-6-12-15,4-12-2 16,-2-12 5-16,-2-13-2 15,-5-6 23-15,-5-2 1 16,1-24 10-16,-5-6-20 16,0-7-22-16,-4-3-2 15,2 0 5-15,-1 0-7 0,3 3-1 16,7 2-2-16,3 7 2 16,0 4-2-16,4 8-2 15,-5 8 2-15,-1 10-2 16,-4 0 0-16,-4 0-12 15,0 17-23-15,-8 4 7 16,-3 4 30-16,0 6 7 16,0-1-7-16,-5 0 4 15,-9-3 1-15,1-6-3 16,2-5 0-16,4-4 6 16,1-5-7-16,3-4-2 15,3-3 5-15,0 0-2 16,0 0 12-16,0-8 13 0,0-14-27 15,13-7 1-15,3-5-1 16,0 5 4-16,2-3-4 16,0 2-12-16,-3 3 12 15,-1 8 0-15,-3 1 2 16,-5 8-2-16,-4 1 1 16,1 5 0-16,-3 4 0 15,0 0-1-15,0 0-11 16,0 0-2-16,0 0-17 15,0 13 17-15,-3 17 13 16,-5 4 1-16,1 6 2 16,5 4 1-16,2-7-1 0,0-4 1 15,17-7-1-15,15-10-3 16,3-9 9-16,4-7-1 16,-2 0 8-16,-5-19 6 15,-8-11-21-15,-2-6-1 16,-6-6-18-16,-5-2-11 15,-7 0-16-15,-4 2 34 16,0 1 11-16,0 5 5 16,-2 7 15-16,0 5 12 15,0 12 10-15,2 5-17 16,0 3 6-16,0 4-12 16,0 0-17-16,0 0-2 15,0 4-4-15,0 22-12 0,0 18 16 16,4 19 5-1,-4 17 11-15,0 14-8 0,0 12 1 16,0 15-8-16,-9 5 3 16,1 4 0-16,-1-1-3 15,-3-8 0-15,4-12-1 16,-1-14 1-16,2-23 3 16,4-24-4-16,3-23-6 15,0-25-44-15,0-3-5 16,10-35-11-16,5-20-147 15,-4-13-215-15</inkml:trace>
  <inkml:trace contextRef="#ctx0" brushRef="#br0" timeOffset="112820.22">19734 6341 638 0,'0'0'192'0,"0"0"-77"0,0 0-36 15,0 0-25-15,0 0-27 16,0 0-16-16,166-143 0 16,-129 143-11-16,-10 14-5 15,-14 6 1-15,-11 4 4 16,-2 2 0-16,-17 4 34 16,-22 0-1-16,-5-2-12 15,1-6-15-15,3-5-1 16,11-10-5-16,10-5-23 0,9-2-129 15,10-9-102-15</inkml:trace>
  <inkml:trace contextRef="#ctx0" brushRef="#br0" timeOffset="113254.51">20098 6254 526 0,'0'0'100'0,"0"0"-18"16,0 0-70-16,0 0 28 0,0 0-21 15,0 0-3-15,51-250 4 16,-47 209 13-16,-1 7 4 16,-3 8-15-16,2 4-4 15,-2 8 5-15,0 6 10 16,0 6-20-16,0-1 2 15,0 3-15-15,0 0-16 16,0 0-20-16,0 11 36 16,-7 10 6-16,-7 5 4 15,1 1 19-15,3 5 5 16,0 8 18-16,6 4 6 16,4 9-6-16,0 5-5 15,4 2-14-15,19-4-12 16,3-10-5-16,-1-14-9 15,0-15-6-15,-4-15-1 0,0-2 2 16,-1-12 35-16,-3-17-18 16,-3-9-14-16,-5-1-5 15,2-2-67-15,3 1-204 16,1-2-224-16</inkml:trace>
  <inkml:trace contextRef="#ctx0" brushRef="#br0" timeOffset="114490.43">20583 6075 574 0,'0'0'203'0,"0"0"-101"15,0 0-35-15,0 0-8 0,0 0-35 16,0 0-16-16,-2 43-4 16,0-31 9-16,0-4-12 15,0-4 3-15,0-1-2 16,2-3 3-16,0 0-1 15,0 0 8-15,-2 0 7 16,-6 0 30-16,-1-21-8 16,-1-4-36-16,-6 0 2 15,0-3-7-15,0 3-5 16,1 6 3-16,4 7 2 16,0 3 3-16,4 7 0 15,1 2 23-15,-6 0-23 16,-3 0-3-16,-5 18-14 0,1 6 13 15,2 7 2 1,5 1 6-16,4 4 5 0,1 0 8 16,3 2-10-16,4 0 1 15,0-2-6-15,0-8 2 16,0-4-11-16,17-10 4 16,4-10-2-16,3-4 2 15,3 0 11-15,2-18 11 16,-2-11-22-16,-1-12-2 15,-1 1-29-15,-7 1 20 16,-7 1 3-16,-5 9 8 16,-4 7 0-16,1 4 13 0,0 7 18 15,-3 6-12-15,0 5-4 16,0 0 3-16,0 0-18 16,0 0-15-16,0 12-15 15,0 15 30-15,0 10 9 16,0 1-5-16,0 0 0 15,0-2-3-15,0-2 2 16,10-8 0-16,6-3 3 16,-1-9-4-16,2-11-2 15,-2-3-5-15,1 0 5 16,1-10 26-16,3-16-18 16,-5-4-8-16,2-2-7 15,-4 0-23-15,-4 2 14 0,-2-1 16 16,1 8 1-1,-1 0 0-15,0 6 5 0,0 5 11 16,-5 6-8-16,-2 6 4 16,0 0-13-16,0 0-24 15,0 22 1-15,0 12 23 16,0 5 12-16,0 5-5 16,0 2 1-16,0-4-2 15,2-9-1-15,7-7 1 16,-1-9-5-16,0-10-1 15,-4-4 1-15,2-3 3 16,3-3-3-16,7-25 19 16,7-9-17-16,-2-8-2 15,4-2-2-15,-2 6-13 0,1 5 12 16,-7 6 2-16,0 10 0 16,-9 8 0-16,-1 6 2 15,-3 6-2-15,-1 0 0 16,1 12-24-16,1 15 24 15,-5 7 5-15,0-1 3 16,0 1 0-16,0-2-7 16,0-4 1-16,0-4 3 15,0-11-2-15,0-8-3 16,0-3 0-16,0-2 5 16,0 0 2-16,8-24 0 15,8-10-7-15,0-8-19 16,4-3-1-16,-3 4 11 0,-3 5 8 15,-1 6-1-15,-1 7 2 16,-4 11 3-16,-3 7 2 16,-3 5 17-16,0 0-22 15,0 0 0-15,6 0 0 16,-2 17 2-16,5 12 22 16,0 5-4-16,-2 2 0 15,4 2-11-15,1-4-2 16,1-8-5-16,-1-8 1 15,-3-10-2-15,-4-6-2 16,-1-2 1-16,-1-10-11 16,2-24-3-16,-3-12-62 0,-4-8-161 15,0-6-209-15</inkml:trace>
  <inkml:trace contextRef="#ctx0" brushRef="#br0" timeOffset="114716.32">21127 5641 553 0,'0'0'241'16,"0"0"-150"-16,0 0-34 16,0 0 21-16,0 0 4 15,0 0-38-15,-91 143-33 16,118-128-11-16,2-11 1 16,-2-4 45-16,-2 0-24 15,-10-4-5-15,-7-8-16 0,-8-5-1 16,0 4-58-16,0 1-13 15,-6 5 9-15,-15 7-20 16,-4 0-93-16,-5 0-264 16</inkml:trace>
  <inkml:trace contextRef="#ctx0" brushRef="#br0" timeOffset="115696.73">22014 5975 224 0,'0'0'244'15,"0"0"-105"-15,0 0-58 16,0 0-9-16,0 0 2 15,0 0 7-15,0-46-28 0,-6 46-53 16,-5 15-17-16,-5 15 17 16,1 7 25-16,-3 7-10 15,7 0 2-15,7-1 1 16,1-3-11-16,3-6 2 16,0-10-1-16,3-12-4 15,12-8-4-15,3-4 1 16,1-14 61-16,2-20 7 15,-6-10-51-15,-5-7-15 16,-8 2 17-16,-2 1-20 16,0 2 2-16,-2 10-1 15,-15 11-1-15,4 16 0 0,0 9-15 16,2 0-2-16,0 23 12 16,-1 12 5-16,4 4 4 15,5 5-4-15,3 1-88 16,0-3-20-16,0-4-63 15,9-8-81-15,9-12-198 16</inkml:trace>
  <inkml:trace contextRef="#ctx0" brushRef="#br0" timeOffset="116141.19">22124 6203 359 0,'0'0'181'15,"0"0"-11"-15,0 0-70 16,0 0-3-16,0 0-26 0,0 0-20 15,125-236-8-15,-103 190 16 16,-7 8-11-16,-6 9-2 16,-6 12 8-16,-3 8-6 15,0 6-29-15,0 3-19 16,0 0-3-16,0 0-18 16,-5 17 21-16,-12 10 5 15,-4 4 1-15,6-4 0 16,3-1-6-16,10-5 2 15,2-3-5-15,0-4-18 16,16-4-9-16,13-5-20 16,9 2 34-16,-3-3-6 0,-1 0-37 15,-9-1-4-15,-9 1 26 16,-8 5 29-16,-8 1-41 16,0 3-37-16,0 8 86 15,0 3 52-15,0 1 28 16,0-2-10-16,0-5-23 15,0-8-11-15,13-8-11 16,8-2-15-16,5-2 68 16,8-20-35-16,-3-2-29 15,-6-2-3-15,-8 3-11 16,-5 1-34-16,-10 3-209 16,-2-3-245-16</inkml:trace>
  <inkml:trace contextRef="#ctx0" brushRef="#br0" timeOffset="117303.53">22988 5978 747 0,'0'0'135'0,"0"0"-56"0,0 0-19 16,0 0-7-16,0 0-11 15,0 0-39-15,106-73 14 16,-77 49-2-16,-4-3-13 15,-10 1 2-15,-7-3 1 16,-6 0 2-16,-2 2 3 16,0 3 0-16,0 4-1 15,-8 6-1-15,-3 6-8 16,-1 8-17-16,-3 0-3 16,-1 0 19-16,-3 12-6 15,-2 10 7-15,3 5 2 0,1 5-1 16,1 5-1-16,5 5 0 15,7 6 19-15,4 1-6 16,0-3 7-16,8-6-8 16,17-8-7-16,4-12-4 15,9-8 11-15,-1-12-11 16,2 0 24-16,-4-12-16 16,-3-19 15-16,-3-6-13 15,-3-8-11-15,-2 1 3 16,-3-2-3-16,-3-2-19 15,-3 4-3-15,-1 2-6 16,-6 10 4-16,-3 12 23 16,-1 7-1-16,-4 9-12 0,0 4 10 15,0 0-11-15,0 0-14 16,0 11 2-16,-2 12 27 16,-7 8 3-16,7 3 8 15,2 2 10-15,0 0-6 16,20 1 9-16,2-6 2 15,-4-7-18-15,-9-6 0 16,-9-6 6-16,0 0-5 16,-7-2 5-16,-19-1 9 15,-6-4 8-15,-1-1-16 16,6-4-7-16,9 0 0 16,5-2-7-16,13-19-1 15,0-6-50-15,7-2-119 16,26 0-116-16,6 1-387 0</inkml:trace>
  <inkml:trace contextRef="#ctx0" brushRef="#br0" timeOffset="117646.12">23702 5520 678 0,'0'0'159'0,"0"0"-8"15,0 0-42-15,0 0-40 16,0 0-14-16,0 0-27 16,0-82-28-16,2 82-5 0,-2 15-5 15,0 26 10-15,0 11 31 16,0 12 13-16,0 6-15 16,0 0-12-16,0 3-2 15,-2-5-3-15,-2-4-3 16,2-5 3-16,0-11-3 15,2-14-3-15,0-12-2 16,0-12-4-16,0-8-1 16,0-2 1-16,6 0 3 15,14-20 26-15,0-11-29 16,3-2-19-16,-8-2-48 16,-6 2-164-16,-9 2-242 15</inkml:trace>
  <inkml:trace contextRef="#ctx0" brushRef="#br0" timeOffset="118585.12">23555 5913 612 0,'0'0'273'0,"0"0"-111"16,0 0-7-16,0 0-118 16,0 0 10-16,0 0-35 15,156-39-1-15,-116 19-7 16,-9 3 3-16,-9-3-3 15,-5 4 2-15,-9-3-2 16,-1 7-1-16,-5-1-1 0,-2 6 2 16,0 6 0-16,0 1-4 15,0 0-5-15,0 0-26 16,0 9-2-16,0 17 33 16,0 6 0-16,-2 1 1 15,-5 4 8-15,3-3-8 16,2-1 9-16,2-3-1 15,0-4-3-15,0-6-1 16,0-3-3-16,0-8 3 16,2-4-5-16,6-5 0 15,3 0 0-15,5-5 11 16,7-21 2-16,-2-6-13 16,0-6-23-16,1 0 18 15,-6 3-9-15,2 6 14 16,-7 5 3-16,0 8-1 0,-4 6-2 15,-3 6 1-15,-2 4-4 16,0 0-4-16,3 2-10 16,0 18-6-16,4 6 23 15,-3 4 13-15,3 1 4 16,3 1-5-16,-6-5 2 16,3-1-7-16,-7-3 0 15,0-9-6-15,0-7-1 16,-2-5 1-16,3-2 1 15,4 0 11-15,3-11 9 16,7-19-3-16,2-6-13 16,4-3-5-16,-3 5 0 0,-1 6-1 15,0 5 0-15,-1 9-2 16,-5 5-4-16,-5 6-1 16,4 3-2-16,-3 0 2 15,2 19-3-15,-5 11 8 16,-1 2 2-16,-5 3 8 15,0-4 3-15,0-2-5 16,0-5 2-16,0-8-8 16,0-9 3-16,0-3-3 15,0-4 3-15,0 0 5 16,0-2 3-16,0-22-11 16,0-10-2-16,5-8-33 15,8-2 18-15,7 1 13 16,-3 5-1-16,4 3 2 0,-1 9 3 15,-5 9-6 1,1 3 14-16,-7 9-3 0,-1 5 2 16,0 0 2-16,-2 0-7 15,1 19 16-15,-1 1-1 16,4 9 1-16,-1 0-5 16,1-3-7-16,2-5-3 15,-1-5-1-15,0-9 2 16,-4-4-3-16,0-3-1 15,-1 0-24-15,-2-20-14 16,1-16-114-16,-3-13-254 0</inkml:trace>
  <inkml:trace contextRef="#ctx0" brushRef="#br0" timeOffset="118863.16">24425 5286 453 0,'0'0'326'16,"0"0"-176"-16,0 0-114 15,0 0-4-15,0 0 18 16,0 0-14-16,-66 116-20 16,69-102-11-16,6-9 16 15,-3-5 9-15,1 0 32 16,-1-7-2-16,0-19-25 16,-2-4-22-16,-4 1-13 0,0 10-23 15,0 9 6 1,-10 10-23-16,-9 0 39 0,-4 12 2 15,3 20-1-15,5 10 0 16,11 4-8-16,4 6-77 16,10 5-23-16,26 1-86 15,7 2-177-15</inkml:trace>
  <inkml:trace contextRef="#ctx0" brushRef="#br0" timeOffset="119860.17">24897 5787 447 0,'0'0'143'0,"0"0"-57"0,0 0-7 16,0 0-16-16,0 0-19 15,0 0 6-15,16-75 7 16,-16 62-9-16,0 1-1 15,-10 2-18-15,-5 4-6 16,-3 3-17-16,1 3 4 16,-8 0 4-16,2 21-12 15,1 9-1-15,2 6 8 16,7 2 12-16,6-3 13 16,7 0-14-16,0-7-10 15,0-7-10-15,2-10 2 16,10-5 2-16,-3-1-1 15,1-5 1-15,-3 0-4 16,5-11-9-16,-2-17-9 0,2-6-23 16,-1 4 10-16,0 6 29 15,-2 8 2-15,-2 7 5 16,1 6 3-16,3 3 19 16,1 0-2-16,3 0-9 15,1 14 5-15,5 9 1 16,2-4-3-16,4 0-3 15,0-6-2-15,-2-5 5 16,-3-6-9-16,-7-2 0 16,1 0 12-16,0-23-11 15,0-8-2-15,-3-11-9 0,-3-6-1 16,2-7-11-16,-5-3-15 16,-3-2 9-16,-4 2-12 15,0 4 30-15,0 10 2 16,0 14 6-16,0 10 7 15,0 10 13-15,2 6 2 16,-2 4-21-16,0 0-9 16,0 0-6-16,0 11-4 15,0 18 6-15,0 12 4 16,0 8 6-16,0 11 6 16,0 6-2-16,0 1 0 15,-2-6 8-15,2-3-11 16,0-9 0-16,0-11-2 0,0-14-4 15,2-8 2-15,12-9-3 16,3-7 0-16,8 0 11 16,2-4 1-16,-2-19-4 15,-1-7-8-15,-2-4-7 16,-4-4-18-16,0-2-1 16,-5 0-2-16,0 6 1 15,-3 2 13-15,-2 8 8 16,-1 3 6-16,-3 8-1 15,-4 3 2-15,0 1-2 16,0 5 1-16,0 1-10 16,-17 3 10-16,-8 0-1 0,1 0 1 15,-1 14-3-15,8 7 3 16,3 5 6-16,9 5 7 16,5 2 2-16,0 2-2 15,14-3 3-15,15-2-10 16,2-6-6-16,1-6 1 15,-3-11 1-15,-8-7-2 16,-3 0 0-16,-7-7-30 16,-1-18-59-16,-8-13-151 15,-2-3-329-15</inkml:trace>
  <inkml:trace contextRef="#ctx0" brushRef="#br0" timeOffset="120027.11">25019 5441 669 0,'0'0'432'0,"0"0"-302"16,0 0-82-16,0 0 9 15,0 0-29-15,0 0-27 16,228-23-2-16,-197 23-23 16,-16 0-192-16,-15-6-160 15</inkml:trace>
  <inkml:trace contextRef="#ctx0" brushRef="#br0" timeOffset="121217.19">26174 5733 256 0,'0'0'252'0,"0"0"-124"16,0 0-2-16,0 0-16 15,0 0-15-15,0 0-30 16,10-101-2-16,-8 100 2 16,-2 1-20-16,0 0-14 15,0 0-9-15,0 0-22 0,0 0-2 16,0 15-19-16,0 19 21 15,0 10 4-15,0 2 6 16,0 1-7-16,0-10 0 16,2-5 1-16,7-11-2 15,1-11 1-15,4-7-1 16,6-3 0-16,2-8 22 16,3-23-3-16,4-8-16 15,-6-2 1-15,-6-2-6 16,-5 2-1-16,-2 2 1 15,-3 6 1-15,2 3 3 16,-2 6-1-16,-1 6-1 16,-1 5 6-16,-3 7 14 15,0 2-2-15,0 4 0 0,-2 0-11 16,0 0-2-16,0 0-7 16,2 4-6-16,6 25-10 15,-4 12 16-15,3 17 21 16,-5 13-18-16,-2 9 8 15,0 8-3-15,0 7-7 16,0-1 2-16,-2 2 4 16,-3-4-2-16,1-4-2 15,-4-5 5-15,4-7-8 16,-2-8 1-16,-1-11 3 16,-1-14-4-16,0-13 1 15,2-12 3-15,1-8-3 16,1-6-2-16,2-4 2 0,-2 0 15 15,-6 0 18-15,-5-14-8 16,-6-18-13-16,-1-13-6 16,2-18-2-16,4-9 3 15,8-5-4-15,3-3-2 16,5 0-2-16,0 0 1 16,16 4-2-16,15 2-6 15,7 6 1-15,4 3-14 16,6 2-3-16,-4 5-10 15,-4 3-21-15,-7 8-6 16,-6 16-91-16,-9 4-203 16,-9 12-521-16</inkml:trace>
  <inkml:trace contextRef="#ctx0" brushRef="#br0" timeOffset="123252.36">27340 5646 203 0,'0'0'249'0,"0"0"-135"16,0 0-32-16,0 0-48 16,0 0 24-16,0 0 6 15,9-86 29-15,-9 72 7 16,0 2-14-16,0 3-6 0,0 6-20 15,0 3-19-15,0 0-17 16,0 0-18-16,0 0-6 16,0 0-15-16,0 6-20 15,-4 20 35-15,-8 11 5 16,1 3-2-16,5 6-1 16,4-1 3-16,2 0 2 15,0-5-7-15,0-5 3 16,8-6 1-16,3-7 2 15,3-6-5-15,1-8-2 16,-1-8-13-16,3 0-5 16,1-17 13-16,1-16 6 15,-2-6-50-15,-3-2 14 0,-1 3 2 16,-2 4 34-16,-2 8 0 16,-2 3 1-16,-1 11 0 15,-6 7 21-15,0 5 20 16,0 0-42-16,0 0-11 15,0 12-25-15,7 7 36 16,2 5 13-16,2 1 4 16,7-5-11-16,-3-6 4 15,-1-2-10-15,-3-10 4 16,-4-2 10-16,-3 0-3 16,-2-4 20-16,3-20-11 15,-3-4-19-15,1-4 0 0,1-4 4 16,0-4-5-1,1 0-23-15,-5 5 0 0,0 8 23 16,0 10 0-16,0 11 9 16,0 4 20-16,0 2-15 15,0 0-14-15,0 10-31 16,0 14 28-16,0 8 3 16,2 0 9-16,14 1-4 15,1-8-2-15,3-3-3 16,1-6 3-16,-4-7 1 15,3-7-2-15,-4-2 5 16,2 0-5-16,0-9 9 16,1-14 5-16,2-7-16 15,-4-7-2-15,1 2-19 0,-7 3 11 16,-3 3 7-16,-4 12-1 16,-2 0 4-16,-2 8 4 15,0 6 12-15,0 3 4 16,0 0-13-16,0 0-7 15,0 0-28-15,0 17 1 16,0 8 27-16,-2 8 6 16,-2 11-4-16,-2-3 6 15,6 3 9-15,0 1 1 16,0-6-2-16,0-2-8 16,3-9-6-16,10-10 4 15,3-6 5-15,2-10-9 0,6-2 5 16,3-14 8-16,2-20 5 15,-2-12-14-15,-3-6-6 16,-4-6-1-16,-4-7-18 16,-3-1 2-16,-8-2 6 15,-1 8 10-15,-2 4 1 16,3 11 4-16,2 14-3 16,-1 7 9-16,-1 11 0 15,-1 8 4-15,-4 5-8 16,0 0-6-16,0 0-8 15,0 1-23-15,0 24 12 16,0 8 19-16,0 14 8 16,0 7-1-16,-6 9 2 15,-5 0 0-15,-1 3-2 16,1 1 4-16,3-6-7 0,3-4-4 16,5-11 0-16,0-16 0 15,0-13 3-15,20-8-4 16,9-9 2-16,8 0 13 15,2-24 1-15,-4-12-12 16,-1-6-3-16,-5-4-11 16,-4-7-4-16,-6-2-4 15,-1-4-3-15,-5-1 10 16,-3 2 8-16,-2 2 4 16,-3 4 2-16,-3 8-2 15,-2 12 0-15,0 11 0 0,0 13 4 16,0 6-4-1,0 2-1-15,0 0-23 0,0 20 11 16,0 13 13-16,-2 7 7 16,0 7 0-16,2 10 5 15,0 7 4-15,0 6-3 16,0 5-4-16,0-4 3 16,0-4-8-16,0-13-4 15,0-16-2-15,0-14 2 16,0-12 5-16,0-10-1 15,0-2-3-15,0-9 18 16,0-20-19-16,0-15-30 0,0-4 13 16,6-5 4-1,4 7-10-15,-4 11 17 0,1 14 6 16,-5 12 4-16,4 9 2 16,4 0-3-16,5 14 4 15,5 18 18-15,7 3 6 16,-3 4-7-16,-2-4-8 15,-3-6-14-15,-6-9-1 16,-7-9 3-16,-3-6-4 16,-3-5-20-16,0 0 7 15,0-8-8-15,0-16-84 16,-14-9-375-16</inkml:trace>
  <inkml:trace contextRef="#ctx0" brushRef="#br0" timeOffset="123425.57">28051 5416 533 0,'0'0'356'0,"0"0"-202"15,0 0-37-15,0 0-30 16,0 0-30-16,0 0-33 16,143-41-15-16,-107 29-9 15,-16 7-22-15,-11-4-137 16,-9 0-218-16</inkml:trace>
  <inkml:trace contextRef="#ctx0" brushRef="#br0" timeOffset="123572.58">27715 5305 665 0,'0'0'103'0,"0"0"-103"15,0 0-248-15,0 0 54 16</inkml:trace>
  <inkml:trace contextRef="#ctx0" brushRef="#br0" timeOffset="125215.2">29206 5664 260 0,'0'0'318'0,"0"0"-135"16,0 0-16-16,0 0-1 15,0 0-34-15,0 0-48 16,25-22-61-16,-15-5-15 16,0-5 5-16,-1-6-10 15,-3-3 1-15,3-3-2 16,-2-4 0-16,-3-1-2 15,-1-4-1-15,-3 0-10 16,0 9-1-16,0 4 11 16,0 17 2-16,0 11 1 15,0 7-2-15,0 5 0 16,0 0-15-16,0 0-17 0,0 10 8 16,-5 14 22-16,-7 10 2 15,0 10 8-15,1 7-5 16,1 2 0-16,2 4-1 15,3 4 11-15,5 0-3 16,0 2-8-16,0-8 4 16,5-4 1-16,15-15 0 15,6-8-5-15,1-14 3 16,-5-8-4-16,1-6 10 16,-4 0 4-16,2-24 1 15,-3-9-9-15,-1-4-7 16,-3-4-13-16,-1-2 9 15,-1 4 4-15,-2 5-7 0,-1 10 4 16,1 10 3 0,-6 6-2-16,-2 3 3 0,0 5-1 15,-2 0 0-15,0 0-4 16,0 0 3-16,0 0-1 16,0 0-10-16,0 0 4 15,0 0 3-15,0 0-12 16,0 0 11-16,0 0 6 15,0 0 0-15,0 0 0 16,0 0 3-16,0 3-3 16,0-3 1-16,0 0 1 15,0 0-1-15,0 0 6 0,0 0-5 16,0 0 5-16,0 0-5 16,0 0 2-16,0 0-3 15,0 0 1-15,0 0-1 16,0 0 0-16,0 0 0 15,0 0 2-15,0 0-3 16,0 0 0-16,0 10-13 16,0 9 4-16,0 7 8 15,0 3 1-15,5 4 0 16,1-8 1-16,3-4 2 16,0-5 3-16,0-6-4 15,-3-4-1-15,-1-5-1 16,0-1-2-16,2 0-5 0,3-1 3 15,6-22 3-15,2-9 1 16,2-4-15-16,0-2 6 16,-4 3 0-16,-3 6 9 15,-2 9 0-15,-4 6 5 16,-3 6 5-16,-2 4 20 16,-2 4-13-16,2 0-17 15,4 0-8-15,0 15-9 16,3 11 15-16,-3 6 2 15,2 3 5-15,-4 5-2 16,0 1 1-16,1-5-1 16,-1-7 0-16,-2-9-2 15,2-6-1-15,-4-5 2 16,3-9-1-16,-3 0 5 0,2 0 2 16,1-2 13-16,3-16-19 15,1-8-2-15,1-4-16 16,4-5 8-16,-1-3-9 15,2 2 6-15,5 0 6 16,-2 6 2-16,-1 8 3 16,1 8 0-16,-5 7-2 15,0 4 2-15,-4 3 3 16,2 0 0-16,0 3 3 16,1 12 7-16,0 8 1 0,1 6-3 15,1 5-8-15,-4 7 0 16,1-4 1-16,-5-4-4 15,-2-9 0-15,-2-6-21 16,0-14-106-16,-6-4-234 16</inkml:trace>
  <inkml:trace contextRef="#ctx0" brushRef="#br0" timeOffset="125390.1">29663 5143 865 0,'0'0'332'0,"0"0"-323"16,0 0-9-1,0 0-13-15,0 0 0 0,0 0-103 16,29 113-155-16,-2-81-297 16</inkml:trace>
  <inkml:trace contextRef="#ctx0" brushRef="#br0" timeOffset="126760.39">30107 5557 686 0,'0'0'119'0,"0"0"-74"15,0 0 14 1,0 0 43-16,0 0-76 0,0 0 2 15,100-12-19-15,-82 1 3 16,-5 2 15-16,-2-3 20 16,0-2-22-16,-4-1-20 15,-3-2 1-15,-2-2-12 16,-2 1-22-16,0 0-7 16,0 1-21-16,0 4 32 15,-6-1 4-15,-5 4 9 16,-5 1 6-16,1 6 0 15,1 3-4-15,-1 0 9 16,-1 0 12-16,3 12-4 16,1 12 13-16,4 8-9 15,1 2-2-15,5 4 7 16,2 1-1-16,0 7 4 0,0-2 4 16,9-5-8-16,9-8 1 15,3-9-6-15,2-10-2 16,4-10 4-16,0-2-8 15,-1-9 14-15,3-18 1 16,-2-8-20-16,0-5-8 16,-3 4-18-16,-1 0-42 15,-1 6 51-15,-3 6 11 16,2 4 6-16,-3 4 0 16,-3 4 3-16,-1 8 22 15,-3 4-25-15,0 0 13 0,-2 0-12 16,-2 6 14-16,-1 6-1 15,-4 2 8-15,-2 1-9 16,0 2 2-16,0 0-4 16,0-5-8-16,0 4 2 15,0-9-1-15,0-3-2 16,0 1 0-16,0-5 4 16,3 0 4-16,-3 0 6 15,0 0 4-15,0-9-17 16,0-11-3-16,0-2-19 15,0-2 8-15,0 0-6 16,0 0 2-16,-9 4 8 0,-2 1 3 16,4 10 3-1,0 3-4-15,1 6 5 0,-5 0 0 16,-5 6-8-16,1 17 2 16,-3 6 5-16,7 3 1 15,-1 0 4-15,6 3 1 16,6-3-4-16,0 2 1 15,0-3 5-15,0-4-4 16,8-11-3-16,13-8 3 16,1-8-3-16,5 0 16 15,-1-24-1-15,-1-10-11 16,-1-7-4-16,-3 1-32 16,-6 7 6-16,-3 4 10 15,-4 9 16-15,-6 9 8 16,0 4 24-16,1 7 4 0,-3 0-4 15,2 0-26-15,2 2-6 16,6 17 0-16,3 10 14 16,1 0 4-16,1 0-10 15,1-5 2-15,-5-7-10 16,-3-9 5-16,-4-7 3 16,-4-1-2-16,3 0 9 15,2-12 1-15,1-11-5 16,1-8-7-16,2 1-4 15,-2-2-2-15,2-3 0 16,1-2 0-16,4-1 4 16,1-3-2-16,-1 12 0 0,-5 7 0 15,-5 12 6 1,-4 10-6-16,0 0-16 0,-6 11-10 16,-17 18 26-16,-1 1 6 15,8-6-4-15,7 0-1 16,9-4 0-16,0-1 1 15,0-2-2-15,12-2-4 16,5-6-8-16,1-1-7 16,2 1 0-16,0-4 15 15,-2 3-3-15,-3 4 5 16,-3 6 1-16,-8 8-8 16,-4 7-10-16,0 4 19 0,0 2 15 15,0-7 5-15,0-10-7 16,9-11 3-1,5-7-9-15,11-4 14 0,6-5 37 16,0-24-23 0,-2-6-10-16,-10 0-19 0,-5 4-6 15,-7 2-3-15,-7 4-67 16,0-4-72-16,-18 0-135 16</inkml:trace>
  <inkml:trace contextRef="#ctx0" brushRef="#br0" timeOffset="129587.16">14714 8286 595 0,'0'0'137'0,"0"0"-98"15,0 0-11-15,0 0 25 16,0 0-3-16,0 0 9 15,0 0 26-15,5 5 8 16,-5-8-12-16,4-24-6 16,3-15-16-16,-1-18-52 15,4 0-6-15,-6-2 9 16,0 6-10-16,1 6 0 16,-1 7 2-16,-2 9 8 15,0 13-8-15,-2 15 2 16,0 3 8-16,0 3-6 15,0 0-6-15,0 12-15 16,0 20 0-16,-4 13 15 0,-5 4 5 16,7 0-3-16,2-9-2 15,0-10-39-15,13-12-16 16,12-13 0-16,-1-5-43 16,1 0 54-16,-2-15 40 15,-4-8-28-15,2 2 15 16,-1-4 12-16,-1 5-36 15,-3 5 41-15,-5 7 1 16,-7 5 7-16,1 3 17 16,0 0-25-16,2 12 1 15,3 13 16-15,-3 1 14 16,0 3-4-16,-2 2-4 16,1-1-4-16,-4 4 7 0,5-1-14 15,-1-8-7-15,-1-4 0 16,0-12-5-16,-1-6 9 15,0-3-3-15,3 0-3 16,5-10-1-16,3-18 32 16,5-9-17-16,3-4-11 15,-2-2-6-15,2 1-36 16,-3 4-2-16,-5 6 20 16,-6 5 10-16,-4 5 3 15,-5 6 6-15,0 4-1 16,0 7 4-16,0 3-4 15,0 2-2-15,-2 0-1 0,-10 0-12 16,2 0 15 0,-2 6-6-16,-1 7-3 0,2 2 9 15,4 4-7-15,2 8 6 16,3 4 1-16,2 6 11 16,0-1 10-16,9-4-15 15,11-4 2-15,3-8 1 16,-6-8-9-16,-1-6 3 15,-3-6-7-15,3 0 15 16,-1-26 7-16,6-10-2 16,-3-8-9-16,-1 0-7 15,-1 0-2-15,-5-2-27 16,-5-3 10-16,-3 1-6 16,-3 1 25-16,0 6 2 0,0 7-1 15,-5 12 0-15,1 10 6 16,0 8 3-16,4 4 4 15,0 0-2-15,0 0-12 16,0 0-12-16,0 14-12 16,0 10 24-16,0 5 24 15,0 6-7-15,0 5-3 16,0 6-5-16,-3 7 9 16,1 1 5-16,0 0-11 15,2 2-1-15,0 0-7 16,0-2 7-16,4-2-5 15,9-12 0-15,1-9-5 16,1-11 2-16,4-16-2 0,1-4-1 16,2-11 22-1,2-24-14-15,1-11 2 0,0-7-10 16,2 1-18-16,-4 4-18 16,0 7 15-16,-1 12 14 15,-6 6 7-15,0 7-1 16,-8 11-14-16,-1 3 14 15,0 2-18-15,-3 0 9 16,3 3-9-16,2 11 19 16,0 3 2-16,0 1-1 15,-5 0 2-15,-2 2-3 16,-2-4 3-16,0-2-3 16,0-6 1-16,0-4 0 15,0-2-1-15,0-2 0 0,0 0 5 16,0 0 10-16,0 0-2 15,0-13 1-15,-4-6-11 16,-2-5-3-16,-1 0-4 16,0 0-24-16,-2 1 8 15,0 7 7-15,3 9 13 16,1 2 3-16,-2 5-3 16,-2 0 0-16,-1 12-12 15,-6 14 8-15,3 9 0 16,-1 3 4-16,7-1 0 15,3-2 1-15,4-1-1 0,0-6 0 16,0-2 1 0,0-7-1-16,2-11-1 0,2-8-21 15,3 0-33-15,2-13-29 16,7-20 17-16,2-6-61 16,-1 3 27-16,-1 1-27 15,-3 9 6-15,-2 13 122 16,-4 5 101-16,-2 6 34 15,-1 2-51-15,0 3-49 16,3 17 0-16,0 6 59 16,4 1-36-16,0-2-29 15,3-10-7-15,-1-3-6 16,-2-6 7-16,0-6 5 16,0 0-5-16,1-4 20 0,-1-20-12 15,1-8-18-15,0-2-3 16,1-4-5-16,-1-2-5 15,-3-5-19-15,-5 0 1 16,-2-5 18-16,-2 0 0 16,0 4 0-16,0 5 10 15,0 13 16-15,0 10-4 16,0 10 10-16,0 5 6 16,0 3-16-16,0 0-17 15,0 0-5-15,0 0 0 16,0 0-14-16,-2 7 1 15,-5 17 11-15,-1 11 2 16,-2 9 2-16,4 5 1 0,6 4 4 16,0 1-6-16,0 0 11 15,0-2-12-15,14-4 10 16,3-6 2-16,1-10-7 16,2-12-2-16,2-10-3 15,3-10 0-15,2 0 7 16,0-24 13-16,-1-6-20 15,-2-4-36-15,-6-2-56 16,-9 2-150-16,-9-2-313 16</inkml:trace>
  <inkml:trace contextRef="#ctx0" brushRef="#br0" timeOffset="129775.01">15786 7967 1001 0,'0'0'187'0,"0"0"-111"16,0 0-7-16,0 0-30 16,0 0-39-16,0 0 3 15,168-95-3-15,-135 86-4 16,-6 2-59-16,-10 5-131 16,-8 2-151-16,-7 0-421 15</inkml:trace>
  <inkml:trace contextRef="#ctx0" brushRef="#br0" timeOffset="131251.12">15963 8253 466 0,'0'0'106'0,"0"0"-97"15,0 0 32-15,0 0 44 16,0 0-56-16,0 0-9 15,85-54-13-15,-73 25 0 16,2-5 0-16,-7-3 4 16,2 2 10-16,-1-2-19 15,6 3 20-15,-1 6-19 16,3 3 0-16,-5 12-5 16,0 4 2-16,-4 7-5 0,0 2 3 15,-3 0-13-15,-2 5 15 16,0 13 13-16,-2 5 52 15,0 5-7-15,0 5 2 16,0 2-17-16,0 4-19 16,0-3-3-16,0-4-11 15,0-8 0-15,7-6-9 16,-5-8 13-16,5-8-14 16,2-2-12-16,7-12 12 15,8-20-13-15,3-7 13 16,-3-2-34-16,-1 10 17 15,-10 4-5-15,-1 10 17 16,-4 5 5-16,-3 4 5 0,1 2 4 16,-4 5 21-16,-2 1 11 15,0 0-33-15,0 0-5 16,4 13-2-16,4 6 59 16,-2 3-18-16,5 2-21 15,3 0-2-15,-1-2-5 16,3-3-7-16,-3-10-2 15,1-5 0-15,-3-4-3 16,0 0 7-16,2 0 10 16,-4-13-10-16,-2-6-9 0,-1-5-25 15,-4-4-35 1,-2-2-3-16,0-5-4 0,0 4 0 16,0-3 51-16,-13 3 16 15,2 12 3-15,4 6 23 16,-2 11 23-16,-1 2 33 15,-6 4-59-15,0 21-23 16,0 3 1-16,6 2 6 16,5-2-5-16,5 0-1 15,0-4 2-15,0-3 10 16,0-4 3-16,0-5-10 16,5-2-2-16,3-4 2 15,6-5-1-15,1-1-5 16,8 0 13-16,1-11 7 15,3-13-18-15,-3-4-2 0,1-5-29 16,-3 2-1 0,-3-1 8-16,-2 3 22 0,-1 8 1 15,-5 7 1-15,-5 10-1 16,-2 4 4-16,1 0-5 16,-2 11 0-16,1 15 0 15,3 7 35-15,-1-1-22 16,1 4 9-16,0-2-1 15,0-2-5-15,-3-3-6 16,0-10-6-16,1-7 3 16,-5-6-7-16,0-6 2 15,2 0 5-15,-2 0 3 0,7-16-10 16,0-12-5 0,3-9-28-16,4 0-7 0,1 1 3 15,2 4 4-15,0 10 26 16,-3 8 7-16,-4 5 16 15,-1 6 17-15,-1 3-6 16,2 0-13-16,3 0 0 16,3 10 2-16,5 10 16 15,-2 6-10-15,-1-1-10 16,0 1 2-16,-2-1-7 16,-3-9 2-16,-2-8-8 15,-2-4 4-15,-2-4-1 16,-1 0-2-16,6 0 5 0,1-15 6 15,1-6-13 1,-1-8-16-16,-3-5-13 0,-2-4-5 16,-2-1-9-16,1 0 3 15,-3 3 15-15,3 7 23 16,2 2 2-16,-2 10 5 16,-1 6 5-16,-4 8 2 15,-2 3-3-15,0 0-9 16,0 5-14-16,0 16 4 15,0 8 10-15,0 3 7 16,5 0-1-16,15 0-3 16,7-2 3-16,-2-3 0 0,-6-8 6 15,-3-2 0 1,-7-7-1-16,-5-5-1 0,-2 0-5 16,-2-4 1-16,0 2-6 15,0 2-1-15,-17 7 1 16,-16-1 1-16,-10-1 17 15,5-6-17-15,7-4 8 16,8 0-7-16,8 0 4 16,11-10-6-16,4 0-16 15,0 2-49-15,0-2-173 16,13-4-175-16</inkml:trace>
  <inkml:trace contextRef="#ctx0" brushRef="#br0" timeOffset="132202.44">17452 7575 518 0,'0'0'134'0,"0"0"-120"15,0 0 49-15,0 0-30 16,0 0 1-16,0 0 48 15,6-10 37-15,-6 10 8 16,0 0-54-16,2 9-39 16,0 14 0-16,3 13 13 15,-5 8-28-15,0 7-4 16,0 7-1-16,0 5-7 16,0-5 7-16,0-7-7 0,0-3-6 15,0-11 2-15,-2-7-1 16,2-6 1-16,0-11-1 15,0-10-3-15,0-3 2 16,7-9 0-16,10-17 17 16,8-11-18-16,2-4-8 15,-5 2-3-15,-2 3-13 16,-4 6 4-16,-5 7 12 16,-3 14 4-16,-2 2 4 15,-4 7 6-15,4 0-5 16,1 0 2-16,1 12 4 15,0 10 11-15,0 2-6 16,-1 1-2-16,-1-2 0 0,-1-2-8 16,2-7 0-16,-5-4 1 15,3-9-1-15,-5-1-1 16,2 0 5-16,0 0 0 16,2-15 6-16,5-11-12 15,1-5-4-15,-2 2-12 16,1-1-3-16,0 3 15 15,-2 5-2-15,-1 8 4 16,-1 8 4-16,-3 2 5 16,0 4 5-16,0 0-12 15,8 0-12-15,0 18 12 16,7 6 18-16,4 2-5 0,2-3-5 16,4-4 2-16,-1-8-5 15,1-5-5-15,-4-6 9 16,-6 0-6-16,-1-6 1 15,-5-16 6-15,-5-9-10 16,-1-5-3-16,-3-5-2 16,0-5-5-16,-2-3-1 15,0 1 9-15,0 6 2 16,0 10 0-16,0 14 2 16,0 10 16-16,0 6 7 15,0 2-17-15,0 0-8 16,0 10-12-16,3 22 7 15,4 16 5-15,1 8 3 0,5 14 7 16,-1 8-2-16,-3 10-2 16,-5 15 6-16,-4 13-5 15,0 8-3-15,0 1-2 16,-2-7 1-16,-3-16-1 16,1-14-2-16,0-17 0 15,2-22 0-15,0-17-23 16,-1-20-12-16,3-12-27 15,0-15 10-15,0-33-116 16,0-18-340-16</inkml:trace>
  <inkml:trace contextRef="#ctx0" brushRef="#br0" timeOffset="132436.9">18098 7839 734 0,'0'0'240'15,"0"0"-145"-15,0 0-45 16,0 0-29-16,0 0-9 16,0 0-9-16,234-133-6 15,-217 145 6-15,-7 12-3 16,-10 6 39-16,0-2-3 16,-20-1 18-16,-18-1-28 15,-9-9-13-15,-8-2-1 16,-9-10-12-16,-4-5-168 0,-3-8-353 15</inkml:trace>
  <inkml:trace contextRef="#ctx0" brushRef="#br0" timeOffset="132589.81">17962 7513 1288 0,'0'0'95'0,"0"0"-83"15,0 0-9-15,0 0-3 16,0 0-109-16,0 0-294 16</inkml:trace>
  <inkml:trace contextRef="#ctx0" brushRef="#br0" timeOffset="132834.67">16322 7696 1086 0,'0'0'160'16,"0"0"-130"-16,0 0-16 15,0 0-13-15,0 0-1 0,0 0-288 16,-45-19-545 0</inkml:trace>
  <inkml:trace contextRef="#ctx0" brushRef="#br0" timeOffset="133724.73">19398 7471 126 0,'2'-24'379'0,"-2"2"-219"15,2 3-38-15,0 6-17 16,0 3-12-16,-2 4 15 0,0 6-27 15,0-2-27-15,0 2-18 16,0 0-7-16,0 0-18 16,0 11-11-16,0 28 0 15,0 17 10-15,8 13 21 16,-2 3-8-16,-2-3-1 16,1-6-5-16,-3-13-6 15,0-10-8-15,-2-10 1 16,0-14 0-16,0-7-4 15,0-8-4-15,0-1-30 16,0 0-30-16,0-1-10 16,-9-17-171-16,-7-10-271 0</inkml:trace>
  <inkml:trace contextRef="#ctx0" brushRef="#br0" timeOffset="134152.96">19257 7691 691 0,'0'0'212'15,"0"0"-141"-15,0 0-29 16,0 0 6-16,0 0-48 16,0 0 18-16,27 0 3 15,6 0-7-15,0-8 17 16,4-5-12-16,-4-3-10 16,-2 2 3-16,-6 2-12 15,-10 4 0-15,-4 6 0 0,-4 2 0 16,-4 0-20-16,1 2-4 15,0 18 9-15,-2 8 7 16,-2 4 8-16,0 0 5 16,5 2 1-16,-1-2-4 15,6-8-2 1,0-7 9-16,4-10-9 0,1-7-5 16,10 0 5-16,4-18 15 15,-2-14 7-15,-5-3-22 16,-13 0-5-16,-9 0-13 15,0 4 13-15,-4 2 3 16,-21 4 2-16,-2 6 41 0,0 11-10 16,1 8-20-1,1 0-11-15,0 20-3 0,6 17-1 16,5 5 4-16,12 0-91 16,2-1-76-16,2-9-133 15</inkml:trace>
  <inkml:trace contextRef="#ctx0" brushRef="#br0" timeOffset="134463.16">20149 7510 695 0,'0'0'273'0,"0"0"-127"16,0 0-15-16,0 0-40 15,0 0-48-15,0 0-43 16,9-11 3-16,15 32 14 16,14 11-6-16,7 8-3 15,4 6 7-15,0-1-13 16,-9-2 1-16,-5-8-3 15,-10-8-32-15,-5-8-53 16,-9-14-144-16,-11-5-139 16</inkml:trace>
  <inkml:trace contextRef="#ctx0" brushRef="#br0" timeOffset="134684.75">20434 7429 924 0,'0'0'198'16,"0"0"-56"-16,0 0-60 16,0 0-42-16,0 0-40 15,0 0 5-15,-58 78-5 16,16-20 6-16,-5 5 2 16,-4 5-7-16,-5 0-1 15,0 0-2-15,5-5-52 16,9-11-62-16,11-13-183 15,10-17-242-15</inkml:trace>
  <inkml:trace contextRef="#ctx0" brushRef="#br0" timeOffset="149202.96">14708 9815 44 0,'0'0'174'15,"0"0"-61"-15,0-1 3 16,0-6-21-16,0-2-18 16,0-5-17-16,0-1 10 15,0 3-4-15,0 0-9 16,2 0-8-16,-2-2-7 15,0 2 6-15,0-4 1 16,0 0-10-16,0 0-6 16,0 2-3-16,0 2-15 0,0 3 1 15,0 7-11-15,0-1 9 16,0 3-2-16,0 0 1 16,0 0 0-16,0 0-9 15,0 0-4-15,0 0-8 16,-5 17-2-16,0 18 10 15,-1 11 18-15,0 9 2 16,6-4-5-16,0-2-8 16,0-9 12-16,6-11-9 15,19-5-9-15,4-9 14 16,6-13-11-16,1-2 11 16,1-8-6-1,-2-25 4-15,-4-4-5 0,-5-7-5 0,-6-2-2 16,-4-1 2-16,-7 3 0 15,-5 6-1-15,1 6-1 16,-5 1-1-16,0 10-3 16,0 5 3-16,0 4 10 15,0 3-3-15,0 6 8 16,0-1 1-16,0 2-3 16,0 2 6-16,0 0-7 15,0 0 3-15,0 0-5 16,0 0-1-16,0 0-6 15,0 0-3-15,0 0-3 16,0 0-5-16,0 11 2 16,0 24 5-16,0 20 1 15,0 20 4-15,-7 17-3 0,-2 11 0 16,2 3 1-16,0 0-2 16,3 3 0-16,2-5 0 15,0-2 5-15,0-9-2 16,0-11 3-16,-1-14 0 15,1-10-5-15,0-12 3 16,0-12-2-16,2-12-2 16,0-10 0-16,0-6 1 15,0-3 1-15,0-3 1 16,0 1 2-16,0-1-2 0,0 2 3 16,-3-2-4-1,1 0 0-15,-5 0 1 0,-4 0-2 16,0-2-1-16,-4-20 1 15,-2-6 1-15,4-14-1 16,3-4 0-16,2-5 0 16,6 2 4-16,2-4-4 15,4 0-2-15,23-2 2 16,9-1-4-16,9-2 2 16,4 0-5-16,8 0-4 15,4 3-15-15,-10 11-25 16,-8 11-2-16,-15 10-19 15,-3 11-111-15,-3 6-192 16,1 4-387-16</inkml:trace>
  <inkml:trace contextRef="#ctx0" brushRef="#br0" timeOffset="149480.96">15554 9919 482 0,'0'0'257'0,"0"0"-91"16,0 0-13-16,0 0-29 0,0 0-55 15,0 0-50-15,33-36-4 16,0 31-15-16,2 1 1 15,5 4-1-15,-2 0-3 16,-7 7-150-16,-11 16-25 16,-18 7-73-16,-2 1-256 15</inkml:trace>
  <inkml:trace contextRef="#ctx0" brushRef="#br0" timeOffset="149622.81">15490 10168 565 0,'0'0'314'0,"0"0"-60"15,0 0-88-15,0 0-135 16,0 0-16-16,0 0-11 16,201-76-3-16,-128 62-1 15,-1 0-44-15,-6-2-184 0,-5-1-143 16</inkml:trace>
  <inkml:trace contextRef="#ctx0" brushRef="#br0" timeOffset="150154.12">16669 9607 69 0,'0'0'200'15,"0"0"-107"-15,0 0-3 16,0 0-4-16,0 0-7 16,0 0-4-16,152-207 16 15,-152 177 3-15,0 0-32 16,0 6 4-16,0 1-7 16,-5 6-8-16,-3 2-20 15,-2 6-17-15,-1 4 1 16,0 5-15-16,-5 0 8 15,-1 0-3-15,-1 5 0 16,-3 17 0-16,9 6 1 16,-2 6 2-16,3 8 11 0,2 12-5 15,5 11 15-15,2 16-2 16,-1 18-8-16,3 11 1 16,0 10 0-16,0 1-13 15,0-7 4-15,0-3-3 16,0-11-6-16,-5-14 1 15,1-20-1-15,-2-21-2 16,-1-22 0-16,3-11-2 16,-2-12 2-16,0 0 4 15,-1-14 4-15,1-22-8 16,0-11-41-16,2-6-23 16,2-3-96-16,-2 0-102 0,-5 1-258 15</inkml:trace>
  <inkml:trace contextRef="#ctx0" brushRef="#br0" timeOffset="150346.14">16432 9918 734 0,'0'0'240'16,"0"0"-74"-16,0 0-33 16,0 0-51-16,0 0-58 15,0 0-17-15,160-166 3 16,-79 145-3-16,0 5-7 15,-8 2-1-15,-8 0-79 16,-16-2-118-16,-9 1-116 16,-11-5-267-16</inkml:trace>
  <inkml:trace contextRef="#ctx0" brushRef="#br0" timeOffset="150634.97">17226 9332 478 0,'0'0'201'0,"0"0"-41"16,0 0-57-16,0 0-25 16,0 0-6-16,0 0-43 15,0-44-19-15,0 44 4 16,-2 0-2-16,-13 5 20 0,-10 21 18 16,-6 9-9-16,-3 13-7 15,3 15 1-15,2 7-4 16,11 12 6-1,12 2-12-15,6-1-8 0,2-9-13 16,20-10-2-16,3-18 3 16,-2-12 0-16,-4-16-5 15,1-14-55-15,1-4-51 16,2-20-36-16,-2-19-277 16</inkml:trace>
  <inkml:trace contextRef="#ctx0" brushRef="#br0" timeOffset="151176.46">17253 9673 575 0,'0'0'218'16,"0"0"-45"-16,0 0-35 0,0 0-50 15,0 0-48 1,0 0-29-16,101-102-11 0,-80 97-1 16,4 5-2-16,0 0 3 15,2 0 0-15,-3 17 0 16,1 10-5-16,-10 2-2 15,-6 7-10-15,-9 3 16 16,0 0-22-16,-2-1 17 16,-20-4 6-16,-3-5 6 15,-1-7-2-15,3-6 5 16,8-8 10-16,3-4 2 16,10-4 2-16,2 0 15 0,0-14 13 15,18-16-18 1,11-7-33-16,5 1 6 0,-1 5-6 15,0 4-4-15,-6 1-20 16,2 5 24-16,-4-4-1 16,2-1 0-16,-4 2-3 15,-2 0 2-15,-8 0 0 16,-6 4 1-16,-5 4-1 16,-2 6 0-16,0 3 1 15,0 2-19-15,-4 1 13 16,-10 4-3-16,3 0 5 15,0 0 3-15,0 2 2 16,0 16 4-16,4 6 14 16,0 13 4-16,5 9 1 15,2 12-2-15,0 2-14 0,16-1-2 16,6-6-4-16,4-12 2 16,3-14-6-16,3-17-53 15,1-10-95-15,3-22-95 16,-2-28-576-16</inkml:trace>
  <inkml:trace contextRef="#ctx0" brushRef="#br0" timeOffset="151410.93">17922 9210 701 0,'0'0'159'0,"0"0"-83"0,0 0-66 16,0 0 4-16,0 0 20 15,0 0-13-15,127 206 0 16,-112-128 11-16,-12 11 64 16,-3 3-3-16,-11-2-34 15,-20-6-28-15,-5-11-9 16,-2-19-16-16,-2-19 0 16,-2-12-6-16,1-19-139 15,3-4-326-15</inkml:trace>
  <inkml:trace contextRef="#ctx0" brushRef="#br0" timeOffset="152017.41">18658 9578 237 0,'0'0'249'15,"0"0"-72"-15,0 0-22 16,0 0-4-16,0 0-31 15,0 0-24-15,-5 0-65 16,45 0 17-16,14-7-18 16,8 2-5-16,1 3-15 15,-3-3-9-15,-9 3-1 16,-13 2-29-16,-9 0-229 0,-16 0-259 16</inkml:trace>
  <inkml:trace contextRef="#ctx0" brushRef="#br0" timeOffset="152180.31">18747 9715 560 0,'0'0'298'15,"0"0"-154"-15,0 0 22 16,0 0-66-16,0 0-58 16,0 0-30-16,221 0-3 15,-161-6-9-15,-14 0-50 16,-7-3-251-16,-16-3-333 15</inkml:trace>
  <inkml:trace contextRef="#ctx0" brushRef="#br0" timeOffset="154063.12">20532 9435 187 0,'0'0'215'16,"0"0"-125"-16,0 0-30 15,0 0 8-15,0 0-15 0,0 0-20 16,2-4-1-16,-2 4-9 16,0 9 28-16,0 6 15 15,3-1-25-15,-3 0-15 16,4 0-8-16,-4-3-5 15,0 4-6-15,3-6 4 16,-3 2-8-16,0-5 7 16,2-6-4-16,-2 0-4 15,2 0 9-15,-2 0 11 16,0-6 82-16,0-19-48 16,0-4-50-16,0-2-2 15,0 4-1-15,-4 0 1 0,-8 9-3 16,1 4 1-16,0 5-1 15,0 2 3-15,2 5-4 16,-2 2 0-16,2 0-2 16,-4 0 0-16,-4 0-2 15,5 0 4-15,-5 11 0 16,2 1 0-16,-1 3 0 16,-1 7 0-16,-1 4 3 15,1 8 1-15,-4 7 0 16,8 1 1-16,-1 2-5 15,6 4 1-15,3 2 2 16,5 3-3-16,0-4 1 16,0-6-1-16,0-6 0 0,11-14 0 15,0-11 3-15,3-9-3 16,3-3-12-16,3-5 12 16,7-26 26-16,0-6-19 15,0-2 5-15,-5-3-12 16,0 6-6-16,3 1-11 15,-5 2 1-15,-2 3 7 16,-2 0 9-16,-3 0 1 16,-2 3 1-16,2 1 2 15,0 5-2-15,1 5 7 16,-5 0-2-16,-3 6 3 16,-4 5 10-16,2 3-6 0,-4 2 2 15,0-2-2-15,0 2-6 16,0 0-8-16,0 0 0 15,0 7-7-15,0 19-1 16,0 10 8-16,0 6 3 16,0 4 0-16,2 0 5 15,11-4 1-15,3-7-5 16,3-8 1-16,2-8 0 16,-1-14 0-16,2-5-1 15,7 0-4-15,2-20-2 16,4-11-71-16,4-8-186 15,1-3-424-15</inkml:trace>
  <inkml:trace contextRef="#ctx0" brushRef="#br0" timeOffset="154544.18">21177 9573 522 0,'0'0'192'16,"0"0"-85"-16,0 0 21 16,0 0 23-16,0 0-45 15,0 0-63-15,17-32-34 16,12 26 41-16,4 0-4 0,8 0-3 16,3 1-28-1,4 2-10-15,-9-1 0 0,-7-1-5 16,-12 2 0-16,-11 1 0 15,-7-5-31-15,-2-2-25 16,0-5-41-16,0-2 33 16,-16-4 15-16,-4 1 23 15,-4 2 10-15,-3 0 16 16,2 3 0-16,3 4 0 16,2 0 1-16,4 4 18 15,7 3 21-15,3 0 6 16,4 3-2-16,0 0-14 15,2 0-20-15,0 0-5 16,0 20-4-16,0 21 4 0,0 8 26 16,0 11-9-16,6 3-11 15,3 4-3-15,2 6-6 16,2-7 0-16,0-8-2 16,3-13 0-16,5-19-61 15,-2-24-157-15,4-2-357 16</inkml:trace>
  <inkml:trace contextRef="#ctx0" brushRef="#br0" timeOffset="155111.01">21888 9198 253 0,'0'0'292'16,"0"0"-119"-16,0 0-57 15,0 0-16-15,0 0-31 16,0 0-26-16,4-2-7 16,-4 9-24-16,0 16 5 15,2 9 52-15,0 8-22 16,0 8-16-16,0 6-2 15,-2 6-12-15,4-2-1 16,-4-1-14-16,0-8 1 16,0-2 8-16,0-11-11 0,0-10 21 15,0-10-10-15,0-8 0 16,-4-5 1-16,4-3-7 16,0 0 21-16,0-8 1 15,6-21 10-15,9-9-35 16,5-6 2-16,7 2 3 15,2 7-7-15,2 3-6 16,1 11 5-16,-3 9-5 16,-3 7 3-16,-2 5 0 15,-3 0 2-15,-9 14-4 16,-4 15-5-16,-8-2 5 16,0 4 3-16,-8 1-6 0,-17-2 6 15,-14-2 0-15,1-6 3 16,-1-10-1-16,0-8 4 15,6-4-2-15,4 0 0 16,-1-12-2-16,7-5-26 16,-2 5-42-16,7-2-99 15,11 2-210-15</inkml:trace>
  <inkml:trace contextRef="#ctx0" brushRef="#br0" timeOffset="155816.54">22429 9284 434 0,'0'0'247'0,"0"0"-43"16,0 0-29-16,0 0-39 15,0 0-45-15,0 0-42 16,40-37-34-16,-11 37 6 16,5 2-5-16,3 17-1 15,0 9-9-15,0 10-3 16,1 10-2-16,-3 2-1 16,4 3 1-16,-8-6 2 15,-2-6-3-15,-11-11-36 0,-7-11-47 16,-11-17-146-1,0-2-117-15,-3-11-52 0</inkml:trace>
  <inkml:trace contextRef="#ctx0" brushRef="#br0" timeOffset="156055.41">22822 9226 293 0,'0'0'238'15,"0"0"-28"-15,0 0-66 16,0 0-26-16,0 0-6 15,0 0-33-15,31-66-50 16,-31 66-29-16,0 6-17 16,-16 24 17-16,-15 14 73 0,-11 9-19 15,-10 12-23-15,-8 3-7 16,0-1-3-16,4-8-9 16,5-6-8-16,13-13 2 15,14-10-6-15,6-16-59 16,9-14-176-16,7 0-380 15</inkml:trace>
  <inkml:trace contextRef="#ctx0" brushRef="#br0" timeOffset="167536.79">14759 11957 295 0,'0'0'153'0,"0"0"-81"0,0 0 17 15,0 0 4 1,0 0-15-16,0 0-16 0,0 0-24 15,0 0 33-15,0 0 28 16,0 0 0-16,0-4-28 16,0-8-14-16,-9 1-39 15,2-6-9-15,0 5-8 16,3 0 15-16,2 0-6 16,2 2 4-16,0 0 0 15,0 2-3-15,0 2 10 16,0 2-7-16,0 4-4 15,0 0-2-15,0 0-8 16,0 0-7-16,-3 21 1 16,-3 16 6-16,-1 9 3 0,1 4-1 15,1 3-2-15,5-3 0 16,0-5 3-16,0-9-3 16,9-9 0-16,9-13-7 15,8-14 5-15,8 0 2 16,7-27 4-16,-2-14 12 15,-1-8-12-15,-7-1-2 16,-8 2-2-16,-10 4-3 16,-6 6-1-16,-3 4 4 15,1 7 5-15,-3 1-4 16,0 9-1-16,0 1 3 16,-2 6 0-16,2 4-2 15,-2 1 6-15,0 4-2 16,0 1 4-16,0 0-2 15,0 0-7-15,0 0-5 0,0 1 1 16,0 26 3-16,0 13-1 16,0 17 4-16,3 10 5 15,-3 16-7-15,0 6 8 16,0 15-4-16,0 0-4 16,0 5 6-16,-7 0-2 15,-4-7 0-15,2-10 1 16,-2-9 6-16,0-16-9 15,-1-12 1-15,6-17 4 16,2-15-7-16,1-12 0 16,1-8 3-16,2-3-1 15,0 0 3-15,0 0 3 0,-4 0 6 16,-8-14 11-16,1-9-12 16,-7-7-11-16,3-7 0 15,3-2 0-15,1-10 8 16,3-5-8-16,6-5-2 15,2-8-1-15,0-3 0 16,0-1-2-16,17-2 1 16,10 2-16-16,6 5 2 15,8 6 5-15,3 6-2 16,3 6-17-16,8 7-9 16,1 11-7-16,-4 11-57 15,-4 8-193-15,-9 2-235 16</inkml:trace>
  <inkml:trace contextRef="#ctx0" brushRef="#br0" timeOffset="167802.64">15597 11901 254 0,'0'0'774'16,"0"0"-617"-16,0 0-88 0,0 0-42 15,0 0-24-15,0 0 6 16,89-14-6-16,-60 14-6 16,-5 0-23-16,-6 2-132 15,-9 10-19-15,-9 5-88 16,-2 0-289-16</inkml:trace>
  <inkml:trace contextRef="#ctx0" brushRef="#br0" timeOffset="167934.7">15564 12068 380 0,'0'0'256'15,"0"0"-109"-15,0 0-38 16,0 0 52-16,0 0-71 16,0 0-17-16,73 25-39 15,-28-25-26-15,-3 0-8 16,5-4-47-16,2-14-121 15,13-7-240-15</inkml:trace>
  <inkml:trace contextRef="#ctx0" brushRef="#br0" timeOffset="168744.8">16544 11817 125 0,'0'0'177'0,"0"0"-78"15,0 0-11-15,0 0 17 16,0 0 11-16,0 0-27 0,96-165 8 15,-82 148-13-15,-3-3-3 16,-5 6 1-16,-2 3-13 16,1-3-21-16,-2 0-12 15,-1-2-22-15,-2 0-5 16,0-3-9-16,0 5-1 16,0 2-1-16,-2-1-5 15,-6 5 7-15,4 2 13 16,0 2-1-16,2 0 2 15,0 4 3-15,-1 0-16 16,3 0-1-16,0 0 0 16,-2 0-1-16,-2 4-11 0,-6 22 12 15,2 12 2-15,-3 13 8 16,-1 13-6-16,6 6 5 16,3 10 3-16,1 4 3 15,2 8 7-15,0 0-15 16,0 0-3-16,-4-5 2 15,-6-12 8-15,-5-9-2 16,-1-15-7-16,-1-15 11 16,1-9-12-16,5-11 9 15,0-9-8-15,6-2 0 16,1-5 3-16,-1 0 3 16,-1 0 1-16,-3 0-2 15,-2-7-2-15,-2-9 1 16,-1-6-5-16,5 0-1 15,5 0 1-15,-1 2-4 0,5 4 0 16,0 4-20-16,0 0-28 16,0-1-36-16,0-1-13 15,5-9-188-15,5-1-255 16</inkml:trace>
  <inkml:trace contextRef="#ctx0" brushRef="#br0" timeOffset="168949.68">16542 11843 976 0,'0'0'235'16,"0"0"-159"0,0 0-52-16,0 0-11 0,0 0-9 15,0 0-1-15,0 0-6 16,322-80-26-16,-270 68-151 15,-2-6-129-15,-8-5-382 16</inkml:trace>
  <inkml:trace contextRef="#ctx0" brushRef="#br0" timeOffset="169242.51">17253 11476 382 0,'0'0'274'0,"0"0"-128"0,0 0-27 15,0 0 18-15,0 0-73 16,0 0-24-16,-2-32-17 16,-9 32-10-16,-7 4-1 15,-4 13 14-15,-5 12 8 16,-2 9 9-16,-4 12-4 16,-1 12-15-16,5 8 8 15,5 9-12-15,8 0-2 16,11 2-7-16,5-3-6 15,3-9-5-15,23-14 1 16,10-12-1-16,7-17 0 16,1-15-19-16,5-11-55 0,-5-14-78 15,-6-27-258-15</inkml:trace>
  <inkml:trace contextRef="#ctx0" brushRef="#br0" timeOffset="169862.43">17537 11700 869 0,'0'0'190'15,"0"0"-120"-15,0 0-9 16,0 0-8-16,0 0-43 16,0 0 0-16,93-79-4 15,-60 64 4-15,-4 7-6 16,-9 2 1-16,-4 3-3 15,-7 3-2-15,-2 0-12 0,0 17-2 16,-5 15 9-16,-2 6 5 16,0 7 8-16,-9-1-6 15,-13 0 3-15,-5-6 0 16,4-8 9-16,6-10 7 16,5-6 1-16,6-10-12 15,3-4-2-15,3 0-2 16,0 0 9-16,0-20 9 15,11-12-24-15,12-5-5 16,6 0 0-16,-2-1-9 0,2-1 2 16,-5-2-19-16,2-2 27 15,3-1 1-15,0-6 3 16,2 1 1-16,1 1 1 16,-10 11 0-16,-6 10 0 15,-7 12-2-15,-7 8 0 16,-2 7 8-16,0 0-8 15,0 0-5-15,0 0 2 16,-2 3-2-16,-13 15 5 16,-1 3 0-16,0 4 2 15,-2 3 1-15,0 8-1 16,1 5 7-16,-1 14 9 16,3 9-9-16,5 4 13 0,10 1-1 15,0-9-8 1,18-10-7-16,22-18-5 0,9-18 4 15,7-14-2-15,-7-2 6 16,-4-27-9-16,-12-10-17 16,-10-1-51-16,-17 6-141 15,-6 8-236-15</inkml:trace>
  <inkml:trace contextRef="#ctx0" brushRef="#br0" timeOffset="170326.42">17539 12254 162 0,'0'0'196'15,"0"0"-12"-15,0 0 0 16,0 0-8-16,0 0-34 16,0 0-20-16,31-74-53 15,-25 70-25-15,3 0-17 16,-2 2-10-16,-4 2-3 16,1 0-14-16,2 0-3 15,1 0 3-15,7 3-2 16,3 10 2-16,3-3 8 15,1 0-3-15,-2-2 1 0,-3-1-3 16,-3-4 1-16,1-1-3 16,-5-2 1-16,4 0 8 15,1 0 24-15,3-18 2 16,1-4-14-16,5-4-14 16,-2-5-2-16,4 2-1 15,0-2-5-15,-3 5-2 16,-7 8-11-16,-3 6-28 15,-8 7-20-15,-1 5-149 16,-1 0-228-16</inkml:trace>
  <inkml:trace contextRef="#ctx0" brushRef="#br0" timeOffset="171011.13">18307 11246 515 0,'0'0'177'15,"0"0"-16"-15,0 0-12 16,0 0-3-16,0 0-57 16,0 0-38-16,14-29-39 15,14 29 2-15,11 0-4 16,7 29 3-16,6 22 9 15,-5 28-9-15,-11 21-9 0,-21 16-4 16,-15 4-3-16,-17-1 3 16,-35-7-3-16,-10-12 6 15,1-14-1-15,10-17-2 16,15-25-94-16,21-32-335 16</inkml:trace>
  <inkml:trace contextRef="#ctx0" brushRef="#br0" timeOffset="171626.64">18922 11647 195 0,'0'0'515'0,"0"0"-317"15,0 0-101-15,0 0-13 16,0 0 0-16,0 0-53 15,21-21-7-15,10 16-3 16,2-2-4-16,-1 6-17 16,-6-2-6-16,-1 3-66 15,-10 0-58-15,-3 0-135 16,-6 0-96-16</inkml:trace>
  <inkml:trace contextRef="#ctx0" brushRef="#br0" timeOffset="171797.05">18922 11779 397 0,'0'0'254'0,"0"0"-111"0,0 0-47 15,0 0 61-15,0 0-35 16,0 0-54-16,114 10-38 16,-69-20-17-16,-3-1-13 15,3 1-112-15,-2-1-160 16,-4-6-442-16</inkml:trace>
  <inkml:trace contextRef="#ctx0" brushRef="#br0" timeOffset="173145.69">20715 11458 426 0,'0'0'99'0,"0"0"-50"16,0 0-48-16,0 0-1 15,0 0 0-15,0 0 7 0,0 71 20 16,-5-45 4-16,-1 1 14 16,-1-3 15-16,5-2-12 15,0-3-25-15,0-7-3 16,2-7-12-16,0-1-2 16,0-4 0-16,0 0 21 15,0-4 7-15,0-22-34 16,0-11-6-16,0-4-88 15,0-1 54-15,-2-2 35 16,2 2-7-16,-3 6 12 16,3 8 22-16,0 7 43 0,0 11 12 15,-3 5-27-15,1 3 16 16,2 2-27-16,-2 0-33 16,2 0 2-16,-2 0 8 15,0 0-11-15,0 0 5 16,-5 0 4-16,-1 2 2 15,-4 12 11-15,-3 4-4 16,1 4-10-16,-6 6 3 16,2 4-7-16,0 7 3 15,1 2 11-15,-2 2-9 16,4 3-8-16,1 3 3 16,6-1-3-16,3 1-5 15,5-5-1-15,0-6 1 16,3-9 5-16,7-6-4 0,2-9-1 15,1-12-1-15,3-2-9 16,1 0 9-16,8-13 28 16,2-10-21-16,0-6-4 15,0-8-3-15,-4-1-19 16,-2-3 2-16,-1 1 5 16,-2 0 2-16,-2 3 5 15,-3-1 5-15,-4 1 0 16,-2 5 3-16,-3 4 0 15,-2 6 4-15,0 8 5 16,-2 2 6-16,0 9-7 16,0 2 1-16,0 1-7 0,0 0-4 15,0 0-1-15,0 0-6 16,0 18-3-16,0 16 9 16,0 11 3-16,0 8 2 15,0-1 4-15,5 0-1 16,6-3-3-16,2-10 4 15,0-9 0-15,-1-11-6 16,-3-10 0-16,1-9-3 16,6 0 2-16,5-7 3 15,8-25 16-15,4-15-21 16,1 0-37-16,-3 1-74 16,-2 7-214-16,-5 9-292 15</inkml:trace>
  <inkml:trace contextRef="#ctx0" brushRef="#br0" timeOffset="173548.02">21341 11530 765 0,'0'0'193'0,"0"0"-98"15,0 0-4-15,0 0-34 16,0 0-50-16,0 0 21 15,74-7-3-15,-38 7-5 16,-3 0-9-16,-1 0-6 16,-3 0-4-16,-5-1 5 15,-4-4-6-15,-9-4-17 16,-6-2-67-16,-5-1-24 16,0-2-38-16,0-6-35 0,-10 5-79 15,-3-3-50 1,0 5 136-16</inkml:trace>
  <inkml:trace contextRef="#ctx0" brushRef="#br0" timeOffset="173740.49">21540 11379 49 0,'0'0'140'0,"0"0"35"0,0 0-31 16,0 0-11-16,0 0-3 15,0 0-49-15,-22-15 6 16,22 15-8-16,0 0 5 16,0 0 3-16,0 0-27 15,0 0-20-15,-2 0-20 16,-5 28-20-16,-5 16 0 15,-1 14 10-15,7 8 2 16,1-2-6-16,5-4-4 16,0-9 0-16,0-11-4 0,9-14-101 15,4-16-247-15</inkml:trace>
  <inkml:trace contextRef="#ctx0" brushRef="#br0" timeOffset="174760.25">22120 11147 260 0,'0'0'495'0,"0"0"-313"0,0 0-33 16,0 0-69-16,0 0-26 16,0 0-17-16,0-37-25 15,0 37-3-15,0 0-9 16,0 0 0-16,0 21-20 16,0 13 20-16,4 10 30 15,-2 8-2-15,-2 6-12 16,5 4-6-16,-5-1 3 15,2-9 3-15,-2-8-11 16,0-14 1-16,0-9 1 16,0-9-3-16,0-9-1 0,0-1 1 15,0-2-4-15,0 0 8 16,0 0-4-16,0 0 4 16,0 0 18-16,0-5 1 15,0-18-14-15,2-9-9 16,14-8-2-16,9-4-2 15,8 0 3-15,2 4-3 16,7 9 1-16,4 16-2 16,-5 8-6-16,1 7 5 15,-1 7 2-15,-7 21-9 16,-8 10 2-16,-13 1 4 16,-10 2-2-16,-3-1 4 15,-9-3 2-15,-20-8 1 16,-15 0 0-16,-8-9-2 15,-8-6 2-15,2-9 3 0,9-5-1 16,11 0-1-16,13-8 5 16,12-12 1-16,13-3-9 15,0-2-11-15,23 4-66 16,14 6-232-16,1 1-490 16</inkml:trace>
  <inkml:trace contextRef="#ctx0" brushRef="#br0" timeOffset="175960.13">22781 11517 248 0,'0'0'128'0,"0"0"-37"16,0 0-2-16,0 0 34 0,0 0-13 15,0 0 1-15,0-73 5 16,0 63-14-16,3 3-33 16,1 2-10-16,-4 2-2 15,0 2-22-15,0 1-17 16,0 0-18-16,3 9-11 16,-1 24-17-16,0 17 28 15,0 9 18-15,-2 8-10 16,0 2-2-16,0-6-6 15,0-2-14-15,0-13-125 16,0-16-123-16,2-23-360 16</inkml:trace>
  <inkml:trace contextRef="#ctx0" brushRef="#br0" timeOffset="176664.87">23129 11330 587 0,'0'0'170'0,"0"0"-82"15,0 0-50-15,0 0-14 0,0 0-9 16,0 0-10-16,163-133 5 16,-130 133 0-16,-2 0-10 15,-4 6-12-15,-7 17 8 16,-4 6-11-16,-7 5-3 16,-9 5 18-16,0 6 1 15,-2 5 14-15,-23 3 12 16,-8-6-5-16,0-4 13 15,-3-11-18-15,9-12-2 16,7-8-5-16,11-7-3 0,7-5 6 16,2 0 5-1,0-27-12-15,11-12-6 0,14-8-60 16,6-3 20-16,2 1-23 16,0 4 1-16,1 4 18 15,-3 8 44-15,0 1 1 16,-6 3 0-16,0 3 12 15,-8 9 29-15,-3-1 4 16,-10 11 13-16,-4 0 11 16,0 4-12-16,0 1-11 15,0 0-15-15,0 0-11 16,0 2 18-16,-4 0-17 16,-5 0-7-16,-1 0-8 15,0 0-2-15,-2 6 1 16,1 16-1-16,-2 12-1 0,-1 12 0 15,6 12 15-15,-1 5-2 16,7-1-4-16,2-4-1 16,0-11-10-16,0-16 3 15,15-9-2-15,8-9-3 16,1-12-9-16,5-1 0 16,2-1-62-16,3-24-86 15,-5-3-150-15,-8-2-473 16</inkml:trace>
  <inkml:trace contextRef="#ctx0" brushRef="#br0" timeOffset="176889.51">23760 11378 275 0,'0'0'338'0,"0"0"-148"15,0 0-59-15,0 0 44 16,0 0-60-16,0 0-47 16,5-35-17-16,-5 35-19 15,0 0-4-15,0 0-3 16,0 0-1-16,0 0-10 15,0 4-14-15,0 32-7 16,0 20 7-16,0 16 1 16,0 7 2-16,0-1-3 15,2-9-2-15,4-13 0 16,6-15-96-16,5-18-72 16,6-20-208-16</inkml:trace>
  <inkml:trace contextRef="#ctx0" brushRef="#br0" timeOffset="177310.91">24228 11372 480 0,'0'0'513'15,"0"0"-369"-15,0 0-76 16,0 0-1-16,0 0-61 15,0 0 21-15,100-42-16 16,-51 35-2-16,-1 2-8 0,-11-2-1 16,-10 1 5-16,-9-3-5 15,-11 2-7-15,-5-3-6 16,-2 0-3-16,0-2-5 16,-2-5 19-16,-18 3-6 15,-3-1 0-15,-4-2 5 16,2 5 3-16,2 1 2 15,2 3 1-15,8 4 2 16,4 2 10-16,4 2 24 16,3 0-21-16,0 0-7 15,0 23-6-15,2 18 1 16,0 17 13-16,0 10-4 16,0 8-6-16,9-2-7 15,7-7 2-15,1-18-4 16,6-18-53-16,1-19-179 0,7-12-295 15</inkml:trace>
  <inkml:trace contextRef="#ctx0" brushRef="#br0" timeOffset="178164.12">25053 11085 70 0,'0'0'200'15,"0"0"-58"-15,0 0-20 0,0 0-27 16,0 0 24-16,0 0-21 16,33-114-17-16,-28 103-3 15,0 1 9-15,-3 4-12 16,0 5-5-16,-2-2-6 16,0 3-11-16,0 0-10 15,0 0-20-15,0 0-12 16,0 0-11-16,0 10-8 15,0 25-8-15,0 15 16 16,0 12 24-16,0 9-4 16,0 0-12-16,0 1-3 15,0-7-2-15,0-14-2 0,0-14 0 16,0-16 0-16,-2-12-1 16,0-6 0-16,-1-3-1 15,1 0 1-15,-1-25-1 16,1-10-12-16,2-6 0 15,0-5 8-15,7 0 1 16,15 5 3-16,5 4 0 16,8 5-5-16,4 11 2 15,3 7 3-15,0 10-3 16,-6 4 4-16,-4 0 0 16,-15 20-10-16,-7 8 3 15,-10 2-7-15,0 6 12 16,-21 2 2-16,-10 2 6 0,-7-1-3 15,0-7-2-15,2-6 6 16,1-10-4-16,3-8 1 16,6-5 0-16,3-3-3 15,6 0 2-15,7-11 4 16,10-13-7-16,0-5-13 16,14-2-54-16,24 2-130 15,7 7-122-15,3 8-307 16</inkml:trace>
  <inkml:trace contextRef="#ctx0" brushRef="#br0" timeOffset="178540.01">25565 11360 687 0,'0'0'182'16,"0"0"-124"-16,0 0 44 15,0 0-86-15,0 0 5 16,0 0-19-16,75-59 8 16,-65 55 5-16,-1 4-5 15,-1 0 12-15,0 4-21 16,-4 23 10-16,-4 3 8 16,0 5-14-16,0 2 16 15,-20-3 14-15,-9-1 2 0,-4-4-8 16,-1-3 13-1,5-6-6-15,7-2-1 0,9-7-10 16,6-6-12-16,7-3 5 16,0-2-14-16,5 0 17 15,26 0-4-15,15-7 12 16,12-5-22-16,5 1-7 16,4 8-10-16,2-3-58 15,-2 3-63-15,-5-5-289 16</inkml:trace>
  <inkml:trace contextRef="#ctx0" brushRef="#br0" timeOffset="179177.1">26234 11097 574 0,'0'0'185'15,"0"0"-100"-15,0 0-27 16,0 0-30-16,0 0-11 16,0 0 12-16,137-67-14 15,-116 67-8-15,-2 0 3 16,-7 0-10-16,-2 19-3 0,-8 7 3 15,-2 6 13-15,0 6 2 16,0 2 15-16,-12 1-1 16,-7-4-1-16,-4-3 15 15,1-8 8-15,3-6-25 16,2-9 2-16,11-7-12 16,4-4-8-16,2 0 5 15,0 0 12-15,11-23 19 16,9-5-21-16,7-6-17 15,2 0-6-15,0 0-13 16,2 0-19-16,2-1-12 16,-4 0-5-16,0 1-15 0,-4 2 55 15,-8 3 9-15,-3 6 2 16,-5 7 0-16,-7 4 14 16,-2 3 16-16,0 6-6 15,0-1-4-15,0 4-11 16,-11 0-8-16,-3 0-1 15,-1 5-2-15,-5 15 2 16,0 10 19-16,4 8 2 16,5 8 4-16,4 7 0 15,7-2-11-15,0 0-8 16,0-5 0-16,5-10-7 16,8-9-1-16,3-11-1 15,4-16-57-15,3 0-114 0,6-11-88 16,2-13-466-1</inkml:trace>
  <inkml:trace contextRef="#ctx0" brushRef="#br0" timeOffset="179500.63">26790 11226 631 0,'0'0'355'0,"0"0"-217"16,0 0-25-16,0 0-18 15,0 0-71-15,0 0-16 16,55-23 6-16,-35 21-10 15,3 1-3-15,-8 1 1 16,3 0-2-16,-5 0-1 0,-3 1-8 16,-4 12 5-16,-6 4-4 15,0 3-7-15,-4 8 13 16,-25 7 2-16,-7 1 3 16,-2 4 1-16,0-3 18 15,9-4 9-15,11-11-2 16,11-10-5-16,7-9-14 15,0-3 0-15,19 0 10 16,18-3 5-16,11-11-13 16,-2-4-12-16,3 2-50 15,-3-4-28-15,4 1-180 16,-1 0-460-16</inkml:trace>
  <inkml:trace contextRef="#ctx0" brushRef="#br0" timeOffset="180204.3">27586 11157 326 0,'0'0'438'16,"0"0"-226"-1,0 0-88-15,0 0-11 0,0 0-54 16,0 0-52-16,73-10 39 16,-22 10-42-16,1 0 5 15,-12 0-1-15,-11 0-8 16,-10 0-12-16,-11 0-4 16,-6 0-3-16,-2-4-12 15,0-8-27-15,0-4 6 16,-10-3 27-16,-9-4 14 15,-2 2 4-15,-3 4 7 16,4 3 2-16,2 6 1 0,7 1 2 16,7 7 1-1,2 0 25-15,2 0-13 0,0 19-18 16,0 20 4-16,2 19 39 16,13 9-10-16,3 5-9 15,-1-3-9-15,2-6-13 16,-6-8 1-16,3-13-3 15,-8-15-61-15,3-18-163 16,-1-9-314-16</inkml:trace>
  <inkml:trace contextRef="#ctx0" brushRef="#br0" timeOffset="180774.09">28359 10885 101 0,'0'0'610'16,"0"0"-438"-16,0 0-23 15,0 0 20-15,0 0-68 16,0 0-57-16,-5-37-20 15,5 37-14-15,0 0-2 16,0 0-8-16,2 12-9 16,1 20 1-16,-3 15 8 0,0 8 14 15,0 6-6-15,0-1 0 16,0-2-4-16,0-10-1 16,0-12 3-16,-5-9-4 15,3-14 7-15,0-6-2 16,2-7-1-16,0 0 5 15,0 0 0-15,0 0 14 16,6-20 7-16,19-11-28 16,9 1 0-16,1 0-4 15,3 10-7-15,-2 8 4 16,-3 6-4-16,-3 6 0 16,-11 0 6-16,-5 2-1 15,-8 14-4-15,-6 2 5 0,0 6-3 16,-20 1 4-16,-11 2 4 15,-9-5-4-15,0-4 2 16,1-7-1-16,6-4 3 16,6-4-4-16,10-1 5 15,3-2-5-15,10 0-9 16,2 0-33-16,2-11-61 16,0-3-213-16,22 2-248 15</inkml:trace>
  <inkml:trace contextRef="#ctx0" brushRef="#br0" timeOffset="181240.04">28856 11203 617 0,'0'0'334'0,"0"0"-189"16,0 0-33-16,0 0-90 15,0 0-13-15,0 0 3 16,185-106-12-16,-158 106-1 16,-14 0-4-16,-4 0 5 15,-9 16-9-15,0 10 8 16,0 3 2-16,-7 4 9 16,-11-1 2-16,-6 0-5 0,0-1 8 15,-1-6-5 1,7-7-8-16,5-6 4 0,8-8-5 15,5-4 3-15,0 0 2 16,0 0 12-16,5-4 5 16,19-5-19-16,8-1-4 15,-1 3-8-15,0 7 8 16,-2 0 0-16,-2 0 1 16,-8 8-2-16,-5 9 1 15,-12 2-3-15,-2 5 3 16,0 5 6-16,-24-1 9 15,-5-4-4-15,-3-4 4 16,-1-6-11-16,2-8-2 16,6-6-2-16,6 0-36 0,5-17-129 15,14-18-242-15</inkml:trace>
  <inkml:trace contextRef="#ctx0" brushRef="#br0" timeOffset="181780.89">29457 11039 714 0,'0'0'305'16,"0"0"-187"-16,0 0-49 16,0 0-57-16,0 0-4 15,0 0-8-15,168-91-14 16,-150 91 8-16,-7 0 5 0,-4 0-11 15,-5 9 12-15,-2 10 0 16,0 9 8-16,-5 3 26 16,-13 5-9-16,-3-2-2 15,-2-3-6-15,0-4-7 16,4-8-3-16,7-8 2 16,6-7-8-16,6-4 3 15,0 0 12-15,0-8 22 16,13-20-9-16,14-6-29 15,4-6-12-15,2-3-12 16,1 2-14-16,-2-2 15 0,-3 4 22 16,-8-4 1-1,0 1 0-15,-8 6 10 0,-6 10 3 16,-3 6 17-16,-4 13 3 16,0 2-10-16,0 5-14 15,0 0-9-15,-6 0 0 16,-10 10-2-16,-2 18 2 15,-2 6 5-15,4 10 19 16,5 7 0-16,3 2-7 16,6 6-7-16,2-4-4 15,0-4-5-15,0-7-1 16,4-12-2-16,7-9-65 16,-1-10-34-16,2-12-224 15,-1-1-510-15</inkml:trace>
  <inkml:trace contextRef="#ctx0" brushRef="#br0" timeOffset="182185.54">29970 11103 684 0,'0'0'359'16,"0"0"-211"-16,0 0-48 15,0 0-36-15,0 0-62 16,0 0 4-16,103-46 4 15,-85 46 1-15,-9 0-10 16,-2 0-1-16,-7 18-12 16,0 14 1-16,0 6 10 0,-5-1-4 15,-17 0 4-15,-5-3 2 16,-4-3 0-16,2-8 4 16,4-5-1-16,10-10 3 15,11-8-1-15,4 0 0 16,0 0 11-16,4-14-17 15,15-1-22-15,6 4 5 16,0 3 12-16,-3 8-6 16,-2 0-2-16,-4 2 11 15,-5 16-2-15,-7 2-1 16,-4 2 5-16,0 4 9 16,-26 2 8-16,-13-2 12 15,-7-3-19-15,-3-9 1 0,5-10-11 16,5-4-78-1,15-22-264-15</inkml:trace>
  <inkml:trace contextRef="#ctx0" brushRef="#br0" timeOffset="183076.58">30352 11052 151 0,'0'0'540'16,"0"0"-352"-16,0 0-67 16,0 0 4-16,0 0-82 15,0 0-35-15,85-37-7 16,-41 35 9-16,1 0 15 15,-5 2-10-15,-5 0-1 16,-10-3-2-16,-10 3-2 16,-7-2 0-16,-6 0-6 15,-2 1-4-15,0-3-15 16,0-5-67-16,-21 2-62 16,-1-5-49-16,-5-1-34 15,3 1-4-15,4-2 172 0,2 3 59 16,7-6 56-1,4 1 88-15,5 2 18 0,2 0 5 16,0 2-40-16,0 6-21 16,0 3-5-16,0 3-43 15,0 0-21-15,0 0-22 16,0 0-15-16,0 12 1 16,2 22 0-16,3 9 6 15,-3 12-6-15,-2 9 7 16,0 2-8-16,0-2-18 15,0-3-112-15,0-14-119 16,0-13-186-16</inkml:trace>
  <inkml:trace contextRef="#ctx0" brushRef="#br0" timeOffset="183633.07">31074 10926 487 0,'0'0'302'16,"0"0"-151"-16,0 0 3 16,0 0-41-16,0 0-102 15,0 0 21-15,67-9-23 16,-42 17 8-16,-4-3-10 0,4 1-2 15,0 1-4-15,-3-6 8 16,3-1-8-16,-4 0 8 16,0 0-5-16,-3-4-4 15,-5-10-4-15,-4-2-17 16,0-6 8-16,-4-1 4 16,-1 4 9-16,-2 1 7 15,-2 4-7-15,0 5-2 16,0 0-13-16,0 3-3 15,-6 0-2-15,-17 2 20 16,-6 4-2-16,-6 0 1 16,-3 0 1-16,-3 10 0 0,1 7 2 15,5 6 5-15,-1 3 12 16,9 6 1-16,3 6 11 16,1 8-7-16,8 3 6 15,3 1 3-15,8-4-10 16,4-10-10-16,16-9-7 15,30-10 14-15,21-14 3 16,9-3 0-16,0-15-18 16,-4-19-5-16,-19-7-16 15,-9-2-35-15,-17 1-58 16,-18 2-161-16,-9 3-481 16</inkml:trace>
  <inkml:trace contextRef="#ctx0" brushRef="#br0" timeOffset="184845.57">23243 9354 12 0,'0'0'70'15,"0"0"-16"-15,0 0-21 0,0 0 31 16,0 0 41-16,0 0-21 15,-18-1-12-15,16 1 3 16,2-2 27 0,-4 2 7-16,-1-3-27 0,1 3-9 15,-1 0-2-15,2 0 6 16,3 0-15-16,0 0 0 16,0-2-14-16,3 0-8 15,21-6-40-15,10 0 37 16,4-1-7-16,4-3-25 15,-4 5 3-15,-5 0-5 16,-4-2-3-16,-8 6-39 0,-13-2-16 16,-3 1-27-1,-5 0-21-15,0-3 25 0,-3-2-44 16,-14-1-57-16,-3 0 34 16,2 0 87-16,0 0 42 15,2 1 14-15,5 0 2 16,3 1 6-16,3 2 60 15,0 0 40-15,3 1 14 16,2 4-18-16,-2-1-5 16,2 2-1-16,0 0-41 15,0 0-23-15,0 0-18 16,0 0-12-16,0 3-2 16,0 24 0-16,0 17 0 15,0 9 30-15,0 8-18 16,2 1-6-16,5-4 0 0,0-5-5 15,2-16-1-15,5-11-79 16,3-11-100-16,3-15-122 16,5 0-271-16</inkml:trace>
  <inkml:trace contextRef="#ctx0" brushRef="#br0" timeOffset="185304.34">23780 9281 519 0,'0'0'265'16,"0"0"-147"-16,0 0-80 0,0 0-38 15,0 0 29-15,0 0 8 16,91-9-14-16,-64 7-20 16,-4 0 5-16,-5-2 0 15,-1-4 5-15,1-4 0 16,-3 0 14-16,-1-5-1 15,-3 2-24-15,-4-1-2 16,-3 1-7-16,1 0 7 16,-5 3 0-16,0 1-1 15,0-2-6-15,-2 3-18 16,-12 3 0-16,-3 2 9 16,-6 5 10-16,-1 0 6 15,-3 0-1-15,-4 5 0 0,-3 16 1 16,1 7 0-1,2 6 21-15,10 8 14 16,13 4-6-16,8 4-1 0,8-2 6 16,28-4 2-16,11-10 19 15,5-11-13-15,0-13-14 16,-4-10-20-16,-4 0 10 16,-6-16-10-16,-4-13-8 15,-5-3-27-15,-12 5-34 16,-5 4-95-16,-10 5-229 15</inkml:trace>
  <inkml:trace contextRef="#ctx0" brushRef="#br0" timeOffset="191478.83">13216 10311 279 0,'0'0'145'15,"0"0"-93"-15,0 0-8 16,0 0 24-16,0 0-22 0,0 0-11 16,-7 0-1-16,-1 0 30 15,1 0-13-15,-2 0 12 16,0 0 18-16,-2 0-9 16,-1 0-23-16,2 0-19 15,3 0-3-15,7 0 4 16,0 0-12-16,0 0 7 15,13 0-16-15,30-10 5 16,22-4 43-16,24-6-44 16,7-3-1-16,-3 3-10 15,-12 4 1-15,-19 6-3 16,-18 6 0-16,-17 0 0 16,-12 3-1-16,-10-2 0 0,-5 3 0 15,0-1-5 1,0 1 3-16,0-3 1 0,0 2 1 15,-9-4 0-15,-8 4-1 16,-8 1-70-16,-6 0-89 16,-9 0-93-16,-12 0-335 15</inkml:trace>
  <inkml:trace contextRef="#ctx0" brushRef="#br0" timeOffset="192153.28">13189 10212 362 0,'0'0'83'0,"0"0"-57"16,0 0-13-16,0 0 9 15,0 0-22-15,0 0-38 16,-15 3 38-16,6 6 4 15,-3-2-2-15,2-2 0 16,3-1 8-16,3-1 2 16,2-2 8-16,-1 2 8 15,3-3-5-15,-3 0 29 16,3 0 13-16,0 0-6 16,0 0-12-16,0 0-15 0,0 2-3 15,0 2-2-15,-4 4-9 16,0 1-11-16,-1 6 36 15,1-3-10-15,0 0-11 16,4-7 13-16,0 2 9 16,0-7-14-16,0 0 9 15,0 0 25-15,2-12 17 16,25-16-39-16,6-14-26 16,5-3-15-16,-1 0-1 15,-1 2-5-15,-3 3-8 16,0 5 4-16,-10 3 7 0,-5 9 2 15,-9 11 1 1,-5 1-1-16,-4 11-6 0,0 0-13 16,0 0-18-16,-15 15 36 15,-14 11 1-15,-8 2 0 16,-11 5 0-16,2-2 0 16,3 0-1-16,5-4-1 15,12-7 2-15,7-6-1 16,11-6 1-16,8 0 3 15,0 5-3-15,0 4 0 16,11 15 0-16,9 9 24 16,7 5-7-16,0 0-5 15,0-5-3-15,-8-6-5 16,-5-10-4-16,-8-4-4 16,-6-8-42-16,0-13-229 0,-20 0-538 15</inkml:trace>
  <inkml:trace contextRef="#ctx0" brushRef="#br0" timeOffset="195017.99">4095 10391 226 0,'0'0'425'0,"0"0"-269"16,0 0-34 0,0 0-34-16,0 0-22 0,0 0-52 15,0 0-14-15,-3 6-9 16,16-6 9-16,10 0 27 16,6 0-12-16,2-18 21 15,2-8-14-15,1-6-12 16,-3-2 0-16,-2-4-4 15,-2-1 5-15,-7 4-9 16,-3 0 4-16,-3 5-4 16,-5 6 0-16,-5 4 1 15,1 4 2-15,-3 4 0 16,-2 5-5-16,0 2-3 16,0 3 1-16,0 2 2 15,0-2-6-15,0 0 6 0,0 2 3 16,0 0-3-16,0 0-11 15,-9 14 4-15,-8 16 7 16,-3 14 0-16,-1 14 0 16,2 12 7-16,1 8 3 15,-1 7 3-15,4-3-6 16,1-6 0-16,-1-11 6 16,-1-11-6-16,1-12 2 15,1-16-4-15,1-9 1 16,2-8-4-16,2-5 1 0,0-4 9 15,-2 0 26 1,2-16-9-16,2-12-22 0,5-6-6 16,2-5-1-16,0 6 0 15,0 1-2-15,11 8 2 16,1 6 4-16,-4 5-4 16,1 7-7-16,-2 4 6 15,-2 2-9-15,-1 0 10 16,2 0-14-16,3 10 14 15,3 11 0-15,-1 1 5 16,-1 4-2-16,2-3 0 16,1-2-1-16,1-5 1 15,-1-7 0-15,5-6-3 16,5-3 5-16,3 0 0 0,3-16-2 16,2-12-3-16,-2-7-9 15,-2 2-4-15,-7-8-20 16,-3 4-16-16,-5 2 17 15,-1 5 12-15,-5 10 17 16,-2 8 3-16,-2 4 1 16,-2 6 4-16,0 2 2 15,0 0-7-15,0 0-3 16,0 0-22-16,0 2-13 16,0 18 38-16,-2 5 2 15,-4 10-2-15,6 2 0 16,0 3 7-16,0 1 10 15,0-5 0-15,0-3-8 0,0-8-1 16,8-6-3-16,-4-12-4 16,0-2 1-16,1-5 0 15,3 0 10-15,4-16 9 16,5-10-12-16,6-7-3 16,2 1-4-16,-3 0-2 15,0 6 1-15,-2 2-2 16,0 8 1-16,-2 2-1 15,-2 6 1-15,-3 6-8 16,-1 2 0-16,-4 0-4 16,1 9 3-16,-5 14 1 15,-2 8 8-15,0 2 8 16,-2 0 5-16,0-1-8 16,0-4-2-16,0-7-1 0,0-7 2 15,0-5-1-15,0-9-1 16,0 0 8-16,0 0 1 15,0 0 7-15,0-20-1 16,6-6-17-16,7-9-25 16,5 3 15-16,1-2-3 15,4 4-12-15,2 5 20 16,-1 4 2-16,-2 5-3 16,0 7 1-16,-6 0 2 15,-5 5 2-15,-4 4 1 16,-3 0 0-16,4 2 1 0,-2 26 2 15,0 10 15 1,-1 7 6-16,1-5-17 0,-1-8-3 16,0-13-2-16,1-8-1 15,-4-8 8-15,1-3-9 16,-1 0-35-16,-2-21-25 16,0-17-343-16</inkml:trace>
  <inkml:trace contextRef="#ctx0" brushRef="#br0" timeOffset="195304.91">4873 10016 741 0,'0'0'161'0,"0"0"-161"16,0 0-7-16,0 0-10 15,0 0 8-15,0 0 12 16,4 115-3-16,18-114 6 15,-2-1 74-15,-2 0 25 16,-7-17-24-16,-6-12-23 16,-5-5-27-16,0-7-18 15,-9 8-1-15,-16 6-12 16,0 12-17-16,-1 15-7 16,4 0 16-16,2 29-32 15,7 20-14-15,10 9-8 16,3 2-130-16,13-6-155 15</inkml:trace>
  <inkml:trace contextRef="#ctx0" brushRef="#br0" timeOffset="196700.65">5209 10381 489 0,'0'0'29'0,"0"0"-27"16,0 0-2-16,0 0 87 15,0 0-24-15,0 0-16 16,96 32 8-16,-81-32 36 16,-1 0-19-16,-1 0-25 0,1-8-13 15,-5-6-18-15,-1-3-8 16,-1 0 3-16,-5-5-3 15,-2-4-8-15,0 2-9 16,0 2-28-16,-4 6 3 16,-9 5 18-16,-1 8-15 15,-1 3 19-15,-6 0 8 16,2 7 4-16,-2 16 0 16,3 1 0-16,3 5 12 15,-1 6 17-15,5 0-6 16,3 9 10-16,0-1 2 0,8-3 15 15,0-5-31 1,0-8-6-16,8-8 0 0,7-9 0 16,3-4 4-16,1-6 4 15,6 0 22-15,2-2-11 16,4-14-16-16,0-7-12 16,3-3-4-16,-1-6-10 15,-2 0-8-15,-2 2 10 16,-4 6 8-16,-5 4 1 15,1 8 0-15,-6 2 0 16,-2 6-1-16,-2-1 1 16,-2 5-1-16,0 0 8 0,-2 0-4 15,0 0-4 1,-3 11-1-16,0 3-5 0,-2 2 2 16,1 1 4-16,-3-2 0 15,0-5 0-15,0-2-2 16,0-6 2-16,0-2-3 15,0 0 3-15,0 0 4 16,0 0 12-16,0 0-1 16,0-3-6-16,0-14-9 15,-5 0 0-15,1-2 2 16,-3 1 1-16,-2 4 0 16,2 2-3-16,-1 5 0 15,-1 2-3-15,-3 5 2 16,-3 0-18-16,-1 0 17 15,-1 10 2-15,1 10-1 0,3 6-2 16,-1 4 1 0,3 5-3-16,3 2 4 0,0 1-1 15,8 1 1-15,0-7 1 16,0-6 0-16,0-8-1 16,0-10 1-16,10-5 0 15,-2-3 8-15,11-1-8 16,0-27 2-16,6-12-4 15,4-11-19-15,-5 1-4 16,-1 0 20-16,-4 8 5 16,-2 8 2-16,-7 10-2 15,-1 12 10-15,-7 7 12 16,1 5 5-16,-3 0-27 16,0 20-27-16,0 15 27 0,0 7 15 15,2-3 0-15,3-5-7 16,3-13-7-16,-1-6 2 15,-1-8-3-15,2-5 6 16,-4-2 1-16,7 0 5 16,5-4-2-16,3-22 4 15,4-6-10-15,-3-6-4 16,-3-2 0-16,-3-1-1 16,-5 2 1-16,-2 3 2 15,-3 10 0-15,-1 7 0 16,-3 14 10-16,0 5 20 0,0 0-32 15,0 0-14-15,-14 21 7 16,-6 8 7-16,0 3 4 16,6-3-4-16,6-3 0 15,8-3-13-15,0-5-4 16,4-6-6-16,23-7 6 16,4-5 10-16,5 0-17 15,-5 0-7-15,-9 0 15 16,-9 0 13-16,-3 0-3 15,-8 7-11-15,-2 11 13 16,0 6 4-16,0 8 43 16,0 4-6-16,0-3-18 15,0-5-10-15,0-12-7 16,4-9 1-16,23-7 8 0,7 0 1 16,5-23 31-16,2-7-30 15,-3-7-7-15,-3 1-3 16,-6-2-3-16,-6 1-35 15,-15 0-125-15,-8 2-309 16</inkml:trace>
  <inkml:trace contextRef="#ctx0" brushRef="#br0" timeOffset="198070.05">6662 10537 104 0,'0'0'701'0,"0"0"-566"15,0 0-87-15,0 0-16 16,0 0-5-16,0 0 1 15,-9-13 36-15,9-8 23 16,0-9-43-16,0-11-34 0,0-6-10 16,5-3 5-16,-3 0-3 15,0 5 5-15,-2 12-6 16,0 7 4-16,0 11 0 16,0 9 1-16,0 5 11 15,0 1-17-15,0 0-4 16,-4 17-14-16,-3 12 18 15,3 2 2-15,4 1 3 16,0-3-5-16,0-7-3 16,15-4 3-16,5-8 2 0,3-8-2 15,6-2-26 1,4-6 3-16,3-18-5 0,1-6-71 16,-5 2 31-1,-8 6 38-15,-10 5 28 0,-5 10 2 16,-7 7 6-16,-2 0 25 15,0 0-31-15,0 6-7 16,0 17 7-16,0 8 44 16,0 3-14-16,0 0-1 15,0-3-10-15,0 0 0 16,0-6-12-16,4-11 0 16,1-3-5-16,-1-7 1 15,3-4-3-15,4 0 10 16,5 0 5-16,4-12 0 15,2-14-9-15,5-4-6 0,0-6-18 16,0 4-48-16,-6 0 4 16,0 4 24-16,-8 0 22 15,-4 1 14-15,-4 4 2 16,-3 0 0-16,-2 5 2 16,0 6-2-16,0 2 25 15,-14 6-20-15,3 4-5 16,-2 0-35-16,-1 0 35 15,1 17 0-15,-1 2-2 16,6 8-4-16,1 0 6 16,5 5 13-16,2 5 8 15,0 0-8-15,0 2 10 16,2-3-4-16,13-7-4 16,6-6-14-16,-1-9 8 0,-3-12 2 15,6-2-3-15,2-4 6 16,2-28 3-16,2-8-10 15,-3-8-7-15,0-4-3 16,-3-3-7-16,-3 2 4 16,-5-3 6-16,-3 5 1 15,-5 5 3-15,-5 11 3 16,-2 8 3-16,0 8 7 16,0 10 5-16,0 5-1 15,0 4-18-15,0 0-3 16,0 4-20-16,-5 22 16 0,-3 8 4 15,-4 8 2 1,6 4 0-16,-1 7 9 0,5 2 4 16,2 6 3-16,0-3 8 15,0-3-15-15,0-4 2 16,2-9-3-16,9-12-4 16,-2-11-3-16,2-11 1 15,0-8-2-15,7 0-2 16,4-17-9-16,5-12-60 15,2-12-196-15,0-1-326 16</inkml:trace>
  <inkml:trace contextRef="#ctx0" brushRef="#br0" timeOffset="198867.34">7704 10265 287 0,'0'0'189'0,"0"0"-143"16,0 0 18-16,0 0-5 15,0 0-20-15,0 0 7 16,4 34 0-16,-4-34 76 16,0 0-7-16,0 0-15 15,0-6-21-15,0-8-75 16,0-2 6-16,-2 0-6 16,-7 0-4-16,0 0 5 15,-2 6-5-15,2 1-3 16,-5 7-11-16,-1 2 9 15,-3 0-3-15,-5 18 6 0,6 9-1 16,-1 4-1 0,5 8 4-16,1 3 1 0,6 2 4 15,1-4-3-15,5-6-1 16,0-10 1-16,0-7-1 16,0-12-1-16,0-5 0 15,3 0 0-15,9-5 0 16,7-22 7-16,-1-5-7 15,1-1-15-15,2-2-4 16,-5 9 19-16,-5 6 3 16,-3 8-1-16,-1 8-1 15,2 4 7-15,0 0-8 0,0 12 0 16,2 15 2 0,2 2 35-16,0 3-2 0,1-4-14 15,1-6-6-15,-1-8-5 16,-1-6-5-16,1-6 8 15,1-2-4-15,1-6 3 16,-1-22-1-16,1-10-2 16,-3-6-9-16,1-4-22 15,-5-2-12-15,-3-5 4 16,1 0 16-16,-2-3 13 16,-3 0 1-16,-2 2 3 15,0 15 2-15,0 10 0 16,0 16 32-16,0 10-16 15,0 5-2-15,0 0-19 16,0 0-9-16,0 11-9 0,0 12 18 16,0 10 1-16,-2 4-1 15,-3 4 0-15,5 3 5 16,-2 4 7-16,0 1 0 16,2 1-1-16,0-4 5 15,0-2-10-15,0-8 0 16,0-10 5-16,0-6-11 15,4-10 0-15,14-10 4 16,5 0 3-16,6-4 0 16,2-22-7-16,-2-6-58 15,-8-3-171-15,-7-2-344 16</inkml:trace>
  <inkml:trace contextRef="#ctx0" brushRef="#br0" timeOffset="199064.23">7768 10168 783 0,'0'0'250'0,"0"0"-104"15,0 0-58-15,0 0 1 16,0 0-65-16,0 0-15 16,181-41-6-16,-135 31-3 15,-9 1-19-15,-12 2-52 16,-11 7-96-16,-7-3-150 15,-3 3-306-15</inkml:trace>
  <inkml:trace contextRef="#ctx0" brushRef="#br0" timeOffset="200463.02">8125 10249 377 0,'0'0'225'15,"0"0"-129"-15,0 0-34 16,0 0-61-16,0 0 3 16,0 0 0-16,0-23 20 15,0 23 45-15,0 0 22 0,0 0-24 16,0 0-35 0,0 0-31-16,0 18 10 0,2 6-4 15,0 7 23-15,1-4-17 16,1 0-2-16,-2-6-3 15,2-6-5-15,-1-5 4 16,-1-4-5-16,0-6 1 16,3 0 3-16,2 0 8 15,3-12 5-15,9-18-8 16,3-7-11-16,0 0-42 16,0 1-5-16,-3 5-9 15,-4 7 30-15,-7 12 24 16,0 7 1-16,-4 5-8 15,-2 0-8-15,0 0-16 16,1 15 33-16,-1 10 55 0,-2 5 3 16,0 4-18-16,0 2-12 15,4-2-2-15,0-4 4 16,6-8-17-16,-1-11-3 16,-1-2-3-16,4-6 3 15,-1-3 0-15,-1 0 3 16,4-17-13-16,-1-11-5 15,1-6-32-15,-3-3-48 16,-4 2-3-16,-7 0 14 16,0 6 33-16,0 4 41 15,0 10 1-15,-11 4 29 16,2 7 15-16,-3 3-11 0,-3 1-11 16,1 0-13-16,-3 0-1 15,3 12 14-15,1 6-6 16,1 1 12-16,6 4-4 15,4 0-23-15,2 5-1 16,0 4 1-16,0 1-1 16,11-6 5-16,9-4 6 15,-2-7-9-15,-3-11 1 16,4-5 2-16,-4 0 16 16,3-27 8-16,2-7-18 15,-5-4-12-15,6-4-21 16,-6 4-8-16,1 6 9 15,-3 10 16-15,-3 8 4 0,-8 7 3 16,0 7 13-16,2 0-9 16,0 0-7-16,3 0-10 15,2 18 10-15,0 5 16 16,-4 7 9-16,1 2 3 16,-4 0-6-16,2-3-12 15,-1-4-3-15,0-6-6 16,-1-10 3-16,-2-4-1 15,2-2-1-15,-2-3 1 16,2 0 1-16,7-4 0 16,2-21-4-16,5-10-21 15,4-3-3-15,-3 2-6 16,2 4 6-16,-2 6 9 0,-1 6 11 16,-5 6 4-16,0 7-2 15,-6 5 0-15,-1 2 2 16,0 0 8-16,1 14-4 15,3 12 46-15,2 6-10 16,-1 4-11-16,-1 0-8 16,4-4-12-16,-1-5 0 15,0-8-8-15,0-12 3 16,0-5 0-16,1-2 0 16,3 0 9-16,3-21-2 15,-1-6-11-15,2-9-6 16,-2-3-15-16,1 0 4 0,-3-4 3 15,1-1 6 1,0 4 8-16,-5 4 1 0,-4 12 4 16,-7 10 13-16,0 10 0 15,0 4-17-15,0 0 2 16,-18 20-4-16,-4 8 2 16,4 0-1-16,5-1 2 15,6-2-2-15,7-5-9 16,0 0 2-16,22-2 2 15,7 1 5-15,0 1 4 16,0-3-4-16,-4 2 0 16,-7-1 1-16,-10-6-1 15,-5-3-2-15,-3 2 0 16,0-1 2-16,-21 4 6 0,-8 2 4 16,-6-2-5-16,-1-2 2 15,7-2-5-15,7-6 1 16,9-2 4-16,8-2-7 15,5 0-1-15,0-6-46 16,0-16-272-16,20-4-531 16</inkml:trace>
  <inkml:trace contextRef="#ctx0" brushRef="#br0" timeOffset="201400.09">9280 9851 529 0,'0'0'99'16,"0"0"34"-16,0 0-41 15,0 0-8-15,0 0-35 16,0 0 1-16,0-16-16 16,0 30 0-16,0 18 1 15,0 9 38-15,0 5-34 16,0 6-28-16,0-3-1 15,0-1-2-15,0-1 0 16,0-3-4-16,-2 1 2 16,-4-7 4-16,4-8-4 15,0-8-5-15,2-8 3 0,0-11-2 16,0 0-2-16,0-3 0 16,0 0-10-16,0 0 3 15,2-16 2-15,19-15-25 16,1-4-21-16,-2-2 30 15,-2 5 3-15,-7 10 18 16,-4 8 3-16,-3 9 7 16,-2 2 25-16,-2 3-16 15,3 0-19-15,-1 10-12 16,0 15 12-16,2 3 27 16,3-1-12-16,0 2-14 15,4-9 3-15,-5-6 0 16,1-9-2-16,-2-3 0 15,0-2 3-15,5 0 5 16,4-17 3-16,-1-12-7 0,3-4-6 16,-5-4-17-16,0 3-4 15,-2 5 12-15,-4 4 9 16,-3 11 0-16,-2 8 4 16,0 6 17-16,0 0-21 15,2 0-1-15,0 16-10 16,3 11 11-16,1 1 25 15,8 2-10-15,3-2-3 16,6-5-3-16,4-4-3 16,4-9 2-16,-2-8-4 0,0-2 1 15,-2-8 5 1,-6-22-2-16,-2-7-1 0,-11-4-7 16,-6-8-4-16,-2-4 0 15,0 4 4-15,0 1 1 16,-2 12-1-16,0 12 4 15,0 12-1-15,2 7 7 16,0 5-4-16,0 0-6 16,0 5-10-16,0 25 0 15,0 12 10-15,0 12 15 16,0 12-5-16,0 8 9 16,0 11-9-16,0 11 9 15,0 8-16-15,0 5 6 16,0 3 3-16,-4 0-9 15,-5 1 0-15,-1-13 2 0,8-12-3 16,2-18-1-16,0-22 2 16,0-20-3-16,0-16 2 15,0-9-4-15,2-3-14 16,6 0-10-16,0-17-8 16,7-15-89-16,4-10-235 15</inkml:trace>
  <inkml:trace contextRef="#ctx0" brushRef="#br0" timeOffset="201650.87">9841 10176 800 0,'0'0'166'0,"0"0"-72"15,0 0-62-15,0 0-29 16,0 0-3-16,0 0-2 15,139-70-6-15,-133 95 8 16,-4-2 5-16,-2 5 35 16,0-3 0-16,-6-1-9 15,-19-4-8-15,-4-4-9 16,-11-6-14-16,-7-10-34 16,-9 0-197-16,-2-12-518 15</inkml:trace>
  <inkml:trace contextRef="#ctx0" brushRef="#br0" timeOffset="201782.78">9679 9912 919 0,'0'0'256'0,"0"0"-210"16,0 0-46-16,0 0-94 15,0 0-152-15</inkml:trace>
  <inkml:trace contextRef="#ctx0" brushRef="#br0" timeOffset="201965.44">8475 10022 837 0,'0'0'111'0,"0"0"-111"16,0 0-266-16,0 0-416 16</inkml:trace>
  <inkml:trace contextRef="#ctx0" brushRef="#br0" timeOffset="204040.58">10445 10056 18 0,'0'0'314'0,"0"0"-246"15,0 0 30-15,0 0-16 16,0 0-43-16,0 0 4 0,5-80 3 16,-1 68 58-16,-4 1-7 15,0 8 20-15,0 1 1 16,0 2-48-16,0 0-31 15,0 0-20-15,0 0-19 16,0 5-13-16,0 24 1 16,-9 5 12-16,-2 6 6 15,2 2-5-15,2-4-1 16,7 1 1-16,0-6-1 16,0-5-2-16,0-3 0 15,7-9 4-15,9-11-4 16,-1-5-19-16,5-7-5 15,7-25 18-15,-2-11-38 0,0 2-12 16,-2-1 9-16,-2 5 45 16,-3 9 4-16,-5 10 28 15,-4 8 25-15,-2 4 16 16,0 6-45-16,-1 0-24 16,3 14-5-16,5 11 5 15,-1 7 15-15,0-3-1 16,0-5-13-16,-2-4 2 15,1-7-3-15,-8-7 0 16,1-6 2-16,-1 0-1 16,5 0 12-16,0-21 6 15,0-7-8-15,-1-8-11 16,0-5-36-16,-4-3-38 0,-4 3 19 16,0 10 54-16,0 6 1 15,0 13 37-15,-2 5 35 16,0 7-2-16,2 0-41 15,-2 0-29-15,-4 12-4 16,2 17 4-16,2 0 0 16,2-2 0-16,0-5 0 15,4-4 5-15,19-2 1 16,1-8-2-16,3-4 6 16,2-4-7-16,-4 0-3 15,-1-4-11-15,-2-16-6 16,1-5 5-16,-3-4-4 15,-5-2 8-15,1 4 6 16,-5 3 2-16,-2 5 0 0,-3 3 4 16,0 11-4-1,-2 1 5-15,-4 4 11 0,0 0-11 16,0 0-5-16,0 12-1 16,-10 13 1-16,0 9 11 15,1 4-2-15,5 5-3 16,4 1-3-16,0-2 1 15,0-4-1-15,6-6 0 16,9-2 3-16,1-7-6 16,-3-7 1-16,3-10 2 15,2-6 1-15,6 0 7 16,1-29-1-16,0-8-10 0,-3-5-24 16,-7-9-5-16,-1-1-6 15,-3-4-2-15,0-2 3 16,-5 2 30-16,2 5 4 15,-2 9 0-15,-4 15 7 16,1 6 19-16,-3 11 0 16,0 6-8-16,0 4-1 15,0 0-5-15,0 0-10 16,0 0-1-16,0 0-2 16,-11 6 1-16,-5 14-2 15,5 8-2-15,2 8 3 16,0 8 1-16,4 5 10 15,3-1-5-15,2-2 6 0,0-4-9 16,0-2 2 0,7-1-1-16,11-5-3 0,1-7 1 15,2-4 3-15,-1-12-4 16,0-7 2-16,0-4 2 16,-2 0 1-16,-1-11-5 15,-1-16-4-15,-3 0-5 16,4-7 7-16,-5-5 0 15,-2-1-5-15,-1-6 5 16,-1-4 1-16,-1 0 1 16,-3 2 0-16,1 6 1 15,-5 13 0-15,3 14 2 0,-1 6 9 16,-2 7-2 0,0 2-1-16,0 0-9 0,0 0-3 15,0 26-13 1,0 13 16-16,0 11 4 0,0 8 1 15,0 3-2-15,0 2 7 16,0-5-3-16,0-9 3 16,2-13-9-16,4-13 2 15,1-10 0-15,-5-10-2 16,2-3 6-16,2 0 0 16,2-2 0-16,1-20 5 15,0-5-12-15,-2-1-2 16,-5 5-15-16,2 7 0 15,-1 10 16-15,-1 4-1 16,2 2-1-16,6 0-5 0,3 10-3 16,3 11 8-16,1 0 3 15,-3-5 0-15,-3-4 1 16,-5-5 1-16,-4-5-2 16,-2-2-5-16,0 0-69 15,0 0-81-15,-11-7-195 16</inkml:trace>
  <inkml:trace contextRef="#ctx0" brushRef="#br0" timeOffset="204208.96">11369 9869 879 0,'0'0'282'16,"0"0"-164"-16,0 0-68 15,0 0-32-15,0 0-10 16,0 0-8-16,0 0-41 15,198-92-176-15,-209 99-189 16,-30-2-242-16</inkml:trace>
  <inkml:trace contextRef="#ctx0" brushRef="#br0" timeOffset="204356.87">10987 9610 1296 0,'0'0'66'0,"0"0"-52"16,0 0-14 0,0 0-46-16,0 0-95 0,0 0-287 15</inkml:trace>
  <inkml:trace contextRef="#ctx0" brushRef="#br0" timeOffset="204866.59">12092 9835 45 0,'0'0'223'16,"0"0"-62"-16,0 0-9 0,0 0 11 16,0 0-24-16,0 0 3 15,-77-128-16-15,77 124-31 16,0 2-7-16,0 0-7 16,0 2-33-16,0 0-32 15,6 0 3-15,30 22-19 16,15 22-5-16,12 12 5 15,-7 6 5-15,-14-1 0 16,-13-6-5-16,-15-4-4 16,-12-5-61-16,-2-11-34 15,-10-17-131-15,-21-18-255 16</inkml:trace>
  <inkml:trace contextRef="#ctx0" brushRef="#br0" timeOffset="205092.46">12262 9552 687 0,'0'0'233'15,"0"0"-49"-15,0 0-122 16,0 0-58-16,0 0 17 16,0 0 38-16,-147 263-27 15,89-164 3-15,0-7 1 16,11-14-16-16,7-13-8 15,9-18-5-15,11-14-7 0,6-19-44 16,10-14-203-16,4-7-535 16</inkml:trace>
  <inkml:trace contextRef="#ctx0" brushRef="#br0" timeOffset="207392.99">2788 12874 192 0,'0'0'274'16,"0"0"-96"-16,0 0-38 15,0 0-17-15,0 0-2 16,0 0-34-16,-22-42-48 16,22 38-9-16,11-3 3 15,9 0-32-15,0-2 2 16,3 0 1-16,-4-3 5 15,2 1-4-15,-1-3-1 16,-1-6 0-16,2-4-4 16,-6 0-6-16,-1-2-10 15,-3 3 0-15,-5 6 16 16,-1 7 3-16,-5 4-2 0,0 4 2 16,3 2 4-16,-3 0-7 15,0 0-5-15,0 0-18 16,0 10-19-16,0 22 20 15,-10 19 22-15,-7 12 19 16,-8 13 4-16,2 7-4 16,-1 3 1-16,-3 0-2 15,3-6-3-15,-5-7 2 16,0-18-3-16,0-11-2 16,7-21-6-16,6-11 12 15,7-9-9-15,2-3 4 16,-1 0 25-16,-4-12-3 15,-1-14-32-15,2-8-1 0,6-3-2 16,5-4 2-16,0 1 5 16,0 5-3-16,0 6-4 15,3 9 0-15,6 8 1 16,-1 8-7-16,-3 4 6 16,-3 0-6-16,0 0-2 15,5 10-3-15,4 14 11 16,2 7 2-16,1 1 1 15,-3-2-1-15,3-4-2 16,1-7 2-16,1-1 0 16,-1-7-2-16,1-4 2 15,-5-2 1-15,5-5-2 0,1 0-1 16,4-7-10-16,6-21 8 16,-1-14 2-16,0-8-19 15,-1-2-12-15,-5 4-3 16,-7 11 8-16,-3 10 13 15,-6 15 13-15,-2 8 2 16,-2 4 2-16,0 0 5 16,0 0-9-16,0 0-7 15,0 0-1-15,0 0-9 16,0 14 17-16,0 15 0 16,-4 8 14-16,-4 7-4 15,2 4 4-15,4-2-2 16,2 1-8-16,0-7 6 0,0-4-8 15,0-10 1 1,8-12 2-16,-4-8-5 0,0-6 0 16,5 0 5-16,-1-8 9 15,6-16 15-15,1-5-19 16,-3 0-2-16,3-2-3 16,1-1-5-16,2 5-7 15,0 0 0-15,-3 6 4 16,-3 10 0-16,-6 8 0 15,-4 3-6-15,0 0-3 16,1 0-11-16,1 21 10 16,3 9 13-16,-2 3 4 15,-1 3 9-15,0-3-9 16,-1-2 1-16,-1-7-4 0,-2-10 1 16,0-9 0-16,0-5 1 15,0 0 5-15,0 0 9 16,2 0 0-16,0-17-17 15,8-12-1-15,3-9-34 16,5 1 16-16,3-4-14 16,4 7 1-16,-2 6 3 15,-3 8 22-15,-3 5 4 16,-3 6-3-16,-3 3 2 16,-5 4 2-16,-3 2 1 15,-3 0-1-15,4 8 3 16,-2 16-1-16,6 7 26 15,-2 6-2-15,0-1-13 16,6-7-10-16,-1-7-1 0,-2-8 2 16,-1-6 1-16,0-6-2 15,0-2 8-15,5 0-9 16,3-19-22-16,-3-15-92 16,-1-12-268-16</inkml:trace>
  <inkml:trace contextRef="#ctx0" brushRef="#br0" timeOffset="207692.46">3256 12671 738 0,'0'0'142'0,"0"0"-142"0,0 0-16 15,0 0 5-15,0 0 4 16,0 0 7-16,23 122 31 15,1-122 57-15,-6 0-22 16,-7-4-5-16,-9-18 5 16,-2-4-7-16,0-3-42 15,0 0-11-15,-11 7-6 16,-2 10 3-16,0 5-2 16,-1 7 16-16,-1 0-34 15,-1 21 8-15,3 13-32 16,8 15-43-16,5 9-17 15,0 3-126-15,20 6-178 16</inkml:trace>
  <inkml:trace contextRef="#ctx0" brushRef="#br0" timeOffset="209006.25">3669 13062 450 0,'0'0'122'16,"0"0"-120"-16,0 0 9 15,0 0 4-15,0 0-7 16,0 0-1-16,133-22 8 0,-123 14 33 16,-6-2 39-16,0 0-15 15,-1-2-3-15,-3-6-14 16,0 0-37-16,0-2-14 15,0 3-2-15,0 3-2 16,0 9 0-16,0 1 0 16,0 4 8-16,-7 0 15 15,-7 0-19-15,-5 5-4 16,-6 16-5-16,0 7 5 16,3 8 3-16,7 8 6 15,1 7 6-15,9 0 14 16,5-2 11-16,0-8-16 15,9-5-6-15,14-9 9 0,-1-11 1 16,1-9 2-16,-6-7 9 16,3 0 11-16,3-11-12 15,-1-18-15-15,4-5-15 16,1 0-4-16,-2-3-4 16,0 2-9-16,-4 0-3 15,0 9 12-15,-3-1 0 16,-3 8 1-16,-3 6-1 15,-4 6 0-15,-1 7-4 16,-5 0-1-16,-2 0-4 16,0 0-3-16,2 5-4 15,0 10 6-15,3-1 10 16,-2 7 2-16,-1-1 2 0,-2-6 0 16,2 1 0-16,-2-10-3 15,0-2-1 1,0-3 3-16,0 0 1 0,0 0 2 15,0 0 5-15,0 0 0 16,0-15 4-16,0-7-15 16,0 0-4-16,0 3 0 15,-2 5-1-15,-8 2-1 16,4 7 6-16,2 2 1 16,-5 3 10-16,-1 0-11 15,-5 7 0-15,-3 20-8 16,-1 8 6-16,-2 8-1 15,8-5 1-15,4 3 2 16,6-4-3-16,3-6 1 0,0-4 2 16,0-8 0-16,0-4-1 15,0-7 0-15,9-8 1 16,3 0-12-16,1 0 5 16,7-23 6-16,3-11-6 15,0-9-11-15,0 0 6 16,-3 5 10-16,-7 15-2 15,-3 6 4-15,-6 11 4 16,1 6-1-16,1 0-3 16,5 3-3-16,5 17 3 15,-1 6 11-15,3-1-3 16,0-2-2-16,-5-8 6 0,-2-5-5 16,-1-5 7-16,-4-5 1 15,3 0 10-15,1-7 4 16,-2-13-3-16,3-10-11 15,1-8-12-15,-2-6-2 16,3-6-1-16,1-6-1 16,4 3-12-16,2 5 9 15,-4 12 4-15,-5 16 3 16,-7 13 0-16,-4 7 2 16,0 0-5-16,0 0-2 15,0 9-15-15,-11 13 17 16,2 2 1-16,2-3-1 15,7-5 0-15,0-4-13 0,0-5-2 16,10 4 10-16,3-5 4 16,3 4-1-16,-3 2 1 15,2 6-1-15,1 10 2 16,-3 6 0-16,1 6-1 16,-1-5-4-16,1-6 4 15,-3-15 1-15,-1-8-1 16,2-6 1-16,5 0 30 15,6-10 16-15,2-20-8 16,2-4-27-16,-3-4-7 16,-2 6-4-16,-6 8 0 15,-10 10-39-15,-6 6-21 0,0 6-85 16,-2 2-377-16</inkml:trace>
  <inkml:trace contextRef="#ctx0" brushRef="#br0" timeOffset="211240.45">5289 12823 270 0,'0'0'504'0,"0"0"-350"16,0 0-79-16,0 0-14 15,0 0-23-15,0 0-31 16,0-2-7-16,0 2-10 16,0 9-1-16,0 8 11 15,0 1 0-15,0-2 0 0,0-1 6 16,0-2-6 0,0-4 1-16,0-5 2 0,0-3 4 15,0-1-6-15,0 0 9 16,0-1 19-16,0-16-29 15,-2-5-6-15,-2 1 5 16,1 1 0-16,-3 1 1 16,-2 5 5-16,2 4-3 15,0 4-2-15,-1 2-1 16,1 2-5-16,-6 2-1 16,1 0-3-16,-3 4 10 15,-1 16-1-15,-1 6-3 16,3 9 1-16,4 6 3 15,5 8 0-15,4-2 0 16,0-1 1-16,7-11 0 0,12-9-1 16,3-9 1-16,3-12 9 15,0-5-1-15,2 0 24 16,0-25 12-16,-4-8-22 16,-2-4-7-16,-5 3-10 15,-8 5-3-15,-1 8 1 16,-3 6-2-16,-2 5 0 15,1 3 6-15,-1 3-8 16,-2 4 3-16,0-1-6 16,0 1-3-16,0 0 6 0,0 0-4 15,0 0 4 1,0 0 14-16,0 0 3 0,0 0-1 16,0 0-3-16,0 0-4 15,0 0 2-15,0 0-11 16,0 0 1-16,0 0 2 15,0 0-3-15,0 0 1 16,0 0 0-16,0 0 0 16,0 0 0-16,0 0 1 15,0 0-2-15,0 0 0 16,0 0 4-16,0 0-3 16,0 0-1-16,0 0 1 15,0 0-1-15,0 0 0 16,0 0-1-16,0 0 1 15,0 0-1-15,0 0 1 16,0 0 0-16,0 0-2 16,0 0 2-16,0 0 0 0,0 0-1 15,0 0-5-15,0 0 4 16,0 0-2-16,0 0 4 16,0 5 0-16,0 2 3 15,0 3-3-15,0 0-1 16,2 4 1-16,3 2 1 15,0 4 0-15,1 5-1 16,3 1 2-16,2-6-2 16,-2-1 4-16,0-7-4 15,-3-10 1-15,4-2 1 0,0-4 0 16,1-25 10 0,1-6-3-16,-5-5-6 0,-3-1-3 15,-4 2-10-15,0 5-2 16,0 3-12-16,-13 6 6 15,-1 6 6-15,5 7 12 16,1 6 0-16,3 6-8 16,-2 0 1-16,0 0 10 15,-3 18-3-15,-2 13 0 16,3 8 0-16,5 3-2 16,4 1 4-16,0-3-3 15,0-8 1-15,6-8 0 16,3-8 2-16,1-12-1 15,-2-4 7-15,1 0-4 16,7-10 11-16,4-19-1 0,2-6-14 16,5-5-1-16,-2 2-22 15,-1 4-3-15,-1 7 5 16,-8 9 11-16,-6 9 7 16,-2 4 1-16,-5 5-4 15,2 0-5-15,1 6-11 16,-1 20 22-16,0 6 1 15,-1 4 18-15,-3 5 3 16,0-2-8-16,0-4-2 16,0-3-7-16,0-12-1 15,0-8-2-15,0-6 1 16,0-6 1-16,2 0 2 0,3 0 13 16,2-21-1-16,5-14-4 15,5-2-14-15,2 4 4 16,-1 3-4-16,0 5 1 15,-2 7-2-15,-8 8 0 16,0 6-2-16,-4 4-7 16,0 0-5-16,1 14 6 15,1 11 6-15,-2 7 3 16,4 0 2-16,-6 2-1 16,-2-2 3-16,2-6 0 15,-2-6-3-15,0-8 2 16,2-8 1-16,-2-4-1 15,0 0 4-15,2 0 1 16,1-16 8-16,5-18-16 16,6-6-9-16,3-2-7 0,4 2-1 15,-1 6-9-15,0 8 23 16,-4 11 0-16,-3 8-2 16,-2 7-3-16,2 0 8 15,3 2 9-15,4 15 5 16,-2 12 14-16,-1 1-3 15,-1 2-12-15,-5 1-2 16,-1-7-6-16,-8-6-5 16,2-6-22-16,-2-11-94 15,1-3-116-15,1-10-210 0</inkml:trace>
  <inkml:trace contextRef="#ctx0" brushRef="#br0" timeOffset="212432.17">6201 12735 624 0,'0'0'349'16,"0"0"-183"-16,0 0-44 16,0 0-50-16,0 0-30 15,0 0-33-15,0-42-9 16,0 42-4-16,0 0-13 16,0 22 2-16,0 12 15 15,2 10 6-15,-2 9 8 16,0 2-10-16,0 8 10 15,0-1-6-15,0-6 6 16,0-12-10-16,0-16 1 0,0-16-4 16,0-7 1-16,0-5 1 15,0-12 9-15,18-19 2 16,7-13 0-16,8 0-5 16,-2 0-9-16,1 12-1 15,1 9-9-15,2 9-5 16,-1 9-3-16,-1 5 7 15,-6 0 6-15,-11 12 2 16,-10 10-2-16,-6 7-2 16,0 3 6-16,-10 1 2 15,-17-1 1-15,-4-1 1 16,-5-11 5-16,-3-3-7 0,4-11 1 16,4-6 3-16,6 0 7 15,6-4 0-15,3-12 12 16,7 1-7-16,3 0-9 15,3 10 13-15,3 2-6 16,0 3 0-16,0 0-15 16,0 0-6-16,0 0 5 15,0 3-2-15,0 9-11 16,0-1 7-16,0 5 5 16,3 0 2-16,9 0-2 15,1-6-3-15,3-6 5 16,7-4 4-16,4 0 3 15,2-6-2-15,2-18-5 16,2-8-8-16,-1-8-3 0,-1-1-9 16,-6 0 7-16,-4 1-7 15,-1 1 5-15,-7 9 2 16,-3 4 12-16,-6 13 1 16,1 2 1-16,-5 7-1 15,0 2 0-15,0 2 0 16,0 0-1-16,0 0-7 15,0 2-9-15,0 18-1 16,0 9 18-16,0 3 17 16,-5 2-8-16,3-3-6 15,2 1-3-15,0-6 2 0,0-3-2 16,0-7-1-16,2-8-1 16,5-6 1-16,1-2 2 15,4 0 0-15,5-10 10 16,6-17-1-16,0-8-1 15,1-3-9-15,0 0-7 16,-1 6 3-16,-3 8 4 16,-5 5 0-16,-3 9 0 15,-6 9-4-15,-1 1-1 16,-3 1-10-16,-2 26 6 16,0 5 9-16,0 6 15 15,0 0-6-15,0 0-3 16,0-4 5-16,0-10-5 0,-5-8-4 15,3-9 2 1,2-7-2-16,0 0 1 0,0 0 10 16,0 0-2-16,0-23 5 15,2-12-16-15,17-12-20 16,2-2 1-16,4 10 8 16,0 2 3-16,-3 12-4 15,0 4 7-15,-4 12 3 16,-3 4-6-16,-3 5 1 15,-1 0-14-15,0 9 14 16,-2 13 7-16,2 5 5 16,3 5 16-16,1-4-7 15,1-1-7-15,-3-7 0 16,1-8-6-16,-8-6 5 0,-1-4-5 16,-1-2 3-16,0-2-4 15,3-26-8-15,-2-11-38 16,-3-4-135-16,-2-3-293 15</inkml:trace>
  <inkml:trace contextRef="#ctx0" brushRef="#br0" timeOffset="212744.04">6892 12516 807 0,'0'0'219'0,"0"0"-148"16,0 0-47-16,0 0-15 15,0 0-7-15,0 0 15 16,33 75-10-16,-14-61-2 16,-4-6 17-16,-6-6-10 0,-7-2-4 15,-2 0 7-15,0 0 9 16,0-12 10-16,-13-7-31 16,-3 1 4-16,2 7-14 15,2 6 11-15,2 3-4 16,1 2 2-16,-1 0-2 15,3 18-4-15,5 9-11 16,2 5 11-16,0 0 3 16,11 0-47-16,22-4-112 15,11-7-142-15,12-8-449 0</inkml:trace>
  <inkml:trace contextRef="#ctx0" brushRef="#br0" timeOffset="213536.23">7498 12828 154 0,'0'0'115'16,"0"0"-110"-16,0 0 80 16,0 0-34-16,0 0 4 15,0 0 76-15,23 0 26 16,-23 0-49-16,-2-7-63 15,-12-3-5-15,-1 0 9 16,-4 5-23-16,2-2 6 0,-1 7 18 16,0 0-18-16,-2 0-9 15,4 0-4-15,-1 16-6 16,3 4 0-16,3 6-4 16,0 6-6-16,4 5 6 15,5-1-4-15,0-2 1 16,2-8 1-16,0-8-2 15,0-9-2-15,0-9-1 16,0 0-1-16,6-17 2 16,15-13 7-16,1-7-7 15,-5 8 2-15,0 7-5 16,-7 7 3-16,-1 8-3 0,-2 4 1 16,2 3 17-16,2 0-16 15,5 0 3-15,3 3 8 16,4 15 3-16,-1 5 14 15,1 1-14-15,-6 1-6 16,4-7 0-16,-6-8-9 16,-1-6 3-16,1-4 6 15,-1-6-3-15,-1-22 1 16,1-10-1-16,-4-7-7 16,1-3-10-16,1-2-14 15,1-2-2-15,-4-4 9 16,-2 0 14-16,-1 2 3 15,-6 5 1-15,0 15 4 16,0 13-2-16,0 10 19 16,0 11 1-16,0 0-23 0,0 0 0 15,0 0-4-15,-2 0 2 16,-2 8 1-16,-3 9 1 16,0 2-1-16,3 7-1 15,-1 6 2-15,1 9 2 16,4 5 16-16,0 0-3 15,0-2-2-15,0-2-1 16,0-4-1-16,15-6-4 16,-1-7-1-16,1-5-2 15,1-12-2-15,-1-7 2 0,6-1-4 16,-3-5-1-16,-1-21-24 16,-3-6-42-16,-10-9-162 15,-4 1-283-15</inkml:trace>
  <inkml:trace contextRef="#ctx0" brushRef="#br0" timeOffset="213724.72">7692 12687 724 0,'0'0'222'16,"0"0"-90"-16,0 0-6 15,0 0-32-15,0 0-72 16,0 0-14-16,149-48-4 0,-117 31-4 15,-14 4-2 1,-10 5-54-16,-5 3-68 0,-3 5-77 16,0 0-273-16</inkml:trace>
  <inkml:trace contextRef="#ctx0" brushRef="#br0" timeOffset="-214326.25">8026 12647 197 0,'0'0'307'0,"0"0"-120"16,0 0-16-16,0 0-59 15,0 0-49-15,0 0-20 16,2-34-19-16,-2 34-20 16,4 0-4-16,-2 0-12 15,0 18 12-15,0 8 26 16,0 4 8-16,3 2 0 16,-1-2-18-16,4-2-4 15,4-1-5-15,-3-6 1 16,2-7-5-16,-4-7 1 15,0-7-2-15,5 0 6 16,9-11 10-16,4-17-10 0,1-9-8 16,1-7-21-16,-5 3 8 15,-2 3 7-15,-5 6 3 16,-1 8 3-16,-3 8 1 16,-3 10-1-16,-6 6-4 15,2 0-12-15,0 2-4 16,5 23 20-16,0 4 36 15,-2 5 1-15,2 0-14 16,-3-1-11-16,4-8 1 16,-2-4-5-16,1-9-6 15,0-3 7-15,-4-6-6 16,1-3 6-16,3 0-1 0,0-7 6 16,5-17-9-16,-4-3 1 15,-1-6-6-15,-6 3-26 16,-3 2-8-16,0 2 20 15,0 8 9-15,-5 4 5 16,-8 6 8-16,-1 6 14 16,-1 2-17-16,-6 0-5 15,4 22 4-15,-1 4 2 16,3 2-6-16,3 2 0 16,6 0-3-16,4-2 3 15,2-1-5-15,0-8 5 16,0-3-1-16,12-5 1 15,5-8 7-15,1-3-5 0,1 0 5 16,4-3 0 0,1-17-6-16,5-4-1 0,0-7-10 15,3 4 2-15,-5-4 8 16,-2 9-1-16,-6 8 1 16,-6 6-2-16,-6 8-2 15,-3 0-9-15,3 12-5 16,-1 17 17-16,4 0 1 15,1 1 7-15,-3-4-4 16,-1-4 4-16,2-5-7 16,-4-7 1-16,-1-6-1 15,-2-4 1-15,0 0 10 0,5 0-5 16,2-11 14 0,2-12-16-16,2-8-4 0,1-3-12 15,3 2-1-15,-1 2-3 16,1 7 12-16,-5 11 2 15,-3 9-1-15,1 3 3 16,0 0 1-16,3 8 6 16,6 10 23-16,-1 2-3 15,-5-2 2-15,-5-1-23 16,0-5 0-16,-4-7-3 16,-2-1-3-16,-2-4-14 15,0 0-58-15,-4-7-41 16,-18-20-250-16</inkml:trace>
  <inkml:trace contextRef="#ctx0" brushRef="#br0" timeOffset="-214166.09">8314 12426 812 0,'0'0'252'0,"0"0"-222"15,0 0-30-15,0 0-111 16,0 0-238-16</inkml:trace>
  <inkml:trace contextRef="#ctx0" brushRef="#br0" timeOffset="-213335.58">9320 12533 132 0,'0'0'257'0,"0"0"-27"15,0 0-57-15,0 0-44 16,0 0-38-16,0 0-17 16,0-41-22-16,-5 41-4 15,-1 0-32-15,-2 0-16 16,0 5-12-16,-5 16-4 15,-1 11 11-15,3 7 5 16,2 1-2-16,4 2 3 0,5-6-1 16,0-8 0-16,5-10 2 15,13-8 5-15,6-10-7 16,3-4 17-16,7-29 8 16,-3-16-20-16,-4-6-5 15,-14-1-16-15,-11 8 5 16,-2 10 11-16,-5 8 2 15,-19 14 23-15,-7 11 2 16,-3 5-12-16,-1 5-5 16,-1 25-10-16,7 3-7 15,9 3 1-15,15-3 5 16,5 0-1-16,7-3-19 0,27-2-80 16,10-5-115-16,8-12-39 15,-1-9-124-15</inkml:trace>
  <inkml:trace contextRef="#ctx0" brushRef="#br0" timeOffset="-212936.73">9861 12302 455 0,'0'0'229'0,"0"0"-39"16,0 0-52-16,0 0-21 15,0 0-50-15,0 0-31 16,7-161-7-16,-14 158-21 15,-1 3 0-15,-4 0-8 16,-1 0-1-16,-3 8-1 16,1 12-6-16,-5 3 4 0,4 14-8 15,2 4 12-15,4 12 0 16,0 5 23-16,4 7-9 16,3 5-1-16,1 8 11 15,2 4-8-15,-2 6 12 16,-2 5-5-16,0 3 7 15,-1-3 2-15,-2-8-16 16,-2-10-6-16,0-17-1 16,3-21-5-16,1-12 2 15,0-17 0-15,5-6-6 0,-2-2 3 16,0 0-1-16,-2 0-2 16,-5-22-16-16,-3-9-28 15,-1-12-43-15,-3-12-21 16,-1-9-179-16,1-11-420 15</inkml:trace>
  <inkml:trace contextRef="#ctx0" brushRef="#br0" timeOffset="-212783.82">9581 12651 969 0,'0'0'261'16,"0"0"-149"-16,0 0-55 15,0 0-40-15,0 0-11 16,0 0-3-16,196-67-3 0,-159 62-12 15,-6-3-90-15,-10-2-191 16,-10-6-402-16</inkml:trace>
  <inkml:trace contextRef="#ctx0" brushRef="#br0" timeOffset="-211736.26">10481 12422 351 0,'0'0'360'16,"0"0"-283"-16,0 0-50 0,0 0-14 16,0 0-5-16,0 0 0 15,109-126-8-15,-102 100-8 16,-3-6-2-16,-4-5 10 16,0 2 9-16,0-2 38 15,-6 8 16-15,-3 2-17 16,-1 11-3-16,6 5-2 15,2 6 15-15,0 3 0 16,2 2-26-16,0 0-10 16,0 0-6-16,0 0-14 15,0 12-5-15,0 26 5 16,0 19 15-16,0 15 26 0,0 15-5 16,0 10-8-16,0 9-1 15,-7 8-8-15,1-1-10 16,-2 2-6-16,4-1 2 15,4-8 0-15,0-14 0 16,0-20-4-16,0-26-1 16,14-21-10-16,-1-18-35 15,1-7-55-15,1-19 10 16,-1-25-124-16,-5-16-259 16</inkml:trace>
  <inkml:trace contextRef="#ctx0" brushRef="#br0" timeOffset="-211494.4">10608 12443 547 0,'0'0'305'0,"0"0"-186"15,0 0-7-15,0 0-57 16,0 0-36-16,0 0-19 16,80-141-5-16,-40 141 5 15,-4 3 0-15,-10 18 3 16,-5 4-2-16,-15 2 4 15,-6 1 9-15,0 5-5 16,-11-1 8-16,-18 1-7 16,-2-4 4-16,-2-5-14 15,6-10-20-15,7-12-146 0,9-2-179 16</inkml:trace>
  <inkml:trace contextRef="#ctx0" brushRef="#br0" timeOffset="-211184.57">10933 12312 472 0,'0'0'213'0,"0"0"-213"16,0 0 8-16,0 0 16 16,0 0 10-16,0 0-9 15,158 90-18-15,-129-60 5 16,-6-2-5-16,-12-5 6 0,-11-5-3 15,0-4 20 1,-5-4 32-16,-14-6 2 0,-1-4 3 16,-1 0 22-16,4-11-12 15,3-15-33-15,12-6-22 16,2-4-12-16,6-3-7 16,23 2-3-16,6 5 0 15,-2 6-5-15,0 9-74 16,3 14-102-16,-1 3-95 15,-1 0-297-15</inkml:trace>
  <inkml:trace contextRef="#ctx0" brushRef="#br0" timeOffset="-209660.38">11390 12388 627 0,'0'0'191'0,"0"0"-48"0,0 0 1 16,0 0-55-16,0 0-72 15,0 0-16-15,56-14 2 16,-31 12-2-16,-5 1 4 16,2-4-1-16,-6 2-4 15,-3-4 4-15,-1 2-2 16,-6-6-2-16,-2-3-12 16,-4-2-9-16,0-4-13 15,0 2-18-15,-13 0 5 16,-5 4 19-16,0 4 14 15,-1 6-6-15,0 4 19 0,-1 0 1 16,3 6 2-16,-2 14 24 16,4 8 18-16,1 4 13 15,6 7 19-15,8 2-21 16,0 1-3-16,0-4-23 16,18-6-10-16,1-7-11 15,2-9-3-15,1-11 4 16,7-5 1-16,7 0-10 15,4-15-12-15,3-14-31 16,3-5-19-16,1 1-45 16,-1-2-46-16,-6 5 56 15,-5 7 74-15,-12 2 23 16,-4 5 3-16,-9 7 25 0,-5 2 37 16,0 5 14-16,-5 2-9 15,0 0-18-15,0 0-20 16,0 0-12-16,0 0 3 15,0 0 3-15,0 0-4 16,0-3-2-16,-14 3-3 16,-9 0-14-16,0 0 4 15,-2 0-6-15,-2 0-1 16,5 7 0-16,-1 5 1 16,6 4-3-16,6 7 4 15,6-2-4-15,5 5 2 16,0 0-1-16,7-2 1 15,17-5 0-15,1-7 3 16,1-6-2-16,-1-6 8 0,0 0-1 16,2-28-1-16,-3-11-7 15,-2-7-13-15,-4-4 2 16,-7-6-1-16,-4-2 0 16,-7-7-5-16,0 0-8 15,0 6 14-15,0 13 4 16,-5 16 7-16,3 17 2 15,0 10 12-15,0 3 15 16,2 0-20-16,0 0-9 16,0 8-5-16,-2 16 5 15,2 8 14-15,-3 6 3 16,3 6 1-16,-2 5-1 0,0 5 1 16,2 5-8-16,0-4 4 15,0-1-4-15,0-6-3 16,0-8-3-16,7-8 0 15,6-9-2-15,0-9-2 16,5-11 1-16,6-3 6 16,5-3 6-16,5-26-5 15,1-4-8-15,-4-6-6 16,-6 2-16-16,-4 0 4 16,-6 7 12-16,-8 6 3 15,-3 8 1-15,-4 7 2 16,0 2 1-16,0 5 0 15,0-1 5-15,0 3-3 0,3 0 1 16,-3 0-4 0,0 0-8-16,0 0 3 0,0 5-2 15,0 17 7-15,0 4 7 16,2 2 1-16,4-4-7 16,8-4-1-16,-3-6 1 15,6-5 4-15,1-6-3 16,3-3 0-16,-2 0 4 15,4-6-2-15,2-16 1 16,1-6-5-16,1-9-13 16,2 2-5-16,-5 1-7 15,-1 1 15-15,-5 12 9 0,-7 6 1 16,-5 10 0 0,-4 2 0-16,-2 3 7 0,0 0-3 15,6 0-4-15,0 11 2 16,0 3 5-16,1 0 2 15,-3-4-8-15,2 0-1 16,-4-2 4-16,0 0 0 16,-2-4-4-16,0-4 2 15,0 0 2-15,0 0-4 16,0 0-5-16,0 0-1 16,0 0 3-16,0-4-1 15,0-10-1-15,-2 0 2 16,-4 0 3-16,2 4 0 15,0 2 0-15,-3 8-1 16,-3 0 1-16,-4 0 3 0,-4 15-3 16,0 12 0-16,5 7 8 15,4 1-6-15,6 4 13 16,3-3 0-16,0-8-9 16,23-6 6-16,6-11-6 15,0-11 6-15,0 0 0 16,-2-19-12-16,-10-15-7 15,-7-8-45-15,-10-5-43 16,0 1-236-16,-10-7-426 16</inkml:trace>
  <inkml:trace contextRef="#ctx0" brushRef="#br0" timeOffset="-209411.52">12356 11831 361 0,'0'0'480'16,"0"0"-364"-16,0 0-56 15,0 0 7-15,0 0-35 16,0 0-6-16,0 0-10 16,-23 99 8-16,33-99-10 15,-6 0 0-15,-4 0 12 16,0-19-9-16,0-5-6 16,0 4-11-16,0 6-26 15,-10 7-4-15,0 7-11 16,1 0-20-16,-3 0 49 0,4 9 4 15,1 13-45-15,5 2-82 16,2 2-231-16</inkml:trace>
  <inkml:trace contextRef="#ctx0" brushRef="#br0" timeOffset="-208851.84">12766 12008 427 0,'0'0'161'0,"0"0"28"16,0 0-48-16,0 0-22 15,0 0-24-15,0 0-24 16,0-41-27-16,0 41-9 16,0 0-9-16,0 0-26 15,0 9-4-15,0 18-5 16,0 17 9-16,0 13 32 15,2 2-9-15,3 2-11 16,-3-3-1-16,2-6-4 16,1-8-6-16,-3-12 7 15,-2-10-8-15,0-10-23 16,0-6-39-16,0-6-49 0,0 0-161 16,0 0-134-16</inkml:trace>
  <inkml:trace contextRef="#ctx0" brushRef="#br0" timeOffset="-208153.72">12703 12310 646 0,'0'0'261'15,"0"0"-121"-15,0 0-32 16,0 0-32-16,0 0-38 16,0 0-28-16,118-46-4 15,-77 38-3-15,-3-1-1 16,-7 0 3-16,-6 1-5 15,-10 0-8-15,-4 0 0 0,-4 2 8 16,-3 2 2-16,-2 1 1 16,-2 3-3-16,0 0-4 15,0 0-17-15,0 15 3 16,0 7 18-16,0 2 0 16,0 4 8-16,0 0-5 15,0-4 0-15,5-2 0 16,1-10-3-16,-3-5 0 15,-1-7 3-15,3 0 1 16,1-3 17-16,1-19-5 16,-3-6-16-16,-4-4-22 15,0 0-16-15,0 1-48 0,0 5 62 16,-6 8 24 0,-3 9 7-16,0 3 48 0,0 6-12 15,4 0-20-15,3 0-4 16,2 0-13-16,0 0-6 15,0 0-6-15,0 0-6 16,7 0 12-16,9 1 11 16,5-1 1-16,4 0 4 15,0 0-2-15,-5-5-9 16,-5-5-5-16,-3 2 0 16,-8 1 0-16,1 0 3 15,-3 3 0-15,2-3-2 0,3 1-1 16,4 0-4-16,0 3 4 15,-2-1-1 1,-2 2 1-16,-5-1 1 0,-2 3-1 16,0 0 0-16,0 0-5 15,0 0-14-15,0 0 13 16,0 3-13-16,-9 6-19 16,4 2-55-16,3-3-12 15,0-3-1-15,2 1-24 16,0 1 26-16,0-3 65 15,0 1 19-15,0 0 19 16,0 0 0-16,0-1-83 16,0 1-188-16</inkml:trace>
  <inkml:trace contextRef="#ctx0" brushRef="#br0" timeOffset="-207328.67">13261 12342 439 0,'0'0'190'0,"0"0"-102"0,0 0 42 16,0 0-75-16,0 0-30 16,0 0 25-16,69-34-15 15,-57 10-22-15,-6-4 5 16,-6-2-6-16,0-5 0 16,0 4 15-16,0-1-6 15,-10 4 3-15,4 6-2 16,2 10 4-16,-1 5-3 15,3 5 9-15,-7 2-17 16,0 0-15-16,-2 16 0 16,-3 8 0-16,10 2 3 15,4-2-2-15,0-1-1 0,0-4-23 16,16-4-12-16,6-1 0 16,0-2 22-16,1-4-16 15,-7-2-26-15,-3-3 14 16,-5 0 30-16,2-1 7 15,-2-2 4-15,5 0 1 16,1 0 1-16,1 0 16 16,2 0-4-16,-7 0-14 15,4 2 1-15,-5 10-1 16,2 1 24-16,3-2 13 16,-6-5 2-16,3-4 5 15,1-2 1-15,-1 0-12 16,-1-8-3-16,2-10-15 0,-1-7-4 15,3-6-7-15,1-3-3 16,3-7-1-16,-1 5-13 16,-3 6-3-16,-5 9 11 15,-7 8 4-15,-2 9 1 16,0 4-5-16,0 0-12 16,-6 0-1-16,-17 14 12 15,-4 8 6-15,3 6 0 16,13 0-6-16,11 1 3 15,0 0-4-15,22 2 3 16,12-5 4-16,-5-3 0 16,-7-4 0-16,-9-9 3 15,-9-1 4-15,-4-6 6 16,0 3 9-16,-22-2 17 0,-6-2-20 16,-9-2-19-16,0 0-57 15,-5 0-177-15,-1 0-414 16</inkml:trace>
  <inkml:trace contextRef="#ctx0" brushRef="#br0" timeOffset="-203727.46">24984 8652 24 0,'0'0'54'0,"0"0"-38"16,-4 5 7-16,-1-3 48 0,5 0-8 15,0-2-15-15,0 0-23 16,0 0-16-16,0 0 6 16,0 0 27-16,0 0 34 15,0 0-18-15,0-2-36 16,0-5 32-16,0 4 56 15,0 3-40-15,0-2-22 16,0 2-32-16,0 0-2 16,0 0-3-16,0 0-3 15,0-2-5-15,0-1 4 16,0-1-2-16,0 1 3 16,0-4 37-16,0 3 10 0,0 0 3 15,0 2 17-15,0 2-14 16,0 0-22-1,0 0-18-15,0 0-10 0,0 0-3 16,0 0-7-16,0 0-1 16,0 0 2-16,0 0-2 15,0 0-41-15,0 0-47 16,0 0-28-16,0 0-87 16,-6 0-177-16</inkml:trace>
  <inkml:trace contextRef="#ctx0" brushRef="#br0" timeOffset="-203002.26">24549 9156 60 0,'0'0'401'0,"0"0"-323"15,0 0-36-15,0 0-9 16,0 0 24-16,0 0-2 0,-74 1 8 15,64 2-4-15,3-1 33 16,5-2-2-16,2 0 19 16,0 0-25-16,0 0-60 15,35 0-21-15,30 0 45 16,31-6-27-16,20-8-10 16,11 3-9-16,-5-1 8 15,-12 8-5-15,-21 3-5 16,-24-2 0-16,-26 3-7 15,-16 0 5-15,-14 0 2 16,-9 0-1-16,0 0 0 16,0 0 1-16,0 0 4 0,0 0 2 15,0 0 3-15,0-3-1 16,0-1-3-16,0-3-1 16,-5 0 0-16,-1-1 1 15,-6-1-5-15,-1 0 1 16,-7-2-1-16,0-1-1 15,0 3 1-15,-1-4 3 16,9 5-3-16,3 4 1 16,7 3-1-16,2 1 0 15,0-3-2-15,0 3-14 16,4 0-20-16,11 0 8 16,3 0 28-16,-5 0 0 0,-3 12-7 15,-8 7 0 1,-2 3 3-16,0 2 4 0,0 4 11 15,-12 4-2-15,-5 2-6 16,-1 2 4-16,5-6-7 16,5-6-31-16,8-10-138 15,8-14-123-15,30 0-306 16</inkml:trace>
  <inkml:trace contextRef="#ctx0" brushRef="#br0" timeOffset="-202303.84">26056 8520 300 0,'0'0'256'0,"0"0"-157"16,0 0-39-16,0 0 41 16,0 0 31-16,0 0-34 15,41-100 6-15,-41 100-52 16,0 0-40-16,-14 0 0 16,-6 7 4-16,-4 19-7 0,-3 3-8 15,-2 7 2-15,6 1-2 16,6-2 0-16,7-3-1 15,10-2-1-15,0-4-10 16,21 1 11-16,8-6 9 16,0-4-5-16,-5-4 2 15,-6-4-2-15,-7 1-2 16,-4 0 0-16,-5-2-1 16,-2 0 0-16,0 2 3 15,0 7 1-15,-2 6 1 16,-19 3-3-16,-8 6 7 15,-6 0-2-15,-3 0 0 16,1-2-3-16,2-4-4 16,12-9 7-16,6-6-8 0,15-7-1 15,2-4-5 1,5 0 1-16,26 0 5 0,6 0 15 16,6-1-9-16,-3-6 3 15,-4 7-9-15,-9 0 0 16,-3 0 0-16,-5 3-4 15,-9 10 0-15,1 8 3 16,-9 3-3-16,-2 4-3 16,0 6 7-16,-4 5 3 15,-15 7 10-15,-10 5 6 16,0 0-2-16,2-8 0 16,11-5-4-16,11-13-13 0,5-11 2 15,21-14-4 1,28 0-14-16,10-21-48 0,9-18-182 15,-1-12-232-15</inkml:trace>
  <inkml:trace contextRef="#ctx0" brushRef="#br0" timeOffset="-201961.03">26691 8418 642 0,'0'0'225'0,"0"0"-75"15,0 0-28-15,0 0-32 0,0 0-30 16,0 0-30 0,0-42-12-16,0 42-14 0,0 12-2 15,0 20-2-15,0 8 20 16,0 8 0-16,0 6-10 15,0 8-9-15,-8 7 3 16,-5 1-2-16,-1 0 2 16,-1-10-3-16,3-12-1 15,3-16 0-15,7-13 0 16,2-9-39-16,0-10-36 16,0 0-23-16,6-9-43 15,8-17-51-15,-3-9-209 0</inkml:trace>
  <inkml:trace contextRef="#ctx0" brushRef="#br0" timeOffset="-201621.76">26664 8661 53 0,'0'0'486'16,"0"0"-247"-16,0 0-102 15,0 0-16-15,0 0-22 16,0 0-30-16,43-225-37 16,-26 205-10-16,4 4-4 15,-1 2-8-15,5 4 2 16,-1 8-12-16,-4 2-4 15,-2 0 2-15,-3 21-2 16,-10 6-1-16,-5 7 4 16,0 4 1-16,-13 4 2 0,-18 2-2 15,-10 4 0 1,-5 0 10-16,-4-3-9 0,6-10 8 16,13-9 5-16,13-9-3 15,13-11-5-15,5-2-6 16,0 2-8-16,27 7 8 15,9 12 41-15,9 8-15 16,3 6-23-16,-1 5 3 16,-2 0-4-16,-10-4-2 15,-6-11-66-15,-6-14-105 16,-5-15-367-16</inkml:trace>
  <inkml:trace contextRef="#ctx0" brushRef="#br0" timeOffset="-200610.49">27127 8791 626 0,'0'0'222'15,"0"0"-173"-15,0 0-43 16,0 0-6-16,0 0 11 16,0 0-6-16,46 24 2 15,-44-20-3-15,-2 0 0 16,2-2 7-16,-2-2 6 15,0 0 23-15,2 0 22 16,0 0 8-16,-2 0 4 0,0-4-39 16,0-10-28-1,0-2-1-15,0-2-4 0,-2-2 2 16,-4 0-4 0,-1 4 6-16,3 2-6 0,2 6 1 15,-2 6-2-15,0-1 0 16,0 3-11-16,-5 0 6 15,-3 0 6-15,-5 15 0 16,-1 4-2-16,1 8 2 16,-6 3 2-16,4 5-1 15,1 2 3-15,2 1 4 16,5-4-1-16,7-2-6 0,4-6 5 16,0-6-5-1,0-6 3-15,0-6 1 0,0-8-4 16,6 0-1-16,14-8 15 15,7-19-1-15,4-10-9 16,1 2-4-16,-5-2-1 16,-6 5-5-16,-5 8 5 15,-3 6 1-15,-5 5-1 16,-4 8 1-16,-2 3-1 16,0 2 0-16,-2 0 0 15,2 0-6-15,-2 0-3 16,0 2-5-16,5 16 14 15,-3 8 10-15,0 4 4 16,0 2-1-16,2 0 5 16,2-6-4-16,-2-3-7 0,0-9 0 15,1-5-1-15,-3-6-5 16,-2-3 1-16,0 0 6 16,0 0 0-16,6 0 3 15,6-17-1-15,7-13-4 16,8-6-5-16,2 0-1 15,0 4 0-15,-2 4 2 16,-6 10-1-16,-6 6-2 16,-7 6 1-16,0 6-9 15,0 0 0-15,1 14 4 16,3 13 5-16,-6 5 2 16,1 1 3-16,-5-5 0 15,-2-5-2-15,2-8 2 0,-2-5-5 16,0-6 0-16,0-4 2 15,0 0-2-15,0 0 2 16,0 0 7-16,0 0 2 16,0-16-3-16,12-9-5 15,3-4-4-15,12-2 3 16,4-2-1-16,0 3-1 16,3 3-1-16,-5 12 1 15,-7 4-3-15,-7 11 0 16,-1 0-1-16,-5 14-1 15,-3 17 3-15,-1 3 2 16,0 3 2-16,-3-6-2 0,0-4-2 16,0-8-37-1,3-4-31-15,5-10-80 16,2-5-35-16,8 0-77 16,2-5-143-16</inkml:trace>
  <inkml:trace contextRef="#ctx0" brushRef="#br0" timeOffset="-200032.45">28033 8845 107 0,'0'0'165'16,"0"0"-8"-16,0 0-37 16,0 0 5-16,0 0 1 15,0 0-21-15,60-40 6 16,-60 36-11-16,0-3-24 0,0 2-40 16,-4-3-26-1,-3 0-3-15,-1-2 8 0,1 3 5 16,-2-2-11-16,2 1 13 15,3 5 8-15,0 3-10 16,-3 0-10-16,-3 0-10 16,0 13-9-16,-6 11 5 15,5 4-8-15,2 2 7 16,3-1 4-16,3-3 0 16,3-9 0-16,0-5-7 15,0-8 8-15,0-4 1 16,5 0 16-16,12 0 33 15,3-20-32-15,3-7-12 16,-4-10 4-16,4-5-4 16,-3-2-2-16,-2-5-2 0,-2-2-2 15,-5-8-10-15,-5 0 4 16,-2 0 6-16,-4 7 2 16,3 15 1-16,-3 15-3 15,0 10 6-15,0 10 4 16,0 2 1-16,0 0-10 15,0 0-1-15,0 0-1 16,0 0-5-16,0 2 2 16,0 27-9-16,0 13 13 15,-5 16 10-15,1 10 5 16,0 4 0-16,4 0 7 16,0-4-7-16,0-7-13 0,0-13 3 15,6-14-1-15,4-10-1 16,-2-12-3-16,1-8-48 15,5-4-21-15,3 0-53 16,8-14-127-16,4-14-354 16</inkml:trace>
  <inkml:trace contextRef="#ctx0" brushRef="#br0" timeOffset="-199123.51">28421 8726 417 0,'0'0'402'15,"0"0"-203"-15,0 0-63 16,0 0-22-16,0 0-60 15,0 0-41-15,0 0-13 16,2-18-4-16,-2 25-2 0,0 11 6 16,0 5-1-16,0 0 4 15,0 3-3 1,0-3 3-16,0 0 4 0,0-5-2 16,0-8-4-16,0-3-1 15,0-7 6-15,4 0-1 16,4 0-1-16,5-21 0 15,3-11-4-15,-1-10-14 16,-6 0-2-16,-6 1 13 16,-3 8 2-16,0 8-6 15,0 11 7-15,-3 9 21 16,-4 5-10-16,-1 0-7 0,-5 7-4 16,-1 19 0-16,-1 6 0 15,1 7 1-15,3 1 6 16,1-1 4-16,4-8-4 15,4-7 1-15,2-7-6 16,0-12 2-16,0-5 4 16,0 0-4-16,14 0-1 15,9-24 13-15,8-8-11 16,1-6-5-16,0 2-2 16,-6 4 2-16,-2 6-4 15,-1 5 3-15,-5 10 0 16,-3 3 1-16,1 8-3 15,-3 0-2-15,0 3-1 16,1 20 6-16,-3 7 3 16,-7 7 7-16,-2-2 4 0,-2-3-10 15,0-2 7-15,0-9-6 16,0-4-4-16,0-9 3 16,-2-4-1-16,2-4-3 15,0 0 6-15,0 0 4 16,0-20 0-16,14-10-10 15,6-4-7-15,-2 2 7 16,2 8 0-16,-2 4-2 16,-7 8 2-16,-2 5 0 15,-5 7-4-15,1 0-3 16,1 0-3-16,1 16 6 16,-2 7 2-16,-1-1 2 15,-4 0 4-15,0-6-1 0,0-4 1 16,0-4 0-16,0-6-4 15,0-2 2-15,0 0 0 16,0 0 2-16,4-5-4 16,5-20-3-16,5-9-16 15,3-3 14-15,1 3 3 16,1 9 2-16,-4 8 1 16,-3 8-1-16,-2 4 13 15,3 5-3-15,6 0-10 16,3 9 1-16,2 14 0 15,1 8 6-15,-7 1 0 16,-5 0-2-16,-6-6-5 0,-5-5 0 16,-2-9-21-1,0-3-43-15,0-9-208 16,0-6-405-16</inkml:trace>
  <inkml:trace contextRef="#ctx0" brushRef="#br0" timeOffset="-198404.41">29569 8690 123 0,'0'0'395'15,"0"0"-190"-15,0 0-73 16,0 0-5-16,0 0-6 15,0 0-51-15,31 0-40 16,-8 0-14-16,2 0 10 16,-6-4-19-16,-3 0 8 15,-3-2-8-15,-1-2 3 16,-1-3 1-16,-3-4-5 16,-3-3-6-16,0 2-2 15,-5 0-11-15,0 2 0 16,0 2 2-16,-2 4-12 0,-10 0 23 15,1 6 3-15,-5 2 1 16,-1 0-3-16,-1 2 3 16,-3 14 0-16,2 7 10 15,5 5 2-15,3 4 11 16,5 5-4-16,6 1 7 16,0 1-2-16,0-9-14 15,8-7-10-15,13-4-4 16,3-11 6-16,4-6-6 15,7-2-42-15,-4-5-42 16,-2-19-118-16,-8-3-118 0,2-1-211 16</inkml:trace>
  <inkml:trace contextRef="#ctx0" brushRef="#br0" timeOffset="-198120.58">29881 8650 120 0,'0'0'391'0,"0"0"-84"16,0 0-114-16,0 0-53 15,0 0-46-15,0 0-46 16,64-70-48-16,-52 76-7 15,3 16 6-15,-1 6 2 16,-3 2 9-16,-4-1 0 16,-2-2-8-16,-3-9 4 15,-2-2-5-15,0-11 2 16,0-3 13-16,0-2 13 0,-16 0-7 16,-1 0 1-1,1-14-5-15,7-16-8 0,9-8-5 16,0-5-2-16,25-1-6 15,10 2-5-15,5 6 6 16,0 10-8-16,1 10-8 16,1 12-32-16,-1 4-42 15,-2 4-137-15,-3 14-119 16,-10 1-181-16</inkml:trace>
  <inkml:trace contextRef="#ctx0" brushRef="#br0" timeOffset="-197288.69">30374 8560 638 0,'0'0'225'0,"0"0"-73"16,0 0 10-16,0 0-42 16,0 0-36-16,0 0-48 0,-29-17-29 15,29 17-7-15,0 0-4 16,0 0 0-16,0 0 1 16,0 0 3-16,0 0 0 15,0 0 4-15,0 0-4 16,0 0 0-16,0 0 2 15,0 0-2-15,0 0-4 16,0 0 3-16,0 0 1 16,0 0 1-16,0 0 2 15,0 0 0-15,0 0-2 16,0 0 1-16,7 0 2 16,1 0 2-16,9 0-2 0,-2 12-3 15,1 3-1-15,-1 7 0 16,1 3 0-16,-3-2 0 15,-1 3 1-15,-6-2-1 16,-6 1 0-16,0-4 0 16,0-1 0-16,-10-6 2 15,-11-2 17-15,-4-5-8 16,0-7 5-16,5 0-7 16,9-12 0-16,7-18 1 15,4-10-1-15,6-8-8 16,28-5-1-16,7 4 0 15,-2 3-13-15,-1 11-1 16,-5 12-10-16,-1 9-11 0,-3 5-10 16,0 9-35-1,2 0-93-15,-2 0 12 0,-2 3-38 16,-7 10 90-16,-7-1 46 16,-7-5 47-16,-6 0 8 15,0-3 8-15,0-4 42 16,-8 2 95-16,-7-2-1 15,-1 0-36-15,3 0-6 16,1 0 3-16,6 0-51 16,-1 4-29-16,3 6-17 15,-2 6-9-15,0 7 9 16,2 4 1-16,4 1 2 16,0 4-6-16,0-3 6 15,18-5 1-15,1-9 10 0,2-6 1 16,-1-9-5-16,2 0-4 15,2-29 9-15,-3-9-15 16,-8-6-10-16,-6 3 10 16,-7 0-4-16,0 4 4 15,-5 12 8-15,-10 5 18 16,4 10-13-16,-5 10 0 16,1 0-13-16,-8 6-9 15,-4 19 1-15,5 2-13 16,7 4-35-16,9-6-61 15,6-4-48-15,0-9-80 16,12-9-10-16,9-3-42 16</inkml:trace>
  <inkml:trace contextRef="#ctx0" brushRef="#br0" timeOffset="-197018.27">30782 8520 123 0,'0'0'285'0,"0"0"-90"16,0 0-15-16,0 0-46 16,0 0-24-16,0 0-43 15,228-146-12-15,-209 146-47 16,2 14-4-16,-1 18 5 15,-1 4 11-15,0 5 7 16,-4-6-7-16,-6-1-4 16,-7-2-2-16,-2-3 22 15,0-7-6-15,-16-5-2 16,1-5-9-16,1-8 6 16,1-4-9-16,2 0 4 15,6-9 8-15,5-26-14 16,0-11-6-16,14-6-1 0,20-2-7 15,10 4-12-15,7 4-12 16,1 10-25-16,-2 10-50 16,2 5-163-16,-8 12-357 15</inkml:trace>
  <inkml:trace contextRef="#ctx0" brushRef="#br0" timeOffset="-196453.4">31562 8101 378 0,'0'0'409'16,"0"0"-267"-16,0 0-35 16,0 0 14-16,0 0-73 15,0 0-29-15,136-120-13 16,-107 116 0-16,-13 4-5 15,-7 0-1-15,-7 0-22 16,-2 8 12-16,0 13 10 16,0 5 4-16,-15 7 17 15,-12 3-1-15,-10 4-6 16,-2 2-2-16,-1 3 0 16,4-1-9-16,12-9-1 15,7-5-1-15,11-9-1 0,6-7-2 16,0-4-12-16,16-4 9 15,8-2 2-15,3-1 3 16,-3 0-1-16,-5 1 0 16,-4-2-2-16,-9 1 3 15,-3 0-8-15,-3 5 3 16,0 1 4-16,0 5 1 16,0 5 23-16,0-1-11 15,0 3-10-15,0 4 1 16,0 6-1-16,0-2-2 15,0 5-2-15,13 2 2 16,5-4 2-16,-7-1-2 16,-4-4 0-16,-7-1 11 0,-5 1 30 15,-32-1 8-15,-13-2-7 16,-8-4-24-16,-2-1-8 16,-2-8-10-16,-5 3-38 15,0 2-180-15,7-2-436 16</inkml:trace>
  <inkml:trace contextRef="#ctx0" brushRef="#br0" timeOffset="-195128.73">31087 11386 43 0,'0'0'284'0,"0"0"-102"15,0 0-21-15,0 0-7 16,0 0-30-16,0 0-24 16,0-35 4-16,0 31-41 15,0-4 3-15,0 2 3 16,0 3-31-16,0-2-24 0,2 3 8 15,-2 2 5-15,0 0-14 16,0 0-13-16,0 0-5 16,0 9-3-16,0 31-5 15,0 25 12-15,0 27-4 16,-13 9 6-16,0 4-1 16,-5-1 3-16,2-2-1 15,-1-9 4-15,1-15-2 16,5-17-2-16,1-20-2 15,8-17 5-15,2-12-4 16,-2-8-1-16,0-4 10 0,0 0-7 16,-2 0 5-16,-1 0 3 15,-3-12 0-15,-4-14-11 16,1-3-1-16,-1-4-3 16,1 2 4-16,3 4-5 15,-4 2 5-15,6 8 2 16,-1 4-2-16,3 7 1 15,4 5-5-15,0 1 4 16,0 0 0-16,0 0-8 16,0 0 0-16,0 0-6 15,2 12-12-15,11 13 26 16,5 5 2-16,0 0 0 0,0-3-2 16,0-9-6-16,-7-8 6 15,-3-7 0-15,0-3 0 16,-4 0 4-16,5 0 10 15,7-26 17-15,7-14-20 16,7-5-11-16,1-6-17 16,0 3-22-16,-2 10-27 15,-7 12-120-15,-9 15-229 16</inkml:trace>
  <inkml:trace contextRef="#ctx0" brushRef="#br0" timeOffset="-194648.26">29340 12958 648 0,'0'0'131'0,"0"0"-24"16,0 0 10-16,0 0-30 16,0 0 0-16,0 0-28 15,31-94-2-15,-31 94-22 16,0 0-31-16,0 17-4 16,0 27-1-16,0 16 1 15,0 10 21-15,-3 5-17 16,-5-7-1-16,-1-1-2 15,0-9 2-15,-2-9-3 16,2-6-33-16,0-11-85 0,2-10-125 16,2-15-195-1</inkml:trace>
  <inkml:trace contextRef="#ctx0" brushRef="#br0" timeOffset="-194280.18">29313 12886 749 0,'0'0'159'0,"0"0"-47"16,0 0 11-16,0 0-48 15,0 0-23-15,0 0-22 16,131-140-30-16,-93 140-4 0,-2 0 4 16,-5 9 0-1,-11 13-2-15,-6 2-4 0,-12 8 4 16,-2 7-4-16,-14 2 6 15,-19 5 0-15,-9-1 0 16,-5-6 0-16,-5-7 10 16,8-6-9-16,9-9-1 15,12-7 4-15,14-5-4 16,9-5 8-16,0 0 11 16,0 7-19-16,25 9 0 15,11 8 11-15,10 10 9 16,3 3-16-16,-2-1-1 15,-7-4-3-15,-8-5-25 16,-3-10-78-16,0-13-194 16,2-4-355-16</inkml:trace>
  <inkml:trace contextRef="#ctx0" brushRef="#br0" timeOffset="-193401.95">29768 13203 605 0,'0'0'165'0,"0"0"-127"16,0 0 24-16,0 0-7 16,0 0-27-16,0 0-16 15,15-23-8-15,-15 23-2 16,0 0 7-16,0 0 0 16,0-4 33-16,0 0 12 15,0-4 11-15,0-2-38 16,0 1-23-16,-4 2 4 0,0 2-3 15,-1 5 0-15,1 0-1 16,-4 0 8-16,-2 0-12 16,-3 12-7-16,-6 9 1 15,1 9 6-15,-1 4 2 16,3 2 7-16,3-2 1 16,1-1-1-16,6-6-4 15,3-4 2-15,1-5-6 16,2-8 5-16,0-3-4 15,0-7-1-15,0 0 2 16,0 0 2-16,0 0 3 0,9-21 11 16,13-9-18-16,3-8 3 15,0 0-4 1,-1 0 2-16,-4 3-3 0,-2 11 4 16,-5 9-2-16,-9 8-1 15,-1 7 2-15,-3 0-2 16,0 0-23-16,0 22 11 15,0 9 12-15,0 2 15 16,0 2-1-16,0-5-3 16,0-4 3-16,0-6-10 15,0-8-1-15,0-4-3 16,0-6 6-16,0-2-1 0,0 0-1 16,0 0 12-16,2 0-1 15,12-19-8-15,3-7 2 16,5-1-8-16,3 1 0 15,0-1 1-15,-3 10-4 16,-9 5 4-16,-4 7-3 16,-9 5 1-16,0 0-11 15,0 2 0-15,0 18-1 16,0 9 9-16,0-3 6 16,0-4-1-16,0-7-1 15,0-4 1-15,0-5 0 16,0-2-2-16,0-4 2 15,0 0 1-15,0 0 7 0,0-4 7 16,6-16-17 0,11-4-11-16,-1 0 0 0,1 1 10 15,1 7-3-15,-3 4 3 16,-1 5-2-16,-1 4-5 16,1 3 3-16,-1 0 3 15,0 17-4-15,-3 7 6 16,-4 6 4-16,0-2-3 15,3-4-1-15,1 0-42 16,3-8-127-16,3-9-107 16,1-4-273-16</inkml:trace>
  <inkml:trace contextRef="#ctx0" brushRef="#br0" timeOffset="-192891.75">30331 13343 36 0,'0'0'491'0,"0"0"-318"0,0 0-53 15,0 0-8-15,0 0-18 16,0 0-42-16,50-50-11 16,-50 41 0-16,0 0-2 15,0 0-22-15,-14 4 1 16,1 0-8-16,-5 3-7 16,-2 2 0-16,-2 0-2 15,-1 0 3-15,1 4 1 16,2 14-5-16,2 6-2 15,7 7 2-15,7-2 0 16,4 0-1-16,0-5-4 0,2-4 3 16,17-8 2-1,2-10 8-15,4-2 11 0,1-6 2 16,-1-22 3-16,-3-6-12 16,-8-6-5-16,-6-1 2 15,-6-4-7-15,-2-8 0 16,0-5 1-16,0-6-1 15,0 2 4-15,0 5-5 16,0 16-1-16,0 14 3 16,0 15-1-16,0 7 7 15,0 5 8-15,0 0-17 16,0 0-9-16,0 17-8 0,0 19 14 16,0 15 3-16,0 11 11 15,0 4-7-15,0 0 4 16,0-1-3-16,0-9-4 15,0-8 4-15,0-10-5 16,0-8-66-16,3-12-58 16,3-15-195-16,6-3-357 15</inkml:trace>
  <inkml:trace contextRef="#ctx0" brushRef="#br0" timeOffset="-192014.66">30597 13225 445 0,'0'0'350'0,"0"0"-184"0,0 0-29 16,0 0-26 0,0 0-52-16,0 0-49 0,2-31-10 15,0 33-27-15,-2 19 18 16,0 2 9-16,0 5 4 16,0-1 3-16,0-3-3 15,0-4 0-15,7-6-4 16,-3-4 0-16,-1-6 2 15,2-4 1-15,-5 0 9 16,4 0 7-16,2-10 1 16,1-14-2-16,-3-4-11 15,-4-1-7-15,0 0-6 16,0 4 6-16,0 3-1 16,0 6 5-16,-6 6-6 0,-1 4 8 15,3 6 2-15,-5 0-6 16,0 0-2-16,-2 16-11 15,-1 5 8-15,8-1 1 16,-1-5-1-16,5-1 3 16,0-5 0-16,0-7-9 15,0-2-4-15,7 0 13 16,11 0 1-16,5-14 12 16,-2-7-10-16,4-2 2 15,0 0-3-15,-5 5-4 16,-1 2 4-16,-2 6-6 15,-9 8 1-15,-1 2-2 16,-4 0-5-16,-3 18-17 0,2 12 24 16,-2 6 3-16,0 5 0 15,0-7 9-15,0-5-4 16,0-4-1-16,0-9 2 16,0-6-4-16,0-8-1 15,0-2-1-15,0 0 9 16,0-2 11-16,4-20 4 15,11-12-20-15,4-4-3 16,3 4-1-16,-5 2 0 16,2 8 0-16,-4 5-2 15,-6 11 0-15,-2 6 0 16,-5 2 2-16,2 0-10 0,1 18 9 16,-3 7 1-16,0 2 17 15,-2-3-8-15,0-3-2 16,0-7-1-16,0-9-4 15,2-3-1-15,-2-2 1 16,2 0 7-16,4-3 7 16,2-22 1-16,3-7-17 15,7-5-3-15,-1-2 2 16,4 5 0-16,1 5 0 16,-4 10 0-16,0 9 0 15,-5 8-1-15,-1 2 2 16,-2 0 0-16,-1 19-8 15,1 10 8-15,-2 7 3 16,-3 6-2-16,1-1-1 16,1-6-75-16,0-7-116 0,-1-7-222 15</inkml:trace>
  <inkml:trace contextRef="#ctx0" brushRef="#br0" timeOffset="-191348.41">31424 13130 836 0,'0'0'162'16,"0"0"-109"-16,0 0 6 15,0 0-23-15,0 0-26 16,0 0-9-16,87-9 2 16,-74 9 0-16,-6 0-2 15,-5-5 4-15,1-5 7 0,-3-4 1 16,0-3-6-16,0-3-1 15,0 3 1-15,0 3-4 16,0 4-2-16,-5 2 14 16,-2 4 1-16,-6 4-10 15,-2 0-3-15,-4 0-2 16,-1 6 1-16,3 10 6 16,-1 3 1-16,5 8 16 15,1 1 10-15,3 0-20 16,3 2-6-16,6-2 1 15,0-4-7-15,0-6 5 16,13-4-3-16,7-10 3 0,3-4-3 16,-2 0 0-16,2-10 4 15,-3-14-2-15,-3-2-4 16,-3-2 0-16,-3 0-2 16,1 4 1-16,1 2 0 15,-2 2 0-15,3 6 0 16,1 6 11-16,1 4-8 15,-1 4-3-15,3 0-2 16,2 0-4-16,-2 19 4 16,0 13-2-16,-1-1-1 15,-3 1 3-15,-3-2 0 16,-2-7 3-16,-4-8-3 0,-5-7 0 16,0-5-4-16,0-3 4 15,0 0 2-15,0 0 29 16,0 0-4-16,0-19 3 15,2-12-12-15,9-15-17 16,7 0 0-16,8-5-1 16,1 5-16-16,2 7-15 15,-4 10-15-15,-5 11-10 16,-3 11-55-16,-1 7-136 16,-1 0-94-16,-3 12-117 15</inkml:trace>
  <inkml:trace contextRef="#ctx0" brushRef="#br0" timeOffset="-190454.26">32037 13014 314 0,'0'0'409'0,"0"0"-200"0,0 0-2 15,0 0-80-15,0 0-73 16,0 0-19-16,40-56-6 16,-20 46-19-16,0 3-5 15,-4 3-2-15,-3 4-2 16,-2 0-1-16,1 2-5 15,-1 18-5-15,-3 6 7 16,0 5 3-16,-4 1 0 16,-2-5 1-16,-2-6 2 15,0-7-1-15,0-8-2 16,0-4 1-16,0-2 2 16,0 0 27-16,0-10 7 15,0-16 1-15,4-8-30 16,5-2-3-16,7 0-4 0,1 4-1 15,2 6-15-15,1 5-16 16,-3 10-14-16,4 6-30 16,-4 5-69-16,5 0-22 15,3 0 49-15,2 0 19 16,4 5 61-16,-2-5 33 16,-4 0 4-16,-10 0 4 15,-6 0 6-15,-9 0 38 16,0 0 64-16,0 0 34 15,0 0-49-15,0 0-41 16,0 0-21-16,0 0-14 0,0 4-21 16,0 6-7-16,0 6 0 15,-5 7 7-15,3 4 3 16,2 1 1-16,0-2-3 16,0-6 7-16,7-5 2 15,9-8 14-15,4-5-1 16,-3-2-10-16,-1 0-8 15,-7-18 4-15,-5-8-2 16,-4 0-7-16,0 0-9 16,0 4 3-16,-10 1 6 15,-11 9 8-15,1 3 1 16,-2 5 1-16,4 4-2 0,7 0-1 16,7 0-6-16,4 0-1 15,0 0-1-15,0 0 1 16,24 0 11-16,0-7 2 15,10-3-7-15,2 1-5 16,-5 0 0-16,-2 6 2 16,-7 3-4-16,-2 0 1 15,-1 0-1-15,-6 3-1 16,-3 13-1-16,0 3-2 16,-4 4 2-16,-3 4-3 15,-3-1 5-15,0-6 1 16,0-2-3-16,0-8 2 15,0-5 0-15,0-2 1 16,0-3 11-16,0 0 3 16,0-3 21-16,0-20 1 0,10-9-18 15,11-3-17-15,6 1-1 16,-3 8-8-16,0 2-21 16,5 4-20-16,8 8-10 15,2 3-144-15,3 0-218 16</inkml:trace>
  <inkml:trace contextRef="#ctx0" brushRef="#br0" timeOffset="-189578.33">33122 12589 279 0,'0'0'576'0,"0"0"-476"16,0 0-49-16,0 0 95 16,0 0-46-16,0 0-38 15,0 0-55-15,34-56-4 16,-18 56-5-16,-8 0 2 15,-5 0-1-15,-3 0 0 16,0 0-10-16,0 0 8 16,0 10-3-16,0 6 6 15,0 1 4-15,-5 6 0 16,-11-1-4-16,-3 2 6 16,-15 2-5-16,-6-2-1 15,2-4 9-15,7-6 7 0,14-5-4 16,11-6-9-16,6-3 0 15,0 0 3-15,0 0 0 16,6 0 0-16,17 0 24 16,2-3-19-16,0-4-6 15,-12 2-3-15,-11 5-2 16,-2 0-8-16,0 0-1 16,0-3-6-16,0 1-17 15,-13-2 5-15,0 1-16 16,-1-4-110-16,5 3 1 15,7-2 3-15,2-2-29 16,0-1-51-16,0-3 57 16,0-1 116-16,0 0 56 0,0 2 54 15,0 1 170-15,0 2 11 16,0 0-17-16,0 2-38 16,0 0-63-16,0 4-41 15,0-2-25-15,9 4-31 16,9 0-20-16,9 0 6 15,13 0-6-15,4 20-8 16,5 15 5-16,-5 20 0 16,-12 15 3-16,-16 17 3 15,-16 7 22-15,-27 4 7 16,-23-6 2-16,-7-5-8 16,-8-12-10-16,0-10-9 0,1-9-7 15,-3-10-83 1,-2-16-309-16</inkml:trace>
  <inkml:trace contextRef="#ctx0" brushRef="#br0" timeOffset="-188834.27">29231 12821 81 0,'0'0'195'0,"0"0"-26"16,0 0-54-16,0 0 6 0,0 0 10 15,0 0 5-15,12-58-50 16,-12 58-32-16,0 0-12 16,0 0-2-16,0 0-11 15,0 0 2-15,0 0-15 16,0 0 0-16,-4 0-10 15,-17 21 5-15,-18 28-2 16,-12 30-1-16,-5 29 20 16,-2 22-3-16,11 13-3 15,16 1-2-15,24-10-3 16,7-9-7-16,54-16-9 16,26-26-1-16,29-18-16 0,20-28-167 15,10-23-357-15</inkml:trace>
  <inkml:trace contextRef="#ctx0" brushRef="#br0" timeOffset="-180292.73">1927 15378 449 0,'0'-16'132'0,"0"5"17"16,0 8-35-16,0-1-22 15,0 4 2-15,0 0-47 16,0 0-44-16,0 0-3 0,0 19-22 16,0 24 22-16,-11 15 50 15,-9 16 8-15,-6 13-43 16,-3 0-1-16,0 3-13 16,4-11-1-16,5-10 12 15,7-16 3-15,7-18-15 16,2-11-24-16,4-16-147 15,0-8-74-15,0-8 30 16,0-32-139-16</inkml:trace>
  <inkml:trace contextRef="#ctx0" brushRef="#br0" timeOffset="-179871.73">1750 15566 95 0,'0'0'320'16,"0"0"-190"-16,0 0 3 0,0 0-68 15,0 0-48-15,0 0 17 16,169-264-23-16,-120 246-3 16,-3 6-6-16,-5 12-2 15,-10 0-28-15,-9 22 13 16,-13 9-29-16,-6 10-5 16,-3 8 37-16,-12-2 12 15,-16 3 21-15,-13-1-15 16,-3-7 38-16,-1 2-30 15,-4 0 3-15,6-8-10 16,6-5-5-16,8-14 4 16,10-2 5-16,9-12-6 15,10-3 4-15,0 0 28 0,0-14 88 16,18-7-82-16,3-2-38 16,-2 5 28-16,-4 6-10 15,-1 12 3-15,4 0-26 16,4 22-17-16,7 21 12 15,4 16 5-15,-4 3 36 16,-7-3-29-16,-1-9 11 16,-8-6-6-16,1-13-12 15,-3-14-80-15,-1-17-147 16,-2-5-376-16</inkml:trace>
  <inkml:trace contextRef="#ctx0" brushRef="#br0" timeOffset="-178753.66">2340 15775 518 0,'0'0'34'0,"0"0"-27"16,0 0 1-16,0 0-7 15,0 0 3-15,0 0-1 16,-4 61 2-16,4-61 11 15,0 0 44-15,0 0 29 16,0 0-1-16,0 0-12 0,0 0-11 16,0 0-20-16,2 0 3 15,0-7-20-15,2-6-7 16,-2-6-13-16,-2 1-8 16,0 2-4-16,0 2 4 15,0 0 7-15,0 0-7 16,0 5-12-16,-6 6-5 15,0 3 2-15,-3 0 11 16,-3 0-1-16,-3 0-15 16,-5 22 17-16,-3 5 0 15,-4-1 3-15,6 6 4 16,-2 0-3-16,5-3 0 16,9 7-2-16,5-4-5 0,4-1 6 15,0 1 1 1,0-11 3-16,0-2-4 0,2-11-1 15,7-8-5-15,5 0-7 16,7-8 13-16,2-14 36 16,-1-10-12-16,-3 1-10 15,-7 4-14-15,-3 4-29 16,1 1 9-16,-4 5 2 16,1 5 17-16,-3 5 1 15,0 3 4-15,-4 4-4 16,2 0-6-16,1 0-16 15,0 4-23-15,1 15 13 16,-2 2 19-16,3 11 13 16,1-4 7-16,-4 3 0 0,2-5-3 15,1-4 9-15,-5-4-10 16,3-8-1-16,-3-6 1 16,0-4 5-16,2 0-7 15,0 0 15-15,5 0 17 16,-1-14 32-16,8-9-49 15,1-3-14-15,6-6-4 16,3 1 2-16,0 0-6 16,1 9 8-16,-3 4-4 15,-4 8-1-15,-7 8 0 16,-2 2 0-16,-3 0-11 16,0 12-17-16,0 10 3 15,-6 7 28-15,0 5-1 0,0-7 2 16,0 0 1-16,0-6 1 15,0-6-3 1,0-5 2-16,0-6 1 0,0 0 0 16,0-4-3-16,0 0 6 15,2-10 26-15,11-16-19 16,6-6-12-16,3-3-1 16,0 3-24-16,0 4 7 15,-1 3-12-15,-6 6 4 16,3 1 4-16,-3 10 20 15,-5 4-1-15,-2 4 1 16,-3 0-20-16,1 0 10 0,1 23-6 16,0 6-14-16,-1 3 31 15,-1 0 21-15,-1-2-6 16,3-7 1-16,0-4 0 16,-3-6 5-16,1-5 7 15,-1-8 6-15,-2 0 29 16,5 0 55-16,4-17-32 15,2-6-47-15,6-8-29 16,0-5-9-16,1 4-1 16,1-1-34-16,-4 4-71 15,-3 3-117-15,-5 9-86 16</inkml:trace>
  <inkml:trace contextRef="#ctx0" brushRef="#br0" timeOffset="-177103.79">3107 15932 466 0,'0'0'126'0,"0"0"-91"16,0 0-35-16,0 0-13 15,0 0 13-15,0 0 7 16,45-37 8-16,-43 33-1 15,-2 4 53-15,0 0 54 16,0-4-28-16,0-2-10 16,0-1-47-16,-11-2-26 15,-1-5-10-15,-3 0-3 0,-3 2-8 16,0 3 1-16,-2 4-12 16,0 5 15-16,5 0 2 15,1 0 3-15,3 10-6 16,5 12-2-16,0 9 8 15,4 1 2-15,2 2 0 16,0 4 4-16,0-8 7 16,0-4-8-16,5-12 4 15,6-8-6-15,4-6-1 16,4 0 1-16,1-25 44 16,4-14-10-16,-2-11-16 15,3-3-15-15,-2-5 2 0,1-1-6 16,0-2-47-1,-6 3 14-15,-7-5 20 0,-11 4 4 16,0 10 2 0,0 5 7-16,0 17 5 0,0 18 4 15,0 4 22-15,0 5-20 16,0 0-11-16,0 0-12 16,-2 5-12-16,0 17 24 15,0 4 5-15,-3 6-3 16,3 0 0-16,-4 4 5 15,-2 9 3-15,2-5 15 16,-3 6-16-16,-2 2 3 0,-1 0-7 16,2 2 3-1,1 0-2-15,2-2-4 0,7-8 4 16,0-5-6-16,0-11 9 16,0-8-9-16,9-10 0 15,6-6-8-15,6 0 8 16,6-15 42-16,2-14-23 15,0-8-19-15,0-3-1 16,-8-2-57-16,2 9 42 16,-5 1-5-16,-1 6 10 15,-1 3-5-15,-5 5 16 16,-4 7 1-16,-3 8 0 0,-4 3-2 16,0 0-26-1,0 3-31-15,0 17 53 16,0 12 5-16,-4-6 1 0,-1 6 6 15,3-1-1-15,2-1 8 16,0-7-4-16,0-10-1 16,0-4-9-16,0-8 8 15,2-1-2-15,12 0 5 16,-1-10 38-16,8-12-32 16,-4-10 2-16,-1-2-19 15,-3-2-9-15,-5-2-25 16,-2 4-2-16,-6-3 15 15,0 12 21-15,0 7-7 16,-6 8 7-16,-9 10 3 16,-1 0 1-16,-5 0-3 15,-4 18-1-15,0 5-4 16,5 4 4-16,0 4-3 0,4 1 1 16,6 3 1-16,3 5 1 15,7-8 1-15,0-2 10 16,0-3-7-16,2-13 0 15,7-6 0-15,2-6-4 16,-2-2 0-16,6 0 11 16,4-19 41-16,5-8-33 15,3-6-9-15,1-1-10 16,-1 2-1-16,4 3-22 16,-6 2 9-16,-2 8 14 15,-8 10 3-15,-8 1-2 0,-3 8-1 16,-1 0-11-1,-1 12-44-15,2 14 46 0,0 6 9 16,-4 5 14-16,0-6 6 16,0 3-5-16,0-2 0 15,0-6-2-15,0-7-4 16,0-14-2-16,0 3 1 16,0-8-1-16,0 0 5 15,0 0 13-15,7-25-12 16,7-8-13-16,1-6-22 15,3 2 22-15,0 7 3 16,-3 7-3-16,-4 11-3 0,-1 5-2 16,-4 7-19-16,-1 0 11 15,1 0-7-15,2 10 11 16,-4 12 2-16,0 0 7 16,-4 8 12-16,0 2 4 15,0-4-3-15,0 2-3 16,0-3-3-16,-8-8-4 15,0-7 1-15,6-7-3 16,2-5 8-16,0 0 13 16,0-21-16-16,0-19-6 15,16-6-44-15,9-6 33 16,1 6 11-16,-2 10 7 16,-1 6-5-16,-7 11-1 0,-3 10-1 15,-4 1 0 1,-3 8-22-16,-1 0 3 0,2 0 12 15,1 14-3 1,-3 12 5-16,2 4 5 0,-2 6 4 16,1-4 3-16,0 0 1 15,1-6-2-15,7-4-6 16,5-13-12-16,2-9-192 16,1 0-685-16</inkml:trace>
  <inkml:trace contextRef="#ctx0" brushRef="#br0" timeOffset="-175289.4">4358 15859 447 0,'0'0'225'0,"0"0"-126"15,0 0-6-15,0 0 25 16,0 0-3-16,0 0-85 16,0 0-14-16,62-55-9 15,-40 34 1-15,3-4 0 16,-5-2-8-16,-5-1 5 0,-1-6-5 15,-8 2 0-15,-3-2-25 16,-3 6 3-16,0 5 10 16,0 11 2-16,0 10-13 15,0 2-4-15,-13 0 5 16,-3 9-1-16,-7 14 20 16,4 8 1-16,-4 5 2 15,1 0 1-15,4 8 0 16,9 0 2-16,2 2 11 15,7 2 16-15,0-8-13 16,9-12-5-16,18-10-10 16,0-9-1-16,6-9 11 0,-2-5 24 15,2-27 4 1,2-7-25-16,-7-10-12 0,1-1 4 16,-5-2-7-16,-3 2-23 15,-4 4 6-15,-3 6-3 16,-7 5 20-16,-1 7 13 15,-4 12-10-15,-2 7 27 16,0 9 3-16,0 0-32 16,0 0-1-16,0 1-14 15,-8 25 14-15,-5 9-3 16,3 0 7-16,8-3-6 16,2-1 2-16,0-10-4 15,4-1-35-15,17-11-7 0,-1-6-3 16,-1 2-38-16,-7-5 56 15,-5 2 28-15,-3 6-2 16,-2-4-3-16,0 6 1 16,0 2-8-16,2 5 15 15,0 6 27-15,0 0 2 16,3-6-2-16,1-2-4 16,2-8-2-16,3-7 6 15,-2 0-3-15,7 0 45 16,0-14-4-16,1-11-37 15,4-1-9-15,0-6-15 16,-2-7-4-16,0-1-6 16,-1 2-28-16,-3-2-13 15,-3 1 0-15,-5 1 29 0,-5 13 17 16,-2 2 2-16,-2 13 5 16,0 10 12-16,0 0-9 15,-15 10-9-15,-3 16-2 16,-2 2 0-16,7 3 2 15,2-4 3-15,9 0-3 16,-1-5 0-16,3 0-7 16,0-2 4-16,0-4-5 15,0-2-22-15,0-11 2 16,3 2-12-16,3-5 12 16,1 0-9-16,1 0 37 15,0 2 3-15,-2 6-3 0,3 6-5 16,-1 3-7-16,2 2 12 15,1 3 16-15,-3-2 13 16,2-3-9-16,-4-5-3 16,-3-9 16-16,-1-3-1 15,0 0 5-15,0 0 25 16,0 0-20-16,5 0-9 16,7 0-21-16,10-15 14 15,12-10-11-15,6-7-14 16,5-3-1-16,-5-6-43 15,-3-3-43-15,-6 4 29 16,-14 8 57-16,-7 11 1 16,-10 16 10-16,-2 5 41 15,0 0-46-15,-11 23-4 16,-9 12 3-16,2 0 1 0,5 6-4 16,-1-1 0-16,8-5 4 15,3-1-2-15,3-5 2 16,0-14-6-16,5-8-1 15,15-7 1-15,2 0 22 16,7-7 11-16,0-25-14 16,-2 0-9-16,-9-3-10 15,-10-2-5-15,-8 2-6 16,0 0-12-16,-10 8 19 16,-15 0 4-16,2 9 8 0,1 14-8 15,2 4-1-15,0 4-8 16,3 22 1-16,7 6-42 15,8 9-112-15,2-10-79 16,0 0-246 0</inkml:trace>
  <inkml:trace contextRef="#ctx0" brushRef="#br0" timeOffset="-174810.49">5646 15829 786 0,'0'0'110'0,"0"0"-76"16,0 0-19-1,0 0-10-15,0 0 0 0,0 0-5 16,114-196 2-16,-103 159 1 16,3 2 4-16,1-6 41 15,-5 11 11-15,-2 13 28 16,-6 8-45-16,-2 9-42 15,0 0-52-15,-14 20 52 16,-11 12 10-16,-3 0-3 16,4-1-3-16,5-5-3 15,13-11 1-15,6-2-2 16,0-9-25-16,13-4-5 0,14 0 30 16,4 0 17-1,2 0-17-15,-2 0-16 16,-8 4 8-16,-7 6-2 0,-9 8-3 15,-7 0-10-15,0 7 2 16,0 0 21-16,0-4 41 16,0-9 1-16,0-3 1 15,0-9-12-15,13 0 1 16,11 0 11-16,10-18-5 16,1-6-24-16,2-1-9 15,-6 0-5-15,-5 3-13 16,0-1-96-16,-7 0-190 15,-6-8-615-15</inkml:trace>
  <inkml:trace contextRef="#ctx0" brushRef="#br0" timeOffset="-173857.82">6807 15512 619 0,'0'0'137'15,"0"0"-39"-15,0 0-40 16,0 0-12-16,0 0-6 16,0 0-27-16,0-50-13 15,0 64-28-15,0 12 28 16,-4 12 50-16,-9 6 15 0,-1 0-33 15,3 5-9-15,-1-7 5 16,6-8-14-16,4-6 5 16,2-12-13-16,0-6-1 15,0-10-4-15,4 0 6 16,14-5 30-16,9-20 16 16,6-8-40-16,3-6-3 15,2-3-10-15,-2-2-1 16,-5 0-29-16,-5-1 0 15,-10 9-5-15,-5 8 14 16,-7 8 16-16,-4 15-1 16,0 0-3-16,0 5-24 15,-4 0 5-15,-11 18 25 16,-1 4 6-16,3 6-1 0,11 6-1 16,2 3-2-16,21-1 6 15,22-2-4-15,1 0 4 16,-7-4 0-16,-16-12-2 15,-16-4-3-15,-5-2 1 16,0-7 17-16,-29-2 2 16,-11-3 11-16,-4 0-23 15,-1 0-8-15,3-20-4 16,1-9-68-16,8-6-137 16,11-9-291-16</inkml:trace>
  <inkml:trace contextRef="#ctx0" brushRef="#br0" timeOffset="-173534.78">7081 15025 702 0,'0'0'152'0,"0"0"-124"15,0 0-24-15,0 0-2 16,0 0 12-16,0 0 5 15,-17 175-5-15,46-157-8 16,-2-15 37-16,-3-3 53 0,-4-3-26 16,-7-25-18-16,-6-3-35 15,-7-9-5-15,0-1-4 16,-2 3-8-16,-20 6-6 16,-3 15 0-16,-2 17-9 15,0 0 6-15,0 22 9 16,6 19 0-16,9 10-6 15,12 3-20-15,0 8-111 16,10-4-105-16,16 0-388 16</inkml:trace>
  <inkml:trace contextRef="#ctx0" brushRef="#br0" timeOffset="-172363.04">7725 15584 366 0,'0'0'109'15,"0"0"-51"-15,0 0 30 16,0 0 11-16,0 0-50 15,0 0-18-15,48-80 7 16,-40 56 2-16,0-6-23 16,-2-2-4-16,1-8-2 0,1-1-2 15,0-5 5 1,0 2-5-16,1 6 6 0,-1 4 0 16,0 10 6-16,-2 6 9 15,1 9 1-15,-5 4 20 16,-2 1-19-16,0 4-28 15,0 0-4-15,0 4-30 16,0 18 30-16,-13 10 12 16,-7 13 12-16,-3 0 5 15,-4 12-4-15,6 6 7 16,-2 2-1-16,7 3 2 16,7-5-16-16,3-5 6 15,6-12-14-15,0-10-5 0,0-10-4 16,15-13-2-1,10-13 2-15,8 0 4 0,4-23 19 16,5-17-16-16,2-13-7 16,-4-6-19-16,-2-8-24 15,-7 1 7-15,-4-1 1 16,-10 4 12-16,0 5 22 16,-7 5-4-16,0 17 5 15,-4 10 0-15,-3 15 11 16,-3 7-7-16,0 4-3 15,0 0-1-15,0 23-20 16,0 17 20-16,-11 10 1 16,-5 9 9-16,-5 3 11 0,2 1 15 15,-4-2-14-15,5 1-5 16,1-9 1-16,3-4-7 16,7-16-6-16,1-11-2 15,6-14-2-15,0-8-1 16,0 0 4-16,0-17 6 15,20-10 4-15,0-9-14 16,4 0-26-16,-1 5-14 16,2-1 5-16,4 10 24 15,0 0 3-15,-3 8-9 16,3 7 17-16,-9 0 0 16,0 7-8-16,-2 0 8 15,-6 10 7-15,-4 13-1 16,-6 2 13-16,-2 8 19 0,0-3-22 15,0 2-1-15,0-10-6 16,0-4-6-16,0-8 4 16,0-6-5-16,7-4-2 15,9 0 8-15,3-14 10 16,8-8-13-16,0 0-2 16,-2 0-3-16,-1-6-16 15,-4 1-5-15,-2 1-4 16,-2-2 15-16,-7 6 9 15,-1-4-4-15,-3 5 5 16,-1-4-1-16,1 9 2 16,-5 2-2-16,0 5-4 15,0 8-2-15,0 1-31 16,-22 0 37-16,-3 1-4 0,-2 22 4 16,0 5 1-16,6 11 1 15,3 4 12-15,9 3 11 16,9-1-4-16,0-5 15 15,17-10-18-15,21-6-1 16,7-16 8-16,-1-8-17 16,-3 0-4-16,-10-12-1 15,-14-16-2-15,-12-4-75 16,-5-3-88-16,-16-1-332 16</inkml:trace>
  <inkml:trace contextRef="#ctx0" brushRef="#br0" timeOffset="-172190.14">7498 15406 887 0,'0'0'302'16,"0"0"-206"-16,0 0-50 16,0 0-40-16,0 0 39 15,0 0-34-15,366-78-11 16,-264 52-71-16,-17-6-372 15</inkml:trace>
  <inkml:trace contextRef="#ctx0" brushRef="#br0" timeOffset="-170602.68">9398 15436 54 0,'0'0'124'15,"0"0"-25"-15,0 0-36 16,0 0 0-16,0 0 27 15,0 0-10-15,0 0 10 16,0-92 2-16,0 80 11 0,0 5-16 16,0 2 12-16,0 1-32 15,0 0-25-15,0 4-15 16,0 0-27-16,-2 0-5 16,-1 13-23-16,-2 12 28 15,1 8 4-15,2 10 5 16,2 4-2-16,0-4 0 15,0-7 0-15,0-5-1 16,6-9 0-16,8-12-1 16,-1-6 1-16,6-4-4 15,-4-4 24-15,-1-18-13 16,-2-5-11-16,0-1-2 16,-3-8-29-16,2-2-32 15,-3 4-3-15,2 4 7 16,-1 8 49-16,-5 4 5 0,0 8 2 15,-2 6 0-15,-2 2 2 16,0 2 0-16,0 0-1 16,0 0-14-16,0 13-19 15,0 8 33-15,0 9 14 16,-2 6 10-16,0 4 10 16,0 0-4-16,2-2-7 15,0-7 3-15,0-5-12 16,0-12-3-16,2-6-10 15,4-7 2-15,4-1 3 0,1 0 2 16,5-5 28 0,1-21-24-16,4-5-12 15,-1-4-5-15,4-3-56 0,-2 4-16 16,3 2 39-16,-2 6 33 16,-6 6 2-16,-1 11 2 15,-1 6 1-15,-1 3-6 16,1 0 6-16,1 7 8 15,-7 12 6-15,-5 13-13 16,-4 3 25-16,0 1 18 16,0 0-10-16,0-4-16 15,0-7-5-15,0-10-6 16,0-2 3-16,0-9-7 16,0-4 1-16,0 0 4 0,0 0 12 15,0-22 1-15,0-10-21 16,0-3-12-16,12-1-12 15,7 0 8-15,6 1-12 16,0 12 27-16,1 0-5 16,-4 11-2-16,-2 3 5 15,-1 9 0-15,-6 0 3 16,1 0 8-16,1 0 20 16,-5 12-3-16,2 8-1 15,-3 6-13-15,-5 4-10 16,-2 2 15-16,0 0-7 15,-2-6 8-15,4-3-2 16,-2-18-8-16,-2-1-5 0,4-4 6 16,0 0 13-16,9-14-3 15,6-13 6-15,3-8-24 16,5 0-85-16,-1-2-98 16,-1 1-176-16</inkml:trace>
  <inkml:trace contextRef="#ctx0" brushRef="#br0" timeOffset="-169694.69">10265 15406 452 0,'0'0'126'0,"0"0"-80"15,0 0 56-15,0 0 60 16,0 0-68-16,0 0-55 0,-3-11 46 15,-1 11-2-15,4 0-28 16,-2 0-40-16,0 0-15 16,0 5-1-16,-3 17-2 15,-2 4 3-15,-2 6 0 16,1 4 1-16,-6 0-1 16,3 0 8-16,0-4-7 15,6-5 6-15,3-9-5 16,2-10-2-16,0-4-6 15,0-4 3-15,0 0-4 16,0-8 7-16,14-20 38 16,3-8-32-16,8-4-6 15,-1-3-1-15,7 1-8 0,1 3 3 16,-1 6 4-16,-2 11 2 16,-7 10-2-16,-6 7-2 15,-3 5 0-15,-2 0-6 16,-4 9-11-16,0 13 17 15,-5 4 4-15,-2 6 0 16,0 4 10-16,0-4 9 16,0 3-8-16,-5-12 1 15,3-4-5-15,0-7-5 16,2-8-2-16,0-4 5 16,0 0 3-16,0 0 3 15,0-4 1-15,0-18-3 0,11-1-9 16,7-9 0-1,2 2-14-15,7 2-14 0,0 2 20 16,-6 4 3-16,2 8 1 16,-5 5 2-16,-3 9-5 15,-1 0 2-15,-3 6-6 16,-2 15 9-16,-4 7 2 16,-5 2 8-16,0 2-8 15,0-1 11-15,0-5-3 16,0-6-2-16,-8-4-3 15,8-12 4-15,0-2-7 16,0-2 1-16,0 0 10 0,0-6-3 16,0-20-8-16,17-6-25 15,5-9-21-15,9-3-50 16,3 4-13-16,-1 4 26 16,0 6 68-16,-4 17 15 15,-9 2 7-15,-4 11 16 16,-8 0 24-16,2 0-6 15,-3 17 17-15,-1 10 12 16,0 5-8-16,-1 4-27 16,0 0-18-16,2-6-11 15,-1-6 3-15,3-6-4 16,0-5-4-16,0-13-1 16,0 0-10-16,7 0 1 15,-1-18-35-15,3-5-103 16,-1-7-126-16,-3 2-425 0</inkml:trace>
  <inkml:trace contextRef="#ctx0" brushRef="#br0" timeOffset="-169379.85">11128 15348 502 0,'0'0'266'15,"0"0"-115"-15,0 0-16 16,0 0-1-16,0 0-108 16,0 0-26-16,0 0-19 15,-8-2 19-15,-7 34 22 16,1-1-7-16,6 6-3 15,1 1-3-15,7-2 6 0,0 1-4 16,0-11 1 0,11-6-10-16,12-8-2 0,6-12 0 15,4 0 23 1,2-28 6-16,-1-12-18 0,-7-7-11 16,-13 1-8-16,-14-2-6 15,0 4 5-15,-19 2-4 16,-18 8 13-16,-6 6 4 15,1 14 1-15,2 10-4 16,7 4-1-16,1 7 1 16,10 22-1-16,18 3-97 15,4-6-208-15,31-12-461 16</inkml:trace>
  <inkml:trace contextRef="#ctx0" brushRef="#br0" timeOffset="-168471.94">11743 15308 170 0,'0'0'160'0,"0"0"-105"16,0 0-32-1,0 0 12-15,0 0 31 0,0 0-11 16,0 34 10-16,0-28 9 15,0 3-29-15,0-9 22 16,0 3-35-16,-7-3 12 16,-2 0 15-16,-4 0-15 15,-10-3-10-15,3-12-21 16,-4-2-7-16,-1 3 13 16,3 1 17-16,-1 5 6 15,4 6-1-15,3 2-14 16,1 3-16-16,3 26-8 15,3 8 0-15,7 6 0 0,2-2 4 16,0 2-7 0,0-5 11-16,11-8-9 0,1-7 0 15,-4-11-1-15,3-6-2 16,1-6-11-16,-1 0 12 16,7-28 43-16,4-15-43 15,4-11-2-15,3-10-24 16,0-8-5-16,0 2-20 15,-10-6 44-15,-6 3 7 16,-5 11 6-16,-2 10 8 16,-2 20 9-16,0 10 11 15,-2 13 0-15,0 9-13 16,1 0-21-16,-3 0-7 16,0 3-19-16,0 17 18 0,0 9 8 15,0 10 22-15,-3 7-9 16,-7 6-2-16,-2 5-2 15,-1 5-6-15,-1-2-2 16,-1 2 2-16,4-4 2 16,2-6-1-16,4-12 0 15,5-11-4-15,0-13-4 16,0-7-9-16,19-9-118 16,0 0-210-16,3-25-124 15</inkml:trace>
  <inkml:trace contextRef="#ctx0" brushRef="#br0" timeOffset="-167624.22">11905 15386 475 0,'0'0'412'0,"0"0"-344"16,0 0-68-16,0 0 2 16,0 0 2-16,0 0 5 15,0 0-7-15,69 9 15 16,-57-9 7-16,1 0 16 15,-1-17-10-15,-6-1-26 16,-2 0-3-16,1-8-1 16,-5 1-42-16,0 1-2 15,0 2 7-15,0 7 25 16,0 6-3-16,0 6 15 16,-15 3 29-16,-4 0-22 15,-5 3 1-15,-3 23 5 0,0 6 8 16,1 9 13-16,3 2 10 15,5 3 9-15,10 3-9 16,5-3-3-16,3-3-4 16,0-6-10-16,23-6-24 15,1-9 3-15,5-17-6 16,2-5 0-16,-2-5 17 16,2-29-2-16,0-4-3 15,-4-7-12-15,0-2-22 16,-4-4 8-16,1-2 9 15,-4 0 5-15,0-5 0 16,0 4 0-16,-2-3 2 16,-2 7-2-16,-5 10 0 0,-3 12 0 15,-5 10 0-15,-3 10 9 16,0 8-7-16,0 0-2 16,0 5-3-16,-9 14 3 15,-6 15 0-15,-4 2 4 16,2 14 1-16,-5 8 13 15,-1 13-6-15,6-1 14 16,3-1-8-16,7-8-5 16,7-11-1-16,0-11-11 15,11-16 2-15,14-10-6 16,4-13 6-16,4 0-2 16,5-22 16-16,3-14-15 0,-2-7-2 15,-1-7-29-15,-5-5-12 16,-3-3-13-16,-10 0-2 15,-2-3 16-15,-5 2 40 16,-2 7-3-16,-2 11 6 16,0 4 4-16,-2 16 8 15,-3 8 20-15,-4 13-2 16,0 0-28-16,0 2-3 16,0 26-2-16,-15 4 5 15,-6 12 4-15,1 14 15 16,1 4-5-16,-2 3 4 15,4 6-4-15,5-13-11 16,6-7-4-16,4-10-3 0,2-14 2 16,0-9-3-1,0-9-91-15,0-9-141 0,8 0-225 16</inkml:trace>
  <inkml:trace contextRef="#ctx0" brushRef="#br0" timeOffset="-166792.15">12623 15363 793 0,'0'0'208'16,"0"0"-193"-16,0 0 15 15,0 0 20-15,0 0-22 16,0 0-16-16,148 0 2 16,-131-6-7-16,-5-14 11 15,-8 3-18-15,-4-9-4 0,0-1-9 16,0 0-37-16,-4-1 2 15,-10 6 21-15,-1 5 6 16,-1 9-9-16,0 6 30 16,-4 2 7-16,0 2 10 15,-4 20 8-15,-3 12 26 16,0 3-1-16,-2 7 0 16,4 0 5-16,9 2 6 15,8-2-26-15,8-4-10 16,0-8-16-16,22-6-2 15,16-12-1-15,5-5 12 16,3-9-16-16,4 0 4 16,-2-19-6-16,-1-12-66 0,0-3-73 15,-4-3-24-15,-6 1 23 16,-3-1 61-16,-12 8 68 16,-5 3 11-16,-7 8 25 15,-6 7 68-15,-2 4-3 16,-2 7 22-16,0 0-48 15,0 0-39-15,0 0-22 16,0 0 0-16,0 0-2 16,-8 0 16-16,-8 0-2 15,-4 4-3-15,0-1 2 16,-7 8-2-16,2 3-4 16,-2 7 0-16,1 11-2 0,4-1 4 15,4 5 3 1,9-2 6-16,9-2-12 15,0-2-6-15,15-12-1 0,22-4 2 16,3-14 9-16,2 0-5 16,-2-23 15-16,-2-16-21 15,-5-10-1-15,-2-4-19 16,-6-7-23-16,-8-1 13 16,-5-2-14-16,-5 0 6 15,-1 1 23-15,-4 8 15 16,3 0 1-16,-1 19 2 15,-1 12 20-15,-1 14 13 16,-2 9-9-16,0 0-27 16,-14 29 0-16,-8 9 4 15,0 6 12-15,0 7-4 0,9 7 4 16,3-5 4-16,10 2 6 16,0-3-14-16,4-11-7 15,17-9-5-15,-1-11-1 16,0-7 0-16,-2-6 1 15,-3-8-94-15,-1-5-180 16,-3-27-462-16</inkml:trace>
  <inkml:trace contextRef="#ctx0" brushRef="#br0" timeOffset="-166028.46">13907 14967 18 0,'0'0'501'0,"0"0"-342"16,0 0 2-16,0 0-18 15,0 0 5-15,0 0-35 16,-6-197-37-16,6 188-14 15,0 5-23-15,0 4-36 16,0 13-3-16,-5 36 0 0,-9 27 14 16,-1 17 25-1,-5 14-10-15,-1 7-15 0,0 5 3 16,-2-3-6-16,1-3-8 16,-3-9 1-16,4-7-1 15,-4-7 4-15,4-15-6 16,8-18-2-16,2-21-18 15,9-18-55-15,2-16-12 16,0-2-44-16,0-28-51 16,16-21-491-16</inkml:trace>
  <inkml:trace contextRef="#ctx0" brushRef="#br0" timeOffset="-165764.62">13834 15186 778 0,'0'0'172'0,"0"0"-59"16,0 0-37-16,0 0-21 16,0 0-30-16,0 0 5 15,178-131-30-15,-140 131 0 16,-7 6 0-16,-8 16-6 16,-12 14-17-16,-11 4-3 15,-5 1 26-15,-26 3 24 16,-10-9 4-16,1-3 3 15,-2-9-19-15,5-9-10 16,3-5-2-16,10-9-28 16,6 0-73-16,11-20-224 0,7-13-490 15</inkml:trace>
  <inkml:trace contextRef="#ctx0" brushRef="#br0" timeOffset="-164640.22">14433 15141 412 0,'0'0'107'0,"0"0"-84"16,0 0 29-16,0 0 58 16,0 0-26-16,0 0-39 0,5-17-31 15,-5 0-5-15,0 1 28 16,-10-2 6-16,2 0 18 15,-1-3 16-15,5 4-23 16,-1-1-24-16,0 7 4 16,3 8-20-16,-6 3 7 15,-5 0-8-15,-8 3-13 16,-4 24 0-16,1 5-1 16,1 8 1-16,2-2 2 15,0 5 2-15,3-2 6 16,5-3-7-16,4-1 7 15,5-16-6-15,4-6-4 16,0-10-4-16,0-5-5 0,17-9 9 16,10-19 22-16,2-8-22 15,2 2-7-15,-8 2-4 16,-4 5 1-16,-5 9 10 16,-5 9 2-16,1 4 0 15,-2 5-2-15,3 0-2 16,5 20-1-16,1 15 6 15,2 9 8-15,-2 2 1 16,1-6-5-16,-5-10-4 16,-3-12 3-16,-2-15-3 15,1-3 24-15,9 0 12 16,5-17 9-16,10-18-26 16,5-14-15-16,4-9-6 15,3-10-1-15,-3-7-1 0,-1-4-5 16,-6 6 3-16,-12 10 3 15,-13 24 0-15,-10 20-2 16,0 19 2-16,-14 0 7 16,-19 24-7-16,-11 17 0 15,-5 7 0-15,4 1-3 16,14-4 1-16,19-9 1 16,12-6-3-16,12-8 0 15,26-10-11-15,4-6 4 16,3-2 10-16,-5-4-14 15,-11 0 6-15,-7 2-2 16,-9 3-3-16,-5 2 2 16,-6 6-6-16,-2 5 5 0,0 2 13 15,0 0 3-15,0-2-1 16,0-5 1-16,6-4-1 16,3-6-1-16,0-3 1 15,7 0 17-15,6 0 6 16,5-15-12-16,6-9-6 15,5-2 1-15,2-9-8 16,3-3-6-16,-1-8-6 16,-2-6-17-16,0-4 5 15,-8-2 15-15,-9 4 7 16,-9 4 2-16,-9 10 37 16,-5 13 4-16,0 6-10 0,0 10-16 15,0 5-7-15,0 4-8 16,-5 2-1-16,-1 0-5 15,-6 19 2-15,1 12 3 16,3 13 1-16,-2 5 7 16,-1 8 9-16,-2 4 1 15,-1 1-4-15,1-2 0 16,6-2 2-16,5-3-10 16,2-11-5-16,0-12 3 15,0-18-4-15,0-10 1 16,9-4-8-16,11 0 8 15,7-26 19-15,4-6-19 16,0-7-35-16,-4 3-19 0,-7 0-66 16,-13 4-293-1,-7 2-366-15</inkml:trace>
  <inkml:trace contextRef="#ctx0" brushRef="#br0" timeOffset="-164495.28">15171 14957 393 0,'0'0'308'16,"0"0"-95"-16,0 0 23 15,0 0-89-15,0 0-92 16,0 0-11-16,212-42-31 16,-139 19-13-16,-6 3-11 15,-9 3-73-15,-13-1-183 16,-7 6-343-16</inkml:trace>
  <inkml:trace contextRef="#ctx0" brushRef="#br0" timeOffset="-164122.33">15722 14454 804 0,'0'0'205'0,"0"0"-178"16,0 0 8-1,0 0-21-15,0 0 57 0,0 0-10 16,193 411-26-16,-188-288 18 15,-7 4-4-15,-59 5-8 16,-25 4-13-16,-23-7-20 16,-14-8-2-16,-2-17-6 15,1-12-58-15,3-26-249 16,9-29-633-16</inkml:trace>
  <inkml:trace contextRef="#ctx0" brushRef="#br0" timeOffset="-162960.25">1433 15291 508 0,'0'0'111'0,"0"0"-32"16,0 0-1-16,0 0 6 16,0 0-27-16,0 0-57 15,-38-7 4-15,13 28 41 16,-6 11 40-16,-4 5-16 15,-3 18-21-15,-7 18-1 16,-1 28 0-16,0 27 2 16,15 28-19-16,23 19-10 15,8 7 4-15,44-11-18 16,41-20-6-16,35-35-7 0,38-36-3 16,37-38-19-1,14-35-97-15,-17-16-241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7T03:28:14.580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14804 2164 122 0,'-5'0'111'0,"5"0"-39"16,-3 0-9-16,3 0-5 16,0 0-3-16,0 0-8 15,0 0-19-15,0 0-17 16,0 0-6-16,0 0 1 16,0 0-3-16,0 0 12 15,0 0 13-15,0 0-1 16,0 0-12-16,0 0-5 15,0 0-4-15,0 0 4 16,0 0 4-16,0 0-5 0,0 0-9 16,6 0 2-16,4 0 13 15,5-5 0-15,-1 1-11 16,-1 2-4-16,-1 2-15 16,-3 0-88-16,-3 0-111 15,-6 6-94-15</inkml:trace>
  <inkml:trace contextRef="#ctx0" brushRef="#br0" timeOffset="599.41">14835 2400 16 0,'0'0'16'15,"0"0"-5"-15,0 0 3 16,0 0 27-16,0 0-29 16,0 0-7-16,2 0-5 15,2 0 3-15,1 0-2 16,-1 0-1-16,-2 0-43 16</inkml:trace>
  <inkml:trace contextRef="#ctx0" brushRef="#br0" timeOffset="1055.92">14883 2706 113 0,'0'0'60'15,"0"0"2"-15,0 0-12 16,0 0 1-16,0 0-19 0,0 0-24 15,0-5-8-15,0 5-11 16,0 0-60-16,0 0-98 16</inkml:trace>
  <inkml:trace contextRef="#ctx0" brushRef="#br0" timeOffset="2655.17">16588 1809 148 0,'0'0'188'16,"0"0"-48"-16,0 0-7 15,0 0-34-15,0 0 0 16,0 0-38-16,0 0-3 16,0-34-29-16,0 34-25 15,0 0-4-15,0 0-17 16,0 0-114-16,0 9-112 15,-6 12-25-15</inkml:trace>
  <inkml:trace contextRef="#ctx0" brushRef="#br0" timeOffset="3104.5">16675 2089 242 0,'0'0'166'0,"0"0"-54"16,0 0-73-16,0 0-25 15,0 0-14-15,0 0-1 16,0 0-47-16,0 0-185 0,0 6 40 16</inkml:trace>
  <inkml:trace contextRef="#ctx0" brushRef="#br0" timeOffset="3615.7">16740 2488 366 0,'0'0'171'0,"0"0"-74"15,0 0-10-15,0 0 2 16,0 0-10-16,0 0-29 15,0 0-16-15,0 0-14 16,0 0-7-16,0 0-2 16,0 0-4-16,0 0-6 15,0 0-1-15,0 0-2 16,0 0-54-16,0 0-72 16,0 0-92-16,0 0-314 15</inkml:trace>
  <inkml:trace contextRef="#ctx0" brushRef="#br0" timeOffset="4019.23">16831 2963 455 0,'0'0'240'0,"0"0"-101"15,0 0-65-15,0 0-23 16,0 0-25-16,0 0-16 16,0 0-10-16,0 0-13 15,0 0-107-15,0 0-60 16,0 2-170-16,0 7 24 0</inkml:trace>
  <inkml:trace contextRef="#ctx0" brushRef="#br1" timeOffset="29652.13">23345 4103 198 0,'0'2'182'0,"0"-2"-123"15,0 0-43-15,0 0 57 0,0 0 36 16,5 0-26-16,-3 0 5 16,4-5-7-16,4-12-36 15,-1-11-39-15,-1-4 1 16,2-9-1-16,-6-7-4 15,3-4-2-15,-5-2-4 16,0-3 4-16,-2 6-1 16,0 2 0-16,0 5 2 15,0 9 4-15,-2 9 10 16,-7 6 15-16,5 5-7 0,2 9 22 16,0 2-31-1,2 4 2-15,0 0-15 16,-4 0-1-16,4 0-17 15,-2 22 2-15,2 16 13 0,0 10-2 16,0 11 4-16,0 2-3 16,0 7 3-16,0 3 1 15,14-3 7-15,1-4-2 16,3-10 0-16,3-10-5 16,-2-8 0-16,2-10 2 15,-4-14-3-15,1-7-10 16,3-5 10-16,3-8 16 15,0-24 2-15,-4-12-18 16,-4-10-28-16,-7-9-18 16,-7-7 8-16,3-2 22 0,-5 2 7 15,0 3 9-15,0 12 3 16,0 10 13-16,0 11 17 16,0 14 2-16,0 10 15 15,0 8-19-15,0 2-20 16,0 0-11-16,0 0-14 15,0 15-3-15,2 11 14 16,2 13 1-16,0 7 4 16,2 4 0-16,-2 8 1 15,2 3 5-15,1 2 5 16,-3-5-2-16,1-7-1 16,2-10-1-16,-3-9-1 15,3-10-8-15,-3-6 7 0,0-8-6 16,-1-4-2-16,-1-3 0 15,1-1 1-15,-1 0-1 16,4-1-14-16,5-23 7 16,5-5-3-16,-5 1-10 15,3 2 16-15,-3 2 4 16,-3 4 1-16,4 4-2 16,-1 4 2-16,-2 6-5 15,-3 5-2-15,2 1 0 16,-2 0-8-16,5 15 9 15,1 14 6-15,-2-3 35 16,1 8-13-16,-1-6-5 0,1-5 3 16,2-4-6-1,0-3-8-15,3-4 4 0,0-5 3 16,-1-3-7-16,3-4-4 16,0 0 7-16,4-1-2 15,0-21 4-15,-1-5-5 16,-4-3-1-16,-5 1-3 15,-4-2 0-15,-3 3-2 16,-5 2-17-16,0 0-9 16,0 2 6-16,0 4 15 15,0 2 3-15,0 6-2 16,0 4-1-16,0 5-9 16,0 3 8-16,0 0 3 15,-5 0 3-15,-1 0-6 0,-4 7 5 16,2 11-6-1,1 6-1-15,3 5-3 0,4 2 4 16,0-3 7-16,0 2 28 16,13-3-1-16,9-8 1 15,3-3-9-15,4-8-17 16,2-8 7-16,0 0 16 16,3-4-9-16,-5-19-9 15,-4-12-7-15,-6-4-41 16,-12-5-94-16,-7-2-132 15,0 0-305-15</inkml:trace>
  <inkml:trace contextRef="#ctx0" brushRef="#br1" timeOffset="29871.38">23241 3990 195 0,'0'0'778'0,"0"0"-603"16,0 0-119-16,0 0-14 15,0 0-25-15,0 0-10 16,162-130 4-16,-88 98-11 16,4 4-61-16,0-2-117 0,0-1-163 15</inkml:trace>
  <inkml:trace contextRef="#ctx0" brushRef="#br1" timeOffset="30896.3">24948 3585 84 0,'0'0'294'0,"0"0"-207"0,0 0-27 16,0 0 27-16,0 0-26 15,0 0-19-15,-80 30-13 16,69-2 4-16,2 2 2 16,0 6 31-16,7 9-14 15,2-1-9-15,0 4 1 16,2-2-10-16,20-6-31 16,7-5-2-16,9-12 2 15,3-5-1-15,-1-10 32 16,-3-8-25-16,-3 0 10 15,-5-23-19-15,-7-12-16 16,-11-11-51-16,-9-8-37 16,-2-2-26-16,-9 6 58 0,-20 4 40 15,-8 10 32 1,1 7 0-16,3 13 27 0,4 9 16 16,6 7 39-16,5 0-25 15,5 13-31-15,5 11-12 16,2 9-11-16,6 3 14 15,0 2-2-15,10-2-15 16,17-4 3-16,6-6-3 16,5-7 1-16,4-6 3 15,1-12-4-15,-6-1 19 16,-3 0-15-16,-10-19-4 16,-6-8-12-16,-4-6 9 0,-8-3 0 15,0-4-3 1,-3-3 6-16,-3 5 0 15,0 3 4-15,2 9 2 0,-2 3-2 16,3 11 8-16,-1 8 21 16,0 4-7-16,-2 0-26 15,5 0-14-15,-1 4-7 16,2 20 21-16,6 8 23 16,-3 8-6-16,-1 5 28 15,1 6-1-15,-2 5-4 16,-2 2-20-16,1 0 6 15,-1-7-4-15,1-9-1 16,4-11-9-16,0-12-7 16,1-10 3-16,7-8-6 15,7-1 10-15,6-3 31 0,7-26-17 16,0-5-15-16,0-7-11 16,-2-8-1-16,-3-6-50 15,-2 2-46-15,-4 0-107 16,-4 4-125-16,-8 7-183 15</inkml:trace>
  <inkml:trace contextRef="#ctx0" brushRef="#br1" timeOffset="31232.01">25764 3502 310 0,'0'0'286'16,"0"0"-138"-16,0 0 15 16,0 0-45-16,0 0 0 15,0 0-40-15,15-70-49 0,-27 70-27 16,-9 0 9-1,-6 19 6-15,-2 6-13 0,0 6-2 16,2 1-2-16,8-2 0 16,10-2 0-16,6-8-7 15,3 1-7-15,5-4-2 16,29-1 16-16,19 1 0 16,12-6 5-16,6-1-5 15,-9 2 3-15,-20-2-3 16,-17-3 0-16,-18 1-7 15,-7 0-13-15,0 4 20 16,-20 6 0-16,-11 3 54 16,-5 2-40-16,0-1-3 0,3-4-2 15,4-4-9-15,9-7-24 16,8-7-106-16,8 0-136 16,4-21-281-16</inkml:trace>
  <inkml:trace contextRef="#ctx0" brushRef="#br1" timeOffset="33212.56">26170 3551 499 0,'0'0'340'0,"0"0"-219"0,0 0-66 15,0 0-3-15,0 0-32 16,0 0-19-16,0-5-1 15,0 5-15-15,2 20 15 16,4-1 4-16,2 3-3 16,-4-2 4-16,3 1-1 15,-3-2-3-15,2-5 1 16,0-2 0-16,-2-6-2 16,0-2 2-16,-2-4 3 15,1 0-4-15,3 0 0 16,3-7 16-16,2-19 32 15,5-5-40-15,0-3-4 16,-3 2 1-16,-2 5 2 16,-4 8 5-16,-1 5-1 15,-1 6 6-15,-3 2-4 0,0 4-7 16,-2 2-7-16,5 0-13 16,2 3-3-16,1 14 9 15,5 3 7-15,-1 2 3 16,1-1 2-16,-1-6-3 15,-1-1 3-15,-3-5-1 16,2-2-3-16,-6-5 2 16,0-2 3-16,-4 0 2 15,3 0 1-15,1 0 3 16,4-18-2-16,4-8-7 16,-1-4-3-16,3 0-4 15,-1 0-8-15,0 4 12 0,-1 8 2 16,-2 6-2-16,-3 5-2 15,-2 7-4-15,4 0-9 16,-1 15-6-16,6 11 21 16,-1 5 1-16,0 1 14 15,-1 0-11-15,-1-6 4 16,-2-9-5-16,0-5-1 16,-3-8-1-16,-1-2-1 15,-1-2-32-15,0 0-3 16,6-10 4-16,3-18-96 15,1-4-60-15,1-5 47 16,1-4 75-16,-1 4 65 16,-1 5 10-16,-1 4 56 0,-4 6 9 15,-2 9 6-15,-3 4 18 16,-4 5-30-16,0 4-32 16,3 0-37-16,-3 3-15 15,4 20 1-15,0 6 14 16,3 0 17-16,-3 2-11 15,3-5-2-15,0-2-2 16,2-3 0-16,2-7 6 16,0-2-4-16,2-7 1 15,1-5 0-15,1 0 1 16,5-5 22-16,1-24-18 16,-4-7-4-16,-3-3-6 15,-10-3-17-15,-4 2-11 16,0 3 17-16,-2 2 11 0,-16 13 11 15,-1 10 4-15,-2 8 6 16,-1 4-8-16,-3 6-10 16,3 22-3-16,4 7 0 15,7 1 23-15,4-4-11 16,7-5-12-16,0-6 0 16,9-5 0-16,15-8 10 15,8-2-3-15,2-6 8 16,3 0 1-16,1-2-10 15,5-16-6-15,-3-6-9 16,0-2-23-16,-3-5-13 16,-2 1 6-16,-12 1 19 15,-2 2 20-15,-11 5 0 0,0 3 1 16,-8-1-1-16,-2 8 5 16,0-1 13-16,0 3 6 15,0 4 1-15,-2 1-15 16,-10 5-10-16,-3 0 0 15,-1 0-4-15,-1 0-2 16,-1 14 5-16,-1 6 1 16,2 5 6-16,1 8-2 15,3 2-4-15,4 4 1 16,7-2 3-16,2-1-4 16,0-5-3-16,0-5 3 15,18-8 5-15,-4-8 9 0,-2-6-12 16,-1-4-1-1,3-6-1-15,1-31-2 0,3-14-7 16,1-16-32-16,-6-7-9 16,-7 1-2-16,-2 2 5 15,-4 6 31-15,0 4 14 16,0 8 4-16,0 12 33 16,0 12 27-16,3 17 20 15,-3 7 2-15,0 5-39 16,0 0-45-16,0 0 0 15,0 17-15-15,0 12 15 16,-5 9 3-16,-3 1-3 16,-1 2 1-16,2-4 0 0,4 2-1 15,3-1 1 1,0 1-1-16,0 2 0 0,0-1-1 16,14-4-2-16,7-5 3 15,-2-5 6-15,6-11-5 16,0-8 3-16,4-7-1 15,-5 0 6-15,2-8-2 16,-1-18-1-16,-5-6 0 16,1-3-2-16,-4-1-4 15,1 2 0-15,-3-3-15 16,1 3-2-16,-5 5 2 16,-2 5 5-16,-4 7 10 15,-5 5 1-15,0 8-1 16,0 4 0-16,0 0 9 0,0 0-6 15,-7 0-6-15,-6 4 3 16,-1 15-4-16,5 0 0 16,3 10 1-16,4 0 2 15,2 3-2-15,0 3 3 16,0-4-1-16,12-8 1 16,11-8 0-16,6-12 0 15,0-3 1-15,0-10 6 16,0-26 0-16,-6-8-3 15,-8-6-4-15,-1-1-29 16,-8-2-19-16,-2 3-7 16,-4 1 3-16,0 3 28 15,0 4 21-15,0 12 3 0,0 9 2 16,-2 12 18-16,0 6 19 16,2 3-13-16,-2 0-26 15,0 17-17-15,0 17 17 16,-1 12 15-16,0 7-1 15,1 2-2-15,0 6-2 16,2 2 0-16,0 4-4 16,0 3-4-16,16-6-2 15,-3-7-5-15,1-19-136 16,-1-17-290-16</inkml:trace>
  <inkml:trace contextRef="#ctx0" brushRef="#br1" timeOffset="33926.48">23513 4879 119 0,'0'0'515'16,"0"0"-429"-16,0 0-73 16,0 0-12-16,0 0 24 15,0 0 77-15,0 0-26 16,-72 42-53-16,72-40-15 16,0-2-5-16,0 0 26 0,4 0 10 15,28 0 19 1,21-20 11-16,24-16-47 0,20-10 11 15,28-12-9-15,29-11 7 16,29-5-21-16,41-8 5 16,35-3-13-16,30 3 4 15,18 7-4-15,11 4-1 16,-8 9 0-16,-3 4 1 16,6-2-1-16,-3-5-2 15,0-6-2-15,-14-8 3 16,-19-2 7-16,-24 5-6 15,-23 7-2-15,-36 11 0 16,-33 9 1-16,-40 15 0 16,-42 10 0-16,-25 8 3 15,-27 6 12-15,-14 2 19 0,-9 6 10 16,-4-1-13-16,0 3-3 16,0-2-4-16,0 2-14 15,0 0-5-15,0 0-3 16,3-2-2-16,-1 1-19 15,-2-2-52-15,0-5-35 16,-5-5-133-16,-30-16-403 16</inkml:trace>
  <inkml:trace contextRef="#ctx0" brushRef="#br1" timeOffset="34263.28">28201 2398 332 0,'0'0'226'0,"0"0"-103"15,0 0-58-15,0 0 14 16,0 0-37-16,0 0 8 16,205 11-30-16,-136 42-8 0,0 17-11 15,-9 22-1-15,-17 17 1 16,-24 7 5-16,-19 9 4 16,-15 1 5-16,-30-2-15 15,-13-7-9-15,-9-13-86 16,-15-15-246-16</inkml:trace>
  <inkml:trace contextRef="#ctx0" brushRef="#br1" timeOffset="35013.14">23245 3555 281 0,'0'0'180'0,"0"0"-12"16,0 0-86-16,0 0 35 15,0 0-29-15,0 0-3 16,0-62-31-16,-2 62-42 15,-5 0-12-15,-10 21-22 16,-6 24 22-16,-4 23 8 16,0 29 0-16,12 25 6 0,15 19 19 15,0 13-2 1,36 1-19-16,20-8-8 0,17-15-4 16,18-19 1-16,19-19-10 15,10-20-55-15,-2-26-99 16,-7-25-290-16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22T03:27:26.212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1727 1042 56 0,'0'-8'85'0,"0"2"-50"16,-2 1 7-16,2-3-11 0,0 3-14 15,0 0-1-15,0-4-9 16,0 3 9-16,0-1-9 16,0 3 11-16,0-1 41 15,0 3 2-15,0 0-23 16,0 1-7-16,0 1 9 15,0 0-3-15,0-2-2 16,0 0 4-16,-2-5-14 16,0 1-4-16,0-2 9 15,2-1-1-15,0 0-8 16,0 4 7-16,-3 0 15 16,3 1-15-16,0 2-8 0,0-2 1 15,0 4 11-15,0-3-4 16,0 3 0-16,0-1-1 15,0 1-5-15,0 0-6 16,0 0-4-16,0 0-3 16,0 0-6-16,0 0-3 15,0 0-1-15,0 0-3 16,0 0-6-16,0 0 2 16,0 0-8-16,0 1 6 15,0 12 10-15,0 6 1 16,0 2 7-16,0 4 1 15,0 0 2-15,0 6-3 0,0-2 6 16,0 4 1-16,5-1-9 16,1 1-2-16,-2 0 2 15,1 1 4-15,-1-2 3 16,0-2 1-16,4 0-1 16,-4 1-4-16,1 0-3 15,-3 5-1-15,2 5 4 16,-2 3 0-16,0 2-2 15,4-2-3-15,-2-1 4 16,0 3-4-16,3-2 0 16,-3 0 1-16,0-1-3 15,1 1 4-15,2-3 1 16,0-1 1-16,-1 0-4 0,1 2 0 16,0 0 1-1,-3 0 1-15,1 1-5 0,-3-2 1 16,2-1 1-16,-2 7-3 15,3-1 1-15,-1-2 4 16,-1 0-3-16,1-1 3 16,1-5-3-16,-3-3 2 15,2 1-3-15,-2 1 1 16,3 3 0-16,-1-1 1 16,-2 4 1-16,3-2 1 15,0 2-3-15,-1-1 2 16,2 0-3-16,1 1 3 0,-3-3-4 15,4 4 2-15,-4-2-2 16,-2-1 3-16,2 4 2 16,-1-3-4-16,-1 0 2 15,0 3 0-15,-2-1 0 16,2 6 0-16,0 4 4 16,1 2-5-16,2 2 3 15,-1-3-1-15,0-2-3 16,-2-7 0-16,1-2 4 15,-3-1-3-15,0-4 1 16,0 2 0-16,0-1-3 16,0 0 5-16,0-2-1 15,0-4-1-15,0-6 3 16,0-4-5-16,0-3 1 16,0-5-1-16,2-2 2 0,-2-5-3 15,0 0-19 1,0-6-59-16,0-3-193 0,-2-39-574 15</inkml:trace>
  <inkml:trace contextRef="#ctx0" brushRef="#br0" timeOffset="2385.61">1997 4180 11 0,'2'-3'58'0,"-2"3"9"16,0 0-29-16,0 0-21 16,0 0-1-16,0 0 13 15,0 0 21-15,0 0-10 16,0 0-16-16,0 0-24 15,0 0-7-15,0 0-6 16,0 0 13-16,0 0 1 16,0 0 12-16,0 5 23 15,0 0-9-15,0-3 1 0,0 0 4 16,0-2-2-16,0 0-2 16,0 0-5-16,0 0-5 15,0 0-2-15,0 0 16 16,0 0-2-16,0 1-8 15,0 2-3-15,0-1-3 16,0 0 4-16,0-1 0 16,0 2-8-16,0-3 11 15,0 2-6-15,0-2-2 16,0 2-5-16,0-2 2 16,0 2 13-16,2 0-3 15,3 2 12-15,-1-1-11 16,0-3-18-16,4 5 12 0,0-3 4 15,5-1-4 1,1 2 13-16,1-3-8 0,4 0 0 16,1 0 14-16,-3 0-3 15,1 0-17-15,-2 2-6 16,0-2-3-16,1 0-2 16,3 0 0-16,5 0 1 15,4 0 10-15,0 0-10 16,0 0 7-16,-2 0-10 15,1 0 1-15,1 0 0 16,2 0-3-16,0 0 2 16,-2 0-3-16,0 0 0 15,0 0 0-15,3 0 0 16,-1 0 5-16,5 4-8 0,4-1 6 16,-2-3-3-16,-1 3 3 15,4-1-2-15,-3 0 0 16,2-2 6-16,5 2-6 15,-3-2 1-15,5 0-1 16,1 0 2-16,2 2-2 16,1-1-1-16,2 2 1 15,-1-1 2-15,-1 0-2 16,3 0 0-16,-6 0 2 16,4 0 1-16,-4-1-2 15,6-1 2-15,2 0-1 16,2 3-1-16,2-3 5 15,-2 0 4-15,5 0-1 0,1 0-4 16,-1 0 0-16,1 0 5 16,-4 0-9-16,1 0 5 15,5 0-6-15,4 0 7 16,5 0-3-16,2 0-2 16,-6 0-2-16,0 0 1 15,-7 0-2-15,0 0 1 16,-7 0 0-16,6 0 0 15,1 0 3-15,5 0 2 16,4 0-2-16,2 0-2 16,-4 0 5-16,-1 0-2 15,2 0-2-15,-1 0 0 0,0 0-2 16,1 0 1-16,2-4 0 16,0 0 0-16,-1 0 1 15,-2-1-2-15,1 4 0 16,-1-5 2-16,3 1 0 15,-1 5-1-15,3-5 1 16,-2 5 1-16,-1 0-4 16,1 0 0-16,-3 0 1 15,5 0-1-15,4 0 0 16,0 0 8-16,5 0-7 16,0-2-1-16,-5 0 3 15,-2-1-1-15,-7 0 0 16,-6-2 0-16,-12 4 2 0,-8-3 0 15,-14 2 1 1,-13 2 0-16,-7-2 3 0,-2 0-3 16,0 0 4-1,2-3 4-15,5 2 2 0,4-3 4 16,0 0-6-16,0 1-5 16,0 0-6-16,-9 1 0 15,-4 1-2-15,-7 3-1 16,0 0-48-16,-38 0-98 15,-38 12-210-15,-33-3-81 16</inkml:trace>
  <inkml:trace contextRef="#ctx0" brushRef="#br0" timeOffset="3803.63">1669 877 12 0,'0'0'183'0,"0"0"-87"16,0 0-21-16,0 0 17 15,0 0-53-15,0 0-28 16,25-33 45-16,-19 29 32 16,-4 0 7-16,-2 4-3 15,0 0-20-15,0 0-16 16,0 0-34-16,0 0-22 15,0 0-18-15,0 2-13 16,0 23 12-16,-12 6 19 16,-5 10 16-16,0 0-11 15,-3-1 14-15,-1-1-10 16,4-4 0-16,3-6-3 0,1-9-1 16,4-8-4-16,7-8 1 15,-1-4 2-15,3 0 14 16,0 0 10-16,0-19 2 15,12-11-30-15,-1-7-9 16,0 5 4-16,-2 3 10 16,-4 5-12-16,-1 7 7 15,2-2-2-15,-1 3 2 16,0 2 5-16,-1 5 4 16,-2 0 16-16,1 5 9 15,-1 0-2-15,0 4-3 16,-2 0-19-16,2 0-10 15,5 0-3-15,7 11-25 16,5 18 12-16,1 8 10 0,3 4 6 16,-4 4 0-16,0-3-77 15,-1-8-203-15</inkml:trace>
  <inkml:trace contextRef="#ctx0" brushRef="#br0" timeOffset="5221.09">7498 4099 36 0,'0'0'100'16,"0"0"-54"-16,0 0 0 15,0 0 8-15,0 0 10 16,0 0 6-16,0 0-8 15,-20-25-22-15,18 17 17 0,0 2 11 16,-1 1-4-16,-1-2-14 16,0 4 0-16,2-1-5 15,2 0 6-15,-5-1-24 16,3 1-11-16,-3 1-1 16,-2 1 4-16,3-1 8 15,2 1-11-15,2 2 9 16,0 0-7-16,0 0 2 15,0 0-20-15,0 0-12 16,2 7-18-16,16 13 30 16,8 8 16-16,9 2-5 15,-2-2-2-15,-2-6 11 0,-6-4-16 16,-10-9 4-16,-6-4-6 16,-7-3 0-16,-2-2-2 15,0 0 15-15,0 0 0 16,0 0-3-16,0 0 4 15,0 0-5-15,0 0-11 16,0 0 4-16,0 2-8 16,0 8-20-16,-7 8 6 15,-10 12 18-15,-8 12 14 16,-6 6-3-16,-7 3-4 16,-2 0-7-16,-2-5-11 15,4-15-284-15</inkml:trace>
  <inkml:trace contextRef="#ctx0" brushRef="#br0" timeOffset="5905.69">5523 4743 500 0,'0'0'234'0,"0"0"-87"16,0 0-22-16,0 0-43 15,0 0-61-15,0 0-14 16,23-9-7-16,-2 18 0 16,9 14 0-16,3 6-1 0,1 4 1 15,0 7 6-15,-5-1-5 16,-8-1-2-16,-5 0 0 15,-7-6-75-15,-9-8-66 16,0-12-94-16,0-12-230 16</inkml:trace>
  <inkml:trace contextRef="#ctx0" brushRef="#br0" timeOffset="6174.12">5766 4705 419 0,'0'0'210'0,"0"0"-140"0,0 0-40 16,0 0-2-1,0 0-21-15,0 0-7 0,0 0-33 16,0-5 0-16,0 11 23 16,-8 14 10-16,-13 8 29 15,-1 6 16-15,-5 6-6 16,-2 4-10-16,0 2-8 15,1 3-10-15,1-3-4 16,7-6 6-16,7-12-13 16,9-10-32-16,4-16-177 0,0-2-325 15</inkml:trace>
  <inkml:trace contextRef="#ctx0" brushRef="#br0" timeOffset="6429.42">5960 4850 619 0,'0'0'260'0,"0"0"-182"16,0 0-11-16,0 0 36 16,0 0-41-16,0 0-27 15,0-8-30-15,0 8-5 16,0 0-30-16,-2 25 2 15,-7 11 28-15,1 8 8 0,-2 6-3 16,3-1-1-16,5-3-4 16,-2-9-101-16,4-13-185 15,-4-14-436-15</inkml:trace>
  <inkml:trace contextRef="#ctx0" brushRef="#br0" timeOffset="7286.05">757 2005 192 0,'0'0'353'0,"0"0"-228"0,0 0 7 16,0 0 2-16,0 0-4 16,0 0-22-16,-12-22-44 15,12 22-28-15,0 0-21 16,0 0-15-16,0 0-9 16,0 5-6-16,6 20-12 15,16 8 27-15,12 6 11 16,-3-3-11-16,-5-9-54 15,-1-9-71-15,-11-13-18 16,1-5-82-16,-4 0-8 16,0-19-69-16</inkml:trace>
  <inkml:trace contextRef="#ctx0" brushRef="#br0" timeOffset="7477.54">953 2007 138 0,'0'0'272'0,"0"0"-127"0,0 0-37 15,0 0-33-15,0 0 13 16,0 0-28-16,0-65-51 15,0 65-9-15,0 17-65 16,-2 21 65-16,-7 11 21 16,-1 4 6-16,-4 7 16 15,1 3 7-15,4-3-6 16,2-4-17-16,2-6-25 16,3-8-2-16,2-8 0 15,-2-14-190-15,2-14-315 16</inkml:trace>
  <inkml:trace contextRef="#ctx0" brushRef="#br0" timeOffset="8268.6">2431 2885 287 0,'0'0'271'0,"0"0"-123"15,0 0-66-15,0 0-28 0,0 0-7 16,0 0-10 0,0-26-37-16,0 26-20 0,0 6-39 15,0 18 59-15,0 6 8 16,-2 4 7-16,2-2-3 15,0-3-5-15,0-8 6 16,13-8-9-16,3-6 6 16,3-7-10-16,-2 0 9 15,1-16 22-15,-3-11-9 16,-8-4 2-16,-7 3-11 16,0 6-5-16,0 5 32 15,-7 6 13-15,-10 6-53 0,-1 5-10 16,-3 2-64-1,8 29-67-15,7 5-101 16,6 3-348-16</inkml:trace>
  <inkml:trace contextRef="#ctx0" brushRef="#br0" timeOffset="8848.18">2946 3691 43 0,'0'0'413'15,"0"0"-300"-15,0 0 6 16,0 0 1-16,0 0-37 15,0 0-37-15,0-38-46 0,0 38-27 16,3 4 4-16,1 10 23 16,2 3 12-16,2-6-8 15,0-2 3-15,-1-5 1 16,2-3 2-16,-2-1 7 16,-1 0-5-16,1 0 19 15,-1-17 1-15,-2-9-12 16,-4-3-9-16,0 5 52 15,0 6-10-15,-17 4-26 16,1 6-3-16,3 4-11 16,0 4-13-16,0 0-13 15,4 0 11-15,2 4-15 16,2 8-43-16,5-2-64 16,10-10-41-16,25 0-178 0,21-24-16 15</inkml:trace>
  <inkml:trace contextRef="#ctx0" brushRef="#br0" timeOffset="9986.85">4199 1789 62 0,'0'0'156'16,"0"0"-3"-16,0 0-5 15,0 0-47-15,0 0-34 0,0 0-3 16,0-41 0-16,-2 39-27 16,-3 2-4-16,1 0-18 15,-7 0-12-15,0 17-3 16,0 11-5-16,-1 7 2 16,10 2 3-16,2-5 2 15,0-6-2-15,5-8-9 16,19-8 4-16,5-10 5 15,2 0 0-15,0-8 14 16,-6-23-11-16,-11-5 3 16,-12-1-6-16,-2 5-16 15,-6 5 0-15,-17 13 16 16,-6 8 6-16,-2 6 1 0,2 2-7 16,2 25-6-16,9 9-19 15,9 10-153-15,9 3-112 16</inkml:trace>
  <inkml:trace contextRef="#ctx0" brushRef="#br0" timeOffset="10832.64">5588 2376 423 0,'0'0'207'0,"0"0"-139"16,0 0-6-16,0 0-10 16,0 0-6-16,0 0-19 15,0-2-13-15,0 2 14 16,0 0 15-16,0 0-10 15,0 0-7-15,0 0-9 16,0 0-3-16,0 0-6 16,-9 0 4-16,-11 0-7 0,-7 14-4 15,2 12-2 1,4 4 0-16,7 2 0 0,9-4-3 16,5-6-2-16,0-4-12 15,21-6 16-15,14-9 2 16,5-3 28-16,1 0 1 15,-8-18-9-15,-11-5-3 16,-12-1-4-16,-8-3-13 16,-2 2 6-16,0 4-5 15,-19 0-1-15,-5 10-24 16,-10 11-91-16,-1 0-37 16,-1 0-175-16</inkml:trace>
  <inkml:trace contextRef="#ctx0" brushRef="#br0" timeOffset="11650.11">6163 753 18 0,'0'0'69'15,"0"0"31"-15,0 0 62 16,0 0 15-16,0 0-39 16,0 0-46-16,11-68-39 0,-11 68 5 15,0 0-27 1,0 0-10-16,0-1-12 0,0 1 5 16,0 0-6-16,-4 0-8 15,-9 5 0-15,-1 18 1 16,-1-1-1-16,8 0 1 15,5-5 4-15,2-5-2 16,0 1 2-16,0-5-5 16,9-6 2-16,6-2 2 15,1 0 5-15,-3-8 14 16,-4-14-11-16,-9-4-12 16,0 1-34-16,-7 8 10 15,-22 9 12-15,-2 8-16 16,-7 1 16-16,3 30 6 15,5 8 3-15,6 14 3 0,11 3-164 16,9-3-155-16</inkml:trace>
  <inkml:trace contextRef="#ctx0" brushRef="#br0" timeOffset="12241.6">7984 1187 724 0,'0'0'127'0,"0"0"-113"16,0 0-3-16,0 0-11 15,0 0 6-15,0 0-2 16,-75 92-4-16,75-70-3 15,0-6-1-15,9-2 6 16,4-3-2-16,-4-9 16 16,-2-2 16-16,-1 0 37 0,-4-2 48 15,-2-17-53 1,0-1-63-16,0 1 10 0,-22 2-22 16,-20 7-17-16,-14 8-93 15,-15 2-63-15,-16 4-75 16,-13 14-270-16</inkml:trace>
  <inkml:trace contextRef="#ctx0" brushRef="#br0" timeOffset="12926.61">3234 1719 57 0,'0'0'174'0,"0"0"-29"15,0 0-6-15,0 0-11 16,0 0-15-16,0 0-46 16,0-34-13-16,0 34-16 15,-5 0-25-15,3 0-13 0,-2 7-25 16,-1 20 25-16,3 9 16 15,2 1-7 1,0-1 11-16,0-4-16 0,7-9 5 16,9-5-1-16,3-12-8 15,4-6 3-15,1-6 18 16,-1-28 11-16,-4-9-12 16,-9-1 3-16,-8 7-12 15,-2 6-1-15,0 11-6 16,-7 8-4-16,-6 6 15 15,-5 6-3-15,0 0-12 16,0 18-3-16,9 16-1 16,9 6-9-16,7-1-145 15,40-18-175-15</inkml:trace>
  <inkml:trace contextRef="#ctx0" brushRef="#br0" timeOffset="13518.35">5113 942 95 0,'0'0'213'15,"0"0"-36"-15,0 0-63 16,0 0-14-16,0 0 17 16,0 0-12-16,18-82-32 15,-16 80-4-15,-2 2-4 0,0 0-29 16,0 0-36 0,0 0-26-16,0 0 7 0,0 0 5 15,0 2 14-15,-2 15 5 16,-4 8 5-16,3 3-2 15,3-2-3-15,0-3-5 16,0-4-3-16,18-7-2 16,6-7-10-16,5-5-7 15,5-7 22-15,-5-20 0 16,-11-4-11-16,-12-1-13 16,-6 4 7-16,-2 8-23 15,-22 6 40-15,-8 12 10 0,-10 2-10 16,-5 16-20-16,-7 26 14 15,4 11-91 1,9 0-376-16</inkml:trace>
  <inkml:trace contextRef="#ctx0" brushRef="#br0" timeOffset="14217.23">4007 2916 344 0,'0'0'164'15,"0"0"-133"-15,0 0-4 16,0 0 23-16,0 0-28 15,0 0-22-15,0-9-7 16,0 9-37-16,0 0 19 16,0 14 25-16,-6 11 16 15,0 3 19-15,2 2-3 0,4-2 0 16,0-5 6 0,4-4 6-16,11-13-2 0,5-6-11 15,-3 0 40-15,-1-6 31 16,-5-13-36-16,-9-4-27 15,-2 0-10-15,0-1-17 16,-4 6 22-16,-11 4-25 16,-5 9 23-16,-1 3-19 15,6 2-13-15,3 0-8 16,12 16-105-16,6 3-57 16,40-6-106-16,18-10-382 15</inkml:trace>
  <inkml:trace contextRef="#ctx0" brushRef="#br0" timeOffset="14426.11">6574 1835 439 0,'0'0'28'0,"0"0"-28"0,0 0-348 15</inkml:trace>
  <inkml:trace contextRef="#ctx0" brushRef="#br0" timeOffset="14820.31">6730 1971 676 0,'0'0'163'0,"0"0"-82"15,0 0-21-15,0 0-49 16,0 0-11-16,0 0-63 16,0 8 30-16,0 20 33 15,-8 6 8-15,2-2 7 16,4 1-7-16,2-6-3 16,0-7 1-16,4-6 4 15,14-8 1-15,5-6 9 16,-6 0 2-16,3-16 49 15,-7-11-25-15,-5-11-36 16,-8 3-10-16,0 1 7 16,-10 4 12-16,-15 8-19 15,-4 14-18-15,-6 8-51 0,-9 13-124 16,-6 20-272 0</inkml:trace>
  <inkml:trace contextRef="#ctx0" brushRef="#br0" timeOffset="18235.89">7476 581 141 0,'0'0'90'0,"0"0"-22"16,0 0-17-16,0 0-48 16,0 0-3-16,0 0 21 15,0 0 22-15,31 71 0 16,-15-57 4-16,1-4-20 15,4-6-17-15,-3-4 12 16,-3 0 12-16,-1-13 76 16,-3-13-40-16,-7-4-35 0,-2 0 12 15,-2 2-9 1,0 9-36-16,-2 6 5 0,-13 11-7 16,-5 2-55-16,-7 22-114 15,-7 20-83-15,-1 10-181 16</inkml:trace>
  <inkml:trace contextRef="#ctx0" brushRef="#br0" timeOffset="20568.46">6977 534 159 0,'0'0'85'16,"0"0"-5"-16,0 0 13 15,0 0-41-15,0 0-3 16,0 0-30-16,0-13-18 16,-2 13 12-16,0 0 7 15,-3 0-3-15,-2 0-7 16,-4 0-10-16,0 6-6 15,-3 6-1-15,4 0 7 16,-2 0 0-16,5-1 0 16,5 2-5-16,2 1 1 15,0 0-6-15,2 2-8 16,19-2 17-16,3-4 1 0,8-6 0 16,-1-4 33-16,-2 0 9 15,-8-18 47-15,-11-5 3 16,-10-5-28-16,0-2-24 15,-23 7 27-15,-10 3-25 16,-2 8-18-16,-6 9-7 16,-1 3-17-16,0 11-12 15,8 24-62-15,10 0-235 16,14 3-178-16</inkml:trace>
  <inkml:trace contextRef="#ctx0" brushRef="#br0" timeOffset="26065.6">7984 1301 20 0,'0'0'103'0,"0"0"-35"16,0 0-43-16,0 0 1 15,0 0 25-15,0 0-12 16,0 0-1-16,0 0 8 16,0 0-8-16,0 0 6 15,0 0-14-15,0 0 9 0,0 0-17 16,-4 2-2-1,-2 5-20-15,-4 2-1 0,3 3-1 16,5 1 2-16,-2 1 0 16,4 1 3-16,0 0 0 15,0-1 6-15,2-4-8 16,11-5 7-16,5-5 3 16,1 0 26-16,2 0 8 15,-3-3-5-15,-5-11-10 16,-5-1-7-16,-8-1 5 15,0-2-2-15,-23-3-8 16,-8 1-9-16,-2 1-5 0,6 7 3 16,6 4-7-16,4 8-22 15,5 0-110-15,2 0-137 16</inkml:trace>
  <inkml:trace contextRef="#ctx0" brushRef="#br0" timeOffset="29762.02">7673 4226 72 0,'0'0'50'16,"0"0"-47"-16,0 0 8 16,0 0-2-16,0 0 18 15,0 0-2-15,-27-8-2 16,16 8-18-16,-5 0-5 0,-2 0-12 15,-2 0-88 1</inkml:trace>
  <inkml:trace contextRef="#ctx0" brushRef="#br0" timeOffset="30922.02">7673 4226 72 0,'-143'0'91'16,"143"0"-44"-16,0 0-44 15,0 0-2-15,0 0-2 16,0 0 2-16,0 0 7 15,0 0 2-15,0 0 25 16,0 0 36-16,0 0-2 16,0 0-66-16,0 0-3 15,-5 0-28-15,-1 0 20 16,-2 7 8-16,2-2 0 16,2-2 3-16,1-1-2 0,3-2 8 15,-2 0 21-15,2 0 52 16,0 0-10-16,0 0 2 15,0 0-13-15,0 0-23 16,0 0-14-16,0 0 7 16,0 0 7-16,0 0-3 15,0 0 11-15,0 0 13 16,0 0-28-16,5 0-19 16,11 0 7-16,3-2 31 15,6-6-37-15,-3 1 13 16,-2 2-23-16,0 1 9 15,-2 0-5-15,2 2 0 16,2-2-6-16,1 0 5 16,2 0-4-16,-4 0 1 0,2 1 5 15,-3 2-3-15,-1 1 3 16,2 0-2-16,1-2-3 16,-1 2 2-16,0 0 3 15,4 0 6-15,0-2-13 16,2 0 12-16,2-1-3 15,-2 1-1-15,2-1-6 16,-4 1 0-16,2 0-2 16,0 0 9-16,2 2-9 15,0 0 0-15,0 0 3 16,-2 0-2-16,0 0 1 0,2 0-1 16,0 0 2-1,4-7-1-15,1 2 2 0,1 0-2 16,-1 1 4-16,1 3-7 15,-2-2-1-15,-1 3 1 16,2 0-4-16,1 0 2 16,1 0 2-16,2 0 2 15,-3 0-2-15,-2 0 4 16,2-4 1-16,-6-1-2 16,-6 0-1-16,-2 2 0 15,-5 1-2-15,-1-1-4 16,1 1 4-16,-1 2 0 0,3-1 1 15,2-2 0 1,0 3 0-16,1 0-1 0,-4 0 0 16,3 0 0-16,-5 0 2 15,1 0 0-15,-7 0-4 16,-5 0-9-16,-1 0 7 16,-3 0 0-16,0 0 3 15,0 0 1-15,2 0 10 16,3 0-10-16,-1 0 1 15,5 0 6-15,-5 0-4 16,1 0 0-16,-3 0-1 16,-2 0-2-16,0 0-9 15,0 0-9-15,0 0-7 16,0 0 25-16,-2 0 15 16,-11-13-8-16,-8-5-5 0,0-1-1 15,-4 1 5 1,-2 5-12-16,5 1 3 0,1 7-17 15,8 3 17-15,9 0 3 16,2 2 7-16,2 0-2 16,0 0 5-16,0-2 0 15,0 2-10-15,4-1 0 16,9 1 0-16,1 0 15 16,1 0-9-16,-1 0-6 15,1 7-9-15,3 11 9 16,-7 4-8-16,-4 5-7 15,-7 4 7-15,0 5-14 0,-13 7 22 16,-23 1-16 0,-15 2-37-16,-3-10-218 0,3-8-243 15</inkml:trace>
  <inkml:trace contextRef="#ctx0" brushRef="#br0" timeOffset="33471.25">1671 814 32 0,'0'0'31'16,"0"0"-20"-16,0 0-6 16,0 0-5-16,0 0 0 15,0 0 2-15,0 0-1 16,50-62 8-16,-50 59-2 16,0 3-2-16,0-2 2 15,0 1 3-15,0-1-1 16,0-2-1-16,0 2-1 0,0-5 0 15,0 2 4 1,0-4 2-16,0 4 16 0,0-4 9 16,0 4 30-16,0-2-16 15,0 1-6-15,0 2 14 16,0 0 1-16,0 0-3 16,0 2-9-16,0-3-4 15,0 1 5-15,0-3-5 16,0-3-14-16,0-4 1 15,0 1-6-15,2-4 4 16,0 3 3-16,-2 4-3 16,2 2-7-16,-2 2-2 15,0 3 0-15,0-2 1 16,0 1-6-16,0 1 1 16,0-2-8-16,0 3 9 0,0 2-2 15,0-2 5-15,0 2 3 16,0 0-8-16,0-2-9 15,0 2-7-15,0 0 3 16,0 0-1-16,0 0-1 16,0 0 0-16,0 0 1 15,0 0 3-15,0 0-2 16,0 0 2-16,0 0-2 16,0-2-2-16,0-5-1 15,-2 6 0-15,0-3-6 16,0 4-7-16,0 0-2 15,-1 0 10-15,0 0 5 0,1 0 6 16,0 0-3 0,2-2 2-16,-2 2-4 0,2 0 4 15,0 0-2-15,0-2-3 16,0 2 3-16,0 0 0 16,0 0-3-16,0 0 0 15,0 0-4-15,0 0-1 16,0 0 2-16,0 0 1 15,0 0 1-15,-2 0 2 16,2 0 0-16,0 0 2 16,0 0-3-16,0 0 3 15,0 0-3-15,0 0 1 16,0 0 2-16,0 0 1 0,0 0-1 16,0 0 2-1,0 0-5-15,0 0 0 0,0 0 0 16,0 0-1-16,0 0-8 15,0 29-16-15,0 29 12 16,0 21 13-16,0 28 6 16,0 11-3-16,0 0-1 15,11 0 7-15,0-7-8 16,2-10 2-16,5-13-3 16,3-16-101-16,-2-21-254 15,-5-19-273-15</inkml:trace>
  <inkml:trace contextRef="#ctx0" brushRef="#br0" timeOffset="34183.18">1629 491 145 0,'0'0'189'16,"0"0"-71"-16,0 0-44 15,0 0 10-15,0 0-28 16,0 0-16-16,0-22-13 15,0 22-8-15,0 0 5 0,0 0-22 16,0 0-2 0,0 12-41-16,-4 14 29 0,-3 10 12 15,-6 8 11-15,-3 7-3 16,0-1 4-16,-4 2 1 16,-3-7-10-16,2 0 14 15,1-7 2-15,4-10-10 16,7-10 4-16,4-9-8 15,5-9 3-15,0 0 26 16,3-9 50-16,19-23-43 16,5-12-32-16,2-9 1 15,0 6 6-15,-12 3-8 16,-1 7 7-16,-7 6 3 16,-5 4 3-16,3 8 29 0,0-1-17 15,-2 8-5-15,-1 3-1 16,0 4-21-16,1 5-6 15,4 0-1-15,8 0 0 16,10 15-7-16,13 19-15 16,7 14 7-16,2 6 14 15,-4-1-146-15,-10-13-204 16</inkml:trace>
  <inkml:trace contextRef="#ctx0" brushRef="#br0" timeOffset="35881.56">1682 3067 17 0,'0'0'12'16,"0"0"0"-16,0 0-2 15,0 0 2-15,0 0-7 16,0 0 7-16,0 0-5 16,27 0-7-16,-17 0 6 15,-2 0-6-15,5-1 0 16,1-3 0-16,1 2-18 15,-3 2-57-15</inkml:trace>
  <inkml:trace contextRef="#ctx0" brushRef="#br0" timeOffset="36163.94">1682 3067 115 0,'112'-7'141'0,"-112"7"-20"16,0 0-30-16,0 0-51 0,0 0-23 15,0 0-9-15,-4 0 1 16,1 0-4-16,1 0 6 15,2 0 14-15,0 0 21 16,0 0-6-16,0 0-39 16,15 0 7-16,14 0 40 15,7 0-5-15,7 0-13 16,3 0-3-16,-3 0-17 16,-7 0-3-16,-5 0 1 15,-7 0-8-15,-6 0 7 16,-7 0-3-16,-4 0-3 15,-5 0-1-15,-2 0 0 0,0 0-21 16,0 0-83-16,0 0-155 16,0 0-220-16</inkml:trace>
  <inkml:trace contextRef="#ctx0" brushRef="#br0" timeOffset="38223.33">1736 1927 134 0,'0'0'133'16,"0"0"-41"-16,0 0 4 16,0 0 9-16,0 0 1 15,0 0-47-15,0 0-54 16,18 0-5-16,13 0 14 16,9 3-14-16,16 6-78 0,15-4-205 15</inkml:trace>
  <inkml:trace contextRef="#ctx0" brushRef="#br0" timeOffset="46363.65">12005 713 85 0,'0'0'97'0,"0"0"-62"16,0 0 3-16,0 0 63 15,0 0 21-15,0 0 10 16,0 0-11-16,0 0-1 16,0 0-24-16,0 0-4 15,0-1-13-15,0 1-35 16,0 0-19-16,0 0-17 0,0 0-8 15,0 0-9-15,0 0-7 16,0 15 2-16,0 7 14 16,-4 9 5-16,-3-1 0 15,1 4-3-15,0-4 5 16,-2-2-3-16,4-2-1 16,-1-10-3-16,1-4-83 15,0-12-90-15,4 0-140 16,0-24-259-16</inkml:trace>
  <inkml:trace contextRef="#ctx0" brushRef="#br0" timeOffset="46475.58">12005 713 363 0</inkml:trace>
  <inkml:trace contextRef="#ctx0" brushRef="#br0" timeOffset="46827.38">12005 713 363 0,'-13'-119'245'0,"13"119"-190"0,0 0-9 0,0 0 15 0,0 0-13 16,0 0-22-16,-35-13-7 16,26 13 0-16,-5 0-2 15,1 13 6-15,-3 6 6 16,-3 13-6-16,1 7 7 16,-1 4-2-16,4 6-6 15,3 3 9-15,4 6 4 16,8 4-1-16,0 0-2 15,8-6-12-15,27-7 6 0,7-11-7 16,9-16-12-16,4-12 13 16,1-10-1-16,2-2-13 15,-6-33 23-15,-6-11-15 16,-9-10-3-16,-14-6-1 16,-9-4-10-16,-14-1 0 15,0-2-2-15,-11 7 1 16,-15 8 1-16,-6 7 1 15,3 15 12-15,0 12-1 16,0 8-8-16,2 10-4 16,3 2-6-16,1 0 2 15,10 12-12-15,9 13-96 0,4 4-85 16,15 1-63-16,26-3-210 16</inkml:trace>
  <inkml:trace contextRef="#ctx0" brushRef="#br0" timeOffset="47727.95">12810 749 74 0,'0'0'21'0,"0"0"-3"16,0 0 16-16,0 0 44 16,0 0 27-16,0 0 21 15,5-15 7-15,-5 12 2 16,0 3-15-16,0-1-33 0,0 1-12 16,0 0-26-1,0 0-17-15,0 0-21 0,0 0 3 16,0 0-8-16,0 0 0 15,0 0-5-15,0 0 2 16,0 0-3-16,0 0 0 16,0 0 3-16,0 0-3 15,0 0-7-15,-7 16 7 16,-3 6-5-16,-2 8 5 16,5 6 0-16,3 7 6 15,2-2-6-15,2 1 8 16,0-6 4-16,0-9-7 0,0-9-1 15,8-13-1-15,1-5 3 16,1 0 11-16,0-5 7 16,3-20-14-16,-1-5-10 15,1-4-27-15,3 0 6 16,-1 4 21-16,4 2 3 16,-4 8-2-16,1 4 12 15,-1 4 12-15,-3 8-8 16,-4 4-16-16,3 0-1 15,-1 2-39-15,-4 18 15 16,1 8 24-16,-3 2 12 16,0-2-6-16,-1-2-1 15,-1-10-1-15,1-7 0 0,-1-7 1 16,0-2 1-16,2 0 17 16,7-14 44-16,1-17-19 15,-4-7-39-15,1 0-5 16,-5 0-3-16,-4 4 2 15,0 2-3-15,0 5-1 16,-6 9 1-16,2 10 12 16,-1 6 6-16,3 2-15 15,0 0-3-15,0 0-9 16,-3 0-3-16,2 14-61 16,3 5-77-16,0-3-79 15,0-1-124-15,12 0-176 0</inkml:trace>
  <inkml:trace contextRef="#ctx0" brushRef="#br0" timeOffset="48079.75">13205 814 402 0,'0'0'315'0,"0"0"-179"16,0 0-19-16,0 0-14 16,0 0-75-16,0 0-13 15,62-12-14-15,-39-2 8 16,-4-3 0-16,4-2 1 15,-5-3-3-15,-3 0-6 16,-7 2-2-16,-6 1 2 16,-2 7-4-16,0 3 5 0,-5 2-3 15,-11 4 1 1,-8 3-21-16,-5 0 1 16,-2 14 20-16,-1 11-12 15,8 6 7-15,2 7 1 0,6 0 4 16,5 2 45-16,11 2 8 15,0-2-11-15,0-2 2 16,24-6-19-16,12-6-5 16,4-13 1-16,4-12-6 15,8-1 3-15,4-32-18 16,6-20-38-16,1-12-152 16,1-6-226-16</inkml:trace>
  <inkml:trace contextRef="#ctx0" brushRef="#br0" timeOffset="48665.12">14260 666 396 0,'0'0'179'0,"0"0"-50"15,0 0-7-15,0 0-32 16,0 0 1-16,0 0 11 16,-7-4-34-16,4 4-16 15,-3 0-19-15,-7 0-33 16,-8 9 0-16,-6 16-3 16,1 6 3-16,4 10 5 15,4 3 10-15,5 0 3 16,11-6-7-16,2-4-11 0,4-12-6 15,27-10 6-15,11-12 2 16,3 0 20-16,-1-27 12 16,-13-8-20-16,-10-5-13 15,-15 2-2-15,-6-2-8 16,-2 2 3-16,-23 4 6 16,-4 5 5-16,-2 12 1 15,4 6 3-15,3 11-9 16,4 0-8-16,0 9 1 15,5 18 0-15,5 6-31 16,10 3-55-16,0-1-80 16,7-9-128-16,22-7-395 0</inkml:trace>
  <inkml:trace contextRef="#ctx0" brushRef="#br0" timeOffset="49130.34">14503 531 909 0,'0'0'154'0,"0"0"-69"16,0 0-35-16,0 0-31 16,0 0-19-16,0 0-34 15,6 46 30-15,-6-5 4 16,0 5 1-16,0-2 6 0,0 4-4 15,-9-4-2-15,2-4 10 16,-2 2-1-16,3-8 5 16,2-10-8-16,1-6 2 15,3-11 3-15,0-5-10 16,0-2 15-16,0 0 7 16,0-9 26-16,16-14-19 15,6-9-14-15,5 3-14 16,0 6-3-16,0 6 0 15,-4 7-19-15,-2 10 14 16,-5 0 5-16,-7 0-9 16,-7 12-14-16,-2 12 8 15,0 4 15-15,-11 2 9 0,-14-1-8 16,-6-6 4-16,2-5-2 16,0-4 0-16,6-8 0 15,6-6-6-15,5 0-17 16,8-7-20-16,4-18-198 15,0-7-355-15</inkml:trace>
  <inkml:trace contextRef="#ctx0" brushRef="#br0" timeOffset="49467.01">14897 720 69 0,'0'0'775'16,"0"0"-604"-16,0 0-24 0,0 0-62 15,0 0-35-15,0 0-48 16,-25-40-2-16,3 40-8 16,-1 5 8-16,2 12-7 15,5-4 7-15,3 2 1 16,8 1 0-16,5-2-2 16,0 4-1-16,5 0-5 15,24 5 7-15,6-4 7 16,5 3-6-16,-7 0 11 15,-8-4-9-15,-13-6-3 16,-12 0-23-16,0-1-6 16,-10 2 29-16,-19-1 6 0,-4-2 2 15,0-1-1-15,4-5 3 16,4-4-10 0,8 0-25-16,12-14-107 15,5-13-195-15</inkml:trace>
  <inkml:trace contextRef="#ctx0" brushRef="#br0" timeOffset="50375.06">15115 830 465 0,'0'0'326'0,"0"0"-210"16,0 0 1-16,0 0 6 16,0 0-76-16,0 0-38 15,40-16 11-15,-24 8-17 0,-1 0 10 16,-1-5-8-16,-5 1 3 15,-3 0-6-15,-1-3-2 16,-5 0-11-16,0-1-21 16,0 0 10-16,0 2 4 15,0 5 4-15,0 2 14 16,-9 7 24-16,-4 0-24 16,-5 0-34-16,-5 11 23 15,0 11 11-15,0 6 1 16,3 0-1-16,7 2 9 15,1 1-6-15,10-4 11 16,2-1-8-16,0-4-4 16,0-4 4-16,18-6-3 15,5-8 18-15,6-4 23 0,4 0-12 16,-2-12 7-16,3-16-21 16,-3-2-3-16,-4-6-6 15,-8 2-7-15,-1 2 0 16,-7 2 0-16,-1 6 4 15,-4 7 5-15,-6 8 10 16,0 6-21-16,0 3 0 16,0 0-24-16,0 12-3 15,0 13 27-15,-2 3 13 16,0-2-13-16,2-5-16 16,0-1-14-16,19-6-2 15,10-2 10-15,2-3 21 16,1-5-5-16,-10-2-36 15,-6-2 30-15,-9 0 12 0,-5 0 4 16,0 0 1-16,-2 0-4 16,0 2-1-16,0 1-15 15,0 6-35-15,0 1 37 16,0 0 13-16,0-4 11 16,0-2-4-16,0-4 1 15,0 0 17-15,0 0 0 16,6-13 37-16,15-8-43 15,1-5-12-15,2-2-5 16,1 4 7-16,-5 4-7 16,-7 6 0-16,-5 8 6 0,-2 3 3 15,-4 3 5-15,5 0-16 16,-1 5-17 0,6 19-2-16,1 4 9 15,-2 4 10-15,5 0 15 0,-5-8-8 16,-2-8-4-16,0-9 5 15,-5-7-2-15,7 0 17 16,3-15 34-16,1-15-24 16,3-9-23-16,-5-2-7 15,1 1 3-15,-1 0-5 16,-3 1-1-16,-2 6 0 16,-3 10-2-16,-3 12 1 15,-2 6-15-15,0 5-35 16,0 3-96-16,0 18-301 0,0 6-269 15</inkml:trace>
  <inkml:trace contextRef="#ctx0" brushRef="#br0" timeOffset="50825.75">16009 780 1069 0,'0'0'114'0,"0"0"-84"15,0 0-8-15,0 0-12 16,0 0-10-16,0 0 11 16,51-2-3-16,-32 9-3 15,0 1-1-15,-1 1 0 0,3-3-3 16,-6-4 0-16,1-2 9 16,-1 0-2-16,-1-8-8 15,-1-14-1-15,-2-9-40 16,0-5-42-16,-4 3 46 15,-5-2-23-15,-2 3 59 16,0 11 2-16,0 2 22 16,-4 11 22-16,-7 8-4 15,-5 0-41-15,-4 9-15 16,-2 23 12-16,-1 2 3 16,-1 6 15-16,1 2 16 15,-1 2 11-15,4 6 24 16,6 0-16-16,10-4-16 15,4-2-5-15,0-12-14 0,24-10-9 16,24-16 0-16,16-6 10 16,16-30 9-16,5-24-25 15,-5-10-44-15,-6-8-56 16,-8-7-205-16,-2-12-509 16</inkml:trace>
  <inkml:trace contextRef="#ctx0" brushRef="#br0" timeOffset="51764.09">17068 746 314 0,'0'0'372'0,"0"0"-197"16,0 0-20-16,0 0 16 16,0 0-89-16,0 0-60 15,14-57-9-15,-10 23 2 16,0-6-11-16,1-3 2 16,-5-1-2-16,0 7 0 15,0 9-3-15,0 9 2 16,0 12-1-16,0 3 2 15,0 4-4-15,0 0-1 16,0 0-20-16,0 11-10 16,-7 18-2-16,-11 11 33 15,-4 10 18-15,0 5 9 0,-1 3-9 16,6-3 3-16,3-1 0 16,8-3-9-16,6-10-5 15,0-8 1-15,0-8-8 16,20-10-3-16,4-9 3 15,9-6 16-15,8-6 3 16,1-26-19-16,-4-12-9 16,-4-8-32-16,-6-2 23 15,-8-6 2-15,-4-3 16 16,-7-1 1-16,0-2 3 16,-5 10 18-16,3 15 10 15,-2 24-21-15,-3 12-1 16,-2 5-10-16,0 21-28 15,0 17 14-15,0 9 14 0,-7 8 3 16,-2 1-1-16,0-2 5 16,-2 3 2-16,4-5 2 15,0 0-6-15,-1-3 3 16,1-5-3-16,0-9-2 16,3-8-2-16,1-12 1 15,3-11 0-15,0-4 1 16,0-9 5-16,7-28-8 15,18-10-13-15,-1-2-7 16,1 8 15-16,-8 7 5 16,-5 15 0-16,-3 11 4 0,-5 6 4 15,0 2-8 1,10 2-10-16,1 22 4 0,4 13 6 16,-1 4 4-16,-7 2 0 15,-3-2 0-15,-3-11-4 16,-5-10-17-16,0-9-85 15,0-11-179-15,-16 0-108 16</inkml:trace>
  <inkml:trace contextRef="#ctx0" brushRef="#br0" timeOffset="51952.63">17057 819 931 0,'0'0'341'0,"0"0"-242"0,0 0-19 15,0 0-15-15,0 0-53 16,0 0 2-16,112-34-2 16,-52 22-12-16,2-1-41 15,-4 0-27-15,0 6-63 16,-5-3-207-16,-1 2-418 16</inkml:trace>
  <inkml:trace contextRef="#ctx0" brushRef="#br0" timeOffset="52648.05">17717 758 24 0,'0'0'208'0,"0"0"-101"15,0 0-3-15,0 0-15 0,0 0-19 16,0 0-2-16,9 8 6 16,-9-8 23-16,0 0-9 15,0 0-29-15,0 0-32 16,0 0 3-16,0 0 12 15,0 0 13-15,0 0-7 16,0-5-28-16,0-3-9 16,-4 2 1-16,-6 3 5 15,1 1-1-15,-4 2-5 16,-1 0-11-16,-5 4-5 16,-6 20 2-16,-2 6 3 15,3 4 3-15,1 2 1 16,6-3 0-16,3-1 0 15,7-11-1-15,5-7 0 0,2-5-3 16,0-9 0-16,0 0 0 16,7-19 9-16,15-13-9 15,1-4-13-15,-4 7-6 16,-3 6-8-16,-5 9 27 16,-3 7-1-16,-2 7 1 15,-2 0-3-15,1 0 3 16,3 9-3-16,6 9 3 15,4 1 9-15,2-4-1 16,0-7 3-16,0-4-6 16,-4-4-5-16,-3 0-9 0,-4-6-32 15,-4-14-23 1,1-2 20-16,-2-6 3 0,1-4 3 16,1-5 24-16,4 0 6 15,-1-4 8-15,1 2 0 16,0 4 41-16,-4 7 60 15,1 10-5-15,-3 8-16 16,0 8-21-16,0 2-23 16,-4 0-22-16,0 0-14 15,0 12-9-15,0 22-4 16,2 13 13-16,0 7 21 16,0-3-9-16,0-2-7 15,-2-7-1-15,0-3-1 16,0-12-3-16,0-5-29 0,0-10-31 15,-8-10-77-15,-6-2-149 16,1-14-192-16</inkml:trace>
  <inkml:trace contextRef="#ctx0" brushRef="#br0" timeOffset="52799.43">17795 742 620 0,'0'0'518'15,"0"0"-336"-15,0 0-88 16,0 0-37-16,0 0-32 15,0 0-22-15,127-61-2 16,-107 60-2-16,-9 1-49 16,-6 0-82-16,-5 0-259 15,0-3-461-15</inkml:trace>
  <inkml:trace contextRef="#ctx0" brushRef="#br0" timeOffset="54545.04">12657 1639 462 0,'0'0'240'0,"0"0"-47"16,0 0-29-16,0 0-34 15,0 0-41-15,0 0-25 16,-29-53-35-16,29 53-29 16,0 0 0-16,4 8-11 15,16 20 11-15,7 12 5 0,2 3-2 16,-5-4 3-16,-1-6-2 16,-3-12-2-16,-9-9-4 15,1-8-19-15,-6-4-41 16,0-9 4-16,1-26 49 15,-1-11-30-15,2 0 13 16,-2 0 9-16,1 2 17 16,-1 8 5-16,4 7-3 15,-2 10 30-15,-3 9 15 16,-1 5-12-16,-2 5 1 16,-2 0-36-16,2 15-16 15,-2 24-9-15,0 24 25 16,0 19 50-16,-13 19-24 15,-9 19-5-15,-1 8-5 0,6-3-8 16,1-14-3-16,12-26-5 16,4-29-60-16,2-35-253 15</inkml:trace>
  <inkml:trace contextRef="#ctx0" brushRef="#br0" timeOffset="55274.13">13497 1985 122 0,'0'0'336'16,"0"0"-232"-16,0 0 23 0,0 0-16 15,0 0 4-15,0 0-3 16,0-76 8-16,0 74-28 16,0 0-34-16,0 2-27 15,0 0-16-15,0 8-15 16,0 23-10-16,-2 18 10 16,-5 7 2-16,5 4 0 15,-1-3 1-15,3-10 0 16,0-4-1-16,0-15-1 15,0-12 1-15,0-9 1 16,0-7-3-16,12 0 1 16,5-18 4-16,6-17 2 15,2-11-7-15,2-10-2 0,-4-4-4 16,0-1-1-16,-5 9 3 16,-7 14 4-16,-2 11 0 15,-7 16 1-15,1 4 0 16,-3 7-1-16,0 0-15 15,0 0-34-15,0 22 28 16,0 9 21-16,0 5 3 16,0 4-1-16,17 4-1 15,10 2 1-15,4 3 2 16,-2-7-1-16,-6-9-1 16,-10-4-1-16,-11-12 1 15,-2-2 0-15,0-5 1 16,-23-6 4-16,-12-4 13 15,-5 0-20-15,-7-18-45 0,0-14-219 16,4-12-357-16</inkml:trace>
  <inkml:trace contextRef="#ctx0" brushRef="#br0" timeOffset="55539.39">13620 1550 882 0,'0'0'287'0,"0"0"-238"16,0 0-46-16,0 0-3 16,0 0-2-16,0 0-2 0,-16 34 0 15,25-28 4 1,-2-4 2-16,-1-2 14 0,1 0-3 16,2-14 25-16,0-9-23 15,-5 3-13-15,-4 5-2 16,0 6-24-16,-13 9-11 15,-23 0-53-15,-4 31 9 16,-3 8-11-16,8 7-98 16,13-7-248-16</inkml:trace>
  <inkml:trace contextRef="#ctx0" brushRef="#br0" timeOffset="56937">14455 1999 450 0,'0'0'294'16,"0"0"-165"-16,0 0-32 16,0 0-31-16,0 0-27 15,0 0-20-15,-6-2-9 16,4 2-3-16,0 0-7 15,-5 0 0-15,0 17-1 16,-2 6 3-16,0 5 3 16,3-1-3-16,-2-6-1 15,4-3 3-15,4-10-2 16,0-2 1-16,0-6 7 0,0 0 21 16,-2-19 2-16,-4-15-25 15,1-1-7-15,-1 3 5 16,-2 4-4-16,2 2 1 15,2 8-1-15,-1 6 1 16,3 6 8-16,-2 6 13 16,-2 0-10-16,0 0-14 15,-7 12-13-15,-3 20 10 16,-1 8 3-16,-2 8 1 16,7 3 1-16,4-3 1 15,6-2 7-15,2-6-5 0,0-4-2 16,12-10-3-16,9-9-6 15,6-12 6-15,4-5 0 16,4-8 17-16,-2-24 5 16,-4-15-22-16,-3-8-7 15,-8-9-13-15,-5-6-1 16,-1 1 9-16,-8 8 12 16,-2 2-1-16,-2 7 1 15,0 3 0-15,0 10 7 16,0 10-3-16,0 12 8 15,0 8-1-15,0 7 7 16,0 2-1-16,0 0-10 16,0 0-7-16,0 0-8 15,0 0-4-15,0 16 4 0,0 13 8 16,0 8 0-16,0 12 8 16,0 5-2-16,0 5-5 15,0 8 3-15,0 3-1 16,0-2 1-16,0-6 0 15,0-12-4-15,0-9 3 16,0-12 0-16,0-10-1 16,0-9 0-16,0-8 1 15,0-2 0-15,0 0 4 16,0-2 10-16,2-20 25 16,7-8-37-16,1-5 0 15,0-2 0-15,3-4-2 0,1 2-3 16,-1 1-3-1,1 9-10-15,1 9 1 0,-1 6 5 16,-3 6 3-16,1 6 0 16,-6 2 4-16,1 0-7 15,-3 10-7-15,0 24 6 16,1 9 6-16,0 4 2 16,1-1 2-16,1-7 1 15,1-11 2-15,2-10-3 16,-3-6 9-16,-3-8 0 15,-2-4-4-15,7 0-5 16,5 0 9-16,3-29 13 16,3-4-12-16,5-11-12 0,-6-5-39 15,4-1-108-15,-3 4-329 16</inkml:trace>
  <inkml:trace contextRef="#ctx0" brushRef="#br0" timeOffset="57973.86">15020 2037 151 0,'0'0'317'15,"0"0"-272"-15,0 0-33 16,0 0-12-16,0 0-3 16,0 0-6-16,-7 0 9 0,7 0 47 15,0 0 48 1,0 0-22-16,0 0-13 0,0 0-15 15,0 0-7-15,0-3-6 16,0-10-7-16,0-6-12 16,-7 2 9-16,0-1 13 15,1 2-4-15,2 2 17 16,-3 4-5-16,4 6 9 16,3 2-28-16,-2 2-24 15,-5 0-16-15,-1 2-12 16,-1 17 27-16,-5 10 1 15,6 2 1-15,-1 8 7 16,1 3-7-16,4 1 12 16,2-2-1-16,2-5-4 15,0-4 5-15,0-8-8 0,0-10 3 16,0-7-8-16,2-7-8 16,7 0 8-16,3-2 27 15,-2-19-16-15,2-5-5 16,1-4-6-16,0-5-7 15,1-4-1-15,-3 4 8 16,0 8 0-16,-2 8 0 16,-2 10 0-16,-3 6 2 15,0 3-5-15,1 0 3 16,0 0-13-16,-1 21-7 16,5 5 20-16,-3 6 1 15,4 7 3-15,-2-6 13 0,1-1 0 16,-1-5-12-16,0-10-2 15,-4-7 8-15,-1-3-10 16,-1-7 9-16,2 0-4 16,6-5 18-16,0-19-2 15,3-8-13-15,4-8-9 16,-5 2-5-16,5 3-6 16,-5 6 8-16,0 9 2 15,-1 4 0-15,-2 8 1 16,2 4-1-16,-2 4-1 15,0 0 1-15,0 0 0 16,-2 16-6-16,4 10 0 16,-7 4 7-16,5 4 4 0,-2 0 7 15,-5-3-6-15,2-7-1 16,-1-11 0-16,-3-2-2 16,0-8-2-1,0-3 0-15,0 0 1 0,0 0 11 16,0 0 5-16,2-11 5 15,4-19-22-15,8-12-6 16,-1-5 5-16,3 3 0 16,-1 6-1-16,1 12 2 15,-5 8 0-15,3 4 2 16,-1 4-2-16,3 2 0 16,-1 3 3-16,-2 2 13 0,-1 3-7 15,-1 0 4 1,0 2-12-16,-2 19-1 0,0 12-3 15,-3 4 3-15,2 6 6 16,-2-5-2-16,1-3-3 16,-1-13 3-16,0-8-2 15,2-11-1-15,1-3-1 16,7 0-36-16,3-24 2 16,6-10-113-16,4-5-190 15,-2 2-350-15</inkml:trace>
  <inkml:trace contextRef="#ctx0" brushRef="#br0" timeOffset="58678.55">15865 1967 348 0,'0'0'276'16,"0"0"-138"-16,0 0-14 15,0 0-26-15,0 0-41 0,0 0-33 16,17-12-16 0,-17 12 9-16,0-2 3 0,0-2 3 15,0-4 40-15,0-3 2 16,0-2-40-16,0-1-21 15,0-3 0-15,0 5-1 16,-2 2 1-16,-9 2-4 16,-1 4 8-16,2 4-8 15,-1 0-5-15,-1 0-6 16,-1 8-2-16,1 15 5 16,-1 11 4-16,3 5 4 15,-2 12 2-15,5 2 7 0,5-6-7 16,2-9 6-1,0-12-4-15,0-12-4 0,11-11-6 16,5-3 6-16,-1-19 4 16,3-19 0-16,-3-6-3 15,-3-2 0-15,-1 7 10 16,-5 4-7-16,4 7 1 16,-3 6 13-16,-1 6 3 15,-2 6 5-15,4 3-3 16,-2 6-14-16,1 1-1 15,-3 0-4-15,3 0-4 16,2 12-6-16,0 23-11 16,-1 16 17-16,4 14 16 0,-3 15-1 15,-1 6-4 1,2 2-7-16,-3 1-4 0,-3 3 2 16,0-7 1-16,-2-3-2 15,-2-9 3-15,0-10-3 16,0-14 0-16,0-11-1 15,0-9 0-15,0-12 0 16,0-7 0-16,0-3 0 16,0-6 1-16,-2-1 0 15,-2 0 24-15,-3 0 5 16,-7 0 2-16,-5-19-7 16,-1-12-9-16,-3-12 1 15,8-8-7-15,5-14-1 16,8-8-8-16,2-11 2 0,0-1-3 15,23-1-14-15,1 5-44 16,3 8-8-16,0 2-31 16,-1 16-152-16,-1 8-184 15,-3 10-239-15</inkml:trace>
  <inkml:trace contextRef="#ctx0" brushRef="#br0" timeOffset="59405.13">16160 1979 75 0,'0'0'238'16,"0"0"-65"-16,0 0-36 16,0 0-35-16,0 0-39 15,0 0 1-15,0-54-7 0,8 38-5 16,-4 2-9-16,3 2 7 16,-3 1 15-16,0 6-11 15,-1 1-19-15,-3 1-8 16,2 3-6-16,-2 0-8 15,0 0-13-15,0 0-5 16,0 11-23-16,0 14 25 16,0 11 3-16,0 13 17 15,0 7-2-15,0 2 0 16,0-3 1-16,0-14-12 16,0-8 0-16,0-15 5 15,0-13-6-15,0-5-1 16,2 0 5-16,10-5 28 15,1-20-24-15,0-7 0 0,-2-5-11 16,0-5-16-16,1-1 2 16,1 5 1-16,1 6 13 15,1 6 4-15,5 3-2 16,-3 9 11-16,2 2 3 16,-3 7-6-16,-8 5-5 15,-3 0-5-15,-1 12-27 16,2 14 3-16,0 4 24 15,0 3 13-15,-1 2-8 16,-1-3-4-16,-2-4 5 16,-2-6-4-16,0-5 0 0,0-8 2 15,0-2-4 1,0-5 1-16,0-2 0 0,2 0 4 16,5-18 22-16,7-21-27 15,1-5-5-15,5-7 2 16,3 10 6-16,-4 5-6 15,-1 8 2-15,-5 10 0 16,-5 8 1-16,-4 6-2 16,-2 4 0-16,-2 0-1 15,4 0-7-15,3 7 10 16,5 18 3-16,1 8 17 16,3 6 11-16,-3 1-15 0,0-8-14 15,-2-5 4 1,-4-12-3-16,-1-9-3 0,6-6 0 15,-1 0-32-15,5-16-19 16,6-12-121-16,-2-6-196 16</inkml:trace>
  <inkml:trace contextRef="#ctx0" brushRef="#br0" timeOffset="60036">16988 1864 520 0,'0'0'335'0,"0"0"-222"16,0 0 19-16,0 0-35 15,0 0-49-15,0 0-16 16,47-54-15-16,-45 45-8 16,-2-3 11-16,0 1-7 15,0-1 2-15,-13 6 3 0,-3 1-18 16,-4 2 0-16,2 3 0 16,-2 0-2-16,2 11-5 15,0 15 6-15,-1 6-1 16,3 6 2-16,5 1 1 15,1 2 2-15,6-4 0 16,4-8-4-16,0-9 1 16,0-11 0-16,0-6-3 15,12-3 3-15,7-10 3 16,8-22 9-16,0-7-12 16,0 0-1-16,-5 5 1 15,-7 2 4-15,1 5-2 0,-3 9-2 16,-2 4 2-1,1 6 14-15,-6 4-7 0,1 4-2 16,2 0-7-16,-2 4-1 16,-1 31-10-16,1 18 11 15,-3 22 18-15,2 15-6 16,-4 11-5-16,-2 0 1 16,0-2-5-16,0-7 2 15,0-6-1-15,0-10 0 16,0-9 1-16,0-13-4 15,0-15 2-15,0-7-2 16,-2-15 2-16,-4-8-3 16,6-4 2-16,-4-5 2 0,0 0-4 15,-3-2 8 1,-5-20 33-16,2-12-24 0,3-12 0 16,3-14-4-16,4-15-5 15,0-5-4-15,0-7-2 16,2-3 1-16,7 1-3 15,1-6-26-15,0 6-13 16,-4 8-21-16,-3 7-32 16,-3 7-244-16</inkml:trace>
  <inkml:trace contextRef="#ctx0" brushRef="#br0" timeOffset="60306.66">16829 1284 454 0,'0'0'252'16,"0"0"-123"-16,0 0-43 15,0 0-79-15,0 0 5 16,0 0 0-16,10 51-3 16,5-42-1-16,1-9 39 15,1 0 64-15,-3 0-25 16,-3-14-39-16,-7-1-14 15,-4 5-33-15,0 6-10 16,-21 4-20-16,-16 0 30 16,-9 22 0-16,-1 11-108 15,5 2-109-15,2 4-147 16</inkml:trace>
  <inkml:trace contextRef="#ctx0" brushRef="#br0" timeOffset="61400.68">11749 4132 462 0,'0'0'212'0,"0"0"-140"0,0 0 23 16,0 0-22-16,0 0-47 15,0 0-17-15,5-14 16 16,1-1-11-16,4-1-1 15,-2-5-2-15,3 3-3 16,5 2-5-16,-1 4-3 16,6 6 0-16,-3 6 11 15,-1 0-11-15,-3 2-10 16,-5 19-5-16,-5 1 6 16,-4 6-8-16,0 2 17 15,0 6 9-15,-25 3 4 16,-6 4 12-16,-9 1 5 0,-5-4-4 15,5-10-3-15,11-11 24 16,12-10 25-16,12-5 3 16,5-4 10-16,0 0-19 15,14-7-31-15,17-16-10 16,7 0-3-16,7 2-22 16,-3 5 1-16,-2 9-1 15,-4 0 0-15,-5 3-2 16,-7 4-35-16,-6 0-12 15,-5 0-33-15,-11 0-133 16,-2 0-78-16,0 0-397 16</inkml:trace>
  <inkml:trace contextRef="#ctx0" brushRef="#br0" timeOffset="61857.25">11861 3807 571 0,'0'0'183'0,"0"0"-98"15,0 0 11-15,0 0-17 16,0 0 13-16,0 0-27 16,-58-40-27-16,40 40-11 15,-5 0-5-15,-5 8-3 16,-3 15-7-16,-5 9-3 0,-2 10 15 15,2 12-11-15,-1 12 4 16,6 18-7-16,8 11-8 16,7 9 10-16,16 2-8 15,0-7 1-15,27-13 10 16,22-16-15-16,11-22-3 16,14-22 3-16,4-26 2 15,-1 0 12-15,-2-42 7 16,-7-16-16-16,-12-16-5 15,-16-13-21-15,-19-5-4 16,-21-4 5-16,0-2 11 16,-34 8 9-16,-11 9 5 15,-1 23-4-15,1 19-1 0,5 18 23 16,7 19-21-16,1 2-2 16,8 14-2-16,3 21-44 15,10 4-170-15,9 0-171 16</inkml:trace>
  <inkml:trace contextRef="#ctx0" brushRef="#br0" timeOffset="67650.06">12806 3955 31 0,'-4'-7'35'0,"-4"1"-15"16,2-1-9-16,-1 2-3 15,-3-1-7-15,-4 3-1 16,-1-4 0-16,-1 2 6 16,3 2 37-16,-3 1 22 0,-2 2 17 15,0 0 5-15,1 0-22 16,-1 0 20-16,1 0 17 15,7 0-3-15,3 0-23 16,7 0-15-16,0 0-10 16,0 0 0-16,9 0 1 15,26-9-16-15,17-16 16 16,8-2 11-16,5 1-33 16,-10 7-18-16,-8 9-8 15,-16 4-4-15,-13 6-1 16,-11 0-32-16,-7 0-77 15,0 11-48-15,-15 12-66 16,-21 1 55-16,-7-1-62 0</inkml:trace>
  <inkml:trace contextRef="#ctx0" brushRef="#br0" timeOffset="67729.53">12806 3955 315 0</inkml:trace>
  <inkml:trace contextRef="#ctx0" brushRef="#br0" timeOffset="67869.95">12806 3955 315 0,'-83'-60'291'0,"83"60"-111"0,0 0-48 0,0 0-39 16,0 0-35-16,0 0-58 16,0 35-11-16,0 19-21 15,-6 17 15-15,-5 5 17 16,-5 4 10-16,3-2 3 0,3-10-4 16,4-12-5-16,4-11-4 15,2-22-120-15,0-16-152 16,0-7-282-16</inkml:trace>
  <inkml:trace contextRef="#ctx0" brushRef="#br0" timeOffset="68227.73">12929 4141 378 0,'0'0'224'16,"0"0"-127"-16,0 0-70 15,0 0-2-15,0 0-12 0,0 0-7 16,-23 84 12 0,12-39 17-16,5-4-2 0,6 3-6 15,0-8-3-15,0-7-9 16,9-12-3-16,8-15-12 16,7-2-2-16,8-23 2 15,6-28 48-15,0-15-26 16,-9-8-22-16,-12 3-51 15,-17 12 12-15,0 14 35 16,-17 18 4-16,-14 12 61 16,-5 15 4-16,2 0-29 15,-2 17-32-15,7 15-3 16,10 3-1-16,12 7 0 16,7 1-2-16,11-11-122 0,23-10-149 15,6-12-310-15</inkml:trace>
  <inkml:trace contextRef="#ctx0" brushRef="#br0" timeOffset="69510.03">13731 4016 203 0,'0'0'326'0,"0"0"-213"15,0 0-23-15,0 0 5 16,0 0-19-16,0 0-32 16,-5-23-10-16,5 22-15 15,0 1 8-15,-2 0 4 16,0 0-19-16,-2 4-12 0,-5 16-33 16,0 10 32-1,0 2 1-15,2 4 5 0,5 4-2 16,2 3 1-16,0-2 0 15,0 0 2-15,0-4-5 16,0-11-1-16,0-5 1 16,0-9 3-16,2-10-4 15,9-2 0-15,5-10-28 16,8-22 8-16,3-4-3 16,-2-2 23-16,-1 6-41 15,-5 3 8-15,-9 11 26 16,-1 4 5-16,-5 6-2 15,-2 7-11-15,2 1 15 16,-4 0-5-16,2 0-9 16,4 14-24-16,5 2 14 0,3-5 24 15,3 0 8-15,1-4 18 16,0 0-5-16,-2-3-17 16,1-4 13-16,-3 0-15 15,-1 0-1-15,1-12 10 16,-6-10 0-16,-1-6 2 15,-3-8-13-15,-4 0-31 16,0 1-18-16,0 0 13 16,0 0 36-16,-11 5 2 15,-4 5-1-15,-1 11 27 16,3 5 14-16,2 9 29 16,0 0-30-16,-3 0-21 0,5 16-17 15,5 6 1-15,4 7-1 16,0 0 4-16,2 4 0 15,21-3 7-15,4-2-6 16,2-6-8-16,0-11 0 16,0-4 2-16,-4-7 15 15,2-7-16-15,2-20 14 16,0-10-15-16,-4-6-17 16,-5-6-40-16,-7-1 16 15,-6-1 13-15,-5 0 1 16,-2 1 19-16,0 1 8 15,0 9 35-15,0 12 17 16,0 10-17-16,0 10 24 0,0 8 0 16,0 0 1-1,0 0-41-15,0 0-19 0,0 14-3 16,0 25-19-16,0 12 5 16,0 14 17-16,-4-2 13 15,-5 0-10-15,-2 1 1 16,-3-4 8-16,1-1 2 15,-3-4-2-15,1-2-4 16,1-7 5-16,1-13-2 16,7-12-5-16,4-13-6 15,2-8 5-15,0-8 2 16,29-28 12-16,6-16-18 0,5-6 35 16,0 5-28-1,-7 8-7-15,-4 9-1 0,-6 7-3 16,-5 11 2-16,-7 7 1 15,-7 6 0-15,0 5-1 16,2 0-3-16,-2 22-15 16,5 7-14-16,-3 6 23 15,1-4 10-15,-2-4 14 16,-1-3-8-16,1-3-1 16,-1-4-3-16,2 0 4 15,1-5-1-15,2-6-5 16,4-6-11-16,3 0-77 15,4-30-180-15,5-10-318 0</inkml:trace>
  <inkml:trace contextRef="#ctx0" brushRef="#br0" timeOffset="70365.53">14765 4030 340 0,'0'0'338'0,"0"0"-261"16,0 0-62-16,0 0-8 15,0 0-6-15,0 0-1 16,5 0 0-16,-5 0 6 16,0 0-2-16,0 0 7 15,0 0-2-15,0 0-5 0,0 0 3 16,0 0-2 0,0 0 3-16,0 0-3 0,0 0 6 15,0-12 9-15,0-6 63 16,0 2-64-16,0-1-8 15,0 6 33-15,-5 3-2 16,1 6-6-16,-3 2-8 16,-1 0-10-16,-8 0-17 15,-4 18-1-15,-5 10-1 16,3 8-1-16,-1 2 2 16,4 5 0-16,3-6 0 15,5 2 3-15,5-9-1 16,2-10 0-16,4-6-2 15,0-6 0-15,0-6-6 16,8-2-6-16,5 0 2 0,3-4 10 16,5-20 0-1,2-8-1-15,0-4-49 0,1 2 18 16,-4 4 20-16,-6 9 10 16,-4 9 2-16,-5 8 7 15,-3 4 7-15,2 0 14 16,1 12-28-16,4 14-18 15,-2 5 11-15,1-5 7 16,2-6 10-16,-2-8-5 16,1-6-2-16,3-6 4 15,1 0-5-15,5-8 15 16,1-16 3-16,2-10 2 0,1-4-16 16,-4-3-6-1,-2-1-6-15,-1-2-29 0,-6-2 33 16,-2-4-2-16,-7-4 8 15,0-1-2-15,0 9 14 16,0 9 9-16,0 11 19 16,0 15-1-16,0 7 7 15,0 4-28-15,0 0-7 16,0 0-15-16,0 4-4 16,0 19-9-16,0 8 1 15,0 10 12-15,-7 5 0 16,0 8 2-16,-2 4-1 15,3 6 3-15,-1 0 7 16,5-1 0-16,2-7-2 16,0-10 1-16,0-13-3 15,9-13-5-15,6-15 0 16,8-5-2-16,1 0 0 0,3-26 4 16,0-11 4-16,-4-6-8 15,-11-2-85-15,-7 3-111 16,-5 5-192-16</inkml:trace>
  <inkml:trace contextRef="#ctx0" brushRef="#br0" timeOffset="70516.95">14953 3914 459 0,'0'0'309'0,"0"0"-210"0,0 0-30 15,0 0 9-15,0 0-74 16,0 0 51-16,167-39-55 15,-130 18-138-15,-12 1-446 16</inkml:trace>
  <inkml:trace contextRef="#ctx0" brushRef="#br0" timeOffset="71751.62">15764 4052 308 0,'0'0'461'16,"0"0"-252"-16,0 0-99 16,0 0-29-16,0 0-63 15,0 0-18-15,35-36 0 16,-12 19 38-16,-3-6-27 15,1-3 4-15,-6 0-15 16,-5-3 4-16,-2 0 0 16,-6 0-4-16,-2 2-17 15,0 6-26-15,0 7 25 16,0 9-14-16,-2 1 31 16,-10 4-7-16,-3 0-15 15,-3 9-1-15,-7 14 18 0,6 4 6 16,-4 8 0-16,3 1 1 15,5 9-1-15,3 1 4 16,12-1 26-16,0-1 12 16,2-3-10-16,23-8-9 15,6-6-12-15,4-13-7 16,0-13 8-16,0-1 2 16,-4-12 8-16,-4-19-5 15,-2-8 0-15,-3-5-17 16,-2-4-47-16,-5 0-167 15,-1-1-396-15</inkml:trace>
  <inkml:trace contextRef="#ctx0" brushRef="#br0" timeOffset="71972.58">16112 3822 1188 0,'0'0'174'0,"0"0"-94"16,0 0-28-16,0 0-29 15,0 0-23-15,0 0-14 16,58 20 14-16,-9 12 4 16,9 3 2-16,0 4-5 15,0-5-1-15,-11-3-26 16,-16-10-23-16,-16-7-36 16,-15-14-125-16,0 0-139 0,-27-23-276 15</inkml:trace>
  <inkml:trace contextRef="#ctx0" brushRef="#br0" timeOffset="72180.88">16272 3645 595 0,'0'0'281'16,"0"0"-103"-16,0 0-113 16,0 0-50-16,0 0-7 15,0 0 83-15,-37 253-34 16,14-177-36-16,1-4-3 15,2-4-9-15,4-9 0 16,7-15-7-16,7-14-2 0,2-22-73 16,0-8-172-16,17-22-123 15,13-24-133-15</inkml:trace>
  <inkml:trace contextRef="#ctx0" brushRef="#br0" timeOffset="72489.69">16586 3569 732 0,'0'0'183'0,"0"0"-86"15,0 0-40-15,0 0-43 16,0 0-14-16,0 0-15 16,0 48 12-16,0-8 3 15,0 11 69-15,-6 7-14 0,-3 6-11 16,3 2-5-16,-2-2-18 15,4-6 6-15,4-8-8 16,0-13 4-16,0-13-10 16,0-12-4-16,10-11-9 15,9-1 0-15,3-1 0 16,5-19 26-16,0-9-5 16,-5-1-13-16,0-2-8 15,-6-2-66-15,-11 0-226 16,-5 2-323-16</inkml:trace>
  <inkml:trace contextRef="#ctx0" brushRef="#br0" timeOffset="72661.53">16515 3942 828 0,'0'0'179'0,"0"0"-101"15,0 0-27-15,0 0 11 16,0 0-15-16,0 0-26 15,197-30-7-15,-173 14-14 16,-4 2-72-16,-5-5-272 16,-3 2-373-16</inkml:trace>
  <inkml:trace contextRef="#ctx0" brushRef="#br0" timeOffset="73731.32">16876 3886 764 0,'0'0'148'0,"0"0"-114"16,0 0-27-16,0 0 40 16,0 0 5-16,0 0-30 15,105 30-6-15,-96-30 2 16,0 0-7-16,-7 0 4 16,0-12 17-16,-2-4 10 15,0-4-19-15,0-2-19 16,0 0-3-16,0 3-2 15,-4 6-10-15,-9 3-11 16,-3 6 1-16,1 4 8 0,-1 0-2 16,-2 2 2-1,3 18 13-15,-4 4 8 0,4 6 20 16,3 4 2-16,6 2-1 16,2 0-7-16,4 4-5 15,0 2-1-15,0-3-2 16,0-10-3-16,4-8-4 15,8-10-6-15,3-8-1 16,5-3-3-16,5 0 3 16,-1-21 21-16,5-4 1 15,0-6-6-15,-5-3-9 16,3 0-7-16,-2 1-26 16,-6 4 1-16,2 5 17 0,-3 6 8 15,-3 4 0-15,-3 10-2 16,-6 4-4-16,3 0 5 15,-3 0-1-15,4 14-9 16,-1 10-1-16,-5 8 12 16,-2 2 0-16,-2 2 5 15,0-2 13-15,0-3-8 16,0-9-8-16,0-9 3 16,0-7-3-16,0-3-2 15,0-3 8-15,0 0-2 16,0-24 13-16,0-13-6 15,14-4-13-15,1-2-42 16,6 2 13-16,-2 4 9 16,-1 8 10-16,-3 14 7 15,-1 3-1-15,-1 10-3 16,1 2 7-16,6 0 6 0,-4 5-5 16,0 12 4-16,-3 4 5 15,-5-1 10-15,4 3-5 16,-5-2-2-16,-1-7 1 15,0 1-9-15,-1-9 3 16,-3-4-7-16,1-2 6 16,1 0-6-16,5-16 6 15,4-16 11-15,5-12-5 16,0-6-13-16,0-5-3 16,-2-3-3-16,-3 3-2 0,3-1 6 15,-3 3 2-15,-3 9 5 16,-2 8-3-16,-4 7 0 15,-2 9 9-15,-2 10 4 16,0 8-6-16,0 2-8 16,0 0 2-16,0 0-3 15,0 0-10-15,0 0-4 16,0 17 4-16,-6 11 4 16,-6 14 6-16,-1 10 0 15,5 12 0-15,0 2 2 16,6 1 15-16,2-8-5 15,0-9-4-15,0-4 11 16,12-17-10-16,3-9 0 0,-3-10-7 16,3-10 0-16,5 0-2 15,2-13 1-15,5-19 19 16,-5-5-14-16,-6-5-6 16,-5-2-30-16,-9-1-44 15,-2 2-149-15,-4 3-217 16</inkml:trace>
  <inkml:trace contextRef="#ctx0" brushRef="#br0" timeOffset="73876.23">17527 3653 487 0,'0'0'328'16,"0"0"-185"-16,0 0 11 16,0 0-50-16,0 0-46 0,0 0-35 15,241-82-12-15,-190 60-11 16,-13-2-137-16,-9-1-259 15</inkml:trace>
  <inkml:trace contextRef="#ctx0" brushRef="#br0" timeOffset="75998.27">12739 5305 429 0,'0'0'186'0,"0"0"-90"15,0 0-60-15,0 0-5 16,0 0-31-16,0 0 0 16,0 46-1-16,0-27 1 15,0 1 20-15,0-1 4 16,0-4 0-16,0-1-13 16,0-4-5-16,0-5 0 15,0-5-2-15,0 0 2 16,0-11 13-16,0-17 13 15,0-8 2-15,0-5-34 16,0 9 7-16,-4 6-9 16,-3 8 12-16,2 11-7 0,3 7-3 15,0 0 3-15,-2 0 3 16,-5 10-6-16,-3 12-25 16,-3 6 17-16,1 6 8 15,1 1 12-15,2 6-11 16,4 2 24-16,5-2 6 15,2 3 11-15,0-4-1 16,2-3-21-16,14-9-4 16,4-14-12-16,7-14 2 15,4 0-1-15,7-21-2 16,-2-16 29-16,1-7-4 16,-3-7-18-16,-7 5-10 0,-3-2-24 15,-6 7-30-15,0 12-3 16,-3 4-1-16,-3 13 12 15,-1 9 12-15,-3 3 31 16,0 0-12-16,0 2 7 16,-1 14 6-16,-3 0 2 15,0 2 15-15,-1-2 15 16,-3 2-5-16,0 0-8 16,0-4 4-16,0-2-7 15,0-3 4-15,0-9-6 16,0 3 1-16,0-3-5 15,0 0 7-15,0 0-2 16,-3 0 2-16,-3-14 6 0,-1-7-13 16,-1-2 4-16,-2-1-2 15,4 4-5-15,-3 8-3 16,3 6 1-16,1 2 0 16,3 4-3-16,-3 0 1 15,-4 0-2-15,-4 16-5 16,-1 6 4-16,-1 6 2 15,1 4 0-15,4 0 1 16,-1 5-2-16,1-6 2 16,4 1-1-16,3-3 3 15,3-3 5-15,0-4-5 16,0-7-2-16,0-6 6 16,9-8-7-16,3-1-1 15,-1-5-15-15,2-20 16 0,3-9 25 16,-1-6-23-16,1-2-2 15,2 0-11-15,-5 2-5 16,0 13-19-16,-1 6 12 16,-6 13 19-16,-1 8-1 15,-3 0 5-15,4 0-27 16,-1 18 17-16,2 8 0 16,-3 8 1-16,-2 7 9 15,-2-3 18-15,0 1-1 16,0-5 10-16,0-5-10 15,0-7-6-15,0-6-3 16,0-11-5-16,0-2 2 16,3-3-2-16,3-7 7 0,2-18 12 15,4-11-14-15,7-7-8 16,-2 1-51-16,5 0 13 16,3 5 3-16,-3 5 6 15,0 11 28-15,-3 9-6 16,-2 7 7-16,-3 5-2 15,3 0 2-15,-3 12 6 16,-5 9 0-16,-3 5 1 16,-6 2 3-16,0 2 14 15,0 0-4-15,-11-1 2 16,0-5-7-16,6-7-9 16,1-4-4-16,2-8 2 0,0-5-3 15,2 0 1-15,0 0 9 16,0-22 8-16,0-8 7 15,10-4-26-15,6-2-18 16,3 0-6-16,2 2 16 16,4 3-10-16,0 6 11 15,-3 11 2-15,-2 6 4 16,-2 8-10-16,-3 0 9 16,-1 12-8-16,-3 11 2 15,-2 6 8-15,-2 3 10 16,-1 3 18-16,1-6-6 15,-3 1-3-15,6-4-6 16,-4-7-5-16,-2-7 3 0,1-8-7 16,-5-4 4-16,4 0-3 15,6 0 5-15,9-16 11 16,10-17 19-16,4-6 7 16,4-8-41-16,-4 1-3 15,3 0-3-15,-3 3-78 16,-6 10-133-16,0 15-190 15</inkml:trace>
  <inkml:trace contextRef="#ctx0" brushRef="#br0" timeOffset="76993.06">14117 5284 495 0,'0'0'257'16,"0"0"-142"-16,0 0-35 15,0 0-60-15,0 0-8 16,0 0-11-16,0 28 7 16,0-3 6-16,0 6 23 0,0 1 7 15,0-2-17-15,2-4-9 16,0-3-7-16,0-8-5 16,0-7-5-16,0-6 3 15,-2-2 0-15,3 0-3 16,4 0 2-16,2-18 5 15,4-10 1-15,3-6 17 16,-1 0-24-16,1 4-1 16,-1 7 5-16,-3 11-3 15,-4 7-1-15,-1 5-2 16,3 0 0-16,0 8-1 16,3 13-8-16,3 4 9 0,-3-1 15 15,-1-4-1 1,-1-2 12-16,-5-8-22 0,2-3 5 15,-4-4 4-15,-2-3-6 16,-2 0-2-16,2 0-1 16,1-12 15-16,-1-11-1 15,2-12-7-15,0-2-11 16,-2 2-1-16,2 0-6 16,-4 5 3-16,2 10 2 15,-2 11 4-15,0 5 5 16,0 4 22-16,0 0-6 15,0 0-14-15,2 13-9 16,2 15-14-16,3 6 14 0,1-1 2 16,2-6 5-16,1-3-6 15,2-7 3-15,1-5 1 16,-1-7-4-16,3 0-1 16,3-5 0-16,4 0 6 15,6-8-3-15,2-16 3 16,2-4 1-16,-2-2-7 15,-2 2-12-15,-4 2-3 16,-7-2-2-16,-5 2 2 16,-4 6 9-16,-7-1 5 15,-2 9 1-15,0 2-1 16,0 2-3-16,0 6 2 16,-4 2-14-16,-9 0 12 15,-6 7-1-15,-2 14-8 0,-2 9 12 16,1 2 1-16,1 6 0 15,8 3 0-15,5 3 3 16,6 2 5-16,2 2 12 16,2-6-12-16,25-9 12 15,8-10-5-15,5-9-10 16,7-14 3-16,0-2-7 16,0-33 4-16,-3-18 0 15,-6-10-5-15,-12-2-79 16,-12-4-129-16,-11 3-202 15</inkml:trace>
  <inkml:trace contextRef="#ctx0" brushRef="#br0" timeOffset="78547.06">15670 5170 277 0,'0'0'238'16,"0"0"-177"-16,0 0-48 16,0 0-13-16,0 0-7 15,0 0 7-15,34 46 34 16,-30-38-9-16,1-4-8 16,-3-3 10-16,-2 1-11 15,0-2-7-15,0 0 13 0,0 0 20 16,3-22 64-16,-3-2 23 15,0-6-90-15,0 0-35 16,0 2 3-16,-5 6 1 16,-4 4-3-16,0 7-3 15,2 4 14-15,1 7 16 16,-4 0 10-16,0 0-17 16,-9 12-25-16,-2 12-1 15,0 10 1-15,1 4 1 16,3 9-1-16,3 1 1 15,3 1 1-15,7-3-1 16,4-8 2-16,0-9 3 16,0-12-3-16,0-8 0 0,0-9 1 15,0 0-4-15,11 0-5 16,-1-14 5-16,6-10 16 16,-1-5 10-16,2-6-26 15,-1 0-16-15,-1 3-1 16,-4 6-10-16,0 7 2 15,0 4 14-15,-2 8 10 16,-2 4-5-16,0 3 5 16,-3 0-1-16,-2 0-7 15,5 20-5-15,0 7-12 16,0 5 20-16,-1 0 6 16,-2-5 18-16,5-5-2 0,1-10-3 15,0-7-8-15,-1-5 2 16,1 0-5-16,2-5 6 15,-1-21 25-15,3-11-12 16,-5-7-3-16,3-6-15 16,-2-1 2-16,-1 3-5 15,-3 7-3-15,2 2-1 16,-4 7 4-16,3 10 0 16,-3 8 5-16,2 8-2 15,-2 6 26-15,-4 0-4 16,0 0-12-16,0 0-5 15,0 8-8-15,0 12-23 16,0 10-9-16,0 10 32 0,0 8 15 16,0 6-6-1,-6 6-3-15,4 1-2 0,2-6-1 16,0-2 0-16,0-14 0 16,8-7 2-16,9-11 4 15,3-13-6-15,2-8 4 16,3 0-7-16,-1-29 0 15,1-15 13-15,-5-16-13 16,-7-10-13-16,-2-3-10 16,-1 0 15-16,-4 9-10 15,-1 10 1-15,1 12 17 16,-4 10 3-16,2 7-1 16,2 12-2-16,-2 6 2 15,-2 6-2-15,0 1 17 0,-2 0 2 16,0 0-16-16,0 4-3 15,0 15-13-15,0 8-20 16,0 7 24-16,-8 10 9 16,0 6 14-16,4 8-2 15,4 9-10-15,0-4 4 16,0-4 4-16,0-9 11 16,10-14-6-16,0-14 2 15,3-9-11-15,-1-10-2 16,1-3-1-16,3 0-1 15,-1-14 8-15,3-14 3 0,-2-6-1 16,-7-5-12 0,-9-2-92-16,0-2-149 0,-2 1-468 15</inkml:trace>
  <inkml:trace contextRef="#ctx0" brushRef="#br0" timeOffset="78735.97">15931 5235 556 0,'0'0'313'0,"0"0"-170"16,0 0-20-16,0 0-37 15,0 0-23-15,0 0-23 0,165-108-16 16,-132 82-17 0,-4 3-7-16,-2 6-35 0,-4 2-143 15,-10 6-197-15,-2 6-392 16</inkml:trace>
  <inkml:trace contextRef="#ctx0" brushRef="#br0" timeOffset="79439.69">16226 5458 540 0,'0'0'193'15,"0"0"-132"-15,0 0-28 16,0 0 72-16,0 0-39 15,0 0 29-15,48-138-75 0,-34 84 11 16,-1-3-5-16,-4-2-7 16,3 4 4-16,-4 6-8 15,-1 14-3-15,-3 12 3 16,-2 14 41-16,-2 9-20 16,0 0-27-16,0 0-9 15,0 14-20-15,-4 13 8 16,-11 2 12-16,-1 5 7 15,3 0-3-15,6-1 0 16,4-1-3-16,3-6-1 16,3-9-53-16,26-4 11 15,5-11-59-15,-1-2 22 16,-4 0-57-16,-10 0-64 16,-7 0 23-16,-5 2 118 15,-5 1 59-15,-2 6 6 0,2 3 71 16,-2 8 37-16,0 4 18 15,0 3-25-15,0-1-29 16,0-6-26-16,4-5-14 16,3-11-24-16,0-4-3 15,2 0 0-15,0-2 17 16,4-18 61-16,3-6-27 16,0-6-31-16,3-6-14 15,1-3-11-15,5-3-6 16,0 2 0-16,-6 4-25 15,0 6-16-15,-11 11-16 0,-4 6 51 16,-1 10 0 0,-3 5 12-16,0 0 5 0,0 0-4 15,0 17-7-15,-7 9 3 16,-4 4 2-16,7 4 0 16,2 4 5-16,2 2-1 15,0-1 16-15,0-7-14 16,11-9 2-16,4-11-2 15,3-7-5-15,-2-5-5 16,4 0 0-16,-2-17 7 16,-5-15-8-16,-4-9-29 15,-4-8-133-15,-5-1-191 16,0 1-465-16</inkml:trace>
  <inkml:trace contextRef="#ctx0" brushRef="#br0" timeOffset="79719.35">16718 4826 424 0,'0'0'424'16,"0"0"-228"-16,0 0-63 16,0 0-120-16,0 0-8 15,0 0-5-15,5 95 13 16,3-84-12-16,-1-6-1 16,0-5-1-16,0 0-2 15,-1-21 3-15,1-6 51 16,-3-6-16-16,-4 5-33 15,0 10 5-15,0 6-7 16,-2 9 0-16,-11 3 2 0,-3 0-2 16,1 14 0-16,1 11 0 15,5 8 2-15,9 3-2 16,0 0-5-16,14-4-106 16,10-8-68-16,5-11-221 15</inkml:trace>
  <inkml:trace contextRef="#ctx0" brushRef="#br0" timeOffset="81368.03">17103 4812 756 0,'0'0'214'15,"0"0"-59"-15,0 0-60 0,0 0-79 16,0 0-5-16,0 0-6 15,29 22-5-15,-29 11-15 16,0 4 15-16,0 9 19 16,0 3 12-16,-6 1-4 15,-3 2-11-15,1 0-5 16,0-4-6-16,4-9 0 16,0-8 3-16,1-13-8 15,1-11 2-15,2-7-1 16,0 0-1-16,0 0 0 15,0-14 13-15,0-16 18 16,0-13 7-16,0-4-37 16,19 0 5-16,4 10-12 0,2 5 6 15,2 15-3-15,0 8-8 16,-3 9 11-16,-2 0 1 16,-6 7-1-16,-9 17-3 15,-7 4-7-15,0 6 1 16,-5 3 9-16,-20-3 5 15,-1-5-4-15,-1-4 2 16,1-7 0-16,1-8-1 16,5-9 0-16,3-1 1 15,3 0 0-15,3-18 5 16,1-3 2-16,8 2 9 16,0 6-9-16,2 2-1 0,0 5-1 15,0 4 9-15,0 2-12 16,0 0 1-16,0 0-3 15,0 0-3-15,0 0-1 16,0 0-6-16,0 12-1 16,0 0 1-16,4 4 7 15,10-2 0-15,1-2 2 16,3-3 2-16,3-5 0 16,-4-4-4-16,4 0-2 15,-1-7 2-15,-1-17 5 16,4-5-2-16,-1-5-3 15,-2-4-6-15,-2 1-1 16,2 1 7-16,-4 8-1 0,0 5-5 16,-3 6 2-16,-3 3 3 15,0 2 1-15,-4 5 0 16,-3 2 1-16,-1 1-1 16,-2 4 0-16,0 0 0 15,0 0-7-15,0 0-6 16,0 0 11-16,0 1-5 15,0 16-3-15,-5 0-3 16,-1 0 13-16,2-2 2 16,1 0-2-16,3 1 1 15,0 0-2-15,0 2 1 16,0 1 0-16,0 2 4 16,3-5-4-16,7-6-1 15,1-4 1-15,5-6 0 0,-1 0-7 16,4-7 6-16,1-18 1 15,-3-5 9-15,4-4-7 16,-4 2 1-16,-1 0-3 16,-5 4-5-16,-2 8 5 15,-4 6 1-15,-3 7-1 16,0 5 0-16,-2 2 2 16,0 0-2-16,0 0-6 15,0 16-9-15,4 4 6 16,1 6 9-16,1 3 0 15,8 0 2-15,3-4 0 0,4-3-2 16,1-11 0 0,5-6 2-16,-5-5-1 0,2-2 5 15,-3-22-1-15,-4-6-4 16,1-4-1 0,-7-4-26-16,1-1 10 0,-3-7 10 15,-3 0 5-15,1 0-6 16,0 3 7-16,-3 0 3 15,1 8 14-15,-1 10-10 16,0 11 3-16,-2 7 7 16,0 7-5-16,-2 0-4 15,0 0-8-15,0 0-2 0,0 7-6 16,0 11-4 0,0 6-4-16,0 8 14 0,0 8 2 15,0 6 2-15,0 4 4 16,0 3-2-16,0-3 5 15,0 0-9-15,0-4 5 16,0-2-4-16,6-12 1 16,5-8-1-16,1-12-1 15,5-12 1-15,3 0 0 16,2-6 0-16,2-16 6 16,-1-6 15-16,-1-2-15 15,-4 0-6-15,2-4-1 16,5 2-6-16,2-2 5 15,-2 1-12-15,4 6 3 16,-6 0 5-16,-7 11-1 0,-7 3 6 16,-5 4 2-16,-2 7-2 15,-2 1-3-15,0 1 2 16,0 0-2-16,-8 0 0 16,-11 0 3-16,-2 10-6 15,-2 7 1-15,3 3 1 16,5 6 4-16,5 3 0 15,10 5-5-15,0 2 5 16,0 0 13-16,8-4-2 16,11-8-4-16,4-5-2 15,1-12-2-15,1-7-3 16,-3 0 0-16,2-21 1 0,-6-14 10 16,-5-8-11-16,-6 0-33 15,-7-5-66-15,0-3-275 16,-20 2-583-16</inkml:trace>
  <inkml:trace contextRef="#ctx0" brushRef="#br0" timeOffset="81541">17989 4676 299 0,'0'0'456'16,"0"0"-303"-16,0 0-44 15,0 0-20-15,0 0-16 16,0 0-24-16,173-5-21 15,-146-7-8-15,-11 1-7 0,-9 3-13 16,-5 0-33 0,-2 1-143-16,-11 2-218 0</inkml:trace>
  <inkml:trace contextRef="#ctx0" brushRef="#br0" timeOffset="82940.64">18997 4979 440 0,'0'0'229'15,"0"0"-90"-15,0 0-54 16,0 0-19-16,0 0-24 16,0 0-28-16,26-148-3 15,-21 113 0-15,-1 0-3 16,-2 0 31-16,-2 3-17 0,0 6 16 16,0 8-10-1,0 6-6-15,0 4-7 0,0 2-4 16,0 4 5-16,0 0 0 15,0 2 14-15,0 0 0 16,0 0-15-16,0 0-6 16,0 8-9-16,-2 12-11 15,-7 10-11-15,0 9 22 16,5 10 8-16,1 4 3 16,3 2-3-16,0-2 0 15,0-9 4-15,12-10-10 16,1-12 8-16,2-12-10 15,1-10 1-15,2 0-3 16,2-12 9-16,5-20-1 16,-3-8-6-16,5-10-7 0,-3-7-13 15,-2-1 3-15,-1 0-15 16,-8 2 11-16,-2 4 7 16,-4 8 10-16,-3 5 2 15,-2 17 2-15,1 9 0 16,-3 11 13-16,0 2 14 15,0 0 1-15,0 9-28 16,0 14-16-16,0 10 1 16,0 10 15-16,-7-1 20 15,-2 6-5-15,0 1 1 0,0 0-8 16,3 2 0 0,-1-5-3-16,5-6-1 0,0-10 0 15,2-7-2-15,0-11 1 16,0-7-1-16,0-5 1 15,0 0-3-15,11-10 0 16,9-14 9-16,2-6 16 16,9-7-19-16,0 0-6 15,0-2-23-15,3 6-3 16,-5 8-3-16,-7 9 4 16,-4 8 21-16,-7 8 2 15,-2 0-3-15,-4 0-1 16,2 15 5-16,-1 6 1 15,-2 6 3-15,5 5 16 16,-2-2-3-16,2-2-2 0,2-4-4 16,1-8-9-1,-4-6 2-15,1-4-1 0,0-6 0 16,2 0-2-16,4-2 0 16,8-21 8-16,6-7 7 15,0-5-15-15,-2-4-22 16,-2 0-1-16,-6 1-1 15,-5 3 12-15,-6 3-15 16,-5 9 21-16,-3 2 2 16,0 8 4-16,0 8 2 15,0 1 10-15,0 4-6 16,-3 0 11-16,-7 6-17 16,-4 14-1-16,-1 9-2 15,3 8-4-15,5 7 7 0,7 2 11 16,0 1 15-16,10-8 5 15,16-7-13-15,3-7-6 16,2-13-4-16,-4-12-3 16,-2 0-5-16,-7-14-8 15,-7-25-70-15,-11-6-76 16,0-12-227-16</inkml:trace>
  <inkml:trace contextRef="#ctx0" brushRef="#br0" timeOffset="83140.47">19431 4534 613 0,'0'0'431'0,"0"0"-255"16,0 0-119-16,0 0-22 16,0 0-24-16,0 0 11 15,120 4-4-15,-82-4 3 16,-3-10-21-16,-12-7-36 15,-9-1-185-15,-14-1-271 16</inkml:trace>
  <inkml:trace contextRef="#ctx0" brushRef="#br0" timeOffset="84051.08">12895 6145 546 0,'0'0'175'15,"0"0"-73"-15,0 0-33 16,0 0 17-16,0 0-12 15,0 0-23-15,0 12-51 16,-4 27-24-16,-14 14 24 16,0 8 89-16,-6 6-20 15,-3 3-18-15,0 0-23 16,-4 2-8-16,2-6 5 16,6-8-8-16,8-15-2 0,6-17-10 15,6-15 1-15,3-11-6 16,0 0 0-16,0-7-19 15,19-34-28-15,3-10 10 16,0-14-54-16,-4-3-75 16,0 4-31-16,-3 2-105 15,-2 1-162-15</inkml:trace>
  <inkml:trace contextRef="#ctx0" brushRef="#br0" timeOffset="84299.51">12895 6145 142 0,'-72'58'260'15,"72"-58"-50"-15,0 0-28 16,0 0-38-16,0 0-17 15,0 0-53-15,0-32-30 16,0 32-26-16,6 5-10 0,2 25-8 16,7 16 0-16,4 14 34 15,3 9 20-15,0 3-24 16,-2 0-20-16,1-5 6 16,-4 0-14-16,-3-13 3 15,-1-13 1-15,-2-16-2 16,-4-8-3-16,-3-11 1 15,-4-5-2-15,0-1-16 16,0 0-32-16,0 0-5 16,-11 0-42-16,-11-3-100 15,-7-4-332-15</inkml:trace>
  <inkml:trace contextRef="#ctx0" brushRef="#br0" timeOffset="84525.38">12630 6967 327 0,'0'0'254'16,"0"0"-81"-16,0 0-54 16,0 0-15-16,0 0-15 15,0 0-7-15,40-7-53 16,11-19 43-16,12-2 3 16,-5 2-28-16,-5 4-20 15,-4 4-22-15,-8 6 3 16,-6 4-4-16,-2 5-4 15,-4 3-66-15,-6-2-108 16,-10-1-115-16,-4-9-228 16</inkml:trace>
  <inkml:trace contextRef="#ctx0" brushRef="#br0" timeOffset="84916.26">13182 6287 607 0,'0'0'244'0,"0"0"-75"16,0 0-19-16,0 0-54 15,0 0-42-15,0 0-54 16,12-7-8-16,12 7 8 16,3 16 34-16,4 8-33 15,0 5 5-15,4 3-6 16,-4 0 3-16,-5-8-3 15,-6-7-50-15,-4-6-55 16,-5-11-57-16,-5 0-69 0,-4-8-179 16,-2-21 117-16</inkml:trace>
  <inkml:trace contextRef="#ctx0" brushRef="#br0" timeOffset="85199.42">13479 6264 17 0,'0'0'152'0,"0"0"2"15,0 0-12-15,0 0-22 16,0 0 3-16,0 0-8 15,50-134 8-15,-50 134-24 16,0 0-5-16,0 0-42 16,0 0-19-16,0 0-19 15,0 0-14-15,0 3-6 16,0 21-22-16,-10 13 28 16,-5 15 16-16,-1 12 4 0,-1 12 5 15,-4 10 11 1,4 5 0-16,-1 1-15 0,2-2 1 15,0-11-6-15,3-17-10 16,4-18 2-16,7-14-4 16,2-16-4-16,2-12 0 15,33-2-64-15,15-30-79 16,8-21-58-16,6-15-447 16</inkml:trace>
  <inkml:trace contextRef="#ctx0" brushRef="#br0" timeOffset="85687.36">14331 6234 323 0,'0'0'292'0,"0"0"-128"15,0 0-34-15,0 0-28 16,0 0-35-16,0 0-10 15,-5-52-4-15,5 52-5 16,0 0 5-16,0 0-10 16,0 0-24-16,0 14-19 15,0 19-13-15,0 13 13 16,0 7 25-16,0 3-7 16,0 7-10-16,0 1 1 15,0 3-7-15,0-4 6 16,0-7-6-16,0-13-2 15,0-16 1-15,0-10 3 16,0-10-4-16,2-7-5 0,-2 0-34 16,0-7-35-16,0-21-29 15,0-13-143-15,0-3-453 16</inkml:trace>
  <inkml:trace contextRef="#ctx0" brushRef="#br0" timeOffset="86107.4">14139 6520 612 0,'0'0'239'16,"0"0"-119"-16,0 0-11 15,0 0-42-15,0 0-53 16,0 0 35-16,163-48-29 0,-130 41-18 16,-8-1 1-1,-5 1 7-15,-5-1 0 16,1 1 9-16,-3-1-4 0,3 4-8 15,-3 2-5-15,-4 2-2 16,-2 0-2-16,-5 24-25 16,-2 10-2-16,0 7 10 15,0 0 19-15,0-7 18 16,0-10-1-16,0-12-15 16,16-7-1-16,8-5 0 15,5-5 5-15,0-22 27 16,-6-4-7-16,-6-5-13 15,-7 2-13-15,-10 3 2 0,0 6-6 16,-19 5 1 0,-20 9 3-16,-9 8 7 0,6 3 9 15,2 0-6-15,11 12-10 16,9 8-2-16,14-3 1 16,6-5-38-16,6-10-118 15,30-2-162-15,15-14-416 16</inkml:trace>
  <inkml:trace contextRef="#ctx0" brushRef="#br0" timeOffset="87291.2">15595 6038 326 0,'0'0'166'0,"0"0"0"16,0 0-42-16,0 0 14 0,0 0-16 16,0 0-16-1,0-43-37-15,0 43-50 0,0 29-19 16,-14 13-5-16,-3 16 5 15,-6 9 55-15,1 3-22 16,-1-1-6-16,2-7-4 16,0-7-11-16,6-16-4 15,3-12-2-15,6-15-6 16,6-10 4-16,0-2-3 16,0-7 6-16,0-27 10 15,0-13-14-15,8-8-3 16,4-3-23-16,-1 2 5 15,-2 0-8-15,2 4-5 16,-2 1-2-16,4 6 33 16,-1 4 1-16,-2 9-1 0,-1 9 6 15,-4 8-5-15,-2 7 17 16,-3 7 13-16,0 1-1 16,0 0-9-16,0 0-14 15,4 1-7-15,5 23 0 16,9 14-10-16,3 15 10 15,2 7 14-15,2 9-4 16,-3-2-7-16,0-5 1 16,-4-5-1-16,-2-13 2 15,-5-15-5-15,0-8 4 16,-7-11 0-16,1-8-4 16,-3-2 1-16,-2 0 2 0,0 0-3 15,0 0-2-15,0 0-9 16,0 0-3-16,-9 0-10 15,-8 0-17-15,-4 0-11 16,-6 0 21-16,-4 5 19 16,-7 6 10-16,-4 3 1 15,2 2 0-15,2-2 1 16,5 0-2-16,4-5 2 16,6-2 0-16,8-2 3 15,5-2 1-15,6-1 14 16,4 0 11-16,0-2 4 15,0 0 2-15,0 0-3 16,0 0-19-16,27 0-13 0,11-7 0 16,11-6 15-16,5-1-2 15,-2-3-3-15,-4 6-2 16,-11 3-5-16,-10 0 5 16,-13 4-8-16,-5 0 5 15,-9 4-3-15,0-2-2 16,0 2-4-16,0 0 3 15,0 0 0-15,0-2-5 16,0-5-34-16,0-2-29 16,6-11-137-16,8-4-418 15</inkml:trace>
  <inkml:trace contextRef="#ctx0" brushRef="#br0" timeOffset="87711.31">16077 6099 381 0,'0'0'242'0,"0"0"-85"0,0 0-8 15,0 0-27-15,0 0-7 16,0 0-23-16,-27-29-30 16,27 29-16-16,0 0-9 15,0 0-20-15,13 0-17 16,16 14-11-16,14 13 11 15,7 14 11-15,4-2-7 16,-2 2 5-16,-8-3-9 16,-11-10 4-16,-8-7-4 15,-12-7-2-15,-8-11-65 16,-5-3-62-16,0 0-119 16,-16-17-4-16,-5-11-237 0</inkml:trace>
  <inkml:trace contextRef="#ctx0" brushRef="#br0" timeOffset="88010.97">16322 6041 401 0,'0'0'259'0,"0"0"-139"16,0 0-10-16,0 0 8 15,0 0-52-15,0 0-66 16,4-67 3-16,-2 59 18 15,-2 3-4-15,0 5 48 16,0 0 17-16,0 0-34 0,0 0-23 16,-4 17-25-16,-21 26 1 15,-8 18-1-15,-5 14 32 16,-5 6 5-16,3 0-11 16,5-8-9-16,6-6-9 15,8-15 2-15,9-12-7 16,6-16-3-16,6-18-64 15,0-6-174-15,0-22-197 16</inkml:trace>
  <inkml:trace contextRef="#ctx0" brushRef="#br0" timeOffset="91479.75">19476 3237 474 0,'0'0'210'0,"0"0"-115"16,0 0-12-16,0 0-43 15,0 0-22-15,0 0-18 16,0 0-53-16,-20-39-82 16,28 39 135-16,-1 0 1 15,-4 2 0-15,-3-2 1 16,0 0-2-16,0 0 65 16,0 0 49-16,0 0-32 15,0 0-8-15,0 0-23 16,0 0-20-16,0 0-17 15,0 0-5-15,0 0-5 0,0 0-4 16,4 0-4-16,18 0 4 16,14 0 32-16,17 0-4 15,12-8-5-15,6-8-9 16,0-1-6-16,-4 0-7 16,-13 2-1-16,-19 8 4 15,-16 5-3-15,-15 2-1 16,-4-2-3-16,0 2-5 15,0 0 6-15,0 0-2 0,0-3 4 16,-9 3 0 0,0-3 0-16,-2 3 2 0,4-2 0 15,3 0 2-15,-3 0-2 16,0 2-1-16,1-3 0 16,-3 3 0-16,-3-1 0 15,2 1-1-15,1 0 2 16,-1-2-2-16,6 2 1 15,0-2 0-15,4 2 3 16,0 0-4-16,0 0 3 16,0 0-2-16,0 0-1 15,-2-2 1-15,2 2 4 16,0 0 1-16,0 0 4 16,0 0-2-16,0 0-3 15,0 0-1-15,0 0-4 0,0 0 0 16,0 19-9-16,0 22 9 15,0 17 0-15,0 22 5 16,4 24-2-16,14 14 0 16,1 13 7-16,6 8-2 15,2 5-4-15,-4 11-4 16,-6 11 4-16,-3 6 1 16,-6 3 10-16,-1 4-6 15,3 3-1-15,2-6 0 16,7-9-7-16,0-17 4 15,6-26-1-15,2-20 1 16,-3-17 0-16,-3-19-5 0,-4-10 2 16,-5-12-3-16,-4-13 2 15,-3-10-1-15,-3-10 4 16,0-10-4-16,-2-3 1 16,0 0 0-16,0 0 2 15,0 0-3-15,0 0 1 16,2 0 0-16,-2 0-1 15,0 0 0-15,0 0 3 16,0 0 2-16,0 0-2 16,0 0 1-16,0 0-2 15,0 0-1-15,0 0 0 16,0 0-1-16,0 0-3 16,0 0 2-16,0 0-2 0,0 0 0 15,0 0 3 1,0 0 3-16,0 0-1 15,-4 0 2-15,-38-10-4 16,-30 3 0-16,-32 7-1 0,-25 0-3 16,-14 12 2-16,-9 18 2 15,11 3 2-15,25-1 2 16,37-9-2-16,38-13-1 16,28-6 0-16,13-4-1 15,2 0-62-15,14 0-194 16</inkml:trace>
  <inkml:trace contextRef="#ctx0" brushRef="#br0" timeOffset="96717.61">20633 3892 406 0,'-21'0'270'0,"3"0"-198"16,5 0-18-16,5 0-6 16,6 0 28-16,2 0-8 15,-3 0-8-15,3 0-17 0,0 0-11 16,0 0 12-16,0 0 8 16,3 0-23-16,30 0-10 15,29-18-16-15,34-10 59 16,31-8-48-16,9-4-7 15,-2 4-4-15,-16 3-3 16,-25 8-19-16,-24 6-12 16,-28 7 11-16,-19 5 11 15,-15 0 9-15,-7 3-1 16,0 2 5-16,0 1 12 16,-3-2 9-16,-10 0-14 0,-2 3-9 15,1 0 0-15,5 0-1 16,1 0 3-16,0 0-2 15,-3 0 0-15,-5-5 2 16,-7-7-3-16,-12-4 2 16,-2-3-2-16,-1-4 1 15,3 1 3-15,6 6-1 16,10 4 0-16,11 7-4 16,8 2 3-16,0 1-3 15,10 0-12-15,33 2-4 16,10 0 16-16,13 0 6 15,-8 10-6-15,-16 10-3 16,-18 6-1-16,-11 8-9 16,-13 7-13-16,0 9 26 15,-17 5 9-15,-14 3 18 0,2 1-21 16,2-5 0-16,11-4-6 16,16-16-127-16,0-27-341 15</inkml:trace>
  <inkml:trace contextRef="#ctx0" brushRef="#br0" timeOffset="99251.09">22750 3324 34 0,'0'0'98'16,"0"0"-11"-16,0 0-10 0,0 0-28 16,0 0 8-1,0 0 7-15,0 0 11 0,0-14 39 16,0 13 0-16,0-2-12 16,0 3-12-16,0 0-34 15,0 0-21-15,0 0-9 16,0 0-16-16,0-1-2 15,0-2 4-15,0-5 16 16,0-2 21-16,0-8-6 16,0-4-32-16,0-2-3 15,-4 2 9-15,-1 0 16 16,5 5-6-16,-2 2-1 0,2 5-5 16,0 3-4-16,0 4-5 15,0 1 6-15,0 2-17 16,0 0 5-16,0 0-6 15,0 0-8-15,0 17-4 16,0 35-24-16,2 23 32 16,3 23 4-16,-5 11 14 15,0-2-10-15,2-10-3 16,-2-8 9-16,5-15-4 16,-1-16-3-16,3-14-3 15,-3-19-22-15,-2-10-73 16,0-15-121-16,-2 0-145 15,3-26-331-15</inkml:trace>
  <inkml:trace contextRef="#ctx0" brushRef="#br0" timeOffset="99903.39">22791 3680 677 0,'0'0'301'15,"0"0"-215"-15,0 0-73 16,0 0-4-16,0 0 7 15,0 0 14-15,118-65-14 16,-85 37-13-16,1-6 1 16,-8-6-8-16,-4-6-16 15,-8-3 16-15,-8 0 3 16,-3 3-13-16,-3 5 6 16,0 7 1-16,0 8 7 0,-5 9 7 15,-3 4-5-15,3 9-4 16,0 4-2-16,1 0-7 15,-3 0-3-15,-1 4-6 16,-4 21 20-16,-1 4 2 16,4 13 6-16,3 11 16 15,0 9 6-15,4 6-3 16,2 7-1-16,0-3-4 16,0-1-8-16,0-6-3 15,8-9-3-15,0-10-5 16,3-14-2-16,1-11 7 15,-1-14-8-15,2-7 1 16,3 0 4-16,8-20 23 0,3-18-13 16,5-10-5-1,-3-3-9-15,-6 1 0 0,2 3-1 16,-7 3 6-16,-5 9-6 16,-1 5 0-16,-6 8 3 15,-3 8-3-15,-1 8 3 16,-2 4 0-16,0 2-3 15,0 0-10-15,0 0 0 16,0 0 3-16,0 8-4 16,0 18 11-16,0 11 5 15,-2 7 10-15,-1 3 5 16,3 2 4-16,0-3-8 16,0-7 1-16,13-4-2 0,3-12-14 15,4-14 1-15,0-9 4 16,5 0-6-16,4-32 0 15,2-12-10-15,-4-13-78 16,-2-6-192-16,-15-6-490 16</inkml:trace>
  <inkml:trace contextRef="#ctx0" brushRef="#br0" timeOffset="100154.04">23419 3182 838 0,'0'0'158'15,"0"0"-115"-15,0 0-18 16,0 0 0-16,0 0-9 16,0 0-15-16,3 70 14 0,10-70-6 15,-3 0 59-15,0-4-2 16,-4-22-12-16,-3-5-36 16,-3-4-18-16,0-3-8 15,-3 8 8-15,-15 8 4 16,1 11-4-16,1 11-26 15,1 0-54-15,5 32-74 16,10 13-7-16,0 8-115 16</inkml:trace>
  <inkml:trace contextRef="#ctx0" brushRef="#br0" timeOffset="101763.89">23769 3534 606 0,'0'0'127'0,"0"0"-67"15,0 0-11-15,0 0 1 16,0 0-24-16,0 0-17 16,-4-131 3-16,4 131 5 15,-7 0-12-15,-11 2 0 16,-5 20-5-16,0 7 2 15,-4 8 3-15,6 4 2 16,8-2 4-16,6 0-2 16,7-8-2-16,0-4-5 15,2-8 5-15,16-9-3 0,1-10 7 16,-2 0-8-16,3-14 28 16,-2-18-8-16,-5-3-16 15,-2-2 3-15,-1-1 15 16,-4 4 34-16,-1 1-20 15,-1 8-2-15,0 6 2 16,1 12-1-16,-1 5-9 16,3 2-29-16,2 0 0 15,6 14-1-15,3 20-4 16,-2 20-7-16,-3 13 12 16,-4 14 7-16,-5 13 18 15,-4 9-15-15,0 3-3 0,0-1-2 16,0-11-5-16,0-8 0 15,-4-10 6-15,-5-10 2 16,-4-8 4-16,-1-12 0 16,-1-10-4-16,-1-12-1 15,3-9-2-15,-1-11 1 16,-1-4 0-16,-5 0 22 16,-3-29-7-16,-3-14-12 15,0-15-3-15,7-10-1 16,6-11-2-16,10-4-2 15,3-1-1-15,19-1 0 16,20-5 1-16,15-3 0 16,8-3-2-16,1 2-10 0,-5-1-24 15,-9-1-5-15,-13-1 1 16,-14 10-11-16,-13 15-7 16,-9 15-18-16,0 15 59 15,0 10 16-15,0 7 5 16,-9 8 2-16,0 5 15 15,0 2 21-15,5 6-12 16,-1 4-10-16,5-3-8 16,-2 3-3-16,0 0-10 15,0 17-9-15,0 19 7 16,2 12 2-16,0 14 5 16,0 10 9-16,0 13-11 0,0 5 0 15,0-6 4-15,0-9 0 16,0-16-7-16,-3-14 1 15,-4-15 1-15,3-12 0 16,0-10-2-16,1-6 0 16,3-2 2-16,0 0 12 15,0-10-14-15,3-22-24 16,19-12-36-16,7-5 16 16,5 3 35-16,1 7 9 15,-4 7 3-15,-4 17-1 16,-4 4 10-16,-4 11-3 15,-1 0-4-15,0 14-5 16,-2 18 0-16,-3 0 4 0,-2 3 7 16,-2-1 4-1,-3 2-6-15,-1-4-2 0,-3-4 3 16,3-10-7-16,-3-8-3 16,1-7 3-16,1-3 4 15,2 0 2-15,8-13-4 16,3-15 7-16,6-8-12 15,-4-4-17-15,-2-1-17 16,-5-4-3-16,0-1 8 16,-3 1 15-16,-5 7 14 15,3 4 3-15,-4 12 13 16,-3 8 10-16,2 10 5 0,-2 0-10 16,0 4-21-16,0 0-4 15,0 0-16-15,0 15-3 16,0 10 23-16,-5 8 1 15,-4 7 1-15,5 4-2 16,4 6-2-16,0-2 2 16,0-2 4-16,6-6 1 15,17-12 3-15,1-10 1 16,5-14-7-16,3-4 1 16,-1-13 20-16,4-21-9 15,-1-12-10-15,-7-3-3 16,-5-6 0-16,-9-3-1 15,-1-3-1-15,-6 1 1 0,-1 7 0 16,-3 17 6 0,0 18 2-16,-2 14 14 0,0 4-22 15,0 8-24-15,-15 24 15 16,-12 10 9-16,0 2 1 16,9-3 1-16,13-9-1 15,5-8-1-15,13-6-2 16,26-4-14-16,10-4-2 15,0-2 6-15,-3-3-4 16,-7 4 3-16,-12 1 1 16,-12 4 7-16,-7 4-2 15,-8 9-9-15,0 2 16 16,0 6 40-16,0-3 4 16,-6-10-25-16,6-10-13 0,0-12-5 15,14 0 5-15,30-39 9 16,14-19-15-16,15-16-56 15,8-9-92-15,2-5-225 16</inkml:trace>
  <inkml:trace contextRef="#ctx0" brushRef="#br0" timeOffset="103017.05">26025 3451 709 0,'0'0'160'16,"0"0"-98"-1,0 0 21-15,0 0-37 0,0 0-29 16,0 0-10-16,33-110 8 15,-30 67-1-15,-1 1 6 16,-2 0 19-16,0-1-16 16,0 4-10-16,0 7-6 15,0 4 1-15,0 11 2 16,0 5 8-16,0 8-11 16,0 4-3-16,0 0-4 15,0 0-13-15,0 4-17 16,-5 19 25-16,-2 5 5 15,1 8 24-15,-3 5-9 16,2 8 2-16,3 9-1 16,-1 9 1-16,3-2-8 0,2-2 1 15,0-11-6-15,2-17-3 16,17-10-1-16,3-18 0 16,6-7 2-16,1-11 20 15,4-27-5-15,2-14-12 16,-4-9-5-16,-4-5-8 15,-6 0-1-15,-5 2-4 16,-7 6 0-16,-7 6 11 16,-2 8 2-16,0 14 2 15,0 14 3-15,0 7 1 16,0 9 17-16,0 0-23 16,0 0-4-16,0 9-9 0,0 19 3 15,-2 8 10-15,-4 10 8 16,-1 8 0-16,2 11 6 15,1 0 2-15,-1-1 0 16,3-3-9-16,0-12 0 16,0-10-4-16,2-11-1 15,0-12 1-15,0-9-2 16,0-7 2-16,0 0 2 16,0 0 5-16,0-23-4 15,13-9-6-15,7-6-19 16,7-5-4-16,4 0-15 15,0 1 14-15,1 12 22 16,-3 8-4-16,-3 8 4 0,-1 7 2 16,-10 5 17-16,-1 2-3 15,-5 9-14-15,-5 20 0 16,0 14 0-16,-1 3 21 16,-3-1-5-16,2-2-16 15,0-8 8-15,3-8-6 16,-3-8 0-16,3-12-1 15,1-7 0-15,3 0-1 16,5 0 6-16,7-19 12 16,4-15-18-16,6-3-1 15,-2-7-16-15,-2-3-28 16,-2 0-6-16,-5 7-3 0,-5 3 44 16,-6 9-8-1,0 8 18-15,-4 3 5 0,-1 5-2 16,-2 5 8-16,-2 3 11 15,0 4-4-15,0 0-14 16,0 0-4-16,-4 6-6 16,-14 19 6-16,-2 13 3 15,0 10 18-15,5 6-2 16,9-1 3-16,6-4 9 16,0-11-15-16,12-12-11 15,13-12-5-15,8-14 0 16,1 0 18-16,-1-28-18 15,-6-18-23-15,-10-10-138 0,-15-7-335 16</inkml:trace>
  <inkml:trace contextRef="#ctx0" brushRef="#br0" timeOffset="103192.93">26435 3084 787 0,'0'0'350'0,"0"0"-255"16,0 0-40-16,0 0-39 16,0 0 8-16,0 0-24 15,248-59-66-15,-211 43-221 16,-14-1-386-16</inkml:trace>
  <inkml:trace contextRef="#ctx0" brushRef="#br0" timeOffset="104869.47">28113 2839 413 0,'0'0'358'0,"0"0"-176"16,0 0-21-16,0 0-35 16,0 0-40-16,0 0-42 15,0-22-17-15,0 22-27 16,0 4 0-16,0 24-21 16,0 18 21-16,0 15 27 15,-6 6-2-15,0 4-15 16,-2-3 4-16,2-8-6 15,1-7-5-15,3-14-2 0,-2-16 4 16,4-13-3 0,0-8 7-16,0-2 1 0,0-7 0 15,11-21-8-15,11-11 9 16,7-2-11-16,0 3-3 16,0 6-21-16,2 10-3 15,-4 10 5-15,0 9 6 16,-7 3 11-16,-4 0-1 15,-8 19-8-15,-8 6-17 16,0 0 6-16,-13 3 23 16,-14-2 2-16,-2-6 3 15,0-2-1-15,-2-8 3 16,7-3-4-16,1-6 7 16,6-1 31-16,3 0-10 0,3 0 9 15,2-8-6-15,7 1-3 16,-1 0-2-16,3 1-2 15,0 3-14-15,0 3-10 16,0-2 7-16,0 2-6 16,0 0-1-16,0 0-1 15,0 0-1-15,0 0-4 16,8 9-1-16,9 5 6 16,5 0 2-16,3 0 2 15,2-5-4-15,2-5-10 16,2-4-10-16,7-3 19 15,2-18-10-15,3-12 5 16,-4-1-12-16,-3 0 0 0,-3-2 6 16,-4 2-8-1,-2 5 11-15,-7 0-7 0,-4 5 15 16,-2 7 1-16,-6 4 2 16,-4 3-1-16,-1 4-1 15,-3 4 0-15,0-1 0 16,0 3-3-16,0 0-2 15,0 0 5-15,0 0 1 16,-7 0-1-16,-6 0-12 16,-3 3 8-16,1 6 3 15,1 9-2-15,1 5 0 16,1 3 1-16,4 4 2 0,6 2 1 16,2 2 2-1,0-1 1-15,15 0-4 0,9-8-13 16,3-4 13-16,0-8 2 15,2-13 2-15,-2 0-3 16,4-21-1-16,5-21-15 16,-1-6-6-16,1-6-6 15,-5 0-4-15,-2-2 23 16,-7 2 8-16,-3 0 0 16,-6 3 2-16,-5 13 0 15,-2 10 6-15,-4 15 7 16,0 8 0-16,-2 5-7 15,0 0-8-15,0 0-20 16,0 18-15-16,0 12 24 16,0 8 11-16,-12 4 9 0,-3 6 7 15,1 1-1-15,3 2-3 16,5 0 4-16,6-1-1 16,0-6-4-16,0-8-6 15,22-9-3-15,4-11 1 16,9-11 4-16,-2-5 6 15,2-14-1-15,1-24-12 16,-1-6-5-16,-8-4-1 16,-4-4-15-16,-8 2 20 15,-3-3 1-15,-6 2 2 16,-2 0-2-16,1 11 0 16,-3 15 10-16,-2 10 9 0,0 10 4 15,0 5-20-15,0 0-3 16,0 0-6-16,0 3-14 15,0 26 11-15,0 8 9 16,-2 14 6-16,-9 7 3 16,-1 2-4-16,4-2 2 15,1-2-3-15,3-6-3 16,-1-6 7-16,3-8-8 16,2-12 0-16,0-9 0 15,0-13-38-15,0-2-38 16,-3-12-92-16,-5-25-268 15</inkml:trace>
  <inkml:trace contextRef="#ctx0" brushRef="#br0" timeOffset="105065.5">28842 3088 895 0,'0'0'231'15,"0"0"-145"-15,0 0 31 16,0 0-38-16,0 0-62 15,0 0 38-15,206-50-27 16,-135 28-11-16,-11 0-10 16,-13 3-7-16,-11 6-3 15,-9 2-65-15,-8 4-82 16,-5 1-337-16</inkml:trace>
  <inkml:trace contextRef="#ctx0" brushRef="#br0" timeOffset="105747.74">29378 3146 706 0,'0'0'280'15,"0"0"-208"-15,0 0 2 16,0 0-29-16,0 0-31 16,0 0 22-16,83 0-20 15,-60 0-6-15,-2-7-6 16,-6-5 2-16,1-2 4 15,-3-5-2-15,1-6-2 0,-4 2-6 16,0-5-17 0,-10 4 10-16,0 4-20 0,0 5 27 15,0 9 19-15,-3 4-7 16,-6 2-12-16,-1 0 2 16,-7 11 2-16,2 11-3 15,-1 8 9-15,3 2 3 16,2 6-4-16,6 2 6 15,5 0-1-15,0 2-8 16,16-4 0-16,11-9-5 16,2-11 6-16,2-13-6 15,3-5 13-15,3-12 0 16,1-22 10-16,-5-10-24 16,-4-3-10-16,-4 4 2 0,-7-4-7 15,0 1 8-15,-2-2 7 16,-3 4 8-16,-4 11-4 15,-4 14 36-15,-5 11-5 16,0 8-23-16,0 0-12 16,-12 8 0-16,-12 18 2 15,-3 4-2-15,3 0 9 16,5-1-8-16,13-5-1 16,6-4 1-16,0-3-2 15,0 0-4-15,8-2-3 16,4-2 2-16,-1 3 6 15,0 0 0-15,-2 2-3 16,0 3 3-16,2-7 2 0,-2 1-1 16,0-7 4-16,-3-4 13 15,1-4 0-15,5 0 15 16,-1 0-6-16,5-10 5 16,-1-12-19-16,1-4-13 15,-5-3-13-15,-3 2-70 16,-4-2-41-16,0 3-465 15</inkml:trace>
  <inkml:trace contextRef="#ctx0" brushRef="#br0" timeOffset="107137.5">22951 4247 163 0,'0'0'0'16</inkml:trace>
  <inkml:trace contextRef="#ctx0" brushRef="#br0" timeOffset="108378.79">23036 4215 182 0,'0'0'60'16,"0"0"-60"-16,0 0-67 0,0 0 21 16,0 0 43-1,0 0 3-15,-60 0 55 0,41 0 2 16,-5 0-19-16,-4 3-13 15,-9 2-7-15,-3-3 20 16,0-1-14-16,2-1 55 16,2 0 14-16,1 0-6 15,4 0-3-15,4 0-19 16,7 0-4-16,6 0 3 16,8 0 5-16,4 0-6 15,2 0-3-15,0 0-10 16,0 0-11-16,0 0-13 0,0 0-11 15,0 0 2 1,0 0-1-16,0 0 1 16,0 0-7-16,6 0 17 0,7 0 9 15,5 0-23-15,11 0-5 16,3-1-4-16,7 1-4 16,9 0 8-16,3 0-6 15,4 0-2-15,8 0 1 16,6 0-1-16,7-4 2 15,4-4-2-15,1 0 0 16,-6-2 8-16,-2 2-3 16,-7 1-5-16,-4 0 0 15,-4 2 0-15,-5 0 2 16,5 1 0-16,-2-2-2 16,4-1 4-16,7 2 3 0,5-5 1 15,7 0 0-15,6-2-3 16,-2-2 0-16,-3 3-5 15,-13 5 0-15,-6 4 0 16,-7 2 0-16,2 0 0 16,5 0 0-16,1 0 2 15,6-2 0-15,0-1 1 16,6-4 0-16,4 0 1 16,-1-4-3-16,8 3 4 15,5 0 1-15,1-2-6 16,-4 3 1-16,-2-2-1 15,-5 4 0-15,-4-2 0 0,5 2 0 16,-2 0 4-16,0-1-3 16,-4 2 1-16,-3-1 1 15,-5 2-3-15,-1-1 0 16,-1 0 0-16,-1 3 0 16,6-4 1-16,3 3 3 15,0-2-2-15,1-2-2 16,6-2 0-16,7-1 2 15,7-3 0-15,7 1-2 16,5-1 1-16,-1 1-1 16,0 6 4-16,-5-2-4 15,-7 7 0-15,0-3 2 16,-2 3-1-16,5-2-1 0,2 0 0 16,0 2 4-16,-1-5-8 15,7 2 4-15,2-3-1 16,10-2 2-16,7-1-1 15,-3 4 0-15,5-1-7 16,4-3 7-16,3 4 4 16,1-3-2-16,6 0-1 15,-6 2 1-15,-4-1-2 16,-8 2 2-16,-16-2-1 16,-5 0 0-16,-4 1-1 15,0-5 1-15,0 3 12 16,-2-2-6-16,-10 2-2 15,-10 0 1-15,-14 3-3 0,-16 2 0 16,-19 1 2 0,-11 0 2-16,-10 2-4 0,-4 0-3 15,0 0 1-15,0 0 2 16,0 0-2-16,0 0-1 16,0 0 0-16,0 0 0 15,0 0-18-15,0 0-46 16,-14 2-37-16,-26 19-140 15,-18-3-79-15</inkml:trace>
  <inkml:trace contextRef="#ctx0" brushRef="#br0" timeOffset="116149.77">12688 6703 79 0,'0'0'147'0,"0"0"-101"15,0 0-36-15,0 0-4 16,0 0 4-16,0 0 6 16,0 0-5-16,0 0 39 15,0 0 42-15,0 0 27 0,0 0 21 16,0 0-30-16,0 0-26 16,0 0-26-16,0 0-10 15,0 0-28-15,0 10-20 16,-13 17-1-16,-5 7 1 15,-3 7 9-15,4 0-8 16,5-9 5-16,1-6-6 16,7-6 2-16,0-4 0 15,0-2 3-15,-4-2-1 16,2 2 4-16,-3-4 5 16,5-2-3-16,2-5 0 15,-2-3-1-15,4 0-3 16,0 0 4-16,0 0 4 15,0 0 9-15,0 0 3 0,0 0-5 16,0 0-4-16,0 0-9 16,0 0 0-16,0 0-2 15,0 0-3-15,0 0 4 16,0 0-1-16,0 0 10 16,0 0 5-16,0 0-7 15,0 0 2-15,0 0-7 16,0 0-3-16,0 0-5 15,0 0-1-15,4 5-54 16,29 3-220-16,9-1-133 16</inkml:trace>
  <inkml:trace contextRef="#ctx0" brushRef="#br0" timeOffset="120855.79">9380 8039 159 0,'0'-12'206'16,"2"0"-29"-16,2 3-31 0,1-4-7 15,0 3-28-15,-1 4-40 16,-4 0 21-16,0 6-10 16,0 0-48-16,0 0-24 15,0 0-10-15,0 14-24 16,0 21 24-16,-9 10 31 16,-4 14-2-16,-1-4-10 15,3 1 3-15,0-8-9 16,2-3 2-16,-2-8-8 15,4-7 0-15,1-11-6 16,4-7 3-16,2-11 0 16,0-1 2-16,0 0 0 0,0-13-6 15,0-20-19-15,0-15-41 16,0-3 19-16,6-2 14 16,1 6 3-16,-3 1 16 15,0 7 8-15,-2 7 6 16,1 10 8-16,0 6 18 15,-3 9 10-15,2 2-7 16,0 5-9-16,0 0-24 16,9 0-2-16,7 5-17 15,11 22 17-15,9 13 4 16,4 12-2-16,-1 6 6 16,-4-3-8-16,-8-9 0 15,-6-12 3-15,-8-19-3 0,-9-6 0 16,-1-9 0-1,-5 0 9-15,0-27 23 0,5-23 16 16,-5-18-46-16,2-7 4 16,-2 4-6-16,0 13 0 15,0 12 0-15,0 13-2 16,0 13-3-16,0 9-31 16,0 9-27-16,2 2-112 15,9 0-192-15,-2 16-309 16</inkml:trace>
  <inkml:trace contextRef="#ctx0" brushRef="#br0" timeOffset="121845.02">9893 8065 255 0,'0'0'238'0,"0"0"-108"16,0 0-60-16,0 0-39 15,0 0-6-15,0 0 28 16,46-88 25-16,-46 85 7 16,0 3-46-16,0 0-14 15,-15 29-22-15,-6 13 42 16,0 14 3-16,3 8-10 16,7-1-2-16,5-8-8 0,6-9-14 15,0-15-6 1,14-9-3-16,7-12 0 0,-2-10-4 15,-1 0 17-15,0-14 5 16,-2-27-6-16,-3-13-17 16,-11-8-19-16,-2-3-36 15,0 6 16-15,-22 9 27 16,-2 11 11-16,3 16 2 16,8 9 22-16,7 10 24 15,1 4-2-15,2 0-30 16,3 0-15-16,-2 26-7 15,2 8 7-15,0 3 4 16,0 0-3-16,10-5 0 16,11-4-2-16,13-10-4 0,2-8 5 15,0-5 7-15,1-5 2 16,-3-3-8-16,-5-23-2 16,0-8-5-16,-5-7-7 15,-1-2 3-15,-8-4 5 16,-2 5 5-16,-8 2-2 15,-3 4 2-15,-2 8 12 16,0 7 5-16,0 10 13 16,0 8-14-16,0 0 6 15,0 3-19-15,0 0-3 16,0 0-3-16,0 0-4 16,0 11-3-16,0 12 6 15,0 12 4-15,-9 7 1 0,-4 5 9 16,2 10 3-16,-3 2 1 15,3 7-3-15,2-3-1 16,2-7-2-16,5-8 1 16,2-11-3-16,0-14-4 15,0-11-2-15,16-7-4 16,11-5 4-16,4 0 9 16,5-24 3-16,-3-5-3 15,-4-4-9-15,-6-2-3 16,-6 1 1-16,-3 0 0 15,-1 2-5-15,-2 4 3 16,0 6 2-16,-4 4-9 0,-3 2 4 16,1 8-6-1,-5-1 0-15,0 4 2 0,0 1 8 16,0 1 0-16,0 1-5 16,-16 2-3-16,-4 0 8 15,-3 0 3-15,2 14 0 16,1 12 3-16,1 11-1 15,8 4 10-15,11-2-4 16,0 0-2-16,3-10-1 16,19 0-1-16,3-11-4 15,-1-8 0-15,0-10 3 16,-1 0-8-16,-5-24-6 16,-9-16-64-16,-9-9-178 0,0-2-445 15</inkml:trace>
  <inkml:trace contextRef="#ctx0" brushRef="#br0" timeOffset="122004">10167 7881 828 0,'0'0'312'0,"0"0"-167"16,0 0-82-16,0 0-44 16,0 0-17-16,0 0 23 15,162-11-18-15,-117 11-7 16,-14 0-43-16,-6 0-182 15,-5 0-152-15</inkml:trace>
  <inkml:trace contextRef="#ctx0" brushRef="#br0" timeOffset="122369.4">10864 7913 711 0,'0'0'178'0,"0"0"-106"16,0 0-36-16,0 0-16 15,0 0-3-15,0 0 3 0,-55 73-11 16,55-52 1-1,0-5-10-15,0-7-1 0,6-2-2 16,4-7 6-16,-2 0-2 16,-1-4 39-16,-5-18-18 15,-2-5-22-15,0 3-10 16,0 1 7-16,-7 7 2 16,-1 6-18-16,0 10-56 15,2 0-40-15,2 8-96 16,-1 18-92-16,3 6-95 15</inkml:trace>
  <inkml:trace contextRef="#ctx0" brushRef="#br0" timeOffset="122671.48">10844 8288 737 0,'0'0'197'0,"0"0"-64"16,0 0-26-16,0 0-53 16,0 0-54-16,0 0-23 15,-6-6 16-15,12 25 7 16,4-5 8-16,-4-6-8 16,-2-6-19-16,-1-2 19 15,1 0 32-15,-2-7 41 16,0-15-18-16,-2 1-24 0,0 6-17 15,0 7-14-15,0 3 0 16,0 5-33-16,0 0-68 16,-6 14-145-16,-17 7-149 15</inkml:trace>
  <inkml:trace contextRef="#ctx0" brushRef="#br0" timeOffset="126113.24">11990 7854 73 0,'0'-5'144'16,"0"0"51"-16,0 5-20 16,0 0-74-16,0 0-88 15,-8 0 14-15,-13 0 13 16,-8 16-28-16,0 6-5 16,-6 3 2-16,-3 0 3 15,-1 1 13-15,2-5-6 16,5-10 1-16,13-4 0 0,7-7 9 15,12-4 56 1,0-24 27-16,12-10-112 0,21-7 0 16,9-1 16-16,2 3 18 15,-1 4-30-15,-5 9-3 16,-7 12-2-16,-4 10-3 16,-4 6-7-16,-6 2 7 15,-5 0-1-15,-2 7-1 16,-3 4 0-16,-3 1-1 15,-4 0-7-15,0 2 1 16,0 2-2-16,-8 6 15 16,-10 0 21-16,0 5-11 0,2 4-1 15,1 7-7 1,6 11-2-16,5 9 1 0,-1 10 0 16,0 2 13-16,-1 0-11 15,-3-5 1-15,-5-11 0 16,-3-13 0-16,-3-6 0 15,-5-9 1-15,-2-12 1 16,-2-7-1-16,-4-7 8 16,-5 0 5-16,3-17-2 15,3-11-3-15,10-4 0 16,9 2 4-16,6 1 30 16,7 6-15-16,0 5-8 15,0 5-19-15,0 10 2 16,0 1 6-16,0 2-8 15,5 0-5-15,6 13 0 0,2 14 2 16,3-1-1-16,1-1 3 16,-1-4 3-16,2-3-3 15,4-6-4-15,5-4-4 16,6-6 0-16,8-2 3 16,5-4-12-16,3-28 13 15,7-17 1-15,-1-11-1 16,-1-12-12-16,-2-6 5 15,-8-2 5-15,-8 7-1 16,-10 12 3-16,-8 13-3 16,-9 11 6-16,-7 16-1 15,-2 10-2-15,0 8 0 0,0 3 4 16,0 0-4-16,0 0 0 16,0 0-7-16,0 0-7 15,0 9-13-15,-9 13 20 16,-6 17 7-16,-5 16 7 15,-3 13-5-15,4 24 3 16,3 12 10-16,3 12-10 16,1 12 12-16,1 1-3 15,0-6-1-15,2-8-5 16,0-19-3-16,7-21-5 16,2-24-3-16,0-18 1 15,0-20-2-15,0-10-5 16,11-3 9-16,5-14 8 0,-1-23 31 15,1-11-34 1,-5-11-5-16,-9-7-27 0,-2 1 5 16,0 0 1-16,-6 12 1 15,-10 13 19-15,1 15-9 16,4 11-4-16,5 12 3 16,4 2 11-16,2 2-52 15,0 23-117-15,5-1 1 16,19-9-362-16</inkml:trace>
  <inkml:trace contextRef="#ctx0" brushRef="#br0" timeOffset="126826.54">12971 8117 242 0,'0'0'70'16,"0"0"3"-16,0 0 46 15,0 0-82-15,0 0-32 16,0 0-3-16,0-6 22 16,0 6 9-16,0 8 41 15,0 6 1-15,0 2-4 16,0-2-48-16,0-2-10 15,0-4 0-15,0-2-11 0,0-6 9 16,0 0-2-16,0 0 13 16,0-12 66-16,0-16-19 15,0-6-56-15,0 0-13 16,-7 0 12-16,-1 7-12 16,-4 4 5-16,-1 5-5 15,0 6 1-15,-3 7 3 16,-2 5 0-16,-4 0-4 15,-3 17-5-15,-6 11 2 16,2 10 3-16,0 4 5 16,4 4-3-16,3 3 18 15,5-2-4-15,5-1-5 0,3-7-7 16,9-7 1-16,0-10-5 16,0-8-1-16,0-6-12 15,9-8-3-15,5 0 9 16,6-4 2-16,2-26-20 15,2-11-75-15,1-9 7 16,-2 2 44-16,-2 1 25 16,0 6 22-16,-1 7 1 15,-1 8 1-15,-2 10-17 16,-7 8 17-16,0 8 17 16,-10 0-17-16,2 4 1 15,-2 18 11-15,0 8 60 16,0 0-16-16,0 2-14 15,4-4 9-15,5-4-4 16,4-6-15-16,3-4-18 0,4-8-5 16,7-6 1-16,4-1 7 15,5-30-17-15,4-11-61 16,-5-6-237-16,-10-5-503 16</inkml:trace>
  <inkml:trace contextRef="#ctx0" brushRef="#br0" timeOffset="129150.93">13834 8127 607 0,'0'0'226'15,"0"0"-152"-15,0 0 12 16,0 0-42-16,0 0-15 16,0 0-6-16,51-40 19 15,-29 8-31-15,3-6-6 0,-5-10 0 16,-3-3-5-16,-3-2-4 16,-5-2-9-16,-3 1-11 15,-1 6 7-15,-3 8 9 16,0 12 8-16,1 8 4 15,-3 8 1-15,2 8-3 16,-2 2 2-16,0 2-4 16,0 0-15-16,0 0-10 15,-7 6 25-15,-6 19 4 16,-1 10 29-16,1 7-19 16,2 9 0-16,0 8 6 15,4 7 1-15,1 5 5 16,1-5-9-16,5-4-10 0,0-11-1 15,0-16-6-15,0-15-2 16,13-16-15-16,10-4 17 16,2-16 50-16,4-20-24 15,2-4-14-15,0-5-5 16,-2 2-7-16,2 0-2 16,0 7-28-16,-2 8 9 15,-2 5 12-15,-3 5 8 16,-2 5-1-16,-1 5-6 15,-2 6 6-15,-3 2 1 16,-1 0-4-16,-1 0 5 16,-5 0-3-16,-3 9 2 0,0 3-3 15,-4 0-4-15,0-1 8 16,-2 0 10-16,0-6-4 16,0-1 0-16,0-1-6 15,0-3-5-15,0 0 5 16,0 0 13-16,0 0 9 15,0 0 5-15,0-11-3 16,0-11-24-16,-6-2-1 16,-2 2 1-16,-3 2 0 15,5 6 2-15,-4 4 1 16,6 6-1-16,0 4-2 16,-5 0-15-16,-5 0-8 15,-3 20 20-15,-6 8 2 16,5 5 1-16,5-1-1 15,4-1 0-15,2 2 2 0,5 0 0 16,0 0-1-16,2-5 0 16,0-5-1-16,0-14-7 15,0-6-10-15,11-3-48 16,5-1 26-16,2-17 35 16,-1-8-39-16,-3 1-27 15,1 2-25-15,1 0 40 16,-1 6 53-16,1 3 0 15,-5 3 3-15,-1 7 44 16,-2 4 17-16,-1 0-61 16,-1 8 5-16,4 17 5 15,-4 4 29-15,5 4-11 0,3 2-6 16,-1 0-4-16,0-6 2 16,1-12-12-16,-5-7 7 15,0-8-1-15,0-2 4 16,2-10 40-16,3-27 10 15,3-6-52-15,1-7-10 16,1-3-5-16,6 2 5 16,-7 2-5-16,-5 7 5 15,-5 14-5-15,-8 14 9 16,0 10 41-16,0 4-51 16,0 0-15-16,-12 23 15 15,-7 11 5-15,-4-1 2 16,5 2-4-16,9-9-2 0,9-7-1 15,0-5 0 1,0-3-27-16,11-4-5 0,7-2-15 16,7-3-16-16,6-2 17 15,5 0-9-15,-1-2-58 16,-6-4-71-16,-11 4 102 16,-11 2 52-16,-7 3 30 15,0 22 78-15,0 1 41 16,0 2-3-16,0-1-40 15,2-6-27-15,2-3-4 16,3-11-11-16,-3-2-18 16,1-5 21-16,2 0 8 0,6 0-10 15,7-16 15 1,7-12-32-16,6-6-14 0,-1-2-4 16,3-2-20-16,1 4-66 15,-3 2-156-15,0 6-8 16,-6 6 63-16,-4 4 93 15,-5 6 94-15,-7 1 24 16,-3 6 158-16,-3 0-66 16,-5 3-10-16,0 0-12 15,0 0 11-15,0 0-34 16,0 0-48-16,0 0-23 16,0 0 0-16,0 0 0 15,0 3 16-15,0 0-13 16,-3-1 3-16,1-2-5 15,0 0-1-15,-2 0 1 16,-5 0-1-16,-3 0 33 0,-1 0-23 16,1-10-2-16,0 2-3 15,-1 2-2-15,1 0 0 16,3 6-2-16,1 0-1 16,-2 0 0-16,-1 8-4 15,-4 18-1-15,4 6-1 16,-2 8 6-16,6 1 0 15,2-1 0-15,5-4 0 16,0-6-4-16,0-7 4 16,2-8-5-16,12-9 2 15,-3-6-20-15,5 0 22 0,1-24-5 16,1-6 6-16,3-7-8 16,-4 1 8-16,3 4 1 15,-2 3 3-15,-5 3 1 16,-2 9 8-16,-1 5 23 15,-6 6-6-15,-2 6 3 16,1 0-29-16,-1 0-4 16,2 0-7-16,5 13 7 15,-2 16-1-15,2 14 4 16,-5 11 0-16,-4 15 4 16,0 18-3-16,0 11 0 15,0 5-2-15,-9-1 0 16,-5-12 1-16,2-6-2 0,-5-16 2 15,4-9-2-15,-3-15 2 16,-1-12-1-16,3-12 9 16,6-12-5-16,-1-8 12 15,-3 0 33-15,-5-30 0 16,-3-23-34-16,4-21-10 16,7-12 3-16,9-13-3 15,0-10-7-15,7-2-3 16,19 11-8-16,9 12-37 15,2 22-11-15,7 14-18 16,1 12-138-16,-1 8-328 16</inkml:trace>
  <inkml:trace contextRef="#ctx0" brushRef="#br0" timeOffset="129540.74">15434 7850 715 0,'0'0'236'0,"0"0"-126"15,0 0-25-15,0 0-32 16,0 0-53-16,0 0-14 16,0 0-3-16,-2-11 17 15,7 11 60-15,4-3-29 16,-3 3-23-16,0-3-5 16,6 0 4-16,1 0-3 15,3-4 0-15,-3-5 3 0,-2-1 1 16,-1-7 0-1,-8 3-6-15,-2 3-2 0,0 5 0 16,0 2-17-16,-12 5 3 16,-7 2 14-16,-6 0 4 15,-2 20-1-15,0 8-3 16,7 5-1-16,5 2 1 16,6 4 5-16,9-6 2 15,0 0-7-15,22-8 0 16,16-4 17-16,6-7 10 15,6-10-7-15,-2-4-14 16,4-12-6-16,-3-26-15 16,-5-15-143-16,-4-11-337 15</inkml:trace>
  <inkml:trace contextRef="#ctx0" brushRef="#br0" timeOffset="130531.51">16415 7618 454 0,'0'0'187'0,"0"0"-77"15,0 0 11-15,0 0 10 16,0 0-40-16,0 0-38 15,-2 7-39-15,6-7-1 16,16 0 44-16,5-7-28 16,4-15-15-16,0-10-3 15,0-7-11-15,0-8-42 0,-5-4-40 16,-5 1 17-16,-6 4 38 16,-5 6 23-16,-4 7 4 15,-4 11 2-15,0 8 62 16,0 7 8-16,0 7 5 15,0 0-44-15,0 0-33 16,0 23-4-16,0 26 4 16,0 27 1-16,0 25 19 15,-8 14-1-15,-1 18 11 16,-7 8-11-16,-1 5-1 16,-4 8-8-16,-1-6-3 15,3-9-2-15,2-21-1 16,4-26 0-16,4-21-8 0,5-27-18 15,-1-18-61 1,-1-24-152-16,-1-8 22 0,0-42-156 16</inkml:trace>
  <inkml:trace contextRef="#ctx0" brushRef="#br0" timeOffset="132863.29">16482 7840 614 0,'0'0'209'0,"0"0"-48"15,0 0-44-15,0 0-32 16,0 0-41-16,0 0-8 16,112-246-25-16,-89 244-9 15,2 2-2-15,0 0-6 16,-5 22-1-16,-3 6-9 0,-5 7-2 16,-10 2 18-16,-2 5 3 15,0 0-3-15,-18-4 4 16,-4-2-5-16,-2-8 1 15,1-7 0-15,5-10 9 16,1-4 12-16,3-7-1 16,3 0-2-16,3-8 5 15,2-15-6-15,4 1 8 16,0 3 4-16,2 2 10 16,0 9-28-16,0 2 7 15,0 3-9-15,0 3 2 16,0 0-10-16,0 0 4 15,0 0-5-15,0 0-3 0,0 7-3 16,2 7 6-16,12 4-3 16,3 2 6-16,1-4 3 15,3-1-6-15,3-7 0 16,5-8-11-16,2 0 11 16,7-8 5-16,-2-20-5 15,2-7-13-15,-5-3-2 16,0-2 2-16,-4 0-10 15,-2 1 7-15,-6 4 12 16,-6 5-15-16,-1 0 2 16,-6 5 17-16,1 7 0 15,-4 5 0-15,-3 2-1 0,-2 8 2 16,0 1-2-16,0 2-9 16,0 0 9-16,0 0 1 15,0 0 13-15,-11 0-9 16,-2 0-2-16,-4 0-2 15,5 0 0-15,-5 5-1 16,2 18-8-16,4 5 6 16,2 11-1-16,7 1 1 15,2 4-1-15,0 2 2 16,16-5-3-16,13-4-1 16,6-9 5-16,-1-13-28 15,-1-11 29-15,-4-4 0 16,-2-4 13-16,0-24 21 0,-3-7-15 15,-4-10-15 1,-4-3-3-16,-1 0-2 0,-4 1-4 16,-4 2 5-16,-2 9 0 15,-5 11 9-15,0 11 4 16,0 10-6-16,0 4-7 16,0 0-3-16,-2 8-9 15,-10 15 12-15,-1 4 9 16,0 0-9-16,8-4 0 15,5-2 0-15,0-3-18 16,0-2-29-16,18-3-4 16,2 2-30-16,2-5-32 0,-2 0-13 15,-4 0 126-15,-3 2 3 16,-6 4-3-16,-3 2 0 16,0 3 31-16,2-6 44 15,2-1-10-15,3-8-27 16,5-4-23-16,4-2 27 15,2 0 15-15,3-20-12 16,0-6-21-16,1-6-20 16,-1 0 10-16,1 4-10 15,-1-2-4-15,2 4-7 16,-1-1-42-16,-1 2 3 16,0 4-14-16,-8 8 21 15,-5 2 38-15,-6 9-1 16,-6 2 2-16,0 0 11 15,0 0 14-15,0 0 2 0,2 0-27 16,1 7 11-16,3 11-3 16,1 0 25-16,2-1-19 15,2-2-7-15,-2-4 0 16,-5-4-3-16,1-3-4 16,-3-2 5-16,-2-2 5 15,0 0 11-15,0 0-4 16,0-10 1-16,0-12-13 15,0-5-5-15,0 1-9 16,-4-2-15-16,-8 6 9 16,-1 4-2-16,-1 7 13 15,6 4-14-15,-1 7 14 0,-3 0 4 16,2 3-8-16,-3 17 0 16,-1 5 8-16,3 8 10 15,3 2 7-15,4 7-4 16,4 3-3-16,0 0 6 15,0 1-7-15,18-7-1 16,5-7-6-16,4-6-2 16,-1-12-6-16,8-12 5 15,2-2 1-15,1-9 19 16,1-23 5-16,-1-3-13 16,-5-2-11-16,0 0-4 15,-6 3-7-15,1 1 3 16,-5 4 8-16,-1 0 4 0,-4 4-3 15,1 1-1 1,-5 3-1-16,-1 5-1 0,-6 2 2 16,-4 7-13-1,-2 0-10-15,0 3 5 0,0 2-11 16,-4 1 29-16,-10 1 0 16,-1 0 0-16,-5 3-9 15,-1 19 8-15,2 7 1 16,1 3 8-16,3 3 2 15,1 6 5-15,7-1-1 16,7 0-12-16,0-4-2 16,2-4 0-16,19-8-5 0,1-6 5 15,0-12 0 1,2-6 1-16,3 0 4 0,-2-16 19 16,2-9-12-16,0-6-12 15,-3 2-9-15,-2 2 0 16,1 2 8-16,-4 10-4 15,-3 3 4-15,0 4 1 16,-3 5-6-16,-4 3-2 16,0 0-7-16,-2 5 6 15,-3 15-7-15,-2 4 16 16,-2 4 12-16,0 2 0 16,0-1-4-16,0-6-1 15,0-5-6-15,0-8 6 16,0-9-6-16,0-1 5 15,0 0 13-15,0-23-7 0,9-9-12 16,7-6-8-16,1 1 4 16,2 2-5-16,1 5-8 15,-1 7 10-15,2 10-5 16,1 3 5-16,2 8-14 16,-1 2 21-16,-5 0 2 15,-1 9 3-15,-3 12 14 16,-3 1 9-16,1 4-7 15,-2-3-4-15,3 1-11 16,1-7-1-16,-1-5-1 16,3-7-3-16,-1-5-1 15,4 0 14-15,1-17 1 16,2-12-15-16,2-6-3 0,-1-5-21 16,-6-9-3-16,1-2 5 15,-3-3 6-15,1-5 10 16,-3 1 3-16,-1 3 3 15,-5 2 1-15,-3 7-1 16,-2 9 2-16,-2 12 13 16,0 8 1-16,0 10 1 15,0 5-17-15,0 2-4 16,0 0-14-16,0 2-1 16,-11 20 19-16,-5 10 7 15,3 4 7-15,3 7 0 16,-2 9 7-16,5 3 1 0,3-1-4 15,2 0-9 1,2-6 5-16,0-8-3 0,0-6-6 16,0-7-2-1,15-9-3-15,5-8-3 0,5-7 3 16,8-3 12-16,1-3 4 16,1-24-16-16,-4-6-18 15,-6-3-71-15,-12-3-176 16,-13-1-303-16</inkml:trace>
  <inkml:trace contextRef="#ctx0" brushRef="#br0" timeOffset="133030.03">18685 7354 848 0,'0'0'324'16,"0"0"-238"-16,0 0-34 15,0 0 20-15,0 0-34 16,0 0-26-16,235-47-12 15,-175 29-37-15,-8-1-64 16,-6 2-222-16,-7-3-271 16</inkml:trace>
  <inkml:trace contextRef="#ctx0" brushRef="#br0" timeOffset="134175.41">19337 7445 211 0,'0'0'301'0,"0"0"-276"16,0 0-25-16,0 0 1 0,0 0 17 15,0 0 15-15,0 2 26 16,0-2 67-16,0 0 1 16,0 0-12-16,0 0-36 15,0 0-18-15,0 0-8 16,0-8-26-16,0-8-25 15,-6 0-1-15,-3 2 5 16,-2 2-5-16,-5 5 2 16,5 4 1-16,-4 3-8 15,-4 0 2-15,0 8 2 0,-4 20 9 16,1 10-8-16,-3 7 7 16,8 1 0-16,1-3 1 15,7-2 0-15,7-9-4 16,2-13-4-16,0-8-1 15,0-10 0-15,2-1 4 16,15-9 20-16,6-17-22 16,0-11-2-16,-1 1-27 15,-3 4-9-15,-5 4-21 16,-3 8 36-16,-4 8 21 16,-3 7 0-16,1 1 9 15,-3 4 38-15,7 0-23 16,2 0-20-16,7 0 5 0,5 7 33 15,-2 7-13-15,0 4-12 16,-1 1-3-16,2 2 4 16,0-2-14-1,1-4 0-15,-5-5 2 0,1-10 0 16,4 0-5-16,2-18-1 16,4-18-37-16,0-10-37 15,-4-4-12-15,5-2 29 16,-1-1 57-16,0 6 5 15,-3 9 53-15,-5 12 13 16,-13 14-12-16,-3 10-24 16,-3 2-29-16,-2 0-6 0,0 0-5 15,0 2-4-15,0 8-10 16,-4 4 9-16,-16-1 10 16,-2-4 11-16,-5 5-4 15,2-2 0-15,-2 5 4 16,6 8-1-16,0 5-7 15,5 4 0-15,12 1 1 16,4-3-4-16,0-8 0 16,14-10-1-16,13-13-5 15,6-1 6-15,-2-8-1 16,-2-23 1-16,-5-8-17 16,-4-7 9-16,1-5-3 15,-4 0 1-15,-1 9 6 16,-5 7 4-16,-5 17 5 15,-3 11 14-15,-3 5 0 0,3 2-15 16,1 0-4-16,2 17-13 16,1 17 13-16,-1 17 12 15,4 7-3-15,-4 9 7 16,1 14 5-16,-3 8-10 16,0 5-6-16,0 8 0 15,-4 2 1-15,0-2 2 16,0-5-6-16,0-7 3 15,0-11-2-15,-4-16 6 16,-4-17 4-16,-3-17-2 16,1-17 3-16,6-8 1 15,-2-4 9-15,-7-16 25 16,-3-27-2-16,-4-18-36 0,-4-20-3 16,5-6-2-16,6-2-5 15,9-1 0-15,4 4 0 16,0 5-2-16,24 12-10 15,5 5-32-15,2 11-16 16,0 9-19-16,0 6-5 16,3 3-112-16,2 5-177 15,-3 4-422-15</inkml:trace>
  <inkml:trace contextRef="#ctx0" brushRef="#br0" timeOffset="134567.19">20087 7371 24 0,'0'0'568'0,"0"0"-313"15,0 0-56-15,0 0-15 16,0 0-80-16,0 0-78 0,17-6-20 16,-11 2 4-16,6 0-6 15,1 0 5-15,3 2-4 16,1 0-1-16,2 0 1 16,-3-3-4-16,-3 3 3 15,-5-3-2-15,-3-2-1 16,0-6-1-16,-3-3-1 15,-2-1-5-15,0 0 0 16,0 5-8-16,0 4 1 16,0 6-7-16,-12 2-12 0,-5 0 24 15,-1 6 2 1,-3 15 4-16,4 4-10 0,-1 5 12 16,5 2 11-16,3 2 7 15,6 2 2-15,4 1-8 16,0-4-1-16,18-2 0 15,9-9 9-15,4-7-5 16,7-10-6-16,0-5 0 16,7-3-1-16,1-25-8 15,4-14-15-15,1-14-101 16,-9-14-417-16</inkml:trace>
  <inkml:trace contextRef="#ctx0" brushRef="#br0" timeOffset="135360.4">21319 7175 511 0,'0'0'189'0,"0"0"-111"16,0 0-10-16,0 0-23 15,0 0-18-15,0 0-18 16,-73 36 25-16,54-4 11 15,7 4 26-15,3 4-17 16,6 2-18-16,3-3-14 16,3-6-10-16,23-8-5 0,8-13 0 15,4-12 5 1,-1 0-1-16,-1-29 8 0,-9-6-7 16,-11-4-12-1,-12-5-2-15,-4 2 2 0,0-1 1 16,-25 5 0-16,1 9 0 15,-3 15 1-15,-2 11 6 16,2 3-8-16,1 24-4 16,8 19-2-16,9 6 5 15,9 2-2-15,9-1 1 16,35-6-48-16,14-10-93 16,7-12-32-16,0-12 18 15,-10-10 25-15,-10 0-65 16,-7-28-133-16</inkml:trace>
  <inkml:trace contextRef="#ctx0" brushRef="#br0" timeOffset="135667.44">21761 7185 39 0,'0'0'234'0,"0"0"-22"0,0 0 19 15,0 0-56-15,0 0-42 16,0 0-25-16,102-315-21 16,-102 313-20-16,0 2-54 15,0 0-13-15,0 18-10 16,-7 14 10-16,-9 10 4 15,1 9 3-15,2 12-2 16,-1 16 11-16,6 11 1 16,-4 7 5-16,3 4 4 15,1-6-4-15,-6-6-6 0,1-4 2 16,-3-11 0-16,3-12-1 16,-2-9-10-16,1-16 0 15,5-15 3-15,3-9-6 16,3-12-2-16,3-1 2 15,0 0-2-15,0-7-2 16,0-19-47-16,0-14-97 16,0-15-182-16,0-7-591 15</inkml:trace>
  <inkml:trace contextRef="#ctx0" brushRef="#br0" timeOffset="135814.34">21684 7281 1020 0,'0'0'237'15,"0"0"-131"1,0 0-71-16,0 0-23 0,0 0-9 16,0 0-3-1,335-92-40-15,-265 81-140 0,-4-4-258 16</inkml:trace>
  <inkml:trace contextRef="#ctx0" brushRef="#br0" timeOffset="136883.81">22541 7249 224 0,'0'0'190'0,"0"0"-6"0,0 0-102 16,0 0 5-16,0 0-34 15,0 0-20-15,86-149-17 16,-76 111 8-16,-6 0 12 16,-2 2-3-16,-2 4-9 15,0 4-16-15,0 6-5 16,0 8 0-16,0 4-1 16,0 8 1-16,0 0 0 15,0 2 2-15,0 0-5 16,0 2-18-16,-2 18 18 15,-10 12 21-15,-1 6 50 0,-2 8-20 16,1 4 0-16,6 8 9 16,1 3-27-16,4-3-18 15,3-5-2-15,0-12 2 16,10-11-15-16,15-14 1 16,0-16 5-16,10 0 16 15,0-14-18-15,-1-22-4 16,-3-12-19-16,0-8-25 15,-4-10-11-15,-2-2-2 16,-6-3 8-16,-1 0 26 16,-3 8 23-16,1 7 0 15,-3 11 1-15,-1 23 32 16,-8 11 17-16,-4 11-1 16,0 0-46-16,0 5-3 0,0 23-12 15,0 15 12-15,0 5 19 16,-4 2-10-16,-8 8 20 15,1 4-1-15,-1 6 1 16,-5-1-5-16,1-7-13 16,3-12-1-16,5-10-4 15,4-16 0-15,4-12-5 16,0-8 0-16,0-2 0 16,0-8 15-16,17-21-1 15,7-10-15-15,3-1 0 16,-2 0-11-16,-3 6-5 0,-2 9 11 15,-2 9 4-15,-5 9-4 16,1 7-6-16,-1 0 1 16,0 0-1-1,1 9 5-15,-1 12 5 0,-1 3 1 16,-4 4 9-16,-1-1 2 16,1 0-3-16,2-8-7 15,1-6 1-15,1-5 4 16,0-8 1-16,7 0-2 15,0 0 8-15,2-14-7 16,1-5-3-16,0-6-3 16,0-1-5-16,1-3-2 0,-1-2-7 15,-2 0-9 1,-2-1 3-16,-5 2 5 0,-1 1 4 16,-8 3 6-16,-4 7 4 15,0 3-1-15,0 7-3 16,0 4-7-16,-14 5 8 15,-1 0-9-15,-3 0 10 16,3 3 3-16,1 16 12 16,5 3 10-16,3 4-1 15,3 6 8-15,3 3 0 16,0-3-21-16,9 0 3 16,16-8-11-16,-1-8 11 15,0-7 1-15,1-9-12 0,-3 0-16 16,-1-13-25-1,-4-22-60-15,-8-7-234 0</inkml:trace>
  <inkml:trace contextRef="#ctx0" brushRef="#br0" timeOffset="137049.76">23163 6836 998 0,'0'0'205'16,"0"0"-146"-16,0 0-15 15,0 0 15-15,0 0-50 16,0 0-9-16,218-87-18 16,-173 67-59-16,-10-1-188 15,-17-2-169-15</inkml:trace>
  <inkml:trace contextRef="#ctx0" brushRef="#br0" timeOffset="137775.31">24333 7082 368 0,'0'0'406'0,"0"0"-185"16,0 0-46-16,0 0-63 15,0 0-40-15,0 0-28 16,-9-50-13-16,9 50-29 16,0 0 1-16,0 0-1 15,0 0-1-15,2 16 0 16,12 18 6-16,3 15-3 15,1 7-1-15,3 2 3 0,-4-7-3 16,-1-8 1-16,-5-21-4 16,-5-9 0-16,-1-13 5 15,0 0 25-15,4-25 32 16,4-21-12-16,7-17-41 16,2-2-8-16,-2-2 6 15,5 5-4-15,-3 6-3 16,-1 7-9-16,0 8-32 15,2 11-15-15,4 12-25 16,-3 15-122-16,3 3-275 16</inkml:trace>
  <inkml:trace contextRef="#ctx0" brushRef="#br0" timeOffset="138832.93">25031 7048 521 0,'0'0'287'0,"0"0"-174"16,0 0-26-16,0 0-38 15,0 0-46-15,0 0 5 16,29-16-3-16,-27 16-5 16,-2 0 2-16,2 0 0 15,-2 0 4-15,0 0 26 16,0-1 39-16,0-8-22 0,0-5-31 15,0-4-10-15,-11-2-5 16,-2 0 2-16,-1 0-4 16,3 4 3-16,2 4-1 15,0 2 16-15,4 6 16 16,-1 4-9-16,-3 0-12 16,-5 4-14-16,-3 24 0 15,-3 5-1-15,-1 10 2 16,6 1 0-16,5 2-1 15,4-4 1-15,4-6 4 16,2-8-2-16,0-8-3 16,0-10 0-16,0-10-12 15,12 0-22-15,5-15 34 0,10-19 0 16,2-7-22-16,0 4-2 16,-2 2 18-16,-5 13 6 15,-6 9 0-15,-7 8 0 16,-2 5 7-16,-1 0-4 15,5 25-1-15,3 8 24 16,1 6-1-16,3-2-8 16,3-4-4-16,-2-13-5 15,1-10 1-15,1-10 1 16,-2 0 4-16,2-8 4 16,-4-23-1-16,1-8-11 15,-5-4-2-15,1-5-3 16,1 0 1-16,-3 1 0 15,1-2-1-15,-2 5 1 0,-2 8-1 16,-5 12 4-16,-4 13 9 16,0 10 2-16,0 1-16 15,0 10-18-15,-18 20 17 16,1 5 1-16,3 0 0 16,14-5 2-16,0-5-2 15,2-2-5-15,21-3-6 16,4-5-1-16,-1-1 3 15,-1-1-2-15,-8-3 1 16,-5-1-1-16,-3 0 3 16,-7 3 5-16,-2 6-5 15,0 3 0-15,0 1 6 0,0-4 1 16,0-2 1 0,4-8 0-16,10-7 3 0,6-1 3 15,4 0-1-15,3-19 2 16,0-12-7-16,-2 2 0 15,-4-5-6-15,-2-1-13 16,-3 1 12-16,-3-1-4 16,-3 2 4-16,4 3 7 15,-5 6 2-15,-5 9 1 16,1 8 19-16,-5 7-3 16,0 0-9-16,0 0-10 15,0 22 0-15,-5 14 10 16,-3 8 18-16,3 4-3 15,5 5 0-15,0-2-9 16,11-4-3-16,16-9-3 0,2-18-2 16,2-13-4-16,2-7-4 15,-1-18-8-15,-3-23-35 16,-5-16-33-16,-5-7-183 16,-4-2-256-16</inkml:trace>
  <inkml:trace contextRef="#ctx0" brushRef="#br0" timeOffset="139094.91">26034 6517 262 0,'0'0'670'0,"0"0"-559"15,0 0-46-15,0 0 10 16,0 0-32-16,0 0-17 16,-38 150-11-16,38-144-13 15,13-6 8-15,5-10 42 16,-2-22-13-16,-3-4-12 15,-6-2-3-15,-2 4-15 16,-5 6-9-16,0 7 0 16,0 9-4-16,-10 12-11 15,-7 0-1-15,-4 12-13 16,-1 27 12-16,2 11-27 16,12 12-100-16,8 2-48 15,0 3-165-15</inkml:trace>
  <inkml:trace contextRef="#ctx0" brushRef="#br0" timeOffset="139799.6">26246 7002 512 0,'0'0'303'16,"0"0"-225"-16,0 0-4 15,0 0-49-15,0 0-11 16,0 0-1-16,26-139 4 15,-26 132 13-15,0 3 48 16,-9 4-17-16,-10 0-36 16,-6 9-11-16,-2 20 0 15,-2 5-3-15,2 4 8 0,0 2-12 16,3 0-2 0,7-2-3-16,0-3 0 0,11-14 2 15,6-11-4-15,0-10-20 16,13-14 18-16,16-23 2 15,7-12 0-15,-2 3 2 16,-11 8 2-16,-4 12 1 16,-9 11-5-16,-4 14 0 15,-2 1 0-15,0 0-11 16,5 8-9-16,0 17 20 16,5 1 26-16,1 6-7 15,5-1-12-15,3-4 1 16,-1-10 2-16,2-7 0 15,1-10 16-15,2 0-8 16,-1-14-1-16,3-18-7 0,0-7-5 16,-4-10-3-16,-3-4-2 15,-4-4-4-15,-7-7-5 16,-2-3-9-16,-4 1 5 16,-5 8 12-16,0 14 1 15,0 14 0-15,0 10 0 16,0 12 14-16,0 6 3 15,0 2-16-15,0 0-1 16,0 0-9-16,-5 18-3 16,-6 12 12-16,0 10 3 0,4 10 6 15,0 8 8 1,5 5 3-16,2 0 2 0,0-4-11 16,0-12-1-16,0-8 3 15,9-9-13-15,2-12 1 16,2-8 1-16,7-8 8 15,5-2-1-15,6-14-9 16,3-18-3-16,-1-4-47 16,-2-4-41-16,-8 2-217 15,-8 0-503-15</inkml:trace>
  <inkml:trace contextRef="#ctx0" brushRef="#br0" timeOffset="139983.49">26518 6778 811 0,'0'0'366'0,"0"0"-243"16,0 0-80-16,0 0-34 15,0 0-2-15,0 0-7 16,202-129-13-16,-171 116-28 16,-4 4-43-16,-2 7-103 15,-5 2-111-15,-5 0-299 16</inkml:trace>
  <inkml:trace contextRef="#ctx0" brushRef="#br0" timeOffset="141097.9">26756 7038 336 0,'0'0'378'15,"0"0"-236"-15,0 0-87 16,0 0-4-16,0 0 19 15,0 0 7-15,22-4-47 16,1-14-14-16,-1-8-5 16,2-2-8-16,-1-4 4 15,1-6-7-15,3 0 6 16,-2 4-4-16,-4 5 1 16,-4 12-3-16,-9 7 2 15,-6 7-1-15,0 3 7 16,-2 3-8-16,0 19 0 0,0 9 30 15,0 6 5-15,0 4-9 16,0-4 10 0,0 1-14-16,0-4-7 0,0-7-10 15,0-10 0-15,8-8 3 16,7-9-2-16,3 0 8 16,4-15-12-16,-2-13-2 15,3-10-16-15,-1 2-17 16,-4-2 12-16,4 1 19 15,-7 6 3-15,3 4-3 16,1 8 2-16,-4 6-1 16,-1 8-4-16,-1 5 5 15,0 0 15-15,-4 5-6 16,0 20 6-16,-3 4-1 0,-4 3 2 16,3-5-6-16,2-6-5 15,0-6-1-15,-1-5-2 16,5-8 2-16,1-2 4 15,-1 0-2-15,0 0 0 16,-2-15-2-16,0-4-4 16,-3-5-17-16,1-2 4 15,0-2 5-15,-3-5 5 16,-4 1 0-16,0 1 1 16,0 5 2-16,-6 6 4 15,-10 9 15-15,1 10-1 16,-8 1-10-16,-2 1-4 0,-4 25-3 15,-2 6-1-15,6 5 1 16,6 0-1-16,5 6 6 16,8-3-4-16,6-5 2 15,0-3 6-15,13-11-7 16,13-7-2-16,8-10 9 16,0-4-3-16,-1-6-7 15,1-20-8-15,-5-4-13 16,-4-2 14-16,-4-3 1 15,2 6 5-15,-5 2 0 16,-1 11 0-16,1 7 0 16,0 6-2-16,-2 3 0 15,-3 0 1-15,-2 23-4 0,-6 9 1 16,-5 4 5-16,0 0 6 16,0-4 5-16,0-8-5 15,-2-7 4-15,-1-6-5 16,3-5 0-16,0-6-2 15,0 0-3-15,0 0 15 16,0-17-7-16,9-9-8 16,16-11-8-16,8-4 2 15,5-2-3-15,-3-5-8 16,-1 6 2-16,-3 5 15 16,-9 14-2-16,-6 12 4 15,-5 11 2-15,-2 2 3 0,-2 28-6 16,4 12 33-1,2 6-3-15,-1-1 2 0,1-5-20 16,1-8-10-16,-1-10 4 16,-3-11-3-16,4-10 0 15,-1-3 4-15,3-8-1 16,-1-22-7-16,-3-6-32 16,-3-6-28-16,-5-7-20 15,-4-7-291-15</inkml:trace>
  <inkml:trace contextRef="#ctx0" brushRef="#br0" timeOffset="141326.23">28011 6150 928 0,'0'0'339'0,"0"0"-257"0,0 0-68 16,0 0-11-16,0 0-1 15,0 0 3-15,-64 104 1 16,64-76-3-16,0-8-2 15,11-8 8-15,5-7 1 16,-1-5 25-16,-7 0-17 16,0-7-4-16,-8-10-14 15,0 4-22-15,-8 6-75 16,-29 7-232-16,-17 0-450 16</inkml:trace>
  <inkml:trace contextRef="#ctx0" brushRef="#br0" timeOffset="142980.53">11359 9493 429 0,'0'-21'230'16,"-4"7"-41"-16,2 4-47 16,2 5-14-16,-3 5-41 15,3 0-39-15,0 0-35 16,-2 0-13-16,2 0-13 15,0 19-6-15,-2 12 19 16,-2 8 4-16,-6 7-1 16,2 5 5-16,-1-3-8 15,5-4 4-15,4-9-1 16,0-14-3-16,0-11-9 0,0-10 1 16,19 0 8-16,10-26 24 15,9-18 1-15,5-5-9 16,-4-9-5-16,-1 7-9 15,-4 0-1-15,-10 5 0 16,-8 9 1-16,-5 4-2 16,-7 11 1-16,-4 10-2 15,0 7 2-15,0 3 2 16,0 2-3-16,0 0-14 16,0 3-2-16,0 17-5 15,0 10 21-15,0 5 2 16,0 0-2-16,8 2 0 15,16-5 9-15,-2-6 5 0,-6-6 8 16,-9-4-11-16,-7-4 0 16,0 2 7-16,-16-6 0 15,-11-2-2-15,-4-6-6 16,-5 0-5-16,1-9-5 16,1-17-36-16,5-6-50 15,7-5-172-15,7-11-505 16</inkml:trace>
  <inkml:trace contextRef="#ctx0" brushRef="#br0" timeOffset="143246.49">11556 9043 755 0,'0'0'166'0,"0"0"-158"15,0 0-8-15,0 0-4 16,0 0-5-16,0 0 5 15,-14 95 2-15,20-95 4 16,2 0 72-16,-6-12 53 16,-2-15-82-16,0-1-14 15,0 7-15-15,-14 7-16 16,1 7-7-16,1 7-4 16,2 0-3-16,1 21-47 15,7 11-5-15,2 5-59 16,8-2-130-16,24-7-250 0</inkml:trace>
  <inkml:trace contextRef="#ctx0" brushRef="#br0" timeOffset="145575.38">12690 9302 448 0,'0'0'172'16,"0"0"-59"-16,0 0-35 15,0 0 0-15,0 0-19 0,0 0-5 16,0-9 3 0,0 9-10-16,0 0-19 0,0 0-25 15,0 7-3-15,0 9-3 16,0 8 3-16,0 1 29 15,2 0-22-15,0-1-2 16,-2-6 0-16,3-7-2 16,-1-6-1-16,-2-5 4 15,2 0 9-15,-2 0 7 16,0-13 2-16,0-16-8 16,0 0-11-16,0-4 3 15,-7 5-4-15,-1 5-4 16,-3 2 2-16,1 5-1 0,2 4-1 15,1 6 5 1,1 3 6-16,-2 3 24 0,-7 0-25 16,-5 0-10-16,-7 23 4 15,-2 7-2-15,0 8-1 16,2 4 4-16,8-1 0 16,5-2-4-16,5-2 0 15,7-7 2-15,2-6-3 16,0-8-4-16,0-10 1 15,0-3 3-15,0-3 0 16,0 0 0-16,18-15-1 16,6-17-11-16,3-9 12 0,0 4-17 15,-7 2 11 1,-5 12 2-16,-1 7 4 0,-8 7-1 16,1 7 1-16,-1 2-6 15,2 0-10-15,1 16 4 16,-1 13 11-16,2 4-1 15,1 4 2-15,-3-3 1 16,6-5 0-16,-3-4 1 16,2-9 0-16,-1-4-2 15,3-8 0-15,5-4 5 16,7-2 3-16,6-33-1 16,5-9 0-16,3-7-7 15,-6-6-17-15,-6 5-1 16,-9 6 4-16,-9 0 14 15,-4 8 2-15,-7 4 2 0,0 7 13 16,0 10 21-16,0 8-3 16,0 4-8-16,0 5-9 15,-2 0-17-15,-3 0-1 16,-4 16-22-16,-4 16 22 16,-1 14 5-16,1 8-3 15,2 6-1-15,7 6 0 16,4-6 6-16,0-5 1 15,0-13-7-15,6-10-1 16,9-11 6-16,6-9-6 16,1-12 0-16,7 0 0 15,7-19 13-15,-1-23-13 0,-1-8-14 16,-3-6-9 0,-8-2 6-16,-6 0-9 0,-8 1 3 15,-2 5 19-15,-7 6 2 16,4 7 2-16,-2 12 0 15,0 8 4-15,1 10 9 16,-3 4-4-16,0 5 4 16,0 0-13-16,0 0-1 15,0 23-14-15,0 13 15 16,-11 14 17-16,0 8-4 16,-3 4-8-16,6 2 7 15,1-3-7-15,0-7 6 16,2-10-1-16,1-12-4 15,4-12-3-15,0-10 3 0,0-8-4 16,0-2 4-16,0 0 0 16,11-14-4-16,11-16-2 15,7-12-22-15,2-6-43 16,-4-1-133-16,-6 3-298 16</inkml:trace>
  <inkml:trace contextRef="#ctx0" brushRef="#br0" timeOffset="145758">12971 9348 883 0,'0'0'266'0,"0"0"-182"0,0 0-22 16,0 0-2-16,0 0 0 16,0 0-49-16,0 0-6 15,276-108-5-15,-198 82-22 16,-13 6-60-16,-18 10-139 15,-18 6-261-15</inkml:trace>
  <inkml:trace contextRef="#ctx0" brushRef="#br0" timeOffset="146467.06">13394 9564 391 0,'0'0'404'15,"0"0"-325"-15,0 0-46 0,0 0 55 16,0 0-6-16,0 0-65 16,106-49-2-16,-83 19-7 15,-2-7-3-15,-7-2 10 16,-6-2-6-16,-1 1-9 16,-3-2 3-16,0 5 0 15,-2 0 3-15,4 7-6 16,-4 10 5-16,0 8 48 15,-2 7 1-15,0 5-9 16,0 0-45-16,-4 15 1 16,-19 14-1-16,-1 10 5 15,1 1 1-15,10-1 0 0,11-6-6 16,2-3-2 0,8-6 0-16,22-5 0 0,3-7-12 15,0-5-25 1,-6 0-24-16,-9-6 4 0,-5 2 18 15,-6 0 23-15,-4 4 10 16,-3-2-7-16,0 6 15 16,2-1 11-16,0 1 38 15,0 5-6-15,3-2-1 16,-3 3-11-16,6-5-1 16,2-4-19-16,3-8-8 15,7 0 6-15,4 0 24 16,7-16-9-16,4-10-10 0,-2-6-12 15,0-3 7-15,-4 0-6 16,-7-1-3-16,-2-2-10 16,-4-1-6-16,-7 7 10 15,-3 6 2-15,-3 10 4 16,-3 8 2-16,0 5 2 16,0 3 23-16,0 0-15 15,0 0 1-15,-3 0-6 16,-5 20 12-16,-1-1-7 15,6 8-6-15,1 4-1 16,2 5-3-16,0 1 0 16,0-8 5-16,14-7-6 0,-1-10 1 15,5-12-2 1,5 0-8-16,2-30-27 0,2-11-46 16,-4-12-236-16,-9-3-505 15</inkml:trace>
  <inkml:trace contextRef="#ctx0" brushRef="#br0" timeOffset="146726.1">14081 8840 561 0,'0'0'384'0,"0"0"-318"16,0 0-66-16,0 0-2 16,0 0 2-16,0 0 37 15,40 124 10-15,-17-123-11 16,-10-1 30-16,-4-4 12 0,-5-20-25 15,-4-6-22-15,0 4-16 16,0 5-9-16,0 8 5 16,0 6-9-16,-8 7-4 15,-8 0-6-15,-5 13-3 16,0 17-27-16,0 8-74 16,13 0-97-16,8-5-74 15,0-8-149-15</inkml:trace>
  <inkml:trace contextRef="#ctx0" brushRef="#br0" timeOffset="148139.54">14721 9027 325 0,'0'0'455'0,"0"0"-237"16,0 0-44-16,0 0-60 15,0 0-42-15,0 0-25 16,-2-51-29-16,2 51-18 0,-2 0-3 15,-3 9-6-15,-7 21 3 16,0 12 6-16,-7 9 7 16,0-2-4-16,1 4 6 15,3-7 11-15,-2-4-10 16,7-8-5-16,0-12-4 16,6-9 5-16,4-10-4 15,0-3 2-15,0 0 1 16,16-12 9-16,17-18 11 15,11-10-22-15,4 1-3 16,-2 5-8-16,-3 13-16 16,-10 11 9-16,-6 10-5 0,-10 0 8 15,-7 24 2 1,-10 8-1-16,0 6 4 0,-14 0 6 16,-15-1 1-16,-2-4 3 15,-3-6-3-15,-3-8 1 16,-1-7 2-16,2-8 2 15,2-4-1-15,11-2 2 16,4-19-6-16,9-5 14 16,6-3-11-16,4 5 5 15,0 4 9-15,0 8 1 16,0 5-1-16,0 7-1 16,0 0-8-16,0 0-8 15,0 0 0-15,0 0-6 16,0 0-2-16,0 3-1 15,4 13 9-15,2 6 4 0,0-3-3 16,3-4-1-16,5 0-1 16,3-8 1-16,6-2 4 15,6-5 2-15,4 0-2 16,3 0 2-16,2-15-6 16,2-9-8-16,0-6-9 15,3-3-8-15,-3-2-5 16,-9 1 3-16,-6 8 18 15,-10 3 9-15,-6 6 1 16,-4 7 0-16,-5 2 0 16,0 2 11-16,0 3-4 15,0 3-3-15,0 0-5 0,0 0-7 16,0 0-5-16,-3 11 12 16,-6 7 3-1,-2 6-3-15,5 2-1 0,1-1 1 16,2 7 3-16,3-6 0 15,0 6-2-15,0-4 6 16,0-7-5-16,5-3-2 16,4-10-1-16,-2-4-2 15,1-4-1-15,6 0-6 16,-1-18 2-16,7-15-4 16,1-8-3-16,-2-1-10 15,2 7 20-15,-3 4 2 16,-3 13 1-16,-9 9-1 0,2 7 3 15,-4 2-5 1,3 0-13-16,1 14 15 0,6 7 3 16,-1 4 25-16,0-2-10 15,3-2-4-15,5-4 1 16,-2-8-3-16,6-4-4 16,2-5 1-16,2 0 1 15,-3-12 1-15,-1-14-4 16,-1-6-4-16,-2-7-5 15,-3-2-25-15,-4-7-14 16,-6-3 25-16,-4 1 15 16,-1 3 3-16,3 1 1 0,-1 11 3 15,1 3 3-15,0 12 10 16,-3 8-3-16,-4 7 10 16,2 2-18-16,-2 3-4 15,0 0-1-15,0 0-7 16,0 20-11-16,-4 9 18 15,-12 15 21-15,3 3-10 16,2 10-2-16,-1 1 14 16,10 2-6-16,2-2 1 15,0-7-4-15,0-4-5 16,5-13-3-16,13-8-3 16,7-12 0-16,4-10 5 15,6-4-5-15,1-7 1 16,-1-24-4-16,-4-5-27 0,-2-6-25 15,-8-2-65-15,-8-1-333 16</inkml:trace>
  <inkml:trace contextRef="#ctx0" brushRef="#br0" timeOffset="148323.64">15481 9039 807 0,'0'0'405'16,"0"0"-267"-16,0 0-69 15,0 0-5-15,0 0-35 16,0 0-29-16,131-78-12 16,-77 61-24-16,0 3-15 15,-1 3-43-15,0 5-108 0,-1 0-145 16,-1 0-338-16</inkml:trace>
  <inkml:trace contextRef="#ctx0" brushRef="#br0" timeOffset="149287.23">16135 9073 327 0,'0'0'103'0,"0"0"-72"16,0 0-21-16,0 0 26 16,0 0-2-16,0 0 6 15,-4 46 12-15,4-37 26 0,0-4 5 16,0 0-22-1,0-1-17-15,0-2-17 0,0-2-5 16,0 0 7-16,0 0 45 16,0 0 7-16,0-6-26 15,0-8-33-15,-4-2-7 16,-7-2 5-16,-5 1-19 16,-1 1 11-16,-3 5-9 15,-1 3 3-15,2 4 1 16,1 4 8-16,0 0 2 15,2 0-17-15,-1 12 0 16,1 13 0-16,-2 8-1 16,3 5 1-16,-4 4 6 15,6 2 5-15,3-4-8 16,4-8-2-16,6-8-1 0,0-14-4 16,12-10 4-16,11 0 12 15,0-22-8-15,2-9-4 16,-5-6-1-16,-4-1 0 15,-5 4-1-15,-2 4 0 16,0 6 4-16,-3 10-4 16,-1 7 6-16,-2 7 1 15,-1 0 12-15,2 0-9 16,5 4-4-16,2 17 21 16,7 2 20-16,0 4-24 15,1-3-11-15,2-5 3 16,-1-2-13-16,-1-11 5 0,6-6-1 15,2 0 3-15,0-10-7 16,0-18-8-16,-2-4-19 16,-4-5-6-16,-1-4-9 15,-3 1-7-15,-7 1 37 16,1 1 12-16,-1 2 3 16,-2 5 8-16,-1 4 18 15,-1 8 11-15,-1 10-12 16,-2 7-9-16,-1 2-5 15,-2 0-10-15,0 0-4 16,2 11-3-16,-2 24 3 16,0 14 14-16,0 10-1 15,0 3 0-15,0-1 3 0,0-7-3 16,-4-8-3-16,-4-11-3 16,4-10-1-16,4-13-5 15,0-10 2 1,0-2 2-16,0 0 4 0,4-18 3 15,19-15-12-15,6-2-18 16,0-2 2-16,2 8-4 16,-2 7 14-16,-2 7-1 15,-4 10 5-15,-6 5-1 16,-5 0 0-16,-6 4-5 16,-6 17 3-16,0 5 5 15,-16 8 1-15,-17 1 7 0,-5 0-5 16,-2-6-2-16,4-12-2 15,7-5 0-15,11-12-12 16,16-12-33-16,2-21-67 16,9-9-433-16</inkml:trace>
  <inkml:trace contextRef="#ctx0" brushRef="#br0" timeOffset="150030.84">16810 9142 24 0,'0'0'272'0,"0"0"-100"16,0 0-45-16,0 0 34 15,0 0-48-15,0 0-47 16,58-103-22-16,-45 71 17 15,1-6-7-15,-3-6-22 16,-1-2-6-16,-2 0 4 16,-4-2 2-16,-2 2 4 15,-2 5 2-15,0 9-23 16,0 11 13-16,0 8-13 16,0 8-5-16,0 2 16 15,0 3-1-15,0 0-22 16,0 3-3-16,-6 22-2 0,-8 16 2 15,1 9 5-15,-1 8 6 16,-3 6 9-16,1 1-8 16,3-3 5-16,-1-4-6 15,7-7-4-15,7-4-4 16,0-11 1-16,0-8-3 16,23-5 1-16,12-11 3 15,9-12-1-15,6 0 5 16,4-19-2-16,-2-15-7 15,-7-6-7-15,-7-4 2 16,-7-2 3-16,-4 4 2 16,-4 1-3-16,-8 7 6 15,-3 6-6-15,-4 4 2 0,-6 3-8 16,1 7-4 0,-3-1 9-16,0 3-5 0,0 4 1 15,0 4 3-15,0-1 3 16,-7 5-6-16,-6 0-2 15,-3 0 0-15,-2 7 6 16,-2 17 1-16,0 6 0 16,5 8 0-16,5 8 3 15,10 0 0-15,0-2 9 16,5-5 1-16,19-10 2 16,5-8-4-16,5-11 4 15,4-10-1-15,2 0 1 0,0-12-6 16,1-18-6-16,-8-9-28 15,-9 2-20-15,-6 2-46 16,-7 3-207-16,-9 4-325 16</inkml:trace>
  <inkml:trace contextRef="#ctx0" brushRef="#br0" timeOffset="161942.84">18314 8997 323 0,'0'2'199'16,"0"1"-77"-16,2-3-9 15,0 1-10-15,1-1-6 16,-3 0-30-16,0 0-17 15,3 0 9-15,-1 0 0 16,4-18-25-16,1-16-27 16,3-11-4-16,4-14 0 15,-3-7 4-15,1-3-7 16,-6 4-2-16,-1 7 0 16,1 7-2-16,-2 15 4 15,-1 12 1-15,0 11-1 0,-3 10-1 16,0 3 1-1,0 0 0-15,0 0-8 0,0 0-6 16,0 0-7-16,0 20 0 16,0 12 16-16,-3 9 10 15,-10 10 0-15,-2 9 24 16,-4 9-11-16,3 1-10 16,8-1 9-16,3-11-8 15,5-11-8-15,0-13-1 16,7-11 0-16,13-11 2 15,5-12-1-15,4 0 0 16,4-19 23-16,-2-13-7 16,-2-4-17-16,-2-2-4 15,-5-2-4-15,-2 2-3 0,-1 4 5 16,-4 5 5-16,-7 12 1 16,-2 5 0-16,-4 8 3 15,-2 4-3-15,0 0-21 16,0 9-3-16,0 24 11 15,0 7 12-15,0 8 0 16,0-2 1-16,0-4 2 16,0-7 2-16,0-12-8 15,11-7 0-15,9-11 4 16,4-5 7-16,7-5 18 16,5-26 11-16,-2-12-18 0,-10-3-8 15,-11-3 1-15,-13 2-9 16,0 4-2-16,-13 5 0 15,-21 6-9-15,-6 2-8 16,-4 9-1-16,-3 9-19 16,1 10-22-16,3 2-45 15,5 5-15-15,7 11-164 16,8-3-267-16</inkml:trace>
  <inkml:trace contextRef="#ctx0" brushRef="#br0" timeOffset="162141.81">18343 8649 888 0,'0'0'238'0,"0"0"-100"15,0 0-73-15,0 0-40 16,0 0-25-16,0 0 0 16,152-111 6-16,-88 95-6 15,-6 5-2-15,-8 2-45 16,-13 1-46-16,-10 2-45 15,-7 0-78-15,-7 2-147 16</inkml:trace>
  <inkml:trace contextRef="#ctx0" brushRef="#br0" timeOffset="162760.34">19712 8604 64 0,'0'0'133'0,"0"0"33"15,0 0-9-15,0 0-29 16,0 0-19-16,0 0-7 0,-65-116 8 15,65 106-20-15,-2 2 13 16,2 6-19-16,0 2-31 16,0 0-17-16,0 0-36 15,2 2-8-15,29 22-8 16,12 14 16-16,12 8 9 16,1 7-7-16,-4 1 0 15,-8-4-2-15,-10-8 0 16,-12-12-69-16,-11-9-86 15,-9-21-158-15,-2 0-217 16</inkml:trace>
  <inkml:trace contextRef="#ctx0" brushRef="#br0" timeOffset="163017.31">19957 8386 594 0,'0'0'296'0,"0"0"-158"15,0 0-61-15,0 0-22 16,0 0-36-16,0 0-19 16,-42 40 28-16,11-1 4 15,-5 7-18-15,-4 1 0 16,-9 8 10-16,-3 5 2 16,-4 3-7-16,6 0-12 15,9-11-5-15,14-14 3 0,21-16-5 16,6-18-30-16,40-4-147 15,27-34-45-15,13-24-537 16</inkml:trace>
  <inkml:trace contextRef="#ctx0" brushRef="#br0" timeOffset="165296.04">20824 8681 47 0,'0'0'127'15,"0"0"-31"-15,0 0-13 16,0 0 27-16,0 0-8 0,0 0-10 16,0 0-6-1,0 0-20-15,0 0 8 0,2-8 21 16,7-11-55-16,1-7-34 16,0-6-2-16,7-4-1 15,-2-8 4-15,1-4-5 16,1-2-1-16,-1 0 0 15,-3 4 1-15,-2 6 2 16,-2 7 0-16,0 10-2 16,-5 11 11-16,-2 5 1 15,-2 7 26-15,0 0-35 16,0 0-5-16,0 4-18 16,-6 27 7-16,-14 10 11 0,-2 12 25 15,-1 3-11 1,5 5 11-16,5-3-5 0,5 5 0 15,2-2-4-15,6-7-6 16,0-10-10-16,0-14-8 16,6-11 6-16,13-14 2 15,4-5 8-15,8-10 16 16,2-27-3-16,-2-10-10 16,1-10-11-16,-6-5-4 15,-1-1-1-15,-4-4-4 16,-4-1 0-16,-5 3 9 15,-2 6 2-15,-5 12 2 0,-1 17-1 16,-2 14-2 0,0 10 5-16,-2 6-2 0,0 0-4 15,0 0-6-15,0 17-21 16,0 20 27-16,-2 13 5 16,-11 11 14-16,-5 3-10 15,1 0 1-15,1 1 9 16,0-2-7-16,0-1-7 15,6-5 4-15,0-15-8 16,4-10 4-16,3-14-5 16,1-12 0-16,2-3 5 15,0-3 1-15,0-3 4 16,9-27-10-16,13-14-22 16,7-7-12-16,-2 5 16 15,0 4 2-15,0 7 15 0,-5 8 0 16,0 8 0-16,-4 7-2 15,0 7-4-15,-4 5-4 16,-4 0 3-16,-1 14 8 16,-2 10 9-16,-4 6 5 15,-3 0 5-15,0 0-12 16,0-2 0-16,0-3-4 16,0-8-1-16,0-5-2 15,0-7 0-15,2-4 2 16,4-1 4-16,3 0 2 15,9-6-2-15,5-16 9 16,4-1-9-16,1-5-5 16,1-3 5-16,-3 2-5 15,-1 0-2-15,-4 0-11 0,-4 2 4 16,-5 5 8-16,-6 5-1 16,-2 4 2-16,-4 3-2 15,0 6 1-15,0-2-7 16,0 1 4-16,0 0 3 15,-2-2-20-15,-4 5 20 16,-3-1 9-16,-1 3-9 16,2 0 0-16,-6 0-2 15,-1 22-3-15,-3 8 2 16,2 8 0-16,0 5 2 16,6 1 1-16,5-1 0 0,5-3-7 15,0-2 5 1,5-6 2-16,13-9 3 0,-1-10 4 15,1-8-5-15,2-5 5 16,0-10 8-16,3-22 1 16,1-7-16-16,0-1-5 15,3 1-3-15,-2 2 2 16,-3 5 3-16,-4 6 1 16,-2 10 2-16,-6 6 0 15,2 7-4-15,-3 3-10 16,2 0-2-16,-2 7 8 15,-2 15 4-15,-5 6 4 16,-2 7 8-16,0-3 5 16,0-3-4-16,0-5-3 0,0-7-2 15,0-8-1-15,0-2-1 16,0-7 4-16,0 0 6 16,0 0 3-16,0-25-3 15,6-10-12-15,15-10-49 16,8-3 28-16,0 4-23 15,0 6 20-15,0 8 11 16,-5 10 8-16,-2 8-1 16,-2 6-9-16,-4 6-2 15,-3 0 13-15,-6 16 4 16,-5 16 22-16,-2 8 14 16,0 4 1-16,0-3-2 15,0-4-30-15,0-9 2 0,4-7-4 16,1-10-2-16,4-6 1 15,6-5-1-15,4-5 16 16,2-27-17-16,2-12-22 16,-7-8-111-16,-7-9-230 15</inkml:trace>
  <inkml:trace contextRef="#ctx0" brushRef="#br0" timeOffset="165529.91">20448 8492 775 0,'0'0'228'15,"0"0"-112"-15,0 0-65 16,0 0-44-16,0 0-7 15,0 0-39-15,0 0-127 16,561-240-136-16,-485 217-174 16</inkml:trace>
  <inkml:trace contextRef="#ctx0" brushRef="#br0" timeOffset="166915.34">23432 8368 558 0,'0'0'148'0,"0"0"-34"16,0 0-49-16,0 0-55 16,0 0-7-16,0 0 23 15,52-205-21-15,-37 169-5 16,-4-1 0-16,-4 4 7 16,0 3-7-16,-3 6 0 15,-2 4 2-15,0 9 19 16,-2 8 14-16,0 3 11 15,0 0-44-15,0 0-2 16,0 10-23-16,-10 14 23 0,-9 10 5 16,4 7 8-1,-3 5 4-15,5 5 11 0,4 3 5 16,4 3-4-16,5-7-11 16,0-8-6-16,0-10-6 15,16-12-1-15,4-10 3 16,4-10 5-16,1-1 2 15,0-32-10-15,2-13-5 16,0-11-52-16,-1-8 6 16,-2-3 11-16,-1 1 1 15,-7 11 19-15,-3 12 15 16,-5 12 0-16,0 11 10 16,-6 11 18-16,0 6 16 15,-2 4 10-15,0 0-38 16,0 0-16-16,0 4-4 0,0 23 4 15,0 6 28-15,0 10 1 16,-12 4-13-16,4 8 3 16,-1 3-8-16,3 2 13 15,0-5-14-15,2-12-3 16,2-12-1-16,2-11-5 16,0-12-1-16,0-4 6 15,0-4-1-15,0 0 5 16,0-17-4-16,12-18-6 15,11-14-29-15,6 1 4 16,-2 1-7-16,0 8 3 16,-4 18 23-16,-4 4 1 0,-3 11-1 15,-3 6-1-15,1 0-7 16,-3 0 14-16,1 18 11 16,-4 10 6-16,-3 4 3 15,-1 5-2-15,-2-1-8 16,2-4 0-16,-1-11-5 15,0-6-4-15,1-7 2 16,-4-8-2-16,6 0 8 16,7 0 2-16,8-14 1 15,6-16-5-15,4-9-7 16,0-5-18-16,-4 0-23 16,-5 2-17-16,-4 7-8 15,-8 4 26-15,0 9 39 0,-3 2-1 16,-3 4 2-16,0 6 1 15,-2 5 5-15,-2 2-4 16,0 3-2-16,0 0-7 16,-6 3 5-16,-9 14 2 15,-3 7 5-15,2 8 22 16,7 6 11-16,2 8-13 16,7 6-7-16,0-2-2 15,9-7-7-15,14-14-6 16,6-15 8-16,2-14-10 15,0 0 26-15,0-29-11 16,-4-16-16-16,-9-4-57 0,-7-2-111 16,-11 1-198-16</inkml:trace>
  <inkml:trace contextRef="#ctx0" brushRef="#br0" timeOffset="167082.25">23887 7935 772 0,'0'0'149'16,"0"0"-102"-16,0 0-30 15,0 0-1-15,0 0-16 16,0 0 0-16,179-57-116 16,-140 35-314-16</inkml:trace>
  <inkml:trace contextRef="#ctx0" brushRef="#br0" timeOffset="168498.62">24930 8133 18 0,'0'0'584'0,"0"0"-401"16,0 0-117-16,0 0-11 15,0 0-9-15,0 0-29 16,0 0-13-16,0 3 3 16,0 4 25-16,0-5 10 15,0-2-27-15,0 0 9 16,0 0 17-16,0-9 26 15,18-20-3-15,5-13-52 16,6-3-7-16,0 4-1 16,-1 2-3-16,-3 10 1 15,-3 6 0-15,-6 12 0 0,-5 6-2 16,-4 5-2-16,-1 0-19 16,2 20 10-16,-6 15 11 15,-2 5 26-15,0 1 6 16,0 2-10-16,0-5-14 15,-2-5 2-15,-4-10-6 16,4-9-1-16,0-8-2 16,0-3 1-16,2-3 2 15,0 0 6-15,0 0 2 16,0-27-1-16,6-3-11 16,12-8-19-16,7 4 17 0,0 3 2 15,1 6-8-15,-2 3-1 16,-1 8 3-16,0 6 0 15,-6 8-1-15,-3 0 1 16,-3 6-1-16,-7 18-2 16,0 4 4-16,-1 2 5 15,-3 1 0-15,0 0 3 16,0-7-3-16,0-4 0 16,0-10 2-16,0-6-1 15,0-4 2-15,2 0 0 16,5 0 10-16,4-18-2 15,7-8-6-15,5-4-3 0,2-2-2 16,2 2-25 0,0 2 3-16,2 3 12 0,0 7 2 15,-2 9 7-15,0 3-3 16,-8 6 0-16,-3 0-4 16,-3 0-4-16,-5 14 0 15,-6 8 4-15,-2 2 8 16,0 4 12-16,0 2 11 15,0 2-4-15,0-4-7 16,0-7-6-16,0-9-2 16,0-7 1-16,0-5-5 15,11 0 5-15,9-14 12 16,7-14-12-16,0-5-5 16,4-1-16-16,0 2 3 15,0 4 4-15,3 3-2 0,-11 6 7 16,2 5 3-16,-9 7-1 15,-5 4-3-15,-7 3 5 16,2 0 7-16,-6 3-7 16,0 17 0-16,2 6 30 15,0 2-1-15,2-2-17 16,7-1-3-16,5 0-4 16,-1-4-1-16,1-9-2 15,-1-5 0-15,4-7 1 16,0 0 1-16,4-19 6 15,4-18-2-15,-1-7-8 16,-3-3 0-16,-12 8-1 0,-9 5 1 16,-2 10 0-1,-4 7 18-15,-19 8 4 0,-2 9-4 16,-4 0-18-16,-2 19-4 16,3 12 2-16,8-1 1 15,11-1-36-15,9-3-75 16,4-5-157-16,32-10-243 15</inkml:trace>
  <inkml:trace contextRef="#ctx0" brushRef="#br0" timeOffset="169591.87">26651 7928 640 0,'0'0'221'0,"0"0"-158"16,0 0-30-16,0 0 1 16,0 0-19-16,0 0-12 15,7-1 1-15,-7-1 2 16,0 2 32-16,0 0 63 16,0-7-1-16,0 0-26 15,-5-5-46-15,-10-1-24 16,-1 1-2-16,-2 5-2 15,1 0-2-15,-1 5 2 16,0 2 2-16,0 0 2 16,3 7-3-16,-3 13 0 0,-1 3 0 15,7 5 1-15,3 1-2 16,7-1-1-16,2-1 1 16,0-10 0-16,4-3 0 15,13-8 0-15,4-6 10 16,6-2 1-16,-3-26-11 15,5-9-3-15,-3-4-7 16,-5-5-2-16,-3-3-10 16,-7-1 22-16,-3 2 0 15,0 2-1-15,-2 6 5 16,-1 10-1-16,-1 8 5 16,0 8 12-16,0 7-5 15,0 6-8-15,-4 1-4 0,0 0-3 16,0 1-5-16,0 20-8 15,0 6 13-15,0 14 12 16,-8 2-3-16,-3 10 0 16,1-2-8-16,-2 1 3 15,3-5 2-15,3-2-6 16,4-11 1-16,2-8 2 16,0-8-1-16,0-9-2 15,10-8 0-15,19-1 4 16,5 0 3-16,3-20-7 15,4-5-13-15,-3-6-8 16,-3 0-9-16,-6 1 8 0,-4 5-3 16,-10 0 10-1,-3 5 15-15,-8 4 0 0,-4 4 6 16,0 4 5-16,0 0-2 16,0 2-1-16,0 2 2 15,-8 2-10-15,-6 2-2 16,-5 0-2-16,-2 0 3 15,0 17 1-15,6 3 4 16,1 4-4-16,8 3 1 16,6 4 1-16,0 2 1 15,0-2 0-15,25-5-2 16,8-8-1-16,7-10 7 16,3-8-1-16,-3 0 3 0,-3-17-4 15,-6-17-5 1,-2-7-5-16,-4-5-4 0,-8-7 0 15,-1 0-6-15,-3 0 12 16,-5 3 3-16,-4 2 1 16,-2 2-1-16,-2 3 9 15,0 7-8-15,0 12 1 16,0 9 10-16,0 8 6 16,0 7-2-16,0 0-16 15,0 0-5-15,0 17-6 16,0 15 11-16,0 8 4 15,-4 8-2-15,4 4 1 0,0 3-1 16,0 4 3 0,0-5 6-16,0-8-3 0,9-12-2 15,18-14-2-15,10-16 5 16,13-4-9-16,8-28-6 16,-8-20-90-16,-3-10-413 15</inkml:trace>
  <inkml:trace contextRef="#ctx0" brushRef="#br0" timeOffset="170470">28288 7608 279 0,'0'0'370'0,"0"0"-208"16,0 0 30-16,0 0-67 16,0 0-70-16,0 0 16 0,2-51-38 15,0 51-11 1,-2 0-10-16,0 0-12 0,0 8-6 15,0 21 6-15,0 10 2 16,0 8 20-16,0-1-12 16,0-2 1-16,0-6-6 15,0-10-2-15,0-10 0 16,0-9 0-16,6-9 3 16,17 0-2-16,8-24 13 15,5-11-10-15,-1-5-7 16,4-2-7-16,-6 0-13 15,-2 4-1-15,-4 4 15 0,-10 9 6 16,-8 9 1 0,-1 10 2-16,-8 5 3 0,0 1 5 15,0 0-11-15,0 0-2 16,0 0-5-16,0 0-7 16,0 14 13-16,0 4 1 15,-3 4 11-15,3 6-8 16,0 1 4-16,3 6 7 15,9-1 0-15,0-4 10 16,-5-5-14-16,-5-8-2 16,-2-5-5-16,0-4 2 15,0-7-3-15,-21-1-2 16,-3 0-6-16,-5-17-15 16,3-21-69-16,-1-12-212 15,7-7-445-15</inkml:trace>
  <inkml:trace contextRef="#ctx0" brushRef="#br0" timeOffset="170769.36">28662 7236 139 0,'0'0'766'16,"0"0"-655"-16,0 0-111 15,0 0-10-15,0 0 10 16,0 0 3-16,0 31 12 15,4-28-1-15,-2-3-4 16,4 0 57-16,-2-7 38 0,0-18-32 16,1-6-63-1,-5 1 1-15,0 7-4 0,0 10-3 16,-3 6 14-16,-11 7 8 16,-7 0-24-16,-2 12-2 15,1 15-5-15,11 4 1 16,11 10 2-16,0 1-90 15,20 4-64-15,20-4-88 16,10-4-417-16</inkml:trace>
  <inkml:trace contextRef="#ctx0" brushRef="#br0" timeOffset="172217.93">29598 7525 251 0,'0'0'339'15,"0"0"-308"-15,0 0-29 16,0 0 93-16,0 0-50 16,0 0-40-16,-13-28-5 15,13 28 1-15,0 0 41 16,0 0 42-16,0 0 9 15,0 0-13-15,0 0-30 16,0 0-12-16,0 0-6 16,0 0-8-16,0 0-6 0,0 0 6 15,-5 0 14-15,-17-7 5 16,-4-5-42-16,-6-2 6 16,-1 2-3-16,4 4 2 15,2 1-3-15,5 7 2 16,4 0-5-16,0 2-2 15,0 23-7-15,7 3-3 16,7 5 9-16,4 2-3 16,0-5 3-16,4-5-1 15,14-4 3-15,2-12 1 16,0-9-25-16,3 0 19 16,0-5 6-16,4-21 10 15,-4-2-8-15,-5-2-2 0,-5 2 7 16,-2 2-4-16,1 3-2 15,-6 5 2-15,0 6 8 16,-1 7 7-16,0 2 9 16,-3 3-18-16,3 0-9 15,3 4-19-15,1 21 19 16,7 15 3-16,-7 11 21 16,-3 12-12-16,-1 9-3 15,-5 10-6-15,0 0 3 16,0 3-1-16,0-7-4 15,0-6 1-15,-7-6-1 16,-4-8 2-16,0-14-2 0,-1-11-1 16,2-14 1-16,-6-9 13 15,1-7 10 1,-6-3 1-16,-1 0 3 0,-2-28 1 16,-3-15-12-16,2-13-6 15,7-9-9-15,14-13 2 16,4-6-4-16,18-4-2 15,26 4-8-15,10 4-10 16,12 8-12-16,4 5-22 16,6 5-2-16,-3 2-33 15,-6 8-2-15,-12 12 18 16,-18 13 61-16,-22 13 12 16,-11 11 9-16,-4 3 37 0,0 0 13 15,0 0 9-15,0 0-44 16,0 0-13-16,0 0-2 15,0 8-7-15,-8 6 7 16,-1 4 1-16,-1 3 3 16,0 6-5-16,1 4 1 15,-1 4-2-15,2 7-6 16,1 4 3-16,3-3-2 16,4-3-2-16,0-8 0 15,0-11-1-15,9-9-2 16,15-12 3-16,3 0 12 15,6-15-9-15,1-21-3 0,-3-6-6 16,-4-6-7 0,-12-1-4-16,-5 2 0 0,-10 4 17 15,0 11 0-15,-8 10 12 16,-9 10 5-16,1 8 1 16,-4 4-11-16,2 0-7 15,-2 9-2-15,2 8 2 16,8 1-3-16,2 0-2 15,8 0 2-15,0-2-5 16,0-3-1-16,21-6 9 16,5-5 7-16,6-2-6 15,1 0-1-15,0-5-1 16,1-18-10-16,-1 0 4 16,-8 0-2-16,-5 7 8 15,-9 4 1-15,-7 8 1 0,-2 2 0 16,-2 2-1-16,0 0 0 15,0 14-7-15,0 12 7 16,0 11 25-16,0-4-15 16,3-1-9-16,8-1 6 15,2-7-1-15,1-9-1 16,-1-5-4-16,1-5 1 16,-1-5 7-16,10 0 2 15,1-27 4-15,-2-7-5 16,-4-5-3-16,-11-6-7 15,-7 5-13-15,0 9 4 16,-13 6 9-16,-12 15 0 0,0 10 10 16,-4 0-10-1,4 10-3-15,6 15-1 0,7 4 1 16,12 0-4-16,0 1-77 16,18-7-60-16,18-5-232 15</inkml:trace>
  <inkml:trace contextRef="#ctx0" brushRef="#br0" timeOffset="172765.96">30880 7474 718 0,'0'0'229'0,"0"0"-143"0,0 0 16 15,0 0-34-15,0 0-33 16,0 0-20-16,0-4 15 15,0-1-9-15,-7-3 20 16,-13-4-20-16,-2-1-17 16,-5 2-4-16,1 3 12 15,-1 2-11-15,0 6 7 16,2 0 2-16,0 0-6 16,4 14-4-16,5 10-5 15,3 5 2-15,9-1 2 16,4-1 0-16,0-3 0 15,6-7 1-15,11-9 2 0,10-8 5 16,2-3 4-16,2-26 4 16,6-14-5-16,-4-5-9 15,-4-1 5-15,-3-6-3 16,-6-1 2-16,-1-3-5 16,-9 4 1-16,-3 1 0 15,0 4 4-15,-7 7-3 16,0 13 0-16,0 10 2 15,0 12 18-15,0 8-7 16,0 0-15-16,-3 24-18 16,-14 22 10-16,-3 21 4 15,7 9 4-15,6 5 4 16,7-4-1-16,0-9 0 16,11-13 2-16,9-18-4 15,4-15 2-15,7-15 1 0,6-7-4 16,3-26-19-16,-1-23-40 15,-3-13-152-15,2-6-342 16</inkml:trace>
  <inkml:trace contextRef="#ctx0" brushRef="#br0" timeOffset="173992.73">31694 7238 91 0,'0'0'383'0,"0"0"-269"0,0 0-51 15,0 0-8-15,0 0 40 16,0 0-26-16,51 51-18 16,-51-29-11-16,0 2 20 15,0-5 1-15,0 1-13 16,0-8-21-16,0-7-9 16,0-1-10-16,0-2 10 15,0-2-7-15,-2 0 14 16,-2-8 3-16,-4-16-7 15,2-10-20-15,-1-2 6 0,3-2-5 16,-2 5-1 0,0 8 5-16,0 7-3 0,1 8 11 15,3 5-2-15,0 5-4 16,-2 0-8-16,-8 5-16 16,-3 19 8-16,-5 5 7 15,-3 8-2-15,1 4 2 16,0-4 2-16,1 3 4 15,11-4-1-15,1-6-1 16,4-5-2-16,5-7-1 16,0-9 0-16,0-7 2 15,0-2-4-15,16-2 4 16,9-20 5-16,-1-4 0 16,0-2-7-16,-1-2-2 15,-7 4 2-15,-1 0 2 0,-4 8 2 16,-6 4 0-16,1 9-3 15,-4 2 14-15,-2 3 2 16,0 0-17-16,0 0-11 16,0 22-5-16,0 8 16 15,0 2 8-15,3-4-7 16,5-4-1-16,4-7 7 16,-1-5-7-16,0-6 1 15,-2-5 8-15,0-1-7 16,5 0 14-16,-1-18-13 15,5-12 5-15,-1-2-8 16,1 1-8-16,2-1 7 0,0 7-2 16,1 3 6-16,-2 8-8 15,-5 5 8 1,-3 9-3-16,-1 0 2 16,2 0-2-16,-1 23 0 0,-1 3 2 15,-4 6 2-15,-4 0 10 16,-2-4 1-16,0-4-7 15,0-10-5-15,0-6-1 16,0-6-2-16,0-2 2 16,0 0 9-16,0 0-4 15,0-8-7-15,0-18-7 16,9-10-16-16,13-4-4 16,5 2 14-16,0 6 9 15,0 8 4-15,-5 8 3 0,-6 6-1 16,-1 4 17-16,-6 6-3 15,-2 0 1-15,-1 0-9 16,1 1-3-16,2 22-3 16,7 12-1-16,0 0 14 15,1-1-10-15,-1-4 1 16,-3-10-3-16,-4-10 0 16,-4-3-3-16,-3-7 0 15,2 0-22-15,3-9-23 16,6-21-31-16,7-9-334 15</inkml:trace>
  <inkml:trace contextRef="#ctx0" brushRef="#br0" timeOffset="174617.52">32630 7141 380 0,'0'0'377'0,"0"0"-202"16,0 0-57-16,0 0-19 15,0 0-53-15,0 0-17 16,35 16-1-16,-26-5-4 15,-1 2-14-15,-6-5 4 16,0-2-11-16,-2-2 3 16,0-3 0-16,0-1 1 15,0 0-1-15,0 0 8 16,0 0-2-16,0-1 0 16,0-16-4-16,-7-1-6 15,-4 0 2-15,2 4-3 0,-3 2 8 16,6 5 14-16,1 2-3 15,3 5 1-15,0 0-20 16,-4 0-1-16,-8 19-15 16,-4 8 10-16,2 8 4 15,1 3 2-15,4 0 0 16,2-4-1-16,7-5-1 16,2-10 1-16,0-5 6 15,2-10-3-15,14-4-3 16,3-8-6-16,6-24 5 15,4-14 1-15,2-6-6 16,-4 0-12-16,-6 1 6 0,-6 1-8 16,-9 1 10-16,2 2 4 15,0-1 6-15,-3 1 4 16,1 4-2-16,-4 1 9 16,0 11 10-16,-2 11 2 15,0 15 11-15,0 5-5 16,0 0-29-16,0 0-5 15,0 29-10-15,-4 15 15 16,-2 15 5-16,3 3-3 16,3 6-1-16,0-2 2 15,0-2 5-15,13-11-3 16,1-11-2-16,-5-18 1 16,5-12 0-16,1-12-4 15,7 0-12-15,5-30-25 16,2-13-81-16,-3-4-634 0</inkml:trace>
  <inkml:trace contextRef="#ctx0" brushRef="#br0" timeOffset="175680.95">11674 10339 544 0,'0'0'258'0,"0"0"-57"16,0 0-32-16,0 0-73 0,0 0-19 15,0 0-28-15,0 0-22 16,-65-83-9-16,65 83-7 16,0 0-11-16,0 9-12 15,18 27-6-15,15 18 18 16,10 12 0-16,3 1 10 15,-1-5-6-15,-5-11-2 16,-11-10-2-16,-9-14-38 16,-9-10-55-16,-8-17-128 15,-3 0-201-15,0-34-222 16</inkml:trace>
  <inkml:trace contextRef="#ctx0" brushRef="#br0" timeOffset="175894.47">11836 10251 318 0,'0'0'244'0,"0"0"-24"0,0 0-60 16,0 0 11-16,0 0-86 16,0 0-56-16,11-57-26 15,-36 103 26-15,-12 19 34 16,-9 7-22-16,-13 8-20 16,4-2 5-16,7-7-20 15,13-17-2-15,20-18-4 16,15-14-9-16,0-18-86 15,29-4-31-15,17-14-185 16,12-26-554-16</inkml:trace>
  <inkml:trace contextRef="#ctx0" brushRef="#br0" timeOffset="176500.11">12480 10568 300 0,'0'0'122'16,"0"0"-86"-16,0 0 28 16,0 0 0-16,0 0 21 15,0 0 22-15,40-165-35 16,-32 151 20-16,-6 4-10 0,0 5 14 15,-2 5 1-15,0 0-57 16,0 0-32-16,0 9-8 16,0 21-9-16,0 12 9 15,0 8 23-15,-9 0-6 16,-5 1-1-16,4-9-4 16,0-6-2-16,4-12 1 15,6-10-8-15,0-6-2 16,0-8 0-16,2 0 2 15,22-12 11-15,10-20 3 16,7-9-17-16,-6-3-23 16,-4 0-12-16,-4 2 3 0,-7 0-7 15,-7 4 18-15,-4 8 20 16,-9 8 1-16,0 8-2 16,0 5 3-16,0 4-1 15,0 5 4-15,0 0 6 16,0 0-10-16,0 5-14 15,-4 14 14-15,-1 3 2 16,5 0 4-16,0 2 7 16,0 2 4-16,11 0 6 15,0-3 2-15,-6-3-15 16,-5-2-1-16,0 0 6 16,-22-2 0-16,-9-4-1 15,-3-8-14-15,1-4-7 0,2-2-79 16,4-26-148-16,2-6-378 15</inkml:trace>
  <inkml:trace contextRef="#ctx0" brushRef="#br0" timeOffset="176757.94">12612 9985 809 0,'0'0'244'0,"0"0"-212"15,0 0-32-15,0 0-1 16,0 0-4-16,0 0 5 0,3 43 16 16,18-43 3-16,-2 0 15 15,-7-6-10-15,-4-12-2 16,-6 2-6-16,-2 2 0 16,0 5-16-16,-2 9-32 15,-18 0-68-15,-5 11 50 16,2 17-5-16,8 2-107 15,7-2-183-15</inkml:trace>
  <inkml:trace contextRef="#ctx0" brushRef="#br0" timeOffset="177781.92">13610 10319 68 0,'0'0'388'0,"0"0"-167"16,0 0-71-16,0 0-60 15,0 0-6-15,0 0-40 16,8 0-34-16,-6 0-10 16,2 7 3-16,-2 16 5 15,3 0 7-15,-5 4 4 16,0-3 3-16,2-6 5 16,0-8-13-16,-2-6-6 15,2-4-3-15,-2 0 16 16,2-4 40-16,-2-22 10 15,0-10-67-15,0-4-2 16,0 2 3-16,0 2 0 0,0 8-2 16,0 5-3-1,-4 9 3-15,0 4 1 0,-1 4-4 16,1 6 0-16,-5 0-2 16,-7 0 1-16,-4 11 1 15,-5 15 0-15,-1 10 4 16,0 6-3-16,1 6 0 15,2 4 7-15,8 0-1 16,3-6-2-16,10-5-2 16,2-14-3-16,0-8-7 15,0-12 5-15,2-7 2 16,8 0 6-16,1 0 14 16,0-11 3-16,5-10-15 15,1 2-6-15,5-7-2 16,1-8-1-16,6 1-28 0,-2-3 1 15,-2 6 9-15,-8 8 15 16,-6 10 3-16,-6 12-2 16,-1 0-7-16,3 15-12 15,4 20 22-15,5 5 2 16,1-2 23-16,3-6-4 16,5-12-11-16,0-9 3 15,2-9 4-15,2-2 6 16,6-4-17-16,1-23 2 15,1-7-8-15,-1-4-12 0,-5-4-57 16,-6 2-122 0,-9 3-323-16</inkml:trace>
  <inkml:trace contextRef="#ctx0" brushRef="#br0" timeOffset="178876.96">14748 10254 364 0,'0'0'174'0,"0"0"-33"0,0 0-35 15,0 0-38-15,0 0-16 16,0 0-8-16,6-10-32 16,-4 10-4-16,1 12 12 15,-1 0 29-15,0-5-4 16,-2-1-34-16,0-6 3 15,0 0-5-15,0 0 16 16,0 0 36-16,0 0 8 16,0-13-29-16,0-6-36 15,-2 1 2-15,-5-1-4 16,-1 3 0-16,-4 6 0 16,-1 5-1-16,-5 2 5 0,-4 3 12 15,-7 0-15-15,0 18-3 16,-2 12-2-16,6 5 0 15,5 3 2 1,9 2-6-16,7-5 5 0,4-2 1 16,0-10-5-16,13-9-5 15,9-5 10-15,7-9 6 16,0 0 10-16,2-4-4 16,3-20-2-16,-5-6-2 15,2-5-1-15,-6 0-7 16,-4 1 0-16,-3 1 2 15,-1 6-2-15,-5 1 2 0,-3 3 0 16,-1 9-1 0,-4 6 5-16,-2 4 0 0,0 4 9 15,-2 0-8-15,0 0-7 16,4 0-10-16,1 26 10 16,-1 14 8-16,0 17 1 15,2 9 2-15,-4 12-3 16,0 9-2-16,-2 2-3 15,0 1 1-15,0 5 0 16,0-7 0-16,-7-2 5 16,-4-9-3-16,-4-11 2 15,-1-10-7-15,3-12 7 0,-1-12 11 16,1-8-4 0,-1-8-5-16,1-2-7 15,-3-5 9-15,-1-9 3 16,-4 0 7-16,-4 0-10 0,1-19 10 15,-2-12-9-15,6-15 4 16,7-12 0-16,9-13-1 16,4-7-9-16,12-9-4 15,24-3 0-15,3 0-3 16,9 0-7-16,-4 7-35 16,-5 9-8-16,-4 13-4 15,-8 17-4-15,-3 17-21 16,-2 6-83-16,1 9-202 15,1-1-241-15</inkml:trace>
  <inkml:trace contextRef="#ctx0" brushRef="#br0" timeOffset="179575.59">15082 10275 149 0,'0'0'406'0,"0"0"-168"16,0 0-51-16,0 0-45 16,0 0-31-16,0 0-48 15,0-19-13-15,0 19-22 16,0 0-13-16,0 0-6 15,0 0-9-15,0 21-18 16,0 13 11-16,0 6 6 16,0 2-2-16,0-5 3 15,13-10-1-15,7-8 5 16,3-14 4-16,-1-5-2 16,4 0 11-16,-3-28-11 0,-5-7-6 15,-5-9-4-15,-11 3 1 16,-2 2 6-16,0 1-2 15,-8 8 1-15,-11 7-1 16,0 6 4-16,-1 12 12 16,-3 5 3-16,-4 4-19 15,0 21 0-15,6 8-1 16,3-1 0-16,9 2 0 16,9-6-3-16,0-2 3 15,6-4 3-15,21-8-1 16,7-6-2-16,5-8-3 15,7 0 1-15,-5-6-4 16,0-16-15-16,-7-2-7 16,-7 0 1-16,-4-5 9 0,-5 4 13 15,0-3 5-15,-4 3 2 16,-6 4-1-16,2 4 4 16,-6 9 13-16,-4 8 13 15,0 0-14-15,0 4-17 16,-4 24 0-16,-12 13 3 15,5 5 5-15,-1 0-8 16,12-4 4-16,0-6-4 16,2-10-3-16,17-9 3 15,3-12 1-15,7-5 4 16,0-2 4-16,0-24 1 16,-3-10-7-16,-8 0-3 15,-9 0 0-15,-9 0-6 16,0 2 5-16,-9 4 1 15,-15 5 1-15,1 13-1 0,2 9 1 16,-2 3-1-16,3 10-5 16,0 18 1-16,8 4-10 15,8 2-44-15,4-6-69 16,7-6-147-16,22-9-108 16</inkml:trace>
  <inkml:trace contextRef="#ctx0" brushRef="#br0" timeOffset="180107.64">15942 10289 511 0,'0'0'314'0,"0"0"-239"16,0 0 11-16,0 0-30 16,0 0-32-16,0 0-16 15,0-42-1-15,0 34-2 16,-13 2 30-16,-3 2-3 15,-1-1 0-15,-1 5 8 16,3 0-1-16,3 0-25 16,1 0 2-16,1 11-7 15,2 10-9-15,-1 10 1 16,3 3-1-16,6 0 0 0,0-4 0 16,0-4 0-16,17-7 2 15,8-12 6-15,2-7 4 16,4 0 17-16,0-30-15 15,-2-14-3-15,-4-8 3 16,-6-6-14-16,-9-1-14 16,-8 3 10-16,-2-2 4 15,0 4 8-15,-2 4-7 16,-8 10-1-16,4 14-1 16,1 9 0-16,1 14 2 15,4 3 4-15,0 0-5 16,-2 0-13-16,0 22 3 15,-3 17 7-15,3 14 3 16,2 7 12-16,0 3-2 16,0-4 1-16,0-1-7 0,15-9 1 15,4-14 1-15,4-14-4 16,9-17 2-16,6-4 4 16,2-22-8-16,-5-18-4 15,-6-8-100-15,-8-2-246 16</inkml:trace>
  <inkml:trace contextRef="#ctx0" brushRef="#br0" timeOffset="180773.61">16897 9800 443 0,'0'0'235'0,"0"0"-112"15,0 0 16-15,0 0-10 16,0 0-14-16,0 0-37 16,-23-37-18-16,23 37-11 0,0 0-9 15,0 0-4-15,0 0-10 16,0 0-17-16,0 23-9 15,0 37-9-15,-4 28 9 16,-2 26 16-16,-6 11-1 16,3 3-3-16,-5 3 4 15,1-2-9-15,-3-8-1 16,-3-10 2-16,3-16-4 16,-4-12 0-16,4-19-1 15,5-18-2-15,2-20-1 16,9-14-20-16,0-12-27 15,0-9-7-15,5-28-26 16,15-23-253-16,2-14-698 16</inkml:trace>
  <inkml:trace contextRef="#ctx0" brushRef="#br0" timeOffset="181024.28">16800 10120 722 0,'0'0'267'0,"0"0"-140"15,0 0-35-15,0 0-60 16,0 0-21-16,0 0-2 16,139-167-2-16,-102 167 0 15,-10 0 2-15,-8 23-7 16,-13 7-2-16,-6 7 26 16,0 0 11-16,0 3-9 0,-18-8-8 15,-4 1-10 1,2-8-5-16,-1-2-5 0,6-7-52 15,7-9-70-15,2-7-134 16,6 0-226-16</inkml:trace>
  <inkml:trace contextRef="#ctx0" brushRef="#br0" timeOffset="181802.42">17184 10219 338 0,'0'0'356'15,"0"0"-225"-15,0 0 27 16,0 0-3-16,0 0-47 0,0 0-89 16,60-87-4-1,-44 47-6-15,-3-4-2 0,-4-7-6 16,-2-2 15-16,-2-1-7 16,-5-1-3-16,2 9 1 15,-2 10 1-15,0 12 4 16,0 10 3-16,0 8 13 15,0 6-7-15,-2 0-21 16,-12 17-16-16,-4 17 16 16,0 9 8-16,7-2-8 15,7-7 0-15,4-10 0 16,0-10-10-16,0-6 10 0,17-8-8 16,4 0 8-1,-2 0 2-15,6-5-2 0,0-7-12 16,-3 5-7-16,1 0-10 15,-2 7 7-15,-7 0 12 16,-3 0 5-16,-5 7 0 16,-1 9-3-16,0 2 8 15,-3 6 1-15,3 3 12 16,1 4 5-16,5-4-8 16,3-1-2-16,1-6-6 15,-1-8 9-15,1-5-4 16,-1-7-4-16,3 0 2 15,1 0 8-15,5-16-1 16,0-7-5-16,4-3-7 16,2-6 4-16,0-3-2 0,-2-2 0 15,-4 0-2-15,-8 4 0 16,-3 6-1-16,-6 4 1 16,-4 7 0-16,-2 2 0 15,0 6 1-15,0 2-2 16,0 0 0-16,0 4-9 15,-2 0 7-15,-4 0 3 16,-4 2-6-16,-1 0 6 16,1 0 0-16,-2 0-4 15,3 18 2-15,-2 8-1 16,2 9 3-16,2 9 1 16,3 0 9-16,4-2 13 15,0-3-2-15,0-12-10 16,11-5-10-16,7-10 6 0,7-8-3 15,6-4-1-15,4 0 10 16,5-21-13-16,5-10-36 16,2-1-59-16,0 0-209 15,-5 4-447-15</inkml:trace>
  <inkml:trace contextRef="#ctx0" brushRef="#br0" timeOffset="182979.39">18245 9924 147 0,'0'0'381'0,"0"0"-202"16,0 0-56-16,0 0-81 0,0 0 24 16,0 0-14-16,0 56-18 15,0-54-4-15,0-2 3 16,0 0 30-16,-6 0 4 16,-3 0 2-16,-3-14-36 15,-7-3-25-15,-2 0-2 16,-1 2-5-16,-1 3 3 15,4 3 0-15,3 4 11 16,5 5-5-16,-1 0-10 16,1 13-1-16,3 15-4 15,-2 3 2-15,6 8 3 16,2-3 8-16,2-7-1 0,0-2-5 16,6-10 7-16,15-12-2 15,1-5-3-15,7 0 6 16,5-22 4-16,-1-17-8 15,2-7-6-15,-1-12-5 16,-5-5-11-16,-2-4 7 16,-7 1 4-16,-9 8 4 15,-7 6 1-15,-4 10 6 16,0 10-6-16,0 10 5 16,0 12 22-16,0 8 0 15,0 2-11-15,0 0-16 16,0 0-9-16,0 13-3 15,0 16 12-15,0 7 1 16,0 4-1-16,-4 6 6 16,-1 7-4-16,1 2 0 0,0 6-1 15,2-6 8-15,-3-4-9 16,2-11 2-16,3-6 0 16,0-10-1-16,0-8-1 15,0-7-1-15,10-6 1 16,7-3 5-16,6 0-2 15,4-15-3-15,4-17-4 16,0-3-15-16,0-9-2 16,-4-7-5-16,-5 5 12 15,-4 9 6-15,-6 11 8 0,-6 11-1 16,-2 10 2 0,-4 5 12-16,0 0-13 15,2 0-5-15,-2 5-2 0,0 22-2 16,0 4 9-16,0 8 7 15,0-3 4-15,0-2-9 16,7-5-1-16,9-4 7 16,7-9-5-16,-2-8-3 15,4-8 8-15,-5 0-1 16,-3 0-4-16,0-8-3 16,-2-12-3-16,7-10-13 15,1-2 0-15,1-7-1 16,0 1 12-16,3 3 2 15,-4 4 1-15,-3 12 1 16,-7 7 1-16,-7 5 9 0,0 7-3 16,-4 0-6-16,0 4 0 15,0 15 0-15,5 6 23 16,-3-3-13-16,2-1-5 16,-1-8-4-16,0-4 2 15,-3-7-2-15,-2-2 1 16,0 0 1-16,0 0 5 15,0 0 1-15,0 0 1 16,0-14 1-16,0-8-8 16,0-1-3-16,0 0 0 15,0 0-1-15,0 5-1 16,-9 9 1-16,0 2 2 0,3 6 2 16,-5 1-3-1,-3 0-3-15,-1 9-2 0,-1 14 4 16,3 7 1-16,1 12 0 15,8 2 10-15,4 4-7 16,0-4 7-16,2-8-1 16,20-9-3-16,7-13-3 15,0-14 3-15,5 0 4 16,-1-19 4-16,-2-20-14 16,-4-10-18-16,-7-11-37 15,-4-9-45-15,-8-1-302 16</inkml:trace>
  <inkml:trace contextRef="#ctx0" brushRef="#br0" timeOffset="183206.26">18939 9421 103 0,'0'0'744'0,"0"0"-618"16,0 0-113-16,0 0-1 15,0 0 17-15,0 0 28 16,0 53-6-16,8-51-18 15,-6-2 13-15,0 0 13 16,-2 0-14-16,0 0-17 16,0-9-16-16,0 0-12 15,0 6-15-15,-6 3-37 16,-5 0-114-16,2 0-150 16,-2 10-412-16</inkml:trace>
  <inkml:trace contextRef="#ctx0" brushRef="#br0" timeOffset="183811.46">19190 9603 201 0,'0'0'333'0,"0"0"-181"15,0 0-17-15,0 0-28 16,0 0-17-16,0 0-13 15,16-60 1-15,-16 58-8 16,0 2-2-16,0 0-15 16,0 0-13-16,0 0-13 15,0 8-27-15,0 24 8 16,0 14-3-16,-2 12 14 16,0 9-10-16,-3 2-1 15,-2 2-1-15,-1-10 2 16,-3-8-7-16,-1-16 0 15,8-11 3-15,-1-17-3 16,5-7-2-16,0-2-8 16,0 0-18-16,0-6-10 0,0-18-38 15,5-12-228-15,1-2-195 16</inkml:trace>
  <inkml:trace contextRef="#ctx0" brushRef="#br0" timeOffset="184493.81">19134 9832 528 0,'0'0'371'15,"0"0"-274"-15,0 0-19 16,0 0 17-16,0 0-47 16,0 0-28-16,6-2 19 15,29-5-11-15,9-6 4 0,6-10-15 16,-4-1-5 0,-3-1 1-16,-8 1-13 0,-10 4 8 15,-12 8-1-15,-9 7-6 16,-2 3 3-16,-2 2-4 15,0 0-5-15,0 0-16 16,0 16 11-16,0 14 10 16,-8 12 0-16,-3 5 2 15,-1 3 5-15,8 0 2 16,4-9 1-16,0-7-3 16,0-13-3-16,16-13-4 15,8-8 6-15,5-6 7 16,2-30-2-16,0-10-4 15,-6-4-6-15,-9 2 2 16,-10-1 2-16,-6 12-5 0,0 0-8 16,-18 12 7-16,-3 6 1 15,-4 11 10-15,2 8 5 16,1 0-15-16,2 3 0 16,4 14-3-16,5 4 2 15,5 0 1-15,6-3-2 16,0-4-1-16,9-1 3 15,20-10 4-15,4 1 4 16,7-4 5-16,-4 0-7 16,-5 0-6-16,-7 0 1 15,-1 0 0-15,-5 0-1 16,-3 0 0-16,1 2-1 0,-3 18-2 16,1 6 3-16,-3 6-3 15,-3 2 1-15,-3-5 1 16,-5-7 0-16,0-8-1 15,0-9 1-15,0-3 1 16,0-2 19-16,2 0 22 16,16-21 7-16,13-30 5 15,14-16-47-15,6-5-4 16,-2 7 0-16,-13 15 0 16,-14 16-2-16,-11 19-38 15,-9 12-24-15,-2 3-19 16,0 14-260-16,-22 16-523 15</inkml:trace>
  <inkml:trace contextRef="#ctx0" brushRef="#br0" timeOffset="196942.91">2037 4153 3 0,'-2'0'42'0,"0"1"-3"16,-3 4-10-16,3-1-7 16,-2 0-9-16,2 0-1 15,2-2 1-15,-4-2 11 0,4 0 3 16,0 0-7-16,0 0 0 16,0 0 8-16,0 0 3 15,0 0 9-15,0 0 12 16,0 0-2-16,0 0-24 15,0 0-4-15,0 0 2 16,0 0-7-16,0 0 1 16,8 0 13-16,1-5-12 15,-1-3-5-15,4-2-8 16,-3 5 1-16,-3-3-4 16,3 2 1-16,-2-3-4 15,0 4 0-15,-1-2 6 16,1 2-3-16,2 0 11 0,-2 0 5 15,-1-2-3 1,-2 3-1-16,-1 1-3 0,-1 0 3 16,0 1-8-1,0 0-2-15,1 1-1 0,1-1 1 16,1-5-4-16,-1 2 4 16,3-2 1-16,-3 1-1 15,5-2 5-15,-2 2-2 16,2-1 0-16,-5 2 0 15,0 1-1-15,-1 1-1 16,0-2-4-16,1 1-1 16,0 0 0-16,3 0 4 15,-1 0-4-15,2 0 2 16,-2 0-3-16,-2-1 2 0,3 0 4 16,-1 1-6-16,-4 1 5 15,4-4-1-15,-2 5 5 16,-2 0 2-16,0-1 9 15,-2 3-14-15,0 0 3 16,0 0 0-16,0 0 2 16,0 0 1-16,0 0-9 15,0 0 5-15,0 0-3 16,0 0 2-16,0 0 2 16,2-3-3-16,-2 1-2 15,0 0 1-15,0 2-3 0,0 0 4 16,0 0-6-1,0 0-6-15,0 0 4 0,0 0 2 16,0 0 7 0,3 0-7-16,-1 0 0 0,2-4-9 15,0 0-24-15,-4-2-117 16,0 2-236-16</inkml:trace>
  <inkml:trace contextRef="#ctx0" brushRef="#br0" timeOffset="197889.3">2434 3843 11 0,'0'0'15'0,"0"0"-2"15,0 0-3-15,0 0 0 16,0 0 0-16,0 0 34 16,0 0 16-16,0 0-1 15,0 0-10-15,0 0-17 16,0 0-13-16,-5 0-15 16,1 0-3-16,2 0 6 15,2 0 12-15,0 0 0 16,0 0 3-16,0 0 13 15,0 0 11-15,0 0 6 0,0 0-8 16,0 0-4-16,0 0-11 16,0 0-1-16,0 0 1 15,0 0-6-15,0 0 0 16,0 0 1-16,0 0 4 16,0 0-28-16,4 0 4 15,19-13 45-15,4-5-16 16,4-2-22-16,-5 2 2 15,-2 1-13-15,-3 7 6 16,-8 1-1-16,-6 5-2 16,-5 1-1-16,-2 2 3 15,0 1-3-15,0 0 5 16,0 0-2-16,0 0-3 0,0 0 12 16,0 0-3-16,0 0-4 15,0 0-7-15,0 0 0 16,0 0-59-16,0 0-90 15,2 0-102-15,-2 0-211 16</inkml:trace>
  <inkml:trace contextRef="#ctx0" brushRef="#br0" timeOffset="198398.52">2730 3621 122 0,'0'0'150'16,"0"0"-115"-16,0 0-27 16,0 0-4-16,0 0 11 0,0 0 10 15,-20 14-12 1,20-14-7-16,0 0-1 0,0 0 16 16,0 0 49-16,0 0 22 15,0 0-15-15,0 0-10 16,0 0-5-16,12-18-4 15,15-10-29-15,4-4-27 16,6-2-1-16,-3 6-1 16,-5 4-1-16,-5 8-21 15,-11 6 17-15,-6 6-2 16,-5 4 5-16,-2 0-2 16,0 0-4-16,0 0-17 15,0 0 13-15,0 0-15 16,0 0 26-16,0 0-4 15,0 0-20-15,2 0-64 0,6 0-58 16,0 0-160-16</inkml:trace>
  <inkml:trace contextRef="#ctx0" brushRef="#br0" timeOffset="198708.34">3023 3296 93 0,'0'0'98'0,"0"0"-58"0,0 0 34 15,0 0 30-15,0 0-2 16,0 0-31-16,73-50-20 15,-48 33-24-15,-3-2-6 16,0 5 29-16,-6 3-36 16,-1 6-6-16,-6-1-5 15,-2 3-3-15,-1 3-9 16,-3 0-93-16,-1 0-76 16,0 0-105-16</inkml:trace>
  <inkml:trace contextRef="#ctx0" brushRef="#br0" timeOffset="198984.92">3343 3072 458 0,'0'0'114'16,"0"0"-77"-16,0 0-10 15,0 0 2-15,0 0-13 16,0 0-16-16,0 0-18 16,4-5 18-16,10-2 25 0,4-3 9 15,0-2-22 1,-1-1-3-16,1 4-4 0,3-1-5 16,-4 0-18-16,-1-1-67 15,-1 0-82-15,-5-1-145 16</inkml:trace>
  <inkml:trace contextRef="#ctx0" brushRef="#br0" timeOffset="199245.37">3604 2871 157 0,'0'0'232'0,"0"0"-178"16,0 0-2-16,0 0-3 16,0 0 13-16,0 0 3 15,40-40-12-15,-31 34-44 16,3 0 5-16,0 0-9 16,5-2 0-16,2-1-5 15,1 0-12-15,-1-1-97 16,-2-3-80-16,-3 1-92 15</inkml:trace>
  <inkml:trace contextRef="#ctx0" brushRef="#br0" timeOffset="199503.22">3867 2659 37 0,'0'0'221'16,"0"0"-149"-16,0 0-51 15,0 0 18-15,0 0 24 16,0 0-19-16,62-42-29 16,-52 38-15-16,0-3 0 15,1 0 0-15,1-4-56 16,3 1-52-16,-1-2-29 0,-1-3-35 15</inkml:trace>
  <inkml:trace contextRef="#ctx0" brushRef="#br0" timeOffset="199741.59">4119 2455 153 0,'0'0'262'15,"0"0"-150"-15,0 0-53 16,0 0-12-16,0 0 5 16,0 0-19-16,53-39-33 15,-39 32 4-15,1 0-1 16,-1-1 11-16,-1 0-9 0,5-1-5 16,-3 2-58-16,1-3-7 15,-1 1-49-15,-1-2-78 16,-1 2 13-16</inkml:trace>
  <inkml:trace contextRef="#ctx0" brushRef="#br0" timeOffset="199924.49">4398 2266 115 0,'0'0'116'16,"0"0"-9"-16,0 0 4 15,0 0 0-15,0 0-33 16,0 0-14-16,71-51-28 15,-59 48-17-15,-2-3-13 0,5-1-4 16,1-1-2-16,1-2-50 16,0-2-93-16,-1 0-155 15</inkml:trace>
  <inkml:trace contextRef="#ctx0" brushRef="#br0" timeOffset="200137.37">4636 2109 334 0,'0'0'177'0,"0"0"-76"16,0 0-18-16,0 0-30 16,0 0-23-16,0 0-21 15,58-46-3-15,-47 36 0 16,2 0-4-16,1 1-2 16,3-6-34-16,-1 1-22 0,3-3-6 15,-2 0-25-15,-3 1-10 16,-1 2 21-16,-2 3 24 15,-2-2-30-15,-2 5-56 16</inkml:trace>
  <inkml:trace contextRef="#ctx0" brushRef="#br0" timeOffset="200319.27">4953 1840 262 0,'0'0'214'0,"0"0"-129"0,0 0-22 15,0 0-11 1,0 0 2-16,0 0-27 0,97-49-16 16,-76 40-11-16,-3 2-22 15,1-4-96-15,-5-1-129 16,-1 3-115-16</inkml:trace>
  <inkml:trace contextRef="#ctx0" brushRef="#br0" timeOffset="200535.33">5260 1674 94 0,'0'0'84'0,"0"0"61"0,0 0 19 16,0 0-66-16,0 0-7 15,0 0-7-15,81-66-21 16,-68 59-31-16,0-2-25 15,-2 3-2-15,1 0-5 16,-1 0-73-16,-5-4-145 16,1 1-294-16</inkml:trace>
  <inkml:trace contextRef="#ctx0" brushRef="#br0" timeOffset="200739.97">5579 1492 606 0,'0'0'147'0,"0"0"-83"0,0 0-28 15,0 0 9-15,0 0-17 16,0 0-22-16,136-97-4 16,-118 87 0-16,-3 2-2 15,1 0-55-15,-1-3-115 16,4-3-208-16</inkml:trace>
  <inkml:trace contextRef="#ctx0" brushRef="#br0" timeOffset="201355.33">5949 1287 305 0,'0'0'148'16,"0"0"-55"-16,0 0 14 15,0 0 0-15,0 0-58 16,0 0-30-16,62-28-6 16,-37 14-13-16,4-2-54 15,-2-2-106-15,-5-2-91 16</inkml:trace>
  <inkml:trace contextRef="#ctx0" brushRef="#br0" timeOffset="201632.17">6306 1055 111 0,'0'0'149'15,"0"0"-8"-15,0 0-2 16,0 0 0-16,0 0-46 16,0 0-30-16,65-54-36 0,-55 47-19 15,4-1-6-15,-1 3-2 16,1-2-85-16,-3 0-100 15,-2-2-149-15</inkml:trace>
  <inkml:trace contextRef="#ctx0" brushRef="#br0" timeOffset="201819.76">6537 870 318 0,'0'0'158'0,"0"0"-90"0,0 0 16 16,0 0-10-16,0 0-56 16,0 0-18-1,39-24-48-15,-28 16 3 0,-3 0-55 16,0-3-157-16</inkml:trace>
  <inkml:trace contextRef="#ctx0" brushRef="#br0" timeOffset="202337.57">6843 710 153 0,'0'0'231'16,"0"0"-144"-16,0 0-19 15,0 0-17-15,0 0-29 0,0 0-21 16,49-8-1 0,-29-6-98-16,-5-7-126 0</inkml:trace>
  <inkml:trace contextRef="#ctx0" brushRef="#br0" timeOffset="202695.33">7182 455 199 0,'0'0'362'0,"0"0"-225"16,0 0-20-16,0 0-2 15,0 0-44-15,0 0-59 16,57-50-9-16,-38 31-3 16,1-2-4-16,-1-2-46 0,2 4-48 15,-3-3-52 1,-5 3-99-16,-4 2-177 0</inkml:trace>
  <inkml:trace contextRef="#ctx0" brushRef="#br0" timeOffset="202855.24">7420 266 220 0,'0'0'335'16,"0"0"-282"-16,0 0-53 15,0 0-75-15,0 0-296 16</inkml:trace>
  <inkml:trace contextRef="#ctx0" brushRef="#br1" timeOffset="208850.45">2028 4124 12 0,'0'-2'26'16,"0"1"3"-16,0-2 2 16,0 3 22-16,0 0 7 15,0 0 18-15,0-1-2 16,0 1 2-16,0 0-17 15,0 0-25-15,0 0-1 16,0 0-21-16,0 0-1 16,0 0 1-16,0 0-1 15,0 0-1-15,0 0-1 0,0 0 8 16,0 0 1 0,0 0-8-16,0 0-5 0,0 0 1 15,0 0 3-15,0 0-1 16,0 0 13-16,0 0 22 15,0 0 9-15,0-4-6 16,0-9-31-16,7-3-12 16,3 3 0-16,-2 1 0 15,1-1 1-15,-1 4-4 16,-1 2-1-16,2 2-1 16,0 3-99-16,-3-5-153 15,1 1-149-15</inkml:trace>
  <inkml:trace contextRef="#ctx0" brushRef="#br1" timeOffset="209125.29">2230 3892 116 0,'0'0'46'15,"0"0"-1"-15,0 0 48 16,0 0 22-16,0 0-12 16,0 0-23-16,21-36-27 15,-17 31-4-15,-2 0-13 16,4-1-26-16,-2-4-10 0,4 2 0 16,1-2-8-1,1 0-20-15,3-3 0 0,-3-2-23 16,7-3-65-16,-5-3-123 15</inkml:trace>
  <inkml:trace contextRef="#ctx0" brushRef="#br1" timeOffset="209325.18">2447 3592 187 0,'0'0'321'16,"0"0"-223"-16,0 0-41 0,0 0 27 15,0 0-28 1,0 0-25-16,7-25-24 0,-5 24-7 16,2 1-2-16,3-6-7 15,5 3-54-15,1-1-59 16,3-6-44-16,1-2-115 16</inkml:trace>
  <inkml:trace contextRef="#ctx0" brushRef="#br1" timeOffset="209495.09">2639 3442 55 0,'0'0'189'0,"0"0"-91"16,0 0-14-16,0 0-5 15,0 0-22-15,0 0-13 16,33-21-36-16,-24 18 4 16,0-1-8-16,-2 3-4 0,2-3-34 15,1 2-63-15,4-2-96 16,-3-4-51-16</inkml:trace>
  <inkml:trace contextRef="#ctx0" brushRef="#br1" timeOffset="209633">2824 3338 192 0,'0'0'288'0,"0"0"-212"16,0 0-32-16,0 0-11 15,0 0-33-15,0 0 0 16,31-46-64-16,-20 38-59 15,3-1-66-15,-1-3-8 0</inkml:trace>
  <inkml:trace contextRef="#ctx0" brushRef="#br1" timeOffset="209794.91">2998 3142 48 0,'0'0'234'0,"0"0"-166"16,0 0-37-16,0 0-5 15,0 0-25-15,0 0-1 16,38-46-27-16,-30 40-63 16,2 0-40-16,1-2-31 15</inkml:trace>
  <inkml:trace contextRef="#ctx0" brushRef="#br1" timeOffset="209963.81">3221 2939 566 0,'0'0'143'0,"0"0"-120"15,0 0-4-15,0 0-19 16,0 0-29-16,0 0-92 16,62-68-138-16,-48 60-83 15</inkml:trace>
  <inkml:trace contextRef="#ctx0" brushRef="#br1" timeOffset="210145.89">3439 2731 596 0,'0'0'132'0,"0"0"-95"15,0 0 5-15,0 0-42 16,0 0-6-16,0 0-67 15,58-74-61-15,-44 65-80 16,-3 0-88-16</inkml:trace>
  <inkml:trace contextRef="#ctx0" brushRef="#br1" timeOffset="210301.8">3671 2510 398 0,'0'0'157'0,"0"0"-140"16,0 0-14-16,0 0-3 16,0 0-70-16,0 0-82 15,60-48-90-15</inkml:trace>
  <inkml:trace contextRef="#ctx0" brushRef="#br1" timeOffset="210491.72">3885 2316 319 0,'0'0'269'0,"0"0"-159"16,0 0 31-16,0 0-74 16,0 0-67-16,0 0-10 15,47-57-85-15,-27 45-68 16,0-1-139-16</inkml:trace>
  <inkml:trace contextRef="#ctx0" brushRef="#br1" timeOffset="210653.63">4141 2034 380 0,'0'0'182'0,"0"0"-145"0,0 0-15 16,0 0 15-16,0 0-31 15,0 0-6-15,60-65-78 16,-44 57-126-16,1-6-173 16</inkml:trace>
  <inkml:trace contextRef="#ctx0" brushRef="#br1" timeOffset="211240.95">4574 1654 203 0,'0'0'265'16,"0"0"-162"-16,0 0 35 16,0 0 4-16,0 0-74 15,0 0-9-15,15-10-19 16,-3-2-15-16,1 0-13 16,3-4-12-16,1 2-46 15,4-2-104-15,-2-3-97 16,-1 2-236-16</inkml:trace>
  <inkml:trace contextRef="#ctx0" brushRef="#br1" timeOffset="211396.9">4807 1435 388 0,'0'0'304'16,"0"0"-205"-16,0 0-25 0,0 0-24 15,0 0-43-15,0 0-7 16,39-55-21-16,-28 43-15 15,2 2-45-15,3-3-84 16,-3 1-179-16</inkml:trace>
  <inkml:trace contextRef="#ctx0" brushRef="#br1" timeOffset="211570.8">5075 1185 588 0,'0'0'245'0,"0"0"-156"15,0 0 12 1,0 0-44-16,0 0-55 0,0 0-2 16,38-46-48-16,-22 36-25 15,4 0-58-15,2-4-46 16,2-4-150-16</inkml:trace>
  <inkml:trace contextRef="#ctx0" brushRef="#br1" timeOffset="211717.71">5405 854 225 0,'0'0'220'0,"0"0"-144"15,0 0-1-15,0 0-28 16,0 0-25-16,0 0-22 16,58-61-6-16,-40 50-91 0,0-3-147 15</inkml:trace>
  <inkml:trace contextRef="#ctx0" brushRef="#br1" timeOffset="211879.9">5748 490 141 0,'0'0'686'16,"0"0"-571"-16,0 0-74 15,0 0-38-15,0 0-3 16,0 0-99-16,79-121-118 15,-59 107-208-15</inkml:trace>
  <inkml:trace contextRef="#ctx0" brushRef="#br1" timeOffset="212071.27">5967 251 49 0,'0'0'252'0,"0"0"-184"16,0 0-40-16,0 0 28 15,0 0-25-15,0 0-21 16,18-7 11-16,-12 3 28 16,-1-2 38-16,2-2-47 15,1 1-33-15,3-6-7 16,3 1-53-16,3-2-176 0</inkml:trace>
  <inkml:trace contextRef="#ctx0" brushRef="#br2" timeOffset="-201755.75">1937 3467 31 0,'0'0'82'0,"0"0"-51"0,0 0-3 16,0 0-19-16,0 0-9 16,0 0-7-16,-2-12 2 15,2 12 5-15,0 0 4 16,0 0-1-16,0 0 5 16,0 0 2-16,0 0 5 15,0 0 27-15,0 0 11 16,0 0-9-16,-2 0-8 15,2 0-31-15,-3 0-5 16,0 0-6-16,3 0-3 16,-2 0 5-16,2 0 4 15,0 0 6-15,0 0 3 16,0 0-1-16,0 0 19 0,0 0 9 16,0 0 6-16,0 0-15 15,0 0-7-15,0 0-1 16,0 0-8-16,0 0 9 15,0 0-6-15,0 0-6 16,0 0 5-16,0 0 1 16,0 0-1-16,0 0 18 15,0 0 11-15,0 0-7 16,0 0-5-16,0 0-6 16,0 0-2-16,0 0-15 15,0 0-2-15,0 0-4 16,0 0 0-16,0 0-1 0,0 0 1 15,0 0-1-15,0 0-2 16,0 0 2-16,0 0-1 16,0 0 1-16,0 0 1 15,0 0 0-15,0 0 2 16,0 0-3-16,0 0 0 16,0 0-4-16,0 1-57 15,0 10-89-15,0-3 13 16,0-4-166-16</inkml:trace>
  <inkml:trace contextRef="#ctx0" brushRef="#br2" timeOffset="-199194.17">1892 2671 16 0,'0'0'32'15,"0"0"-2"-15,0 0 10 16,0 0 6-16,0 0 22 15,0 0 14-15,0 0-15 16,0 0-11-16,0 0-8 16,0 0-9-16,0 0-18 0,0 0-6 15,0 0 11 1,0 0 75-16,0 0-26 0,0 0-34 16,0 0-16-16,0 0-5 15,0 0-4-15,0 0 6 16,-2 0 1-16,2 0 0 15,0 0-8-15,-3 0-9 16,3 0 3-16,0 0 0 16,0 0 2-16,0 0-1 15,0 0 1-15,0 0-1 16,0 0 3-16,0 0 9 16,0 0-6-16,0 0-8 15,0 0-5-15,0 2 3 16,0-2-2-16,0 0-2 0,0 0-2 15,0 0 5-15,0 0-5 16,0 0 1-16,0 0-1 16,0 0 0-16,0 0-1 15,0 0-3-15,0 0-2 16,0 0-4-16,0 0-16 16,0 0-30-16,0 2-14 15,0 3 4-15,0 0 13 16,0 1-33-16,0-3-8 15,-2 2 32-15,0-3 22 16,2 0 23-16,0 0 14 16,-2-2 3-16,2 0 2 15,0 0 5-15,0 0 20 0,0 0 24 16,0 0 5-16,0 0 2 16,0 0-2-16,0 0-16 15,0 0 2-15,0 0-6 16,0 0 4-16,0 0 3 15,0 0-10-15,0 0-4 16,0 0-9-16,0 0-2 16,0 0-16-16,0 0-2 15,0 0-6-15,11 0 6 16,9 0 17-16,7 0 3 16,4-8-12-16,-2 2-1 15,-2 0-7-15,-5 1 4 0,-4 2 0 16,-7-1-1-1,-2 2-3-15,-4 2 0 0,-3 0-10 16,-2 0-43-16,2 0-42 16,-2 0-89-16,2 0-65 15,-2 9-50-15</inkml:trace>
  <inkml:trace contextRef="#ctx0" brushRef="#br2" timeOffset="-198765.16">2284 2680 199 0,'0'0'179'16,"0"0"-118"-16,0 0-5 0,0 0 32 15,0 0 11-15,0 0-20 16,-2 0-41-16,2 0-27 15,0 0-2-15,12 0 31 16,5-3-26-16,6-3-2 16,1-1 1-16,3 0-11 15,-3 3 1-15,-2-1 3 16,-1 2-6-16,-8 1-3 16,-1 0-33-16,-4 2-85 15,-6 0-140-15,-2 0-61 16</inkml:trace>
  <inkml:trace contextRef="#ctx0" brushRef="#br2" timeOffset="-198497.32">2777 2601 488 0,'0'0'168'16,"0"0"-122"-16,0 0-8 16,0 0 26-16,0 0 19 15,0 0-40-15,-3-6-38 16,3 3 6-16,6 1 5 16,4-1 6-16,6-1-22 15,2 2 8-15,2-3-8 0,7 5-85 16,2-2-184-16,-3 1-137 15</inkml:trace>
  <inkml:trace contextRef="#ctx0" brushRef="#br2" timeOffset="-198253.54">3221 2520 598 0,'0'0'119'16,"0"0"-72"-16,0 0 26 16,0 0 8-16,0 0-38 0,0 0-36 15,41-6 30 1,-16-2-26-16,-2-2-3 0,-1 2-8 16,1 4-7-16,1 1-98 15,2 3-43-15,3 0-82 16,0 0-81-16</inkml:trace>
  <inkml:trace contextRef="#ctx0" brushRef="#br2" timeOffset="-198001.68">3773 2376 310 0,'0'0'230'0,"0"0"-96"15,0 0-38-15,0 0-15 16,0 0-5-16,0 0-5 16,65-45-23-16,-49 40-16 15,2 1-9-15,-1-2-19 16,6 2-4-16,2-3-2 16,1 4-41-16,2-1-58 15,7-1-83-15,-4 1-32 16,0 0-83-16,0-1 93 15</inkml:trace>
  <inkml:trace contextRef="#ctx0" brushRef="#br2" timeOffset="-197797.8">4342 2227 105 0,'0'0'120'0,"0"0"11"16,0 0-31-16,0 0 18 15,0 0-3-15,0 0-21 16,78-50-5-16,-65 44-27 15,0 1 2-15,3 1-14 16,-5 1-10-16,1-1-16 16,3 2-21-16,1 1-3 15,3 1 0-15,4 0-51 16,2 0-117-16,4 0-193 16</inkml:trace>
  <inkml:trace contextRef="#ctx0" brushRef="#br2" timeOffset="-197544.04">4915 2133 427 0,'0'0'472'15,"0"0"-362"-15,0 0-53 16,0 0 21-16,0 0-7 16,0 0-68-16,13-15-3 15,-1 12 0-15,3 1-11 16,3 0 11-16,-3 2-58 15,1-2-9-15,-1 2-3 16,-1 0-1-16,1 0 7 16,-1-2 5-16,-1-1 46 0,1-4 7 15,-1 2-7 1,5-4-56-16,4 1-76 0,2-4-166 16</inkml:trace>
  <inkml:trace contextRef="#ctx0" brushRef="#br2" timeOffset="-197301.62">5414 1995 525 0,'0'0'215'0,"0"0"-146"0,0 0-15 15,0 0-3 1,0 0-31-16,0 0-12 0,85-82 1 15,-58 67-3-15,-3 1-6 16,-1 1-8-16,-2 1-32 16,0 0-31-16,1 0-39 15,0 3-38-15,3-1-144 16,1 0 16-16</inkml:trace>
  <inkml:trace contextRef="#ctx0" brushRef="#br2" timeOffset="-197106.19">5989 1694 506 0,'0'0'226'0,"0"0"-138"15,0 0-15-15,0 0-19 0,0 0-43 16,0 0-9-16,87-30 5 16,-62 25-7-16,2 2-29 15,-1-1-44-15,3 0-15 16,-2 0-45-16,-3-2-61 15,5 0-70-15,-2-2 78 16</inkml:trace>
  <inkml:trace contextRef="#ctx0" brushRef="#br2" timeOffset="-196965.86">6413 1586 12 0,'0'0'152'16,"0"0"-1"-16,0 0-40 16,0 0-20-16,0 0-30 15,0 0-18-15,64-26-29 0,-56 26-6 16,2-3-6-16,-1 3-2 15,5 0-4-15,1 0-99 16,1 0-92-16,-1 0-148 16</inkml:trace>
  <inkml:trace contextRef="#ctx0" brushRef="#br2" timeOffset="-196809.95">6740 1542 376 0,'0'0'317'0,"0"0"-211"15,0 0-25-15,0 0 24 16,0 0-60-16,0 0-37 16,65-31-8-16,-45 26-2 15,3 1-143-15,-4 1-70 16,0 0-148-16</inkml:trace>
  <inkml:trace contextRef="#ctx0" brushRef="#br2" timeOffset="-196587.89">7106 1470 671 0,'0'0'145'0,"0"0"-100"16,0 0 65-16,0 0-35 16,0 0-51-16,0 0-14 0,89-5-4 15,-62 2-2-15,-2-1 0 16,-1-3-2-16,-2 4-2 15,-2-4-32-15,3 4-85 16,-1-5-85-16,2-3-154 16</inkml:trace>
  <inkml:trace contextRef="#ctx0" brushRef="#br2" timeOffset="-196402.97">7610 1333 549 0,'0'0'234'16,"0"0"-143"-16,0 0-9 16,0 0-25-16,0 0-46 15,0 0-10-15,73-28-1 0,-52 24-18 16,-2 1-91 0,-3-4-49-16,2 0-123 0,-2 0-166 15</inkml:trace>
  <inkml:trace contextRef="#ctx0" brushRef="#br2" timeOffset="-196245.06">8003 1221 249 0,'0'0'302'16,"0"0"-208"-16,0 0-51 16,0 0-29-16,0 0-14 15,0 0-13-15,89-27-70 0,-68 27-29 16,4 0-77-16,0-3-38 15</inkml:trace>
  <inkml:trace contextRef="#ctx0" brushRef="#br2" timeOffset="-196081.15">8390 1148 595 0,'0'0'165'16,"0"0"-115"-16,0 0 22 15,0 0-16-15,0 0-46 16,0 0-10-16,58 0-85 16,-36 0-145-16,-4 0-171 15</inkml:trace>
  <inkml:trace contextRef="#ctx0" brushRef="#br2" timeOffset="-195937.86">8734 1088 694 0,'0'0'177'0,"0"0"-77"16,0 0-34-16,0 0-62 16,0 0-4-16,0 0-133 15,100-29-174-15,-71 25-212 16</inkml:trace>
  <inkml:trace contextRef="#ctx0" brushRef="#br2" timeOffset="-195825.91">9164 993 160 0,'0'0'367'0,"0"0"-340"16,0 0-27-16,0 0-133 15</inkml:trace>
  <inkml:trace contextRef="#ctx0" brushRef="#br2" timeOffset="-189280.78">8865 1400 41 0,'0'2'38'0,"0"-2"12"0,0 1 21 16,0-1 2-1,0 0 13-15,0 0-4 0,0 0-17 16,0 0-9-16,0 0-16 15,0 0-6-15,0 0-6 16,0 0-7-16,0 0 4 16,0 0-7-16,0 0-5 15,0 0 3-15,0 0 27 16,0 0 7-16,0 0-17 16,-2-5-19-16,0-2-4 15,-3-1 4-15,3 5 6 16,2-1 5-16,0-1 3 0,0 2 1 15,0-2 5-15,0 3 7 16,0 0-10-16,0 2-3 16,0 0-12-16,0 0-2 15,0 0-14-15,0 0-1 16,0 0-16-16,0 18 2 16,0 10 15-16,0 8 2 15,0 0 0-15,2 1 4 16,-2-8-3-16,2-3 0 15,-2-9-3-15,3-2 1 16,-3-6-1-16,2-3 4 16,-2-2 0-16,2-4-1 15,-2 0 3-15,0 0-2 16,0 0 0-16,0 0-2 16,0 2-2-16,0-2 1 15,0 5 1-15,0-5 0 16,0 3 0-16,0-1 2 0,0 0-3 15,0-2 6-15,2 0 1 16,0 0-1-16,0 0-2 16,0 0 16-16,6 0 9 15,3 0-10-15,4 0 4 16,7 0-4-16,3-7-9 16,0 0-7-16,-4 0 1 15,-2 0-4-15,-3 2 2 16,-6 5 0-16,-5 0-6 15,-3 0 2-15,-2 0 1 0,0 0 1 16,0 0 1-16,0 0-4 16,0 0 4-16,0 0-4 15,0 0 2-15,0 0-5 16,0-3-35-16,0 3-67 16,-4-6-86-16,-3-5-172 15</inkml:trace>
  <inkml:trace contextRef="#ctx0" brushRef="#br2" timeOffset="-188635.89">9126 1502 135 0,'0'0'78'16,"0"0"17"-16,0 0-14 16,0 0-46-16,0 0-35 15,0 0 5-15,0 4 16 16,0-1 47-16,0-1-1 16,0-2 13-16,0 0 11 15,0 0-4-15,0 0 4 16,0 0 6-16,0-5 1 0,6-9-81 15,5-1-16-15,1 8 8 16,-1 0-9-16,0 6-8 16,0 1 7-16,2 0-3 15,-2 0 4-15,1 12-12 16,-6 8-6-16,-3 4 10 16,-3 4 8-16,0 4 6 15,-7 3-1-15,-16-4-2 16,1-1-2-16,3-6 1 15,5-10-2-15,7-7 2 16,5-7-2-16,2 0 1 16,0 0 11-16,2-7-12 15,19-7 0-15,3 1 0 16,2 6 5-16,1 5-3 16,-2 2-4-16,-5 0-12 15,-5 9 2-15,-7 12-4 0,-6 6 16 16,-2 4 5-16,0 1 3 15,-18 0 5-15,-3-4 10 16,2-7 15-16,1-7 0 16,0-4 1-16,6-8 10 15,2 0-11-15,3-2-8 16,2 0-7-16,1 0-14 16,-1 0-2-16,1 0-7 15,2 0-46-15,0 0-162 0,2-2-449 16</inkml:trace>
  <inkml:trace contextRef="#ctx0" brushRef="#br0" timeOffset="-184167">7984 549 45 0,'0'0'10'0,"0"0"-2"15,0 0 16-15,0 0-7 16,0 0 10-16,0 0 79 0,0 0 22 15,-31-15 1-15,31 15-8 16,0 0-54-16,0-3-4 16,0 0-13-16,0 0-15 15,0-3 4-15,0-6-9 16,0-4 9-16,0-5-10 16,0-2 0-16,0 3 18 15,0 2-8-15,0 4 11 16,0 8 1-16,0 3-11 15,0 3-16-15,0 0-14 16,0 0-10-16,0 5-5 0,0 17-1 16,0 9 6-16,0 4 1 15,0 3 2-15,0 2 1 16,0 0 1-16,0-6 2 16,0-1 4-16,0-8-3 15,7-6 0-15,-5-10 1 16,0-6-1-16,3-3-4 15,8 0 24-15,8 0 5 16,4-14-8-16,8 2-20 16,-2-1-5-16,-8 8 0 15,0 0-30-15,-7 5-49 16,-3 0-150-16,-4 0-99 0,-2 0-350 16</inkml:trace>
  <inkml:trace contextRef="#ctx0" brushRef="#br0" timeOffset="-183932.07">8246 573 401 0,'0'0'453'15,"0"0"-323"-15,0 0-8 16,0 0-18-16,0 0-50 16,0 0-27-16,-21-32-15 15,21 32-5-15,0 0-2 16,0 0 1-16,0 0-6 15,0 5-10-15,0 14 3 16,-2 13 7-16,2 4 1 0,0 2 5 16,0 1-6-16,0-5-20 15,0-8-168-15,6-14-301 16</inkml:trace>
  <inkml:trace contextRef="#ctx0" brushRef="#br1" timeOffset="-180618.86">3825 788 44 0,'0'0'258'0,"0"0"-113"16,0 0-17-16,0 0-34 0,0 0-17 15,0 0-16-15,0-39-5 16,0 32-7-16,0-1 4 16,0 1 1-16,0 0 0 15,0 0-21-15,0 2-7 16,0-1 6-16,0 2-2 15,0 0-5-15,0 4 3 16,0 0-11-16,0 0-13 16,0 0-4-16,0 0-14 15,0 2-17-15,8 17-13 16,4 13 14-16,-1 9 30 16,-2 9 20-16,-2 4-5 0,-1-2-6 15,-3-8-6 1,1-12 10-16,2-11-6 0,-1-14 1 15,-1-7-5-15,6 0 23 16,7 0 18-16,8-7 7 16,6-18-8-16,4-3-25 15,-4 2 1-15,-6 4-18 16,-7 8 5-16,-9 9-6 16,-7 2 0-16,-2 3-3 15,0 0-15-15,0 0-37 16,0 0-46-16,0 0-173 15,-6 5-142-15</inkml:trace>
  <inkml:trace contextRef="#ctx0" brushRef="#br1" timeOffset="-180185.98">4195 838 608 0,'0'0'139'0,"0"0"-95"15,0 0-1-15,0 0-10 16,0 0-12-16,0 0-12 16,-18 0-1-16,18 0 4 15,0-2 8-15,0-6 39 16,0-4-3-16,0-2-43 0,7 2-9 16,4 4 9-16,0 4-26 15,0 4 16-15,-2 0-9 16,-3 0-2-16,2 6-14 15,-2 15 22-15,-4 0 2 16,-2 7 3-16,0 4-1 16,0 3 0-16,-14 2 3 15,-3-2 4-15,-1-8-10 16,5-5 11-16,4-12-7 16,7-6-4-16,2-1 14 15,0-3 31-15,0 0 32 16,22-3-7-16,7-12-19 15,6-1-35-15,-4 1-5 16,-6 6-12-16,-13 4 0 16,-8 5-11-16,-4 0-44 0,0 0-104 15,-14 20-124-15,-17 6-59 16</inkml:trace>
  <inkml:trace contextRef="#ctx0" brushRef="#br1" timeOffset="-174379.89">1605 13240 187 0,'0'0'171'15,"0"0"-69"-15,0 0-8 16,0 0-17-16,0 0-29 15,0 0-11-15,0 0-2 16,8-19 19-16,-8 16 2 0,0 3 4 16,0 0-9-16,0 0-8 15,0-1-19-15,0 1-9 16,0 0-2-16,0 0 7 16,0 0-2-16,0 0-4 15,0 0-1-15,0 0 2 16,0 0-13-16,0 0 9 15,0 0-1-15,0 0 0 16,0 0 7-16,0 0 3 16,0 0 1-16,0 0-16 15,0 0 2-15,0 0-7 16,0 0-4-16,0 0-2 0,0 0 4 16,0 0 1-1,0 0-3-15,0 0 8 0,0 0-8 16,0 0 8-16,0 0-4 15,0 0 0-15,0 0 0 16,0 0-1-16,0 0 3 16,0 0 2-16,0 0-2 15,0 0 5-15,0 0-6 16,0 0 3-16,0 0 6 16,0-5 0-16,0 0 9 15,0 1-10-15,0-3-8 16,0 4 9-16,0 3-6 15,0 0-4-15,0 0 2 0,0 0-2 16,0 0-5 0,0 0-12-16,0 0-20 0,0 24-9 15,0 8 45-15,-8 12 1 16,-4 2 9-16,3 2-6 16,1-5-1-16,1-6 7 15,5-7-9-15,2-7 1 16,0-9 3-16,0-11-4 15,0-3 2-15,0 0 6 16,13-3-8-16,7-18 50 16,2-3-34-16,3-3-7 15,-5 2-8-15,0-5-1 16,0-5-12-16,2 2 3 16,-7 1 6-16,4 5 3 0,-5 3 3 15,-6 10-2-15,-3 4 4 16,-3 7-4-16,-2 3-1 15,0 0-21-15,0 0 9 16,0 0-15-16,4 11 8 16,0 15 12-16,6 5 7 15,-1 3 3-15,4 0 1 16,3-7 0-16,-3-1-1 16,-2-11 1-16,-4-5-4 15,-3-8 5-15,0-2 0 16,1 0 1-16,2 0 10 15,2-12 6-15,-1-14-6 16,-1-9-13-16,-5 0-3 0,-2-2-9 16,0 0-2-16,0-1 4 15,-2 2 7-15,-5 3 9 16,1 10-7-16,4 8-1 16,0 13 0-16,2 2-1 15,0 0-6-15,0 0-21 16,0 8 1-16,0 8 21 15,0 3 5-15,6-4 1 16,9-3 2-16,6 0 0 16,3-5 4-16,1-7-1 15,2 0 5-15,2-2-10 16,-2-25 10-16,4-9-11 0,-3-8 0 16,-5 0-32-16,-3-2 3 15,-11 6-3-15,-7 1 14 16,-2 3 15-16,0 9 1 15,0 9 2-15,-5 5 7 16,3 12 14-16,0 1-16 16,2 0-5-16,0 0-17 15,0 0-13-15,0 1 5 16,-2 16 23-16,2 5 2 16,-2 7 1-16,-3 9 4 15,3 13-2-15,-5 9 7 16,-2 4 4-16,-4 4-5 15,-1-1 0-15,1-5-8 0,0-8 2 16,4-10 8 0,2-10-2-16,5-15-1 0,2-10-6 15,0-9 12-15,0 0-1 16,9 0-1-16,9-16 24 16,6-6-5-16,3-10-23 15,2-4 3-15,2-6-10 16,-2-1-1-16,0 3-14 15,0 3-8-15,-9 6 12 16,-2 9 1-16,-4 5 8 16,-8 6 0-16,-4 10 2 15,-2 1-3-15,0 0-7 0,0 0-14 16,0 12-19 0,0 7 9-16,0 8 21 0,0 1 12 15,0-3 1-15,0 1 8 16,0-4 1-16,0 0-1 15,2-3 2-15,3-3-5 16,-1-7-4-16,3-4 6 16,0-5-8-16,6 0 3 15,3-2-3-15,6-24 37 16,2-9-25-16,-3 0-10 16,-1 0-2-16,-5 3 1 15,1 2-2-15,-3 7 2 16,-1-2 2-16,-6 11 0 15,-1 7-1-15,-5 2-4 16,0 5-11-16,0 0-20 0,0 5-16 16,0 14 31-16,-5 13 10 15,-1 1 8-15,1 1 6 16,0 0-2-16,5 2-2 16,0-2 5-16,0-4 2 15,0-9-3-15,0-4 12 16,8-10-7-16,3-4-4 15,6-3 9-15,7-6 22 16,12-22-14-16,0-9-15 16,0-4-9-16,-5 3-11 15,-4-3-5-15,-10 7-3 16,1 5 18-16,-2 10 1 0,-7 6 1 16,0 8-1-16,-5 5-2 15,-2 0 0-15,3 0-3 16,-1 0-5-16,1 8-8 15,-3 9 0-15,1-2 8 16,1-1 10-16,-2-5 0 16,-2 0 7-16,2-6-5 15,-2-3 0-15,0 0 1 16,0 0 4-16,0 0 3 16,0 0 5-16,0-7 5 15,0-10-20-15,0-6-6 16,0 0 1-16,0 2 1 15,0 3-1-15,-2 4 4 0,0 6 1 16,-2 6-5 0,1 2 1-16,-4 0-31 0,0 2-15 15,-1 22 50-15,-3 4 0 16,1 6 5-16,2-1-2 16,1 1 2-16,3-1-2 15,2-1 9-15,2-3-3 16,0-4 2-16,2-8 0 15,11-7-4-15,5-8 1 16,2-2-2-16,4-2 10 16,5-23 19-16,-2-9-19 15,2-7-12-15,-6-9-4 0,-6-6-4 16,1-2-5 0,-7 0 2-16,-1 5 3 0,-6 7-1 15,-2 7 8-15,-2 14-3 16,2 10 5-16,-2 9 3 15,2 6-5-15,-2 0-3 16,0 0-12-16,3 0-19 16,-1 18 8-16,2 9 11 15,0 7 12-15,-1 8 16 16,-3 6-7-16,0 8-8 16,0 4-1-16,0 2 11 15,0-3-9-15,-3-7 1 16,-5-9 3-16,3-8-2 15,-1-12 0-15,4-8 0 16,2-11 1-16,0-4-3 0,0 0 19 16,0-16 23-16,19-14-23 15,4-10-17-15,4-1-4 16,-3 6-19-16,0 4-24 16,-4 9 31-16,-3 10 2 15,-4 4 4-15,-3 6-3 16,0 2 5-16,-1 0 1 15,-3 2-6-15,-2 22 3 16,2 8-1-16,-2 8 7 16,-2 7 21-16,2-3-4 15,-1-6-7-15,1-9-2 16,0-14-1-16,1-10 1 0,0-5-2 16,1 0 9-1,-1-13-15-15,-3-23-24 0,-2-16-314 16,0-10-594-16</inkml:trace>
  <inkml:trace contextRef="#ctx0" brushRef="#br1" timeOffset="-174210.98">2566 12807 1227 0,'0'0'107'15,"0"0"-81"-15,0 0-26 0,0 0-3 16,0 0-159-16,0 0-317 16</inkml:trace>
  <inkml:trace contextRef="#ctx0" brushRef="#br1" timeOffset="-172713.54">3831 13253 390 0,'0'0'340'0,"0"0"-202"15,0 0-37-15,0 0 26 16,0 0-56-16,0 0-51 16,72-79-12-16,-48 38-5 15,1-3 5-15,-3-7-7 16,-5-3 2-16,2 2-3 15,-9-2-33-15,0 4-32 16,-8 1 1-16,-2 8 20 16,0 8 22-16,0 11 10 0,0 12-6 15,-4 5 11-15,0 5-19 16,-2 0-4-16,-5 5 28 16,1 19 2-16,-4 5 8 15,1 8 0-15,-1 5 1 16,5 4 19-16,1 11 10 15,1 9 7-15,4 8-22 16,3-1-1-16,0-8-1 16,0-12-5-16,0-13-3 15,10-10 2-15,5-13-15 16,-1-6 4-16,-1-9-1 16,5-2-1-16,3-5 24 0,4-20 12 15,6-13-32-15,-2-7-6 16,3-5-57-16,-3-4 15 15,-3 4 29-15,-3 4 9 16,-4 14 4-16,-5 9 1 16,-7 11 6-16,-5 11 19 15,-2 1-9-15,0 0-17 16,0 22-48-16,0 12 48 16,0 12 31-16,0 4-13 15,0-1 0-15,0-1-4 16,-4-11 2-16,1-9-5 15,3-7-6-15,0-12-2 16,0-2-1-16,0-7 5 0,0 0 2 16,0 0-1-16,3-9 13 15,13-12-4-15,3-11 1 16,6-5-16-16,2 1 3 16,4 0-5-16,0 6 2 15,-4 6 0-15,-5 8-2 16,-4 8 0-16,-4 8-4 15,-4 0-15-15,-1 4 11 16,3 21-10-16,-6 8-6 16,1 4 24-16,-3 2 8 15,-2-7 3-15,0-4-5 16,-2-7-2-16,0-9-2 0,0-5 2 16,0-5-1-16,0-2 4 15,4 0 6-15,2-7 12 16,3-23-25-16,7-7-21 15,3-7-2-15,6-2 18 16,0 4-12-16,1 6 6 16,-4 12 11-16,-4 10 2 15,-5 8-2-15,-1 6 0 16,-3 0 0-16,-1 0 13 16,2 2 5-16,-2 20-8 15,1 15-10-15,-1 4 13 16,-2 2 4-16,-2-6-14 15,-4-7 3-15,0-7-6 0,0-11-76 16,0-12-101 0,-10 0-219-16</inkml:trace>
  <inkml:trace contextRef="#ctx0" brushRef="#br1" timeOffset="-172546.12">4593 12738 674 0,'0'0'503'0,"0"0"-445"16,0 0-50-16,0 0-8 15,0 0-2-15,0 0-200 0,-15 39-89 16,28-7-457 0</inkml:trace>
  <inkml:trace contextRef="#ctx0" brushRef="#br1" timeOffset="-172069.1">4915 13152 402 0,'0'0'269'15,"0"0"-197"-15,0 0-26 16,0 0 9-16,0 0-1 15,0 0-20-15,122-16 13 16,-101 10 5-16,-2-3 16 0,-1 1-29 16,0-7-21-16,0 1-10 15,-2-2 1-15,-1-6-3 16,1 0-6-16,-5 2-42 16,-7 1-9-16,-4 5 13 15,0 2-6-15,0 3 9 16,0 3 29-16,-4 1 6 15,-7 5 2-15,2 0-1 16,-6 0-1-16,-2 0-5 16,-2 19 4-16,-4 8 1 15,-3 10 1-15,-1 7 21 16,0 3 10-16,10-4 14 0,7-8 9 16,10-14 4-1,0-7-19-15,27-8 2 0,18-6 23 16,13 0-11-16,4-7-22 15,-4-20-24-15,-7-5-8 16,-10-1 0-16,-17-4-47 16,-15 5-42-16,-9 4-210 15,-4 6-610-15</inkml:trace>
  <inkml:trace contextRef="#ctx0" brushRef="#br1" timeOffset="-171078.07">6076 13024 88 0,'0'0'478'0,"0"0"-336"16,0 0-74-16,0 0 1 0,0 0-36 16,0 0-24-16,2 0 1 15,-2 0-2-15,0 0 22 16,0-2 42-16,0-6 27 16,0-4-47-16,0 0-44 15,-2-4-3-15,-11 0 1 16,-1 2 11-16,-1 0-16 15,-3 4 3-15,1 3 7 16,-2 6-11-16,-1 1 2 16,3 0-2-16,-4 4 2 15,1 16-2-15,3 8-1 16,3 4 1-16,3 8 1 0,7 4 1 16,4-3 8-1,0-6-5-15,0-9-4 0,4-8-1 16,9-8-1-16,5-8 0 15,7-2 1-15,8-26 25 16,5-18 0-16,-1-11-25 16,2-6-6-16,-10-1-38 15,0 3-76-15,-7 5 60 16,-6 2 25-16,-5 6 35 16,-7 2 0-16,-4 8 3 15,0 10 22-15,0 12 30 16,0 8 11-16,0 4-42 15,0 2-24-15,0 0-7 0,0 2-4 16,0 13 11 0,0 4 11-16,0 3 12 0,0 2 2 15,0 2 10-15,0 8-7 16,0 8-18-16,-7 11-6 16,-3 8 10-16,-4 13-4 15,-1-1 5-15,1-10-8 16,5-10-7-16,9-22 2 15,0-16-3-15,4-13 1 16,28-2-33-16,13-17-21 16,8-21-106-16,2-15-262 15</inkml:trace>
  <inkml:trace contextRef="#ctx0" brushRef="#br1" timeOffset="-170764.39">6491 12862 702 0,'0'0'228'15,"0"0"-137"-15,0 0-57 16,0 0-25-16,0 0-3 16,0 0 14-16,-47 86 23 15,38-50 5-15,5 2-19 16,4-5-5-16,0-6-13 16,0-11-9-16,0-8-2 15,4-8-2-15,11 0 2 16,3-8 5-16,5-26 43 15,-4-13-33-15,0-4-10 16,-9 3-5-16,-6 8 0 16,-4 9 2-16,0 12 1 0,-14 12-2 15,-9 7 2-15,-6 0-2 16,0 18 0-16,-2 12-2 16,0 9-1-16,2 1-46 15,5-3-161-15,8-10-124 16</inkml:trace>
  <inkml:trace contextRef="#ctx0" brushRef="#br1" timeOffset="-169886.95">7242 12879 313 0,'0'0'255'0,"0"0"-130"16,0 0-40-16,0 0-13 16,0 0-11-16,0 0 13 0,42-78 14 15,-42 78-5-15,0 0-32 16,0 0-51-16,0 0-5 15,0 20-3-15,0 14 8 16,-6 11 17-16,-4 5 0 16,2 2-5-16,1-2-3 15,5-8-3-15,0-12-4 16,2-12 3-16,0-10-3 16,0-8 1-16,0 0 7 15,2-8 9-15,9-20 7 16,5-11-12-16,-1-4-14 15,-3 5-2-15,1 2 0 16,1 5 2-16,-1 8 3 0,0 5 0 16,-2 8-3-16,-2 8 0 15,-3 2 0-15,6 0-3 16,-3 26-15-16,6 11 18 16,1 8 0-16,2-3 12 15,2-8 2-15,-2-10 9 16,-5-12-6-16,-1-8-1 15,-8-4-3-15,5 0 3 16,-1-20 24-16,4-15-11 16,-3-6-29-16,-3-5 2 15,-2-1-2-15,-2 3-20 16,2 4-24-16,-2 6-1 0,-2 10-20 16,4 12-63-16,5 8-55 15,2 4-187-15,2 0-204 16</inkml:trace>
  <inkml:trace contextRef="#ctx0" brushRef="#br1" timeOffset="-169497.94">7743 12890 428 0,'0'0'434'0,"0"0"-296"16,0 0-37-16,0 0-18 15,0 0-83-15,0 0 19 16,50 0-3-16,-25 0-6 15,-2 0-3-15,2 0-1 0,0 0-2 16,-1-9 0 0,-4-3-4-16,-4-2 4 15,-5-2-4-15,-7 0-5 0,-4 0-14 16,0 5-21-16,0-1 8 16,-15 9 8-16,-8 3-5 15,-3 0 6-15,-3 12 10 16,-5 13 11-16,1 3-2 15,4 2 8-15,4 2 2 16,8 4 22-16,5 0 13 16,10 4 22-16,2-2-22 15,2-6 14-15,29-8-21 0,19-14 7 16,10-10-13 0,7 0 1-16,-1-20-17 0,-12-14-4 15,-16-10-8-15,-14 0-61 16,-12 3-141-16,-12 4-353 15</inkml:trace>
  <inkml:trace contextRef="#ctx0" brushRef="#br1" timeOffset="-168881.9">8773 12705 467 0,'0'0'109'15,"0"0"-19"-15,0 0-13 16,0 0-48-16,0 0-15 16,0 0-4-16,-126 21 29 15,99-8 27-15,6 3-10 16,13 1-19-16,8 0-8 16,0 3-4-16,6 1-12 15,25 0-2-15,12 0 2 16,6-3-2-16,2-4-2 15,-9-2 1-15,-17-5 5 16,-16-3-2-16,-9 3 14 16,0 3 17-16,-26 8-3 15,-13 2 29-15,-3 2-39 0,-3-4-22 16,7-4-3-16,7-7 1 16,14-7-4-16,9-7-3 15,8-21-29-15,14-4-132 16,22-5-305-16</inkml:trace>
  <inkml:trace contextRef="#ctx0" brushRef="#br1" timeOffset="-168275.92">9093 12805 856 0,'0'0'157'0,"0"0"-86"15,0 0 13-15,0 0-54 16,0 0-27-16,0 0 41 15,84 0-29-15,-70 0-6 16,-6 0 0-16,1-1-2 16,-2-10-2-16,2-1 5 15,-3-6-10-15,-1-2-1 16,-3 3-24-16,-2 3-11 16,0 2-5-16,0 5 16 15,-7 3 25-15,-8 4 1 16,-3 0-1-16,-2 0 0 15,0 18 0-15,0 4 3 16,-1 7 19-16,4 2-2 0,3 5 0 16,8 4 7-16,6 0-9 15,0-4-6-15,8-6 2 16,26-5-10-16,9-12 15 16,5-10-1-16,4-3-6 15,-3-20-1-15,-5-21-4 16,-1-10-7-16,-9-7-12 15,-8 0-6-15,-4 5-5 16,-8 2 0-16,-5-2 2 16,-3 7 5-16,-2 3 1 15,2 9 10-15,-2 15 10 16,0 6-5-16,-4 9 1 0,0 4 22 16,0 0-22-1,0 0-1-15,0 12 0 0,0 14 12 16,0 5 17-16,0 5-4 15,0 4 20-15,0 4-6 16,0 2-21-16,0 2 0 16,0 2-11-16,-4-1-4 15,-3-3 1-15,2-10-4 16,3-10 0-16,2-13-42 16,0-13-59-16,0 0-125 15,18-30-139-15</inkml:trace>
  <inkml:trace contextRef="#ctx0" brushRef="#br1" timeOffset="-167298.18">9721 12773 804 0,'0'0'331'0,"0"0"-252"16,0 0-49-16,0 0-21 16,0 0 4-16,0 0-6 15,66 0-6-15,-58 0 6 16,0 0-1-16,-1 0 1 15,1 0 0-15,4-8-2 16,-5-2-5-16,1 1-4 16,-2-6-16-16,-2 3-3 15,-2-2-10-15,-2 0 16 0,0 3-8 16,0 2 23 0,0 3-13-16,-16 6-3 0,-7 0 18 15,-2 6 0-15,-7 16 1 16,3 4 6-16,0 4 24 15,5 5 19-15,8 2-18 16,7 4 0-16,9-6-3 16,0 2-2-16,13-7-19 15,18-6 7-15,10-6-15 16,1-8 4-16,3-10 15 16,-3 0-19-16,3-28-7 15,-1-10-36-15,-2-7-50 16,-3 4 3-16,-6 0 30 15,-6 9 57-15,-6 8 3 16,-2 8 6-16,-11 6 19 0,-3 7 23 16,-3 3-16-1,-2 0-8-15,5 0-11 0,-1 0-7 16,3 15 22-16,2 4-1 16,0-4-13-16,-2-1-7 15,-3-4 0-15,0-3-5 16,-4-6 0-16,0-1 1 15,0 0 0-15,0 0 4 16,0 0 5-16,0-12-12 16,0-6-18-16,0-4-30 15,-6 1 19-15,-3 1 26 16,-3 9 1-16,6 1-4 0,-1 5 6 16,-2 5 16-1,-2 0-1-15,-4 0-3 0,-1 3-9 16,-1 15 7-16,3 7 4 15,1 4 12-15,5 1-8 16,4 0-4-16,4-1-5 16,0-3 1-16,4-3-6 15,23-4 9-15,4-7-9 16,3-10 6-16,4-2-6 16,2-14 8-16,0-21-3 15,3-7-9-15,-5-4-4 16,-7 2-10-16,-7 2 13 15,-8 4-1-15,-5 0 2 0,-2 0 0 16,-7 0-2 0,0 4 5-16,-2 3-2 0,0 12-1 15,0 7 5 1,0 8 3-16,0 4 6 0,0 0-11 16,0 0-3-16,0 9-10 15,-2 17 10-15,-2 13 5 16,-1 7 0-16,3 8 4 15,2 1-6-15,0 0 2 16,0-5-5-16,0-9 1 16,2-11 0-16,3-13-1 15,-3-9-23-15,2-8-42 16,-4-1-84-16,2-27-143 16</inkml:trace>
  <inkml:trace contextRef="#ctx0" brushRef="#br1" timeOffset="-167141.08">10439 12689 746 0,'0'0'333'16,"0"0"-193"-16,0 0-65 15,0 0 0-15,0 0-39 16,0 0-27-16,216-42-4 16,-205 42-5-16,-11 0-22 15,0 0-123-15,0 0-418 16</inkml:trace>
  <inkml:trace contextRef="#ctx0" brushRef="#br1" timeOffset="-166384.89">12182 12651 255 0,'0'0'187'16,"0"0"-22"-16,0 0 7 16,0 0-29-16,0 0-61 15,0 0 43-15,-40-184-68 16,35 161 13-16,3 9-10 15,2 6-13-15,0 2-5 16,0 6-6-16,0 0-5 16,0 0-23-16,-2 0-1 15,2 0-7-15,-2 6-8 0,0 22 5 16,-4 12 3 0,2 8 15-16,-2 7 2 0,-3-3-2 15,3 0-1-15,-2-6 0 16,2-5-2-16,-1-11 1 15,5-7 1-15,2-9-12 16,0-3 4-16,9-8-6 16,24-3 5-16,12 0 8 15,10-11-1-15,1-10-6 16,-11-1-6-16,-14 7-15 16,-14 3-31-16,-9 9-10 15,-6 1-35-15,-2 2-58 16,0-2-269-16</inkml:trace>
  <inkml:trace contextRef="#ctx0" brushRef="#br1" timeOffset="-166098.06">12492 12521 644 0,'0'0'171'0,"0"0"-18"15,0 0-13-15,0 0-40 16,0 0-46-16,0 0-5 16,-5-32-17-16,5 32-2 15,0 0-2-15,0 0-16 16,0 17-8-16,0 14 7 0,9 11 12 16,0 0-12-16,-2 5-3 15,-3-1-7-15,-4-1-1 16,0-5-6-16,0-4-50 15,0-12-33-15,0-14-192 16,0-10-218-16</inkml:trace>
  <inkml:trace contextRef="#ctx0" brushRef="#br1" timeOffset="-165425.42">13352 12300 250 0,'0'0'165'0,"0"0"14"16,0 0-43-16,0 0-8 0,0 0-28 16,0 0-14-16,15-27-5 15,-15 27-14-15,0 0-18 16,0 0-49-16,0 32-2 16,-17 21 2-16,-12 25 30 15,-9 23 24-15,-2 16-24 16,-11 13 3-16,-3 9 2 15,1-2-6-15,1-11-9 16,12-21-19-16,11-27 4 16,14-26-5-16,10-26-7 15,5-23-48-15,5-3-65 16,26-41-87-16,7-22-288 16</inkml:trace>
  <inkml:trace contextRef="#ctx0" brushRef="#br1" timeOffset="-165043.55">13581 12513 636 0,'0'0'177'0,"0"0"-48"15,0 0-56-15,0 0 23 16,0 0-19-16,0 0-24 15,41-37-10-15,-41 37-16 16,0 0-27-16,0 0-3 16,0 14-3-16,0 12 6 0,-2 3 35 15,-8 2-8 1,2 0-10-16,-5 4 0 0,-1 0 3 16,3 2-11-16,-3-5 3 15,10-8 7-15,4-7 2 16,0-5-8-16,0-4-6 15,22-4 2-15,16-4 14 16,14 0-15-16,1 0 1 16,-6 0-9-16,-14-6-2 15,-15 2-48-15,-9-4-14 16,-7-4-18-16,-2-6-205 16,0-7-362-16</inkml:trace>
  <inkml:trace contextRef="#ctx0" brushRef="#br1" timeOffset="-164628.86">13986 12561 540 0,'0'0'366'0,"0"0"-255"16,0 0-80-16,0 0 2 16,0 0-5-16,0 0 2 15,-34-2 1-15,20 0 11 16,6-12 16-16,1-4-30 15,7-4-5-15,0 2-21 16,0 1 3-16,20 8-5 0,4 2 0 16,5 9-13-16,5 0 13 15,-1 2 11-15,-2 16-10 16,-6 5-1-16,-9 1-3 16,-10 0 0-16,-6 0-12 15,-4 6 15-15,-27 0 0 16,-10 5 7-16,-1-4 10 15,2-2-2-15,9-8 7 16,13-9 11-16,11-6-10 16,7-4 0-16,0-2 17 15,9 0-12-15,22 0-23 16,9-4 21-16,7-4-21 16,-3 3-5-16,4 0-6 0,3 3-69 15,2 2-41-15,5-2-178 16,2-8-372-16</inkml:trace>
  <inkml:trace contextRef="#ctx0" brushRef="#br1" timeOffset="-164293.5">14843 12273 241 0,'0'0'409'16,"0"0"-217"-16,0 0-67 0,0 0 0 15,0 0-44-15,0 0-57 16,-10-7-24-16,8 34 0 16,-10 14 44-16,-3 13 38 15,-6 15-22-15,-6 15-31 16,-4 14 3-16,-11 18-10 15,-7 19-3-15,-5 4-8 16,4-2-6-16,4-15 0 16,13-26-5-16,15-25 0 15,16-30-24-15,2-29-49 0,38-12-63 16,13-35-251 0,9-27-499-16</inkml:trace>
  <inkml:trace contextRef="#ctx0" brushRef="#br1" timeOffset="-163985.74">15140 12530 84 0,'0'0'775'16,"0"0"-556"-16,0 0-82 16,0 0-46-16,0 0-65 15,0 0-20-15,7-38-6 16,-5 38-7-16,0 19 7 15,-2 8 11-15,0 6 5 16,0 6 5-16,0 6-3 0,-2-3 6 16,-5-1 5-16,5-9-12 15,2-13-11-15,0-3-2 16,7-10-2-16,22-6 3 16,8 0 13-16,15-4-11 15,2-14 1-15,-4 4-8 16,-9 2-35-16,-5 7-45 15,-10-2-87-15,-6-1-269 16</inkml:trace>
  <inkml:trace contextRef="#ctx0" brushRef="#br1" timeOffset="-163475">15670 12489 613 0,'0'0'148'0,"0"0"-7"16,0 0 0-16,0 0-5 16,0 0-66-16,0 0-28 15,-24-104-35-15,58 82 0 16,4 3-12-16,3 7 5 15,-5 10-1-15,-5 2 0 0,-8 0 2 16,-7 21-2 0,-10 8-3-16,-6 5 4 15,0 5 1-15,-8-3 4 0,-15 0-2 16,-2-6 3-16,-4-2 4 16,0-8-8-16,2-4 6 15,3-4-4-15,6-9-2 16,5 0 2-16,10-3-1 15,3 0-3-15,10 0 0 16,26-12-23-16,5-3 1 16,5 4 22-16,-4 5 0 15,-7 4 1-15,-10 2 7 16,-14 0 8-16,-11 5-16 16,-16 24 7-16,-33 7 40 0,-18 6 1 15,-6 1-23-15,9-12-18 16,19-9-5-16,24-14-2 15,21-8-46-15,29-20-63 16,29-16-466-16</inkml:trace>
  <inkml:trace contextRef="#ctx0" brushRef="#br1" timeOffset="-162983.89">16557 12550 497 0,'0'0'391'0,"0"0"-140"16,0 0-100-16,0 0-89 16,0 0-30-16,0 0-10 15,272-35-6-15,-195 33-7 16,-19 2-7-16,-23 0 0 16,-22 0 3-16,-13 0-5 15,0 0-10-15,-2 0-13 16,-18 0-37-16,4 0-30 15,8-16-243-15,8-9-527 0</inkml:trace>
  <inkml:trace contextRef="#ctx0" brushRef="#br1" timeOffset="-162627.83">17587 12256 62 0,'0'0'605'16,"0"0"-541"-16,0 0 39 16,0 0 40-16,0 0-50 15,0 0-32-15,-13-70-12 0,18 46-26 16,11 0 7 0,3 1-17-16,1 8 1 0,5 2-14 15,0 9 13-15,8 4-7 16,3 0-1-16,1 4 3 15,-3 13-6-15,-10 1-2 16,-9 6-1-16,-9 2 1 16,-6 3 5-16,0 5 14 15,-27 3 7-15,-9 5-9 16,-11-2-7-16,-2 1-4 16,0-7 3-16,2-5-9 15,9-4-18-15,9-7-124 16,11-6-164-16,7-3-403 15</inkml:trace>
  <inkml:trace contextRef="#ctx0" brushRef="#br1" timeOffset="-162383.92">17595 12759 346 0,'0'0'456'15,"0"0"-293"-15,0 0-107 16,0 0 38-16,0 0-36 15,0 0-34-15,6 106-9 16,5-99 9-16,7-7 8 16,-3 0 21-16,1-5-7 15,-9-11 0-15,-7-2 3 16,0 4-7-16,-11 4-28 16,-22 6-14-16,-10 4-9 15,-11 14-54-15,-11 18-111 0,-8 7-467 16</inkml:trace>
  <inkml:trace contextRef="#ctx0" brushRef="#br0" timeOffset="-158059.89">726 13314 366 0,'0'0'221'0,"0"0"-98"16,0 0 0-16,0 0-67 0,0 0-9 15,0 0-9-15,21-43-10 16,-21 43-16-16,0 0-8 16,0 0-4-16,0 0-46 15,-10 20 36-15,-7 10 10 16,-8 16 61-16,0 8-23 15,7 4-12-15,7 0-9 16,11-6-6-16,0-8-2 16,11-9 10-16,14-17-18 15,6-10 11-15,8-8 5 16,11-7 18-16,10-30 23 16,-4-20-32-16,-4-5-22 0,-19-2-8 15,-15 4-30-15,-13 4-31 16,-5 3-28-16,0 8-1 15,-21 9 58-15,-3 10 28 16,-5 15-2-16,-2 11 7 16,-11 0 2-16,-4 14-5 15,2 21 12-15,5 7-2 16,20 6 14-16,17 0 1 16,2-2-3-16,25-2 11 15,23-2 5-15,8-4-7 16,-4-2 28-16,-10-4 2 15,-22-6-24-15,-13-2-31 16,-7 1-3-16,-5 0 3 0,-30 2 13 16,-10-1 2-16,-6-2-15 15,-1-6-27-15,11-8-336 16</inkml:trace>
  <inkml:trace contextRef="#ctx0" brushRef="#br0" timeOffset="-157234.6">782 14933 692 0,'0'0'113'15,"0"0"-49"-15,0 0-28 16,0 0-36-16,0 0-18 16,0 0-50-16,-2 96 68 0,-23-28 32 15,-8 8 12-15,-3 1-2 16,0-2 10-16,3-12-20 15,6-10-15-15,7-18-1 16,9-12-1-16,6-14-11 16,5-9-2-16,0 0 18 15,0-9 51-15,5-36 27 16,19-14-96-16,7-20-2 16,3-7 0-16,2 1 0 15,-8 6 2-15,1 10 7 16,-2 13-1-16,-9 10 6 15,-2 16 8-15,-7 11 7 16,-7 12 5-16,3 7-15 0,-3 0-19 16,6 12-23-16,13 29-9 15,4 20 32-15,1 11 0 16,1 4 6-16,-5-5 0 16,-2-10-6-16,1-10 2 15,-11-15-1-15,-1-10-1 16,-7-12-5-16,-2-11-97 15,0-3-104-15,-17-3-177 16</inkml:trace>
  <inkml:trace contextRef="#ctx0" brushRef="#br0" timeOffset="-157097.68">764 15186 1024 0,'0'0'260'0,"0"0"-204"15,0 0-38-15,0 0-18 16,0 0 0-16,0 0-2 15,290-39-44-15,-212 33-262 16,-12-2-432-16</inkml:trace>
  <inkml:trace contextRef="#ctx0" brushRef="#br0" timeOffset="-156958.75">1413 15168 879 0,'0'0'138'0,"0"0"-107"16,0 0-31-16,0 0-32 15,0 0-457-15</inkml:trace>
  <inkml:trace contextRef="#ctx0" brushRef="#br0" timeOffset="-154467.29">2191 14976 55 0,'0'0'231'16,"0"0"-127"-16,0 0 21 15,2 0 38-15,2 0-34 0,-2 0-27 16,4-9-32-16,-4-5-45 16,0 2 5-16,-2 0 30 15,0 6-12-15,0-2-2 16,0 6-22-16,0 0-5 15,0 2-8-15,0 0-7 16,0 0-4-16,0 0-8 16,0 2-2-16,0 15 5 15,-2 12 5-15,-3 5 4 16,-2 6-3-16,3 5 1 16,1-4 1-16,3-1-1 15,0-8-2-15,0-5 0 16,0-9 4-16,0-10-2 15,0-7-2-15,3-1-1 0,5 0-2 16,6-15 3-16,7-15 8 16,0-7 4-16,-1-1-2 15,-1 4-10-15,-2 9-1 16,-3 2 1-16,-1 9 3 16,-5 5 0-16,-3 9 4 15,0 0-7-15,-3 0-21 16,5 0-14-16,4 23 33 15,2 3 4-15,5 6 2 16,0-4 5-16,-1-2-3 16,-1-8-4-16,-7-5-1 15,1-12-1-15,-4-1 7 16,0 0-7-16,7-15 2 0,1-21 24 16,1-9-26-16,-3-3-29 15,-5-4-42-15,-5 6 2 16,-2 0 27-16,0 12 42 15,0 10 0-15,0 8 21 16,0 12 39-16,0 4-3 16,0 0-40-16,0 0-17 15,0 4-8-15,0 17 8 16,0 2 1-16,0 3 1 16,6 2 6-16,6-6 0 15,-1-5 0-15,5 3 2 16,1-11-7-16,4-1-2 0,8-8-1 15,4 0-1 1,2 0 1-16,1-14 26 0,-5-9-18 16,-6-2-5-16,-5-1 3 15,-5 3-6-15,-6 4-2 16,-4 1-1-16,-5 6 2 16,0 2 1-16,0 10 6 15,0-4-1-15,0 4-5 16,-5 0-3-16,-8 0-4 15,-5 0-1-15,-2 12-4 16,-2 8 12-16,-3 6 0 16,0 2-4-16,4 0 4 15,0 0-3-15,11 0 1 16,10-3-3-16,0-2 2 0,6-5 3 16,17-4 9-16,4-2 3 15,4-8-2-15,4-4-9 16,3 0 4-16,-1-20 22 15,1-8-27-15,-7-4-41 16,-8-4-219-16,-14 2-269 16</inkml:trace>
  <inkml:trace contextRef="#ctx0" brushRef="#br0" timeOffset="-152421.62">4041 14788 178 0,'0'0'257'0,"0"0"-118"16,0 0-51-16,0 0-22 15,0 0-19-15,0 0-21 16,0-76 0-16,0 67 19 15,0 6 4-15,0 3 2 16,0 0-32-16,0 0-19 16,0 12-41-16,-9 15 41 15,-3 9 8-15,2 8 2 16,1 6 3-16,-1 4 23 0,6-6-12 16,2-2-1-16,2-2-1 15,0-14-6 1,0-6-7-16,0-10-5 0,4-10-1 15,4-4 4-15,2 0-5 16,7-24 9-16,-2-6 39 16,3-6-45-16,-3 1-5 15,-1-4-30-15,1-3-33 16,1 7 38-16,-1 8 25 16,-4 3 4-16,-1 12 2 15,-4 8 15-15,-4 4 9 0,5 0-30 16,0 5-12-1,2 23-11-15,4 11 23 0,3 5 38 16,-1-3-5-16,1-8-12 16,-5-8-7-16,1-11-4 15,-6-7-7-15,-2-7 8 16,3 0-3-16,-3 0-2 16,6-6-1-16,1-18 32 15,1-4-24-15,0-13-13 16,-5 2-11-16,-1-1-23 15,-6 3 8-15,0 2 12 16,0 8 13-16,0 9 2 16,0 10 3-16,-2 7 15 15,0 1-19-15,-2 0-8 16,1 1-34-16,-3 24 31 16,1 7 11-16,0 6 11 0,5 0-2 15,0-6 0-15,0-5 2 16,10-6-5-16,11-7-5 15,8-11 8-15,5-3-2 16,7 0 10-16,-4 0 7 16,-8-21-8-16,-2 4-12 15,-12-10 0-15,-3 3 0 16,-1-3-1-16,-3 1 2 16,0 5-5-16,1-4 0 15,-5 9 0-15,0 7 2 16,-2 0 1-16,-2 9-3 0,0 0-1 15,0 0-18 1,0 0 1-16,0 0-14 0,0 0 10 16,0 0 22-16,0 0 4 15,0 0-3-15,0 0 5 16,0 0-3-16,0 0-3 16,0 0 1-16,0 0 9 15,0 0 4-15,0 0 17 16,0 0 7-16,0-12-15 15,0-2-13-15,0 4-8 16,0 6 0-16,0-2 4 16,0 6 6-16,0 0-12 15,0 0 0-15,0 0 0 16,0 0-13-16,0 6-17 16,0 20 3-16,-2 10 25 0,-9 10 2 15,5 7 3-15,1-1-2 16,5-6 3-16,0-6 0 15,0-11-1-15,5-10-3 16,8-9 0-16,7-10-3 16,2 0 1-16,9-17 2 15,5-18 20-15,-2-11-15 16,-3-3-5-16,-9 0-23 16,-4-8 2-16,-7 2-8 15,-2-2 8-15,-2-2 21 16,-3 10 3-16,-2 5 8 15,0 14-8-15,0 14-1 0,1 8 14 16,-3 8 1-16,0 0-17 16,0 0-3-16,0 0-39 15,0 17 20-15,0 12 13 16,0 13 5-16,0 12 4 16,-13 9 10-16,4 0 2 15,-3 3 8-15,4-3-4 16,-1-5-4-16,7-10 1 15,2-6-13-15,0-12 13 16,0-12-10-16,6-16 2 16,14-2-3-16,4-2 10 15,5-25 4-15,7-11 7 16,0-7-12-16,0-5-11 0,-3-8-12 16,-6-4-11-16,-7-6 5 15,-2 2 11-15,-7-1 7 16,0 13 6-16,-6 4-5 15,-1 13-1-15,-2 13 0 16,0 11 0-16,-2 8 0 16,0 5-4-16,0 0-26 15,0 9-27-15,-4 21 36 16,-14 12 21-16,-2 16 2 16,4 12 9-16,1 6 17 15,9-2-1-15,3 1-1 16,3-9 5-16,0-10-22 0,11-10 8 15,9-18-13-15,0-12-1 16,1-14-2-16,3-2 7 16,2-23 5-16,6-18 3 15,-6-13-16-15,-12-4-84 16,-12-4-197-16,-2-5-526 16</inkml:trace>
  <inkml:trace contextRef="#ctx0" brushRef="#br0" timeOffset="-152169.47">4603 14390 784 0,'0'0'89'16,"0"0"-82"-16,0 0-7 0,0 0-7 15,0 0 2-15,0 0 5 16,48 98 3-16,-34-98 7 15,2-5 78-15,-8-14-14 16,-3-4-44-16,0 4-16 16,-5 6-13-16,0 5-1 15,0 7-13-15,0 1-131 16,0 0-109-16,-5 0-133 16</inkml:trace>
  <inkml:trace contextRef="#ctx0" brushRef="#br0" timeOffset="-150479.55">6082 14797 207 0,'0'0'69'0,"0"0"-34"15,0 0 121-15,0 0-20 0,0 0 8 16,0 0 2-1,-2 3-23-15,2-3-15 0,0 0-22 16,0 0-20-16,0-2-14 16,2-17-17-16,17-11-12 15,3-15-20-15,0-1 3 16,0-5-6-16,-6-2-7 16,-5 3-39-16,-6 4 4 15,-5 3-11-15,0 11-9 16,0 11 22-16,0 9 38 15,0 5 2-15,0 7-7 16,-3 0 1-16,-3 0-11 16,-3 16 3-16,-5 13 10 15,-1 5 4-15,1 3 0 16,-1 8 4-16,-1 5 6 0,3 10 7 16,-1 10 15-16,6 3-9 15,3-1 3-15,5-10-16 16,0-12 8-16,7-15-13 15,13-8-4-15,-3-15 7 16,4-7-3-16,4-5 1 16,-1 0 2-16,2-25 3 15,3-8-2-15,0-6-9 16,-4-12-15-16,-5 0-31 16,-5 0-7-16,-1 1-2 15,-5 9 34-15,-5 12 20 16,-2 7 1-16,1 12 1 0,-3 6 3 15,0 4-8-15,0 0 3 16,0 0-24-16,0 19-5 16,0 16 30-16,0 5 2 15,0 6 8-15,0 2 18 16,0-4 0-16,0-3-11 16,0-12-7-16,0 0-4 15,0-12 4-15,5-3-9 16,-1-5 8-16,1-9-9 15,3 0 3-15,6-18-2 16,6-13 26-16,2-13-18 16,1 3-7-16,-4-3-1 15,1 3 2-15,-1 12 1 0,-4 4 0 16,-1 9-4-16,-4 11 0 16,1 0 0-16,1 5-1 15,1 0-4-15,1 22 4 16,-3 9 2-16,-3 6 15 15,-1 6-6-15,-4-4 10 16,-3-2-11-16,0-9-8 16,0-6 6-16,0-14-2 15,0-4-1-15,0-4-1 16,0 0 4-16,0 0 1 16,2-27 4-16,7-6-12 15,4-11-2-15,5-9-3 16,4-3-5-16,2 3-2 15,3 7 12-15,0 8 0 0,0 11-5 16,0 9 0-16,-3 10 4 16,-4 8 1-16,-2 0 3 15,-5 16-2-15,-3 28 6 16,-2 6 11-16,1 6 5 16,0-6-9-16,0-9-10 15,-2-11-1-15,-3-10-3 16,-2-11-1-16,-2-4 1 15,0-5-46-15,0-3-107 16,-17-26-256-16</inkml:trace>
  <inkml:trace contextRef="#ctx0" brushRef="#br0" timeOffset="-150311.65">6651 14297 468 0,'0'0'331'16,"0"0"-291"-16,0 0-34 16,0 0-6-16,0 0-4 15,0 0-115-15,-13 50-202 16</inkml:trace>
  <inkml:trace contextRef="#ctx0" brushRef="#br0" timeOffset="-149765.48">7182 14696 389 0,'0'0'268'16,"0"0"-100"-16,0 0-16 16,0 0-24-16,0 0-64 0,0 0-64 15,-5-12 14-15,15 14-14 16,5 6 9 0,3-2 2-16,-1-6-9 0,4 0 1 15,-3 0 9-15,-1-14 3 16,-5-10-6-16,-4-5-1 15,-3 0-8-15,-5 0-12 16,0 6 0-16,0 5 10 16,-2 8-5-16,-7 3-5 15,-1 7-3-15,0 0-1 16,-3 0-4-16,-6 7 14 16,-5 15 6-16,-3 10 0 15,-2 6 2-15,0 8 2 16,5 9 16-16,8 0 11 15,7-2-5-15,9-6 0 0,0-10-6 16,20-10-3-16,18-13-4 16,6-14 37-16,8 0-4 15,4-13-19-15,-5-27-15 16,-4-6-7-16,-12-10-5 16,-10 3-34-16,-14 5-89 15,-11 4-119-15,0-2-376 16</inkml:trace>
  <inkml:trace contextRef="#ctx0" brushRef="#br0" timeOffset="-148625.93">8329 14761 428 0,'0'0'198'16,"0"0"-147"-16,0 0-43 16,0 0-4-16,0 0 9 15,0 0 24-15,-2-12 9 16,2-7 67-16,0-7-29 0,0-10-69 16,8-8-7-16,-2-2 0 15,3-3-8-15,-3 3-2 16,2 2 2-16,-6 5-16 15,-2 6 16-15,0 9 2 16,0 9-1-16,0 3 5 16,0 12-5-16,0 0-2 15,0 0-42-15,0 0 18 16,0 21 25-16,-8 6 0 16,0 4 4-16,-1 10 8 15,-3 6-3-15,4 10 12 16,1 7-3-16,3 0-10 15,4-2 8-15,0-4 4 16,0-13-12-16,9-9 0 0,4-13-3 16,7-11 5-16,3-12-1 15,6 0 7-15,2-29 10 16,0-16-12-16,-4-9-14 16,-6-8-1-16,-5-2-28 15,-3-2-3-15,-5 8-6 16,-2 8 15-16,-4 1 13 15,1 12 10-15,-1 6 4 16,2 11-4-16,3 9 5 16,-4 6 3-16,-1 5 1 15,-2 0-9-15,0 5-18 0,0 22 15 16,0 8 3-16,0 11 31 16,0 1-4-16,0 8 4 15,0 1-7-15,0 4 0 16,0-6-2-16,0-8-5 15,0-12-7-15,0-11-7 16,0-15 2-16,0-6-3 16,0-2 1-16,9-10 14 15,11-31 9-15,1-9-26 16,6-2-3-16,0 4-23 16,-6 10-18-16,-4 11 40 15,-1 13-1-15,-3 7-3 16,1 7-1-16,-1 0 3 0,1 0 4 15,-1 14-2 1,1 18 4-16,-4 14 27 0,1 8 9 16,-1 3-6-16,-4-4-8 15,1-4-2-15,-1-16-12 16,-2-8-1-16,1-13-6 16,-2-12-1-16,-1 0 8 15,2-17-8-15,1-10-23 16,-3-17-147-16,-2-7-135 15</inkml:trace>
  <inkml:trace contextRef="#ctx0" brushRef="#br0" timeOffset="-148429.1">8368 14546 737 0,'0'0'183'0,"0"0"-72"15,0 0 37-15,0 0-72 16,0 0-64-16,0 0 2 16,165-96-11-16,-116 78-3 15,2 6-48-15,-4 1-239 16,-5 6-300-16</inkml:trace>
  <inkml:trace contextRef="#ctx0" brushRef="#br0" timeOffset="-147545.72">9108 14582 594 0,'0'0'93'0,"0"0"-72"0,0 0-21 16,0 0-44-16,0 0 44 15,0 0 7-15,0 5-2 16,0-5-1-16,0 0 27 15,0 0 49-15,0 0-25 16,0 0-22-16,0 0-17 16,0 0-10-16,0 0 1 15,0 0 4-15,0 0 20 0,0 0 37 16,0-12-39-16,0-8-18 16,-7 3-6-16,-4-1-2 15,0 4-2 1,-4 3 1-16,-1 10-2 0,0 1-5 15,-2 0 4-15,0 6-3 16,3 20 4-16,-1 9 0 16,3 5 7-16,-3 9-7 15,3-1 17-15,0 3-3 16,3-12-5-16,4-8 1 16,2-9-4-16,4-10 0 15,0-7-6-15,0-5 0 16,0 0 5-16,6-15 8 0,17-21 26 15,1-17-39 1,5 2-11-16,-5-2-17 0,-1 10 15 16,-5 11 10-16,-5 11 3 15,-5 10 9-15,0 8 9 16,-4 3 14-16,0 0-32 16,1 26-1-16,1 12 1 15,4 8 33-15,1 2-13 16,2-4-4-16,3-7 3 15,-1-9-6-15,1-10-5 16,2-13 4-16,-1-5-3 16,6 0 4-16,4-30 6 15,4-16-6-15,0-12-13 16,0-5-2-16,-2 0-23 0,-9 1 9 16,-2 0 15-16,-7 2-7 15,-4 3-9-15,-2 12 9 16,-5 8 4-16,0 15 4 15,0 14 5-15,0 3 2 16,0 5-3-16,0 0-4 16,0 0-4-16,0 19-4 15,0 8 5-15,-5 12 3 16,-7 6 2-16,-5 8 1 16,1 11 14-16,3 6 5 15,1 1 5-15,8-3-3 16,4-6 2-16,0-13-10 15,0-13-7-15,0-14-2 0,12-13-7 16,3-9-2-16,7 0 2 16,10-17 20-16,5-24-13 15,-1-8-7-15,-5-4-59 16,-11 0-151-16,-13 7-262 16</inkml:trace>
  <inkml:trace contextRef="#ctx0" brushRef="#br0" timeOffset="-147379.81">9320 14485 702 0,'0'0'311'15,"0"0"-186"-15,0 0-14 0,0 0-54 16,0 0-35-16,0 0-15 16,198-76-7-1,-156 62-25-15,-13-2-180 0,-11 2-143 16,-13 4-408-16</inkml:trace>
  <inkml:trace contextRef="#ctx0" brushRef="#br0" timeOffset="-145281.04">10794 14462 213 0,'0'0'305'0,"0"0"-152"16,0 0-5-16,0 0-46 16,0 0-12-16,0 0-46 15,0-26-39-15,0 26-5 0,0 19 0 16,2 14 30-16,-2 8 20 16,0 5-11-16,0 5-8 15,0 2-16-15,0-2-8 16,0-6 3-16,-2-8-5 15,-4-6-1-15,4-17 0 16,2-10-2-16,0-4 0 16,0-20 22-16,16-26 19 15,9-17-36-15,-1-1-3 16,0-3 7-16,-1 18-8 16,-3 5-6-16,0 12 7 15,-4 11-9-15,-1 12 3 16,-1 7-5-16,-3 2-10 0,2 0 11 15,3 15 4 1,-6 14 1-16,0 9 1 0,-6 6 2 16,-4 6 1-16,0 2 1 15,0-7-2-15,0-8 0 16,0-11 0-16,0-11-2 16,0-10 2-16,0-3-1 15,0-2 4-15,0 0 3 16,0-14 5-16,0-22-10 15,0-4-3-15,11-10-5 16,9 4-6-16,5 5-8 16,0 2 12-16,-4 11-2 15,2 8 7-15,-5 10-4 16,-3 8-12-16,1 2 12 0,-3 0 4 16,1 7-2-16,-3 14 4 15,-2 9 2-15,-7 2 5 16,2 9-1-16,-4 2 5 15,0-11-1-15,0-2-6 16,0-12 1-16,2-9-2 16,-2-6 0-16,3-3 0 15,2 0 5-15,3-8 2 16,5-18 4-16,6-8-9 16,-3-7 0-16,1 2-3 15,-3-1 2-15,-1 2-4 16,-2 2-3-16,0 6 3 15,-2 7 1-15,-3 11 0 16,-3 5 0-16,-1 4-1 0,-2 3-1 16,0 0-12-16,0 0-7 15,0 4 19-15,0 14 1 16,0 9 3-16,-7-1-2 16,1 10 0-16,1 2-1 15,3 9 3-15,0 4-3 16,2 0 1-16,0-2 4 15,0-8-3-15,0-9-1 16,4-11 1-16,7-12 1 16,3-9-3-16,1 0 0 15,6-21 11-15,-2-16 0 0,4-8-7 16,-3-9-4-16,3 1-4 16,-2 2-11-16,2 9-6 15,-1 6 21-15,-2 5-2 16,-4 17 2-16,-5 5-2 15,0 6 2-15,0 3-8 16,-2 3-4-16,0 17 2 16,-2 10 10-16,-5-1 10 15,-2 8 0-15,0 1 5 16,0-2-7-16,0 3-2 16,0-4-1-16,0-7-4 15,0-7-1-15,0-8 0 16,0-6 0-16,0-7 4 0,0 0-4 15,0-7 13-15,0-24-13 16,0-8-1-16,2-5-10 16,14 3 6-16,1 0 1 15,8 3-2-15,0 6 2 16,0 7 2-16,-4 10 0 16,-5 9-6-16,-3 1 8 15,-3 5-1-15,-4 0-7 16,1 5 4-16,-3 14 4 15,-2 6 3-15,3 3-2 16,-1 4 2-16,1 2 1 16,2 2-1-16,-1-10-3 0,1-2 0 15,2-10 2 1,0-6 3-16,-1-8-4 0,6 0 0 16,-1-10 22-16,6-20-1 15,0-7-13-15,1-1-8 16,1-7 0-16,-2 3-1 15,-3 2-3-15,-5 6-8 16,-2 8 11-16,-4 11 0 16,-3 7 1-16,-2 6 2 15,0 2-3-15,2 0 0 16,-2 0-1-16,0 0 1 16,0 0-5-16,0 0 4 15,0 0 1-15,0 6-8 0,0 16 8 16,-2 9 7-1,0 9 2-15,2 0 2 16,0-4 4-16,0-5-2 16,13-6-3-16,3-9-6 0,-3-8 6 15,0-8-8-15,1 0-1 16,1-14-2-16,-1-12 1 16,-3-9-68-16,-5-16-223 15</inkml:trace>
  <inkml:trace contextRef="#ctx0" brushRef="#br0" timeOffset="-145135.06">12244 14079 646 0,'0'0'540'16,"0"0"-452"-16,0 0-69 16,0 0-19-16,0 0-15 15,0 0-97-15,-115 62-291 16</inkml:trace>
  <inkml:trace contextRef="#ctx0" brushRef="#br0" timeOffset="-144986.15">11529 14159 771 0,'0'0'0'0,"0"0"-293"16</inkml:trace>
  <inkml:trace contextRef="#ctx0" brushRef="#br0" timeOffset="-143661.95">12285 14415 427 0,'0'0'201'0,"0"0"-38"16,0 0-37-16,0 0-14 16,0 0-20-16,0 0-55 15,21-48-14-15,-13 48-23 0,-4 7 0 16,0 16-19-16,-4 12 19 16,0 9 8-16,0 0-4 15,0 6 26-15,0 0-29 16,0-6 8-16,0-12-4 15,0-14-4-15,0-6 5 16,0-12-6-16,0 0 6 16,0 0 12-16,0-18 6 15,11-18-13-15,3-3-11 16,1-7 11-16,6 0-10 16,3 5-1-16,-2 3-16 15,3 8 13-15,-5 11-3 16,-7 7 1-16,1 8 4 0,-6 4-9 15,1 0 9-15,5 12 2 16,-3 11 2-16,-5 4 15 16,2 8-3-16,-6-5-15 15,-2 4 6-15,0 0 4 16,0-8-9-16,0-4-1 16,0-8 0-16,0-9 0 15,0-5 4-15,0 0 3 16,0 0 1-16,4-14 17 15,7-13-25-15,7-7-7 16,5-2 7-16,-2 0 10 16,4 4-10-16,-2 6 2 15,-6 8 0-15,-1 2 1 0,-5 9 1 16,-7 2-3-16,-1 5 10 16,-3 0-8-16,0 0-3 15,2 0-4-15,0 0-10 16,-2 7 4-16,3 15-1 15,-3 9 9-15,0 3 2 16,2 0 9-16,4 0-7 16,1-8 0-16,2-4 2 15,-2-7 0-15,1-3-1 16,-1-7-3-16,-3-5 0 16,10 0-2-16,3 0 2 15,8-22 26-15,4-5-12 0,-4 1-11 16,-3-9 0-1,-2 1-3-15,-4-1-1 16,-5 3-6-16,-2 1-1 16,-2 2 8-16,-3 7 0 0,-2 8-5 15,-2 8 5-15,0 6 9 16,0 0-9-16,0 0-18 16,0 2-13-16,0 16 30 15,0 8 1-15,-2 4 10 16,0 1 4-16,2 3 9 15,0 4-4-15,0 0-7 16,15 0 1-16,1-10-6 0,-1-6 0 16,-1-10-7-1,-5-12 0-15,3 0-3 0,0-18-36 16,1-26-13-16,1-12-233 16,-3-12-511-16</inkml:trace>
  <inkml:trace contextRef="#ctx0" brushRef="#br0" timeOffset="-143417.06">13074 14076 701 0,'0'0'136'0,"0"0"-80"16,0 0-32-16,0 0 19 16,0 0-9-16,0 0 3 15,-4 78 13-15,4-78 29 16,0 0 57-16,0-20-66 0,0 1-53 15,0-3-17-15,0 4 10 16,0 4 0-16,-8 3-10 16,-1 9-4-16,1 2 2 15,-2 0-100-15,2 25-92 16,3 10 15-16,5 6-201 16</inkml:trace>
  <inkml:trace contextRef="#ctx0" brushRef="#br0" timeOffset="-143045.25">13267 14270 821 0,'0'0'93'0,"0"0"-30"16,0 0-50-16,0 0-11 15,0 0 2-15,0 0-4 16,199-53-4-16,-179 61 4 15,-9 10 1-15,-11 9 10 16,0 4 4-16,0 11 31 16,-22 3 15-16,-7 4-24 15,-7 2 28-15,-4-1-36 16,0-1 8-16,0-3-7 16,7-11-16-16,6-12-2 15,11-6 18-15,9-13-13 16,7-4 6-16,0 0 8 15,11 0-15-15,28 0-5 16,16-4 20-16,10-10-22 16,-3 2-7-16,-9 2-2 0,-10 2-3 15,-12 2-49-15,-14 2-53 16,-9 0-140-16,-8-13-70 16</inkml:trace>
  <inkml:trace contextRef="#ctx0" brushRef="#br0" timeOffset="-142393.45">13228 14502 568 0,'0'0'449'15,"0"0"-281"-15,0 0-112 0,0 0-40 16,0 0-1-16,0 0-10 16,338-58 3-16,-280 53-7 15,-11-2 1-15,-14-5-2 16,-6-4-1-16,-9-5-7 15,-3-3 3-15,-7 2 0 16,-4-4-6-16,-4 4 3 16,0 3 7-16,0 2-4 15,0 3 0-15,0 1 5 16,-4 8-2-16,-1 3 2 16,0 2 0-16,-4 0 0 15,-4 0-7-15,-3 12 7 16,-1 15-3-16,-1-1 1 0,2 11 2 15,3 1 6 1,6 0 1-16,5-3 5 0,2-3 1 16,0-2 19-16,11-2-5 15,14-9-10-15,4-2-4 16,4-14-2-16,2-3 8 16,3-9-4-16,-1-23-2 15,-2-5-9-15,-6-2-4 16,-7-1 2-16,-2 1-4 15,-4 2-4-15,-7-2 0 16,-3 8 5-16,-4 8 1 16,-2 7-4-16,0 9 4 15,0 7-1-15,0 0 0 16,0 0-11-16,0 0 1 0,-10 21 10 16,-2 9 2-16,8 4-1 15,4-2 0-15,4 3 0 16,25-4 6-16,2-6 6 15,0-8-7-15,-6 0 3 16,-9-7 0-16,-12-3-2 16,-4 0-6-16,0-2 2 15,-6 0-1-15,-17-5-1 16,1 0 6-16,2 0-6 16,13-12-19-16,7-14-31 15,22-9-198-15,32-3-600 16</inkml:trace>
  <inkml:trace contextRef="#ctx0" brushRef="#br0" timeOffset="-141087.97">14835 14316 307 0,'0'0'247'0,"0"0"-178"15,0 0 22-15,0 0 7 16,0 0 2-16,0 0 15 16,15-12 7-16,-5-8-59 15,0-6-45-15,3-3 4 16,-1 0-14-16,-3-10-3 0,-3 0-5 15,1 1 0 1,-2 1 1-16,-1 6 2 0,1 5-2 16,-5 11 5-16,2 7-3 15,0 3-2-15,-2 5-1 16,0 0-20-16,0 0 1 16,0 0-5-16,0 10 13 15,0 15 11-15,-11 11 11 16,-3 10 9-16,-1 8 3 15,-1 8-10-15,3 4 12 16,1 1-9-16,6-5 8 16,6-8-1-16,0-10-15 0,0-12-6 15,20-14 0 1,9-18-1-16,7 0 19 0,3-30-4 16,2-10-5-16,1-6-6 15,-4-9-5-15,0-1 0 16,-4-4-14-16,-8 0 2 15,-8 2-3-15,-7 4 8 16,1 4 7-16,-6 10 0 16,0 13 2-16,-1 6 0 15,-3 14-2-15,-2 5 2 16,0 2-2-16,0 0-27 16,0 14 8-16,0 12 19 15,-7 10 10-15,-3 4-1 16,-2 8 4-16,3 7-5 15,3 6 0-15,-3 2 7 0,-3-1-5 16,2-2 1 0,-1-11-2-16,3-12-7 0,4-14 2 15,2-12-6-15,2-11 6 16,0 0 3-16,14-20-4 16,12-11 18-16,5-10-20 15,0 2-2-15,-2-4-5 16,-4 9-11-16,-5 4 5 15,-7 9 12-15,1 10 0 16,-1 3 0-16,-1 8-9 16,1 0 5-16,-2 0 2 15,-2 4 1-15,-2 20-4 0,-3 8 5 16,0 6 9-16,1-1-4 16,0-6 0-16,4 0 2 15,-1-13-6-15,1-4 5 16,5-6-6-16,1-8 4 15,5 0 2-15,7-12 5 16,2-13-7-16,2-1-4 16,-2-10-2-16,-2 2-13 15,-5-2-8-15,-4 4 3 16,-5 0 11-16,1 1-5 16,-3 6 8-16,0-1 2 15,-2 6-4-15,0-2 5 16,-5 4-2-16,-4 4 2 0,0 2 1 15,0 3-5-15,-7 7-10 16,-8 2-8-16,-5 0 4 16,4 9 11-16,1 14 1 15,10 12 9-15,5 2 1 16,0 12 3-16,0-1 32 16,9-4-10-16,14-6 1 15,4-11 1-15,8-13-14 16,5-14-4-16,5 0 8 15,1-21-10-15,-5-14-8 16,-10-6-18-16,-16-5-137 16,-15 1-259-16</inkml:trace>
  <inkml:trace contextRef="#ctx0" brushRef="#br0" timeOffset="-140891.02">14891 14245 1075 0,'0'0'162'15,"0"0"-89"-15,0 0-46 16,0 0-17-16,0 0 7 16,0 0-17-16,298-132-14 15,-253 120-194-15,-12-5-172 0</inkml:trace>
  <inkml:trace contextRef="#ctx0" brushRef="#br0" timeOffset="-138831.33">16955 14043 222 0,'0'0'221'0,"0"0"-75"15,0 0-42-15,0 0-14 16,0 0-30-16,0 0-2 15,-99-37-6-15,66 37-16 16,-5 15 6-16,0 7 6 16,0 4-14-16,4 6 1 15,13-2-13-15,13-2-9 16,8-4-13-16,0-7 3 16,29 0-3-16,12-5 9 15,10-2 14-15,7-2-14 0,2 3 10 16,-8 1-14-1,-17-1-5-15,-19 1 0 16,-11-1-10-16,-5 1-3 0,0 4 13 16,-23 2 6-16,-10-3 22 15,-7-1-12-15,-1-5-4 16,8-6-1-16,2-3 15 16,6 0-3-16,10 0 3 15,3 0 8-15,8 0-5 16,2 0 1-16,2 0-1 15,0 0 0-15,0 0-12 16,0 0-15-16,0 0 7 16,0 0-5-16,0 0-4 15,0 0-4-15,0 0 1 0,0 0-2 16,0 0-3-16,0-3 6 16,18-3 4-16,13-2 9 15,11-9-2-15,7-3-7 16,9-8-2-16,0-6-23 15,-2-2-4-15,-5-3-5 16,-13 5 2-16,-12 9 21 16,-9-1 9-16,-9 7 1 15,-4 7 0-15,-4 7-2 16,0 1 1-16,0 4 0 16,0 0 0-16,0 0-6 15,0 0-3-15,0 0-6 16,0 14 8-16,-4 7 7 0,-2 3 7 15,-1 5-4-15,5-1 6 16,2 0-4-16,0 0-5 16,0 0 5-16,0-10 0 15,0-2-5-15,0-6-3 16,4-6-3-16,7-4 5 16,5 0 2-16,6-7 11 15,2-18 3-15,3-3-12 16,2-2-3-16,-4-3-2 15,0 1-8-15,-4-2-1 16,0 5-6-16,-7 3 13 16,-4 8 1-16,-5 2 2 15,-5 9-2-15,0 7 1 16,0 0-5-16,0 0-22 0,-2 10 5 16,-11 17 24-16,-3-1 8 15,5 2 1-15,3 2-3 16,6-4 6-16,2 6-1 15,0-6 1-15,12 1-3 16,5-10-3-16,6-3-3 16,-3-10 4-16,0-4-4 15,2 0 5-15,1-24 4 16,1-10-2-16,2-8-9 16,-1-2 1-16,0 2 0 15,-5 3-2-15,0 6-1 0,-4 7 0 16,-6 7 1-1,0 11 2-15,-8 6-2 0,0 2-3 16,0 0-7-16,1 19-12 16,-3 8 16-16,0 8 6 15,0 0 10-15,2 4-2 16,0-1 2-16,0-2-8 16,2-4-1-16,3-6-1 15,0-12 3-15,-2-3 0 16,1-11-2-16,-2 0 1 15,10-3 4-15,4-23 9 16,6-6-5-16,8-6-9 0,-3 1-2 16,-3 2-3-1,-1 5 1-15,-5 7-4 0,-4 9 7 16,-6 9 0-16,-5 5-1 16,-2 0-7-16,-3 0-3 15,2 14-8-15,0 14 14 16,0 3 5-16,0 6 1 15,3-1 6-15,-3-8-4 16,0-5-2-16,2-6 1 16,-4-11-2-16,3-3 0 15,-1-3 4-15,0-3 6 16,3-20-10-16,6-12-3 16,2-1-20-16,7-4 3 15,5 0-5-15,2-1-5 16,0 8 18-16,0 6 1 0,-6 10 0 15,-5 8 5 1,-1 8 6-16,-3 1 13 0,-1 0 0 16,0 13-4-16,0 16 6 15,-4 0 22-15,4 10-13 16,3-1-6-16,1-6-6 16,3-6-4-16,2-11-4 15,-5-8 6-15,2-7-4 16,-2 0 3-16,-1-7 3 15,3-20-1-15,3-9-11 16,-3-5-27-16,2-3-41 16,-6 0-144-16,-8-2-335 15</inkml:trace>
  <inkml:trace contextRef="#ctx0" brushRef="#br0" timeOffset="-137549.22">19119 13980 164 0,'0'0'253'0,"0"0"-121"15,0 0-7-15,0 0-6 16,0 0-11-16,0 0-23 16,0-8-7-16,-2 8-10 15,-2 0-18-15,-4 0-49 16,-5 7 3-16,-5 16 12 0,-1 8 0 15,5 0-8 1,5 1 2-16,5-1-4 0,4 1 2 16,0-6-7-16,4-4-1 15,16-4 1-15,4-10 4 16,1-6 4-16,2-2 0 16,-3-6-4-16,-3-20-5 15,-8 0-34-15,-9-9-16 16,-4 3-13-16,0-2 21 15,-15 5 25-15,-10 3 15 16,1 2-4-16,-1 9 6 16,0 9 29-16,6 6 17 0,1 0-14 15,5 0-19 1,3 13-13-16,6 6 1 0,4 6 0 16,0 3-1-16,4 0-2 15,21 2 2-15,10-8 0 16,10-4 5-16,2-9 8 15,2-9 1-15,0 0-4 16,-4-14 0-16,-3-15-5 16,-8-5 6-16,-5-2-7 15,-8-3-1-15,-4-1-1 16,-5-2 0-16,-2 0 0 16,-3 1-2-16,-3 10 22 15,0 7-6-15,-2 10 13 16,-2 8-3-16,0 6-1 15,0 0-25-15,0 3-12 0,0 26-25 16,0 14 37-16,0 10 8 16,0 11 2-16,0 11 7 15,0 7 2-15,0 10-4 16,0 7 0-16,-6 12 11 16,-1 10-4-16,3-1 0 15,2-9-2-15,2-9-8 16,0-16-3-16,0-10-4 15,0-22 6-15,0-10-8 16,0-22-1-16,0-15 0 16,0-7 0-16,6 0 3 15,23-29 24-15,9-11 1 0,6-18-24 16,-1 0 0-16,-14-11-6 16,-12 6-10-16,-12-7-9 15,-5-1 7-15,-5 4 10 16,-21 2 2-16,-4 14 0 15,-3 16 0-15,-2 12-9 16,-1 14 6-16,3 5-2 16,4 4 2-16,6 0-23 15,6 13-20-15,10 1-32 16,7-2-137-16,0-9-244 16</inkml:trace>
  <inkml:trace contextRef="#ctx0" brushRef="#br0" timeOffset="-136788.71">20565 13593 601 0,'0'0'299'16,"0"0"-169"-16,0 0-24 0,0 0-54 15,0 0-23-15,0 0 0 16,-15-29-5-16,-7 29-16 16,-16 0-8-16,-9 18 0 15,-2 14-2-15,-2 8 2 16,9 4 1-16,6 2 0 15,11-6-1-15,14-6 0 16,11-6-1-16,2-6-12 16,36-4 12-16,18 0-1 15,15-6 4-15,0 2 22 0,-10-3-21 16,-24 1-3-16,-21-3-3 16,-11-4 0-16,-5-4 3 15,0 2 0-15,-3 1 6 16,-23 0 6-16,-14 1 20 15,-10 1 8-15,-2-2-30 16,2-1 7-16,5-3-15 16,14 0 1-16,11 0 2 15,9 0-2-15,11 0-6 16,0 0-51-16,18 0-136 16,20 0-379-16</inkml:trace>
  <inkml:trace contextRef="#ctx0" brushRef="#br0" timeOffset="-136136.62">20860 13860 282 0,'0'0'340'15,"0"0"-289"-15,0 0-51 16,0 0 0-16,0 0 1 15,0 0 11-15,0 6-9 16,0-6 6-16,0 0 29 16,0 0 59-16,0 0-15 15,0 0-7-15,2 0 9 16,-2-10-12-16,0-9-55 0,0-4-17 16,0 0 0-16,0 4 3 15,-17 3-3-15,-4 4-3 16,1 6 0-16,-7 6-3 15,5 0 4-15,-2 4 0 16,-1 20-3-16,2 3 5 16,6 10-1-16,3 1-4 15,10 0 5-15,4-3 0 16,0-8 4-16,0-5-4 16,6-6 0-16,4-1 0 15,1-15-9-15,5 0-42 16,1-5 23-16,4-19 28 15,1-4 0-15,-5-6-19 0,2 0 19 16,0 2 4 0,-3 2 10-16,2 8 13 0,-9 6 23 15,-3 4 12-15,1 7-12 16,-5 5-11-16,2 0-20 16,6 0-12-16,1 14-2 15,7 23 28-15,-3 16-6 16,-1 17-4-16,-5 14 5 15,-5 16-6-15,-2 8-8 16,-2 6-5-16,0 5-5 16,0-10 6-16,0-10-9 15,0-23 3-15,0-27-4 0,0-26-1 16,0-16-2-16,9-7 2 16,7-20-19-16,4-29-6 15,2-15-78-15,-4-18-270 16</inkml:trace>
  <inkml:trace contextRef="#ctx0" brushRef="#br0" timeOffset="-135486.06">21148 13888 44 0,'0'0'229'0,"0"0"-133"16,0 0 29-16,0 0 9 15,0 0-42-15,0 0-21 16,13-51-20-16,-9 34 3 16,-2-1 7-16,0 2 1 15,-2 2 1-15,0 4-9 16,0 4 2-16,0 6-18 15,0 0-15-15,0 0-23 16,0 0-10-16,0 10-26 16,-2 14 36-16,-9 11 5 15,1 4 11-15,2 1-4 16,6-3 7-16,2-3-8 0,0-7 0 16,0-7-2-16,2-5-3 15,6-9-6-15,0-6 1 16,7 0-1-16,8-14 27 15,4-13-20-15,0-8-2 16,-3-2-10-16,-2 2 0 16,-4 4-16-16,-7-3 14 15,-1 6 4-15,-4 2-1 16,-2 8 4-16,-1 6 3 16,-3 6 2-16,0 6 11 15,0 0-16-15,0 0-7 0,0 6-20 16,0 15 27-1,0 8 20-15,0 0-3 0,0 10 0 16,4-3 5-16,12 5 2 16,7-3-7-16,-2-6-2 15,4-9-11-15,-3-9 3 16,3-7-7-16,-3-7 0 16,4-3 12-16,4-24-12 15,1-9-25-15,-2-5-57 16,0 2-75-16,-2 4-70 15,-1 5-191-15,-3 11-71 16</inkml:trace>
  <inkml:trace contextRef="#ctx0" brushRef="#br0" timeOffset="-134668.46">21769 13788 91 0,'0'0'289'15,"0"0"-86"-15,0 0-38 0,0 0-36 16,0 0-45-16,0 0-37 16,14-9-34-16,-14 9-6 15,0 5 18-15,0 1-7 16,0-3 11-16,0 0-15 15,0-3-11-15,0 0 1 16,0 0 10-16,0 0 7 16,0 0 20-16,0 0-11 15,-5-8-10-15,-6-4-14 16,0 2-5-16,-3-2 2 16,4 4-2-16,3 4 2 15,0 4-1-15,2 0 11 16,-3 0-13-16,-3 12-9 0,-9 22 9 15,-5 15 3-15,0 2 5 16,6 0-1-16,3-3 3 16,11-10-4-16,5-11 3 15,0-6-3-15,0-11-5 16,5-6 5-16,1-4-2 16,8 0 4-16,9-25 17 15,8-15-11-15,6-6-14 16,1 0-19-16,-2 2-3 15,-7 12 20-15,-9 8 2 16,-5 10 4-16,-5 10 0 16,-8 4 12-16,2 0-16 15,1 13-1-15,1 20 1 16,4 5 14-16,0 2 4 0,-1 0-6 16,3-8-7-16,-1-7-1 15,-1-11-4-15,-2-9 4 16,-2-5 0-16,5 0 1 15,5-14 2-15,4-16 15 16,0-7-22-16,3-8-8 16,-6-3-16-16,-1-5-9 15,-3-2 9-15,-7-6 18 16,2 2 6-16,-4 9 4 16,3 16 23-16,-5 17 8 15,0 11 5-15,-2 6-28 16,0 0-12-16,0 21-27 15,-17 12 27-15,-2 6 5 0,6-5-1 16,6-6-2-16,7-5-2 16,0-4-35-16,22-3 8 15,8-5 4-15,-6-2 13 16,1-1 9-16,-6 1 1 16,-3 3 0-16,-5 8 0 15,1-1-6-15,-10 5-5 16,-2 6 9-16,0 1 2 15,0-3 16-15,4-5 9 16,5-11-3-16,-2-5-15 16,4-4-5-16,2-3 9 15,8 0 5-15,6-10-16 0,4-10-16 16,2 1-154-16,0-8-198 16</inkml:trace>
  <inkml:trace contextRef="#ctx0" brushRef="#br0" timeOffset="-133773.83">22527 13767 858 0,'0'0'203'15,"0"0"-120"-15,0 0-51 16,0 0-32-16,0 0-9 16,0 0 9-16,11 15 16 15,-4-13 0-15,-2-2-4 16,-1 0 5-16,0 0 1 0,3-10-6 15,3-10 0-15,-6-2-2 16,2-1-6-16,-1 5-4 16,-3 0-2-16,-2 4-10 15,0 5 1-15,0 0 11 16,0 8-7-16,-9 1 0 16,-7 0-8-16,-1 3 13 15,-1 17 2-15,-2 6 14 16,2 6 3-16,0 5 7 15,3 7 3-15,4 5-8 16,8-4 7-16,3-5-15 16,7-5-9-16,26-16-1 0,7-7 13 15,8-10 1 1,-7-2-3-16,-5 0-2 0,-1-17-10 16,0-8-1-16,2-11-22 15,3-2-50-15,-2 1 13 16,1 0 22-16,-8 7 38 15,-2 5 0-15,-8 8 3 16,-5 5 11-16,-5 8 9 16,-4 4 3-16,-2 0-15 15,-1 0-8-15,1 0-2 16,-1 0 12-16,-4 0-13 16,0 0-1-16,0 0 1 15,0 0 6-15,0 0 16 16,0 0-5-16,-9 0-2 15,-7 0-10-15,1-5-5 0,-1 0 5 16,1 3 0-16,1 0-4 16,5 2 0-16,3 0-1 15,2 0-6-15,-2 2 5 16,-2 17-4-16,-1 7 5 16,5 5 6-16,-2 4-6 15,6-12 1-15,0-3-1 16,0-10-9-16,16-10 9 15,5 0 8-15,3-10 16 16,0-18-7-16,1-7-15 16,-5-4 0-16,-4-1 2 15,-3-6-4-15,-4-5 2 0,-2-5-2 16,-3-2 1-16,-4 0-1 16,2 10 1-16,1 14-1 15,-1 14 4-15,-2 14-3 16,0 6-1-16,0 0-12 15,0 26 5-15,0 14 7 16,0 12 19-16,-5 10-7 16,5 6-6-16,0 7 4 15,12-9-2-15,5-13-6 16,3-10 0-16,-1-17-2 16,-6-14-43-16,-3-12-88 15,-2-8-451-15</inkml:trace>
  <inkml:trace contextRef="#ctx0" brushRef="#br0" timeOffset="-132139.81">24195 13701 480 0,'0'0'344'16,"0"0"-217"-16,0 0-72 15,0 0-14-15,0 0-4 16,0 0-34-16,16 0 5 16,5 0 24-16,4-1-10 15,-2-17 0-15,-6-9-5 16,1-6-4-16,-5-4-10 15,-1-5-3-15,-4 7-11 16,-8 0-22-16,0 9 4 0,0 9 11 16,0 5 8-1,0 5 6-15,0 7 1 0,-2 0-4 16,-8 0-7-16,-4 16 11 16,-4 12 3-16,2 13 0 15,-1 6 5-15,1 10 26 16,5 5 10-16,4 2 3 15,7-2-28 1,0-6 5-16,0-10-10 0,20-14 2 16,7-13-2-16,6-16-2 15,5-3 14-15,5-15 21 16,1-22-21-16,1-4-14 16,-3-8-3-16,-2-3-4 15,-4-2 1-15,-4-2-2 16,-9 1-1-16,-4 4 0 0,-9 6 4 15,-2 11-3 1,-6 14 3-16,-2 10 13 0,0 6-4 16,0 4-12-16,0 0-1 15,-16 18-11-15,-7 10 11 16,-4 2 3-16,8 0-3 16,5-2 0-16,10-1-1 15,4-5-3-15,12-2-3 16,19-6-13-16,6-2 7 15,1-7 2-15,-5-2-13 16,-4 1 16-16,-10 2-6 16,-9 3 5-16,-5 5 0 0,-5 3-14 15,2 3 14 1,-2-4 9-16,2-2 3 0,3-6-2 16,-3-7 2-16,5-1-3 15,4 0-5-15,5 0 5 16,3-15 44-16,4-11-32 15,-3-9-3-15,-3-2-2 16,0-2-5-16,-7-3-2 16,0-2 5-16,1-2-2 15,2 0-2-15,-4 8 1 16,0 10-2-16,-7 14 0 16,-2 10-17-16,0 4 17 15,0 0-9-15,-13 16-1 0,-7 10 10 16,-1 2 1-1,6-1 0-15,9-1 0 0,6 1 0 16,0-7-2-16,2 0-4 16,15-4 5-16,4-2-11 15,-1 0-9-15,-1-4 3 16,-3 2 14-16,-5 3-2 16,-2-1-7-16,-2-1-4 15,-2 4 2-15,-3-5 4 16,-2 2 10-16,0 0 0 15,0-1 1-15,0 4 3 16,0 1-4-16,0-2 18 16,0-4 4-16,0-3-6 15,8-4-1-15,15-3 6 0,6-2 7 16,4 0-9-16,7-14-5 16,5-10-13-16,-1-5-1 15,-1 0-11-15,-3-5-24 16,-7 4 11-16,-12 5 22 15,-10 10 1-15,-9 7 1 16,-2 8 25-16,0 0-8 16,-11 9-14-16,-9 17-2 15,1 9 6-15,9-1-2 16,10-4 0-16,0-2 0 16,0-8 1-16,20-4 7 15,5-10-2-15,6-6 11 16,-2 0-2-16,-5-12-1 0,-4-20-9 15,-7-4 1-15,-6-5-11 16,-7-1 0-16,0 9 10 16,-11 2-10-16,-13 9 0 15,-1 12-3-15,-2 10 2 16,-2 0-19-16,2 32-39 16,7 8-48-16,7 6-115 15,13-1-107-15,0-10-408 16</inkml:trace>
  <inkml:trace contextRef="#ctx0" brushRef="#br0" timeOffset="-131751.48">25708 13825 704 0,'0'0'134'16,"0"0"-37"-16,0 0-26 15,0 0-41-15,0 0-19 16,0 0-10-16,0 0 9 15,223-375-2-15,-207 340 46 16,-12 11 57-16,-4 14-28 16,0 8-49-16,-6 2-17 15,-17 0-17-15,-3 16 7 16,-6 7-3-16,1 2-1 16,6 1-2-16,10-4-1 15,13 0 0-15,2-4-2 16,11 2-26-16,22 0 18 15,5-2 10-15,3 2 0 0,-8-3 1 16,-8-3-2-16,-8 1 1 16,-8 0-5-16,-6 1 5 15,-1-1 4-15,-2 0 3 16,2-3-2-16,-2-5 0 16,4-2 0-16,7-5-5 15,14 0-9-15,13-14-78 16,9-18-199-16,9-7-295 15</inkml:trace>
  <inkml:trace contextRef="#ctx0" brushRef="#br0" timeOffset="-128990.52">16640 15020 191 0,'0'0'113'15,"0"0"-92"-15,0 0-12 16,0 0 0-16,0 0 12 16,0 0 16-16,-67-3 5 0,57 3-7 15,2 0 4 1,6 0 58-16,0 0 28 0,2 0-38 16,0 0-31-16,0 0-9 15,0 0-8-15,0 0-7 16,0 0-5-16,0 0-1 15,0 0-19-15,2-2-6 16,14 0 21-16,1 0-5 16,6 2-6-16,2 0 2 15,-1 0-8-15,1 0 0 16,4 0-3-16,-1 0-2 16,3 0 0-16,1 9 0 15,2-4 3-15,-1 1-3 16,3-3 5-16,1 3-2 15,1-6 0-15,7 0-1 0,-3 0 1 16,3 0-2-16,1 0-1 16,-1 0 1-16,-1 0 4 15,2 0-5-15,-4 0 1 16,-3 0 2-16,-2 0-3 16,-8 0-2-16,-5 0 2 15,-6 0 0-15,2 3 5 16,4-3-8-16,7 0 4 15,8 0-1-15,5 0 4 16,5 0-2-16,-2 0 0 0,0 4 0 16,-5-4 1-1,-1 2-1-15,-6-2-2 0,-2 0 1 16,-4 0 1-16,-2 0-2 16,0 0 5-16,-1 0-4 15,-1 0 1-15,2-2 4 16,0-5-1-16,-1 1 0 15,3 3-2-15,0 1-1 16,0 2-1-16,-2 0 0 16,-3-2-1-16,3 2 1 15,-2-2 0-15,2-3 5 16,-1 2-4-16,3 1 1 16,5-5 2-16,1 7-2 15,3-5-1-15,1 5 1 16,-2-4-3-16,1 2 1 0,2 0 1 15,-2-2-2 1,0 1 0-16,-3 0 0 0,-3-3 0 16,1-2 1-16,0 4 0 15,4-6 1-15,-2 3-1 16,3-2 1-16,0 1-1 16,-3 2 1-16,6-5 4 15,-4 4-5-15,3-1-1 16,3-1 2-16,-1 4-1 15,0-5-1-15,1 2 4 16,-3-3-4-16,-2 4 0 16,0 2 0-16,0 0 3 15,0-2-3-15,1 2 2 16,0 1 0-16,1-2 0 0,2 2 0 16,3 0-2-16,1-5 0 15,6 2 3-15,4 0-2 16,2-5 1-16,0 6-2 15,-5-6 1-15,-2 6 0 16,-2-2 2-16,0 1 1 16,-2 2-3-16,0 3 3 15,0-2-4-15,2-4 1 16,2 2 1-16,5-2 1 16,2 0-4-16,0-4 6 15,-2 2-4-15,-1 0 2 16,-4 2-1-16,-2 2 3 15,3-2-1-15,-1 2 6 0,-2 3-9 16,5-4-1-16,2 1 0 16,2 0 3-16,4-1-1 15,0 0 0-15,3 1-2 16,-1-1 3-16,3 2-1 16,0-2-2-16,-1 2 2 15,2-1 1-15,-3 0-2 16,-3 2 1-16,0-2-1 15,1-1-1-15,-1 2 0 16,0-5 4-16,5 1-4 16,5 4 0-16,3-7 5 15,10 2-5-15,0 2-2 0,2 2 1 16,-3 1 0-16,-1 5 1 16,0 0 0-16,-4 0 1 15,2 0-1-15,0 0-1 16,-4-3 1-16,4-3 0 15,6-1 2-15,2 2-1 16,9-1 1-16,2-1-1 16,1 2-1-16,3-4 1 15,1 4-1-15,2-4 4 16,5 1-2-16,-4-2-2 16,0 2-3-16,-4 2 3 15,1-2-3-15,0 3 3 16,0 0 1-16,-1-3-1 0,0 0 1 15,2 2 7 1,-2-6 1-16,4 3-4 0,1 2 2 16,-2-1-3-16,5 4-4 15,-1-6 1-15,0 7 2 16,-3-2 2-16,-8 1-5 16,-7 4-1-16,-12 0 1 15,-10-5 5-15,-9 5 9 16,-12-5 1-16,-6 3-9 15,-11-3-2-15,-4 5 4 16,-2-7 0-16,0 3 3 16,2 0-5-16,2 4-6 0,5 0 1 15,-3 0-1 1,-6 0 1-16,-5 0-2 0,-7 0 2 16,-7 0-1-16,-6 0 1 15,-2 0-1-15,0 0-24 16,-49 0-87-16,-34-4-37 15,-28-18-314-15</inkml:trace>
  <inkml:trace contextRef="#ctx0" brushRef="#br1" timeOffset="-14420.59">1832 16547 10 0,'0'0'1'15,"11"7"-1"-15,4-4 7 16,-1 1-7-16,-1-4 0 16,3 0-11-16,-3 0 11 15,3 0 0-15,-3 0 7 16,0 0-8-16,-3 0 1 16</inkml:trace>
  <inkml:trace contextRef="#ctx0" brushRef="#br1" timeOffset="-13959.71">2016 16529 105 0,'0'0'234'0,"0"0"-104"15,0 0-10-15,0 0 5 16,0 0-3-16,0 0 2 16,8-21-25-16,-8 4-5 15,0-12-76-15,0-4-10 16,0-4-4-16,0 1 6 15,0-4 0-15,0 5 11 16,0 4 8-16,2 11 7 16,0 8 3-16,0 5-16 15,1 7-7-15,-3 0-14 0,0 0-2 16,0 0-11-16,0 19-16 16,0 23 18-16,-13 16 9 15,-10 13 9-15,-2 5-2 16,-2-4 12-16,1 3 3 15,6-13 0-15,2-12-11 16,9-14 4-16,5-22-1 16,4-10 0-16,0-4-2 15,0 0 12-15,2 0 0 16,24 0-7-16,17 0 18 0,9-11-16 16,2-5-8-1,-6 6-7-15,-13 1-2 0,-8 1 3 16,-9 0-5-16,-9 6-20 15,-3 2-32-15,-3 0-26 16,-3 0-45-16,2 0-188 16,2 0-90-16</inkml:trace>
  <inkml:trace contextRef="#ctx0" brushRef="#br1" timeOffset="-13193.91">2356 16543 388 0,'0'0'308'16,"0"0"-181"-16,0 0-11 16,0 0-25-16,0 0-35 15,0 0-30-15,-2-58-12 0,2 50 11 16,0 0 10-16,0 1 35 16,0 4 3-16,0 3-30 15,0-4-11-15,0 4-15 16,0 0-9-16,0 0-4 15,0 0-4-15,0 0-1 16,0 0-11-16,0 0-1 16,0 12-6-16,-5 10 19 15,-2 14 0-15,1 0 1 16,1 1-1-16,3-2 0 16,2-3 0-16,0-6 7 0,0-8-7 15,0-9 1 1,0-6-3-16,0-3 2 0,0 0-1 15,7 0 1-15,13-22 5 16,4-7 11-16,5 0-12 16,-2 0-4-16,-3 4-1 15,-1 9 1-15,-6 2-1 16,-5 4 1-16,-8 10 0 16,5 0-7-16,-3 0-11 15,2 19 14-15,3 20-9 16,-5 3 11-16,-2 2 2 15,2 1 0-15,-6-9 1 16,0-10 6-16,0-8-7 16,0-12 3-16,0-3 1 15,0-3-1-15,0 0 6 0,0 0 4 16,0-17-4-16,2-12-9 16,7-6-22-16,6-4 2 15,3 4-4-15,13-2 4 16,0 9 20-16,0 2-1 15,-2 8 1-15,-6 11 0 16,-10 2-3-16,-4 5-4 16,-2 0-3-16,-5 0 6 15,2 17 4-15,3 6 0 16,-3 7 9-16,-2-2 2 16,4-2-2-16,-4 0-2 15,2-7 1-15,0-9 2 0,1-2 0 16,-3-8-1-16,2 0-2 15,-4 0 1-15,5 0 5 16,0-13-4-16,6-11-9 16,-3-12-57-16,1-3-95 15,-6-2-285-15</inkml:trace>
  <inkml:trace contextRef="#ctx0" brushRef="#br1" timeOffset="-13034">2594 16266 841 0,'0'0'323'0,"0"0"-223"16,0 0-36-16,0 0-26 0,0 0-38 15,0 0-31-15,-24-22-131 16,48 48-61-16,7 11-21 16,8-5-220-16</inkml:trace>
  <inkml:trace contextRef="#ctx0" brushRef="#br1" timeOffset="-12593.35">2962 16629 622 0,'0'0'352'16,"0"0"-254"-16,0 0-22 15,0 0-9-15,0 0-23 0,0 0-16 16,32 0-14-16,-19 0-5 15,1-5-3 1,-2 5 8-16,-1 0-1 0,3-5-10 16,-1 1 8-16,3-6-4 15,1-2 3-15,2-2-8 16,-4-4 3-16,-1 0-5 16,-6-5-32-16,-3 6-20 15,-3-1 5-15,-2 10 20 16,0 4 1-16,-2 0-17 15,-18 4 19-15,-9 0 24 16,-2 18 2-16,0 12 9 16,2 0 17-16,6 2-2 15,5 1 12-15,9-4-21 0,7 0 1 16,2-8 10-16,0-7-13 16,0-1 2-16,15-10 0 15,10-3 9-15,8 0 24 16,8-12-21-16,3-14-17 15,1-6-12-15,-5 0-55 16,-13-1-95-16,-14 8-237 16</inkml:trace>
  <inkml:trace contextRef="#ctx0" brushRef="#br1" timeOffset="-11850.19">4045 16535 505 0,'0'0'110'0,"0"0"-54"15,0 0 5 1,0 0-42-16,0 0 1 0,0 0 14 15,-15-54-18-15,13 54 69 16,-6 0-19-16,-2 0-43 16,-5 0-14-16,-6 22-4 15,3 6 0-15,3 2 22 16,6 2-16-16,4-6-8 16,5 0-3-16,0-6 0 15,7-3 4-15,17-12 11 16,5-5 6-16,2 0 3 15,-4-24 29-15,-4-15-17 16,-13-2-12-16,-7-7-11 0,-3 4-12 16,-3 3-1-1,-16 10 0-15,-6 9 0 0,-2 12 18 16,1 10 21-16,-1 0-33 16,-2 3-6-16,2 26-7 15,7 11-1-15,9-4 4 16,11 4-10-16,0 0-56 15,22-14-77-15,21-8-126 16,6-13-206-16</inkml:trace>
  <inkml:trace contextRef="#ctx0" brushRef="#br1" timeOffset="-11491.66">4355 16281 526 0,'0'0'319'0,"0"0"-141"15,0 0-41-15,0 0-55 16,0 0-24-16,0 0-21 16,0-95-28-16,0 95-9 15,0 0-15-15,-5 14-15 16,-5 23 25-16,-9 10 5 16,2 12 18-16,-1 7-3 15,3 6 4-15,1 4-7 16,3 8 3-16,3-4-4 15,2 1 2-15,4-17-5 16,0-10-2-16,0-10 4 16,-3-9-5-16,1-14 5 15,0-7-7-15,0-10 0 16,1-4 1-16,0 0-2 0,-1 0 10 16,-5 0-12-16,-6-7-10 15,-5-20-16-15,2-9-53 16,2-3-100-16,5-7-144 15,4-3-278-15</inkml:trace>
  <inkml:trace contextRef="#ctx0" brushRef="#br1" timeOffset="-11361.57">4099 16687 236 0,'0'0'649'0,"0"0"-345"16,0 0-165-16,0 0-69 16,0 0-55-16,0 0-6 0,78-54-7 15,-21 45-2 1,9 0-13-16,3-1-77 0,0 3-139 15,-1-12-251-15</inkml:trace>
  <inkml:trace contextRef="#ctx0" brushRef="#br1" timeOffset="-10921.82">4964 16218 621 0,'0'0'241'0,"0"0"-131"16,0 0-10-16,0 0-42 16,0 0-58-16,0 0-25 15,-7-4 25-15,7 34 5 0,0 10 1 16,0 5 11-16,0 4 14 16,-4-4-11-16,-9-6 6 15,-1-2 0-15,1-11 5 16,4-8 6-16,2-7-18 15,4-8-1-15,3-3-9 16,0 0 6-16,0 0 1 16,0-8 17-16,23-16-7 15,6-10-22-15,9 5-4 16,-1 8-7-16,-2 7-2 16,-4 10-7-16,-5 4 7 15,-8 0 5-15,-7 22 2 0,-11 10 0 16,0-1-2-16,-24 8-3 15,-12-7 7-15,-6 1 11 16,6-16-4-16,7-5-2 16,9-6 4-16,13-6-9 15,5 0-3-15,2-14-29 16,2-14-272-16,25-6-650 16</inkml:trace>
  <inkml:trace contextRef="#ctx0" brushRef="#br1" timeOffset="-10277.64">5334 16503 749 0,'0'0'177'15,"0"0"-118"-15,0 0-10 0,0 0-3 16,0 0-39-16,0 0 19 16,31 0-1-16,-13 0-3 15,0 0-10-15,2 0 2 16,-3-8-9-16,2-6 6 15,0-5-6-15,-3 2-5 16,-1-5-40-16,-5 0-8 16,-8 4-7-16,-2 5 7 15,0 8 28-15,0 1-4 16,-14 4 2-16,-3 0 22 16,-6 0 34-16,-4 17 8 0,3 9 0 15,2 3 6-15,0 7-6 16,3-2 3-16,6 3-8 15,9-6-1 1,4-4-19-16,0-1-8 0,0-9 1 16,9-2-9-16,15-15 2 15,10 0 29-15,10-5-12 16,3-22-9-16,3-11-11 16,-6-1-46-16,0 0-45 15,-1-7-1-15,-3-1 28 16,-9 7 47-16,-11 8 17 15,-11 9 6-15,-9 14 39 16,0 9 50-16,0 0-23 16,-15 0-64-16,-10 14 7 15,2 7-11-15,8 3-4 0,13 3-6 16,2-1 1-16,9 0 1 16,22 2 4-16,7 3 4 15,1 1 22-15,-4-6-13 16,-14 1-2-16,-7-5 1 15,-14-4-3-15,0 0 6 16,-14 1 13-16,-17-7-8 16,-9-3 0-16,1-9-18 15,0 0 9-15,3 0-11 16,10-18-4-16,6-4-50 16,8 4-96-16,8-3-166 15,4 2-458-15</inkml:trace>
  <inkml:trace contextRef="#ctx0" brushRef="#br1" timeOffset="-9961.68">6128 16254 665 0,'0'0'245'0,"0"0"-117"16,0 0 21-16,0 0-41 15,0 0-72-15,0 0-2 16,-27-50-23-16,27 50-11 15,-2 4-4-15,-7 23-10 16,-7 14 12-16,-1 13 2 16,-2 3 9-16,3-3 11 0,8-8-8 15,1-4 0 1,5-5-8-16,2-10-4 0,0-8-2 16,0-7-1-16,0-7 0 15,9-1 3-15,7-4 17 16,7 0-5-16,12-4-12 15,-2-13-2-15,0-2-48 16,-13 1-112-16,-13 4-197 16,-7 7-240-16</inkml:trace>
  <inkml:trace contextRef="#ctx0" brushRef="#br1" timeOffset="-9817.76">5951 16543 423 0,'0'0'325'0,"0"0"-92"15,0 0-30 1,0 0-53-16,0 0-75 0,0 0-35 15,58-58-22-15,13 35-14 16,16-3-8-16,7 9-31 16,2 2-43-16,-5-1-186 15,4 3-407-15</inkml:trace>
  <inkml:trace contextRef="#ctx0" brushRef="#br1" timeOffset="-9287.84">6874 16388 463 0,'0'0'399'0,"0"0"-236"16,0 0-92-16,0 0 20 16,0 0-49-16,0 0-25 15,0-13 23-15,20 7-11 16,3-10-22-16,-1 2 0 16,-2-9-3-16,-4-3 0 15,-3-6 2-15,-7-8-6 0,-4 1-1 16,-2-2 0-16,0 9 1 15,0 6 7-15,0 12-4 16,-2 10 2-16,2 4-5 16,-4 0 0-16,-3 8-21 15,-8 20 5-15,-3 26 16 16,-5 17 10-16,4 4 4 16,1 10 15-16,7-1 5 15,-1 3-10-15,4-4 4 16,-3 1-2-16,-1-7-11 15,1-9-2-15,-3-16-2 16,4-16-7-16,1-10-2 16,3-16 1-16,0-6 0 15,0-4-3-15,-7 0-8 16,-10-7-37-16,-6-16-36 0,0-12-222 16,2-11-280-16</inkml:trace>
  <inkml:trace contextRef="#ctx0" brushRef="#br1" timeOffset="-8693.61">6614 16619 746 0,'0'0'318'0,"0"0"-131"16,0 0-83-16,0 0-52 15,0 0-32-15,0 0-18 16,174-92-1-16,-110 85 2 16,-4 0-1-16,-4 2-2 0,-12 0-8 15,-8-3-20-15,-9 0-7 16,-11 2 9-16,-10-6 12 15,-1 5 14-15,-5-5-3 16,0 7 3-16,0-4 0 16,0 2 0-16,0 5-3 15,0 2 2-15,0 0 1 16,0 0 0-16,0 0-2 16,0 0-8-16,0 14 9 15,0 12 1-15,0 6 21 16,0 4-3-16,0-5-4 15,13-8 3-15,11-5-12 16,7-6-5-16,10-12 10 0,3 0 1 16,0-18 0-1,-5-17-5-15,-8-4-6 0,-9-1-7 16,-8-2-5-16,-3-2-6 16,-4-4 4-16,2-7 14 15,1 6 0-15,4 0 1 16,-5 9 0-16,-3 13 0 15,-3 7 2-15,-1 13-1 16,-2 7 6-16,0 0 1 16,0 0-9-16,0 0-10 15,0 7-1-15,0 30 11 16,0 9 0-16,-7 10 18 16,1 8 0-16,-3-2 1 15,0 1-2-15,2-9-4 0,1-2-6 16,4-13-5-16,2-10-2 15,0-7 1-15,0-12-1 16,0-6 0-16,0-4-17 16,0 0-33-16,-3-6-66 15,3-20-263-15</inkml:trace>
  <inkml:trace contextRef="#ctx0" brushRef="#br1" timeOffset="-8535.71">7596 16390 734 0,'0'0'283'16,"0"0"-163"-16,0 0-46 16,0 0-26-16,0 0-43 0,0 0-1 15,54-2 8-15,-27-3-12 16,-7 0-73-16,-13-4-151 16,-7-4-404-16</inkml:trace>
  <inkml:trace contextRef="#ctx0" brushRef="#br1" timeOffset="-8387.8">7146 16110 1081 0,'0'0'217'16,"0"0"-114"-16,0 0-66 16,0 0-37-16,0 0-28 0,0 0-94 15,38 42-56-15,-23 6-244 16</inkml:trace>
  <inkml:trace contextRef="#ctx0" brushRef="#br1" timeOffset="-7710.03">8013 15874 345 0,'0'0'377'15,"0"0"-163"-15,0 0-48 16,0 0-60-16,0 0-36 0,0 0-44 16,0-35-26-16,0 35-8 15,0 0-8-15,0 0 16 16,0 20-4-16,-4 8 4 15,-14 8 6-15,-4 4-6 16,0-5-43-16,1 1-155 16,4-12-105-16</inkml:trace>
  <inkml:trace contextRef="#ctx0" brushRef="#br1" timeOffset="-7569.58">8084 15881 679 0,'0'0'329'15,"0"0"-161"-15,0 0-139 16,0 0-29-16,0 0-12 16,0 0 7-16,5 122-142 15,-25-69-380-15</inkml:trace>
  <inkml:trace contextRef="#ctx0" brushRef="#br1" timeOffset="-6717.13">1553 16172 922 0,'0'0'236'0,"0"0"-108"16,0 0-65-16,0 0-19 16,0 0-44-16,0 0 0 15,-4-18-11-15,4 36-35 16,0 18-21-16,-15 14 49 15,-8-1-112-15,1-8-55 16,1-6-86-16,8-21-87 0</inkml:trace>
  <inkml:trace contextRef="#ctx0" brushRef="#br1" timeOffset="-6571.54">1620 16196 18 0,'0'0'283'0,"0"0"-169"15,0 0 0-15,0 0 24 16,0 0 8-16,0 0-121 15,64-68-25-15,-68 100 0 16,-3 8 21-16,1 12 5 16,2 7-26-16,-1-5-62 15,0-8-392-15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7T03:31:10.52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18160 1720 105 0,'0'0'158'16,"0"0"-58"-16,0 0-26 16,2 0-6-16,-2 0-1 15,2 0 1-15,-2 0-16 0,0 0 0 16,3 0 5-16,-3 0-22 15,0 0-24-15,3 0-11 16,1 0 0-16,3 13-3 16,3 0 3-16,2 5 2 15,-3 0 10-15,-1-2-8 16,-1-1 5-16,-2-5-2 16,-3-2-2-16,0-8 0 15,-2 0-2-15,0 0 5 16,0 0 5-16,0 0 23 15,0 0 35-15,0-18-12 16,-6-6-53-16,-10-5-6 0,3 2 0 16,-5 0 2-16,5 6-2 15,-3 0 0 1,1 7-1-16,3 6 0 0,3 2-13 16,3 6 3-16,0 0 11 15,-2 0 5-15,-1 8-5 16,-5 16-10-16,3 8 7 15,1 4 4-15,2 5-1 16,4 3 6-16,0 4 4 16,4 0-9-16,0 0 9 15,0-2-9-15,0-8 1 16,8-6 0-16,4-9-2 16,-3-8-3-16,-1-4 1 15,2-10-4-15,-1-1 0 16,-1 0 6-16,6-4 26 0,-1-19-15 15,5-12-11-15,-3-9-7 16,4-2-9-16,-4-3 14 16,-4 3 2-16,2 7 2 15,-3 8 2-15,-4 11 0 16,-1 13 7-16,-5 4-2 16,2 3-9-16,0 3-21 15,5 19-8-15,-1 7 29 16,1 5 18-16,0-3-11 15,-3-2 1-15,5-2-1 16,-2-3-6-16,-2-5 3 16,-1 2-2-16,0-7 0 0,1-2 1 15,-1-8-3 1,-2-2 3-16,3-2-2 0,0 0 3 16,3-14 2-16,1-14 16 15,5-9-22-15,-3-2-1 16,-3-2 1-16,2 9 1 15,-6 6 1-15,1 11 0 16,-3 8-2-16,0 7 0 16,4 0-7-16,2 0-10 15,3 19 6-15,-1 6 5 16,2 8 6-16,-5 1 5 16,-1 0-3-16,-2 2 17 0,-1-6-8 15,-3-2-6 1,0-3 0-16,0-8-2 0,0-8-1 15,2-6 2-15,-2-3-4 16,2 0-27-16,1 0 27 16,-3-2 9-16,4-18-9 15,1-7-10-15,1-2 8 16,5-3 1-16,-2 0-4 16,4 4 3-16,1-2 0 15,1 4 1-15,2 2 1 16,-2 5 0-16,-1 7 4 15,-6 5 4-15,-1 2-3 16,1 5-5-16,2 0-6 16,1 3-6-16,5 15 5 15,-3 5 6-15,0 6 1 0,3-4 5 16,-1 3 5 0,3-1 7-16,-5-8-3 0,-1-2-3 15,-1-8-3-15,-2-4-5 16,0-3-1-16,4-2 3 15,3 0 9-15,3-7-4 16,4-14-10-16,-5-5-62 16,1-11-93-16,0-4-171 15</inkml:trace>
  <inkml:trace contextRef="#ctx0" brushRef="#br0" timeOffset="713.65">19078 1740 166 0,'0'0'90'0,"0"0"-9"16,0 0 44-16,0 0-40 16,0 0-23-16,0 0-30 15,41 37-13-15,-41-37-5 16,0 0-6-16,0 0 12 16,0 0 10-16,0 0 22 15,0 0 19-15,0-2 6 16,-14-15-63-16,-1 2-10 15,1 1-3-15,-1-3 0 16,4 3 2-16,0 4-2 16,4 0 3-16,1 5 14 0,1 3 11 15,0 2 0-15,1 0 2 16,-3 0-27-16,-4 2-4 16,-3 19-8-16,2 7-3 15,0 13 5-15,3 2 5 16,5 2 2-16,2 0-2 15,2-9 2-15,0-3 1 16,0-7-2-16,13-6 0 16,1-8 2-16,1-8-1 15,3-4 3-15,0 0 18 16,2-20-3-16,-2-16-7 16,-5-10 0-16,-2-12-12 0,-6-4 0 15,-1 0 0 1,-4-1-7-16,0 5 6 15,0 5-5-15,0 2 6 0,-4 7 4 16,-8 5-4-16,3 11 0 16,3 14 0-16,4 6 4 15,2 6-1-15,0 2 9 16,0 0-12-16,-2 0-15 16,2 0-1-16,-3 5 2 15,-2 19 14-15,3 5 1 16,-2 6-1-16,4 5 0 15,0 4 0-15,0 6 0 16,0 8 7-16,9 3 12 16,9 1-4-16,4-8 3 15,5-8 1-15,4-14-2 0,-2-14-7 16,2-10-7 0,3-8 6-16,3-12 13 0,6-30-12 15,-3-13-10-15,-7-3-28 16,-6 7-72-16,-12 5-138 15,-7 11-605-15</inkml:trace>
  <inkml:trace contextRef="#ctx0" brushRef="#br0" timeOffset="1342.04">19844 1502 249 0,'0'0'209'0,"0"0"14"0,0 0-68 16,0 0-44-16,0 0-14 15,0 0-26-15,0 0-5 16,-21-51-40-16,21 51-24 16,21 0 13-16,16 5-11 15,13 16-1-15,10 8 0 16,2 8-1-16,1 4 1 16,-5 2-2-16,-5 1 1 15,-6-5-2-15,-14-6-45 16,-8-12-66-16,-12-10-29 15,-13-11-77-15,0-2-114 16</inkml:trace>
  <inkml:trace contextRef="#ctx0" brushRef="#br0" timeOffset="1620.1">20158 1423 232 0,'0'0'243'0,"0"0"-40"16,0 0-46-16,0 0-86 15,0 0-5-15,0 0-17 16,-15-32-24-16,15 32-24 16,-6 0-1-16,0 11-17 15,-5 21 17-15,-5 10 3 16,-3 10 10-16,-6 6 14 0,2 4-5 16,3 7 4-1,0-2-10-15,4-2-1 0,3-11-3 16,5-15-4-16,0-14-8 15,8-13 7-15,0-8-7 16,0-4-106-16,0-14-59 16,16-25-258-16</inkml:trace>
  <inkml:trace contextRef="#ctx0" brushRef="#br0" timeOffset="2506.05">20646 1768 139 0,'0'0'156'0,"0"0"-21"16,0 0-11-16,0 0-49 15,0 0-27-15,0 0 20 16,-23-83-45-16,19 72 20 16,0-1 8-16,-3 0-3 15,5 0-12-15,-2 4 18 16,2 2-10-16,2 4-5 16,0 2-17-16,0 0-14 15,0 0-8-15,-6 5-20 16,4 27-3-16,0 9 23 15,0 10 5-15,2 4-5 16,-2 3 4-16,2-8-4 16,0-5-15-16,2-16-177 0,16-15-215 15</inkml:trace>
  <inkml:trace contextRef="#ctx0" brushRef="#br0" timeOffset="3159.03">21169 1465 315 0,'0'0'160'0,"0"0"-7"16,0 0-48-16,0 0-21 16,0 0 26-16,0 0-54 15,10-51-5-15,-10 51-34 16,0 0-17-16,0 0-8 16,0 21-12-16,0 9 20 15,2 7 38-15,-2 4-9 16,2 2-3-16,0 3-15 15,1-4 9-15,1-2 3 16,2-11-16-16,2-12-7 0,3-7-2 16,2-10 2-1,5 0 10-15,7-14 13 0,1-20-14 16,6-8-9-16,-6-2-11 16,-4 2 2-16,-4 5 4 15,-5 3-6-15,-3 5 4 16,-2 5 7-16,-1 3 0 15,-5 10 2-15,0 4-2 16,-2 7 0-16,0 0-4 16,0 0-20-16,0 0-35 15,0 17 10-15,0 2 45 16,0 6 4-16,8-3 0 0,5 2-6 16,9 2 2-1,7 0 2-15,-2 2 2 0,-3-4 21 16,-8-2 11-16,-10-1 0 15,-6-1 9-15,0-3-8 16,-10-1-14-16,-17-3-6 16,-7-9-13-16,-4-4-1 15,0 0-46-15,0-12-23 16,5-12-98-16,6-10-259 16</inkml:trace>
  <inkml:trace contextRef="#ctx0" brushRef="#br0" timeOffset="3447.88">21288 1252 614 0,'0'0'206'0,"0"0"-95"0,0 0-42 16,0 0-69-16,0 0-9 15,0 0-1-15,-2-7 10 16,10 7 5-16,4 0 0 15,-3 0-1-15,2 0 7 16,0-10 57-16,-2-10-22 16,-1-1-31-16,-2 0-5 15,-6 5-3-15,0 7-6 16,0 7-1-16,-10 2 0 16,-12 2-16-16,-4 27-8 15,1 13-37-15,14 2-76 16,11-8-186-16</inkml:trace>
  <inkml:trace contextRef="#ctx0" brushRef="#br0" timeOffset="5081.06">22097 1506 70 0,'0'0'186'15,"0"0"-15"-15,0 0-57 16,0 0-55-16,0 0-18 16,0 0-11-16,42-25-19 15,-32 25-11-15,1 0 6 16,1 0-5-16,2 3 9 16,-3 9 0-16,1 0 20 15,-1 0-2-15,0-2-10 16,0-1-9-16,-4 0-1 15,-3-2-7-15,-2-5 3 16,-2 1-3-16,0-3-1 16,0 0 0-16,0 0 3 0,0 0 13 15,0 0 9-15,0 0 3 16,0 0 8-16,0-17-26 16,-6-3-8-16,-5 1 9 15,1 0-1-15,4 4-8 16,-1 3 25-16,1 3-1 15,-1 6 13-15,4 3-3 16,-1 0-36-16,0 0-7 16,-5 0 3-16,-3 10 2 15,-1 8 2-15,-1 4-2 16,4 2-1-16,-1 4-1 16,-1 4 4-16,4 4-3 15,1 2 4-15,3-2-1 16,2-2 0-16,2-7-1 0,0-8 1 15,0-5 0-15,0-7-38 16,0-7-7-16,0 0 11 16,0-2 34-16,4-23 14 15,5-6-14-15,1-10-29 16,0 3 18-16,1 4 8 16,-3 6 3-16,2 10 1 15,-4 6 12-15,-3 5 11 16,1 7-22-16,2 0-2 15,6 0-17-15,3 9 16 16,3 13 1-16,0 2 22 16,4 0 0-16,-1-2-3 0,-2-5-5 15,-1-8-2-15,-2-3-7 16,-3-6-4-16,0 0 11 16,-1 0 11-16,-1-17-4 15,1-10-10-15,-4-7-1 16,-1-2-6-16,-7-8-2 15,2-1 0-15,-2-5 0 16,0-2-1-16,0 2 2 16,0 1-1-16,0 6 5 15,0 8-5-15,0 9 0 16,0 9 19-16,0 2 3 0,0 8-5 16,0-1-7-1,0 2-1-15,0 1-4 0,0 2 5 16,0 3 9-16,0 0 1 15,0 0-15-15,-2 0-5 16,0 0-15-16,2 17 1 16,-3 14 14-16,1 7 0 15,2 4 0-15,0 7 1 16,0 2-1-16,0 4 0 16,5-1-1-16,3-1 1 15,0-5 0-15,-2-4 6 16,3-6-4-16,-3-6 1 15,4-13-1-15,-4-9-2 16,-1-5 1-16,3-5 0 16,1 0-1-16,9-15 20 0,0-9-7 15,2-6-6-15,2-2-6 16,1-3-1-16,-1 1-1 16,-4 3-4-16,0-1 4 15,-5 6 0-15,-1 1 1 16,-6 11 2-16,-2 7-2 15,-1 5 0-15,-3 2-1 16,0 0-11-16,0 0-2 16,0 5-5-16,0 18 16 15,0 0 6-15,2 5-5 16,6 1 2-16,6 0-4 16,1 0 3-16,4-1 1 15,-4-2-1-15,-4-6 1 16,-4-2 1-16,-7-3 7 0,0-6 10 15,0-1-5-15,0-2-2 16,-13-2 2-16,-5-4 2 16,-3 0-2-16,0 0-5 15,-2 0 0-15,5-6-6 16,5-4-2-16,3 2-5 16,6 7-24-16,4-1-6 15,0 2-46-15,0 0-70 16,2-3-231-16,19-3 30 15</inkml:trace>
  <inkml:trace contextRef="#ctx0" brushRef="#br0" timeOffset="5418.96">22813 1584 0 0,'0'0'197'0,"0"0"-30"16,0 0 11-16,0 0-40 16,0 0-43-16,0 0 6 15,0 0-29-15,13-50-32 16,-13 50-23-16,0 0-7 15,0 8-7-15,0 12-3 16,0 6 12-16,0-1-2 16,0-4-8-16,13-1-2 15,5-6-1-15,7-8 1 16,0-2 5-16,-4-4 17 0,-5 0 2 16,-5 0-11-1,-4-5-1-15,-2-16 6 0,-5-4-6 16,0-1-7-16,0 1-5 15,-10 4 4-15,-5 8 3 16,-1 3-4-16,3 4-3 16,1 6-10-16,-1 0-17 15,1 4-50-15,-5 23 3 16,7 8-25-16,2-5-102 16,8-8-257-16</inkml:trace>
  <inkml:trace contextRef="#ctx0" brushRef="#br0" timeOffset="6855.75">23720 1389 28 0,'0'0'35'0,"0"0"9"16,0 0 62-16,0 0-12 15,0 0 47-15,0 0-10 16,2-31-39-16,1 31-37 15,-3 0-30-15,2 0-25 16,0 0 0-16,5 10-4 0,-1 5 4 16,3 5 6-1,-4 0 3-15,2-2-4 0,-1-3-3 16,-2-4-1 0,1-2 0-16,-1-5 2 0,-4-3 0 15,0-1-2-15,0 0 8 16,0 0 14-16,0-4 44 15,-4-11-58-15,-7-6-8 16,0 3-1-16,1 0 0 16,2 1 1-16,1 2-1 15,3 3 3-15,-1 5 2 16,0 4 4-16,3 1 35 0,-2 2-12 16,0 0-30-1,-3 0-2-15,-2 16-5 0,2 7-2 16,1 3 1-16,-1 6 4 15,5 2 1-15,2 2-6 16,0-2 7-16,0 0-7 16,0-5 7-16,9-6 0 15,9-5-8-15,1-10 8 16,4-8 5-16,2 0 15 16,-1-10 0-16,0-18-5 15,-2-4-10-15,-3-3 1 16,-6-2-6-16,1-7-9 15,-4-2 4-15,3-4 0 16,-1 1-5-16,-3 2 8 16,-3 4 2-16,-4 7 2 0,-2 4-2 15,0 7 0-15,0 6 0 16,0 3 6-16,0 2-1 16,0 3 3-16,-2 1 3 15,-2 1 0-15,0 0 3 16,-1 0-6-16,-1 0 10 15,0 1-3-15,2 4 1 16,2 1 0-16,0 3-6 16,2 0 2-16,-2 0-5 15,2 0-2-15,0 0-5 16,0 0-4-16,0 0 2 16,0 0-2-16,-2 0-4 15,-1 0-8-15,-1 17 10 16,0 12 3-16,-1 7 0 0,5 6-1 15,0 6 4-15,0 2 6 16,0 0 11-16,0-2-10 16,7-4 3-16,-1-4 2 15,3-6-7-15,1-5 1 16,-4-9 1-16,1-4 1 16,-5-7-5-16,0-2 1 15,2-3-1-15,-4-4-2 16,2 0 0-16,-2 0 7 15,10 0 12-15,1-16-5 16,5-10 0-16,5-8-11 0,0-1 0 16,-1 1-3-16,0 9 0 15,-6 4-1-15,-4 9-1 16,-3 7 0-16,-5 5 0 16,3 0-2-16,2 0-14 15,3 2-1-15,4 13 15 16,-1 9 2-16,0 2-2 15,3 3 0-15,-3-4 1 16,1-3 2-16,1-1-3 16,-3-7 3-16,-1-4 2 15,-2-2 8-15,-2-3-4 16,-3-2-5-16,1-3-1 0,1 0 0 16,3 0 2-16,7-7 22 15,4-16-5-15,0-5-7 16,2-4-12-16,-7 2-26 15,-3 2-68-15,-3 7-89 16,-3 3-288-16</inkml:trace>
  <inkml:trace contextRef="#ctx0" brushRef="#br0" timeOffset="8087.68">24631 1313 195 0,'0'0'195'15,"0"0"-96"-15,0 0-59 16,0 0-29-16,0 0-11 16,0 0-2-16,12-10 2 15,-8 10 22-15,-2 2 16 16,1 0-15-16,-3 1 37 15,2 2-16-15,-2-3-24 16,0-2-2-16,0 0-11 16,0 0 0-16,0 0 5 15,0 0 1-15,0 0 35 16,0 0 60-16,-5 0-65 16,-7-7-41-16,-2-4 1 15,3 1 2-15,-1 0 5 0,3 0 11 16,1 2 6-16,1 2 15 15,0 0-20-15,0 4 2 16,3 2-6-16,-2 0-16 16,-1 0-2-16,-5 2-8 15,-3 13 2-15,-1 10 1 16,1 3 4-16,1 4 0 16,6 2 1-16,1 2 0 15,5-2 1-15,2 1 0 16,0-3-1-16,0-4 5 15,0-4 1-15,0-8-3 16,6-6-2-16,3-7 1 0,5-3 6 16,1-5 4-1,5-19 6-15,0-6-11 0,-6-4-4 16,-3 0 3-16,-2-1-6 16,-2 5 0-16,-1 2 1 15,1 5-2-15,-1 4 2 16,-1 7-1-16,0 6 0 15,-1 4-1-15,-4 2-2 16,2 0-6-16,2 0-6 16,3 4 1-16,3 17 8 15,-2 0 1-15,3 7 5 16,3 2 0-16,-3 3 2 16,-1-5-2-16,2-4 0 15,-3-4 1-15,-3-9 1 0,-1-4-2 16,0-7 0-16,-1 0 7 15,3-3 15-15,-1-14-4 16,3-5-13-16,-4-5 2 16,2 1-6-16,-3-2-1 15,5 3 0-15,0 3 0 16,2 4-1-16,0 2 0 16,-2 4-1-16,-2 5 0 15,-3 5 2-15,-2 2-1 16,3 0-16-16,-1 10-4 15,3 17 21-15,-2 3 1 16,-1 3 10-16,0-1-8 16,-2-5-2-16,-2-3 4 0,3-10-3 15,-3-4 1 1,0-6-2-16,0-2 2 0,0-2 2 16,2 0 3-16,-2 0 6 15,2-6 6-15,2-14-15 16,2-7-5-16,2-1 1 15,3-2-1-15,1 2 0 16,1 2 0-16,3 2-3 16,-3 6 2-16,0 4-2 15,-2 6-4-15,0 4 7 16,-4 4-3-16,2 0-8 16,-2 0 1-16,-1 14 1 0,3 4 7 15,-2-2 1 1,4 0 1-16,0 0-1 0,3 1 1 15,-1-1-1-15,-2-3 1 16,2 1 0-16,-2-4 11 16,-1-3 8-16,-4-3-11 15,1-4 2-15,5 0 0 16,3-2 7-16,5-20-4 16,2-4-7-16,-4-1-3 15,0 3-3-15,-5 0-25 16,-2 8-61-16,3 2-101 15,-1 3-183-15</inkml:trace>
  <inkml:trace contextRef="#ctx0" brushRef="#br0" timeOffset="8911.48">25486 1281 172 0,'0'0'268'0,"0"0"-166"15,0 0-3-15,0 0-22 16,0 0-39-16,0 0-7 16,4 0-16-16,-4 0-1 15,0 0 22-15,0 0 19 16,0 0 1-16,0 0 11 0,0 0-1 16,0-10-58-1,-7-4-6-15,-4 4-4 0,-2-2 4 16,1 3 3-16,4 2-1 15,-3 3 17-15,1 2-3 16,-1 2-1-16,1 0-17 16,-4 0-9-16,-1 18 4 15,1 3 2-15,1 6 1 16,3 4-4-16,4 4 3 16,4 0 3-16,2-3-3 15,0-5 3-15,0-4 3 16,4-8-1-16,8-7 1 15,1-5 0-15,5-3-2 16,1-4 3-16,4-22 3 16,-3-9-7-16,-5 0-8 0,-1 1 3 15,-5 1 3-15,-3 3 2 16,-4 6 4-16,1 4-3 16,-3 6 20-16,0 7 12 15,0 2-1-15,0 5-8 16,0 0-14-16,0 0-10 15,0 0-13-15,2 8-5 16,3 15 14-16,-1 9 2 16,3 9 1-16,1 11-1 15,0 12 2-15,1 9 3 16,-1 7-3-16,3 6-1 16,3 0 1-16,1-1 0 15,1-9 1-15,-3-12 2 16,1-9-2-16,-5-12 0 0,-3-6 0 15,-6-13 1-15,0-7 5 16,0-7 3-16,0-2 2 16,0-4 8-16,0 1 3 15,-6-3 3-15,-10 1-5 16,-4-3-4-16,0 0-7 16,-5 0 6-16,3 0 8 15,-4-22 9-15,1-10-5 16,-2-7-9-16,8-12-12 15,0-2 0-15,5-10-5 16,8-12-2-16,6 0-14 16,0-4-15-16,6 5-23 15,19 7-19-15,8 6-45 0,4 4-126 16,1 9-79-16,-7 10-172 16</inkml:trace>
  <inkml:trace contextRef="#ctx0" brushRef="#br0" timeOffset="9720.86">25646 1305 41 0,'0'0'65'0,"0"0"27"15,0 0 11-15,0 0 28 16,0 0 26-16,0 0-83 16,7-7-17-16,-7 5 11 15,0-1-12-15,0-1-1 0,0 2 20 16,0-1-18-16,0-2-3 15,0 1 1-15,0 0-11 16,0 0-26-16,0 0-3 16,0 2-7-16,0 0 0 15,0 2 8-15,0 0-7 16,0 0-9-16,0 0 0 16,2 0-7-16,0 8-10 15,4 16 8-15,2 6 9 16,-2 7 2-16,1 0 1 15,4-2 0-15,-2-3 2 16,2-9 0-16,3-4-2 16,-6-7 1-16,-1-8-2 0,-3-3 1 15,-2-1 1-15,-2 0 1 16,3 0 8-16,4 0 1 16,2-15-4-16,1-10-5 15,4-7-2-15,-1 0-3 16,3 3-1-16,-1-3 1 15,2 7-2-15,-2 4 2 16,-1 4-1-16,-4 8 1 16,-3 4-3-16,-1 5-2 15,2 0-4-15,-4 6-6 16,5 14 9-16,-5 6 1 16,0 1 3-16,2-2 2 15,-2-1 0-15,0-4 3 16,1-6-3-16,-3-4 0 0,0-5 1 15,-2-3-1-15,2-2 2 16,-2 0 4-16,0 0 3 16,2-9 8-16,0-13-10 15,4-5-7-15,-2-4-13 16,2 4 4-16,1-2 5 16,4 1 3-16,-2 2 0 15,4 5 1-15,3 2-3 16,-3 5 2-16,3 3 0 15,2 8-3-15,-4 3 2 16,3 0-3-16,-1 0 0 0,-1 15 2 16,1 8 3-1,-1 3 6-15,-1 0 4 0,1 0-2 16,-1-3-2-16,-1-6-6 16,-1-3 5-16,-1-6-3 15,-1-4-2-15,9-4-8 16,3 0-42-16,2-8-97 15,3-12-75-15,0-4-335 16</inkml:trace>
  <inkml:trace contextRef="#ctx0" brushRef="#br0" timeOffset="10417.9">26498 1217 137 0,'0'0'233'0,"0"0"-64"0,0 0-39 16,0 0-62-1,0 0 5-15,0 0 15 0,24-44-45 16,-22 35 2-16,-2 0-11 15,0 0-10-15,0 4 6 16,0-3-1-16,-2 2-6 16,-14 1-16-16,-1 4-7 15,-1 1-1-15,3 0-3 16,-4 1-3-16,5 20-2 16,6 3-6-16,-1 3 7 15,7 0 6-15,2 1 0 16,0-4 4-16,0-4 1 15,4-3 7-15,7-10-7 16,1-3-3-16,1-4-1 16,1 0 1-16,1-16 11 0,-1-5-3 15,-6-4 4-15,-3 1-8 16,-3 4 5-16,0-1 18 16,-2 7 11-16,2-2-3 15,0 9-8-15,-2 1-11 16,3 3-10-16,-3 3-6 15,0 0-5-15,0 0-7 16,2 16-13-16,3 17 24 16,4 8-1-16,1 8 2 15,6 11-1-15,2 9-2 16,0 7 3-16,-1 4 3 16,4 2 1-16,1 7-1 0,-1-6-2 15,-2-6 1-15,-1-13 2 16,-3-14 3-16,-7-12-4 15,-2-12 2-15,-6-8 2 16,0-8 4-16,0-6-1 16,0-2 5-16,0-2 7 15,0 0 3-15,0 0 0 16,-16 0-3-16,-9-14-8 16,-6-7-6-16,-4-10-3 15,-1-5 0-15,5-6-2 16,2-6-2-16,7-6 3 15,9-2-3-15,8-5 1 16,5 1-2-16,0-2-20 16,13-4-1-16,14-2-16 15,0-1-15-15,-4 5-6 0,-8 6-69 16,-11 10-16-16,-4 6-78 16,0 7-291-16</inkml:trace>
  <inkml:trace contextRef="#ctx0" brushRef="#br0" timeOffset="10600.8">26155 958 1131 0,'0'0'148'0,"0"0"-88"0,0 0-41 16,0 0-19-16,0 0-27 15,0 0-191-15,-6 36-151 16</inkml:trace>
  <inkml:trace contextRef="#ctx0" brushRef="#br0" timeOffset="154500.42">9982 16543 44 0,'0'0'79'16,"0"-3"-49"-16,0-2 1 16,0-3 2-16,0 1-22 15,0-5-1-15,0-7 0 16,0 3 9-16,0-10-11 16,0 6 24-16,0-3 4 15,0 2-9-15,0 7 11 16,0-2 34-16,0 6-4 15,0 1 6-15,0 7-9 16,0 0-7-16,0 2-15 16,0 0-32-16,0 0-11 15,0 2-19-15,0 22 19 0,0 8 50 16,0 11 1-16,0 11-8 16,0 4-5-16,-2 0-21 15,-3-3-10-15,3-12 1 16,-3-2-5-16,3-9-2 15,0-14 4-15,-3-4-5 16,3-7-71-16,-4-7-87 16,-4 0-129-16,-1-9-72 15</inkml:trace>
  <inkml:trace contextRef="#ctx0" brushRef="#br0" timeOffset="156046.35">9910 16554 217 0,'0'0'180'0,"0"0"-136"15,0 0-4-15,0 0 12 16,0 0 37-16,0 0-40 16,9-113-27-16,0 95-12 15,0-1-10-15,5 3 5 16,1 3-10-16,5 3 3 16,3 6 2-16,4 4 0 15,-4 0 0-15,2 0-8 16,-7 22-5-16,-7 4-36 15,-5 6 49-15,-6 12 17 16,0 6 27-16,0 1-16 16,-12 0-18-16,-9-6-1 15,6-13-4-15,-1-15-5 16,5-4-38-16,7-13 20 0,4 0 18 16,0 0-10-16,0-21-60 15,6 2 41-15,9 1 29 16,6 5 17-16,1 3 30 15,3 6-47-15,4 4-3 16,-2 0 3-16,-3 0-2 16,-6 11 0-16,-5 1-33 15,-9 1 35-15,-4 6 13 16,0-2 33-16,0-3-13 16,-15 3-2-16,-5-12-10 0,0 4-9 15,0-9 2-15,0 0 22 16,4 0-19-1,2 0 15-15,8 0 27 0,6 0-15 16,0 0 8-16,0 0 3 16,0 0-40-16,0 0-8 15,0 0-7-15,0 0 0 16,6 0 15-16,8 0-15 16,-1 10 2-16,3 2-2 15,2-2 4-15,2-2-3 16,3-4 3-16,1-4-4 15,0 0 2-15,1 0 3 16,0-9 5-16,-3-12-6 0,-3-7-4 16,0-3-13-16,-6-5-6 15,1-3 4-15,-4-2 2 16,0 1 2-16,-6 5-13 16,-2 3 23-16,-2 5 0 15,0 8 1-15,0 7-5 16,0 9 5-16,-6 1 0 15,-6 2 0-15,-1 0 13 16,-3 0-13-16,-1 17 0 16,-1 6-4-16,5 9 3 15,1 5-2-15,10-2-3 16,2 3 2-16,0-2 3 16,6-4-3-16,17-6 4 15,4-3 0-15,2-9-5 0,-2-5 2 16,2-4 6-16,-5-5 13 15,-2 0 1-15,-2-10-1 16,-1-16-2-16,-7-6-1 16,-1-2-8-16,-1-3-5 15,-2-3 0-15,1 8 0 16,3 6 0-16,-1 4-2 16,2 12-6-16,3 6 8 15,-3 4-17-15,3 0 15 16,-1 0-4-16,-1 9-19 15,-3 18 15-15,-3-1 4 16,0 0-9-16,-8 2 13 16,0 2 2-16,0-2 0 0,-12-2 11 15,-5-7-2 1,-6-6-5-16,0-4 3 0,-3-9-3 16,-3 0 7-16,3 0 0 15,3-19-10-15,7 2 15 16,10-4-14-16,1 8 2 15,5 2 5-15,0 8-4 16,0 3 13-16,0 0 3 16,0 0-20-16,0 0 3 15,7 0-4-15,9 7 0 16,-1 12-5-16,3 4 5 16,2 3 1-16,2-4 11 0,3 4-6 15,0-7-6 1,-1-6 5-16,0-4-5 0,-1-7 0 15,-1-2 13-15,1 0-6 16,-2-14-1-16,0-10 0 16,-3-11 9-16,-3 0-14 15,-4-9-1-15,-2-7-6 16,-4 3-12-16,-3-3-29 16,-2 0 18-16,0 9 22 15,0 3 5-15,-2 16 4 16,-3 4 7-16,3 5-5 15,2 11 11-15,0-1 14 16,0 4-7-16,0 0-22 16,0 0-7-16,-2 0-22 15,2 9-6-15,0 13 35 0,0 0 3 16,0 4 0-16,0 6-1 16,0 9-1-16,0 2 0 15,11-2 5-15,2 3-4 16,5-4 12-16,2-3-13 15,2-1 6-15,3-9-7 16,-3 0 0-16,1-9 6 16,-2-6-1-16,2-3-4 15,-5-4 2-15,-3-5-3 16,-5 0-81-16,-4-14-5 16,-6-12-183-16,0-6-453 15</inkml:trace>
  <inkml:trace contextRef="#ctx0" brushRef="#br0" timeOffset="156245.29">10927 16586 678 0,'0'0'191'16,"0"0"-150"-16,0 0 21 16,0 0 58-16,0 0-17 15,0 0-72-15,120-51-22 16,-82 24-4-16,-5 4-2 15,-4-3-3-15,-4 3-40 16,-2-2-76-16,-8 1-111 16,-1-2-401-16</inkml:trace>
  <inkml:trace contextRef="#ctx0" brushRef="#br0" timeOffset="156581.32">11640 16612 69 0,'0'0'0'0,"0"0"-69"15</inkml:trace>
  <inkml:trace contextRef="#ctx0" brushRef="#br0" timeOffset="157546.41">11667 16356 32 0,'0'0'138'0,"0"0"24"0,0 0 32 16,0 0-58-16,0 0-19 16,0 0-10-16,-74-86-26 15,74 86-59-15,0 0-22 16,0 0-13-16,0 6-11 15,0 13 24-15,0 11 13 16,0 6-2-16,3 18 25 16,3 8 0-16,-2 15-10 15,4 2 25-15,-2 6-21 16,3-1-2-16,5 2-5 16,3-10-11-16,1-6-6 15,0-8-4-15,0-7-2 0,-1-11 9 16,-3-8-8-16,-1-9-1 15,-1-8-1-15,-4-11-1 16,1-8-13-16,3 0 15 16,3-18 13-16,3-22 58 15,-1-4-55-15,-5-11-11 16,-5 6-4-16,-7-4-2 16,0 7-14-16,0 7-9 15,0 4-2-15,-7 7 6 16,-9 6 6-16,-1 3 3 15,-1 7 3-15,-1 7 5 16,6-4 6-16,3 6 9 16,4-3-3-16,4 2-5 0,2 0-4 15,0 0 0 1,0-2-11-16,0-6 9 0,8-11-25 16,4 2 21-16,7-3 4 15,-4-7 2-15,1 5-3 16,-5 3 3-16,3-3 1 15,-6 3-1-15,1 2 0 16,-5-2 1-16,1 9 3 16,-3 5-4-16,-2 0 1 15,3 9 2-15,-3 0-3 16,0 0-10-16,0 0-23 16,0 26 18-16,6 6 15 0,1 4 9 15,6 4 2 1,1-3-4-16,6-8-5 0,-1 0-1 15,2-12 2-15,-2-4-3 16,-3-8-3-16,-3-5-2 16,1 0 5-16,-3-14 35 15,-1-21-20-15,-4-6-10 16,-2-8-5-16,-1 0-7 16,-1-1-45-16,-2-6-3 15,0 10 1-15,0-2 31 16,0 16 21-16,0 1 2 15,0 17 11-15,-5 4 0 16,5 10 42-16,-2 0-33 16,2 0-20-16,0 0-26 15,0 0 8-15,0 10 18 0,0 8 3 16,0 9-3-16,0-1 14 16,0 6 11-16,0 8 4 15,2 0 11-15,7 4-8 16,5-3-7-16,-1 0-5 15,5-7-9-15,2-10-10 16,0-2-2-16,0-5 3 16,-7-7-2-16,-2-6 16 15,-4-4-16-15,-2 0-39 16,-1 0-2-16,-2-27-36 16,-2-5-141-16,0-3-370 15</inkml:trace>
  <inkml:trace contextRef="#ctx0" brushRef="#br0" timeOffset="157722.69">12133 16462 291 0,'0'0'427'0,"0"0"-345"16,0 0 3-16,0 0 37 16,0 0-104-16,0 0-11 15,69-58-2-15,-54 42-5 16,-1-2-3-16,-3-1-85 15,-2-3-103-15,-9 0-282 0</inkml:trace>
  <inkml:trace contextRef="#ctx0" brushRef="#br0" timeOffset="157890.62">11843 16383 745 0,'0'0'349'15,"0"0"-281"-15,0 0-27 16,0 0-6-16,0 0-24 16,0 0-11-16,-7 4-48 15,12-4-205-15,9 0-265 16</inkml:trace>
  <inkml:trace contextRef="#ctx0" brushRef="#br0" timeOffset="159345.94">12672 16547 345 0,'0'0'290'15,"0"0"-219"-15,0 0-18 0,0 0 9 16,0 0-57-16,0 0 10 15,45-62-8-15,-39 36 0 16,-1-4-4-16,-1 2 10 16,-4-8-10-16,3 1 4 15,-3 0-7-15,0 2 4 16,0 1 1-16,-3 2-3 16,-8 9 11-16,0 2 10 15,-2 4 5-15,2 3 25 16,0 7-30-16,3 1 20 15,2 0-6-15,4 4-17 16,2 0 6-16,-2 0 6 16,2 0-26-16,0 0-6 15,0 8-10-15,0 14 10 16,0 5 16-16,0 4 2 0,0 10-4 16,0-2-1-16,0 2-3 15,2 8 0-15,9 0 5 16,3 5-5-16,-1-4 1 15,3-6-2-15,1-12-9 16,3-10-4-16,-2-6 4 16,-2-10 0-16,0-6 1 15,-1 0 0-15,1-4 16 16,1-19-2-16,1-8-6 16,-5-5-6-16,1-1-3 0,-3 2-13 15,-2-3 7 1,-4 6-5-16,-3 4 4 0,0-3 6 15,0 4 1-15,-2 9 0 16,0 5 0-16,0 10 1 16,0 3-1-16,0 0-6 15,0 0-11-15,0 0-12 16,0 17 29-16,3 10 2 16,1 3 3-16,2 2 2 15,1 3-1-15,0 2-1 16,2-2-2-16,2-3 1 15,-2-6-4-15,2-9 5 16,-2-2-5-16,-5-12-1 0,1-3-2 16,0 0 0-1,1 0 3-15,3-14 21 0,-1-12-10 16,2-4-4-16,-4-2-6 16,-1 0 3-16,1 1-3 15,0 4-2-15,-2 5-3 16,0 4 4-16,0 5 0 15,1 8-2-15,-3 2 1 16,2 3-2-16,4 0-10 16,2 13-8-16,6 9 17 15,-3 6 3-15,3 6 1 16,-2-2 4-16,-4-1 1 16,4-4 2-16,-5-5-3 15,-5-13-4-15,3 0 3 0,-7-5-1 16,2-4-1-16,-2 0 7 15,0 0 6-15,0-8-1 16,0-14-10-16,0-2-3 16,0-2-7-16,0 0-3 15,0-2-1-15,2 2 0 16,5-5-3-16,2 8 5 16,4-3 4-16,3 3 3 15,-5 9 1-15,3 0 0 16,-6 10-6-16,-3 4 0 15,1 0 5-15,2 0-3 16,0 4 5-16,5 19 3 16,3 0 12-16,-1 4-3 0,1 2 0 15,-3 4-3 1,1-6-3-16,-3 4 2 0,1-9-5 16,-3 0-2-16,-1-7 1 15,-4-1-2-15,-1-11 1 16,-1-3-2-16,-2 0-37 15,2 0-69-15,1-22-140 16</inkml:trace>
  <inkml:trace contextRef="#ctx0" brushRef="#br0" timeOffset="159801.84">13542 16375 662 0,'0'0'300'0,"0"0"-258"0,0 0-37 15,0 0 3-15,0 0 41 16,0 0 9-16,37 0-26 16,-23 0-18-16,-5 0 0 15,2-5-8-15,-2-9 7 16,0 1-10-16,-1-1 1 16,4-3 2-16,-1 0-3 15,-2 3-3-15,-2-5-4 16,-5 6 4-16,-2-4-23 15,0 8 18-15,0-2 2 16,0 7-11-16,-2 4 2 16,-8 0-2-16,2 0 13 0,-8 0-8 15,1 15 7-15,-1 6 2 16,0 1-1-16,0 5-1 16,3 5 2-16,5 4 7 15,6 4 8-15,2 0 11 16,0 0-2-16,8-4-4 15,19-6 5-15,4-11 1 16,5-6-1-16,-3-13-11 16,-4 0 4-16,-4 0-1 15,-5-18-11-15,-7-8 1 16,-6-14-7-16,-7-8-40 16,0 2-80-16,-9 1-61 15,-18 5-160-15</inkml:trace>
  <inkml:trace contextRef="#ctx0" brushRef="#br0" timeOffset="159984.74">13056 16145 820 0,'0'0'357'15,"0"0"-287"-15,0 0-36 16,0 0-31-16,0 0-3 15,0 0-3-15,-9 5-57 16,9 5-155-16,0 7-85 16</inkml:trace>
  <inkml:trace contextRef="#ctx0" brushRef="#br0" timeOffset="161146.32">9639 16645 90 0,'0'0'70'15,"0"0"77"-15,0 0-77 16,0 0 62-16,0 0-60 16,0 0 33-16,-27-98-24 0,27 86-51 15,0 2 19-15,0 2-5 16,0-1-4-16,0 4 4 15,0 1-9-15,-2 0 2 16,2 4 16-16,0 0 0 16,-3 0-17-16,1 0-22 15,-1 0-14-15,1 0-7 16,-2 18-11-16,-3 16 18 16,1 12 8-16,-4 17-3 15,4 7 0-15,4 12 9 16,2 5-3-16,2 5 2 15,29-17-2-15,12-4-11 16,17-18-2-16,11-12 2 16,14-19 0-16,13-13-9 15,6-9-68-15,10-21-134 0,4-30-372 16</inkml:trace>
  <inkml:trace contextRef="#ctx0" brushRef="#br0" timeOffset="161956.91">13749 16056 104 0,'0'0'38'16,"0"0"-31"-16,0 0 26 15,0 0 49-15,0 0 10 16,0 0 47-16,4-12 61 15,-4 12-15-15,0 0-27 16,0 0-43-16,0 0-42 0,0 0-67 16,16 0-6-16,20 18 0 15,18 22 2-15,10 12-1 16,-4 20-1-16,-16 18 0 16,-25 21-6-16,-19 5-11 15,-19 4 13-15,-27-16-19 16,-8-15-145-16,1-27-251 15</inkml:trace>
  <inkml:trace contextRef="#ctx0" brushRef="#br0" timeOffset="-198590.87">1964 4225 10 0,'0'0'12'0,"0"0"2"16,0 0 0-16,0 0 0 0,0 0 4 15,0 0-3-15,0 0-1 16,0 0-2-16,0 0-1 16,0 0-4-16,0 0 3 15,0 0 3-15,0 0 1 16,0 0 7-16,0 0 9 16,0 0 1-16,0 0 1 15,0 0-7-15,0 0-9 16,0 0-7-16,0 0-2 15,0 0 0-15,0 0-1 16,0 0-2-16,0 0-1 16,0 0 2-16,0 0 6 15,0 0 11-15,0 0 10 0,0 0 1 16,0 0 2-16,0 0-2 16,0 0-4-16,0 0-8 15,0 0-9-15,0 0-6 16,0 0-1-16,0 0-5 15,0 0 2-15,0 0-1 16,0 0 5-16,0 0 6 16,0 0 3-16,0 0 7 15,0 0 7-15,0 0-5 16,0 0-9-16,0 0-1 16,0 0-4-16,0 0 1 15,0 0-8-15,0 0 3 0,0 0-3 16,0 0 0-16,0 0 10 15,0 0 19-15,0 0 5 16,0 0 7-16,0 0 2 16,0 0-4-16,0 0 6 15,0 0 7-15,0 0-7 16,0 0-17-16,0 0-9 16,0 0-8-16,0 0-3 15,0 0-5-15,0 0-3 16,0 0-1-16,0 0 0 15,0 0-3-15,0 0 2 16,0 0 1-16,0 0 0 16,0 0-2-16,0 0-3 0,0 0 3 15,0 0-47-15,0-4-66 16,0-26-210-16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22T03:32:44.708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3466 1638 43 0,'0'-11'70'0,"0"0"-26"16,0 1-17-16,0-2-24 15,0-1 4-15,0 6-3 16,-5-1-3-16,3 6 4 15,2 2 5-15,0 0 15 16,0 0-16-16,0-2-9 16,0 2-5-16,-2 0 5 15,2 0 18-15,0 0 25 0,-2 0 6 16,2 0-4-16,0 0-3 16,0 0 5-16,0 0 11 15,0 0 2-15,0 0-36 16,0-2-3-16,0 2 11 15,0 0 18-15,0 0-15 16,0 0-10-16,0 0-1 16,0 0 4-16,0 0-2 15,0 0 2-15,0 0 1 16,0 0-17-16,0 0-3 16,0 0-6-16,0 0 3 15,0 0 0-15,0 0-2 16,0 0 0-16,0 0-1 0,0 0-3 15,0 0 3 1,0 0-3-16,0 0 1 0,0 0 0 16,0 0-1-16,0 0 0 15,0 0 1-15,0 0 0 16,0 0-1-16,0 6 0 16,0 8 2-16,0 2 6 15,0 1-2-15,0 0 1 16,0-3 4-16,0 1-6 15,0 0 6-15,0 3-3 16,0-2 0-16,0 2 8 16,0 4-10-16,0 0 4 0,0 2-2 15,0 3 7-15,0-3-1 16,0 3-5-16,0-1 1 16,4 1-1-16,-2-5-4 15,0 0-4-15,1 0 5 16,-3 0-5-16,2 2 4 15,-2-1-1-15,2 2 6 16,0-1 0-16,-2-2 1 16,2 0-5-16,-2-2 0 15,0 3-1-15,3-6-3 16,0 4 3-16,1-1-1 16,-2-1-2-16,2 1 9 15,1 3-6-15,-3-1-1 0,2 0 2 16,-2 0-5-1,0 0 0-15,2 0 2 0,-4-2 0 16,0 1-3-16,0-4 3 16,0 3-3-16,0 2 6 15,0 3-2-15,0 0 2 16,0 4-2-16,0 0 2 16,0 0-3-16,0-3 2 15,0-2 1-15,0 1-1 16,0-4-2-16,0 4 0 15,0-4-2-15,0 4 1 16,0 0-2-16,0 3 1 16,0 5-1-16,0 0 3 15,0 2 0-15,0-1 2 0,0 0-4 16,0-2 4-16,0-3-2 16,0 2 3-16,4 1-4 15,0-2 4-15,-2 2-6 16,3 0 3-16,-3 0-3 15,0 0 3-15,-2 3-2 16,2 1 1-16,-2 0-1 16,0 2-1-16,4-3 1 15,0 0 3-15,0-1-3 16,-2 0 3-16,0-1-2 16,0-6 1-16,1 2-1 15,-1-4-2-15,0 3 0 16,0 2 3-16,-2 3-1 15,4 5-1-15,-1 0 2 16,-1-1-3-16,3 2 1 0,-3-3 1 16,2-1-1-16,-1-6 0 15,-1 2-2-15,-2-2 3 16,0 0-1-16,0-1 2 16,0-1-2-16,0 4-1 15,0 1 5-15,0 4 1 16,0 1 1-16,0 0-2 15,0 2-2-15,0-3 0 16,0 0 4-16,0 0-5 16,-5 1 1-16,1 1-3 0,2 1 1 15,-3 3 5-15,3-2-6 16,-1-2 1-16,1-3 0 16,0-1 1-16,-2-1-2 15,2 2 2-15,-3 5 1 16,-1 4 0-16,-2 4-2 15,2 3 2-15,-3-2-2 16,5-1-1-16,-4-2 3 16,2 1 0-16,4-4 0 15,0 2-2-15,2-1-1 16,-2 0 5-16,-1 2 1 16,3 0-6-16,-2 3 3 15,-2-6 1-15,2 4-1 16,0-3-2-16,-1 0 0 15,0 2-1-15,-1 0 3 0,0 2 1 16,-1-2 1-16,1-5 0 16,2-6-5-16,2-4 0 15,0-5 0-15,0-9 0 16,0-5 1-16,0-4 0 16,0-1 3-16,0-5-4 15,0 1-12-15,0-3-38 16,0-15-40-16,4-48-194 15</inkml:trace>
  <inkml:trace contextRef="#ctx0" brushRef="#br0" timeOffset="2311.27">3405 6229 16 0,'0'0'66'16,"0"0"-11"-16,0 0-11 16,0 0-2-16,0 0-10 0,0 0-17 15,0 0-11-15,0-9 3 16,0 6-3-16,0 2-1 15,0 1 0-15,0 0-1 16,0-2 6-16,0 2 33 16,0 0 2-16,0 0-8 15,0 0-12-15,0 0-6 16,0 0-11-16,0 0-1 16,0 0-1-16,0 0-1 15,0 0 16-15,0 0 13 16,0 0 1-16,0 0-1 15,0 0-3-15,3 0 7 16,-3 0 7-16,2 0-8 0,2 0 2 16,4-2-27-16,7-2 6 15,5 2 3-15,3-4-3 16,0 4-3-16,4-2 0 16,4 1-5-16,8 3-3 15,-1-3 6-15,4 3-3 16,1 0 4-16,-4 0-7 15,-1 0 2-15,-2 0-3 16,-5 0 0-16,0 0-2 16,5 3 0-16,2-3-2 15,4 3 10-15,3-3 1 16,3 0-1-16,0 0-9 0,-2 0 12 16,-1 0-4-16,-1 2-8 15,1-2 8-15,4 2-5 16,2-2 12-16,3 0 4 15,6 0-2-15,3 0-5 16,3 0 31-16,1 0-30 16,7 0-11-16,-3 0 2 15,5 5-4-15,-2-2 4 16,-1 1-3-16,-1-2 0 16,1-2-2-16,3 0-1 15,-3 0 1-15,4 0 3 16,-4 0 2-16,3 0-3 15,-1 0 4-15,-2 0-6 0,-1 0 0 16,2 0 0 0,0 0 2-16,5 0 3 0,8 0-5 15,3 0 1-15,-3 4-1 16,-7 6 0-16,-7 0 0 16,1-2 0-16,-2 0 0 15,1-2-1-15,1-3 1 16,-3 2 0-16,2-1 0 15,3 1 1-15,3-5-4 16,0 0 4-16,6 0-4 16,-2 0 6-16,1 0-1 15,1 0 4-15,4 0-4 16,-2-3-2-16,2-1 2 0,3 2-1 16,1 0-1-16,7-1 0 15,-3-2-4-15,-3-1 8 16,-3 0-4-16,-2 2 10 15,7 2 2-15,10 0 0 16,8 2 3-16,9 0 6 16,2 0-14-16,6 0 4 15,3 0-9-15,2-2 8 16,0 0-6-16,2-1 3 16,3 3-5-16,1 0 8 15,6 0 2-15,-2 0-4 16,8 0 2-16,3 11-3 15,3-1 7-15,-6 1-4 16,-1-4 0-16,-1-3-4 0,0-1 8 16,1 0-8-16,3-1 0 15,-6 0 2-15,-12-2 0 16,-15 2-3-16,-19-2 5 16,-19 0-2-16,-25 0 3 15,-24 0-2-15,-18 0 3 16,-14 0-4-16,-1 0-1 15,-3 0-7-15,0 0-9 16,0-6 9-16,0 0 0 16,-17 6-32-16,-27 0-132 15,-14 0-239-15,-13 0-399 16</inkml:trace>
  <inkml:trace contextRef="#ctx0" brushRef="#br0" timeOffset="3480.95">4839 4209 394 0,'0'0'143'15,"0"0"-1"-15,0 0-37 0,0 0-41 16,0 0 15 0,0 0-2-16,0 0-61 0,-24-55-16 15,24 74-39-15,0 17 23 16,0 10 16-16,0 4 7 16,0-8 11-16,11-10-17 15,7-11-1-15,3-14 0 16,2-7 0-16,8-7 25 15,0-26 10-15,1-13 0 16,-12-5-24-16,-11-2 3 16,-9 9-7-16,0 12 18 15,-16 8-6-15,-4 12-17 16,0 6-4-16,0 6-20 16,2 4-45-16,0 35-152 15,5 22-90-15,6 11-136 0</inkml:trace>
  <inkml:trace contextRef="#ctx0" brushRef="#br0" timeOffset="4231.33">5929 5354 424 0,'0'0'323'15,"0"0"-183"-15,0 0-26 0,0 0-12 16,0 0-36-16,0 0-16 16,0-52-8-16,0 52-33 15,-2 0-9-15,-3 0-13 16,1 12-17-16,0 6 14 16,-1 6 16-16,5 2 15 15,0 1-5-15,0-4 9 16,0-7-15-16,0-8-2 15,0-6-2-15,5-2-4 16,1-5 4-16,5-27 20 16,-1-15 22-16,-6-13-36 15,-4 2-6-15,-2 10-2 16,-25 15-13-16,-11 20-14 0,-9 13-32 16,-11 8-27-1,-7 25-127-15,1 6-186 16</inkml:trace>
  <inkml:trace contextRef="#ctx0" brushRef="#br0" timeOffset="4856.35">4311 5199 154 0,'0'0'296'0,"0"0"-152"15,0 0-16-15,0 0-57 16,0 0 25-16,0 0-33 16,-40-12-63-16,38 23-14 15,0 19 5-15,2 12 9 16,0 5 9-16,0-4 9 16,15-13-7-16,3-11-7 15,-1-12 4-15,-5-7-3 16,-3 0 0-16,-1-16 36 15,-1-28 58-15,0-10-74 0,-5-3-9 16,-2 11 1 0,0 17 34-16,0 12-19 15,-4 14-32-15,-4 3-5 0,0 0-20 16,-3 35-42-16,-3 18-2 16,8 14-76-16,1 6-103 15,5-17-321-15</inkml:trace>
  <inkml:trace contextRef="#ctx0" brushRef="#br0" timeOffset="5589.95">5849 5270 23 0,'0'0'266'16,"0"0"-138"-16,0 0-18 16,0 0-21-16,0 0-10 15,0 0-34-15,0-30-1 16,0 28 25-16,0 2 6 16,-4 0 36-16,1 0-16 15,0 0-47-15,1 0-21 0,2 0-27 16,-2 0-17-16,0 0-6 15,2 0-4-15,-4 7 27 16,2 14 0-16,-1 2 10 16,3 5 0-16,0-1-4 15,0-3 1-15,11 0-5 16,16-2 0-16,4-4-2 16,3-8 8-16,1-8-5 15,2-2 6-15,-4-16 8 16,-2-24 3-16,-16-14-11 15,-15-9-9-15,0 1-4 0,-29 6 4 16,-9 14 0-16,1 16 36 16,4 14-18-1,1 12-18-15,1 2-33 0,4 36 28 16,3 20-42-16,5 16-174 16,2-2-300-16</inkml:trace>
  <inkml:trace contextRef="#ctx0" brushRef="#br0" timeOffset="6705.52">7608 3967 144 0,'0'0'175'16,"0"0"-91"-16,0 0 10 15,0 0-11-15,0 0 21 16,0 0-1-16,0-35-30 16,0 31 1-16,0 0 15 15,0 1-4-15,0 3-33 0,0 0-16 16,-2 0-2-16,-1 0-8 15,1 0-26-15,2 0-18 16,0 0-1-16,-3 7-9 16,3 18 27-16,0 9 1 15,0 2 15-15,0-4-3 16,23-3-9-16,4-7 6 16,4-7-7-16,2-9-2 15,-2-6 14-15,-6-3-8 16,-8-22 1-16,-11-10-7 15,-6-6 0-15,-10-3-7 16,-21 3-10-16,-5 9 17 0,3 10 1 16,2 8-1-16,4 10 0 15,5 4-27-15,4 2-95 16,10 16-208-16,2-2-338 16</inkml:trace>
  <inkml:trace contextRef="#ctx0" brushRef="#br0" timeOffset="7369.46">6339 2759 62 0,'0'0'700'0,"0"0"-598"16,0 0-67-16,0 0-35 15,0 0-36-15,0 0 36 16,-14 64 2-16,14-22 6 16,12-2-4-16,5-4 0 15,4-7-3-15,1-10-1 0,-2-9 0 16,0-10 8-16,-4 0-1 15,-3-19 72-15,-2-13-16 16,-9-9-21-16,-2 2 26 16,0 4-21-16,-4 11 6 15,-5 11-8-15,3 6-39 16,1 7-6-16,3 0-20 16,-1 7-16-16,1 22-23 15,2 14-53-15,16 1-100 16,34-12-173-16</inkml:trace>
  <inkml:trace contextRef="#ctx0" brushRef="#br0" timeOffset="8014.36">8829 2358 433 0,'0'0'202'0,"0"0"-80"16,0 0-6-16,0 0-31 0,0 0 35 15,0 0-45 1,-10-69-35-16,6 69-40 0,0 0-12 16,-2 4-23-16,-3 17 35 15,-1 3 14-15,4-2-2 16,4-2-2-16,2-6 1 15,0-4-3-15,4 0-8 16,21-3 0-16,6-7 13 16,-2 0 11-16,-4 0-10 15,-10 0 0-15,-10-12-4 16,-5-9-1-16,0-1-9 16,-20-4-6-16,-7 5-13 15,0 7 12-15,-2 14-20 0,4 0-26 16,10 35-59-16,11 14-108 15,4 14-147-15</inkml:trace>
  <inkml:trace contextRef="#ctx0" brushRef="#br0" timeOffset="8543.16">9614 2972 631 0,'0'0'164'0,"0"0"-69"15,0 0 13 1,0 0-20-16,0 0-37 0,0 0-33 15,-29-60-18-15,29 60-10 16,0 4-17-16,0 19 1 16,0 5 23-16,0 1 3 15,4-5 14-15,12-10-14 16,6-9 6-16,5-5 31 16,6-4 18-16,-4-24-5 15,-6-4-29-15,-10-2-6 16,-13-2-15-16,-5 0 0 15,-32 0-8-15,-17 2-10 16,-8 8-56-16,-7 8-23 16,2 6-92-16,7-2-180 15</inkml:trace>
  <inkml:trace contextRef="#ctx0" brushRef="#br0" timeOffset="9062.94">9475 932 633 0,'0'0'170'0,"0"0"-76"15,0 0 5-15,0 0-12 16,0 0-40-16,0 0-47 0,-12 8-16 16,7 10-41-16,-2 7 57 15,2 5 4-15,3-4 3 16,2-6-3-16,0-8-4 16,0-9-6-16,0-3 6 15,0 0 15-15,0 0 6 16,2-1 19-16,-2-16 31 15,0-2-51-15,0 2-10 16,0 7-10-16,-6 10-14 16,-21 13-40-16,-6 38-51 15,-9 20-57-15,1 5-211 16</inkml:trace>
  <inkml:trace contextRef="#ctx0" brushRef="#br0" timeOffset="10453.34">9451 942 214 0,'0'0'122'0,"0"0"-32"15,0 0 10-15,0 0-4 0,0 0-1 16,0 0-27-16,-34-7-20 15,26 7-29-15,-3 0-19 16,1 25-1-16,2 11 1 16,1 12 2-16,7 0 5 15,0-1 1-15,5-11-8 16,15-10-6-16,-1-10 6 16,4-12 5-16,0-4-1 15,3-22 33-15,3-22 43 16,-7-10-59-16,-12-3-21 15,-10 11-3-15,-6 10 3 16,-23 16 22-16,-2 13 3 0,-7 7-25 16,1 15 0-16,-1 29-3 15,7 14-67-15,11 5-210 16,9-7-329-16</inkml:trace>
  <inkml:trace contextRef="#ctx0" brushRef="#br0" timeOffset="12469.23">3555 6191 3 0,'0'0'60'0,"0"0"15"16,0 0-69-16,0 0 3 15,0 0-1-15,0 0 20 16,-21 0 20-16,19 0-48 16,2 0-13-16,0 0 8 15,0 0 5-15,0 0 3 16,0 0 11-16,0 0 4 0,0 0 32 15,0 0 34-15,0 0 2 16,0 0-12-16,0 0-28 16,0 0-46-16,0 3 0 15,-2-3-16-15,2 4-4 16,0 1 15-16,0 0 5 16,0-1 6-16,0-2 0 15,0 0-2-15,0-2 12 16,0 0 6-16,0 0 26 15,0 0 20-15,0 0-11 16,0 0-22-16,0 0-13 16,0 0-16-16,0 0 5 0,8 1 7 15,-2-1-3 1,1 3 0-16,-5-3-8 0,-2 0 1 16,0 0 3-16,0 0 3 15,0 0 2-15,0 0-6 16,0 0-1-16,0 0 2 15,0 2 3-15,0-2-8 16,0 0-2-16,0 0 1 16,0 0-1-16,0 0-2 15,0 0-2-15,0 0 0 16,0 0-78-16,2 0-111 16,2 0-128-16,1-6-90 15</inkml:trace>
  <inkml:trace contextRef="#ctx0" brushRef="#br0" timeOffset="16125.42">3588 5081 70 0,'0'0'33'15,"0"0"-33"-15,0 0 0 16,0 0 3-16,0 0-3 15,0 0 5-15,0 0-3 16,-37 0 0-16,34 0 7 16,1 0 12-16,2 0 37 15,0 0 7-15,0 0-19 0,0 0-5 16,0 0-3 0,0 0-2-16,0 0 7 0,0 0 10 15,0 0 3-15,0 0-8 16,0 0-24-16,0 0-5 15,0 0 4-15,0 0 20 16,5 0 13-16,1-2-14 16,8 1-20-16,-1-4-7 15,5-1-5-15,-1 2 2 16,6 0-4-16,2 2-5 16,-1 2 0-16,5 0-1 15,-3 0-1-15,3-2 2 16,-2 2 1-16,0-4 1 0,0-1-2 15,-2-2 0-15,1-1 7 16,-1 0-1-16,-1-2 2 16,1 2 8-16,-3 0-7 15,1-1-6-15,0 2 0 16,2-1 2-16,0 0-6 16,0 2 3-16,4-3-3 15,-3 1-1-15,1 1 7 16,-1-1-8-16,3-1 2 15,6 0 6-15,-2 0 0 16,2 0 8-16,-1 0 0 16,-3 1-13-16,-2 1 7 0,0-4 2 15,0 1-1 1,0 0-1-16,0 0-2 0,0 0-5 16,0 1-2-16,-3-2 2 15,-1 2 0-15,-3 0-1 16,-4 1 3-16,2 2-3 15,2-4 0-15,1 2 4 16,-1 0-3-16,4 0 11 16,1 0-3-16,2 0-9 15,2 2 2-15,-1 1-2 16,3-2 0-16,-4-1-1 16,0 2 2-16,-2 0-2 15,-5 1 1-15,-2 0 0 16,-4-2-1-16,-1 4 3 15,5-3-2-15,5-2-1 0,6-2 3 16,7-2 1-16,5-2-1 16,3 1-1-16,1 0 1 15,0 0 0-15,-2 3-2 16,-8 3 1-16,-3-1-3 16,-5 2 2-16,-2-2-1 15,-1-3 5-15,4 0-3 16,3-2-2-16,0 0 1 15,3-4 1-15,1 3-1 16,4 0-1-16,3 0 3 16,4 0-3-16,-7 2 1 15,5 0 0-15,-2 3 0 0,3-4-2 16,6-3 0 0,5-1 2-16,2-8-2 0,4-1 0 15,-3 2 2-15,-5 0-2 16,-5 4 0-16,-9 2 1 15,-3 0 0-15,-2 2 0 16,3-2 2-16,5 0-3 16,4-4-1-16,2 1 1 15,5 0 2-15,2 1-1 16,5-1 1-16,-1 5-2 16,-2-2 0-16,0 3 2 15,1-2-2-15,1-1 0 16,2-2 2-16,5-3-2 0,0 0 1 15,1-1-2 1,-6 2 7-16,-5 2-6 0,-9 0 0 16,-5 2 1-16,-5 2 0 15,-4-3 1-15,0 0-1 16,8-1-1-16,3-6 0 16,6-3 1-16,5 3-1 15,0-4 3-15,0 8-3 16,-4 1 0-16,-3-2 2 15,-4 5-2-15,0 0 0 16,-1 2 0-16,0 2 0 16,0-1 0-16,3-2 2 0,7 0-2 15,4 0-2 1,5-2 2-16,6 4 3 0,2-2-3 16,3 2 2-16,3 0 0 15,-6 1-2-15,-6 3 1 16,-9-2 0-16,-9 3 2 15,-7 0-1-15,-2-1 2 16,1-1-4-16,-2 3 2 16,1-1 0-16,1 0-1 15,-6 2-1-15,-8 2 3 16,-5 0-2-16,-4 2-1 16,-5-1 0-16,1 2 3 15,-1 1-3-15,1 0 2 16,1 0-2-16,1-2 0 15,-3 2 3-15,-3 0-1 0,-6-1-2 16,-2 3-6-16,-2 0-8 16,0 0 14-16,2 0 1 15,-2 0 3-15,5 0-3 16,-3 0 2-16,2-1-2 16,2-1 1-16,-2 2-2 15,0 0 0-15,-2 0 0 16,0-2 2-16,3 2-2 15,3-2 1-15,10-3 1 16,7 2-1-16,4-3 1 16,13-2-2-16,8-2 0 15,8-2 0-15,13-2 2 16,9 0-1-16,12-3-1 16,12-1 0-16,14 0 1 0,11-1 0 15,18-2 2-15,14-2-3 16,8-4 1-16,8-2 9 15,-2-2-5-15,-3 1 3 16,-2 2-3-16,-1 0-5 16,-6 4 0-16,-3 3 3 15,-2 4 1-15,-8-1-2 16,-7 2-1-16,-14 1-1 16,-9 0 3-16,-10 1-1 15,-19 2 5-15,-18-1-6 16,-17 6 6-16,-25 0 1 0,-15 3 2 15,-9 1-2-15,-7 1-1 16,0 2 2-16,0 0-5 16,0 0 3-16,0-2-7 15,0 2-3-15,0 0 3 16,0 0 9-16,0 0-8 16,0 0 2-16,0 0-3 15,-2 0-7-15,-41 0-49 16,-35 0-138-16,-35 0-353 15</inkml:trace>
  <inkml:trace contextRef="#ctx0" brushRef="#br1" timeOffset="22426.03">5972 4425 147 0,'0'0'178'16,"0"0"-112"-16,0 0-20 0,0 0 16 15,0 0 35-15,0 0-34 16,0-8-31-16,0 8 7 16,0 0 18-16,0 0 9 15,0 0-9-15,0 0-8 16,0 0 0-16,0 0-7 15,0 0-17-15,0 0-13 16,0 0-12-16,0 8-1 16,0 15 1-16,0 12 8 15,4 18-3-15,5 15 8 16,-1 16 13-16,0 10-1 16,-6 3-2-16,0-7-5 0,-2-10-9 15,0-16 6-15,0-15-5 16,0-20 3-16,0-12-8 15,0-14 2-15,0-3 2 16,0 0 25-16,0 0-2 16,0 0-5-16,2 0-4 15,-2 0-7-15,0 0-10 16,2 0 0-16,-2 0-2 16,0 0-1-16,0 0-3 15,0 0 6-15,0 0-1 16,0 0-5-16,0 0 3 15,0 0-3-15,0 0 1 16,0 0-1-16,0-3 0 0,0-6-33 16,0-8-92-16,0-15-209 15</inkml:trace>
  <inkml:trace contextRef="#ctx0" brushRef="#br1" timeOffset="25001.86">6250 4812 86 0,'0'0'76'0,"0"0"5"15,0 0-14-15,0 0-18 16,0 0-10-16,0 0-3 16,-4 0 9-16,4-2 25 15,0 2-2-15,0-1 17 16,0-1-25-16,6-5-26 15,7 2-19-15,3-3 24 16,-1-4-15-16,4 1-8 0,-1 1 0 16,-1-4 0-16,1 0-2 15,-7-2 0-15,-2 2-6 16,-6 2-7-16,-3 4-2 16,0 0-5-16,0 4-8 15,0-1 11-15,-3 5-1 16,-12-3 2-16,1 3-9 15,1 0 11-15,2 0-3 16,1 0-2-16,0 0 0 16,-1 6 5-16,-1 8-5 15,-3 4 4-15,-1 5-1 16,1 6 3-16,1 5-1 16,1 0 9-16,4-2 1 0,2-6-8 15,3-6 17-15,4-5-10 16,0-8 7-16,0-3-1 15,2-4 20-15,20 0 17 16,3 0 14-16,4 0-4 16,-2-4-29-16,-8-7-20 15,-3 0-1-15,-5 5-4 16,-7 1 1-16,-4 5 1 16,0 0-10-16,0 0-43 15,0 0-57-15,-2 0-44 16,-11 0-148-16,2 11-219 0</inkml:trace>
  <inkml:trace contextRef="#ctx0" brushRef="#br1" timeOffset="26851.87">6442 2967 100 0,'0'0'61'0,"0"0"17"0,0 0-3 16,0 0-20-16,0 0 0 15,0 0-30-15,0-8 1 16,2 8 6-16,-2-1 13 16,0 1 4-16,0 0 3 15,0 0 3-15,0 0 4 16,0 0 2-16,0 0-15 16,0 0-18-16,0 0-11 15,0 0-6-15,0 0-1 16,0 0-2-16,0 0-8 15,0 0-16-15,0 22-4 16,4 10 20-16,6 8 15 16,0 6-10-16,-1 8 3 0,3 8-8 15,-6 6 10-15,1 9 2 16,-3 3 8-16,0 4-4 16,2 2 2-16,-2-7 2 15,0-10-10-15,3-10-1 16,-3-12 0-16,4-4-4 15,-4-5 1-15,2 0 1 16,-1-6 0-16,-1-1-2 16,-2-8 4-16,0-8-1 15,-2-7-4-15,2-4 3 16,-2-3-4-16,0-1 0 16,0 0 5-16,0 0 5 0,3 0 4 15,-3 0 23-15,0 0 14 16,0 0-18-16,0 0-11 15,0 0-14-15,0 0-3 16,0 0-2-16,0 0-1 16,0 0-3-16,0 0 1 15,0 0-3-15,0 0 0 16,0-1-1-16,0-11-32 16,0-12-93-16,0-10-89 15,-3-11-118-15</inkml:trace>
  <inkml:trace contextRef="#ctx0" brushRef="#br1" timeOffset="27499.47">6691 3214 9 0,'0'0'141'16,"0"0"-3"-16,0 0-37 15,0 0-6-15,0 0-25 16,0 0-43-16,-9-14-20 0,9 14-7 16,0 0-3-16,0 0-1 15,0 0 4-15,3 0 17 16,6 0 29-16,2 0 3 15,2 0 7-15,1 0-16 16,1 0-3-16,-3 0-7 16,-2 0-8-16,-1-8-7 15,-7 1-3-15,4 2-7 16,-6-1 4-16,0 0-7 16,0 0 4-16,0 3-6 15,0-2-10-15,0 3-9 16,0 2-23-16,-4 0 7 0,-6 0-4 15,-9 0 2-15,-2 7 14 16,-2 12 17 0,1 3 6-16,2 2 4 0,6 4-4 15,6 0 1-15,3-2 1 16,5-1 1-16,0-7 1 16,0-7 11-16,3-2 27 15,16-4 21-15,8 0 13 16,9-5 3-16,0 0-30 15,-1 0 10-15,-4-12-4 16,-4-3-17-16,-9 4-26 16,-9 4-1-16,-7 6-11 15,-2 1-1-15,0 0-7 0,0 0-13 16,0 0-12 0,-2 0-13-16,-7 12 40 0,0-1-23 15,3 2-78-15,3-8-56 16,3-5-98-16</inkml:trace>
  <inkml:trace contextRef="#ctx0" brushRef="#br1" timeOffset="28733.25">8956 2450 90 0,'0'0'80'15,"0"0"-19"-15,0 0 2 16,0 0-17-16,0 0 10 16,0 0-9-16,-20-12 9 15,15 9-21-15,1 0-21 16,0-1-6-16,2 2-6 16,-5-3 4-16,3 5-3 15,-4-5 1-15,2-2-1 16,2-2 3-16,-3 1-4 15,3 0 10-15,1 1-7 0,3 6-2 16,-2-3 4-16,2 4 3 16,0 0 8-16,-3-2 17 15,3 2 10-15,0 0 6 16,0 0 2-16,0 0-10 16,0 0-11-16,0 0 0 15,0 0-11-15,0 0-21 16,0 18-8-16,5 24-3 15,9 26 11-15,4 17 6 16,-1 12 5-16,-1 2-7 16,-3-9 7-16,-2-11-5 15,-1-13-3-15,-4-13 10 16,-2-10-6-16,-1-11 0 0,-1-8 0 16,-2-8 12-16,0-4-11 15,0-4 14-15,0-2-4 16,0 3-10-16,0-4-1 15,0-1-4-15,0-1 4 16,0-3 5-16,0 0-4 16,0 0 15-16,2 0 7 15,-2 0-9-15,2 0-2 16,0 0-12-16,0-12 1 16,8-7-8-16,3-11-103 15,9-14-81-15,5-14-299 16</inkml:trace>
  <inkml:trace contextRef="#ctx0" brushRef="#br1" timeOffset="30457.85">9544 1090 74 0,'0'0'71'0,"0"0"29"16,0 0-66-16,0 0 2 16,0 0-21-16,0 0 24 15,-13 0-19-15,13 0-8 16,0 0-6-16,0 0 1 15,0 0-1-15,0 0 3 16,0 0 14-16,0 0 14 16,0 0 3-16,0 0 4 15,0 0-10-15,0 0-8 16,0 0-10-16,0 0-13 16,0 0 2-16,-2 0-5 0,2 0 0 15,0 0-5-15,0 0 4 16,0 0-2-16,-2 0 0 15,2 0 2-15,0 0 1 16,0 0 0-16,0 0-2 16,0 0 2-16,0 0 3 15,0 5 0-15,0-3 7 16,0 0-2-16,0 0-2 16,0-2-2-16,0 1-4 15,0-1 8-15,0 0 1 16,0 0 12-16,0 0 8 15,0 0-3-15,0 0-8 16,0 3-3-16,0 1-7 16,0 2-1-16,0 0 3 0,0 2 10 15,0 2-11-15,2-3 8 16,3 6-8-16,-3-1 5 16,2 4 0-16,0 2-2 15,4 3 0-15,-4 5-8 16,5 1 8-16,-3 1-11 15,4 2 1-15,-2 2 1 16,-3-1-1-16,3-1 1 16,-3 0 7-16,2-2-4 15,-3 4 0-15,1 3 2 16,-1 2 1-16,0 5-7 0,6 4 8 16,-4 0 2-16,3-2-9 15,0 0 2-15,0-2 0 16,0 0 1-16,0 1-4 15,0-1 5-15,0 4-2 16,2 0-2-16,-2 5 4 16,0-4-1-16,4 0 5 15,-1-3 13-15,-2-6-11 16,1-4-5-16,1 0 3 16,-1 0-9-16,-3-3 1 15,4 6 5-15,-3-3 0 16,-1 1 5-16,2-2-10 0,-1-2 4 15,1-2-7-15,0 0 3 16,-1-1-2-16,-1-4 5 16,1-1-4-16,-2 0 3 15,2-3 0-15,-3-2 1 16,1-2-3-16,0 2-1 16,2 4 1-16,-3 0-3 15,3 1 3-15,-1 0 1 16,-2-2 3-16,-2-6-5 15,1-4 3-15,-3-6-3 16,-2-5 1-16,2 0 6 16,-2 0 2-16,0 0 7 15,0 0-2-15,0-1-16 16,0-11-6-16,0-1-151 16,-17 3-191-16</inkml:trace>
  <inkml:trace contextRef="#ctx0" brushRef="#br1" timeOffset="31015.53">9718 2949 48 0,'0'0'203'16,"0"0"-95"-1,0 0-13-15,0 0 7 0,0 0-13 16,0 0-10-16,0 0-15 15,0 0-7-15,0 0-10 16,0 0-13-16,0 0-34 16,0 18-18-16,0 14 18 15,5 8 3-15,2 2 10 16,-2-3-6-16,-1-7 3 16,2-8-9-16,-4-9 5 15,3-10-2-15,-5-3 1 16,0-2 1-16,0 0-6 0,0 0-16 15,-13 0-227 1</inkml:trace>
  <inkml:trace contextRef="#ctx0" brushRef="#br1" timeOffset="33039.11">4913 4333 301 0,'0'0'123'0,"0"0"-56"0,0 0-4 16,0 0-4 0,0 0-41-16,0 0-18 0,0 9-42 15,0 20 42-15,0 9 0 16,0 9 48-16,0 3 8 16,4 1-6-16,0 0-18 15,1-9 17-15,1-6-14 16,2-10-15-16,-2-12-10 15,-2-4 3-15,1-6-1 16,-1-4-12-16,3 0-99 16,0 0-202-16</inkml:trace>
  <inkml:trace contextRef="#ctx0" brushRef="#br1" timeOffset="33865.68">4302 4945 75 0,'0'0'72'0,"0"0"16"15,0 0-5-15,0 0-29 16,0 0 21-16,0 0-5 16,-2-29-4-16,2 27-4 15,0 2 16-15,0 0-18 16,-2 0-16-16,2 0-25 15,0 0-19-15,0 21-45 16,0 15 45-16,0 13 2 16,0 9 29-16,0-7-14 15,2-5-14-15,0-10 8 16,0-7-6-16,0-12-4 0,1-7 2 16,-1-3-3-16,-2-6-9 15,0-1-127-15,0 0-108 16</inkml:trace>
  <inkml:trace contextRef="#ctx0" brushRef="#br1" timeOffset="42829.95">4757 3882 35 0,'0'0'169'0,"0"0"-33"16,0 0-4-16,0 0-8 15,0 0-24-15,0 0-14 16,0-16-26-16,0 13-28 16,0 3-14-16,0 0-5 15,0 0-13-15,0 0-23 16,0-3-148-16,0 1-320 0</inkml:trace>
  <inkml:trace contextRef="#ctx0" brushRef="#br1" timeOffset="43458.71">6410 2559 861 0,'0'0'106'15,"0"0"-91"-15,0 0-15 16,0 0-123-16,0 0-261 16</inkml:trace>
  <inkml:trace contextRef="#ctx0" brushRef="#br1" timeOffset="44261.21">7853 4187 151 0,'0'0'842'16,"0"0"-688"-16,0 0-119 16,0 0-20-16,0 0 0 15,0 0-15-15,0 0-14 16,0 0-130-16,-7 0-166 15,-13-7-329-15</inkml:trace>
  <inkml:trace contextRef="#ctx0" brushRef="#br1" timeOffset="44763.21">8689 2169 613 0,'0'0'266'16,"0"0"-134"-16,0 0-88 0,0 0-6 15,0 0-27-15,0 0-11 16,0 20-99-16,-3-1-279 15,-14-7-106-15</inkml:trace>
  <inkml:trace contextRef="#ctx0" brushRef="#br1" timeOffset="45744.49">9417 734 37 0,'0'0'108'0,"0"0"-29"0,0 0-1 16,0 0 9-16,0 0-14 15,0 0-11-15,12-3-40 16,-12 3-4-16,0 0 13 16,0 0-2-16,0 0 3 15,0 0-23-15,0 0 5 16,0 0-8-16,0 0-6 15,0 0 0-15,0 0 24 16,-5 0 7-16,-6 0-22 16,-6 0 6-16,-8 13-15 15,0 1 6-15,-1 4-6 16,-3 4 4-16,0 2-3 16,0 5-1-16,4 0 0 0,1 5 2 15,6 7-2-15,0 2 0 16,7 5 0-16,9 3 3 15,2-3 8-15,0 1-5 16,18-4 13-16,10-3 9 16,8-4 9-16,6-6-10 15,2-3-26-15,4-7 17 16,-1-7-7-16,-3-9 12 16,-2-6-11-16,3 0 10 15,1-16 25-15,4-20-19 16,-1-8-5-16,-9-8-22 15,-4-8 10-15,-18-7-2 0,-12-3-7 16,-6-2-2-16,-4 1 0 16,-25 8-2-16,-6 10 2 15,-6 12 17-15,-8 10-4 16,-7 18-3-16,-4 9-10 16,-2 4-4-16,-1 17-7 15,8 24-157-15,7 2-89 16,11 3-397-16</inkml:trace>
  <inkml:trace contextRef="#ctx0" brushRef="#br1" timeOffset="47258.28">9903 896 249 0,'0'0'187'0,"0"0"-109"16,0 0-4-16,0 0 46 15,0 0 11-15,0 0-30 16,-26 0-22-16,26 0-23 15,0 0-17-15,2-2-17 16,18-2-19-16,16-2 15 16,13-1 9-16,9 2 5 15,0-1-21-15,-7 3-7 16,-6 0 2-16,-12 3-5 16,-8-2 2-16,-14 2-3 0,-11 0-6 15,0 0-14-15,0 0-5 16,0-7 11-16,-9-4 14 15,-9-5 0-15,3-3-7 16,-4-4-27-16,6 2 26 16,2 2 7-16,2 1 1 15,3 4 2-15,1 3 1 16,3 6 0-16,0 0-1 16,2 5 4-16,0 0-6 15,0 0-14-15,0 0 0 16,0 0 12-16,0 0-16 15,2 0-21-15,18 0 1 0,4 2 38 16,5 9 14-16,5 2 2 16,-5 6-9-16,-5-1-7 15,-9 3-1-15,-9 4-16 16,-6 3-11-16,-6 9 12 16,-17-4 16-16,-8 1 22 15,-1-6-9-15,5-7-13 16,5-10-54-16,13-11-215 15,9 0-266-15</inkml:trace>
  <inkml:trace contextRef="#ctx0" brushRef="#br1" timeOffset="47993.55">10858 517 334 0,'0'0'266'16,"0"0"-141"-16,0 0-7 16,0 0-31-16,0 0-16 15,0 0-14-15,0-47-16 16,0 47-22-16,0 0-19 0,0 0-5 15,-2 0-28-15,0 25-35 16,2 7 62-16,0 8 6 16,0 1 26-16,0-6-7 15,0-5-7-15,10-5 0 16,6-10-10-16,2-8-4 16,2-7-5-16,4 0-6 15,5-14 13-15,2-12 0 16,0-5-23-16,-8 3-1 15,-9 2 16-15,-10 3 2 16,-4 2 0-16,0 5 6 16,0 4 41-16,0 6 5 15,0 4 7-15,0 0-25 0,0 2-13 16,0 0-13 0,0 0-2-16,0 0-5 0,0 0-3 15,0 0-4-15,0 15 4 16,0 12 6-16,0 12 2 15,2 5 1-15,9 12 4 16,3 3 0-16,-3 7-4 16,-3 3 1-16,0-2-2 15,-4-7 0-15,-4-4-1 16,0-10-5-16,0-10 0 16,0-9-5-16,-16-4 7 15,-1-9 4-15,-4-5 18 16,-3-9 11-16,-1 0 14 15,1 0 15-15,0-25 0 0,5-12-6 16,6-10-1-16,9-10-30 16,4-2-19-16,0-2-2 15,22 5-2-15,9 2 1 16,2 4 1-16,4 10 0 16,-4 10-12-16,0 8-78 15,-4 10-74-15,-2 5-221 16,-7 0-275-16</inkml:trace>
  <inkml:trace contextRef="#ctx0" brushRef="#br1" timeOffset="48259.4">11321 635 645 0,'0'0'226'16,"0"0"-46"-16,0 0-67 15,0 0-47-15,0 0-29 16,0 0-30-16,0-26-7 15,0 26-20-15,0 2-13 16,0 22 33-16,-10 10 7 16,-4 10-4-16,1 3-3 15,1-1 3-15,8-1-1 16,-1-8 1-16,5-7 2 16,0-10-3-16,0-8-2 15,9-7-6-15,11-5-50 16,1-8-83-16,-4-23-139 0,-3-11-294 15</inkml:trace>
  <inkml:trace contextRef="#ctx0" brushRef="#br1" timeOffset="48509.77">11415 455 793 0,'0'0'192'15,"0"0"-75"-15,0 0-83 16,0 0-18-16,0 0-16 15,0 0-3-15,0 30 3 16,4-13-2-16,12-4 0 16,-3-7 2-16,-4 0 10 15,3-6 10-15,-6 0-3 16,7-8 24-16,-3-16-10 0,-4-1-31 16,-6 2-9-16,0 9-15 15,0 4-22-15,-29 10-23 16,-6 0-107-16,-10 21-62 15,3 11-127-15</inkml:trace>
  <inkml:trace contextRef="#ctx0" brushRef="#br1" timeOffset="49567.75">12256 258 119 0,'0'0'231'15,"0"0"-89"-15,0 0-7 0,0 0-13 16,0 0-9-16,0 0-41 16,0-18-11-16,0 18-25 15,-2 0-28-15,-8 0 30 16,-5 3-27-16,-6 23-11 16,-10 14-1-16,-4 14 1 15,1 13 1-15,1 8 0 16,8 5 4-16,12 2 9 15,13-5 3-15,0-11-5 16,22-11-5-16,17-20-6 16,7-19-1-16,5-16-40 15,0-2-70-15,-6-40-147 16,-9-11-320-16</inkml:trace>
  <inkml:trace contextRef="#ctx0" brushRef="#br1" timeOffset="50227.54">12449 477 318 0,'0'0'162'16,"0"0"-160"-16,0 0-2 15,0 0-46-15,0 0 46 16,0 0 17-16,14 25 9 16,-14-20-4-16,2-5 1 15,-2 0-7-15,0 0-1 16,0 0 13-16,0 0 13 0,0 0 4 15,0 0-3-15,0 0 1 16,0 0 16-16,0 0 16 16,0-8-44-16,0-8-12 15,-7 3-7-15,0 2 10 16,1-1 14-16,2 2-4 16,-3 4 8-16,0 2-34 15,0 4-6-15,-1 0-19 16,-3 0 16-16,-3 8 3 15,-1 8-1-15,-1 2 1 16,1 4-2-16,1 0 4 16,3 4-2-16,1 0 0 15,2 3 1-15,3-5-1 0,3-2 1 16,2-7-1 0,0-1-7-16,0-3-4 15,0-2 2-15,0-2-3 16,2-4 7-16,3 0 2 0,-1-3-31 15,0 0 15-15,6-3 19 16,1-19 21-16,7-10-11 16,3-4-4-16,6-4 5 15,0-1-6-15,-2 8-2 16,-5 1 9-16,-5 8 28 16,-8 9-3-16,-5 8-7 15,-2 7-27-15,0 0-3 0,0 0-25 16,0 0-5-1,0 0-12-15,0 13 42 0,0 4 0 16,0 1 18-16,0 5-11 16,0-2-1-16,0 4 6 15,7 4-8-15,2 0-1 16,0-6 2-16,0-3-5 16,2-6-44-16,0-8-111 15,1-6-213-15</inkml:trace>
  <inkml:trace contextRef="#ctx0" brushRef="#br1" timeOffset="50917.75">12730 483 423 0,'0'0'295'0,"0"0"-153"0,0 0-86 16,0 0-17-16,0 0-39 15,0 0-14-15,12 5 1 16,-6 9 13-16,1-5 14 15,-3-1-5-15,-2 0-8 16,0-4 3-16,1-1-1 16,-3-3 1-16,0 0-1 15,0 0 4-15,0 0 2 16,0 0 1-16,0 0-2 16,0 0-3-16,0-9-4 15,0-5-1-15,0-4 1 16,-3 2-1-16,-5 4-2 0,-1-2-7 15,-2 4 6 1,2 8-4-16,0 2-14 0,-2 0-7 16,-1 2 23-16,2 13-5 15,-2 6 10-15,1 4 10 16,5 0-5-16,-1 8 0 16,7-1 0-16,0-1 10 15,0 3 9-15,0-3-5 16,15-6-11-16,3 0 2 15,0-11-5-15,0-8 1 16,2-6-3-16,4 0-3 16,7-27 10-16,0-10-10 15,1-9-41-15,-3-5 14 16,-5 0 14-16,-5-2 2 16,-4-3 11-16,-4 0 18 0,-2 8 17 15,-5 6 8-15,1 20 19 16,-3 11 7-16,-2 5-17 15,0 6-28-15,0 0-24 16,0 0-6-16,0 0-19 16,0 0-4-16,0 6 2 15,0 14 27-15,0 7 11 16,0 5-6-16,7 4-2 16,-2 1 1-16,-1 4-4 15,-2 1 1-15,-2-1-1 16,2-3 1-16,-2-9 4 15,0-7-2-15,0-5-3 0,0-8-85 16,0-5-69-16,0-4-63 16,-13 0-73-16</inkml:trace>
  <inkml:trace contextRef="#ctx0" brushRef="#br1" timeOffset="51479.82">12902 560 698 0,'0'0'288'16,"0"0"-128"-16,0 0-71 15,0 0-24-15,0 0-23 16,0 0-22-16,141-32-8 16,-118 32-11-16,0 0 3 15,-7 0 1-15,-1-3-4 16,-3 1-2-16,-4-4-14 0,1-4-8 16,0-2-11-16,-2 0-8 15,-2-2-3-15,-3 6 28 16,-2 2 1-16,0 2 13 15,0 4 3-15,0 0 0 16,0 0 0-16,0 0-16 16,0 0 16-16,0 0-7 15,0 14 2-15,0 9 5 16,-7 0 9-16,0 5-4 16,2-2-5-16,3-1 1 15,2-6-1-15,0-2 4 16,0-8-1-16,0-1-3 0,0-6 1 15,2-2-1-15,8 0-32 16,5-2 8-16,6-22 10 16,3-5 1-16,-2-6-30 15,-2 3 5-15,-9 2 34 16,-1 6 4-16,-6-1 0 16,-4 8 5-16,0 3 24 15,0 4 24-15,0 10 5 16,0 0-40-16,0 0-13 15,0 0-5-15,0 0-8 16,4 14-4-16,3 8 12 16,1 8 21-16,4-2-2 15,-3 0-12-15,5-5-6 16,-4-8 2-16,-1-4 1 0,3-4-4 16,-1-5-92-1,-1-2-98-15,6-11-351 0</inkml:trace>
  <inkml:trace contextRef="#ctx0" brushRef="#br1" timeOffset="52015.61">13571 451 388 0,'0'0'258'0,"0"0"-180"16,0 0-28-16,0 0-6 16,0 0-26-16,0 0-8 15,20 0-2-15,-20 0-8 0,0 0-6 16,0 0 6-1,0 0 7-15,0 0 7 0,0 0 0 16,0 0 1-16,0 0 3 16,0 0 8-16,0 0 16 15,0 0 0-15,0 0 10 16,0 0-35-16,-2 0-8 16,-4 0-2-16,2 0-7 15,2 0-11-15,-2 0-4 16,-3 0 1-16,-1 4 9 15,-4 11 5-15,-1 6 1 16,-1 3 0-16,3 0 5 16,0 0-5-16,0-4 2 15,4 0 1-15,3-5-3 16,2-3 2-16,2-7-1 0,0 0-2 16,0-5-14-1,0 0-17-15,0 0 13 0,0-25 7 16,17-7-44-16,3-3 12 15,3 0 43-15,-6 10 37 16,-1 6 11-16,-7 9 12 16,-5 6 14-16,0 4-3 15,4 0-57-15,1 0-14 16,1 18-36-16,2 4 20 16,-1 2 16-16,0-2 3 15,0-3 15-15,-2-7-18 16,0-7-73-16,-2-5-49 0,-7 0-105 15,2-4-293 1</inkml:trace>
  <inkml:trace contextRef="#ctx0" brushRef="#br1" timeOffset="52275.46">13751 355 487 0,'0'0'498'15,"0"0"-333"-15,0 0-89 16,0 0-20-16,0 0-29 15,0 0-27-15,0-31-3 16,0 31-6-16,0 0-2 16,0 0 7-16,0 4-1 15,0 17-3-15,0 8-17 16,0 14 15-16,0 5 10 16,0 2 6-16,0-4 3 0,0-10-7 15,0-6 4 1,13-12-6-16,7-5-5 0,7-9-26 15,2-4-85-15,-2-2-89 16,-7-22-201-16</inkml:trace>
  <inkml:trace contextRef="#ctx0" brushRef="#br1" timeOffset="52515.33">13911 180 458 0,'0'0'310'16,"0"0"-152"-16,0 0-36 16,0 0 11-16,0 0-94 15,0 0-12-15,90-6-27 16,-53 60-1-16,-6 23-30 16,-10 16 15-16,-15 6 16 15,-6-2 6-15,-13-7 3 16,-26-6-9-16,-19-4-83 15,-19-12-237-15,-14-12-331 16</inkml:trace>
  <inkml:trace contextRef="#ctx0" brushRef="#br1" timeOffset="53468.59">10115 3074 10 0,'0'0'6'16,"0"0"-6"-16,0 0-16 15</inkml:trace>
  <inkml:trace contextRef="#ctx0" brushRef="#br1" timeOffset="53903.4">10115 3074 30 0,'0'-17'46'0,"0"17"3"16,0 0 29-16,0 0 1 0,0 0 0 16,0 0 10-16,16-18 5 15,-14 17-10-15,-2 1-2 16,0 0-25-16,0 0-27 16,0 0-14-16,0 0-9 15,0 0-4-15,0 0 1 16,0 0 1-16,0 0 18 15,0 0 9-15,0 0-9 16,0 0-2-16,0 0-2 16,0 0-7-16,0 0-2 15,0 0 1-15,0 0 0 16,0 0-2-16,0 0-3 16,0 0 2-16,0 0-4 15,0 0 0-15,0 0 1 16,0 0-3-16,0 0-2 0,0 0 0 15,0 0-3-15,0 0-1 16,0 0 3-16,0 0 1 16,0 0 1-16,0 0 0 15,0 0-1-15,0 0 3 16,0 0-3-16,0 0 5 16,0 0 1-16,0 0 0 15,0 0 2-15,0 0-2 0,0 0 0 16,0-3-6-1,0 0-9-15,3 1-96 0,-3 2-61 16,0 0-305-16</inkml:trace>
  <inkml:trace contextRef="#ctx0" brushRef="#br1" timeOffset="54204.05">10024 3134 596 0,'0'0'127'0,"0"0"-32"16,0 0-7-16,0 0 4 0,0 0 9 16,0 0-38-16,-11-34-21 15,11 34-19-15,0 0-15 16,13 0-7-16,16 4 13 15,12 12-9-15,3 3-2 16,-2 1 8-16,-4-3-11 16,-11-2 5-16,-7-6-5 15,-11-1-66-15,-9-4-82 16,0-4-52-16,-3 0-145 16</inkml:trace>
  <inkml:trace contextRef="#ctx0" brushRef="#br1" timeOffset="54435.94">10196 2984 525 0,'0'0'266'16,"0"0"-118"-16,0 0-19 15,0 0-40-15,0 0-64 16,0 0-25-16,0-12-38 16,-7 32 38-16,-7 16 13 15,-8 10 1-15,-2 10-8 16,-5 6 0-16,-2 2-1 15,2 1-3-15,0-5 4 16,6-9-4-16,10-12-2 16,4-17-50-16,9-20-146 0,0-6-120 15,12-36-225-15</inkml:trace>
  <inkml:trace contextRef="#ctx0" brushRef="#br1" timeOffset="54726.77">10032 3016 426 0,'0'0'109'0,"0"0"-4"15,0 0 18-15,0 0-25 16,0 0 10-16,0 0-24 16,-25-46-18-16,25 46-11 15,0 0-14-15,0 0-25 0,0 0-16 16,0 2-4-1,6 20-22-15,9 12 26 0,1 10 5 16,1 2 2-16,0 0-4 16,-5 0 2-16,0-10 1 15,-5-7 1-15,-7-12-7 16,2-3-45-16,-2-10-48 16,0-4-30-16,0 0-156 15,-9-8-91-15</inkml:trace>
  <inkml:trace contextRef="#ctx0" brushRef="#br1" timeOffset="54925.66">9888 3230 617 0,'0'0'190'16,"0"0"-70"-1,0 0 36-15,0 0-11 0,0 0-73 16,0 0-50-16,109-59-2 15,-49 32-4-15,2 1-12 16,1 4-4-16,-3 2-39 16,-6-1-231-16,-17 1-592 15</inkml:trace>
  <inkml:trace contextRef="#ctx0" brushRef="#br1" timeOffset="55837.78">10314 3427 395 0,'0'0'156'0,"0"0"-18"15,0 0-14-15,0 0-23 0,0 0-10 16,0 0-11-1,-2-56-20-15,0 56-22 0,0 0-35 16,2 0-3-16,-4 0-28 16,0 18 12-16,0 11 16 15,-1 8 6-15,-1 3 1 16,2 4 4-16,4-3-2 16,0-6 1-16,0 0 0 15,6-9 4-15,19-4 4 16,13-8 2-16,13-13 9 15,20-1-9-15,12-10 7 16,4-17-12-16,-10-1-4 16,-19 1-10-16,-22 10 3 15,-18 8 1-15,-14 6-5 0,-4 3-3 16,0 0-3-16,0 0-2 16,0 0 3-16,0 0-4 15,0 0-3-15,0-5 1 16,0 1 11-16,-10-4 1 15,-4-1 1-15,-9-4-2 16,-3-1 0-16,-6 0 0 16,-3 2-2-16,3-2 2 15,6 3 4-15,11 8 9 16,8-1-2-16,5 4-3 16,2 0 6-16,0 0-8 15,2 0-6-15,20 0-12 16,9 7 12-16,5 16 4 15,-2 9-4-15,-10 6-7 16,-15 6-7-16,-9 7-4 0,-4 0 18 16,-23-3 12-16,0-6-6 15,4-9-4-15,8-9-2 16,13-12-34-16,2-10-187 16,20-2-339-16</inkml:trace>
  <inkml:trace contextRef="#ctx0" brushRef="#br1" timeOffset="56309">11272 3405 670 0,'0'0'183'0,"0"0"-58"16,0 0 13-16,0 0-24 15,0 0-45-15,0 0-36 0,-22-26-19 16,22 26-1-16,0 0-6 16,0 3-7-16,0 29 1 15,-2 21 3-15,-5 14 10 16,0 16 14-16,3 6-2 16,2-2-10-16,2 0-6 15,0-7-3-15,0-3-2 16,0-15-3-16,0-15-2 15,6-13 0-15,5-15-25 16,-1-11-28-16,-4-6-22 0,-4-2-59 16,-2 0-5-1,0-20-18-15,0-12-331 16</inkml:trace>
  <inkml:trace contextRef="#ctx0" brushRef="#br1" timeOffset="56591.35">11205 3395 589 0,'0'0'243'15,"0"0"-61"-15,0 0-25 16,0 0-77-16,0 0-23 16,0 0-39-16,108-107-11 15,-87 107-7-15,2 21-13 16,-1 7 1-16,-4 7 12 15,-9 3 10-15,-7 7-2 16,-2-1 0-16,-4 0-8 0,-29-2 5 16,-6-3-5-16,-3-13-3 15,5-6-10-15,10-14-42 16,8-6-34-16,15-10-130 16,4-23-296-16</inkml:trace>
  <inkml:trace contextRef="#ctx0" brushRef="#br1" timeOffset="56942.32">11533 3481 501 0,'0'0'419'0,"0"0"-291"16,0 0-20-16,0 0-9 16,0 0-32-16,0 0-53 15,44-18 10-15,-9 8-16 16,-2 6 2-16,-4 4-10 15,-3 0-2-15,-4 2 2 16,-3 18 0-16,-9-3-2 16,-5 0 2-16,-5-1 1 15,0-3 0-15,0-1 1 16,0-3 2-16,-7-5 4 16,1-3 10-16,4-1 21 15,-3 0 4-15,5-26-7 0,0-17-13 16,0-16-19-1,11-2-4-15,12 6-4 0,6 14 2 16,-6 12-40 0,2 13 3-16,2 10-24 0,-2 6-97 15,2 0-176-15,-3 8-126 16</inkml:trace>
  <inkml:trace contextRef="#ctx0" brushRef="#br1" timeOffset="58005.84">12044 3359 61 0,'0'0'501'0,"0"0"-288"16,0 0-69-16,0 0-11 15,0 0-64-15,0 0-47 16,58 0-15-16,-39 0 4 0,-3 0-8 16,-3 0 0-16,-1 0 1 15,-3-3 7-15,-3-6 4 16,1 0 1-16,-2-3-10 15,-3 0-2-15,0 0-4 16,-2-2-38-16,0 1-8 16,0 6 23-16,0 2 12 15,0 5 9-15,0 0 2 16,0 0 3-16,-2 0 5 16,-12 5-5-16,-6 19 4 15,0 10 6-15,0 4 18 16,5 3 15-16,5-1-11 15,10-6-10-15,0-8-13 16,6-6-4-16,22-8-3 0,12-10 17 16,11-2-10-16,7-12-12 15,2-20-1-15,-2-7-85 16,-4 1-73-16,-9 2-39 16,-11 6-38-16,-13 4 115 15,-7 9 121-15,-8 0 9 16,-3 3 81-16,-3 2 41 15,0 2-30-15,0 0-23 16,0 4 0-16,0 4-20 16,-3 2 12-16,-15 0-18 15,-3 0-37-15,-8 0-9 16,2 6 2-16,0 4-1 16,4 4 3-16,4 6-3 0,3 5 1 15,5 11-2 1,4 4-3-16,4 1 5 0,3-3-4 15,0-7-4-15,12-7 1 16,11-13 0-16,1-8 5 16,0-3-5-16,5-14 11 15,2-24 3-15,-4-8-7 16,-2-4-7-16,-10-6-1 16,-3 1-2-16,-10 3 1 15,-2 2 1-15,0 4 1 16,0 6 0-16,0 10-1 15,0 9 4-15,0 12-1 0,0 7-2 16,0 2-1-16,0 0-3 16,0 7-7-16,0 18 5 15,0 7 5-15,0 6 2 16,0 3 0-16,0 5 11 16,0 1 6-16,0 2-12 15,0-3-1-15,0-2-2 16,2-6-2-16,7-11 0 15,-3-7-1-15,4-9 1 16,3-11-2-16,5 0 1 16,9-26-1-16,1-17-4 15,1-8-2-15,-4 0-2 16,-5 3-2-16,-3 8-2 0,-5 6 11 16,-1 10 1-16,-7 10 0 15,-2 5 0-15,-2 6 1 16,0 3-1-16,0 0-9 15,0 0 4-15,0 0-2 16,0 15 7-16,-6 8 6 16,-3 0 4-16,5 6 4 15,4 3 3-15,0 6 2 16,0 2-7-16,9-4 3 16,7-5-10-16,-1-12-1 15,-1-10 0-15,-4-9-4 16,-1-10-41-16,-5-35-81 15,-4-14-313-15</inkml:trace>
  <inkml:trace contextRef="#ctx0" brushRef="#br1" timeOffset="58144.83">12860 2923 852 0,'0'0'358'0,"0"0"-285"15,0 0-62-15,0 0-7 16,0 0-1-16,0 0-3 15,-10 89-170-15,20-78-225 16</inkml:trace>
  <inkml:trace contextRef="#ctx0" brushRef="#br1" timeOffset="59039.85">13178 3196 10 0,'0'0'383'16,"0"0"-279"-16,0 0-52 16,0 0 11-16,0 0 16 15,0 0-14-15,4-18 5 16,-4 16 15-16,0 2-2 15,0 0 2-15,0 0-44 16,0 0-26-16,0 0-11 16,0 6 3-16,0 4-2 15,0 0-1-15,0-4-3 16,0-2 1-16,0-4 6 0,0 0-8 16,0 0 1-1,0 0 12-15,0 0-4 0,0-10-6 16,0-8-3-16,-2-4-1 15,-6 4 1-15,1 4 1 16,0 2 3-16,0 7-1 16,3 0 6-16,-3 5-3 15,3 0 0-15,-8 0-6 16,4 14 4-16,-3 8-3 16,1 5-1-16,4 7 0 15,2 1 3-15,1 3 5 16,3-2 6-16,0-3-7 15,11-8-2-15,14-6 0 16,6-7 6-16,2-10-3 0,3-2 5 16,0-18-7-16,-2-19 12 15,-1-8-13-15,-4-6 1 16,-6-1-5-16,-6-2-1 16,-6 4-4-16,-4 2 4 15,-5 4 2-15,-2 10-1 16,0 10 1-16,0 7-1 15,0 9 4-15,0 4 15 16,0 4-9-16,0 0-5 16,0 0-6-16,0 0-3 15,0 8-1-15,-6 23 4 0,-2 10 0 16,2 12 7-16,4 5 4 16,2 0-3-16,0 0-4 15,0-4 2-15,0-10-4 16,0-9-1-16,0-17-1 15,0-8 0-15,0-10-60 16,0 0-71-16,0-16-120 16,-2-18-445-16</inkml:trace>
  <inkml:trace contextRef="#ctx0" brushRef="#br1" timeOffset="59199.77">13354 3171 481 0,'0'0'475'0,"0"0"-262"0,0 0-91 16,0 0-32-16,0 0-59 15,0 0-14-15,88-27-12 16,-59 25-4-16,-3-2 0 16,-2 2-1-16,-1 0-66 15,-3-2-78-15,-3-1-185 16,2-4-375-16</inkml:trace>
  <inkml:trace contextRef="#ctx0" brushRef="#br1" timeOffset="60007.74">13658 3152 287 0,'0'0'592'16,"0"0"-446"-16,0 0-62 15,0 0-21-15,0 0-33 0,0 0-1 16,31 7-16-16,-16-7-1 16,-3 0-3-16,-4 0-4 15,-6 0 3-15,1 0-3 16,-3 0 3-16,0 0-2 15,0 0 2-15,0 0-4 16,0-5-4-16,0-5-28 16,0 2-7-16,0 2 9 15,-7 3 15-15,-8 3 8 16,-1 0 1-16,-2 0-1 16,0 7 3-16,2 9 22 15,3 2 9-15,5 5-4 16,3 0-4-16,2 3 2 15,3 2-2-15,0 5-7 16,6-3-5-16,17-2-4 0,6-6-5 16,3-11 5-16,3-11-7 15,4 0-27-15,1-18-31 16,-1-18-75-16,2-6-31 16,-5 2 29-16,-7 4 64 15,-2 8 69-15,-10 7 2 16,-1 2 64-16,-8 9 7 15,-3 2-5-15,-3 6-19 16,-2 0-5-16,0-1 1 16,0 1-2-16,0-1 7 0,0-1-17 15,-13-1-11-15,-7 2-14 16,0 1-4 0,-5 0 2-16,3 2 2 0,2 0 14 15,0 0-11-15,4 0-3 16,3 7-3-16,-1 12-2 15,3 5-1-15,7 5 3 16,4 3-2-16,0 3 0 16,0-3-1-16,13-6 2 15,10-8-2-15,1-9 1 16,-1-9 2-16,-2-13 5 16,0-24-8-16,-4-12-13 15,-5-1 5-15,-6-2 0 16,-4 0 4-16,-2-2 4 15,0-2 2-15,3 3-1 0,-1 11 1 16,0 12 2-16,-2 16 4 16,2 10 19-16,-2 4-11 15,0 20-16-15,0 29 0 16,0 18 13-16,5 14 18 16,2 3-19-16,1-4-7 15,-1-10 0-15,-3-10-5 16,-4-13-57-16,0-22-239 15,0-16-681-15</inkml:trace>
  <inkml:trace contextRef="#ctx0" brushRef="#br1" timeOffset="61229.09">12104 6090 312 0,'0'0'216'0,"0"0"-103"16,0 0-5-16,0 0-9 16,0 0-9-16,0 0-24 15,-43-54 15-15,43 52 0 16,0 2-11-16,0 0-28 15,0 0-14-15,0 0-26 16,14 14 7-16,13 12 1 0,8 10-4 16,7 2 0-16,1 0-3 15,-1-7-2-15,-4-4 6 16,-7-10-6-16,-6-8 1 16,-14-4 2-16,-4-5-1 15,-7 0 5-15,0 0-5 16,0 0 8-16,0 0 7 15,0 0 6-15,0 0-14 16,0 0 8-16,0 0-12 16,0 0-6-16,0 17-3 0,-22 15-1 15,-10 16 4-15,-7 17 4 16,-13 9-2 0,-6 10-2-16,-4-4-19 0,1-13-184 15,5-27-686-15</inkml:trace>
  <inkml:trace contextRef="#ctx0" brushRef="#br1" timeOffset="61651.94">11085 6895 763 0,'0'0'280'0,"0"0"-120"15,0 0-50-15,0 0-22 0,0 0-57 16,0 0-26-16,64-27 10 16,-8 57-13-16,0 12 1 15,-2 10-3-15,-8 10 0 16,-3-1-22-16,-16-5-57 15,-10-12-81-15,-17-16-213 16,0-22-424-16</inkml:trace>
  <inkml:trace contextRef="#ctx0" brushRef="#br1" timeOffset="61861.9">11435 6820 809 0,'0'0'231'0,"0"0"-96"16,0 0-51-16,0 0-62 0,0 0-2 16,0 0 10-16,-151 172 18 15,79-90-32-15,1-2-3 16,6-5-11-16,16-15-2 16,18-14-1-16,20-20-81 15,11-26-193-15,6-7-559 16</inkml:trace>
  <inkml:trace contextRef="#ctx0" brushRef="#br1" timeOffset="63314.89">3372 1535 138 0,'0'0'307'15,"0"0"-146"-15,0 0 10 16,0 0-37-16,0 0-8 15,0 0-34-15,-11-43-33 16,11 43-24-16,0 0-15 16,-2 0-20-16,-7 5-4 15,-4 24 4-15,-6 11 20 0,2 7 8 16,-8 2-10-16,1-3-2 16,3-2 1-16,2-9-8 15,5-9-6-15,5-6 2 16,7-13-1-16,2-2-4 15,0-5-6-15,4-19-16 16,19-25 19-16,6-16-9 16,2-3 4-16,-2-4 8 15,-6 10 0-15,-6 16 0 16,-5 12 3-16,-8 15 8 16,0 9 25-16,-4 3 2 15,3 2-20-15,-1 0-15 16,6 0-3-16,9 14-15 0,0 16 7 15,10 10 8-15,-1 4 11 16,6-3-5-16,-1-2-6 16,-4-6-20-16,-3-8-75 15,-6-11-189-15,-7-9-440 16</inkml:trace>
  <inkml:trace contextRef="#ctx0" brushRef="#br1" timeOffset="63847.24">2380 1891 511 0,'0'0'349'15,"0"0"-157"-15,0 0-57 16,0 0-22-16,0 0-39 16,0 0-42-16,14-81-22 15,21 81-5-15,3 0-5 0,7 0 1 16,1 16 2-1,-5 7 0-15,1-1-3 0,-11-7-2 16,-8-3-18-16,-10-9-13 16,-9-3-6-16,-2 0-6 15,-2-15 36-15,0-15 7 16,0-10 2-16,0-1 0 16,0 2 2-16,0 3-2 15,0 10 7-15,0 6 15 16,0 10 18-16,0 5-3 15,0 5-8-15,0 0-29 16,0 29-42-16,0 29 42 16,-2 29 17-16,2 17 1 15,0 8-9-15,0-8-2 0,0-13-7 16,0-22-10-16,4-24-79 16,12-25-202-16,5-20-571 15</inkml:trace>
  <inkml:trace contextRef="#ctx0" brushRef="#br1" timeOffset="106831.3">6643 3298 267 0,'0'0'0'16,"0"0"-120"-16</inkml:trace>
  <inkml:trace contextRef="#ctx0" brushRef="#br1" timeOffset="119009.21">4855 6111 22 0,'0'0'10'15,"0"0"-8"-15,0 0-2 16,0 0-4-16,0 0-3 16,0 0 2-16,0 0 5 15,0 0 8-15,0 0 0 16,0 0 3-16,0 0 23 15,0 0 19-15,0-1 15 16,0-3 2-16,0-3-36 16,0 2-18-16,0 1 23 15,0-2 6-15,0 0-17 0,-2 2-6 16,2 2 3 0,0 2 15-16,0 0-30 0,0 0-10 15,0 0-22-15,0 2-10 16,6 18 32-16,10 10 7 15,3 3 2-15,2 1-9 16,1-1 7-16,2-7-6 16,-1-4-1-16,-5-6 0 15,-5-6 3-15,-7-6-1 16,0-2-2-16,-6 1-2 16,0-3-5-16,0 0-6 15,-10-3-14-15,-5-14 7 16,-3-6-15-16,3-1 13 15,3-2 9-15,3-2 5 0,3-1 8 16,4 10 2-16,-1 1 4 16,3 8 44-16,0 6-13 15,0 2-8-15,0 2-13 16,0 0-16-16,-5 0-19 16,-4 18-3-16,-10 17 9 15,-8 11 13-15,-11 7 11 16,-2 5-11-16,6-7-15 15,10-13-144-15</inkml:trace>
  <inkml:trace contextRef="#ctx0" brushRef="#br1" timeOffset="120756.86">4799 4802 34 0,'0'0'27'16,"0"0"-10"-16,0 0 2 15,0 0 6-15,0 0 2 16,0 0 15-16,0-7 12 16,0 4 13-16,0-1 4 15,0 0-11-15,0 0-28 16,0 2-8-16,0 2 10 15,0 0-21-15,0 0-6 16,0 0 2-16,0 0 24 0,0 0-33 16,0 0 0-1,0 0-6-15,4 4 4 16,3 5 4-16,-2-4 4 0,3 1-1 16,-1-1-2-16,-1-3 0 15,4-2-3-15,5 0 2 16,10-2 4-16,8-21 1 15,7-9 8-15,9-3-14 16,-1-8 14-16,-2 5-10 16,-8 3-3-16,-14 12 4 15,-5 7-2-15,-13 9 1 16,-4 4-2-16,-2 3-3 16,0 0-5-16,0 0-8 15,0 0-20-15,0 0-13 16,0 8-37-16,-4 6 1 15,-12-2-176-15</inkml:trace>
  <inkml:trace contextRef="#ctx0" brushRef="#br1" timeOffset="121669.48">4901 3896 54 0,'0'0'145'0,"0"0"-93"16,0 0 20-16,0 0-2 15,0 0-5-15,0 0-12 16,0-50-43-16,0 46-10 16,0 4 20-16,3 0-7 15,-3 0-5-15,0 0-8 16,0 0-4-16,0 0-1 0,0 0 3 16,2 0 2-16,0 0 2 15,1 0-2-15,1 8 2 16,0 0-1-16,0 0 7 15,1-4-8-15,-1 0 0 16,1 0 1-16,2 0-1 16,-5-2 0-16,0 0 0 15,0-2-1-15,-2 0-2 16,0 0 0-16,5 0-3 16,6 0 6-16,9-16 53 15,9-12-34-15,4-7-12 16,-2 2 0-16,1 1-7 15,-10 3-2-15,-6 12 2 16,-7 6 7-16,-7 10 0 0,-2 1 19 16,0 0-17-16,0 0-3 15,0 0-6-15,0 0-5 16,0 0 4-16,0 0-5 16,0 0-1-16,0 0 2 15,0 0 5-15,0 0 3 16,0 0 1-16,0 0-4 15,0 0-3-15,0 0-4 16,0 0-12-16,0 0-125 16,-2 5-62-16,-14 12-4 15</inkml:trace>
  <inkml:trace contextRef="#ctx0" brushRef="#br1" timeOffset="121979.3">4992 3788 120 0,'0'0'118'16,"0"0"-31"-16,0 0-63 16,0 0-3-16,0 0-17 15,0 0-2-15,-6-22-2 16,6 22-8-16,0 0 8 15,0 0 1-15,0 0 1 0,0 0-1 16,0 0-1-16,0 0-3 16,0 0-1-16,-2 0 3 15,2 0 1-15,0 0 0 16,0 0 0-16,0 0 0 16,0 8-15-16,0 2-90 15,0-2-69-15</inkml:trace>
  <inkml:trace contextRef="#ctx0" brushRef="#br1" timeOffset="127728.31">4990 5388 1 0,'-13'-22'36'0,"2"4"-20"15,4 4 1-15,3 2 17 16,4 2-25-16,0 3-5 16,0 2-4-16,0 3-10 15,4 2-56-15</inkml:trace>
  <inkml:trace contextRef="#ctx0" brushRef="#br1" timeOffset="170061.3">19846 2735 11 0,'0'0'61'16,"0"0"-2"-16,0 0-9 16,0-2 2-16,0 0 22 15,0-3-32-15,0 0 7 16,0-1-5-16,0-3 8 0,0 4 5 16,0-2-18-16,0 4-10 15,0 1 7-15,0 0-15 16,0 2-1-16,0-2 6 15,0 2-8-15,0 0-3 16,0 0 5-16,0 0-10 16,0 0-4-16,0 0 3 15,0-3 2-15,0 3-5 16,0 0 5-16,0 0-6 16,0 0 4-16,0 0-7 0,0 0-1 15,0 0 2-15,0 0 0 16,0 0-1-16,0 0-2 15,0 0 3-15,0 0 2 16,0 0-5-16,0 0 4 16,0 0-4-16,0 0-3 15,0 0 1-15,0 0 2 16,0 0-6-16,0 0 3 16,0 0 3-16,0 3 1 15,0 3 1-15,0-3 0 16,0 4 0-16,0-3 3 15,0 0-5-15,0 2 1 16,0-2-1-16,0 2 0 0,0 0 3 16,0 1-1-1,0-2 2-15,0-1 2 0,0 1-6 16,0 2 2-16,0-2 0 16,2 2 0-16,0-1-2 15,0 1 4-15,-2 0-1 16,0-2-3-16,3 2 4 15,-3-1-1-15,0-2-1 16,0 2 2-16,2 0-4 16,-2-1 0-16,0 0 2 15,0 2 1-15,0 2-3 16,0-1 2-16,0 2 1 16,0 0 1-16,0 2-2 15,0-3 2-15,0 0-4 0,0-1 5 16,0 1-4-16,0-4-1 15,0 3 4-15,0-1-1 16,0 0-3-16,0 2 7 16,0-1-3-16,0-1 0 15,0 5 3-15,0-4-5 16,0 2-2-16,0 1 4 16,0-4-2-16,0 3-1 15,0 1-1-15,0-2 3 16,0 0-3-16,0-4 1 15,0 2 2-15,0-3-2 16,0 3 1-16,0-2-1 16,0-1-1-16,0 4 0 0,0-2 1 15,0 0 1 1,0 0-2-16,0 2 0 0,0 0 2 16,0 2-2-16,0 1 0 15,0-2 0-15,2 3 1 16,0 0 2-16,0-2-2 15,-2 2 0-15,2-2 0 16,0 0 0-16,2-2 0 16,-4 0 0-16,2 0 1 15,0-2-2-15,0 3 1 16,0-2-1-16,0 4 4 16,1 0-4-16,-1 1 0 15,0 0 1-15,0 3 0 16,0-1 0-16,0 0-1 0,0-1 1 15,-2 0 1-15,4-3-1 16,-2-1-1-16,-2 0 2 16,2-2 0-16,0 4-2 15,-2-1 1-15,0 4 2 16,0 0 1-16,0 2-1 16,0 2-1-16,2 3-1 15,-2-2 1-15,0-1-2 16,2 0 2-16,1-2 0 15,-3-4 2-15,2 0 0 16,0-2-4-16,0 1 0 16,-2-2 3-16,2 3-1 15,-2 1 3-15,2 1-5 0,1 0 1 16,-3 4-1-16,2-2 2 16,1 0-1-16,-3 0 5 15,0-2-6-15,2-1 2 16,-2 2-1-16,2-1 2 15,-2-2-1-15,2 0-1 16,-2 0 1-16,2 2 0 16,1 2 1-16,-3-2 0 15,2 4 1-15,0 0-2 16,0-1 0-16,0-4 2 16,-2 0-1-16,0 2-2 15,2 0 2-15,-2 0-1 0,0 2 5 16,0 2-4-16,0 2 3 15,0 1 2-15,0 2-1 16,0-2-3-16,0 2 6 16,0-4-1-16,0-1-3 15,0-2-3-15,3-1-1 16,-3 2 1-16,0-2 1 16,0 0 0-16,0-2-1 15,0 0-1-15,0 0-1 16,2 2 1-16,-2 3 2 15,3-2-3-15,-3 3 4 16,2-2-4-16,-2-1 5 16,0 0-4-16,2 1-1 15,0 0-1-15,0 0 1 0,1 1-1 16,-1-1 4-16,2-2-3 16,-2 2-1-16,0-2 4 15,1 0-4-15,-1 2 4 16,0 0-2-16,1 0 1 15,-1 1-3-15,0-2 0 16,-2 1 1-16,2 0 1 16,1 2-1-16,-1 0 2 15,2 3-1-15,-2 1-2 16,-2-2 3-16,5 2-2 16,-5-4-1-16,4-1 0 0,-2-2 2 15,1 1-1 1,-1 5-1-16,1 0 2 0,-1 5-2 15,0 4 1-15,0-2 2 16,0 2 2-16,0 1-5 16,0-3 2-16,1 3-1 15,-3 4 0-15,0-3-1 16,0-2 0-16,0-4 1 16,0-5 3-16,0 0-2 15,0-1-1-15,0 0-1 16,0 2 2-16,2 4-1 15,-2 4-1-15,0 3 2 16,2 2-1-16,3 2 11 16,-3-6-11-16,1 4-1 15,-1-3 1-15,0-2 2 0,0 0-1 16,0-3 1-16,-2 0-1 16,0 0-2-16,0 0 1 15,0 0 1-15,0-2 1 16,2 2-2-16,0 0 4 15,1 6 1-15,-1-2 7 16,2 1-9-16,-2 1-1 16,-2-5 4-16,0 2-6 15,0-4 1-15,0 0-1 16,0 0 2-16,0 2-3 16,0-2 1-16,0 4 0 15,0-1 4-15,0 1 2 0,0 2-7 16,3-2 5-16,0 1-2 15,-1 0 0-15,0-1 2 16,-2-2-1-16,0 5-3 16,0-5 0-16,0-1 1 15,0 2-1-15,0-4 1 16,0 2 5-16,0-3-3 16,0-2 2-16,0 2 1 15,0-3-7-15,0 3 6 16,0 1-3-16,0 1 1 15,0 0-3-15,0 2 2 16,0 0-1-16,0 1 1 16,0-3-1-16,0-2 3 0,0-6 0 15,0 2-1 1,0-1-2-16,0-2 0 0,0 0 2 16,0 4-2-16,0 0-2 15,0 0 5-15,0-3-4 16,0-6 1-16,0-4 2 15,0-6-3-15,0-2 1 16,0 0 2-16,0-2 1 16,0 0-5-16,0-4-24 15,0-32-50-15,0-22-344 16</inkml:trace>
  <inkml:trace contextRef="#ctx0" brushRef="#br1" timeOffset="173769">20156 7425 11 0,'0'0'11'0,"0"0"-2"15,2 0-2-15,-2 0 5 16,2 0 1-16,-2 0 5 15,0 0-2-15,0 0-7 16,0 0 27-16,0 0-4 16,0 0 4-16,0 0-15 15,0 0-3-15,0 0 1 16,0 0-19-16,0 0-7 16,0 0 7-16,0 0-3 15,0 0 3-15,0 0 10 16,0 0 2-16,0 0-1 15,0 0 8-15,0 0 5 0,0 0 19 16,-2 0-25-16,0 0-6 16,-3 0-4-16,1 0-4 15,-4 0 3-15,2 0-3 16,4 0 1-16,0 0 0 16,0 0 21-16,2 0 9 15,0 0-3-15,-3 0-5 16,3 0 5-16,0 0 13 15,0 0-11-15,0 0-26 16,0 0 7-16,0 0-8 16,0 0 2-16,0 0 3 15,-2 2 17-15,2-2-9 16,0 0-3-16,-2 0 7 0,2 0-6 16,-2 0-4-16,-2 0-6 15,-4 0 7-15,-5 0-15 16,-1 2 3-16,3 1 6 15,1-2-9-15,5 1 2 16,0-2 2-16,5 0-3 16,0 0 0-16,0 0 1 15,0 0 5-15,0 0-1 16,0 0 7-16,0 0 4 16,0 0 2-16,0 0-8 15,0 0 4-15,0 0-14 16,0 0 10-16,0 0-9 0,3 0 3 15,8 0 5-15,2 0 18 16,3 0-15-16,-1 0 1 16,3 0 0-16,1 0-12 15,4 0 7-15,4 0-1 16,4 0-8-16,3 0 10 16,2-2-3-16,-5-2-6 15,1 0 4-15,-7 0-4 16,-2 0 2-16,-3 0 1 15,3 0 0-15,-1 2 0 16,2 2 1-16,3-1-1 16,2-2 4-16,2 0-7 15,3 2 2-15,-1-1 20 16,2-2 6-16,2 0-9 0,3-2-15 16,0 2 3-16,0-1-7 15,0 0 2-15,0 3 7 16,3-4-10-16,1 2 0 15,3 0 1-15,0-2-1 16,0 1 8-16,1 2-8 16,0-1 2-16,0 2 0 15,1 2-2-15,3-2-3 16,-4 2 3-16,4-3 9 16,-3 3-9-16,-2 0 0 15,2-3 6-15,3 3-6 16,-4-2 0-16,6 0 6 15,0-3-5-15,-4 4 2 0,4-1 0 16,-3 2-3-16,0-2 3 16,1 2-2-16,1-3 2 15,1 2-1-15,-1-1 0 16,3-1 1-16,-3 0 0 16,3 0-3-16,0 2 1 15,2 1-1-15,0 0 1 16,3 0-1-16,-1 0 1 15,-1 0-1-15,1 0-3 16,-2 0 3-16,0 0 3 16,0 0-1-16,-2 0 1 15,0 0-3-15,2-2 1 16,2-2 0-16,3 2 1 0,-1 0-2 16,3-1 0-16,-3 2 1 15,0 1-6-15,-1 0 6 16,-6 0-1-16,-1 0 5 15,-3-2-3-15,0 2-2 16,3-2 0-16,0 2 1 16,-1-2-1-16,0 0 0 15,3-1 0-15,0 3 0 16,0-3 0-16,2 3-3 16,4-2 3-16,1 2 1 15,3 0 0-15,1 0-1 16,-2 0 0-16,-1 0 0 0,-2 0 1 15,-1 0 0-15,-1 0-1 16,0 0 0-16,0 0 0 16,3 0 5-16,1 0-2 15,4-7 4-15,3 2-3 16,-2-1-1-16,0-1-3 16,0 2 4-16,-2-1 0 15,0-1-4-15,-1 4 2 16,2-4-2-16,-1 4 0 15,-3-3 0-15,1 2 3 16,-3-3 1-16,0 4-4 16,-4-1 1-16,-2 1-1 15,-4 2 6-15,-4-2-2 16,4 3 0-16,-3 0-4 16,2 0 2-16,-2 0 5 0,1 0-5 15,0 0 1-15,4 0 0 16,2 0 5-16,0-1-8 15,-1-1 0-15,-1-5 0 16,-1 2 2-16,1-1-1 16,0-1 1-16,-4 3-2 15,4 0 1-15,-4 1 0 16,-2-2 0-16,1 2 0 16,-2 0 0-16,2 2-2 15,0-2 2-15,4 1 1 16,5 0-1-16,-4 0 0 15,0 1-1-15,-1 1 2 0,-2 0-2 16,-2 0 1-16,0 0-3 16,2 1 0-16,-1 5 2 15,4 2 4-15,1-1-4 16,0-1 1-16,6-1 2 16,-3 2-3-16,4-3 0 15,0-1 2-15,1-1 7 16,-1 0-8-16,0 1 3 15,-1-1-2-15,-1 0-1 16,0 1 4-16,2 1-2 16,4 1 0-16,1-3 1 15,6-2-3-15,-1 1 5 16,-3-1 0-16,-7 0-2 0,-8 0 5 16,-6 0-4-16,-1 0 1 15,0 0 0-15,2 0-2 16,1 0 4-16,-4 0-6 15,-1 0-1-15,-1 0 2 16,-4 0-1-16,-4 0 6 16,-10 0-2-16,-5 0-1 15,-11 0 2-15,-4 0-1 16,-4-1-3-16,-2 1 0 16,0-2-1-16,0 0-2 15,0 2 0-15,0 0-1 16,0 0-11-16,0 0-32 0,-10 0-74 15,-21 0-278-15,-22-7-492 16</inkml:trace>
  <inkml:trace contextRef="#ctx0" brushRef="#br1" timeOffset="176951.62">20139 6011 60 0,'-6'0'144'0,"2"0"-125"16,-1 0-17-16,5 0 11 0,0 0 7 16,0 0 7-16,0 0 1 15,0 0-3-15,0 0 6 16,0 0 21-16,0 0 21 16,0 0 6-16,0 0-6 15,0 0-13-15,0 0-9 16,0 0-13-16,0 0-20 15,-2 0-10-15,2 0-5 16,0 0 5-16,0 0-5 16,0 0-3-16,0 0 4 15,0 0 4-15,0 0 18 16,0 0-4-16,0 0 1 0,0 0-7 16,-2 3-1-16,0-1-4 15,0 2 0-15,-4-3-4 16,4-1-4-16,2 3 2 15,0-3 11-15,0 0 7 16,0 0 13-16,0 0-1 16,0 0-6-16,0 0-8 15,0 0-1-15,0 0-6 16,14-8 14-16,3-6-17 16,4 0-5-16,1 0 0 15,3-2-2-15,4 2-4 16,7-3 1-16,-1-1 0 15,7 2 0-15,-1-2 4 0,-1 2-1 16,0-1 0 0,-2 0-4-16,2 1 0 0,-5-2 0 15,3-3 0-15,5-8-1 16,1-1 1-16,3-6 2 16,0 0 9-16,-2 0-6 15,1 4 11-15,1 3-14 16,2 1 5-16,-2 0-7 15,-3 2 4-15,6 0 1 16,-3 1-1-16,3-4-1 16,4 0 1-16,2 0 1 15,0-5 1-15,2 2-2 0,0-3 1 16,2 1 3 0,-1 0-4-16,3 0 4 15,-3 2-7-15,-1 4 3 0,-2 0 1 16,-2 2 0-16,-1-3 2 15,3 3 0-15,4-1-5 16,3 0 8-16,3 2-10 16,5 0 6-16,-4 2-6 15,3-5 1-15,-6 1-1 16,-6 1 3-16,3-4-2 16,-1 2-1-16,0 0 1 15,-2 0 2-15,2 0-2 16,-7 3 3-16,-1 0-3 15,-1 0-2-15,0 2 1 16,-2-1 0-16,5-3 2 0,2 3 2 16,1-3-3-16,8 1-2 15,2-1 2-15,0-1 1 16,2 2 2-16,0 0-4 16,-2-3 0-16,-2 4 0 15,-1-6 1-15,3 3 2 16,0-2-3-16,0 1 0 15,2-2 5-15,-4 1-5 16,1-2-2-16,-1-3 0 16,0 0 1-16,2-2 1 15,4 0-2-15,2 1 7 16,-1-2-8-16,3 0 6 0,-3 0-2 16,-3 0-1-16,0-1 0 15,1 3 3-15,-1-2-2 16,-3-5 0-16,3 4 0 15,1-6-1-15,3 4-3 16,-2 2 3-16,1 2 2 16,-5 2 0-16,-5 3 1 15,-2 3-3-15,3 0 5 16,1 0 6-16,3 2-8 16,-1-4 3-16,2 4-6 15,-1-4 3-15,-3 4-1 16,1-1-2-16,2-1 4 15,2 1-4-15,0 0 0 0,0 0 3 16,0 2-3-16,-1-2 0 16,-4 3 2-16,-8 2-1 15,-6-1 0-15,-4 4 1 16,-9 4 5-16,-3 0 4 16,-8 4 0-16,-5 4-2 15,-6-2 4-15,-3 6-3 16,-4 0-2-16,-3 0-1 15,-1 4-2-15,-4 0-3 16,0 0 1-16,0 0-3 16,0 0-1-16,0 0-19 15,-4 0-12-15,-28 9-47 16,-17 14-70-16,-15-5-191 16</inkml:trace>
  <inkml:trace contextRef="#ctx0" brushRef="#br1" timeOffset="179013.59">19587 6326 269 0,'0'-7'191'0,"0"-2"-111"15,4 1 23-15,1 1-48 16,0 0-13-16,-1 3 27 15,-2 0-35-15,0 2 10 16,-2 2 24-16,0 0 0 16,0 0-20-16,0 0-24 15,0 0-22-15,0 0-2 16,-18 4 0-16,-11 16 3 16,-6 8 2-16,-1 2 11 15,5-1-6-15,6-5-2 16,8-7-3-16,7-2-1 0,8-6-1 15,2-2-3-15,0-1-5 16,0-2 5-16,21-1 6 16,8-1 22-16,4 5-11 15,-2 0-8-15,-4 8-1 16,-7 5-8-16,-7 1-8 16,-6 8 1-16,-7 0 5 15,0 3-13-15,0 2 15 16,-13-5 4-16,-14 0-2 15,-4-1 2-15,-2-5-2 16,-3 0 11-16,0-8-9 16,8-4 0-16,5-5 0 0,11-4 0 15,8-2 3 1,4 0 9-16,0 0 31 0,2-12-23 16,16-2-16-1,1 2-8-15,-4 2 5 0,3 6-2 16,1-1 0-16,0 4 2 15,-4-2 2-15,-1 3-6 16,-4 0-1-16,2 0-4 16,1 7 0-16,-2 9-4 15,1 6 7-15,-2 5-5 16,-1 8 3-16,-2 1 6 16,-2 2-5-16,-5 5 2 0,0 0-1 15,0 5-2 1,0 3 3-16,-12 0 3 0,-1 2 0 15,-3-2-2-15,7 2 7 16,1-5-5-16,3-6 1 16,3-2 18-16,2-6-8 15,0-4-4-15,0-6 8 16,9-4 4-16,4-3-1 16,1-6 15-16,-1-2-19 15,-4-5-12-15,0-1-1 16,-3-3-4-16,-6 0-63 15,0 0-161-15,-13-13-262 16</inkml:trace>
  <inkml:trace contextRef="#ctx0" brushRef="#br1" timeOffset="180220.93">18627 6904 330 0,'0'0'202'16,"0"0"-83"-16,0 0-52 15,0 0-42-15,0 0-25 16,0 0-10-16,4-2 9 16,-2 14 1-16,-2-2 21 0,0 0-5 15,0-6 3-15,0-2-7 16,0-2 6-16,0 0 2 15,0 0 15-15,0 0-2 16,0 0 18-16,0 0 12 16,0-16-39-16,0-4-11 15,0-4-7-15,-6 2-4 16,-2-2 1-16,-3 5 1 16,3 4-4-16,-2 4 3 15,-1 4 0-15,1 3-3 16,-2 1 0-16,-1 3 2 15,-1 0-7-15,-1 0 4 16,-3 9 1-16,0 9 6 0,0 2 0 16,-1 10 5-16,1 4-6 15,-3 7 13-15,2-1 0 16,3 4-1-16,5 4-4 16,1-4 0-16,10-5-11 15,0 0 9-15,0-11-6 16,0-4-5-16,10-7 0 15,1-6 9-15,-1-7-5 16,7-4 0-16,-2 0 17 16,5-12-6-16,3-14 3 15,-3-6-12-15,-1-6-6 16,0-2-6-16,-4 1-6 16,-1 1-3-16,-6 9 15 15,1 2 1-15,1 5 0 0,-4 1 1 16,3 4 4-16,-1 0-6 15,-2 5 5-15,-2 0 3 16,-2 3 6-16,0 3 1 16,-2 1 9-16,0 2-2 15,0 3-13-15,0-2-5 16,0 2-1-16,0 0-6 16,0 0 1-16,0 0-29 15,0 10 11-15,2 22 6 16,3 9 14-16,1 10 12 15,4 3-8-15,5-4 8 16,1-5-2-16,3-13-4 16,4-13 9-16,2-11 1 0,1-8 1 15,1 0 2-15,-1-18-7 16,-5-14-12-16,-7-1-32 16,-10 2-91-1,-4 5-218-15</inkml:trace>
  <inkml:trace contextRef="#ctx0" brushRef="#br1" timeOffset="183602.37">20166 6029 13 0,'0'0'0'16,"0"0"-6"-16,0 0-1 15,0 0 7-15,0 0 0 16,0 0 0-16,0 0 0 15,-33-9 1-15,27 9 4 16,1 0-1-16,3 0 4 16,-2 0-6-16,4 0 8 0,0 0 23 15,0 0 3-15,0 0-23 16,0 0 0-16,0 0 11 16,0 0 13-16,0 0 10 15,0 0-16-15,0 0-3 16,0 0-6-16,0 0 2 15,0 0-3-15,0 0-14 16,0 0 9-16,0 0-13 16,0 0 3-16,0 0 1 15,0 0 7-15,0 0 8 16,0 0 12-16,0 0 10 16,0 0-3-16,0 0-7 0,0 0-7 15,0 0-13-15,0 0-11 16,0 0 7-16,0 0-6 15,0 0 1-15,0 0-2 16,0 0 15-16,0 0 11 16,0 0 16-16,0 0-12 15,0 0 4-15,0 0-6 16,0 0-9-16,6 0 1 16,5 0-16-16,3-3 11 15,-3 3-14-15,3 0 2 16,1 0-5-16,1-1 1 15,-3-1 0-15,0-1 8 16,1 1-9-16,-4-1 19 0,6 1-2 16,0 0-1-1,-2-3-12-15,-2 3 8 0,5 0-5 16,-7 1-6-16,5 1-2 16,-1-2-1-16,-1 2 1 15,3-2 2-15,-1 2 1 16,4-3 1-16,-1 1-1 15,1 0 3-15,4 0-5 16,-3-2 8-16,-2 3 4 16,0-2-6-16,-3 2-2 15,3 1-3-15,-3-3-2 16,3 3 0-16,3-1 0 16,-2 1 5-16,2-3-3 15,-1 1 5-15,-1 0-7 16,0 1 2-16,-1-2 4 0,-1-1-4 15,4 2 0-15,0-1 4 16,2-2-5-16,-1 1 7 16,5 1-7-16,0-2 5 15,2-1-2-15,0 3 1 16,-2-1 8-16,-1 0-7 16,1 1-5-16,-3-1 5 15,3 2-2-15,-2-1-2 16,2 3-2-16,4 0 3 15,0-3-1-15,3-1 0 16,1 0-2-16,1 1 4 16,1-4-3-16,2 5 1 0,-2-1-1 15,3 0 1 1,-2 3 0-16,-2 0-2 0,-2 0 1 16,-1 0 1-16,0-2 0 15,3 2-2-15,7-4 1 16,-3 0 2-16,-3 0 11 15,-3 1 2-15,-3-2-2 16,2 3-2-16,4-3-11 16,0 5-1-16,1 0 5 15,0 0-5-15,-1-3 2 16,0 3 0-16,-2-2-1 16,1 0 0-16,-3 0 0 0,3 0 0 15,2-1 0 1,4 0-1-16,2-1-2 0,8 2 2 15,2 2 2-15,-3-2-2 16,4 2 0-16,-3 0-4 16,-1 0 9-16,-4 0-10 15,0 0 5-15,-1 0 0 16,-1 2 5-16,-1 0-1 16,4-2-4-16,-4 0 0 15,5 0 2-15,3 0 0 16,-2 0-1-16,2 0 0 15,-1 0-1-15,-2 0 0 16,0 0 1-16,-2-2 0 16,0-1 0-16,0-2-1 15,-1 1-3-15,4 0 3 0,-4 0 1 16,1 1 4-16,-5-2-4 16,1 1 0-16,-1-1-1 15,2 2 0-15,1-1 0 16,2-1 0-16,2 2 0 15,1-1 0-15,0-1 0 16,2 2 1-16,-5-2-1 16,-1 2 0-16,-1 1-1 15,-1 0 1-15,2 0 0 16,-4 2 0-16,5 0 0 16,1 0 1-16,6 0-3 15,4 0 4-15,2 0-2 16,3 0 1-16,-1 0-1 0,0 0 1 15,-4 0 0-15,0 0-1 16,0 0 0-16,3-3 1 16,1 0-1-16,-2-3 1 15,3-1-1-15,-3 2 0 16,0-1 1-16,-2-1 0 16,0 2-1-16,-1-2 1 15,7 4-1-15,0-1 0 16,7-1 0-16,0 3-1 15,1 1 1-15,-5-3 0 16,-7 2-1-16,-6-1 2 16,-8 3-1-16,3 0 0 0,0 0 0 15,4-2 1 1,1 2-1-16,4-2 0 0,-2 2 0 16,-3 0 0-1,-2 0 0-15,-5 0 2 0,-2 0-2 16,-5 0 0-16,2 0 1 15,1 0-1-15,8-1 0 16,2-1 1-16,9 0-1 16,2 2 1-16,-1-2-1 15,-1 2 0-15,-9 0 1 16,-4 0-1-16,-4-3 1 16,-1 2-1-16,1-3 0 0,5 0 2 15,7 0-1 1,-1-3 0-16,8 2 6 0,0 0-7 15,-3 1 8-15,2 4-6 16,-7 0 4-16,-5 0-3 16,-5 0-1-16,-8 0 1 15,-6 0-2-15,-6 0 1 16,-3 0 0-16,0 0 2 16,1 0 4-16,4 0 4 15,2-3 1-15,2-6 1 16,-2 4 0-16,-2-2-1 15,-6 2-1-15,-7 2 5 16,-7 1-2-16,-5 2-7 16,-2 0 2-16,0-2-6 15,0 2 1-15,0 0-5 0,0 0-6 16,0-1-8-16,-11 1-21 16,-34 0-109-16,-30 0-122 15,-46 0-278-15</inkml:trace>
  <inkml:trace contextRef="#ctx0" brushRef="#br1" timeOffset="184940.03">21172 5366 31 0,'0'0'181'0,"0"0"-64"16,0 0-22-16,0 0 0 16,0 0-43-16,0 0-37 15,-3 4 0-15,3-2-6 16,6 0 2-16,4 2 9 15,11 0 13-15,3 6 7 16,9 4-7-16,8 6-10 16,3 7 3-16,1 4-9 0,-5 3-17 15,-9 2 0-15,-8-2-1 16,-13 0-3-16,-5-2-2 16,-5 3-5-16,0 0 11 15,-13 8 42-15,-10 3-13 16,-2 2-4-16,4-4-4 15,0-3-3-15,11-9-8 16,2-11 9-16,6-6-2 16,2-8-8-16,0-7 8 15,0 0 8-15,0 0 36 16,0 0 15-16,0 0-9 16,0 0-12-16,0 0-15 0,0 0-7 15,0 0-14-15,0 0-4 16,0 0-10-16,0 0-3 15,0 0-2-15,0 0 0 16,0 0-6-16,0-1-38 16,0-8-20-16,0-7-76 15,0-8-177-15,0-10-496 16</inkml:trace>
  <inkml:trace contextRef="#ctx0" brushRef="#br1" timeOffset="185638.26">21651 5467 18 0,'0'0'99'15,"0"0"-27"-15,0 0 2 16,0 0-1-16,0 0 11 0,0 0 11 16,4 0-48-1,-1-7-24-15,0 0 35 16,-1-2-15-16,0 1-6 0,2-2-8 15,-2 0-4-15,-2 3 2 16,3 0-12-16,-3 3-1 16,0 1 8-16,0 3-3 15,0 0-17-15,0 0 0 16,0 0-1-16,0 0-1 16,0 0-16-16,0 0-2 15,0 0-4-15,-3 17 22 16,-5 7 11-16,-4 4-6 15,3 7 3-15,7 3 5 16,2 1-1-16,0 2-4 16,0-5-8-16,18-7 0 0,2-4 5 15,5-10 0 1,-3-4-4-16,5-9 40 0,2-2-11 16,-1 0 5-16,3-20-9 15,-4-8-10-15,-9-5-2 16,-13-4-10-16,-5-2-4 15,-5-2 0-15,-21 0 21 16,-6 3-12-16,-1 8 12 16,6 6 9-16,5 8-8 15,6 8-8-15,8 2-13 16,3 2 1-16,5 2 4 16,0 0-6-16,0 2 0 0,0 0-10 15,0 0-35 1,-5 0-76-16,-1 0-132 0,-3 12-8 15,0 2-95-15</inkml:trace>
  <inkml:trace contextRef="#ctx0" brushRef="#br1" timeOffset="185902.21">21589 5617 338 0,'0'0'195'0,"0"0"-112"16,0 0-51-16,0 0 7 15,0 0 50-15,0 0-30 0,116 0-12 16,-81-9 6-16,1 1 19 16,-9 0-42-16,-7 2-1 15,-7 4-17-15,-1 1-10 16,-6 1-2-16,-1 0-3 15,-5 0-79-15,0 0-182 16,0 0-388-16</inkml:trace>
  <inkml:trace contextRef="#ctx0" brushRef="#br1" timeOffset="188291.16">29536 7008 100 0,'0'0'175'15,"0"0"-4"-15,0 0-68 16,0 0 11-16,0 0-49 16,0 0 11-16,0 0-19 15,-21-36 1-15,17 31-10 16,2 3-13-16,0 1 4 15,2 1 3-15,0 0-17 16,0 0-25-16,0 0-9 16,13 12 9-16,14 14 0 15,6 10 13-15,6 4-6 0,-4-3 2 16,-4-7-1 0,-6-7-5-16,-10-6-3 0,-5-10 0 15,-6 0 6-15,-2-7-5 16,0 0 11-16,3-9 6 15,-3-8-10-15,0-2-5 16,-2 6-1-16,0 3-1 16,0 3 24-16,0 7-11 15,0 0 14-15,0 0-28 16,-7 10-12-16,-17 31-1 16,-16 15 13-16,-7 12 13 15,-7 4 0-15,3-4 10 0,8-10-9 16,6-14 13-16,12-11-23 15,8-15 0-15,9-11-4 16,6-7-31-16,2 0-259 16,0-16-240-16</inkml:trace>
  <inkml:trace contextRef="#ctx0" brushRef="#br1" timeOffset="188945.13">29320 7913 293 0,'0'0'211'0,"0"0"-66"16,0 0 5-16,0 0-28 16,0 0-18-16,0 0-23 15,-14-23-36-15,14 23-5 0,0 0-22 16,0 0-18-16,0 0-19 16,25 13 19-16,10 16 5 15,14 10 39-15,14 7-4 16,-1 2-29-16,-2-3 15 15,-8-4-25-15,-19-10-1 16,-12-12 0-16,-15-5-1 16,-6-10-3-16,0-2-44 15,-2-2-77-15,-25 0 24 16,-2-10-198-16</inkml:trace>
  <inkml:trace contextRef="#ctx0" brushRef="#br1" timeOffset="189239.76">29580 7822 370 0,'0'0'242'0,"0"0"-125"15,0 0-4-15,0 0 8 16,0 0-50-16,0 0-6 15,0-48-26-15,0 48-4 16,0 0-35-16,-13 12 0 16,-16 21 3-16,-11 16 56 0,-11 11-10 15,-7 6-28-15,-3 4-14 16,3-5 3-16,6-3-7 16,9-8-1-16,18-16-2 15,14-21-132-15,11-17-244 16</inkml:trace>
  <inkml:trace contextRef="#ctx0" brushRef="#br1" timeOffset="191427.19">19819 2150 16 0,'0'0'20'16,"0"0"1"-16,0 0 22 15,0 0 17-15,0 0 35 16,0 0 14-16,-2 0-15 0,2 0-15 16,0 0-10-1,0 0-30-15,0 0-13 0,0 0 2 16,0 0 5-1,0 0 2-15,-2 0-3 0,0 0-8 16,-3-2 6-16,0-3-24 16,1 0-2-16,-1-2 0 15,5 3-2-15,-2 3 6 16,0-2 12-16,2 3 12 16,-2-2 1-16,2-1-11 15,0-2-13-15,-2 1 3 16,0 1-3-16,-1-4-4 15,1 5-4-15,2 2 5 16,0 0 13-16,0 0 0 16,0 0-1-16,0 0 1 0,0 0-1 15,0 0-9-15,0 0-6 16,0 0-3-16,0 0-6 16,0 0-4-16,0 0-1 15,0 0 4-15,0 0-5 16,0 0 12-16,0 4 3 15,0 8 1-15,0 1 0 16,0 2-1-16,0 3-3 16,0 0 1-16,0-1 2 15,0-3-3-15,0-2 0 16,0-2 0-16,0-1 0 16,0-1 6-16,0 1-5 0,0-4 11 15,0 2-5 1,0 1 1-16,0-2 3 0,0 0-6 15,0-2-5-15,0 0 2 16,0 0 1-16,2-2-1 16,-2-2-2-16,3 3 0 15,-3-3 1-15,2 0-1 16,-2 2 3-16,0-2 0 16,0 3-3-16,0 1 3 15,0-1 0-15,2 2-1 16,-2-1 8-16,2 0-4 15,0 0-4-15,0 0 3 16,-2 2 13-16,2-2-9 16,1-1-5-16,-3 4-1 0,2-5-1 15,-2 1 6-15,0-3-7 16,0 0 1-16,0 3 6 16,0-3-6-16,0 2-2 15,0-2 5-15,0 2-2 16,0 0-3-16,0 0-1 15,0 1 1-15,0 4 0 16,0-2 0-16,0 2 5 16,2-1-4-16,-2 1 3 15,0 0-3-15,0-2 0 16,2-2 3-16,-2 1-3 0,0 0 3 16,3 4-1-1,-1-4 0-15,-2 2 2 0,3-1-1 16,-3-2-1-16,0 3-3 15,0-3 0-15,0 0 3 16,0-1 2-16,2 0-2 16,-2 0-2-16,0 1 1 15,2 2-2-15,0 1 2 16,0 5 4-16,0-6 3 16,1 3-7-16,-1-2 4 15,-2 4-6-15,2 4 0 16,-2 8 12-16,0 9-8 0,0 13-1 15,0 7 3 1,0 12-6-16,-11 3-4 16,-5-2-73-16,3-5-112 15,-1-15-154-15</inkml:trace>
  <inkml:trace contextRef="#ctx0" brushRef="#br1" timeOffset="192243.34">19819 2014 238 0,'0'0'156'16,"0"0"-31"-16,0 0 14 15,0 0-43-15,0 0-20 16,0 0-18-16,0 0-38 16,0-7-9-16,0 7 7 15,0 0-9-15,-6 18 14 16,-11 14-22-16,-3 8 8 0,-4 6-8 16,2 0 31-1,-1-4-5-15,4-3 22 0,3-9-13 16,5-8-23-16,1-8-4 15,6-6 1-15,2-4 3 16,2-4-13-16,-2 0-13 16,0 0-44-16,-3-6-11 15,3-19-110-15,2-4-134 16,0-7 22-16,0-3 193 16,2 2 97-16,11-1 37 15,-1 4 146-15,1 3-13 16,-2 4 4-16,-2 6-25 0,-2 7-23 15,-1 8-23 1,-4 0-15-16,1 2-42 16,-1 0-12-16,1 1-8 15,-1 3-21-15,7 0-5 0,4 9-11 16,9 17 1-16,7 11 10 16,2 9 2-16,1 5 0 15,-3-2-4-15,-7-6-85 16,-7-19-223-16</inkml:trace>
  <inkml:trace contextRef="#ctx0" brushRef="#br1" timeOffset="193091.56">18796 2331 269 0,'0'0'196'0,"0"0"-38"16,0 0-4-16,0 0-13 15,0 0-25-15,0 0-7 16,-11-51-32-16,11 51-10 0,0 0-19 16,0 0-34-1,0 0-14-15,19 0-7 0,8 20 7 16,6 6 4-16,4 4-1 15,-6 0-1-15,-4-4-2 16,-10-6-24-16,-6-6-39 16,-6-5-62-16,-3-8 2 15,1-1-13-15,-3-4 36 16,0-20-94-16,0-4-142 16,0 0 231-16,0 2 105 15,0-1 34-15,0 6 63 16,2-1-17-16,4 0 39 15,3 2 18-15,0 1-8 16,0 2-1-16,-5 3-17 16,1 3-20-16,-1 2 10 0,-4 4-32 15,0 1-14-15,0 4-13 16,0 0 0-16,0 0-29 16,0 0-11-16,0 0-2 15,0 2-21-15,0 29-3 16,-9 15 24-16,-4 16 8 15,-3 12-4-15,1 2 0 16,3 1-3-16,-3-3 5 16,4-8-4-16,0-14 1 15,0-10-3-15,7-15-4 16,-2-12-69-16,6-11-131 16,0-4-83-16,12-19-236 0</inkml:trace>
  <inkml:trace contextRef="#ctx0" brushRef="#br1" timeOffset="193626.4">19730 2034 170 0,'0'0'136'15,"0"0"19"-15,0 0 1 16,0 0-32-16,0 0-1 16,0 0-17-16,15-61-5 15,-15 61-42-15,0 0-59 16,0 18-26-16,-11 22 26 16,-11 12 8-16,-2 6-8 15,-1-5-85-15,0-3-49 16,7-10-116-16,3-10-329 15</inkml:trace>
  <inkml:trace contextRef="#ctx0" brushRef="#br1" timeOffset="195903.43">20597 8789 81 0,'0'0'196'16,"0"0"-36"-16,0 0-18 16,0 0-13-16,0 0 0 15,0 0-31-15,0-67-24 16,0 67-26-16,0-1 17 16,0 1 5-16,0 0-11 15,0 0-19-15,0 0-31 16,0 0-9-16,3 8-27 15,12 19 27-15,7 8 3 0,7 5 5 16,-2 1-7 0,2-4-1-16,-7-9 0 0,-4-6 8 15,-7-10-4-15,-7-7-8 16,-1-3 0-16,-3-2 0 16,2-5-5-16,0-19-14 15,1-6-61-15,-1-3 44 16,0 4 39-16,-2 0 1 15,4 3 3-15,-2 3 6 16,3 2 18-16,1 6 14 16,-1 5 4-16,0 6-15 15,-5 1-4-15,0 3-10 16,0 0-5-16,0 0-2 16,0 0 3-16,0 0-12 15,0 0-3-15,0 5-9 0,0 22-19 16,0 17 31-16,0 14 4 15,-2 9 5-15,-6 3-4 16,2 1 0-16,-3 3 3 16,3-4 3-16,-4-4-7 15,1-5 2-15,3-12 0 16,-3-11 5-16,5-14-11 16,-1-7 4-16,5-12-2 15,0-3 5-15,0-2-4 16,0 0 7-16,0 0-10 15,0 0-36-15,7-7-50 16,15-17-170-16,9-10-254 0</inkml:trace>
  <inkml:trace contextRef="#ctx0" brushRef="#br1" timeOffset="196228.36">21288 9027 421 0,'0'0'309'15,"0"0"-104"1,0 0-65-16,0 0-8 0,0 0-59 15,0 0-29-15,-13-8-29 16,13 8-12-16,6-2 9 16,17-2 2-16,4 2 24 15,6 1-24-15,0-2-9 16,1 3-5-16,-5 0-37 16,-5 0-108-16,-6 0-202 15,-11 4-133-15</inkml:trace>
  <inkml:trace contextRef="#ctx0" brushRef="#br1" timeOffset="196428.76">21244 9186 715 0,'0'0'270'0,"0"0"-154"15,0 0-14-15,0 0-26 16,0 0-40-16,0 0-14 15,164-14-9-15,-131 8-9 16,-4 2-4-16,-6 4 0 16,-3-2-63-16,-2 2-194 15,-9-6-218-15</inkml:trace>
  <inkml:trace contextRef="#ctx0" brushRef="#br1" timeOffset="197604.71">22485 9085 458 0,'0'0'110'16,"0"0"-22"-16,0 0-27 15,0 0-15-15,0 0-22 16,0 0 10-16,0-2-25 16,0 2 11-16,0 0-3 15,0 0-14-15,0 4 16 16,0 6-9-16,0 1 13 15,0-5-9-15,0-2-10 0,0-4 2 16,0 0 5 0,0 0 2-16,-2 0 24 0,-3-3 20 15,-6-15-21-15,0-6-21 16,-1-3-14-16,0 0 1 16,-1 1 2-16,-1 4-4 15,1 2 2-15,1 4 2 16,1 2 1-16,3 6 8 15,-2 4 16-15,6 2-5 16,-1 2-7-16,-1 0-13 16,-4 0-4-16,-3 2 0 15,-5 19-3-15,-1 4 1 16,-4 10 4-16,1 4 2 16,0 3 1-16,4 2 0 15,3 1 4-15,3-2 0 0,10-2-9 16,2-7-4-16,0-7 3 15,2-8-2-15,14-7 1 16,-1-6 2-16,5-6 1 16,3 0 22-16,6-2-4 15,2-19-8-15,-7-8-11 16,3-5-19-16,-3-4-16 16,-7-3 7-16,0 2-6 15,-3 2 19-15,-1 7 15 16,-5 9 4-16,2 5-3 15,-4 6 15-15,-1 1 5 16,-1 1-15-16,-2 3 9 0,-2 0-9 16,0 3 1-16,0 2 10 15,0 0-15-15,0 0-1 16,0 0 5-16,0 0-6 16,0 7-2-16,0 15 2 15,0 5 2-15,0 7 11 16,0 7-2-16,0 1-6 15,0 2 8-15,2-4 3 16,12-8 7-16,1-9-11 16,6-6-6-16,1-11 6 15,4-6 4-15,-1 0-2 16,0-11 5-16,-1-10-19 16,-1-3-2-16,-4-1-70 0,-3 4-115 15,-1-1-224-15</inkml:trace>
  <inkml:trace contextRef="#ctx0" brushRef="#br1" timeOffset="197923.56">22866 9083 314 0,'0'0'331'16,"0"0"-44"-16,0 0-64 15,0 0-48-15,0 0-89 0,0 0-43 16,-9-18-28-16,36 14-14 16,13-4 28-16,9-2-13 15,-2 1-12-15,-4 2 3 16,-8 2-4-16,-8 2-3 15,-4 1-30-15,-13 2-19 16,-3 0-45-16,-7 0-105 16,0-4-51-16,0-3-80 15</inkml:trace>
  <inkml:trace contextRef="#ctx0" brushRef="#br1" timeOffset="198198.74">22988 8906 653 0,'0'0'209'0,"0"0"-60"16,0 0-47-16,0 0-38 15,0 0-26-15,0 0-3 16,-2-11-20-16,2 11 16 16,0 0-9-16,0 0 2 15,0 16-15-15,0 14 4 16,5 10 6-16,2 6 2 15,-5 5-10-15,3-3-6 16,-1-5-4-16,2-2 5 0,1-11-6 16,0-6-3-1,2-10-16-15,0-6-66 0,4-8-174 16,3 0-95-16</inkml:trace>
  <inkml:trace contextRef="#ctx0" brushRef="#br1" timeOffset="198882.03">23332 8802 223 0,'0'0'184'0,"0"0"-57"15,0 0-80 1,0 0 50-16,0 0 22 0,0 0 3 15,36-80 13-15,-36 79-17 16,0 1-41-16,0 0-27 16,0 0-18-16,0 0-10 15,0 0-12-15,0 0-10 16,0 0-13-16,0 18-9 16,0 10 13-16,0 12 9 15,0 8 18-15,2 3-2 16,-2 2-2-16,0-1-6 15,0-3 6-15,0-5 2 16,0-8-4-16,0-8 1 16,0-12-9-16,0-9-3 0,0-4 3 15,0-3 1-15,2 0 5 16,0 0 4-16,7-10-5 16,7-17 4-16,7-4-13 15,0-1 2-15,6 3-1 16,-4 7-1-16,0 8-5 15,-5 7 4-15,-5 4-8 16,1 3 9-16,-5 0 0 16,-4 0-1-16,-3 0-2 15,-4 17-11-15,0 3 3 16,0 2 11-16,0 1 3 16,-4 2-1-16,-14-3-2 15,-2-1-1-15,-7-1 1 0,-4-1 0 16,0-7 4-1,-3-4-1-15,5-4-3 0,7-4 6 16,5 0 19-16,7-4 1 16,6-12 3-16,2-5-9 15,2 4-8-15,0 5-9 16,0 2-2-16,0 6-1 16,0 1-4-16,0 3-5 15,4 0-33-15,10 0-40 16,5 0-22-16,8 0-123 15,0 0-279-15</inkml:trace>
  <inkml:trace contextRef="#ctx0" brushRef="#br1" timeOffset="199248.81">23883 8872 458 0,'0'0'305'0,"0"0"-88"16,0 0-55-16,0 0-40 0,0 0-51 15,0 0-23-15,21-44-24 16,-15 41-1-16,-4 3-2 15,4 0-10-15,5 0-11 16,10 12 0-16,10 20 0 16,6 6 2-16,11 6-1 15,0 0 2-15,2-7 2 16,-8-8-1-16,-11-7-4 16,-9-8-24-16,-8-5-13 15,-7-5-50-15,-7-4-100 16,0 0-7-16,0-13-166 15</inkml:trace>
  <inkml:trace contextRef="#ctx0" brushRef="#br1" timeOffset="199602.64">24151 8779 301 0,'0'0'201'15,"0"0"-59"-15,0 0 2 16,0 0-1-16,0 0-41 16,0 0-19-16,-8-16-23 15,6 16-8-15,0 0-12 16,2 0-10-16,-9 0-30 0,-5 18 7 16,-5 10-4-1,-8 10 29-15,0 1-16 0,-4 7 11 16,2 1 10-16,-2 1-23 15,0 0 0-15,2-5-8 16,4-9-1-16,8-10 1 16,5-11-4-16,10-6 0 15,-1-5 1-15,3-2 2 16,0 0-5-16,0 2-19 16,-6-2-61-16,-3 0-226 15,-5-4-524-15</inkml:trace>
  <inkml:trace contextRef="#ctx0" brushRef="#br1" timeOffset="204757.18">20178 10590 398 0,'0'0'167'16,"0"0"1"-16,0 0-21 16,0-8-62-16,0-1-4 15,0 5 2-15,0 3-9 16,0-2-11-16,0 3-17 16,0 0-16-16,0 0-13 15,0 0-17-15,7 10-28 16,15 19 28-16,9 7 0 15,3 1 11-15,-3-2-4 16,-2-7-5-16,-4-8 3 16,-10-8-1-16,-7-6-4 0,-2-4 3 15,-6-2-2-15,4 0 0 16,0-19-1-16,-2-7-29 16,3-9-5-16,-3 1 6 15,-2-1 16-15,2 1 7 16,2 5 5-16,4 0 1 15,-2 9 5-15,1 4 16 16,-3 6 9-16,0 6-3 16,-2 3-5-16,-2 1-6 15,0 0-6-15,0 0-6 16,0 0-4-16,0 0-1 16,0 0-9-16,0 0-8 15,0 17-10-15,0 20 23 16,-2 11 4-16,-6 10 4 0,-3 8 3 15,-3 2-1-15,1 1 1 16,-1 1-1-16,1-5 9 16,1-8-7-16,4-11 1 15,3-13 4-15,1-8-11 16,2-13 1-16,2-6 1 16,0-3-3-16,0-3 0 15,0 0-1-15,0 0-16 16,2-9-45-16,19-17-107 15,4-17-440-15</inkml:trace>
  <inkml:trace contextRef="#ctx0" brushRef="#br1" timeOffset="205043.23">20771 10724 187 0,'0'0'504'16,"0"0"-300"-16,0 0-67 16,0 0-34-16,0 0-45 15,0 0-42-15,16-23 26 0,5 18-9 16,11-2-20-16,0 2-13 15,-1 5-1-15,0 0 0 16,-7 0-105-16,-4 0-156 16,-11 0-198-16</inkml:trace>
  <inkml:trace contextRef="#ctx0" brushRef="#br1" timeOffset="205207.13">20797 10909 728 0,'0'0'296'16,"0"0"-176"-16,0 0-46 16,0 0-45-16,0 0 14 0,0 0-28 15,163-21-15-15,-114 11-18 16,-2-4-158-16,-7-6-211 16</inkml:trace>
  <inkml:trace contextRef="#ctx0" brushRef="#br1" timeOffset="206085.69">21611 10608 349 0,'0'0'176'0,"0"0"-79"15,0 0 5-15,0 0 37 16,0 0-68-16,0 0-38 16,27-2-31-16,-27 2-2 15,0 0 0-15,0 0 0 16,2 12 5-16,0 1-1 16,1 1 0-16,-3 3 25 15,0-3-3-15,0-1-13 16,0-6-4-16,0-5-1 15,0-2-3-15,0 0 6 16,0 0 7-16,0 0 57 0,0 0 2 16,0-16-28-1,0-9-43-15,0 1-3 0,0-1 1 16,0 2-1 0,-5 2 0-16,-1 3-3 0,0 6 0 15,0 2 0-15,2 5 0 16,-1 3 0-16,1 0 6 15,-2 2-6-15,-6 0-10 16,-3 0 9-16,-8 0 0 16,1 7-3-16,-3 8 3 15,-1 8 1-15,1 0-7 16,-2 9 6-16,3 3 1 16,3 1 4-16,6 2 5 15,4-2-9-15,6-3 8 0,5-2-8 16,0-4 0-16,0-10-10 15,10-3-1-15,3-6 11 16,3-8-2-16,-1 0 12 16,5 0 13-16,5-25-8 15,-1-4-15-15,3-7-14 16,-3-3-2-16,1 4 6 16,-2-2 3-16,-4 5 6 15,-3 4 2-15,-3 5 0 16,-3 4-1-16,-4 5 4 15,1 5 2-15,-5 2 3 16,0 5-2-16,0 2 1 16,-2 0-5-16,0 0-3 0,0 0-6 15,0 0 3-15,0 0-3 16,0 0 1-16,0 9-1 16,0 9 6-16,2 10 0 15,6 2 9-15,0 6-4 16,5 0 9-16,1-1-2 15,1-8-2-15,1-8 1 16,-1-5 0-16,-3-7-10 16,-1-5 5-16,7-2-4 15,2 0 17-15,7-23-19 16,-3-3-18-16,-9-6-136 16,-7 3-252-16</inkml:trace>
  <inkml:trace contextRef="#ctx0" brushRef="#br1" timeOffset="207103.22">22959 10553 54 0,'0'0'21'15,"0"0"-15"-15,0 0 29 16,0 0 53-16,0 0 50 15,0 0-8-15,3 0-21 16,-3 0-10-16,0 0-15 16,0-2-32-16,0-10-13 15,0 0 7-15,0-5-15 16,0-3-10-16,3 1 6 16,-1-1 4-16,2-1 18 15,1 4-13-15,-3 3 13 16,2 4-2-16,-2 4-20 0,-2 4-9 15,0 2-12-15,0 0-6 16,0 0-7-16,0 10-36 16,0 17 29-16,-2 6 14 15,-4 5 18-15,3 2-8 16,3 0 4-16,0-3-7 16,0-7 3-16,3-6-10 15,9-8 0-15,7-6-4 16,3-7 8-16,5-3-2 15,9 0 15-15,-1-21 2 16,-2-7 0-16,-4-8-11 16,-4 0-3-16,-10-1-1 15,-5 3-4-15,-8 10 0 0,-2 8-22 16,0 3-8 0,0 10-50-16,-5 3-35 0,-4 0-149 15,-2 0-267-15</inkml:trace>
  <inkml:trace contextRef="#ctx0" brushRef="#br1" timeOffset="207672.73">23314 10233 257 0,'0'0'136'15,"0"0"2"-15,0 0-73 16,0 0 3-16,0 0 5 16,0 0-30-16,0 0-32 15,21-116 0-15,-21 105 4 16,0 3 41-16,-5 6-31 15,-4 0-12-15,-2 2-4 16,0 0-9-16,-5 0-5 16,0 12 2-16,3 6 3 0,2 8-1 15,4 6 0-15,0 12 1 16,7 15 40-16,0 11 6 16,0 10 8-16,0 9 11 15,2-2-14-15,6 0-8 16,-2-9-3-16,-3-6 6 15,-3-8-19-15,0-8-7 16,0-3 8-16,-5-10-19 16,-7-6 0-16,2-11 2 15,3-10-3-15,3-11-3 16,2 0 3-16,2-5-2 16,0 0 9-16,0 0 20 15,0-2-3-15,0-13-23 16,0 1 0-16,0-1-9 0,0 1 0 15,0 4-19-15,0-2-29 16,0 0-22-16,6 0-103 16,9-3-134-16,-3-2-102 15</inkml:trace>
  <inkml:trace contextRef="#ctx0" brushRef="#br1" timeOffset="207842.17">23248 10805 879 0,'0'0'258'0,"0"0"-127"16,0 0-76-16,0 0-19 0,0 0-14 16,0 0-10-16,195-102-5 15,-168 93-7-15,-9 1-1 16,-9-4-85 0,-9-7-199-16,0-3-477 0</inkml:trace>
  <inkml:trace contextRef="#ctx0" brushRef="#br1" timeOffset="208001.34">23000 10118 1039 0,'0'0'103'0,"0"0"-94"15,0 0-9-15,0 0-161 0,0 0 137 16,0 0-277-16</inkml:trace>
  <inkml:trace contextRef="#ctx0" brushRef="#br1" timeOffset="208352.63">23981 10363 380 0,'0'0'436'15,"0"0"-202"-15,0 0-66 16,0 0-62-16,0 0-61 15,0 0-45-15,4-38 5 16,23 38 11-16,11 6-7 16,7 23-6-16,5 2-2 15,0 8 3-15,-1-2-4 16,-7-5-1-16,-6-4-54 16,-12-5-124-16,-13-13-72 15,-11-10-307-15</inkml:trace>
  <inkml:trace contextRef="#ctx0" brushRef="#br1" timeOffset="208634.46">24290 10212 443 0,'0'0'222'16,"0"0"-90"-16,0 0-13 15,0 0-31-15,0 0-41 16,0 0-19-16,0-12-28 15,0 12-2-15,0 5 2 16,0 16 16-16,0 9 47 16,0 8-23-16,-17 11-7 15,-8 3 4-15,-4 2-8 0,0-1-11 16,0-4 0 0,5-8-13-16,3-9-1 0,6-8 5 15,9-12-9-15,6-6-17 16,0-6-114-16,17 0-77 15,22-28-221-15</inkml:trace>
  <inkml:trace contextRef="#ctx0" brushRef="#br1" timeOffset="208930.01">24971 10244 361 0,'0'0'274'0,"0"0"-113"16,0 0-33-16,0 0-9 16,0 0-9-16,0 0-37 15,0-1-45-15,15-3 11 16,8-2-20-16,3-1-2 15,6 2-11-15,1 3-6 16,0 0-9-16,1 2-80 16,-5 0-158-16,-9 0-108 0,-13 4-280 15</inkml:trace>
  <inkml:trace contextRef="#ctx0" brushRef="#br1" timeOffset="209084.06">25035 10363 486 0,'0'0'257'15,"0"0"-117"-15,0 0-6 16,0 0-26-16,0 0-75 16,0 0 23-16,76-3-35 15,-35-4-21-15,-2 1-25 16,1-1-120-16,-2 2-198 16,3-7-225-16</inkml:trace>
  <inkml:trace contextRef="#ctx0" brushRef="#br1" timeOffset="209534.05">25613 10236 368 0,'0'0'137'0,"0"0"-59"16,0 0-31-16,0 0 8 15,0 0 30-15,0 0 15 16,35-40-15-16,-35 38 4 15,0 2 38-15,0 0-46 16,0 0-39-16,0 0-32 16,0 0-10-16,-8 0 0 15,-6 4 23-15,-4 10-14 0,2 9-9 16,3 7 0 0,-1 7 6-16,6 4-1 0,1 1 0 15,7-2 2-15,0-1-6 16,11-10-1-16,20-7 0 15,9-10 9-15,3-10 5 16,1-2 8-16,-5 0 0 16,-6-14-11-16,-7-12-1 15,-6-8-10-15,-6-3-25 16,-11-4 0-16,-3-1 17 16,-5 4-13-16,-22 6 18 15,-4 7-1-15,0 7 3 0,2 8-1 16,0 6-22-16,2 4 22 15,0 0-30-15,5 13-145 16,2 2-122-16,4 2-250 16</inkml:trace>
  <inkml:trace contextRef="#ctx0" brushRef="#br1" timeOffset="210863.06">20066 7756 45 0,'0'0'148'0,"0"0"-52"16,0 0 4-16,0 0 19 16,0 0-14-16,0 0-41 15,0 0-26-15,0 0-10 16,0 0 5-16,0 0-4 0,0 0 0 15,0 5-10-15,-6 2-16 16,-10 3 9-16,-1 7-4 16,3-2 2-16,-2 3 2 15,5 4-9-15,2 0 15 16,5-2 1-16,4-1 4 16,0-7-23-16,0-4-4 15,18-3 4-15,1-5 16 16,8 0-15-16,0-8 53 15,2-16-23-15,-6-6-11 16,-10 0-14-16,-9-2-2 16,-4 2-1-16,0 2-1 15,-4 3 26-15,-11 8-4 0,1 5 1 16,1 3-20-16,-1 8-5 16,3 1-10-16,2 0-127 15,7 10-146-15,2 4-178 16</inkml:trace>
  <inkml:trace contextRef="#ctx0" brushRef="#br1" timeOffset="211210.87">20343 7849 441 0,'0'0'296'16,"0"0"-169"-16,0 0-106 15,0 0-21-15,0 0-7 16,0 0 7-16,4 39 11 16,-4-16-7-16,-9-2-1 0,-11 0-3 15,-2-7 7-15,0-2-7 16,1-12-127-16,11 0-214 16</inkml:trace>
  <inkml:trace contextRef="#ctx0" brushRef="#br1" timeOffset="211567.61">20552 7720 479 0,'0'0'167'0,"0"0"-91"15,0 0-65-15,0 0-1 16,0 0-8-16,0 0 1 0,-13 24-3 15,2-2 30-15,2 5 7 16,0 0 11-16,5 3-14 16,4-3-13-16,0-4-15 15,0-5-6-15,15-5 0 16,10-9 7-16,2-4-2 16,4 0 22-16,-10-24 2 15,0-6-20-15,-5-5-4 16,-10-1-5-16,-1 0-16 15,-5 2-18-15,0 8-5 16,-9 10-9-16,-9 9 29 16,-3 7 12-16,0 0 6 0,-2 15-15 15,5 7-108-15,7-4-145 16</inkml:trace>
  <inkml:trace contextRef="#ctx0" brushRef="#br1" timeOffset="211763.49">20739 7706 323 0,'0'0'471'0,"0"0"-364"16,0 0-107-16,0 0-30 16,0 0 30-16,0 0 26 0,67 148-4 15,-67-84-14-15,0 8-8 16,-29 7-85-16,-26-12-116 15,-15-9-242-15</inkml:trace>
  <inkml:trace contextRef="#ctx0" brushRef="#br1" timeOffset="212129.28">19815 7686 88 0,'0'0'263'0,"0"0"-49"16,0 0-59-16,0 0-21 15,0 0 3-15,0 0-49 16,0-12-31-16,0 12-18 16,0 0-5-16,-2 9-34 15,-6 22-3-15,-3 16 3 16,3 14 37-16,1 2-16 16,4-3-9-16,3-2-6 0,0-3-6 15,14-2-3 1,22-5-13-16,15-18-167 0,11-18-188 15</inkml:trace>
  <inkml:trace contextRef="#ctx0" brushRef="#br1" timeOffset="-213235.69">20272 11875 85 0,'0'0'284'0,"0"0"-99"0,0 0-47 16,0 0-3-16,0 0-31 15,0 0-30-15,0 0-74 16,0-35-16-16,15 38 15 16,5 17 1-16,5 6 15 15,0 6-3-15,-2-2-1 16,0-2 1-16,-3-6-12 16,-7-4 7-16,-3-6-4 15,-6-4 1-15,-2-6 5 16,-2-2-7-16,0 0 12 15,5-24-14-15,1-12-56 16,5-2 24-16,-2-1 32 0,2 2-1 16,-2 4 7-1,0 4-6-15,4 0 14 0,-4 7 7 16,1 3 16-16,-4 5-4 16,-4 5 3-16,-2 5 8 15,0 3-17-15,0 1-14 16,0 0-13-16,0 0-7 15,0 5-34-15,0 31 41 16,-11 18 0-16,-2 16 15 16,-5 11 4-16,2 5-11 15,-4 3-3-15,0-5 10 16,0-3-3-16,1-8 5 16,0-9-7-16,5-9-2 15,6-15-4-15,6-13-2 0,2-13-2 16,0-7-75-16,14-7-98 15,15-14-129-15</inkml:trace>
  <inkml:trace contextRef="#ctx0" brushRef="#br1" timeOffset="-212915.09">20945 11997 518 0,'0'0'289'0,"0"0"-137"16,0 0-65-16,0 0-5 15,0 0-26-15,0 0-44 16,2-6-10-16,29 4 43 16,9-4-30-16,3-1-15 15,-6 4-4-15,-3 3-107 16,-12 0-112-16,-11 0-145 16</inkml:trace>
  <inkml:trace contextRef="#ctx0" brushRef="#br1" timeOffset="-212763.55">20987 12180 664 0,'0'0'264'0,"0"0"-162"15,0 0-21-15,0 0-47 16,0 0-2-16,0 0-7 16,161 0-25-16,-108 0-83 15,-2-7-58-15,-4-4-211 16</inkml:trace>
  <inkml:trace contextRef="#ctx0" brushRef="#br1" timeOffset="-211959.7">21825 11925 35 0,'0'0'381'15,"0"0"-168"-15,0 0-80 16,0 0-26-16,0 0-36 0,0 0-40 16,7-4-11-1,-7 4-20-15,0 0-5 0,2 9-1 16,0 8 6-16,0 5 4 15,0 2 14-15,1-4-8 16,2-4-3-16,-3-6-5 16,0-6 8-16,-2-1-4 15,0-3 3-15,0 0 14 16,2-3 2-16,0-17-13 16,-2-4-8-16,0-2 0 15,0-3-4-15,0 3 0 16,0-3 0-16,0 3 0 15,0 3 1-15,0 4-1 16,0 5 0-16,-4 5 21 16,2 5-3-16,0 4 17 0,-6 0-35 15,-2 0-15-15,-8 3 13 16,-2 11 2-16,-1 4-3 16,2 4 2-16,1 4 1 15,5 8 14-15,-1 5 2 16,3 2-4-16,5 2-8 15,0-2 10-15,6-4-10 16,0-8 0-16,0-4-3 16,0-9 0-16,3-9-1 15,0-5-2-15,3-2 2 16,3 0 0-16,7 0 18 16,5-18-3-16,2-8-2 15,2-6-13-15,-6-1-15 0,-1-3-11 16,1 0 24-16,-4 5 2 15,-1 7 0-15,-6 6 6 16,1 8-2-16,-5 6 8 16,-2 2 3-16,-2 2-5 15,2 0-10-15,2 0-1 16,0 4-4-16,5 15 5 16,1 10 19-16,6 3-4 15,-3 2-13-15,3-2 8 16,0-6-10-16,-3-4 2 15,5-8-2-15,0-7-28 16,2-7-115-16,2-7-166 0,1-22-509 16</inkml:trace>
  <inkml:trace contextRef="#ctx0" brushRef="#br1" timeOffset="-211569.52">22207 11893 319 0,'0'0'707'0,"0"0"-512"15,0 0-138-15,0 0-50 16,0 0-7-16,0 0 19 16,0 0-9-16,175-4 4 15,-144 4-11-15,-4 0-1 16,-6 0-2-16,-4 0-36 0,-8-8-63 16,-2-4-14-1,-5-2 21-15,-2-2 1 0,0 2-9 16,-2-4-15-16,-14 2 98 15,-1 0 17-15,-2-1 15 16,4 2 34-16,-1-2 14 16,8 9-10-16,1 2-6 15,3 4 19-15,4 2-22 16,0 0-6-16,0 0-12 16,0 0-26-16,0 12-11 15,0 17 11-15,2 14 57 16,7 10-28-16,-1 7-12 15,2 0-10-15,-2-5-1 16,1-8-6-16,3-11-28 16,1-12-126-16,2-13-136 0,3-11-100 15</inkml:trace>
  <inkml:trace contextRef="#ctx0" brushRef="#br1" timeOffset="-211029.65">22822 11654 412 0,'0'0'273'0,"0"0"-134"16,0 0-12-16,0 0-70 16,0 0 0-16,0 0-12 15,6-30-39-15,-6 30-6 0,0 2-4 16,0 22 4-16,0 12 19 15,0 13 32-15,0 5-29 16,0 4 0-16,0 0-2 16,0-1-1-16,0-6 2 15,0-7-16-15,0-5 10 16,0-12-4-16,0-10-3 16,0-11-4-16,0-5-3 15,0-1 12-15,0 0 5 16,0-4 30-16,11-20-8 15,9-8-40-15,5-4 1 16,2 0-2-16,2 9-7 16,0 4 4-16,-2 11-9 15,-1 6-4-15,-1 6 7 0,-5 0-6 16,-5 0 7-16,-3 17-4 16,-10 4 6-16,-2 2 4 15,0 0-4-15,0-3 5 16,-14 0-8-16,-10-4 0 15,-7 1 10-15,-5-4 8 16,-4-2 9-16,-2-1-16 16,3-5 11-16,4-1 0 15,10-1-6-15,8-3-6 16,10 0-4-16,7-4-40 16,15-19-137-16,31-3-234 15</inkml:trace>
  <inkml:trace contextRef="#ctx0" brushRef="#br1" timeOffset="-210513.25">23303 11768 475 0,'0'0'271'0,"0"0"-51"16,0 0-42-16,0 0-39 0,0 0-75 15,0 0-59-15,9-14-5 16,14 18-4-16,10 21 4 16,9 11 3-16,3 8 10 15,-3 4-10-15,-4 3-2 16,-5-5-2-16,-10-11-13 16,-10-7-103-16,-13-12-151 15,0-16-185-15</inkml:trace>
  <inkml:trace contextRef="#ctx0" brushRef="#br1" timeOffset="-210274.01">23609 11667 506 0,'0'0'134'0,"0"0"-27"15,0 0-20-15,0 0-23 16,0 0-64-16,0 0-36 15,2 15 36-15,-25 29 47 16,-10 15 17-16,-2 11-7 16,-3 5 21-16,1-2-37 15,4-5-11-15,6-11-23 16,10-15 5-16,7-14-12 16,10-18-109-16,0-10-178 15,16-21-420-15</inkml:trace>
  <inkml:trace contextRef="#ctx0" brushRef="#br1" timeOffset="-208893.75">24304 11743 187 0,'0'0'263'15,"0"0"-107"-15,0 0-38 0,0 0-14 16,0 0-31-16,0 0-21 15,0 0-24-15,0 0-7 16,0 0-2-16,0 0-2 16,0 0-3-16,0 0-8 15,0 0 5-15,3 0 17 16,-3 0-3-16,0 0 9 16,0 0-7-16,0 0-8 15,0 0 3-15,0 0-20 16,0 0-2-16,0 0 0 15,0 0 1-15,0 0 5 16,0 0-4-16,0 0 0 16,0 0 1-16,0 0-1 0,0 0 2 15,0 0-1-15,0 0 5 16,0 0 18-16,0 0 3 16,0 0-2-16,0 0-9 15,0 0-4-15,0 0-14 16,0-6 1-16,0-2-5 15,0-3-9-15,8-4 5 16,5-6-5-16,7-5 13 16,3-4 2-16,2-6 2 15,-4-2 3-15,-2 0 1 16,-7 2-5-16,-6 6 0 16,-6 1-3-16,0 6-3 0,0 5-8 15,0 4 6-15,0 1-4 16,-10 4 8-16,4-1 1 15,-3 1 0-15,-1 4-3 16,6 1 3-16,0 4 0 16,4 0 1-16,0 0-2 15,-2 0-7-15,0 5-4 16,-3 30 2-16,1 18 10 16,0 22 1-16,4 15 1 15,0 14 6-15,0 13 10 16,0 3 4-16,0-2-5 15,0-6 2-15,-6-13-9 16,-2-16-4-16,-3-18 1 0,1-16-5 16,4-17-1-1,4-14 3-15,-1-13 0 0,3-5-4 16,0 0-10-16,0-15-6 16,0-20-173-16,0-9-116 15,0-5-391-15</inkml:trace>
  <inkml:trace contextRef="#ctx0" brushRef="#br1" timeOffset="-208045.56">24275 11976 768 0,'0'0'211'15,"0"0"-124"-15,0 0-44 0,0 0-3 16,0 0-38-16,0 0-2 15,265-116 21-15,-216 96-21 16,-11 1-3-16,-11 3-10 16,-13 2 9-16,-8 6 4 15,-6 1 3-15,0 7-3 16,0 0-24-16,0 0 1 16,0 0-3-16,-8 11 17 15,-9 14 5-15,1 6 5 16,6 3-1-16,1 2 5 15,7 2 5-15,2 0 1 16,0-2 1-16,6-6-10 16,7-10 2-16,3-6 2 0,-1-11-1 15,2-3-1-15,1-3 19 16,-3-25-17-16,1-10-6 16,-10-6-40-16,1-5 7 15,-3-2-15-15,-4-2 22 16,0 7 16-16,0 9 10 15,0 12 33-15,0 14 30 16,0 7-9-16,0 4-19 16,-2 0-35-16,-9 18-31 15,2 12 31-15,0 8 9 16,7-2-9-16,2 2 9 16,0-4 13-16,4-6-18 0,12-3 9 15,4-8-8-15,0-8 1 16,5-9-5-16,4 0 28 15,6-29 7-15,3-9-17 16,3-8-13-16,-6-6-5 16,-1-5 5-16,-5 1-3 15,-12 8-3-15,-8 12-3 16,-9 16 3-16,0 12 4 16,0 8 31-16,-2 0-35 15,-18 0-3-15,-7 22 2 16,-4 6 2-16,6 3-2 15,6-4 1-15,11 0-1 0,8-5-17 16,0 0-24-16,23 0 4 16,10-2 27-16,0-2-5 15,-1-3 5-15,-5-2-18 16,-9-6 25-16,-7 2 4 16,-5 1-2-16,-4 4 1 15,-2 8 1-15,0 2 34 16,0 2 11-16,0-2-17 15,0-5-5-15,8-10-17 16,2-3-6-16,7-6 3 16,6 0 17-16,11-10 7 15,6-15-27-15,9-10-81 16,2-3-180-16,3 0-490 16</inkml:trace>
  <inkml:trace contextRef="#ctx0" brushRef="#br1" timeOffset="-206933.98">25835 11754 435 0,'0'0'94'15,"0"0"-79"-15,0 0-15 16,0 0 1-16,0 0-1 15,0 0 19-15,0 0-9 16,0 0 11-16,0 0 12 16,0 0-11-16,0 0 17 0,0 2 35 15,0 0-41-15,0 1-26 16,0-3 1-16,0 0 11 16,0 0 7-16,0 0 35 15,0-5 17-15,-6-8-70 16,-1-4 2-16,0 1-4 15,0 0-5-15,1 4 18 16,0 3 17-16,1 7 26 16,-2-1-8-16,-2 3-53 15,-4 0 5-15,-3 3 0 16,-1 15-12-16,-1 3 4 16,-1 6 2-16,4 3 17 0,-1 0 5 15,5 2-8-15,5-6-9 16,6-2-5-16,0-6 7 15,0-6-8 1,0-6 1-16,0-3 0 0,0-3 0 16,2 0 23-16,11-13-7 15,7-13-14-15,3-2-2 16,4-2-11-16,-3 2 11 16,-2 6 0-16,-4 4 0 15,-5 5 3-15,-6 8 10 16,0 0-2-16,-5 5-5 15,1 0-6-15,5 0-7 16,1 17 1-16,5 9 6 0,-1 2 9 16,-2-3-2-1,2 2-6-15,0-8 5 0,1-4-3 16,-1-11 0-16,1-4 4 16,3 0 0-16,2-8 10 15,3-15-5-15,-2-11-12 16,0-3-21-16,-2-1 5 15,-5-6-1-15,-2 1 15 16,-1 1 0-16,-6 4 2 16,0 9 4-16,0 8 0 15,-1 10 7-15,-3 10 5 16,0 1-4-16,0 0-11 0,0 0-2 16,0 1-25-1,0 26 12-15,0 9 14 0,-3 6 9 16,-3 6 0-16,0 2 0 15,1-1-4-15,2-3 1 16,3-7-3-16,0-10-1 16,0-11-2-16,0-12-1 15,0-6 1-15,18 0 0 16,7-24 28-16,4-10-16 16,2-7-12-16,-6-2-13 15,-1-3-15-15,0-8-7 16,-1-2 7-16,0-1 10 15,-6 5 18-15,-3 8 0 16,-6 14 3-16,-8 14 5 16,0 12-2-16,0 4-6 0,-6 0-20 15,-12 22 19-15,-2 9 2 16,4 6 0-16,5 9-1 16,4 4 7-16,7 4 9 15,0 2 4-15,0-3 3 16,3-7-6-16,12-7-4 15,8-13-13-15,-1-9 0 16,4-11 9-16,1-6 3 16,0-10-12-16,-2-22-68 15,-3-12-133-15,-5-7-327 16</inkml:trace>
  <inkml:trace contextRef="#ctx0" brushRef="#br1" timeOffset="-206275.19">26874 11568 390 0,'0'0'192'16,"0"0"-64"-16,0 0 18 0,0 0-13 15,0 0-93-15,0 0-40 16,2-16-16-16,-8 46 16 15,-7 12 38-15,-1 6-2 16,3 2 9-16,7-1-6 16,4-6-14-16,0-4-23 15,13-15 3-15,13-10-3 16,8-14 9-16,-1 0 22 16,0-26-4-16,-8-14-18 15,-9-9-5-15,-11-5-6 16,-5 0-26-16,0 4 24 15,-17 10-15-15,-2 12 17 16,-3 12 19-16,3 8 5 16,4 8-24-16,-1 0-6 0,1 17 6 15,-1 16-3-15,5 6 1 16,9 5-72-16,2-5-59 16,2-2-72-16,29-16-114 15</inkml:trace>
  <inkml:trace contextRef="#ctx0" brushRef="#br1" timeOffset="-206000.91">27316 11346 696 0,'0'0'184'15,"0"0"-94"-15,0 0-13 16,0 0-43-16,0 0-34 15,0 0-14 1,0 0 14-16,4 70 21 0,-4-14 38 16,0 8-3-16,-4 1-22 15,2-2-13-15,-3-2-2 16,5-7-16-16,0-10-3 16,0-12 0-16,0-10-24 15,0-12-121-15,0-10-134 16,0-8-272-16</inkml:trace>
  <inkml:trace contextRef="#ctx0" brushRef="#br1" timeOffset="-205465.68">27262 11648 340 0,'0'0'642'0,"0"0"-499"16,0 0-85-16,0 0-12 15,0 0-2-15,0 0-26 16,118 0-7-16,-91 0-3 15,-4-4-8-15,-4-10-6 16,-3-6-18-16,-3-6-19 16,-6-3-27-16,-2-9 35 15,-3-3-5-15,-2-3 29 16,2 2 8-16,-2 7 2 16,0 10 2-16,0 10 8 15,0 7 29-15,0 8 14 0,0 0-32 16,0 0-20-16,0 4-28 15,0 20 28-15,0 10 21 16,0 13 12-16,0 8-2 16,0 8 4-16,0 4-3 15,2-1-14-15,1-4-1 16,-3-6-6-16,0-10-7 16,0-10 0-16,0-10-3 15,0-14 3-15,0-8 0 16,0-4 3-16,4-8 11 15,7-21-18-15,5-10-11 16,6-3-11-16,5-6-9 16,4 3 8-16,5 7-4 0,-5 8 18 15,-4 13-7-15,-6 10 16 16,-5 7 3-16,-3 0 24 16,-1 8-9-16,-5 20-12 15,-5 6 9-15,-2 4 5 16,0-1-13-16,0-5-1 15,0-8-6-15,0-6-79 16,0-9-120-16,-2-9-148 16</inkml:trace>
  <inkml:trace contextRef="#ctx0" brushRef="#br1" timeOffset="-204843.78">27881 11660 631 0,'0'0'290'16,"0"0"-114"-1,0 0-76-15,0 0-51 0,0 0-37 16,0 0-10-16,87-16 6 16,-71 16-2-16,-5-4 3 15,1-1-3-15,-6-6-6 16,-1 0 0-16,-5-8-19 16,0 0-40-16,0-1 15 15,0-3 13-15,0 1 27 16,0 4-1-16,0 6 5 15,-2 6 9-15,-5 6-9 0,-5 0-10 16,-1 0 10-16,-3 14 6 16,1 9-3-16,-1 4 20 15,5 4 10-15,3 4-9 16,6 3-1-16,2 2 0 16,0 0 2-16,4-6-12 15,11-7-7-15,-3-13 3 16,-4-6-9-16,1-8-3 15,7-4 3-15,6-26 34 16,9-11-22-16,3-5-7 16,4-3-5-16,0-2-17 15,1 3 11-15,-10 14 6 16,-8 12-1-16,-5 14 1 16,-8 8-12-16,1 2 0 15,0 21 6-15,2 9 2 0,-2 3 3 16,-5 2 1-16,-1 2 9 15,-3-6-3-15,0-8 1 16,0-6-2-16,0-11 2 16,0-4-7-16,0-4 0 15,0 0 1-15,0 0 31 16,0-17 16-16,0-13-18 16,2-10-25-16,14-6-3 15,6-2-2-15,7 0 0 16,5 8-31-16,-1 10-12 15,0 14-42-15,-1 12-80 16,1 4-51-16,2 0-44 16</inkml:trace>
  <inkml:trace contextRef="#ctx0" brushRef="#br1" timeOffset="-204476.27">28894 11426 195 0,'0'0'683'0,"0"0"-522"15,0 0-66-15,0 0-32 16,0 0-61-16,0 0-2 16,6-7 0-16,1 36 4 0,-1 5-4 15,0 4 5-15,0 4-3 16,3-6 5-16,-1-8-1 15,0-7 0-15,-2-12 1 16,-1-5 2-16,-5-4 3 16,8 0 26-16,2-10 29 15,5-19-13-15,5-17-43 16,-2-7-3-16,0-4-3 16,-5 6-1-16,-4 6-4 15,-2 13-9-15,-3 16-12 16,-2 10-25-16,3 6-29 15,2 0-132-15,2 13-206 16,4 10-34-16</inkml:trace>
  <inkml:trace contextRef="#ctx0" brushRef="#br1" timeOffset="-203995.77">29386 11514 508 0,'0'0'125'0,"0"0"-33"16,0 0-5-16,0 0-58 16,0 0-29-16,0 0-15 15,23-34-6-15,-23 28 21 16,0-3 2-16,0 2 2 16,-4 0 46-16,-8 2 4 15,-1 1-3-15,-3-1-21 0,-4 5-15 16,-2 0-5-16,-3 7-10 15,-2 21 0-15,0 4 5 16,4 2 1-16,0 3 26 16,11-6-26-16,4-2 10 15,6-5-6-15,2-7-4 16,0-9-4-16,0-8 12 16,16 0-8-16,11-13 42 15,4-18-29-15,2-8-13 16,-4 4-6-16,-5 3-1 15,-4 4 1-15,-2 7 2 16,-2 10-1-16,0 2 8 16,-1 9 14-16,5 0-3 15,1 3-13-15,-2 17 11 0,4 2-15 16,-11-2 2-16,7-2-4 16,-4-6-1-16,1-6-26 15,2-6-58-15,-3 0-38 16,-2-30-66-16,3-12-240 15</inkml:trace>
  <inkml:trace contextRef="#ctx0" brushRef="#br1" timeOffset="-203780.82">29658 11113 517 0,'0'0'267'0,"0"0"-86"16,0 0-9-16,0 0-85 0,0 0-87 15,0 0-8-15,0-3 8 16,0 41 3-16,0 5 34 15,0 6 11 1,0 8-15-16,3 1-6 0,-3 1-15 16,0-2-7-16,0-8-2 15,0-11 1-15,0-10-4 16,0-13-82-16,0-12-111 16,8-3-312-16</inkml:trace>
  <inkml:trace contextRef="#ctx0" brushRef="#br1" timeOffset="-202816.18">29864 11330 519 0,'0'0'379'15,"0"0"-108"-15,0 0-134 0,0 0-61 16,0 0-47-16,0 0-29 16,19-23-13-16,-16 37-14 15,-1 12 27-15,3 8 8 16,-1 3-3-16,5-4 0 15,2-2-1-15,0-11 0 16,0-5 1-16,-1-9-5 16,-4-3-6-16,5-3-25 15,5-9 9-15,3-23 4 16,6-5-44-16,-2-4-6 0,-6 3 50 16,1 6 18-1,-5 6 21-15,-1 8 44 0,-8 9-2 16,-2 4-1-16,0 5-18 15,-2 0-28-15,3 0-16 16,-1 0-12-16,2 13-5 16,4 5 17-16,-2 9 13 15,3 0-3-15,-3 2-7 16,4 1-2-16,1-7 6 16,-1-1-5-16,2-10-1 15,7-7 4-15,6-5 1 16,4-3 4-16,2-23-4 0,-2-3-6 15,-6 2-15 1,-8-1-4-16,-1 2-9 16,-8-2 2-16,1 2 14 0,-5 1 10 15,-2 7 2-15,0 4 1 16,0 5 15-16,0-2 2 16,-9 3-12-16,-1 4-5 15,0 2-2-15,8 2 1 16,2 0 0-16,0 0-9 15,0 0-8-15,0 6-13 16,0 18 23-16,0 8 6 16,0 9 1-16,10 2 0 15,0 2-1-15,11-7 1 16,2-8 14-16,10-10-10 16,2-15 9-16,5-5 1 0,-2-11 2 15,0-21-4-15,-2-5-12 16,-3 1-5-16,-2-1-5 15,-4 2 8-15,-5 1 2 16,-4 4-6-16,-2 6 2 16,-7 4 4-16,-5 8 1 15,-4 6-1-15,0 3-11 16,0 3-4-16,-4 0-14 16,-17 0 28-16,-6 12-2 15,6 8-5-15,3 3-3 16,7 5-6-16,3 6 16 15,8 0-1-15,0-3-9 0,0-3 11 16,6-6 3-16,11-8-1 16,8-9 1-16,8-5 14 15,5 0-3-15,4-15-11 16,3-10-3-16,-6 0-9 16,-2 4 5-16,-10 9 4 15,-12 9 0-15,-4 3-7 16,-2 3-13-16,0 23 7 15,-3 6 8-15,1 3 5 16,-7-1 4-16,0 0 0 16,0-5-4-16,-26-4-178 15,-21-3-193-15</inkml:trace>
  <inkml:trace contextRef="#ctx0" brushRef="#br1" timeOffset="-201625.19">24866 12663 155 0,'0'0'213'0,"0"0"-100"16,0 0 32-16,0 0-15 16,0 0-25-16,0 0-38 15,0 0-2-15,-49-24-22 16,31 24-21-16,-7 12-14 15,-4 17-7-15,-2 14 6 0,0 7 12 16,6 9 2-16,8-1-3 16,15-2 8-16,2-5-23 15,6-8-3 1,25-15-12-16,5-14 12 0,2-14 20 16,-5 0 15-16,-4-30-18 15,-7-14-17-15,-8-10-38 16,-5-4-33-16,-9-3 13 15,0 7 28-15,-16 6 22 16,-8 12 8-16,-1 14 23 16,5 15 16-16,2 7-18 15,1 0-21-15,3 32-3 16,7 6 3-16,7 5 12 16,0 1-4-16,21-5-5 15,12-7 6-15,7-6 11 0,3-12-7 16,-4-6 22-16,-3-8-13 15,2 0-11-15,-2-21-3 16,2-9 7-16,-1-8-15 16,-1-3-18-16,-3-6-17 15,-6 1 23-15,-2 2 12 16,-7 6 7-16,-3 6-4 16,-6 14 14-16,-4 8 19 15,-1 7-1-15,-4 3-23 16,0 3-12-16,0 28-38 15,0 20 38-15,-9 17 22 16,-4 14-10-16,0 12 5 0,1 9 9 16,3 2-7-1,3-1-4-15,2-7 8 0,2-7-8 16,2-13-5-16,0-12-5 16,0-18 0-16,0-16-3 15,2-17-2-15,8-12-6 16,1-2 6-16,1-21 17 15,1-18-13-15,-4-16-4 16,0-11-6-16,-7-6-1 16,-2 1-4-16,0 8 5 15,0 15 4-15,-9 17-1 16,-2 16-9-16,0 15 6 16,-5 0-7-16,-1 5 9 0,-6 22 4 15,7 4-43-15,8 0-184 16,8-12-138-16</inkml:trace>
  <inkml:trace contextRef="#ctx0" brushRef="#br1" timeOffset="-201396.28">25677 12726 963 0,'0'0'182'15,"0"0"-123"-15,0 0-16 16,0 0-29-16,0 0-5 0,0 0 18 16,73 39-23-16,-39 0 5 15,4 11-4-15,0 4 0 16,6 6-5-16,-3 1-59 16,-6-12-137-16,-8-19-212 15</inkml:trace>
  <inkml:trace contextRef="#ctx0" brushRef="#br1" timeOffset="-201201.34">26065 12601 906 0,'0'0'213'0,"0"0"-152"15,0 0-42-15,0 0 10 0,0 0 24 16,0 0-28-16,-219 253-16 15,150-171 2-15,3 4-8 16,8-4-3-16,4-14-165 16,14-23-258-16</inkml:trace>
  <inkml:trace contextRef="#ctx0" brushRef="#br1" timeOffset="-193066.31">19803 14355 498 0,'0'-18'189'0,"0"2"-57"15,0 11 7-15,0-6-30 16,5 7-33-16,-5 4-13 16,2 0-5-16,-2 0-16 0,0 0-13 15,0 0-12-15,0 0-17 16,0 15-14-16,0 16 10 16,0 26 4-16,0 17 22 15,-2 23 1-15,-7 2-8 16,-2 3-2-16,2-8-7 15,0-14 7-15,4-22-10 16,1-12-1-16,2-17 1 16,0-15-2-16,2-6 3 15,0-8-3-15,0 0 7 16,0 0-2-16,0 0 4 16,0-4 15-16,0-19-11 15,0-8-14-15,13-8 0 16,9-2 1-16,9-3 3 0,5 2-4 15,7 4-5-15,3 10-4 16,3 10-6-16,0 14 11 16,-4 4-10-16,-9 2 13 15,-12 28-4-15,-11-2-6 16,-11 10 2-16,-2 0-5 16,-13 0 2-16,-22-2 12 15,-12-10 5-15,-2-6-1 16,-5-8 1-16,5-12-2 15,5 0 3-15,5 0 4 16,11-7 13-16,8-7-3 16,6 1-2-16,5 3-1 15,5 4 5-15,4 3 3 0,0 3-14 16,0 0-11-16,0 0-2 16,0 0 1-16,0 0-2 15,0 0 2-15,0 0 1 16,0 0-2-16,0 3 2 15,-2 13-7-15,0 4-3 16,0-1-23-16,2 4-13 16,0-5-29-16,0-1-167 15,0-17-99-15</inkml:trace>
  <inkml:trace contextRef="#ctx0" brushRef="#br1" timeOffset="-192808.92">20401 14811 891 0,'0'0'257'0,"0"0"-175"16,0 0-33-16,0 0-49 15,0 0 6-15,0 0 37 16,109-32-40-16,-62 28-3 16,-10 1-48-16,-8 3-122 15,-13 0-139-15,-11 0-250 0</inkml:trace>
  <inkml:trace contextRef="#ctx0" brushRef="#br1" timeOffset="-192661.1">20394 14950 915 0,'0'0'236'16,"0"0"-191"-16,0 0-45 16,0 0-6-16,0 0 6 15,0 0 62-15,196 17-45 16,-115-25-17-16,-1-18-163 16,-9-3-293-16</inkml:trace>
  <inkml:trace contextRef="#ctx0" brushRef="#br1" timeOffset="-192175.32">21212 14953 813 0,'0'0'166'0,"0"0"-112"15,0 0 2-15,0 0 4 16,0 0 14-16,0 0-38 15,51-44-26-15,-28 7 2 16,-1-10-8-16,1-12 2 0,-6-9-5 16,1-4 2-1,-3 0 3-15,-3 6-6 0,-6 3 4 16,-1 12-8-16,-5 9 2 16,0 7 2-16,0 8 9 15,0 10 5-15,0 9 7 16,0 4-6-16,0 4-15 15,0 0-3-15,-2 0-12 16,-7 2 4-16,-5 18 11 16,1 6 5-16,-3 6-3 15,5 9 0-15,-2 6 17 16,-1 15-4-16,6 8 13 16,3 9-3-16,3-3-4 15,2-6-4-15,0-15-6 16,0-11-6-16,13-14-2 0,-2-9-3 15,3-10 1-15,1-8-1 16,8-3 0-16,3 0-13 16,6-17 13-16,-3-9-52 15,-5-6-97-15,-11-2-130 16,-8 1-453-16</inkml:trace>
  <inkml:trace contextRef="#ctx0" brushRef="#br1" timeOffset="-191998.63">21188 14732 924 0,'0'0'230'15,"0"0"-124"-15,0 0-30 0,0 0-26 16,0 0-29-16,0 0-17 16,178-74-4-16,-120 49-47 15,2 2-50-15,-4-7-97 16,-7 4-155-16</inkml:trace>
  <inkml:trace contextRef="#ctx0" brushRef="#br1" timeOffset="-191004.81">21783 14708 273 0,'0'0'242'15,"0"0"-123"-15,0 0-33 0,0 0-32 16,0 0-1-1,0 0-12-15,0 22-11 0,0-22-3 16,0 2-12-16,0 3-9 16,0-3 20-16,0-1-8 15,0-1-1-15,0 0 4 16,0 0 6-16,0 0 31 16,0 0 9-16,0 0-10 15,0-10-2-15,0-16-36 16,0 2-13-16,0 2 0 15,0 2 4-15,0 4-10 16,-7 8 1-16,-4-5-1 0,0 12 0 16,-5 1-9-1,1 0 9-15,-5 0 13 0,1 18-12 16,2 4 8-16,-1 10 1 16,3 0 1-16,1 6 9 15,5 3-13-15,3 1-1 16,1-9 0-16,5 0-3 15,0-6-3-15,0-8-2 16,0-6 2-16,9-8 0 16,6-5 3-16,6 0 6 15,3-10 12-15,1-12-9 16,2-9-8-16,-3-4-2 16,0-6-2-16,1 1 0 15,-5 3-3-15,-4 2 4 16,-3 10-1-16,-4 5 1 0,-5 13 1 15,-1 7-2-15,-3 0 0 16,0 7-15-16,0 20-4 16,0 9 19-16,0 8 15 15,-3-3-7-15,1-2 1 16,2-6 3-16,0-8-9 16,0-6-1-16,0-5 2 15,5-6-2-15,-1-3 3 16,-2-5-2-16,5 0 6 15,4-23 3-15,4-13-12 16,4-2-2-16,-3-3-1 16,-1 8 3-16,-2 6 0 0,-2 5 2 15,0 6-2-15,-4 10 0 16,-5 2-1-16,3 4-2 16,-1 0-5-16,1 22-2 15,-3 9 10-15,2 5 6 16,-4 1 2-16,2-6 2 15,1-5-5-15,-1-14-4 16,-2-2 2-16,2-10-2 16,1 0-1-16,-1 0 6 15,5 0 1-15,6-22-7 16,5-12-6-16,4-7-6 16,0 4 4-16,1-1 7 15,-3 4-6-15,-3 10 7 0,-3 4 0 16,-3 11 0-1,-7 9 9-15,1 0-1 0,2 2-7 16,4 26 0-16,2 18 11 16,-2 0-3-16,2 7-4 15,-1-8 2-15,1-4-5 16,3-15-1-16,1-13-1 16,6-10-20-16,4-3-19 15,2-30-54-15,0-18-275 16,0-12-613-16</inkml:trace>
  <inkml:trace contextRef="#ctx0" brushRef="#br1" timeOffset="-190585.06">22675 14490 93 0,'0'0'617'0,"0"0"-401"16,0 0-127-16,0 0-36 16,0 0-51-16,0 0 2 15,6-7 18-15,-6 14-9 16,0-7 2-16,0 0 75 15,0 0 11-15,0 0-32 16,0 0-21-16,-6 0-19 16,-5 4-11-16,-3-1-15 15,-1 12-3-15,-1 2 0 16,3 8-3-16,-3 13 3 16,3 6 3-16,1 11 4 15,5 3 5-15,5-9-3 16,2-1-6-16,0-7-3 0,0-12 0 15,9-8 3-15,11-13 0 16,3-8-3-16,2-9 10 16,-2-28 9-16,-2-11-9 15,-13-15-10-15,-8-11-7 16,0-4-2-16,-2 6-6 16,-13 16 15-16,1 19 0 15,3 20 0-15,5 9-1 16,2 8-12-16,-4 0 8 15,-1 13-24-15,1 18-28 16,-2 8-129-16,4 2-136 16,-3 3-372-16</inkml:trace>
  <inkml:trace contextRef="#ctx0" brushRef="#br1" timeOffset="-190437.15">22498 14825 850 0,'0'0'472'16,"0"0"-343"-16,0 0-46 15,0 0-30-15,0 0-38 16,0 0-15-16,0 0 0 16,131-64-13-16,-75 43-72 15,-2-16-133-15</inkml:trace>
  <inkml:trace contextRef="#ctx0" brushRef="#br1" timeOffset="-187155.77">27028 2671 12 0,'0'0'22'0,"0"0"-5"0,0 0-14 15,0 0 12-15,0 0-3 16,0 0-2-16,0 0-4 16,0 0 23-16,0 0 52 15,0 0 44-15,0 0-20 16,0 0-23-16,0 0-25 16,0 0-13-16,0 0-11 15,0 0-7-15,0 0-7 16,0 0-3-16,0 0-16 15,0 0 6-15,0 0-3 16,0 0 3-16,0 0-2 0,0 0 4 16,-3 0-6-16,1 0 4 15,-4 0-6-15,-1 0-1 16,1 0-19-16,-2 0-6 16,4 0 11-16,0-3 6 15,0 2-11-15,-1-2 14 16,3 3 6-16,2-1 10 15,0 1 1-15,0 0 19 16,0-3 0-16,0 3 12 16,0 0 19-16,0 0-21 15,0 0 2-15,0 0-18 16,0 0-7-16,0 0-9 16,0 0-3-16,0 0-3 15,0 0-2-15,0 0 0 16,0 0 3-16,0 0-2 0,0 0 5 15,0 0 13-15,0 0 10 16,0 0 8-16,0 0-7 16,0 0 3-16,0 0-11 15,0 0-8-15,0 0 8 16,0 0-10-16,0 0-11 16,0 0 5-16,0 0-6 15,0 0-11-15,0 0 10 16,0 0-13-16,0 0 1 15,0 0 11-15,0 8 0 16,0 4 4-16,0 0 1 16,0 1 1-16,0 1 3 0,0-2-4 15,0 0-1 1,0 0 0-16,0-3-2 0,0 0 4 16,0 2-3-16,0-2 2 15,0 3 1-15,0 2 4 16,0 0 1-16,0 2-1 15,0-2-2-15,0 2-4 16,0-4-1-16,0 0 5 16,0-1-4-16,0-2-2 15,0 2 6-15,0-1-2 16,0 2 1-16,0 4-2 16,0 0-3-16,7 2 12 15,-3-1-11-15,2 2 4 0,-1-4-1 16,0 2 0-1,-1-3 4-15,1-2-4 0,-3 1-4 16,0-4 5-16,-2 1 3 16,0 2-3-16,2 0 6 15,0 3-11-15,0 5 1 16,0-1 2-16,1 0-1 16,2-2 0-16,-3 0 1 15,0-5-2-15,0 1 4 16,1 0 1-16,-1-5-5 15,0-3 4-15,2 4 0 16,-4-4-3-16,2 4-1 0,-2 1 3 16,0 2-3-1,3-2 0-15,-1 2-1 0,0-1 1 16,0 6 1-16,1-1-2 16,-1 1 1-16,5 6-1 15,-3-3 0-15,0 2 1 16,1 2 3-16,-5-2-2 15,4-2-1-15,-4-1 0 16,2 4 4-16,-2 0-1 16,0 1-1-16,3 2 1 15,-3-1-1-15,2 1-1 16,1 1 6-16,-1 0-7 16,2 0 4-16,0 1-3 15,3 2 4-15,-3 1-4 16,2 4-2-16,-2 1 3 0,0 0-3 15,0-2 5-15,1 0 0 16,-1-4 2-16,0 1-2 16,2-3-1-16,-2-2 1 15,0 0-3-15,1-1 3 16,-1 0-2-16,0 5-2 16,4 0 1-16,-4 3 2 15,0 6-2-15,3-3-1 16,-3 2 4-16,0 1-1 15,-1-4-3-15,2 0 2 16,-3-5-1-16,2-4 0 16,-1-1 5-16,-1-4-5 0,2 4-2 15,0-2 3-15,1 3 0 16,-2 0 2-16,-1 1-2 16,0 0 1-16,0-1-2 15,0 1-2-15,1-3 1 16,-1-5 3-16,0 1-4 15,2-1 1-15,-2 0 1 16,3 1-2-16,-3 6 1 16,-2 3 0-16,3 3 0 15,-1-1 0-15,-2-3-1 16,2-3 0-16,-2-3 2 16,2-2-1-16,-2 3 1 15,0-5-2-15,0 1 1 0,0 2-1 16,3-1 1-1,-1-3-1-15,0 0 0 0,0-2 1 16,-2 0-2-16,2-4 3 16,0 4-4-16,-2-3 2 15,2 2 0-15,-2-2 0 16,3 0 0-16,-1 0 1 16,-2 1 0-16,0-4 0 15,0 1 0-15,2-3 1 16,-2-2-2-16,0-1 0 15,0 0 1-15,0-1-1 16,0-3 0-16,3 0 0 0,-3 0 2 16,0 0 0-1,0 0-2-15,0 0-13 0,0-28-18 16,0-21-38-16,0-32-150 16,0-35-359-16</inkml:trace>
  <inkml:trace contextRef="#ctx0" brushRef="#br1" timeOffset="-185304.7">26994 2745 22 0,'0'0'163'16,"0"0"-56"-16,0 0-18 16,0 0-11-16,0 0-13 15,0 0-8-15,0-12 7 16,0 12-15-16,0 0-3 16,0 0-2-16,0 0-16 15,0 0 4-15,0 0-14 16,0 0-1-16,0 0-3 15,0 0-8-15,0 0-6 16,0 0-4-16,0 16 4 16,2 8 17-16,1 6 1 15,2 6-6-15,1 4 1 0,-1 8 2 16,1 5-3-16,-2 1 0 16,1 4-10-16,-2 0 11 15,-1 0 10-15,5-2 9 16,-3-1-1-16,0 0 1 15,1 3-11-15,-1 3-7 16,3 1-3-16,-2 1 1 16,-1 0 8-16,0-6-18 15,3-3 19-15,-1-8-20 16,2-2 10-16,-2 0 3 16,3-3-10-16,0-6 6 15,0 1-4-15,0-1 5 16,-1-3-8-16,0 0-2 0,-4 2 3 15,-2-2 1-15,0 3-4 16,-2-3 8-16,0 1-3 16,2 1 2-16,1-3-7 15,1 1 5-15,2-5-6 16,4-1 7-16,-1 1-6 16,-3-1-1-16,4 0 8 15,-4 2-5-15,-1-2-2 16,1 4 5-16,-2 0 7 15,1 0-9-15,0-1-1 16,1-2 5-16,1-3 0 16,-3-2-8-16,0-2 1 0,1-2 1 15,-2 0-1-15,1 3 4 16,-4-2 1-16,2 2-6 16,-2 0 3-16,0 4 0 15,0-1 1-15,0-1-2 16,3 4-1-16,-1-5 0 15,2 0 2-15,0-2-3 16,1 0 2-16,2 0 1 16,0 0-1-16,-1 4-1 15,1 2 2-15,-1 2 1 16,1 0 0-16,-4-2-1 16,1-4-2-16,-2-1-1 15,2-6 3-15,-1 0-3 0,-1-3 0 16,0 0 0-1,0 0 1-15,0 0-1 0,1 2 3 16,-1-2 0-16,1 0 0 16,-1 0-1-16,0-1 0 15,0 0 1-15,0-1-3 16,3 0 1-16,-3-4-1 16,0 3 4-16,0-6-4 15,-2-1 0-15,0 0 0 16,0 0 0-16,0 1 1 15,0 2-2-15,0 4 1 16,0-2 0-16,0 3 3 16,0 0 1-16,0-3-4 0,0-4 2 15,0 1 2-15,0-1-4 16,0-3 2-16,0 0 2 16,0 0 0-16,0 0-3 15,0 2 4-15,0 0-5 16,0 1 0-16,0 2 0 15,0-2 0-15,0 1 5 16,0-1-5-16,0-3 3 16,0 1-1-16,0-1 2 15,0 0-1-15,0 0 0 16,0 3-3-16,0 1 0 16,0 1 0-16,0 8-1 15,0-6 2-15,0 1 2 16,0-1-2-16,0-7 0 0,0 0-1 15,0 0 3-15,0 0 1 16,0 0-3-16,0 0 1 16,-2 0-1-16,2 0-1 15,-2 0 3-15,2 0 3 16,-2 0-2-16,-5 0-3 16,-7-10 2-16,-3-6-2 15,-6-1 0-15,-1 4-1 16,2 3-4-16,2 6 4 15,7 1 0-15,3 3-3 16,8 0 2-16,2 0-29 16,0 0-27-16,0 0-52 0,0 10-177 15,14-2-85-15,5-8-51 16</inkml:trace>
  <inkml:trace contextRef="#ctx0" brushRef="#br1" timeOffset="-185105.81">27331 5546 450 0,'0'0'184'16,"0"0"-67"-16,0 0 52 16,0 0-41-16,0 0-19 15,0 0-49-15,-11-12-36 16,11 12 11-16,0 0 20 16,0 0-19-16,0 3-23 15,0 14-12-15,-6 13 4 0,-11 4-5 16,-2 2-43-1,1-13-161-15,0-15-560 0</inkml:trace>
  <inkml:trace contextRef="#ctx0" brushRef="#br1" timeOffset="-183689.47">27667 3488 476 0,'0'0'120'16,"0"0"-45"-16,0 0 30 16,0 0-4-16,0 0-42 15,0 0-4-15,0-25-6 16,0 25 12-16,0 0 27 16,0 0-17-16,0 0-25 15,0 0-17-15,0 0-15 16,0 0-1-16,0 0-13 15,0 0-5-15,-4 8-10 16,-13 21 15-16,-4 12 4 16,6 7-2-16,1 2-1 15,12-5-1-15,2-5-1 0,5-7-1 16,21-8 1-16,6-9 2 16,-3-9 3-16,-5-5 3 15,-1-2 7-15,-4-5-2 16,0-22-9-16,-4-6-3 15,-1-11-12-15,-8-1-4 16,-6 1 6-16,0 1-19 16,-11 6-12-16,-16 7-6 15,-6 7 15-15,-6 14 14 16,6 7 18-16,8 2 16 16,10 0 1-16,9 14-2 15,6 6-15-15,0 4 0 16,8-1 5-16,21-2-5 0,9-1 17 15,9-8 4 1,0-4-6-16,0-8-13 0,-7 0 10 16,-3-2-4-16,-2-22-8 15,-6-2-5-15,-8-6-4 16,-5 2 9-16,-7 0-1 16,-5-1 2-16,-4 9 0 15,0 3 2-15,0 5 18 16,0 1 14-16,0 9-5 15,0 0-10-15,0 4-10 16,0 0-10-16,0 0 5 16,0 0-5-16,0 0-9 0,0 11-2 15,0 17 11-15,0 14 12 16,0 12 6-16,0 10-1 16,0 6-6-16,0 3-5 15,0-1 0-15,0 0-4 16,2-5 0-16,1-9 8 15,-1-15-8-15,0-15-2 16,1-14-28-16,-3-11-35 16,2-3-83-16,0-14-52 15,-2-21-403-15</inkml:trace>
  <inkml:trace contextRef="#ctx0" brushRef="#br1" timeOffset="-183434.66">28049 3601 660 0,'0'0'267'0,"0"0"-162"16,0 0 21-16,0 0-27 16,0 0-54-16,0 0-21 15,81-116-23-15,-46 112-1 16,-2 4-5-16,-6 0 2 16,-12 14 3-16,-5 11-15 15,-10 1-2-15,0 8 6 16,-23-1 11-16,-14-1 13 15,-6-6-2-15,3-6 0 16,5-10-1-16,12-3-5 16,12-7-5-16,11 0-39 15,0-9-98-15,22-14-188 0</inkml:trace>
  <inkml:trace contextRef="#ctx0" brushRef="#br1" timeOffset="-183151.28">28441 3392 832 0,'0'0'125'0,"0"0"-29"16,0 0 65-16,0 0-64 16,0 0-52-16,0 0-33 15,-16-25-12-15,16 25-3 16,0 12-8-16,0 23 11 15,0 19 1-15,0 12 8 16,0 7-2-16,0 1 1 0,0-3-5 16,0-6 1-16,0-8-1 15,0-10-3-15,0-10-14 16,-2-11-47-16,-4-11-92 16,-1-15-70-16,1 0-169 15</inkml:trace>
  <inkml:trace contextRef="#ctx0" brushRef="#br1" timeOffset="-182902.51">28454 3557 698 0,'0'0'204'16,"0"0"-95"-16,0 0 12 0,0 0-39 16,0 0-44-16,0 0-24 15,58-120-8-15,-42 113-6 16,-3 7 0-16,-3 0-3 15,-8 0-11-15,-2 11 4 16,0 11 10-16,0 6 10 16,0 2 37-16,-18-2-12 15,-7-2-15-15,-2-4-6 16,6-7-14-16,5-9-66 16,7-6-178-16,9 0-317 15</inkml:trace>
  <inkml:trace contextRef="#ctx0" brushRef="#br1" timeOffset="-182777.58">28867 3529 340 0,'0'0'639'0,"0"0"-548"16,0 0-80-16,0 0-11 16,0 0-72-16,0 0-263 15</inkml:trace>
  <inkml:trace contextRef="#ctx0" brushRef="#br1" timeOffset="-181621.97">23867 6101 587 0,'0'0'153'15,"0"0"-20"-15,0 0 6 16,0 0-46-16,0 0-48 16,0 0-21-16,0-5-19 15,0 5-1-15,0 0-2 0,0 0-2 16,0 0-13-1,-2 12 13-15,0 4 0 0,-3 0 10 16,1-2-8-16,2-6 0 16,2-4 0-16,0-2 2 15,0-2-1-15,-2 0 14 16,-4 0 1-16,2-12-10 16,-3-11-8-16,1 0-21 15,0 0 20-15,-4 0-8 16,3 5 9-16,1 4 2 15,2 2 3-15,2 3 6 16,-3 4 10-16,5 3-13 0,-5 2-8 16,-2 0-5-1,-3 0-15-15,-6 3 20 0,-6 15 1 16,-1 7-1-16,3 0 2 16,3 8 11-16,1 4-1 15,3 0-9-15,5 5 10 16,4-5-13-16,4 0-1 15,0-9 1-15,0-5-2 16,12-9 1-16,1-10-12 16,1-4 9-16,1 0-16 15,3-11 4-15,-3-12-39 16,5-8 0-16,-2-5-46 16,0-1-12-16,0-1 15 15,-3 3 56-15,-4 4 42 16,-1 10 2-16,-6 7 49 15,-2 10 37-15,-2 2 8 16,2 2-52-16,-2 0-34 0,2 10-9 16,3 9 80-16,-3 6-3 15,2 1-44-15,2-2-15 16,2-2-10-16,1-3 2 16,3-2-11-16,3-5-17 15,3-4-107-15,7-4-29 16,6-2-126-16,4-2-167 15</inkml:trace>
  <inkml:trace contextRef="#ctx0" brushRef="#br1" timeOffset="-180737.5">24155 6238 372 0,'0'0'192'0,"0"0"-53"16,0 0 0-16,0 0-25 0,0 0-42 16,0 0-6-16,-4-62-34 15,-6 52-11-15,-1 0-1 16,0-1-3-16,-3 4-3 15,-3-1 9-15,1 3-5 16,-2 5-7-16,1 0-3 16,-4 0-1-16,2 0-4 15,-2 15-6-15,3 7 6 16,5 0-3-16,5 4 0 16,5 0-7-16,3-4 3 15,0-5-6-15,16-5-1 0,13-11 11 16,0-1 15-16,4-4 17 15,-2-22-18-15,-6-6-9 16,-6-6-5-16,-5-2-20 16,-5 0 0-16,-7-2-4 15,-2-3 6-15,0 2 18 16,0-1-5-16,0 3 10 16,0 11-5-16,-2 9 5 15,-2 10 8-15,1 8 15 16,1 3-16-16,-2 0-12 15,0 14-27-15,-6 15 27 16,3 5 26-16,3 2-8 16,2 2 3-16,2 3-1 15,0-4-9-15,0 5-4 0,11-1-1 16,7-5-1-16,1-4-5 16,0-11-2-16,1-6-61 15,2-13-82-15,0-2-28 16,5-10-5-16,-4-16-89 15,-1-2-70-15,-5-2 273 16,-3 2 64-16,-5-2 44 16,-3 0 108-16,-1 4 22 15,-3-1-17-15,-2 9-15 16,0 6-39-16,0 9-26 16,2 0 17-16,-2 3-38 15,0 0-30-15,0 0-11 16,0 0 0-16,2 0 0 15,1 17 16-15,0 7 6 16,1 8-11-16,0 12-2 0,3 9-5 16,-1 5-3-16,4 7-11 15,1 1 3-15,-1 3 8 16,2-3-8-16,-1-3 0 16,0-5-5-16,-2-3 1 15,-4-15-1-15,-3-8-1 16,-2-11 3-16,0-12-1 15,0-4 11-15,0-5 5 16,-11 0 13-16,-9-10-3 16,-5-24-16-16,-2-11-13 0,0-9 0 15,10-4-1-15,3 4 6 16,12 2-5-16,2 2-2 16,0 1-5-16,20 5-1 15,7 3-22-15,4 6-30 16,3 3-47-16,-1 0-162 15,-2 2-388-15</inkml:trace>
  <inkml:trace contextRef="#ctx0" brushRef="#br1" timeOffset="-180486.57">24658 6002 848 0,'0'0'238'0,"0"0"-113"16,0 0-48-1,0 0-53-15,0 0-24 0,0 0-11 16,14 12 11-16,11-2 2 16,-6-5 6-16,-3-2 4 15,-9-3-4-15,-7 0 3 16,0 0 9-16,0-8-2 16,-5-5-12-16,-17 8-6 15,-3 5-11-15,-2 0-64 16,4 5-105-16,2 18-169 15,5 0-422-15</inkml:trace>
  <inkml:trace contextRef="#ctx0" brushRef="#br1" timeOffset="-176671.46">12366 9284 549 0,'0'0'180'0,"0"0"-132"0,0 0-28 15,0 0 29-15,6 0 35 16,5 0-14-16,4-14 34 15,5-16-53-15,3-7-36 16,1-14-1-16,-4-7-7 16,-2-9 4-16,2-5-4 15,-2-6-7-15,-2 0 5 16,-3 5-4-16,-3 8 0 16,-2 10 3-16,-4 13-4 15,-4 12-4-15,0 14 4 16,0 9 2-16,0 7 0 15,0 0-2-15,0 0-11 16,0 0-14-16,-14 15 25 0,-1 11 3 16,-1 11 3-16,3 5 6 15,2 9-6-15,2 14 9 16,2 9 4-16,7 8-2 16,0 3 17-16,0-5-7 15,0-10 3-15,9-14-16 16,5-15-1-16,1-12 2 15,-1-17-4-15,3-12-11 16,6 0 0-16,6-20 28 16,0-18-14-16,0-11-14 15,-7 2-49-15,-4 3-122 16,-14 4-129-16,-4 5-272 0</inkml:trace>
  <inkml:trace contextRef="#ctx0" brushRef="#br1" timeOffset="-176494.53">12385 8921 626 0,'0'0'316'0,"0"0"-131"15,0 0-76-15,0 0-21 16,0 0-67-16,0 0-2 16,135-100-18-16,-81 72-2 15,0 5-8-15,-3 2-150 16,-4 5-137-16,-5 7-202 15</inkml:trace>
  <inkml:trace contextRef="#ctx0" brushRef="#br1" timeOffset="-175471.68">12868 9011 504 0,'0'0'152'16,"0"0"-117"-16,0 0-1 15,0 0-7-15,0 0-20 16,0 0 76-16,-6 8-60 16,6-5 0-16,0-1 37 15,0-2-24-15,0 1 0 0,0-1-13 16,0 0-5 0,0 0-11-16,0 0-3 15,0 0 6-15,0 0 2 0,0 0 29 16,0-12-3-16,0-9-29 15,0-6-8-15,0-1 4 16,0 2 1-16,-7 4 1 16,0 7-7-16,1 4-4 15,1 8-11-15,-1 3-11 16,-4 0 15-16,-3 17 11 16,-5 9 6-16,3 6 1 15,-1 4 5-15,3 0-1 16,2 0 12-16,4 1 3 15,5-2-14-15,2 0 6 16,0-8-8-16,0-4-2 0,0-9-8 16,4-6-4-16,10-8-8 15,1 0 12-15,1-14 37 16,-1-18-19-16,-1-4-18 16,-1-5-1-16,-3-1-5 15,0 2-4-15,1 2 7 16,3 3-8-16,-3 12 10 15,-3 8-3-15,-2 8 3 16,-6 7 0-16,0 0-9 16,0 14-54-16,0 14 64 15,0 10 0-15,0 7 15 16,-10 0 4-16,4 5 4 0,1-3-2 16,1-7-7-16,4-11 4 15,0-8-10-15,0-11 3 16,0-6-9-16,0-4 7 15,0 0-5-15,0-9 2 16,9-14 24-16,1-7-26 16,7-4-4-16,-5-4-4 15,7 1-7-15,-2 3 11 16,1 7 1-16,0 4-1 16,-5 10-1-16,-4 6 1 15,-4 5-11-15,0 2 5 16,-3 0 0-16,2 20 2 15,0 8 4-15,-1 4 7 0,-3 3 7 16,0-3-11 0,0-3 0-16,0-7 4 0,0-3-2 15,0-9-5-15,0-8-2 16,0-2 2-16,0 0 7 16,0-2 8-16,0-22-1 15,4-15-14-15,12-4 0 16,7-2-3-16,0 5 1 15,0 6 3-15,-1 6-1 16,-7 10 0-16,-1 6 0 16,-1 7-2-16,-4 5 2 15,1 0 1-15,0 12-1 0,2 15 0 16,-3 9 10 0,1 7-3-16,-3 1-1 0,-2-5-3 15,-3-4 4-15,-2-9-5 16,0-10-2-1,0-11-47-15,3-5-97 0,3-3-184 16,7-27-310-16</inkml:trace>
  <inkml:trace contextRef="#ctx0" brushRef="#br1" timeOffset="-175094.86">13568 8819 652 0,'0'0'276'15,"0"0"-140"-15,0 0-46 16,0 0-26-16,0 0-27 0,0 0-29 16,0-14-8-16,-2 23-32 15,-14 22 32-15,-3 10 0 16,-4 12 32-16,5 5-16 16,5 1 20-16,11-5-9 15,2-8-7-15,0-11-9 16,22-11-10-16,0-11 1 15,5-13 0-15,-2-2 3 16,4-33 20-16,-5-14-10 16,-4-10-12-16,-11-5 4 15,-9-2-7-15,-4-1-2 16,-27 6 1-16,-8 13 0 16,6 14 1-16,2 17 0 0,4 17-12 15,5 0 1-15,6 18 10 16,8 15-1-16,8 4-32 15,0-2-89-15,8-3-166 16,13-10-169-16</inkml:trace>
  <inkml:trace contextRef="#ctx0" brushRef="#br1" timeOffset="-174919.58">13399 9007 836 0,'0'0'296'16,"0"0"-209"-16,0 0-76 16,0 0 9-16,0 0 14 0,0 0-27 15,0 0-7-15,292 0-166 16,-234-15-242-16</inkml:trace>
  <inkml:trace contextRef="#ctx0" brushRef="#br1" timeOffset="-174706.02">14177 8837 726 0,'0'0'258'0,"0"0"-153"16,0 0-55-16,0 0-29 15,0 0-21-15,0 0 0 16,149-28-176-16,-115 28-107 16,-12 0-183-16</inkml:trace>
  <inkml:trace contextRef="#ctx0" brushRef="#br1" timeOffset="-174561.1">14212 8967 733 0,'0'0'240'0,"0"0"-144"16,0 0 9-16,0 0-72 0,0 0-33 16,0 0-3-16,177-48-192 15,-126 20-310-15</inkml:trace>
  <inkml:trace contextRef="#ctx0" brushRef="#br1" timeOffset="-173566.08">15124 8663 298 0,'0'0'215'15,"0"0"-64"-15,0 0 1 16,0 0-33-16,0 0-21 16,0 0-11-16,-13-41-51 15,-1 41-28-15,-1 2 5 16,-3 23-10-16,1 11 7 16,3 10-2-16,9 5 19 15,5 0-8-15,0-5-17 0,14-6 7 16,12-8 0-1,5-10-3-15,4-7-6 0,-4-11 0 16,-2-4 22-16,-5-7-8 16,-4-23-14-16,-7-10-4 15,-6-6-20-15,-7-7-31 16,0 4-1-16,-2 1 13 16,-16 7 18-16,-2 15 25 15,2 14 35-15,2 8-2 16,6 4-16-16,3 2-10 15,5 24-1-15,2 10 5 16,0 7 6-16,21-1 1 0,11-6-18 16,13-6 3-16,5-7 7 15,0-14 0-15,-3-9-8 16,-14 0-2-16,-6-14 0 16,-7-18-51-16,-2-8-37 15,-7-6 16-15,-7 0 26 16,-4-5 43-16,0 1 3 15,0 3 10-15,-4 4 20 16,-1 9 50-16,1 10-1 16,2 12-32-16,2 7 17 15,0 5-18-15,0 0-14 16,0 2-32-16,0 33-10 0,0 13 10 16,6 18 8-16,1 15-4 15,-7 11 8-15,0 8 1 16,0 4-9-16,0-2 0 15,0-5 1-15,-7-14-4 16,-3-16-1-16,-2-20-52 16,7-24-72-16,-1-23-134 15,4-4-230-15</inkml:trace>
  <inkml:trace contextRef="#ctx0" brushRef="#br1" timeOffset="-173314.23">15468 8793 517 0,'0'0'267'0,"0"0"-135"16,0 0-23-16,0 0-31 0,0 0-13 15,0 0-42-15,146-120-12 16,-121 120-11-16,-5 17-3 16,-9 10 1-16,-6 0-8 15,-5 4-2-15,-3-4 12 16,-23-1 8-16,-10-3 19 15,1-7-26-15,3-6 13 16,3-8-14-16,9-2-17 16,7-5-148-16,11-24-130 15,2-9-453-15</inkml:trace>
  <inkml:trace contextRef="#ctx0" brushRef="#br1" timeOffset="-172995.38">15905 8485 440 0,'0'0'169'15,"0"0"-60"-15,0 0 40 16,0 0-56-16,0 0-12 16,0 0-7-16,-5-52-47 15,5 52-8-15,0 8-9 16,0 21 13-16,2 12 18 15,-2 14-17-15,0 17-4 16,0 14-6-16,0 18-12 0,0 0 7 16,0 2-9-16,0-13 14 15,0-10-14-15,0-15 9 16,0-14-9-16,0-16 1 16,0-18-2-16,0-14 1 15,0-6-98-15,0-3-32 16,-2-27-39-16,0-15-328 15</inkml:trace>
  <inkml:trace contextRef="#ctx0" brushRef="#br1" timeOffset="-172731.18">15830 8681 585 0,'0'0'241'0,"0"0"-130"0,0 0-9 15,0 0-69-15,0 0-11 16,0 0-1-16,204-112-16 16,-157 112-6-16,-12 7 1 15,-16 11-5-15,-15 3 0 16,-4 0 5-16,-8 4 47 16,-21 0 1-16,-10 1-11 15,-1-3-20-15,0-2-9 16,4-10-8-16,12-8-121 15,8-3-143-15,11-7-501 16</inkml:trace>
  <inkml:trace contextRef="#ctx0" brushRef="#br1" timeOffset="-172599.26">16555 8592 527 0,'0'0'0'16,"0"0"-329"-16</inkml:trace>
  <inkml:trace contextRef="#ctx0" brushRef="#br1" timeOffset="-171592.11">14642 9344 22 0,'-19'0'614'15,"5"-2"-435"-15,10 0-82 16,4-2 23-16,0 4 3 16,2 0-50-16,33-4-70 15,19 2 35-15,27-4-15 16,27-4 0-16,38 1-10 16,30-3-5-16,36 0-4 15,28 1-4-15,3 2 0 16,-10 9 0-16,-38 0 0 15,-47 0 2-15,-51 0-1 16,-38 0 19-16,-35 0-7 0,-15 0-3 16,-9 0 11-1,0 0-8-15,0 0 22 0,0 0 5 16,0 0-16-16,0 0-7 16,0 0-5-16,2 0 1 15,-2 0-10-15,0 0-3 16,0 0-1-16,0 0-23 15,0 17-88-15,-20 7-77 16,-18 4-100-16,-13 2-625 16</inkml:trace>
  <inkml:trace contextRef="#ctx0" brushRef="#br1" timeOffset="-170713.73">15211 9769 283 0,'0'0'193'15,"0"0"-90"-15,0 0-51 16,0 0-48-16,0 0-4 16,0 0-4-16,2 64 4 15,-10-28 26-15,1-1-5 16,3-3-12-16,-1-6-3 16,0-3-1-16,1-9-5 0,0-2 2 15,2-12-2-15,-1 0 2 16,3 0 7-16,0-5 67 15,0-21 1-15,0-10-65 16,0-4 14-16,0-3-7 16,0 5-4-16,0 6 20 15,0 4-14-15,-9 10 27 16,-2 6-14-16,2 8-22 16,-5 4-9-16,1 0-3 15,-5 4-3-15,1 23-1 16,-3 13 8-16,2 7-3 15,-2 10 10-15,4 3 5 0,1 4 13 16,3-6 2-16,8-8-16 16,4-10 1-16,0-13-11 15,0-13 1-15,0-9-4 16,4-5 3-16,12 0-3 16,4-12 35-16,4-17-21 15,3-5-16-15,2-7-5 16,0-1-15-16,-2-2-27 15,-2-2-1-15,-3 4 48 16,-5 3-1-16,0 10 1 16,-2 5 18-16,-6 12 21 15,-4 5-2-15,-3 7-10 16,0 0-9-16,2 12-18 16,5 16 0-16,3 13 0 15,1 1 22-15,0-1-7 0,5-6-11 16,0-7 2-16,4-7-6 15,2-12-18-15,3-9-82 16,2 0-157-16,0-9-232 16</inkml:trace>
  <inkml:trace contextRef="#ctx0" brushRef="#br1" timeOffset="-170165.82">15699 9962 602 0,'0'0'230'16,"0"0"-138"-16,0 0-18 15,0 0 2-15,0 0-52 16,0 0-22-16,2-9 9 0,-2 9-9 16,0-2 9-16,0 2-11 15,0 0 3-15,0-1 19 16,0-3 2-16,-6-3 1 16,-5-2-8-16,-7-3-8 15,3 0-2-15,-3 1 7 16,-3 4-7-16,0 5-7 15,0 2 0-15,-1 0-11 16,2 7 11-16,2 16 5 16,4 5 0-16,5 4 3 15,7 3 3-15,2 2 6 16,0-1-6-16,9-5-10 16,11-8 6-16,7-7-4 0,-2-8-2 15,2-8 9-15,-3-3 7 16,0-29-5-16,-3-15-12 15,-6-9-16-15,-6-8-2 16,-4-10 0-16,-1-11-6 16,-2 1 18-16,0 3 1 15,3 18 5-15,2 21 4 16,-3 14 13-16,1 14 4 16,-5 10 11-16,0 4-3 15,0 0-28-15,0 14-1 16,0 22-1-16,0 14 1 15,0 12 20-15,0 6-1 16,0 6-15-16,0-3-1 16,0-5 0-16,0-7-3 15,6-12-26-15,1-10-49 0,7-10-89 16,1-13-88-16,5-14-213 16</inkml:trace>
  <inkml:trace contextRef="#ctx0" brushRef="#br1" timeOffset="-169316.86">15865 9988 377 0,'0'0'301'16,"0"0"-171"-16,0 0-7 15,0 0-60-15,0 0-27 16,0 0-29-16,100-76 0 16,-71 38-5-16,-7-1-2 0,-7 0-19 15,-8 0 19-15,-7 5 0 16,0 5 4-16,0 8 8 15,0 4 24-15,0 8 28 16,0 5-11-16,0 4-14 16,0 0-28-16,0 0-11 15,0 22-6-15,0 16 6 16,0 16 6-16,0 10 4 16,0 8 1-16,0 5 7 15,0 3-8-15,0 2 3 16,0 3-3-16,0-1-9 15,0-6 8-15,0-10-4 0,2-12-2 16,3-13-2-16,-2-14-1 16,-3-10 17-16,0-9-6 15,0-6-10-15,0-4 13 16,0 0-10-16,-6 0 35 16,-9-12-6-16,-3-23 0 15,1-9-17-15,8-12-6 16,4-6-9-16,5-4-1 15,0 1-1-15,20 4-5 16,7 6-18-16,6 7-33 16,1 4-47-16,5-2-148 15,2 0-269-15</inkml:trace>
  <inkml:trace contextRef="#ctx0" brushRef="#br1" timeOffset="-169070.64">16328 9703 772 0,'0'0'140'16,"0"0"-92"-16,0 0-5 0,0 0-40 15,0 0 2-15,0 0-1 16,-4 26 18-16,17-13 23 16,-1-10-10-16,-6-1 18 15,3-2 4-15,-1 0-3 16,-2-14-24-16,-6-8-22 0,0-2-8 15,0 5-9 1,-25 12-46-16,-4 7-56 16,-7 2-93-16,-4 29-273 0</inkml:trace>
  <inkml:trace contextRef="#ctx0" brushRef="#br1" timeOffset="-168473.41">13504 11821 421 0,'0'0'380'0,"0"0"-229"16,0 0-53-16,0 0 4 16,0 0-24-16,0 0-64 15,51 4 33-15,-2-3-29 0,-2 4-11 16,-11 1-7-16,-9 4-82 15,-10 0-155-15,-13 0-161 16</inkml:trace>
  <inkml:trace contextRef="#ctx0" brushRef="#br1" timeOffset="-168326.22">13446 12170 275 0,'0'0'662'16,"0"0"-463"-16,0 0-153 15,0 0-27-15,0 0-10 16,0 0-1-16,303-51-8 0,-249 37-203 16,-14-4-256-1</inkml:trace>
  <inkml:trace contextRef="#ctx0" brushRef="#br1" timeOffset="-165674.21">15051 11497 497 0,'0'0'132'0,"0"0"27"16,0 0-54-16,0 0-9 15,0 0-28-15,0 0-42 0,13-46-10 16,-13 46-7-16,0 25 2 15,-15 16 30-15,-12 10 11 16,-6 14-11-16,-5 9-8 16,-3 8-5-16,6 1 4 15,6-8-15-15,4-9-6 16,8-18-5-16,5-16-1 16,5-11-4-16,7-18 5 15,0-3 1-15,0-16 7 16,19-26-7-16,4-14-7 0,0-4 2 15,2 4 0 1,-5 3-2-16,-1 6 0 0,0 4 0 16,-1 6 1-16,-3 2 4 15,-2 7-4-15,-3 6-1 16,-4 10 2-16,-4 6 5 16,-2 3 6-16,0 3-10 15,2 0-3-15,1 14-5 16,1 21 5-16,5 13 1 15,2 7 7-15,5 9-5 16,4 6 2-16,2 0-2 16,1-4 0-16,-2-6 1 15,-2-14-4-15,-1-12 2 16,-5-10-4-16,-7-11 6 16,-1-9-7-16,-5-4 4 0,0 0-2 15,0 0-4-15,0 0-5 16,-9-6-12-16,-14 2-5 15,-8 1-6-15,-9 3-1 16,-7 0 5-16,-3 0 23 16,-6 3 4-16,4 4 1 15,8-2 1-15,9-2 2 16,10 0 0-16,13-1 25 16,6-2 10-16,6 0 8 15,0 0 4-15,16-5-24 16,17-13-12-16,13 3-13 15,12 1 10-15,9 2-3 0,-4 5-6 16,-10 4 0-16,-17 1 3 16,-16 0-4-16,-9-3-41 15,-4-7-39 1,-5-7-44-16,1-10-271 0</inkml:trace>
  <inkml:trace contextRef="#ctx0" brushRef="#br1" timeOffset="-164938.08">15516 11726 178 0,'0'0'223'15,"0"0"-91"-15,0 0-8 0,0 0-17 16,0 0 2-16,0 0-9 15,59-113 10-15,-55 106-9 16,-4 2-24-16,0 5-14 16,0 0-33-16,0 0-18 15,0 0-12-15,0 20 2 16,-2 7-2-16,-9 5 6 16,1 5-5-16,6-1 0 15,2 4 5-15,2-4 3 16,0-2-6-16,0-8-3 15,14-10 0-15,13-10 2 16,2-6 4-16,0-7-2 0,-3-25 1 16,-4-3-5-16,-4-5-16 15,-3-1-12-15,-6 3 8 16,1 0 16-16,-2 5 4 16,3 1 4-16,1 6 1 15,-4 3 14-15,1 5 2 16,-1 6 1-16,-4 6 0 15,-2 5-4-15,-2 1-7 16,0 0-11-16,0 0 0 16,0 17-8-16,0 21 8 15,0 13 5-15,-2 8-4 16,-5 8 6-16,0 3-6 16,3 4 0-16,-1 2 0 0,1-2-1 15,2-6 0-15,0-7 0 16,0-10 1-16,-1-13 0 15,-2-6 1-15,-4-11 3 16,1-5-4-16,-4-7 4 16,-1-6 3-16,-2-3 10 15,-5 0 2-15,-3-10-13 16,-2-20 6-16,6-8-10 16,1-10 2-16,7-3-3 15,9-3-1-15,2 2 3 16,2 3-4-16,25 3 2 15,13 3-2-15,9 7-2 0,8 8-8 16,5 8-28-16,2 11-23 16,-7 9-51-1,-10 0-193-15,-11 13-356 0</inkml:trace>
  <inkml:trace contextRef="#ctx0" brushRef="#br1" timeOffset="-164724.21">15147 12492 156 0,'0'0'0'16</inkml:trace>
  <inkml:trace contextRef="#ctx0" brushRef="#br1" timeOffset="-164338.1">14750 12464 50 0,'0'0'157'0,"0"0"-3"16,0 0-27-16,0 0 15 15,0 0 3-15,0 0-42 16,-100-4-18-16,100 4 29 16,17-2-43-16,28-1-20 15,24-2-25-15,27-1-1 16,31 1 2-16,26-8-12 15,26-1-7-15,15-8-4 16,-4 3 0-16,-16 2-3 16,-32 5 4-16,-37 9-5 15,-38 3 4-15,-30 0-1 16,-18 0 19-16,-15 0 42 16,-4 0-5-16,0 0-14 0,0 0-10 15,0 0-9-15,0 0-12 16,0 0-14-16,0 0-3 15,0 0-42-15,-18 12-67 16,-22 13-38-16,-18 9-214 16</inkml:trace>
  <inkml:trace contextRef="#ctx0" brushRef="#br1" timeOffset="-163526.75">15082 12869 528 0,'0'0'225'16,"0"0"-79"-16,0 0-12 16,0 0-31-16,0 0-32 15,0 0-33-15,0 0-10 16,29-73-11-16,-29 73-6 0,0 0-3 16,0 18-7-1,-12 18 2-15,-5 14 30 0,-5 14-8 16,-1 4-5-16,6-4-5 15,-1-6-6-15,2-12-3 16,7-14-4-16,2-11 2 16,5-13-3-16,2-8-1 15,0-8 9-15,21-31 6 16,8-19-11-16,6-11-2 16,3-6-2-16,-3 2 4 15,-4 10-4-15,-6 8 0 16,-4 9 3-16,-9 6-1 0,-2 5 0 15,-1 12-2 1,-3 7 0-16,-4 9 6 0,0 4 2 16,-2 3-4-16,3 0-4 15,3 3-4-15,4 23 0 16,5 11 4-16,5 13 5 16,3 8-1-16,2 13-1 15,-2 1-1-15,2-2 1 16,-5-7-3-16,-5-17 4 15,-5-14-6-15,-3-13 4 16,-7-10 2-16,0-6-4 16,0-3 1-16,0 0 2 15,-19-2 5-15,-12-10-8 16,-9-2-10-16,-9 3 0 16,-9-1 3-16,-2 1 6 0,-3 5 1 15,13 0 0-15,11 3 0 16,15 3 0-16,13 0-4 15,8 0 4-15,3 0 0 16,0 0-4-16,0 0 2 16,0 7 2-16,16 3 4 15,0 2-2-15,6-3-1 16,3-6-1-16,6-3-27 16,7 0-103-16,9-15-205 15</inkml:trace>
  <inkml:trace contextRef="#ctx0" brushRef="#br1" timeOffset="-162854.12">15751 12801 511 0,'0'0'285'0,"0"0"-157"16,0 0 17-16,0 0-5 0,0 0-47 16,0 0-41-1,-33-50-26-15,57 32-18 0,5 0-6 16,5 3 1-16,-3 2-1 15,-4 9-2-15,-4 4-1 16,2 0-14-16,0 24 11 16,-3 12-1-16,-7 8 5 15,-12 4 2-15,-3 7-1 16,-7-1 0-16,-22-4 3 16,-2-8-2-16,2-12 2 15,4-12 1-15,10-13 1 16,3-5-1-16,8-2 2 0,4-25 9 15,0-7-16 1,4-12 1-16,27-2-3 0,8-5 2 16,5 2-6-16,8 0-2 15,2 0 3-15,-6 5 5 16,-3 5 1-16,-14 7 1 16,-9 10 2-16,-10 12-2 15,-8 5-2-15,-4 6 0 16,0 1-4-16,0 0 3 15,-11 0 1-15,-5 5 4 16,-4 10-4-16,0 3 2 16,-2 5-1-16,1 9 8 15,4 1-6-15,3 6 9 16,5 5 8-16,9-5-10 16,0-2 7-16,21-7-13 0,25-13 1 15,14-14 0-15,7-3 6 16,-1-20-11-16,-16-17-36 15,-11-6-64-15,-24-4-274 16</inkml:trace>
  <inkml:trace contextRef="#ctx0" brushRef="#br1" timeOffset="-161757.72">12133 11756 394 0,'0'0'167'16,"0"0"-8"-16,0 0-41 0,0 0-29 16,0 0-3-16,0 0-14 15,9-46-26-15,-9 46-27 16,0 15-12-16,0 23-4 15,0 22 46-15,0 15-5 16,0 10-14-16,0 1-14 16,4-8-6-16,-2-11 2 15,0-15-10-15,1-10 4 16,-3-11-2-16,0-14-4 16,0-7-16-16,0-10-48 15,0 0-43-15,0-2-27 0,0-23-299 16</inkml:trace>
  <inkml:trace contextRef="#ctx0" brushRef="#br1" timeOffset="-161553.83">11970 12101 482 0,'0'0'348'16,"0"0"-229"-16,0 0-40 15,0 0 23-15,0 0-38 16,0 0-21-16,27-28-6 15,22 12-29-15,3 0 1 16,-6 0-6-16,-8 2 2 0,-7 6-4 16,-9 1-1-16,-9 4-81 15,-3 1-155-15,-10 0-202 16</inkml:trace>
  <inkml:trace contextRef="#ctx0" brushRef="#br1" timeOffset="-160535.95">12580 12115 613 0,'0'0'89'16,"0"0"-57"-16,0 0 35 16,0 0-7-16,0 0-18 15,0 0-14-15,0 2-3 0,0-2 10 16,0 0 38-16,0 2-11 15,0-2-17-15,0 3-14 16,0-3-13-16,0 0-7 16,0 0-4-16,-4 0 4 15,-7 0-6-15,-3 0-4 16,1-10 6-16,1-2-7 16,0-5 1-16,3 3 8 15,0 2 13-15,2 2 20 16,3 6-12-16,-5 4-11 15,-4 0-13-15,-3 0-5 0,-4 14 0 16,-2 11 0-16,0 5 0 16,3 5-1-16,2 4 1 15,3-1-1-15,5 0 10 16,3-2-10-16,6-2 2 16,0-8-3-16,0-4 1 15,0-10 0-15,2-6 3 16,9-6-1-16,7 0-2 15,7-10 0-15,4-18 0 16,-3-6-6-16,1-6-7 16,-5-4-4-16,-1 2 11 15,-6 4 6-15,-3 7-3 16,-4 12 3-16,-1 7 0 16,-3 8 0-16,-2 4 7 15,0 0-7-15,-2 0-2 0,0 5-11 16,0 20 13-16,0 3 15 15,0 4-9-15,0 0 4 16,0-3-4-16,0 3-1 16,0-9-1-16,0-3 0 15,0-3-2-15,0-10 0 16,0-2-2-16,0-5 0 16,6 0 2-16,0 0 7 15,3-17-7-15,1-7-2 16,6-4-6-16,3-2 5 0,-2-1-2 15,6-4 0 1,-3 7 2-16,-3 3 1 0,-6 11 0 16,-4 9 1-16,-2 5-1 15,-3 0-2-15,0 5-8 16,-2 17 10-16,0 7 10 16,0 2-3-16,0 0-1 15,0 1-1-15,0-3-3 16,0-8 4-16,0-3-5 15,0-8 0-15,0-6 0 16,0-4-1-16,0 0 8 16,0 0-2-16,0-21 7 15,7-11-13-15,9-5-7 16,1 2-1-16,1 1-4 16,-3 5 10-16,1 4 2 15,-1 7 0-15,-1 4 2 16,-1 6-1-16,-1 8 3 0,-3 0 1 15,-5 3-5-15,0 20-2 16,-2 12 2-16,-2 2 3 16,0 4-2-16,0-3-2 15,0-10-39-15,0-6-53 16,3-8-109-16,2-11-134 16,-3-3-363-16</inkml:trace>
  <inkml:trace contextRef="#ctx0" brushRef="#br1" timeOffset="-160115.16">13074 12037 587 0,'0'0'191'15,"0"0"-66"1,0 0-19-16,0 0 5 0,0 0-45 16,0 0-28-16,21-78-9 15,-21 78 1-15,0 0-3 16,0 0 6-16,0 0-12 15,0 8-15-15,0 14 3 16,-8 11 1-16,-5 4 1 16,1 5-1-16,3 3 3 15,5 0-4-15,4-1-2 16,0-7-1-16,4-7-4 0,15-10 4 16,2-12-2-1,0-8 0-15,-1 0 2 0,2-20 3 16,-2-17-7-16,3-10-2 15,-4-7-3-15,-3-6-7 16,-7-4-4-16,-9 7 0 16,0 10 6-16,-11 18 4 15,-12 12-4-15,-1 16-2 16,2 1 9-16,2 0-9 16,-1 16 10-16,6 6-7 15,1 7-54-15,8 3-37 16,1 1-87-16,5 2-91 0,0-7-100 15</inkml:trace>
  <inkml:trace contextRef="#ctx0" brushRef="#br1" timeOffset="-160023.22">13074 12037 659 0</inkml:trace>
  <inkml:trace contextRef="#ctx0" brushRef="#br1" timeOffset="-159950.25">13074 12037 659 0,'-39'136'266'0,"39"-136"-109"0,0 0-30 0,0 0-42 0,0 0-58 15,0 0-16-15,43-18 3 16,-7 14-9-16,-7 0-5 16,-5 3-114-16,-13-4-279 15</inkml:trace>
  <inkml:trace contextRef="#ctx0" brushRef="#br1" timeOffset="-152675.24">12592 14712 142 0,'0'0'245'0,"0"0"-177"16,0 0-2-16,0 0 15 15,0 0 28-15,0 0-45 16,0 0 8-16,0-38-34 16,0 38 17-16,0 0 16 15,0 0-18-15,0 0-19 0,0 0-16 16,0 0-18-16,0 22-7 15,0 12 7-15,0 12 19 16,-6 7 1-16,-4 5 9 16,1 0 15-16,3 0-21 15,-4 0-10-15,2-7 2 16,-1-8-5-16,3-11 3 16,-2-11-3-16,6-11-1 15,2-7-5-15,0-3 5 16,0 0 19-16,0 0 23 15,0-17-13-15,0-5-25 0,0-15-13 16,12 4 1 0,9-4-2-16,8 5-2 0,8 0 2 15,5 9-8-15,2 6 2 16,3 13-4-16,-5 4-4 16,-11 0 10-16,-10 15-2 15,-13 11-2-15,-8 6 5 16,0 1-6-16,-10 1 10 15,-17 0 0-15,-7-7 0 16,-8-4-2-16,-3-2 4 16,-3-7 0-16,1-8 0 15,7-6 3-15,7 0 5 16,8-11 7-16,9-5-14 16,7 2 13-16,7 5-7 15,2-3 1-15,0 7 10 0,0 3-7 16,0 2-10-16,0 0-2 15,0 0-2-15,0 0-3 16,0 0-3-16,0 19 4 16,0-1-11-16,2 3-30 15,0 2-75-15,3-9-129 16,-1-10-187-16</inkml:trace>
  <inkml:trace contextRef="#ctx0" brushRef="#br1" timeOffset="-152274.46">13321 14872 741 0,'0'0'191'0,"0"0"-132"0,0 0 19 15,0 0 29-15,0 0-31 16,0 0-18-16,46-2-47 16,-3-3-3-16,-3-5-8 15,-4 6-11-15,-5-1-37 16,-4 0-66-16,-9 5-86 16,-7 0-113-16,-11 0-229 15</inkml:trace>
  <inkml:trace contextRef="#ctx0" brushRef="#br1" timeOffset="-152113.47">13370 15025 0 0,'0'0'995'0,"0"0"-821"16,0 0-141-16,0 0 32 16,0 0-35-16,0 0-29 15,153-17-1-15,-108 8-2 16,-7 5-112-16,-7-3-84 15,-10-2-222-15</inkml:trace>
  <inkml:trace contextRef="#ctx0" brushRef="#br1" timeOffset="-150824.08">14690 14497 261 0,'0'0'227'0,"0"0"-120"16,0 0 49-16,0 0-64 16,0 0 0-16,0 0-8 15,8-33-45-15,-8 33-34 16,0 2-5-16,0 26-8 15,-8 16 8-15,-13 12 53 16,-3 6-18-16,-2 0-9 16,1-8 4-16,0-1-11 15,5-13-8-15,5-8-4 16,3-11-3-16,8-9 1 0,2-6 0 16,2-6 0-16,0-9 19 15,4-23 6-15,16-12-24 16,-1-5-2-16,-4-1-4 15,-1 6 3-15,-4-5-2 16,3 6 0-16,-1 2-1 16,1 4 6-16,3 1-6 15,-3 10 0-15,-2 4-1 16,-2 4 1-16,-2 9 6 16,-5 5 2-16,-2 4 9 15,0 0-11-15,0 0-6 16,0 9-9-16,0 21 1 15,0 14 8-15,0 12 5 16,11 4-1-16,5 0-3 0,4-2 3 16,0-5-1-16,-2-9-3 15,-3-9 1-15,-5-8 0 16,-4-13 1-16,-4-9 0 16,-2 0-2-16,0-5 0 15,0 0-25-15,0 0-1 16,-4-12-96-16,-14 2-53 15,-7 0-33-15,-6 6 69 16,-3 4 47-16,-5 0 55 16,1 0 37-16,7 0 23 15,4 0 56-15,9 1 28 16,7 2-5-16,7 1-29 16,2-4-10-16,2 0-12 0,0 0 50 15,6 0-4 1,25 0-27-16,11-12-53 0,10-6 1 15,-3-1-13-15,-7 3-2 16,-6 2-3-16,-5 0-48 16,-9 0-148-16,1-8-275 15</inkml:trace>
  <inkml:trace contextRef="#ctx0" brushRef="#br1" timeOffset="-150133.06">15151 14575 344 0,'0'0'170'0,"0"0"-64"16,0 0 41-16,0 0-50 15,0 0 9-15,0 0-22 16,33-90 9-16,-31 90-32 15,-2 0-7-15,0 0-44 16,0 5-10-16,0 22-6 16,0 18 6-16,0 7 4 15,-2 2 6-15,2-8-4 16,0-8-5-16,0-14 0 16,0-10-1-16,14-9 1 15,6-5 0-15,4-5 9 0,3-19 9 16,2-12-10-16,-4-3-9 15,-6-2-2-15,-5 1-8 16,-3 0-1-16,1 4 8 16,-6 8 3-16,1 4 1 15,-3 4 2-15,0 12 21 16,-1 0-5-16,-1 3 4 16,-2 5-7-16,3 0-12 15,-1 0-4-15,0 0-19 16,5 30 11-16,1 11 8 15,2 13 5-15,-1 13 8 16,-5 0-10-16,-2 3 5 0,0 3 0 16,-2-3-1-16,0-4-6 15,0-2 2-15,0-12 0 16,-6-10-1-16,-5-11 0 16,3-13-1-16,2-10 1 15,2-7 13-15,1-1-3 16,-1 0-1-16,-3 0 17 15,-4-18 1-15,-2-12-21 16,1-10-4-16,6-6-3 16,6-7 0-16,0-5-1 15,6 5-3-15,23 2 1 16,2 7-7-16,3 12-17 16,2 11-12-16,-5 6-26 0,-7 15-96 15,-6 0-153 1,-11 18-411-16</inkml:trace>
  <inkml:trace contextRef="#ctx0" brushRef="#br1" timeOffset="-149675.81">14384 15245 583 0,'0'0'323'0,"0"0"-188"15,0 0-32-15,0 0-30 16,0 0-32-16,0 0-4 15,47 0-9-15,58-12-22 16,44-9 3-16,41-9 6 16,32-15 5-16,10-1-4 15,-7 9-8-15,-30 12-5 16,-46 13-3-16,-38 6 2 16,-41 6 1-16,-33-3-6 15,-18 3 5-15,-17 0-4 0,-2 0 4 16,0 0-2-16,0 0 27 15,0 0-11-15,0 0-11 16,0 0-2-16,0 0-3 16,-14 0-34-16,-17 9-28 15,-13 17-76-15,-17 0-185 16,-15 10-414-16</inkml:trace>
  <inkml:trace contextRef="#ctx0" brushRef="#br1" timeOffset="-148911.58">14877 15534 262 0,'0'0'273'15,"0"0"-113"-15,0 0-35 16,0 0-13-16,0 0-19 16,0 0-26-16,35-80-23 0,-35 80-28 15,0 0-16 1,0 8-20-16,-2 17 20 0,-11 8 34 15,-3 8-1-15,-1-1-12 16,1 4-2-16,-1 2 8 16,0-10-9-16,7-5-9 15,2-10-5-15,6-7-2 16,0-10 2-16,2-4 1 16,0 0 8-16,0 0 3 15,2-27 10-15,12-5-20 16,-1-6-2-16,-3 1 1 15,-2 1-2-15,-1 2 0 0,1-2-2 16,2 3 3 0,-2 9 0-16,1 4-2 0,-2 13 10 15,-4-2 1-15,-1 9-1 16,-2 0-8-16,0 0-4 16,2 0-1-16,5 2-10 15,1 22 6-15,6 10 5 16,3 4 6-16,2 5-3 15,0 3 3-15,4-10-5 16,-3-4 0-16,-5-10 3 16,-3-5-2-16,-8-8-2 15,-4-6 0-15,0-3 0 16,0 5-2-16,-6-5 2 16,-19 0 7-16,-11 2-7 15,-4-2-13-15,-7 4 12 0,0-1-2 16,1 3 3-16,3 1 0 15,10-5 0-15,11 3 0 16,12-2 1-16,8-3 2 16,2 0-2-16,0 0-1 15,0 0-2-15,0 0-24 16,25 0-100-16,10 0-63 16,11 0-240-16</inkml:trace>
  <inkml:trace contextRef="#ctx0" brushRef="#br1" timeOffset="-148316.58">15269 15575 554 0,'0'0'335'0,"0"0"-254"15,0 0-17-15,0 0-21 16,0 0-25-16,0 0-13 16,118-73 3-16,-89 73-5 15,-4 0-6-15,-8 0 3 16,-5 14-4-16,-5 8-8 16,-5 1 12-16,-2 4 1 0,0 4 19 15,-2 1 1 1,-14 0-3-16,-4-3 7 0,2-6-4 15,5-5-3-15,1-13-1 16,8 0-6-16,4-5-5 16,0 0 3-16,0-2 18 15,9-21-5-15,15-6-21 16,7-7 0-16,3-4 1 16,-1 3 2-16,1-2-4 15,-2-2 0-15,-1 5-2 16,-7 0-4-16,-4 10 3 15,-6 3 3-15,-10 6 3 0,-2 9-1 16,-2 7-1 0,0 1 12-16,0 0 0 0,-11 0-13 15,-9 5-2-15,-2 11 2 16,-1 9-4-16,4-4 4 16,5 1 14-16,5 0-8 15,7 2 5-15,2 2-5 16,0 5-3-16,11-8 5 15,13 0-2-15,5-10 3 16,5-6-1-16,6-7-8 16,5-8-42-16,-1-24-116 15,-3-8-296-15</inkml:trace>
  <inkml:trace contextRef="#ctx0" brushRef="#br1" timeOffset="-126988.13">19836 15593 168 0,'-31'0'107'0,"-2"-6"-19"16,4 2-45-16,3 0-19 16,3-5 28-16,3 4 19 0,7 1-23 15,1 0 7-15,6 4 17 16,1-5-13-16,5 5 0 16,-2 0-18-16,0 0 0 15,2 0-21-15,0 0 5 16,0 0 6-16,0 0-15 15,0 0-5-15,0 0-11 16,15 0 0-16,30 0 1 16,35 0 63-16,38 0-41 15,34 0 1-15,33 0-6 16,24 0-6-16,21 0-2 16,20 0-8-16,7 0-2 15,5 0 0-15,-3 0 4 0,-9-5-2 16,-18 1 0-1,-28-1 9-15,-23-3-8 0,-34 0 13 16,-35 2 3-16,-41 2 16 16,-31 0-2-16,-26 3 4 15,-14-2 20-15,0 1-26 16,0 0 5-16,0 1-12 16,0 1-5-16,0 0-12 15,0 0 0-15,0 0-7 16,0 0-5-16,0 0-114 15,0 17-386-15</inkml:trace>
  <inkml:trace contextRef="#ctx0" brushRef="#br1" timeOffset="-115165.78">26515 8590 53 0,'0'4'113'0,"0"-2"1"15,0-2-23-15,0 2-6 0,0-2-4 16,0 0-13-16,0 0-8 15,0 0 22-15,0 0 5 16,0 0-20-16,0 0 1 16,0 0-24-16,0 0-34 15,0-9 7-15,0-4 0 16,0-3 5-16,0-4-16 16,0 0-5-16,0-1 8 15,0 4-7-15,0 0-2 16,0 5 4-16,-2-1 1 15,-3 3 0-15,1 2 8 16,-2 4 2-16,-1 2-15 0,0 2-1 16,-2 0 1-16,-2 0-5 15,-1 0 3-15,2 10 2 16,-3 4 0-16,1 6 0 16,1 5 5-16,0-2 12 15,2 7-4-15,2 1 1 16,3 1-1-16,2-2-3 15,2-4-4-15,0-7-3 16,0-2 0-16,0-7-3 16,0-6 2-16,2-1 8 15,2-3-8-15,7 0 18 16,1 0-15-16,1-5 10 16,3-18-2-16,-1 0-8 0,-1-5-3 15,-1 0-2-15,-5-1 0 16,2 3 0-16,-3 2 4 15,-1 2-4-15,-2 6 0 16,-1 4 0-16,1 2 1 16,-1 8 0-16,-3 0 1 15,0 0 2-15,0 2-2 16,0 0-2-16,0 0-20 16,0 24 20-16,0 8 11 15,0 4-7-15,0 0 14 16,4-4-12-16,7-3 10 15,5-5-7-15,-3-9 12 16,0-3-13-16,3-5 0 16,-5-5 2-16,3-2-3 0,1 0-7 15,1-22-15-15,-5-9-97 16,-5-3-243-16,-4 0-434 16</inkml:trace>
  <inkml:trace contextRef="#ctx0" brushRef="#br1" timeOffset="-114684.77">26666 8400 331 0,'0'0'144'16,"0"0"-46"-16,0 0 24 15,0 0-26-15,0 0-17 16,0 0-21-16,-54-100-15 0,46 86-5 16,-1 2 7-1,3 3 3-15,-3 1 22 0,0 3-35 16,0 0-1-16,-2 1-7 15,-3 4-14-15,1 0-8 16,-5 0 5-16,1 0-10 16,-6 6 2-16,-1 10 5 15,-5 7-6-15,0 4 4 16,-3 5 6-16,1 9-1 16,2 3 7-16,2 6-10 15,6 4 4-15,5 6-4 16,9 5-7-16,7 0 0 0,0 2 8 15,11-9-4 1,25-6-1-16,17-14 6 0,18-15-2 16,14-20-2-16,2-3 12 15,-8-26-2-15,-15-18-3 16,-18-10-8-16,-19-7-4 16,-15-4-4-16,-12-3-5 15,-2-5 5-15,-25 5 3 16,-9 6 0-16,-4 11 1 15,4 17-4-15,-1 13-2 16,1 6 6-16,2 8 1 16,8 3-1-16,6 4-45 15,13 0-83-15,7-3-227 16</inkml:trace>
  <inkml:trace contextRef="#ctx0" brushRef="#br1" timeOffset="-113463.65">17146 8039 448 0,'0'0'215'15,"0"0"-52"-15,0 0-53 16,0 0-20-16,0 0-14 15,0 0 11-15,23-60-30 16,-21 58 0-16,-2 2-15 16,0 0-21-16,0 0-13 15,0 0-8-15,0 12-11 16,0 16 11-16,0 12 3 16,0 6 26-16,0 2-14 15,0-2-4-15,-4-3-1 16,-2-9-6-16,4-8 1 15,-2-8 3-15,4-8-6 16,0-6-1-16,-2-4 2 16,2 0 1-16,0 0 7 0,0-12-5 15,8-19 19-15,13-5-17 16,4 2-8-16,6 6-1 16,-4 10 0-16,2 6-2 15,-6 12 0-15,-2 0 1 16,-5 0-5-16,-8 16 5 15,-5 4-7-15,-3 6 2 16,0 3 2-16,-21-6 0 16,-8 0 4-16,0-10 1 15,-4-4 10-15,-1-9-2 16,5 0-3-16,6-10 4 16,4-7 2-16,11 1 5 15,3 0-6-15,5 7-9 0,0 0-1 16,0 4-1-16,0-2-3 15,5 4-36-15,8-2-31 16,3 3-84-16,-5-5-236 16</inkml:trace>
  <inkml:trace contextRef="#ctx0" brushRef="#br1" timeOffset="-112983.71">17226 7836 315 0,'0'0'132'0,"0"0"-27"16,0 0 6-16,0 0 9 16,0 0-17-16,0 0-47 15,3-22-29-15,-17 22 1 16,-6 14 49-16,-4 4-19 15,1 4-3-15,1 7-21 16,-1 5-9-16,4 7-2 16,1 10-2-16,5 7 5 15,8 10-9-15,5 2-4 16,0 2 0-16,18-5-13 16,17-9 7-16,8-10-2 0,11-13 6 15,1-14 7-15,1-19-15 16,0-2 15-16,-5-28-9 15,-7-20-2-15,-10-16-7 16,-14-8-14-16,-11-5 11 16,-9 1-9-16,0 6 0 15,-27 8 8-15,-7 8-2 16,-5 6 6-16,-3 7-1 16,-1 9 2-16,5 12-2 15,7 14 1-15,0 6-12 16,0 4 4-16,2 24-47 15,2 6-146-15,8-1-130 16</inkml:trace>
  <inkml:trace contextRef="#ctx0" brushRef="#br1" timeOffset="-111347.68">1283 8879 228 0,'0'0'425'16,"0"0"-284"-16,0 0-16 15,0 0-16-15,0 0-34 16,0 0-39-16,-2-14-19 15,2 14-6-15,0 0-11 16,0 0-4-16,0 0-8 16,0 7-8-16,0 7 20 15,0 6 13-15,0-3-2 16,0-3-3-16,0-2-5 16,0-4-1-16,0-4 3 0,0-1 1 15,0-3-2-15,0 0-2 16,0 0 20-16,0 0-2 15,0-7 23-15,2-11-9 16,0-3-32-16,1 0 0 16,-3 10 4-16,0-1-6 15,0 5 6-15,0 3-6 16,0 1-6-16,0 3-6 16,-3 0-8-16,-7 0 15 15,-7 0 5-15,0 12 0 16,-7 9-1-16,1 5-1 15,4 2-2-15,-2 3 3 0,6 4-9 16,3 2 2 0,4 0 8-16,3-2 7 0,5-5 7 15,0-6-1-15,5-9 11 16,17-3 4-16,4-7 8 16,3-5 4-16,2 0-17 15,-4 0-4-15,-2-14-8 16,-7-3-11-16,-7 4-35 15,-9-3-50-15,-2-1-173 16,0-3-601-16</inkml:trace>
  <inkml:trace contextRef="#ctx0" brushRef="#br1" timeOffset="-110747.2">1370 8678 194 0,'0'0'418'0,"0"0"-304"15,0 0-77-15,0 0 2 16,0 0 1-16,0 0-1 15,9-3-10-15,-6 1 40 16,-3-3 20-16,0 1-3 0,0 1-23 16,0-1 5-16,0-3-34 15,0 2-18-15,-5 0-16 16,-4 3-3-16,-4 2 3 16,-5 0 21-16,-7 0-21 15,-4 0 7-15,-4 14-6 16,2 9 0-16,-5 7 1 15,1 5-2-15,-3 7 3 16,-1 9-3-16,4 9 0 16,4 6 2-16,2 4 4 15,11 0 3-15,13-1-7 16,5-7 4-16,5-10-6 16,31-8 2-16,15-14-1 0,11-12-1 15,12-15 25-15,7-3-10 16,-2-23-4-16,-10-15-5 15,-11-12 2-15,-17-8-3 16,-16-2-1-16,-15-8-4 16,-10-1-3-16,0-1-2 15,-16 3 5-15,-19 12-1 16,-7 11-8-16,-1 13 6 16,1 13-6-16,4 13-1 15,7 5 6-15,2 0-52 16,7 18-204-16,9 1-341 15</inkml:trace>
  <inkml:trace contextRef="#ctx0" brushRef="#br1" timeOffset="-109623.55">1243 10069 626 0,'0'0'201'15,"0"0"-59"-15,0 0-61 16,0 0 6-16,0 0-20 16,0 0-22-16,0 0 5 15,0-45-16-15,0 45-13 0,0 0-12 16,0 24-9-16,0 20-15 15,0 23 15-15,-4 17 24 16,-2 12-13-16,0 9-3 16,2 4 2-16,2 0-7 15,0-10 1-15,0-9 1 16,2-20-5-16,0-16 7 16,0-16-7-16,0-19-40 15,0-10-61-15,0-9-113 16,0-20-36-16,0-26-384 15</inkml:trace>
  <inkml:trace contextRef="#ctx0" brushRef="#br1" timeOffset="-109361.7">1188 10164 369 0,'0'0'556'0,"0"0"-437"16,0 0-9-16,0 0-50 15,0 0-17-15,0 0-43 16,82-121-11-16,-44 121 9 16,-3 13 0-16,-3 13-3 15,-12 9 2-15,-7 2 3 16,-8 5 19-16,-5 5-11 16,0-1 4-16,-24 0 9 0,-6-4 0 15,1-10-10-15,5-11-11 16,6-14-49-16,7-7-113 15,6-7-75-15</inkml:trace>
  <inkml:trace contextRef="#ctx0" brushRef="#br1" timeOffset="-109006.63">1549 10239 575 0,'0'0'330'15,"0"0"-203"-15,0 0-20 16,0 0-10-16,0 0-53 16,0 0-34-16,22-54-2 0,-11 51-4 15,3 3-4-15,3 0-3 16,4 14-7-16,1 11 9 16,-2 5 1-16,0 4-1 15,-9-5 1-15,-7 0 0 16,-4-9-2-16,0-9 2 15,0-4 2-15,0-5 39 16,0-2 12-16,0 0 5 16,0-16 12-16,-4-16-34 15,2-12-35-15,2-8 1 16,0-5-2-16,11 2-29 16,15 10 1-16,5 15-19 15,6 21-66-15,1 9-163 0,-7 7-248 16</inkml:trace>
  <inkml:trace contextRef="#ctx0" brushRef="#br1" timeOffset="-107506.79">2001 10208 439 0,'0'0'381'16,"0"0"-225"-16,0 0-38 16,0 0 7-16,0 0-45 15,0 0-42-15,-8 0-21 16,8 0-17-16,6 0-1 0,5 0 1 15,3 0 1 1,1 0 3-16,1 0 2 0,-3-3-5 16,1-6 1-16,-5 2 6 15,-1-7-4-15,-1-1-4 16,-5-3-3-16,-2 0-10 16,0 7-4-16,0-1-14 15,-2 7 7-15,-11 3 6 16,0 2 4-16,-3 0-2 15,-3 2 13-15,2 17 2 16,-1 6-6-16,3 6 7 16,3-2 18-16,3 2 8 15,5-6 2-15,4 0-11 16,0-5-9-16,11-2-2 16,16-4 6-16,4-7 7 0,2-4-6 15,6-3 6-15,-4 0-19 16,5-18-27-16,0-13-107 15,-1 0-101-15,-4 1-116 16,-6 5-8-16,-7 6 336 16,-6 6 23-16,-7 3 113 15,-3 4 72-15,-3 2 47 16,-3 0-71-16,0 2-38 16,0 1-48-16,0 1 8 15,0-5-14-15,0-1-19 16,0-1-22-16,-12-2-18 15,4 4 1-15,-3 1-9 0,1 1 3 16,0 3-5 0,-1 0-1-16,-3 0-4 0,3 18 5 15,-3 8-4-15,5 2 0 16,7 2-2-16,2-3 5 16,0-8-5-16,0-4-4 15,0-7 10-15,0-4 5 16,11-4 5-16,3 0 4 15,1-18 2-15,8-14-4 16,-1-13-4-16,2-9-7 16,-1-10-1-16,-3-2-23 15,-7-4 2-15,-6 6-1 16,-7 7 22-16,0 14 0 0,0 13 2 16,0 14 1-1,0 9 35-15,0 7-19 0,-3 0-19 16,-5 7-14-16,-1 19 14 15,0 8 2-15,0 3 0 16,4 9-4-16,3 7 7 16,-2 5-4-16,2 5 0 15,0 2-1-15,2-2 1 16,0-3-1-16,0-9 8 16,0-7-8-16,4-10 0 15,5-9 2-15,4-9 0 16,-4-12-2-16,6-4 0 15,6-2-1-15,5-27-6 16,6-6-1-16,-1-11-22 0,2-3-37 16,-2 3 8-16,0 0 42 15,-8 4 17-15,-3 4 1 16,-9 6 0-16,-4 12 16 16,-3 11 1-16,-4 6 9 15,0 3-22-15,0 3-5 16,0 14-7-16,0 10 7 15,0 2 8-15,0 4 1 16,0 4-7-16,0 3 8 16,0 5 6-16,2-5-5 15,8-5-4-15,-2-10-1 16,3-11-6-16,5-12 0 16,2-2 4-16,6-12 15 0,5-20-5 15,0-9-14-15,0 0 0 16,-6 2-24-16,-6 8 3 15,-3 7 19-15,-1 6-1 16,-6 5 3-16,0 5-4 16,-3 6 3-16,1 2-6 15,-3 0 0-15,4 0 1 16,2 10 6-16,-2 8 15 16,3 2-1-16,-5-3 0 15,4-3-9-15,-6-5 0 16,0-5-1-16,-2-1-2 15,2-2 0-15,-2-1 3 0,0 0 4 16,0 0 1-16,0-4 1 16,0-14-9-16,0-6-2 15,0-2-21-15,0 2 10 16,0 4-2-16,0 3 11 16,-6 8 2-16,-4 7 8 15,-1 2-6-15,-5 0 8 16,-1 10-10-16,-4 12 0 15,6 6 0-15,1 4 2 16,6 5-2-16,1 0 2 16,7 0-3-16,0-7 1 15,0-2 0-15,22-7 5 0,5-9-3 16,-3-5 10 0,1-7-2-16,0-2-10 0,-1-32-17 15,-2-16-77-15,-2-17-319 16</inkml:trace>
  <inkml:trace contextRef="#ctx0" brushRef="#br1" timeOffset="-107257.93">3027 9641 1004 0,'0'0'159'16,"0"0"-112"-16,0 0-37 15,0 0 2-15,0 0-9 16,0 0 1-16,0 0 3 15,-33 78 0-15,35-78 8 16,4 0 8-16,3 0 7 0,-3 0-2 16,2-16-15-16,-4 0-5 15,-4 2-8-15,0 6-16 16,0 6-22-16,0 2-69 16,-16 0-6-16,-1 5-14 15,3 7-97-15,10-3-305 16</inkml:trace>
  <inkml:trace contextRef="#ctx0" brushRef="#br1" timeOffset="-106699.08">3216 9888 517 0,'0'0'178'0,"0"0"-12"16,0 0 10-16,0 0-116 15,0 0 0-15,0 0-9 16,27-67-20-16,-25 67-4 16,-2 0 8-16,0 0-6 15,0 4-17-15,0 25-6 16,0 12 17-16,0 17 2 16,0 9-11-16,0 3-4 15,0 2-8-15,0-8 0 0,0-5 1 16,0-13-1-1,0-10 2-15,0-14 0 0,0-8-4 16,0-10-30-16,-6-4-47 16,1-2-41-16,-4-24-153 15</inkml:trace>
  <inkml:trace contextRef="#ctx0" brushRef="#br1" timeOffset="-106516.77">3125 10175 1012 0,'0'0'217'0,"0"0"-134"16,0 0-19-16,0 0-22 0,0 0-28 16,0 0-6-16,133-13 10 15,-102 13-11-15,-4-3-2 16,-4 3-1-16,-5 0-4 16,-5 0-3-16,-7 0-93 15,-6-7-299-15</inkml:trace>
  <inkml:trace contextRef="#ctx0" brushRef="#br1" timeOffset="-105655.71">3532 10135 736 0,'0'0'427'16,"0"0"-329"-16,0 0-60 0,0 0-3 15,0 0-10-15,0 0-20 16,70 0-1-16,-57 0-2 15,-4 0 0-15,-2 0 0 16,-5 0-2-16,0 0 2 16,1 0-2-16,-1 0 4 15,0-4 0-15,-2-9-2 16,0 1-2-16,0-2-8 16,0 4-22-16,0 0-18 15,-9 7 18-15,-7 3 22 16,-1 0-4-16,-8 0 5 15,1 20 7-15,1 1 4 0,0 7 18 16,8 2-5 0,7 5-1-16,3 1 14 0,5-2-11 15,0-2 5-15,9-2-2 16,18-10-8-16,8-6-1 16,5-11 9-16,3-3-13 15,1-5-9-15,4-22-19 16,-6-4-65-16,-3-1-136 15,-2 2-125-15,-9 4-61 16,-1 3 258-16,-5 7 148 16,-3 2 145-16,-9 5 100 15,-1 2-71-15,-5 5-62 16,-4 2-43-16,0 0-29 0,0 0-12 16,0 0 3-16,0-1 22 15,0-1 12-15,0-1-11 16,0-1-18-1,-13 2-2-15,-5-1-25 0,1 0-3 16,-4 3-6-16,-1 0 0 16,2 0 1-16,4 4-1 15,3 9 0-15,7 2-3 16,4 6-2-16,2 2 1 16,0 5 4-16,0 1 3 15,13-3-2-15,9-3 8 16,-2-11-7-16,2-7 6 0,3-5 1 15,2-17 9 1,2-27-5-16,-4-9-4 0,-8-5-9 16,-5-3-15-16,-8-3 3 15,-4 2-16-15,0 4 4 16,0 5 24-16,0 13 0 16,0 15 7-16,0 8 26 15,0 13-4-15,0 4-15 16,0 0-14-16,-2 4-9 15,0 28-10-15,-2 17 19 16,0 13 14-16,2 8-2 16,0 4-2-16,0 0-6 15,-1-14 0-15,3-9-2 16,0-13-2-16,0-13-41 16,0-13-203-16,11-12-339 0</inkml:trace>
  <inkml:trace contextRef="#ctx0" brushRef="#br1" timeOffset="-105281.75">4444 10057 620 0,'0'0'410'15,"0"0"-260"-15,0 0-50 16,0 0-16-16,0 0-34 15,0 0-25-15,2-29-6 0,1 29-18 16,4 0-1 0,4 6-7-16,5 20 0 0,1 6 7 15,5 3 5-15,-1-2-4 16,-6-3 2-16,1-3 2 16,-9-11-4-16,-1-6 0 15,-6-6 6-15,0-4 4 16,0 0 14-16,0 0 13 15,2-16 11-15,10-21-9 16,3-13-35-16,3-10-3 16,4-2-2-16,-2 4-14 15,-2 12-25-15,-7 16-19 16,-4 18-8-16,-3 12-41 16,-2 2-250-16,-2 22-255 0</inkml:trace>
  <inkml:trace contextRef="#ctx0" brushRef="#br1" timeOffset="-104643.74">4964 10064 384 0,'0'0'224'16,"0"0"-152"-16,0 0-24 15,0 0-1-15,0 0-42 16,0 0 2-16,38 0-6 15,-38 0-1-15,0 0 13 0,0 0 32 16,0 0 5-16,0 0-27 16,0 0-3-16,0 0-7 15,0 0 33-15,0-2 20 16,0-3 12-16,0-2 3 16,0-3-23-16,0-2-42 15,-4 0-7-15,-4 0 6 16,2 2 6-16,-1 1 1 15,1 2 0-15,-1 3 10 16,-2 4-12-16,-2 0-16 16,-5 0-4-16,-4 6-4 15,-2 16 3-15,1 7-5 16,2 0 3-16,3 3 0 0,1-2 3 16,1 2-1-16,5 0 1 15,5-1 0-15,2-5 0 16,2-4-1-16,0-10 3 15,0-4-1-15,4-8 2 16,11 0 7-16,6-10-3 16,6-21 8-16,-1-3-15 15,-1-1-8-15,-3 0-1 16,-4 5-2-16,-3 4 4 16,1-1 7-16,-5 10 1 15,-2 3 1-15,0 8 0 16,-7 6 0-16,3 0 9 15,-3 0-11-15,0 14 0 0,8 14 0 16,-2 4 18-16,5 1-7 16,-1-10-5-16,-1-5-1 15,-3-8-5-15,2-6-20 16,-2-4-23-16,3 0-54 16,5-14-25-16,-1-19-172 15,6-10-358-15</inkml:trace>
  <inkml:trace contextRef="#ctx0" brushRef="#br1" timeOffset="-104357.89">5316 9659 680 0,'0'0'192'0,"0"0"-31"16,0 0-11-16,0 0-64 0,0 0-33 16,0 0-35-16,0-74-5 15,0 74-7-15,0 0-1 16,0 0-5-16,0 10-10 15,-2 22 10-15,-7 12 1 16,3 6 16-16,0 8-14 16,4 7 6-16,2 1-5 15,-2 0 2-15,2-4 6 16,-2-8-7-16,0-11-1 16,0-12-1-16,-3-7-2 15,3-11 6-15,2-6-7 16,0-7-37-16,0 0-60 15,7-17-115-15,11-14-486 16</inkml:trace>
  <inkml:trace contextRef="#ctx0" brushRef="#br1" timeOffset="-103684.02">5472 9958 590 0,'0'0'296'0,"0"0"-132"16,0 0-32-16,0 0-63 15,0 0-35-15,0 0-14 16,27-63 12-16,-27 63-4 16,0 0 1-16,0 0-19 15,2 11-10-15,2 17 0 16,4 14 1-16,0 2 16 0,1 0-8 16,-3-4-3-16,0-8-3 15,-4-9 1-15,2-11 0 16,-2-8-1-16,0-4 1 15,5 0 6-15,5-15 7 16,5-10-16-16,3-9-1 16,0-5-26-16,2-1-2 15,-1 0 11-15,-2 4 13 16,-3 4 4-16,-7 6 5 16,-5 10 9-16,-2 5 14 15,-2 6-3-15,0 5-8 16,0 0-15-16,0 0-2 15,0 0-2-15,0 0-2 0,0 0 4 16,0 0 1-16,0 0 2 16,0 0 2-1,0 0-4-15,0 0-1 0,0 0-6 16,0 0 4-16,0 0-2 16,0 0 0-16,0 13 3 15,0 11 1-15,0 10 0 16,-2 7 2-16,0-3-1 15,2-1-1-15,0-11-1 16,2-5 1-16,14-10 0 16,2-4 3-16,0-5 4 15,2-2-2-15,-1 0-3 16,2 0 4-16,-1-2-2 0,2-14-4 16,3-4-5-1,-1-4-5-15,-3-4 3 0,-4 2 3 16,-3 2 4-16,-8 5 0 15,-4 9-2-15,-2 8 2 16,0 2 0-16,0 0-27 16,0 0-39-16,-4 0-92 15,-10 0-60-15,3 2-204 16</inkml:trace>
  <inkml:trace contextRef="#ctx0" brushRef="#br1" timeOffset="-103203.96">5949 9968 740 0,'0'0'180'16,"0"0"-54"-16,0 0-20 15,0 0-53-15,0 0-43 16,0 0-10-16,0-8-22 16,4 10 11-16,3 14 11 15,7 3 26-15,1-5-3 16,5-1 0-16,1-5 7 15,-2-8-11-15,-1 0 3 16,0 0 10-16,-2-18-11 16,-1-14-9-16,-1-2 1 15,-8-2-13-15,-4 5-11 16,-2 4-23-16,0 3-5 16,0 5 20-16,-10 8 6 0,-7 2 6 15,0 7 4-15,-3 2-6 16,-5 2 1-16,0 22 0 15,0 10-2-15,2 7 10 16,-2 8 18-16,5 4 0 16,3 1-4-16,3-2 14 15,9-8-5-15,5-4-4 16,0-10 4-16,25-6-3 16,11-9 9-16,9-10 8 15,7-5-7-15,2-2-8 16,-4-21-9-16,-8-5-6 15,-11-7-7-15,-13 2-27 0,-14 4-32 16,-4 7-75-16,-22 12-139 16,-25 10-527-16</inkml:trace>
  <inkml:trace contextRef="#ctx0" brushRef="#br1" timeOffset="-102412.72">965 11837 466 0,'0'0'274'0,"0"0"-189"16,0 0 43-16,0 0 13 15,0 0-27-15,0 0-53 16,-7-11-24-16,7 11-2 15,0-1 5-15,7 1-21 0,10-2-7 16,12 0-5 0,10-5-4-16,1 4-1 0,2-6-2 15,-4 4-22-15,-4 5-62 16,-13 0-152-16,-11 4-206 16</inkml:trace>
  <inkml:trace contextRef="#ctx0" brushRef="#br1" timeOffset="-102233.52">992 12031 469 0,'0'0'256'15,"0"0"-65"-15,0 0 40 0,0 0-68 16,0 0-92 0,0 0-58-16,50-20-7 15,-18 14-6-15,6 4-1 0,0 2-1 16,4 0-45-16,3 0-97 15,-3-2-243-15</inkml:trace>
  <inkml:trace contextRef="#ctx0" brushRef="#br1" timeOffset="-101681.99">1549 11725 745 0,'0'0'134'0,"0"0"6"0,0 0-38 16,0 0-14-16,0 0-30 15,0 0-16-15,29-95-6 16,-27 95-8-16,4 0-28 16,6 17-16-16,1 18 10 15,7 12 6-15,0 7 3 16,2 0 2-16,3-8 5 15,-2-6-9-15,-6-12-1 16,-5-10-5-16,-6-11-49 16,-1-7-1-16,-1 0-4 15,0-12 28-15,4-22-93 16,-2-5-54-16,3 1 89 0,1 2 88 16,4-2 1-16,2 2 11 15,2-2 80-15,-3 4 22 16,-1 7-6-16,-3 7-20 15,-7 10-3-15,-2 6-31 16,-2 2-9-16,0 2-13 16,0 0-13-16,0 0-2 15,0 0-11-15,0 6-5 16,0 16-10-16,0 13 10 16,-11 16 2-16,-2 14 10 15,-3 11 2-15,-1 11 1 16,-3 6-10-16,-3 10 2 15,-4-2-4-15,0-2-2 0,4-16 0 16,0-20-1-16,9-20-8 16,5-21-45-1,5-22-86-15,4-12-155 0,0-39-404 16</inkml:trace>
  <inkml:trace contextRef="#ctx0" brushRef="#br1" timeOffset="-101124.91">1812 11107 514 0,'0'0'179'0,"0"0"-56"15,0 0-42-15,0 0 2 16,0 0-38-16,0 0-41 0,4-17-4 15,-4 37 0 1,-6 13 29-16,-10 4 19 0,1 2-28 16,-1-1 11-16,1-6-9 15,3-3-11-15,-1-14-4 16,6-2-1-16,4-9-1 16,3-4 6-16,0 0 0 15,0-7 19-15,0-17-3 16,8-8-27-16,7-2 0 15,1 0 0-15,-1 4 7 16,-1 9-7-16,-5 4-1 16,-5 11 1-16,0 3 4 15,-2 3-4-15,3 0-9 16,2 5-22-16,2 25 25 0,4 12 6 16,1 11 1-16,-1 3-1 15,5-1-20-15,2-2-207 16,0-13-232-16</inkml:trace>
  <inkml:trace contextRef="#ctx0" brushRef="#br1" timeOffset="-100709.97">2460 11690 656 0,'0'0'373'15,"0"0"-203"-15,0 0-37 0,0 0-44 16,0 0-51-16,0 0-14 16,-24-19-16-16,28 19-6 15,14 0-2-15,9 0-2 16,2 0 1-16,0 8 1 15,-2 3-54-15,-5 4-32 16,-6-2-94-16,-12 2-280 16</inkml:trace>
  <inkml:trace contextRef="#ctx0" brushRef="#br1" timeOffset="-100563.77">2425 11891 655 0,'0'0'303'16,"0"0"-111"-16,0 0-37 0,0 0-56 15,0 0-88 1,0 0-2-16,147-42-9 0,-101 36-17 16,-3 2-74-16,-11 2-201 15,-11-2-384-15</inkml:trace>
  <inkml:trace contextRef="#ctx0" brushRef="#br1" timeOffset="-99378.33">3711 11626 393 0,'0'0'159'0,"0"0"0"0,0 0-20 16,0 0 4-16,0 0-38 16,0 0-7-16,12-88-50 15,-12 86-15-15,0 2-29 16,0 0-4-16,0 4-15 15,0 16 9-15,2 6 6 16,-2 2 3-16,0-2 1 16,0-2-1-16,2-6 1 15,-2-7-1-15,0-6-1 16,2-5-1-16,-2 0 5 16,0 0 9-16,0-16 19 15,0-18-20-15,0-6-13 16,0-2 2-16,0 5-1 15,0 5 2-15,-2 3-2 16,-5 7 0-16,2 3 0 0,1 10-2 16,2 3 1-16,-1 4 1 15,3 2 10-15,-2 0-4 16,-4 0-8-16,-6 6-16 16,-3 17 14-16,-5 12-1 15,-2 8 1-15,2 9 1 16,-1 7-1-16,2 2 1 15,5-2 2-15,5-5-1 16,1-7 3-16,2-7 0 16,6-8-3-16,0-10-2 15,0-8-4-15,0-9-4 16,0-5 10-16,10 0 3 0,7-9 6 16,4-14-4-16,1-9-5 15,-2-1 0-15,-2-3-3 16,-3-4-7-16,-1-1 4 15,-6 0-1-15,6-6 3 16,-3 2 5-16,4 2-2 16,1 7 0-16,-3 11 0 15,-3 14 0-15,-6 8 1 16,-4 0-1-16,0 3-4 16,0 0-14-16,0 0-6 15,0 12 22-15,0 2 3 16,0 2 3-16,0 3-3 15,0 6-1-15,0 9 1 0,0 8 0 16,2 10 3-16,3 8-2 16,1 3 9-16,6-3 1 15,1-10 2 1,5-15-9-16,-1-10-4 0,6-15 3 16,2-10-3-16,6-6 22 15,0-28-22-15,-2-7-135 16,-12-6-428-16</inkml:trace>
  <inkml:trace contextRef="#ctx0" brushRef="#br1" timeOffset="-98759.7">4155 11682 532 0,'0'0'250'0,"0"0"-134"15,0 0 52-15,0 0-18 16,0 0-60-16,0 0-33 15,-16-14-22-15,23 8-1 16,13-4-11-16,11 0-18 16,6-2-3-16,8 4 0 15,3 7 4-15,-2 1-5 16,-1 0-1-16,-5 0-34 16,-9 0-61-16,-10 0-57 15,-11 0-204-15,-10 0-280 16</inkml:trace>
  <inkml:trace contextRef="#ctx0" brushRef="#br1" timeOffset="-98461.85">4367 11418 518 0,'0'0'203'0,"0"0"-83"16,0 0 4-16,0 0 0 15,0 0-30-15,0 0-24 16,-9-35-24-16,9 35 2 16,0 0-22-16,0 0-9 15,0 0-17-15,-3 7-8 0,1 22-22 16,-1 14 30-16,3 13 0 16,0 8 1-16,0 4 0 15,0 3 3-15,0-7-3 16,0-9 3-16,0-8-4 15,0-16-23-15,12-14-88 16,8-17-198-16,11 0-277 16</inkml:trace>
  <inkml:trace contextRef="#ctx0" brushRef="#br1" timeOffset="-97825.43">4908 11335 68 0,'0'0'483'0,"0"0"-302"16,0 0-68-16,0 0-32 15,0 0-57-15,0 0-19 16,0-2 3-16,0 2-3 16,0 4-5-16,-2 19 28 15,-10 9 17-15,4 10 12 16,-1 12-7-16,2 8-15 16,5 2-15-16,2-2-7 15,0-8 7-15,0-8 9 0,0-8-1 16,0-12-6-16,0-9-1 15,-3-7-8-15,3-5-5 16,0-5 2-16,0 0-1 16,0 0 12-16,0 0 14 15,0-9 2-15,0-20-3 16,8-11-27-16,13-7-7 16,11-2 2-16,1 3 0 15,6 9-2-15,-2 11-7 16,1 12 5-16,-3 8 0 15,-3 6-7-15,-12 6 5 0,-7 20-1 16,-11 8-4 0,-2 3 5-16,0 1-3 0,-19 0 4 15,-12-1 3 1,-7-8 2-16,-3-3 0 0,1-6 3 16,7-11-4-16,8-6 9 15,7-3 6-15,5 0 7 16,4 0-11-16,5-7 0 15,-1 2-12-15,5 2 0 16,0 3-26-16,0 0-37 16,0 0-170-16,0 8-510 15</inkml:trace>
  <inkml:trace contextRef="#ctx0" brushRef="#br1" timeOffset="-94143.34">5528 11427 44 0,'0'0'160'16,"0"0"-34"-16,0 0-6 0,0 0-10 15,0 0-19 1,0 0-22-16,0 0-17 16,0-8-8-16,0 3 4 0,0-4-7 15,0 5 7-15,0-4 1 16,0 5 33-16,0-1-27 15,0-1-13-15,0 5-4 16,2 0-11-16,0 0 3 16,0 0-15-16,0 0-15 15,10 0 0-15,7 9-15 16,13 19 7-16,13 12 8 16,9 8 10-16,-2-2-1 15,-2-4-2-15,-13-6 0 16,-10-7-6-16,-13-8-1 15,-12-7 3-15,-2-3-3 0,0-8 5 16,0-1-5-16,0-2-20 16,0 0 15-16,0 0 0 15,0 0 1 1,-2-5-8-16,-7-7-41 0,0-2-49 16,-4-1-45-16,-1 1-105 15,1 2-245-15</inkml:trace>
  <inkml:trace contextRef="#ctx0" brushRef="#br1" timeOffset="-93800.54">5816 11343 270 0,'0'0'111'15,"0"0"-46"-15,0 0 2 16,0 0-2-16,0 0 8 15,0 0 5-15,17-70 6 16,-17 70-20-16,0 0-9 16,0 0-3-16,0 0-43 15,0 19 3-15,-13 12 19 16,-9 14 19-16,-5 10 1 16,0 10-4-16,-2 2-18 15,2-9 2-15,3-7-8 16,4-8 0-16,4-13 0 15,5-11-4-15,4-7-6 16,3-5-6-16,0-6 4 0,1 2-1 16,-2-2-1-16,-1 2-9 15,-3-3-74-15,-3 0-131 16,2 0-279-16</inkml:trace>
  <inkml:trace contextRef="#ctx0" brushRef="#br1" timeOffset="-91577.24">1524 11233 194 0,'0'0'76'0,"0"0"-39"16,0 0 37-1,0 0-12-15,0 0-38 0,0 0-19 16,-19 0-1-16,0 14 32 15,-5 4 18-15,-3 4 3 16,-2 2 14-16,-2 4 27 16,4-2-48-16,7-1-10 15,4-8-12-15,10-5-18 16,6 1-10-16,0-3-20 16,6 2 20-16,23 2 38 15,0 0-16-15,0 4-14 16,-4-1 1-16,-10 0-9 15,-7 1 1-15,-6 2 1 0,-2 2-2 16,0 6-4-16,0 0 4 16,-10 4 1-16,-9 3 3 15,-4-5 3-15,-2-1 9 16,1-4-4-16,2-7 6 16,6-6 1-16,7-6-4 15,5-4-1-15,4-2-11 16,0 0 16-16,0 0-2 15,0-2 17-15,13-9 12 16,5-3-44-16,4 3-2 16,7 4 3-16,0 2-3 15,2 5-1-15,-4 0-5 0,-7 0 0 16,-5 5 0-16,-5 18 1 16,-8 6-5-16,-2 6-4 15,0 7 14-15,-2 8 3 16,-14 6 9-16,-3 7-1 15,-6 5 2-15,-2 0 8 16,2-3-10-16,3-10 3 16,9-8-10-16,8-8 9 15,3-6-11-15,2-3 6 16,0-5 15-16,2-2-7 16,9-4-1-16,-4 0 3 15,-2-9-8-15,-3-2-3 16,-2-4-3-16,2-4 2 15,-2 0 1-15,3 0 9 16,-3 0-16-16,0 0-44 0,0 0-159 16,0-14-616-16</inkml:trace>
  <inkml:trace contextRef="#ctx0" brushRef="#br1" timeOffset="-90139.45">6203 10990 217 0,'0'0'370'0,"0"0"-259"16,0 0-64-16,0 0 50 15,0 0-36-15,0 0-7 16,-4-69-39-16,24 54-15 15,3 6-4-15,-4 2 2 16,-1 5 2-16,-1 2 0 16,2 0-5-16,-1 9 5 15,-3 15 2-15,-6 3-2 16,-4 8 4-16,-5 5-3 16,0 6-2-16,-18 0 3 0,-9-2 7 15,-4 0 15-15,4 0-5 16,4-4-7-16,10-6 2 15,7-5-9-15,6-7 2 16,0-8 6-16,0-4 2 16,13-2-12-16,11-5 15 15,1-3 17-15,-2 0-11 16,0 0-10-16,-2 0-3 16,-5-7-4-16,-5-1 0 15,-3-1 0-15,-6 4 4 16,-2-1-3-16,0-1 3 15,0 2-2-15,0-1-1 0,0 2 1 16,0 1-1-16,0 3 0 16,0 0-5-16,0 0-3 15,0 0 0-15,0 0 0 16,0 0-4-16,0 0-8 16,0 7-4-16,0 18 16 15,-6 8 6-15,0 11 2 16,-1 6-2-16,5 8-3 15,-1 8 3-15,1 7-5 16,2 7 1-16,0 6 1 16,-5 4-1-16,1-1 20 15,0-4-5-15,-1-12 1 16,3-15-2-16,0-14-6 0,2-13-1 16,-4-12 1-16,-2-3 0 15,0-4 4-15,-3-1 6 16,1-2 0-16,-4-1 0 15,5-4-1-15,1-4-8 16,6 0 6-16,0 0 0 16,0 0 11-16,0 0-4 15,-2 0-8-15,-2 0-11 16,-4-4-5-16,4 0-11 16,-1 4-44-16,-3 0-26 15,1 0-192-15,0 0-538 16</inkml:trace>
  <inkml:trace contextRef="#ctx0" brushRef="#br1" timeOffset="-87226.99">20771 5627 107 0,'0'-3'181'16,"0"1"-140"-16,0 2 19 15,0 0 32-15,0 0-9 0,0 0-20 16,0 0 3-1,0 0 18-15,0 0 12 0,0 0-18 16,0 0-26-16,0 0-21 16,0 0-10-16,0 0-21 15,11 7 8-15,9 6-2 16,9 2 12-16,-2-6-6 16,-3 2-1-16,-3-8-7 15,-8 2-4-15,-7-5-54 16,-4 2-49-16,-2-2-50 15,0 0-30-15,-15-5-187 16</inkml:trace>
  <inkml:trace contextRef="#ctx0" brushRef="#br1" timeOffset="-87013.76">20771 5627 626 0,'111'-131'175'0,"-111"131"-75"15,0 0-3-15,0 0 15 16,0 0-50-16,0 0-44 16,0-2-12-16,0 10-5 15,-8 12 5-15,-4 4-1 16,1 4-2-16,-3 6-3 16,1 4-43-16,5 1-56 15,3-7-89-15,5-11-167 16</inkml:trace>
  <inkml:trace contextRef="#ctx0" brushRef="#br1" timeOffset="-86489.76">21716 4988 5 0,'0'0'61'0,"0"0"-61"16,0 0 0-16,0 0 33 16,0 0 66-16,0 0 62 15,26-39 11-15,-26 39 7 0,0 0-1 16,0 0-50-1,0-2-15-15,0-3-51 0,0 4-33 16,0 1-11-16,0-2-1 16,0 2-3-16,7 0-14 15,13 0-12-15,7 0 12 16,7 14 7-16,3 4 1 16,2 4-7-16,-4 0-1 15,-6 0-4-15,-11-2-102 16,-14-4-91-16,-4-6-125 15,0-10-143-15</inkml:trace>
  <inkml:trace contextRef="#ctx0" brushRef="#br1" timeOffset="-86290.88">21890 4863 544 0,'0'0'243'15,"0"0"-116"-15,0 0-1 16,0 0-26-16,0 0-52 15,0 0-27-15,0-13-18 16,0 42 0-16,-11 6 5 16,-3 8-4-16,-1 0 3 15,-1 3-7-15,5-3-82 16,0-5-100-16,4-10-198 16</inkml:trace>
  <inkml:trace contextRef="#ctx0" brushRef="#br1" timeOffset="-85796.03">22862 4546 16 0,'0'0'158'15,"0"0"27"-15,0 0-16 16,0 0-20-16,0 0 0 16,0 0-19-16,-18-12-22 15,18 10-1-15,0 2-36 0,0-3-28 16,0 3-29-1,9 0-7-15,10 0 7 0,8 3-12 16,2 15 1-16,0-1-1 16,-4 6-2-16,-2-5-47 15,-8-2-107-15,-4-6-93 16,-4-10-183-16</inkml:trace>
  <inkml:trace contextRef="#ctx0" brushRef="#br1" timeOffset="-85597.14">22993 4461 131 0,'0'0'626'0,"0"0"-495"15,0 0-4 1,0 0-3-16,0 0-66 0,0 0-54 16,-7-3 1-16,-1 33-5 15,-8 7 11-15,-8 8 3 16,1-5-14-16,3-4-4 15,7-11-109-15,11-10-92 16,2-15-263-16</inkml:trace>
  <inkml:trace contextRef="#ctx0" brushRef="#br1" timeOffset="-85195.32">23588 4180 685 0,'0'0'186'0,"0"0"-34"0,0 0 18 16,0 0-89-16,0 0-45 16,0 0-18-16,25-38-13 15,-2 38-5-15,0 0 0 16,4 0 3-16,2 11-3 15,5 4 0-15,-8 2-1 16,-3-2-67-16,-8 0-80 16,-7-7-121-16,-8-6-219 15</inkml:trace>
  <inkml:trace contextRef="#ctx0" brushRef="#br1" timeOffset="-84973.45">23785 4076 739 0,'0'0'183'16,"0"0"-59"-16,0 0-12 16,0 0-41-16,0 0-28 15,0 0-21-15,-7-35-22 16,-2 42-2-16,-4 21 2 16,-5 6 10-16,-3 5-8 15,2-1 5-15,-1-2-5 16,1-2-2-16,9-4-27 15,5-8-106-15,5-10-113 16,0-12-286-16</inkml:trace>
  <inkml:trace contextRef="#ctx0" brushRef="#br1" timeOffset="-84657.72">24137 3928 454 0,'0'0'330'15,"0"0"-143"-15,0 0-26 16,0 0-54-16,0 0-50 0,0 0-26 15,47-7-13-15,-20 7-6 16,-1 0-6-16,5 0-4 16,-2 11-1-16,0 1-1 15,-2 0-6-15,-3-1-55 16,-5-4-126-16,-6-5-153 16,-7-2-402-16</inkml:trace>
  <inkml:trace contextRef="#ctx0" brushRef="#br1" timeOffset="-84381.78">24377 3805 317 0,'0'0'87'16,"0"0"4"-16,0 0 37 15,0 0 0-15,0 0-28 16,0 0-29-16,0 0-3 16,0 0-26-16,-6 23 15 15,-8 12-6-15,-7 11-30 16,-8 5-9-16,-10 2-12 16,-3-2-7-16,4-6-104 15,5-12-29-15,8-15-86 0,17-18-125 16</inkml:trace>
  <inkml:trace contextRef="#ctx0" brushRef="#br1" timeOffset="-83929.66">25154 3481 289 0,'0'0'575'0,"0"0"-415"16,0 0-11-16,0 0-32 0,0 0-57 15,0 0-39 1,0 0 3-16,13-5-16 0,5 5-7 15,1 0 1-15,6 5-2 16,-2 11-9-16,-1 1-39 16,-3 0-39-16,-2-2-111 15,-9-6-83-15,-6-7-263 16</inkml:trace>
  <inkml:trace contextRef="#ctx0" brushRef="#br1" timeOffset="-83691.8">25227 3369 453 0,'0'0'417'15,"0"0"-301"-15,0 0-4 0,0 0-23 16,0 0-18 0,0 0-41-16,4-32-13 0,-4 32-16 15,0 0 2-15,0 18 1 16,0 6 2-16,-2 6 8 15,-13 2-14-15,1-6 0 16,3-5-29-16,-1-2-44 16,2-5-75-16,-3-6-54 15,-3-3-145-15</inkml:trace>
  <inkml:trace contextRef="#ctx0" brushRef="#br1" timeOffset="-83245.02">25093 3430 748 0,'0'0'221'16,"0"0"-143"-16,0 0 13 15,0 0-19-15,0 0-46 16,0 0-17-16,24-3-1 16,-8 3 13-16,-1 0 14 15,1 3 1-15,5 4-22 16,-2 3-4-16,2 2 1 15,-1 5-8-15,-3 2-2 16,2 0-1-16,-4 1-38 16,-1-5-24-16,-8-5-70 15,-2-3-38-15,-4-7-61 16,0 0 22-16,-4 0 90 0,-14-13 83 16,1-6 36-16,-2 2 62 15,4-5 70-15,-1 0-25 16,8-2 21-16,1 0 12 15,5 4-23-15,2 4-4 16,0 6-39-16,0 3-19 16,0 7-24-16,0 0-16 15,-5 2-15-15,-6 24-7 16,-6 13 7-16,-6 7 3 16,-4 3-3-16,0-3-35 15,7-13-18-15,9-8-81 16,9-15-82-16,2-10-210 0</inkml:trace>
  <inkml:trace contextRef="#ctx0" brushRef="#br1" timeOffset="-82721.11">25817 3100 251 0,'0'0'235'15,"0"0"-90"-15,0 0 45 0,0 0-33 16,0 0-24-16,0 0-32 16,16-33-22-16,-12 33-16 15,1-1-21-15,4 1-17 16,7 0-18-16,6 0-7 16,7 6 2-16,2 9 1 15,3-1-1-15,-5 5-2 16,0-3-34-16,-9-2-55 15,-7-5-112-15,-7-9-99 16,-6 0-198-16</inkml:trace>
  <inkml:trace contextRef="#ctx0" brushRef="#br1" timeOffset="-82538.21">26047 3018 472 0,'0'0'284'0,"0"0"-95"0,0 0 0 16,0 0-63-16,0 0-57 15,0 0-41-15,-6-29-28 16,-1 44-11-16,-2 11 11 16,-2 8 3-16,-5 0-2 15,1 2-1-15,-4-2-83 16,4-4-82-16,-1-8-193 16,1-12-366-16</inkml:trace>
  <inkml:trace contextRef="#ctx0" brushRef="#br1" timeOffset="-82137.43">26377 2857 691 0,'0'0'128'0,"0"0"-25"15,0 0 65-15,0 0-43 16,0 0-39-16,0 0-36 15,-4-42-18-15,12 37-5 16,3 5-10-16,5 0-16 16,9 0-1-16,6 3-3 15,3 15 3-15,1 0 1 16,1 2-1-16,-7 2-11 16,-3-4-70-16,-7-1-131 15,-11-12-176-15,-6-5-312 16</inkml:trace>
  <inkml:trace contextRef="#ctx0" brushRef="#br1" timeOffset="-81937.55">26531 2771 615 0,'0'0'394'15,"0"0"-272"-15,0 0-44 16,0 0-13-16,0 0-36 15,0 0-28-15,-50 32-1 16,33-4 6-16,-3 4-6 16,5 3-7-16,-6 1-55 15,1 0-107-15,3-7-178 16</inkml:trace>
  <inkml:trace contextRef="#ctx0" brushRef="#br1" timeOffset="-79776.42">1156 13721 1 0,'0'0'118'15,"0"0"-87"-15,0 0-9 16,0 0 61-16,0 0 21 16,0 0-2-16,0 0-14 15,-6 0-30-15,6 0-23 0,0 0-17 16,-4 0-1-16,-3 0-10 16,0 0 0-16,-4 0-5 15,-5 0 5-15,1 0-5 16,-8 0 4-16,4 0 6 15,-4 5 19-15,1-1-2 16,3-1-5-16,4 2 9 16,7-3 13-16,5 0-4 15,3-2 19-15,0 0-1 16,0 0-23-16,3 0-34 16,22 0 24-16,18 0-22 15,13 0 24-15,11-9-10 16,-5 2-5-16,-4-1-10 0,-4 2 7 15,-10-2-2 1,-13 4-7-16,-8 0-1 0,-12 2 2 16,-9-1 0-16,0 3 7 15,-2 0-7-15,0 0-3 16,0 0-43-16,0 0-87 16,-19 0-146-16,-6 0-169 15</inkml:trace>
  <inkml:trace contextRef="#ctx0" brushRef="#br1" timeOffset="-79438.79">1206 13747 324 0,'0'0'84'0,"0"0"-32"0,0 0 8 15,0 0 15-15,0 0 28 16,0 0-30-16,-2-5-20 16,2 5 1-16,0 0-33 15,0 25-21-15,0 22 0 16,-6 13 62-16,-4 10-22 16,-1 1-16-16,-1-3-13 15,3-9-2-15,1-8-1 16,3-9-4-16,-2-10 3 0,3-10-5 15,-1-6 3-15,1-5 1 16,4-11-6-16,0 3-39 16,0-3-81-16,0 0-145 15,18-26-149-15</inkml:trace>
  <inkml:trace contextRef="#ctx0" brushRef="#br1" timeOffset="-78629.45">1293 13916 220 0,'0'0'124'0,"0"0"-5"0,0 0-16 16,0 0-7-16,0 0 31 15,0 0-69-15,2-33-32 16,-2 33-8-16,0 0-7 15,2 0-11-15,-2 3-4 16,2 20 4-16,-2 14 5 16,0 9 28-16,0 9-3 15,0 1-8-15,0 0 8 16,-8-10-15-16,0-6-5 16,2-6-9-16,1-16 9 15,3-8-9-15,2-6 3 16,0-4-2-16,0 0 14 0,0 0 10 15,0-6 7-15,5-20 21 16,15-14-54-16,4 1-8 16,3-2 7-16,-3 7 1 15,-1 5-4-15,-3 8 4 16,0 3-1-16,-2 4-5 16,1 1-2-16,-3 5 2 15,-1 2 6-15,-3 6-5 16,-3 0 2-16,-3 0-21 15,4 10 14-15,-4 14 10 16,-1 6 0-16,-3 3 4 16,0-1 2-16,0-6-2 15,3-8-3-15,0-7 3 16,-1-6 2-16,5-5-6 0,4 0 16 16,11-5 40-16,8-18-22 15,-1-5-17-15,0 1-9 16,-4 1-6-16,-5 1 6 15,-3 2-8-15,-6 1 4 16,-7 4-8-16,0 0 1 16,-3 3 2-16,-3 2-3 15,0 4-4-15,0 2-20 16,0 2-29-16,0 3-2 16,-7-1-63-16,-10 3 51 15,-6 0 47-15,1 0 24 16,-1 3 7-16,4 8-7 0,5 1 0 15,3-2-3-15,7 2-6 16,4 3 3-16,0 1 6 16,0 2 10-16,4 6 19 15,21 6 22-15,6 2 14 16,7-6-6-16,-1-3-27 16,-1-4-21-16,-2-11-2 15,-1-8-9-15,-6-18-151 16,-5-28-436-16</inkml:trace>
  <inkml:trace contextRef="#ctx0" brushRef="#br1" timeOffset="-77631.76">2320 13898 157 0,'0'0'61'16,"0"0"-6"-16,0 0 54 16,0 0-24-16,0 0 53 15,0 0-36-15,5-126 28 0,-3 113-38 16,0 6 3 0,-2 2 0-16,0 5-27 0,0 0-25 15,0 0-32-15,0 0-11 16,0 19-23-16,0 23 16 15,2 22 7-15,1 19 33 16,-3 12-14-16,0 14-3 16,0 2-2-16,0 1-12 15,-9-4 7-15,1-11-8 16,2-12 3-16,2-20 1 16,-1-19-5-16,3-18-93 15,0-28-124-15,2 0-66 0,0-45 4 16</inkml:trace>
  <inkml:trace contextRef="#ctx0" brushRef="#br1" timeOffset="-77345.16">2280 13818 612 0,'0'0'193'16,"0"0"-81"-16,0 0-1 15,0 0-82-15,0 0-15 16,0 0-13-16,78-76-2 16,-42 76 1-16,-7 0-2 15,-10 4 1-15,-9 12-2 16,-10 4-10-16,0 10-2 0,0 4 15 16,-21 3 21-16,-3 2 8 15,-1-6-11-15,3-6-11 16,6-7-7-16,6-11-1 15,3-5-142-15,7-4-96 16,0 0-63-16</inkml:trace>
  <inkml:trace contextRef="#ctx0" brushRef="#br1" timeOffset="-76571.28">2552 14055 73 0,'0'0'197'0,"0"0"-53"15,0 0-41-15,0 0 69 16,0 0 24-16,0 0-52 16,11-18-23-16,0-17-90 15,2-9-23-15,-1-5-5 16,1-6-1-16,3-1 3 16,-3-2 1-16,3 4-6 15,-5 9 2-15,-7 16 7 16,1 13 7-16,-5 9 25 15,0 7-41-15,0 0-5 16,-11 11-13-16,-8 18 18 16,4 12 0-16,1-2 8 15,8-2-10-15,6-9 2 0,0-11-7 16,0-3-12-16,2-7-1 16,14-5 1-16,11-2 16 15,4 0-4-15,5 0-24 16,6-18-9-16,-7-4-38 15,-4 4-5-15,-6 6 49 16,-14 6 28-16,-6 6-4 16,-5 0 1-16,0 4-4 15,0 13 13-15,0 6 32 16,0 0 0-16,0 2-12 16,0 1 2-16,5-2 0 15,-1 0-16-15,2-6 0 0,1-6-2 16,0-5-4-16,2-2 0 15,-1-5 0-15,9 0 8 16,2-5 10 0,6-14 14-16,2-8-16 0,-1-4-16 15,1-3-7-15,-4 2-22 16,-2 0 14-16,-4 1 9 16,-5 4 1-16,-5 3-3 15,-4 8 3-15,-3-2 2 16,0 6 2-16,0 3-12 15,0 6-23-15,-10 1-9 16,-2 2 19-16,-2 0 19 16,-4 0 3-16,2 7 5 0,1 13-2 15,1 4 2 1,6 6 8-16,3 5 28 0,5 4 25 16,0-4-23-16,0-1-21 15,9-2 31-15,16-8-30 16,8-6-10-16,5-10 13 15,7-8-1-15,-3 0 1 16,3-14-22-16,-8-14-129 16,-5-4-148-16,-8 1-249 15</inkml:trace>
  <inkml:trace contextRef="#ctx0" brushRef="#br1" timeOffset="-75365.47">3571 13714 111 0,'0'0'317'0,"0"0"-228"15,0 0-57-15,0 0 32 16,0 0-6-16,0 0-8 16,2 7-19-16,-2-2-18 15,0-5 1-15,0 0 7 16,0 0 6-16,0 0 17 16,0 0 37-16,-7 0 4 15,-8-14-51-15,-2 0-13 16,2 0-16-16,-1 2 14 15,3 2-15-15,3 6 27 16,0 0 0-16,1 4-31 16,-1 0-3-16,-4 8-6 15,-1 16-13-15,-2 6 10 0,5 4 10 16,2-2 2 0,6-2 20-16,4-5-13 0,0-6-1 15,0-1 0-15,0-9 5 16,9-2-11-16,6-7 4 15,6 0 14-15,8-16 9 16,4-21-4-16,0-10-3 16,1-10-14-16,-7-4-6 15,-7 1-4-15,-5 3-11 16,-8 5 11-16,-7 6 1 16,0 7 3-16,0 10 0 15,0 9 9-15,0 9-6 0,0 8 6 16,0 3 0-1,0 0-9-15,0 0-17 0,0 0-10 16,0 20-4 0,0 9 25-16,0 12 0 0,0 5 5 15,0 9 2-15,-7 6 2 16,1 5 5-16,1 3 1 16,1-6-1-16,2-12-4 15,2-11 2-15,0-12-6 16,0-11-1-16,0-8 1 15,11-4-2-15,2-5 2 16,7 0 20-16,7-26-14 0,4-13-6 16,0-9-61-1,3-4-3-15,-1 2 39 16,-4 4 8-16,-7 7 17 0,-4 11 1 16,-9 10 4-16,-2 10-2 15,-7 4 5-15,0 4-4 16,0 0-4-16,0 0-39 15,0 18 18-15,0 8 19 16,-2 6 2-16,-3 0 5 16,3 1 3-16,2-1 6 15,0-4 12-15,0-1-14 16,0-10-8-16,0-5 5 16,9-2-1-16,2-6-2 15,5-4 6-15,3 0 0 16,4-10 6-16,3-14-5 0,3-5-13 15,3-6 0-15,-3 0 0 16,0 1-3-16,-5 5 8 16,-4 3-8-16,-4 6 6 15,-5 8-1-15,-7 5-2 16,-1 5-1-16,-3 2-2 16,0 0-14-16,0 0-2 15,0 0 0-15,2 0 8 16,0 4 11-16,1 6 0 15,-3-3 2-15,2-2-2 16,0 2 1-16,0-5 0 16,-2-1 4-16,0-1-2 15,0 0 0-15,0 0 7 16,0 0 8-16,2-1 7 0,3-12-15 16,-5-2-8-16,0 3-2 15,0 4 1-15,0 3-1 16,0 3 0-16,0 2 0 15,0 0 0-15,0 0-22 16,-7 15 21-16,1 7 1 16,1 3 0-16,3 3 6 15,2 2 15-15,0-3-2 16,4-1-10-16,16-5-5 16,-2-9 6-16,3-5-1 15,-2-7 4-15,-1-5-13 16,-1-29-38-16,-5-17-210 15,-7-16-543-15</inkml:trace>
  <inkml:trace contextRef="#ctx0" brushRef="#br1" timeOffset="-75222.56">4045 13094 1015 0,'0'0'87'16,"0"0"-87"-16,0 0-22 15,0 0 0-15,0 0-100 16,0 0-176-16</inkml:trace>
  <inkml:trace contextRef="#ctx0" brushRef="#br1" timeOffset="-74616.18">4564 13383 156 0,'0'0'215'16,"0"0"-69"-16,0 0-6 16,0 0-49-16,0 0 2 0,0 0 36 15,-8-37-22-15,8 34-3 16,0 3-31-16,0 0-23 15,0 0-29-15,0 0-21 16,0 22-16-16,0 20 6 16,-5 18 10-16,-1 10 4 15,0 7 4-15,-2-4 2 16,2-4-6-16,-1-11-4 16,-1-8 3-16,0-14-3 15,2-10 0-15,-1-11-87 16,3-15-114-16,-3 0-35 0,2-19 17 15</inkml:trace>
  <inkml:trace contextRef="#ctx0" brushRef="#br1" timeOffset="-74416.88">4384 13655 19 0,'0'0'570'16,"0"0"-311"-16,0 0-78 15,0 0-41-15,0 0-76 16,0 0-27-16,14-15-21 15,3 15 7-15,6-2 0 16,3 0-12-16,-3 2-6 0,2 0-2 16,-4 0-3-1,2 0-58-15,2 0-122 16,1 0-106-16,-3 0-215 0</inkml:trace>
  <inkml:trace contextRef="#ctx0" brushRef="#br1" timeOffset="-74026.06">4692 13627 185 0,'0'0'369'16,"0"0"-247"-16,0 0-55 16,0 0 15-16,0 0-43 15,0 0-39-15,0 14 0 16,9-8 37-16,0 1 24 16,2-3-18-16,2 0-27 15,2-4-3-15,-1 0 4 16,5 0 2-16,-4 0-6 0,-2-15-7 15,0-3-3-15,-4-4-3 16,-9 0-49-16,0 3 0 16,0 2-18-16,-2 7 26 15,-11 2 22-15,-3 8 19 16,-3 0 2-16,-6 0-2 16,2 10-4-16,1 15 4 15,4 6 18-15,5 3 23 16,2 3-10-16,9 0 23 15,2 0 2-15,0-5-6 16,4-4-4-16,16-5-15 16,2-6-5-16,3-8-18 15,1-2 9-15,3-7-2 16,7 0-15-16,2-21-28 0,5-14-164 16,-4 0-169-16,-1 1-265 15</inkml:trace>
  <inkml:trace contextRef="#ctx0" brushRef="#br1" timeOffset="-73421.39">5120 13668 237 0,'0'0'191'16,"0"0"-51"-16,0 0 22 15,0 0-30-15,0 0-54 16,0 0-40-16,5-9-12 16,-5 9 2-16,0-1 11 15,0-2 10-15,0 2-16 0,0-6-10 16,-7 0-12-16,-7-4 23 15,1 1-31-15,-3 0 2 16,3 5 0 0,1 1-1-16,6 1 8 0,2 3-2 15,-1 0-9-15,-1 3-1 16,-6 16-14-16,1 12 9 16,-3 3 5-16,8 0 11 15,2-2 10-15,4-6-11 16,0-9-10-16,0-5 8 15,0-5-8-15,16-7 1 16,1 0 23-16,5-7 7 16,3-14-3-16,-3-9-10 0,-2-3-16 15,-4-4 6 1,-5-6-8-16,-2-5-11 0,-2-4 10 16,-5-1 1-16,3-5 2 15,-3-1-2-15,0 0 2 16,-2 0 1-16,4 4 0 15,-2 11-2-15,3 12-1 16,-3 11 9-16,-2 14-3 16,0 5-6-16,0 0 0 15,0 2-13-15,0 0-7 16,0 0 2-16,0 26 18 16,-7 12 5-16,3 8-4 0,2 10-1 15,2 4 2 1,0 5 1-16,0-1 11 0,0-6-4 15,0-10-2-15,11-10-4 16,-2-10-3-16,0-12-1 16,-1-6 2-16,1-10-2 15,5 0-68-15,-1-12-28 16,1-18-212-16</inkml:trace>
  <inkml:trace contextRef="#ctx0" brushRef="#br1" timeOffset="-72532.36">5849 13640 44 0,'0'0'238'0,"0"0"-99"16,0 0 52-16,0 0-23 16,0 0-58-16,0 0-6 15,-14-101-10-15,14 91-7 16,0 3-21-16,0 0-12 16,0 5-8-16,0 0-15 15,0 2-7-15,0 0-16 16,0 0-8-16,0 0-7 0,0 6-11 15,12 24 11-15,3 12 7 16,1 9 8-16,4 3-8 16,-4-4 3-16,-1-4-2 15,-1-8 3-15,-4-10-3 16,-3-10 3-16,0-9-4 16,-2-9 1-16,1 0 13 15,7-25 47-15,5-21-14 16,3-12-42-16,0-9 4 15,0-1-4-15,-5 4-5 16,-1 8 0-16,-9 10-1 16,-1 11-1-16,-3 14-18 15,-2 11-12-15,0 7-13 16,0 3-64-16,5 11-200 16,2 12-116-16,1 6-113 0</inkml:trace>
  <inkml:trace contextRef="#ctx0" brushRef="#br1" timeOffset="-71107.73">6424 13573 269 0,'0'0'191'16,"0"0"-89"-16,0 0-20 15,0 0-52-15,0 0-13 16,0 0-9-16,22-26 2 15,-22 26 3-15,0 0 11 0,0 0 33 16,0 0-8 0,0 0-23-16,0 0-15 0,0 0-10 15,0 0-1-15,0 0 0 16,0 0 0-16,0 0 21 16,0-8 7-16,0-6 47 15,0-3-43-15,-4-6-24 16,-5 3 3-16,0 2 13 15,0 8-8-15,2 3 3 16,-1 4-14-16,-1 3 5 16,-5 0-9-16,1 0-1 0,-1 6-13 15,-1 14 12-15,-1 3-9 16,1 9 10-16,1 3 8 16,1 2 4-16,1 2 5 15,4 1-1-15,1 1-8 16,3-6 7-16,4-3-15 15,0-8 1-15,0-7-1 16,0-7 0-16,0-8-7 16,4-2 7-16,7-4 30 15,7-21-4-15,-3-4-9 16,6-7-8-16,-3 1-8 16,-3 2-1-16,3-3-19 0,2 6 4 15,-2 2 15 1,-3 10-3-16,-5 6 4 0,-6 9-4 15,-2 3 3-15,-2 0-13 16,0 8-19-16,2 22 31 16,3 2 1-16,-1 7 17 15,5-7-1-15,2-6-1 16,2-6-9-16,1-6 6 16,-1-4-5-16,1-5-3 15,1-5 1-15,3 0 8 16,5-7 2-16,4-21 0 15,-1-9-9-15,3-9 0 16,0-8-6-16,2-1-15 16,-2-8 0-16,-2-3 9 0,-7-6 1 15,-9-5 4 1,-9-1 0-16,-2 10-4 16,0 15 0-16,-6 19 2 0,-3 19 3 15,3 5-5-15,2 8 5 16,4 2 3-16,-2 0-3 15,0 0-13-15,-2 22 4 16,-5 12 5-16,0 6 4 16,0 8 0-16,5 2 16 15,-3 6 0-15,5 0 1 16,2 2-10-16,-2 3 4 16,2-1-2-16,0-2-4 15,0-5 4-15,0-5-6 0,0-11-3 16,0-9 0-1,4-7-1-15,3-7 1 0,-1-7 6 16,1-2-3-16,2-5-2 16,4 0 3-16,7-5 15 15,7-20-9-15,5-11-1 16,1-5-9-16,-4-3-21 16,-2 3-5-16,-8 0 7 15,-3 7 10-15,-7 6 8 16,-3 3 1-16,-3 11 4 15,0 2-2-15,-1 9 4 16,-2 3-6-16,0 0-3 0,0 0-8 16,0 3-8-1,0 18 17-15,0 7 1 0,0 4 2 16,-2 6 7-16,-1 2 2 16,0 5 0-16,3-8-4 15,0-2 2-15,0-14-7 16,0-5-1-16,0-7 1 15,0-5 3-15,3-4 0 16,2 0 3-16,6-4 6 16,7-21-2-16,6-6-10 15,8-8-1-15,-6 2-1 16,-2 2-12-16,-3 5 12 16,-6 6 2-16,-6 7-1 15,-2 3 2-15,-5 9-1 16,-2 3 1-16,0 2 1 0,0 0-3 15,0 0-1-15,0 0-2 16,0 0-2-16,0 4 5 16,0 16 0-16,0 4 16 15,0 7 2-15,0 4-6 16,0-3-4-16,11-2-6 16,5-6 0-16,-3-6 0 15,3-5 1-15,-3-8-3 16,-1-5-11-16,1 0-71 15,-3-11-150-15,-2-19-409 16</inkml:trace>
  <inkml:trace contextRef="#ctx0" brushRef="#br1" timeOffset="-70686.24">7355 13511 730 0,'0'0'315'15,"0"0"-224"-15,0 0-54 16,0 0-3-16,0 0-18 15,0 0-5-15,75 9-5 16,-65-6-2-16,1-1 1 16,-1-2 0-16,-4 0 2 15,1 0 1-15,-1-3 4 16,2-16-7-16,-4-3-5 16,2 0-30-16,-1-4-1 15,-1 2 3-15,-2 2-15 0,-2 4 25 16,0 6 15-1,0 6 1-15,0 4-17 0,-11 2 19 16,-7 0 7-16,1 6-7 16,-6 14 1-16,3 4 3 15,1 4 2-15,2 4 2 16,2 2 9-16,4 7 21 16,4-2-4-16,7-3-11 15,0-2 7-15,12-9-4 16,23-13 13-16,12-12 12 15,9 0-12-15,2-17-19 16,-5-17-12-16,-9-2-8 16,-8 0-26-16,-11 8-44 0,-19 7-127 15,-6 2-164 1</inkml:trace>
  <inkml:trace contextRef="#ctx0" brushRef="#br1" timeOffset="-68827.24">8134 13443 288 0,'0'0'205'16,"0"0"-82"-16,0 0-15 16,0 0-29-16,0 0-24 15,0 0-12-15,18-127-17 0,-18 122 17 16,2 3 6-16,-2 2 3 15,0 0-29-15,0 0-23 16,0 7-23-16,0 23 23 16,-14 7 11-16,1 7 16 15,-3 0-15-15,5 2 7 16,3 3 2-16,5-6-12 16,3-2 3-16,0-9-9 15,0-10 3-15,0-10-1 16,5-7-3-16,8-5 2 15,1 0 14-15,1-21-4 16,5-7-5-16,-2-4 3 0,0 1-12 16,-1 4 0-1,-1 0 0-15,2 3 2 16,-7 6-1-16,-2 6 1 0,-3 4-1 16,-4 6 26-16,2 2-12 15,-4 0-7-15,0 0-8 16,4 2-13-16,0 13 6 15,5 11 7-15,3-3 5 16,-2-2-2-16,3-2 0 16,3-4-1-16,-3-8 3 15,-1-2-3-15,3-5 4 16,-3 0 2-16,3-7-8 16,-2-18-6-16,3-12-19 15,0-1-45-15,-3-6 13 16,-6 1-4-16,-7 2 41 0,0 3 9 15,0 8 11-15,0 7 7 16,-7 12 38-16,5 7 21 16,0 1-13-16,2 3-35 15,-2 0-18-15,-3 8-19 16,0 15 14-16,1 3 4 16,4-3-4-16,0 1 4 15,0-1 1-15,16-5 5 16,8-2-1-16,2-7-1 15,7-6-1-15,0-3 0 16,2-3-2-16,3-20-42 16,-5-7-11-16,-4-2-8 0,-6 1 34 15,-8 4 9 1,-3 3 18-16,-8 6 0 0,0 6 3 16,-4 3 14-16,3 5 18 15,-3 4 1-15,0 0-8 16,0 0-8-16,0 0-16 15,0 0-4-15,0 4-10 16,-7 17 10-16,-7 7 42 16,3 2-30-16,3 0-6 15,3 4 5-15,3 2-7 16,2 0 4-16,0-4-5 16,0 0-2-16,0-8 0 15,13-5 0-15,0-7 2 0,5-8 1 16,3-4-1-1,8 0 17-15,2-27-8 0,5-8-12 16,-1-9-14-16,-4-5-29 16,-4-3-13-16,-4-4 46 15,-4-2 5-15,-3-3-2 16,-7 3 7-16,-3 3 3 16,0 8-2-16,-4 11 1 15,-2 14 10-15,0 11 29 16,0 4-8-16,0 5 2 15,0-1-13-15,0 3-15 16,0 0-7-16,0 0-2 0,0 0-4 16,0 5 0-16,0 19 6 15,0 14 1-15,0 11 5 16,-12 9-6-16,1 5 0 16,-1 6 4-16,2-3-2 15,1-8 1-15,7-14-1 16,2-15-1-16,0-10-1 15,6-15 2-15,21-4 4 16,9-4 12-16,1-27-6 16,4-6-7-16,-3-9-1 15,-5-7-4-15,-4-3-21 16,-9-4 9-16,-2-2 6 16,-4-2 6-16,-4 6 0 15,3 10 1-15,-3 12 0 16,-4 14 0-16,-3 11 1 0,-3 7 0 15,0 4-2-15,0 0-24 16,0 0-4-16,-19 27 26 16,0 11 2-16,-4 13 2 15,1 12-1-15,2 5 7 16,2 6 7-16,10-5 6 16,5-6 2-16,3-12-4 15,0-13-15-15,20-14 3 16,2-7-3-16,5-17 8 15,2 0-1-15,-2-11-2 16,-2-27-9-16,-12-8-40 16,-11-12-87-16,-2-7-241 0</inkml:trace>
  <inkml:trace contextRef="#ctx0" brushRef="#br1" timeOffset="-68563.08">8647 12797 582 0,'0'0'223'0,"0"0"-213"16,0 0 9-16,0 0-18 16,0 0 46-16,0 0-17 15,66 99 11-15,-61-99 20 0,-5-20 28 16,0-6-4-1,0 1-28-15,-7 9-17 0,-6 6-26 16,-5 10-14-16,-7 0-27 16,-4 29-111-16,-2 7-107 15,-7 5-283-15</inkml:trace>
  <inkml:trace contextRef="#ctx0" brushRef="#br1" timeOffset="-66997.19">1304 15308 446 0,'0'0'283'0,"0"0"-200"15,0 0-52-15,0 0 15 16,0 0 28-16,0 0 10 16,-3 0-11-16,3 0-1 15,0-17 0-15,0-11-31 16,7-9-40-16,-1-7 9 16,2-5-8-16,-2-1-2 15,-1-2-2-15,1 0-17 16,1 2 0-16,-3 8-17 15,1 8 20-15,-1 10 6 16,1 6 1-16,-5 9 9 0,2 7 5 16,-2 2-5-16,0 0-1 15,0 0-28-15,0 21-19 16,-4 9 35-16,-8 16 13 16,-1 12 0-16,2 12 3 15,-1 2 8-15,6 8 3 16,-1-3 3-16,5-3-15 15,2-7 5-15,0-14 2 16,0-13-6-16,0-12-4 16,5-10 2-16,1-14-2 15,6-4-3-15,1 0 4 16,7-14 32-16,4-11-10 16,3-12-17-16,0-3-5 15,-3 1-18-15,-3 2-11 16,-8 3 17-16,-5 6 11 0,2 6 1 15,-6 4 6-15,-2 4-6 16,3 5 0-16,-3 6 3 16,0-2-3-16,-2 5-2 15,0 0-1-15,0 0-34 16,0 8 0-16,0 15 25 16,0 9 11-16,0 0 1 15,0 6 6-15,0-1-4 16,2 2 8-16,8-7 9 15,1-6-1-15,-1-12-11 16,2-6 3-16,-1-3-4 16,0-4 0-16,0-1 11 15,7 0-4-15,4-14 10 16,5-18-11-16,2-1-12 0,-2-6-6 16,-2 0-40-16,-4 0 23 15,-5 3 4-15,-1 4 2 16,-3 6 17-16,-5 12 1 15,-3 4-1-15,-2 6 0 16,-2 1-1-16,0 3 1 16,0 0-11-16,0 0-4 15,0 0 0-15,0 0-22 16,0 0 37-16,-2 0 16 16,-7 4-3-16,-2 10-5 15,0 2-3-15,4 8-3 0,3 3 15 16,4 6-3-16,0 4 22 15,0-1-10-15,4-6-7 16,9-6 3-16,3-10-11 16,0-6 1-16,2-8 17 15,6 0 28-15,5-13 8 16,3-19-21-16,-3 6-28 16,-2-9-8-16,-6 7-8 15,-3-2-20-15,-7 7-47 16,-9 6-109-16,-2 3-279 15</inkml:trace>
  <inkml:trace contextRef="#ctx0" brushRef="#br1" timeOffset="-66673.38">1482 14988 235 0,'0'0'482'16,"0"0"-406"-16,0 0-76 15,0 0-169-15,0 0-2 16,0 0-85-16</inkml:trace>
  <inkml:trace contextRef="#ctx0" brushRef="#br1" timeOffset="-66262.36">1777 15348 676 0,'0'0'156'15,"0"0"-87"-15,0 0-34 16,0 0-25-16,0 0 3 16,0 0-3-16,102-58-7 15,-82 40 1-15,0-4 4 0,-9-2-3 16,-4 2-1-1,-5 0-1-15,-2-5-3 0,0 8-1 16,-2 2-3 0,-12 3-7-16,1 10-10 0,-1 0 17 15,1 4-3-15,0 0 7 16,-1 22-14-16,1 13 2 16,2 6 12-16,4 8-21 15,7-5-108-15,0-12-336 16</inkml:trace>
  <inkml:trace contextRef="#ctx0" brushRef="#br1" timeOffset="-65151.97">2842 15101 262 0,'0'0'242'15,"0"0"-102"-15,0 0-24 16,0 0-23-16,0 0-37 16,0 0-15-16,-29-35-30 0,17 35-11 15,-3 17 2-15,-3 12-2 16,1 4 7-16,3-1 8 16,5 4 2-16,5-5-6 15,4 1 16-15,0-6-16 16,0-8-1-16,0-1-10 15,13-4 0-15,-1-6 0 16,3-7 0-16,5 0 18 16,-1-13 27-16,2-15-22 15,-1-9-19-15,-9-2-4 16,-9 3-22-16,-2 4-1 16,0 5 12-16,-4 9 8 15,-12 3 3-15,5 4-4 0,-2 1 4 16,3 6 0-1,4 4 21-15,-5 0-20 0,-3 2-1 16,1 18-14-16,-1 8 2 16,4 7 12-16,3 1 13 15,5 0-2-15,2-4-2 16,0-6 2-16,4-8-9 16,5-4 4-16,3-6-4 15,-6-6 5-15,3-2-7 16,9 0 13-16,-3-12 10 15,10-15 2-15,0-2-20 16,-3-3 0-16,2-4 0 0,-4 10-1 16,-4 7-2-1,-5 6-2-15,-7 8 0 0,1 5 0 16,-3 0-8-16,2 0-8 16,6 9 4-16,-2 19 7 15,1 3 3-15,-5 8 2 16,-1-1 15-16,0-3-8 15,-3-3-1-15,0-6 0 16,0-9-6-16,0-9 9 16,0-1-7-16,0-7-1 15,0 0 13-15,0-9 12 16,0-14-26-16,4-18-33 16,7 1-29-16,1 5 56 15,-2 8 5-15,1 5-3 16,-4 8-11-16,0 5 14 0,-5 8 2 15,2 1 19-15,3 0-13 16,2 0-6-16,4 0 7 16,3 11-3-16,2 10-4 15,2 3 5-15,-3 10-6 16,0-2 0-16,0-2-85 16,1-6-145-16,-3-11-338 15</inkml:trace>
  <inkml:trace contextRef="#ctx0" brushRef="#br1" timeOffset="-64259.32">3642 15369 401 0,'0'0'22'15,"0"0"-16"-15,0 0 1 16,0 0 3-16,0 0-2 16,0 0-1-16,56-156-5 15,-54 125 3-15,-2-10 1 16,0 5 18-16,0-3 13 16,0-2-13-16,0 4-1 15,0 6 40-15,2 4-20 0,-2 12 7 16,2 4 6-1,-2 8-23-15,0 3 32 0,0 0-36 16,0 0-13-16,0 0-16 16,-4 14 0-16,-10 12 3 15,1 9 41-15,-3 6-15 16,3 8-6-16,2 4 25 16,4 1 6-16,7 3-12 15,0-3-17-15,0-10-18 16,3-9-5-16,8-6 4 15,2-13-6-15,-1-6 5 16,0-10 2-16,9 0-1 16,4-18 24-16,6-16-7 15,-2-4-12-15,-6-6-11 0,0 0-3 16,-7-5-18-16,-3-1-4 16,-6-8-15-16,-5 4-13 15,-2 4 12-15,0 10 16 16,0 12 25-16,0 9 2 15,0 14 3-15,0 5 12 16,0 0 8-16,0 0-25 16,0 4-10-16,0 23-9 15,0 14 19-15,0 8 2 16,0 0 6-16,7 3 8 16,2 4 10-16,-3 0-5 15,-1-1-5-15,-5-11-2 16,0-7-2-16,0-16-1 0,0-11 4 15,0-6-12-15,0-4-1 16,0 0 8-16,2 0 15 16,7-18 5-16,4-14-26 15,10-12-4-15,-1-2-21 16,2 6-19-16,-4 10-46 16,-1 7 43-16,-8 9 43 15,-1 10-9-15,-2 4-5 16,0 0-15-16,1 0 29 15,3 0 21-15,-1 9-4 16,-1 14 16-16,2 8-9 16,-3 9-5-16,-3 0-4 0,-1 1 4 15,-3-6-15-15,-2-7 4 16,0-10 1-16,0-6-9 16,0-12-39-16,0 0-98 15,0 0-31-15,-7-28-394 16</inkml:trace>
  <inkml:trace contextRef="#ctx0" brushRef="#br1" timeOffset="-64063.42">3569 15078 729 0,'0'0'380'0,"0"0"-236"15,0 0-125-15,0 0-17 0,0 0 12 16,0 0-14-16,245-51 0 16,-174 51-54-16,-7 0-156 15,-12 0-164-15</inkml:trace>
  <inkml:trace contextRef="#ctx0" brushRef="#br1" timeOffset="-63620.7">4275 15208 679 0,'0'0'353'15,"0"0"-291"-15,0 0-32 0,0 0 10 16,0 0-17-16,0 0 4 16,38-4-11-16,-13-6-8 15,-5-2 1-15,-3 2 0 16,-1 1-8-16,-5-4 4 15,5 0 1-15,-5 0-4 16,4-4 4-16,-3 1-6 16,-4 3 0-16,-3 1-27 15,-5 1-6-15,0 3 2 16,0 1-4-16,-13-2-11 16,-10 7-3-16,-4 2 40 15,-2 0 9-15,5 4 0 16,0 12 4-16,6 4 12 0,3 8-3 15,3 0 18-15,7 6 5 16,5 1 4-16,0-3-8 16,5 0-14-16,17-6 10 15,3-12 3-15,6-1 3 16,7-12-10-16,2-1-2 16,3-1-8-16,-6-26-14 15,-3-5-7-15,-12-2-72 16,-5 2-178-16,-5-4-285 15</inkml:trace>
  <inkml:trace contextRef="#ctx0" brushRef="#br1" timeOffset="-62906.34">5251 14851 85 0,'0'0'129'0,"0"0"-25"15,0 0 15-15,0 0 93 16,0 0-51-16,0 0-62 16,-16-54-40-16,-10 54-43 15,-3 0-2-15,-4 19 8 16,-3 11 5-16,2-1-5 15,5 5 3-15,12-4-21 16,13 0-4-16,4-4-8 16,2-1 8-16,29-5 19 15,9-3-8-15,7 1 3 16,4 0-10-16,-4-4 2 16,-12-2 6-16,-14-6-5 15,-13-2-7-15,-8-1-7 16,0-2 0-16,0 7 7 0,-22-2 2 15,-11 6 76-15,-3-6-44 16,-2 1 1-16,9-7-18 16,9 0 7-16,7 0-5 15,11 0-10-15,2-9-9 16,6-13-53-16,32-7-155 16,9-4-198-16</inkml:trace>
  <inkml:trace contextRef="#ctx0" brushRef="#br1" timeOffset="-62602.01">5648 14650 696 0,'0'0'186'0,"0"0"-75"16,0 0-23-16,0 0-34 15,0 0-23-15,0 0-31 16,40-52-15-16,-35 87 9 16,-5 12 6-16,0 15 60 15,0 11-18-15,0 0-19 16,0-4 3-16,-5-6-12 16,1-5-1-16,1-12-10 15,-1-7 0-15,4-12 5 0,-2-9-8 16,2-8-50-16,-2-7-128 15,-2-3-72-15,-3-3-174 16</inkml:trace>
  <inkml:trace contextRef="#ctx0" brushRef="#br1" timeOffset="-62242.25">5594 14967 900 0,'0'0'200'16,"0"0"-88"-16,0 0-64 15,0 0-29-15,0 0-17 16,0 0 0-16,104-66 5 0,-73 66-5 16,0 0-2-16,-2 8 0 15,0 10-5-15,-5 8 0 16,-4 9 5-16,-4 2-2 16,-7 4 2-16,-5-2 0 15,-2-7 0-15,-2-1 2 16,0-13 3-16,0-4-1 15,0-10 1-15,0-4 3 16,0 0 38-16,0 0 16 16,0-10-7-16,0-14-32 15,0-10-20-15,0-5-1 16,0 3-1-16,9-5-1 16,9 9-14-16,3 6-14 0,8 1-13 15,8 11-51 1,9 6-112-16,12 8-161 0,3 0-250 15</inkml:trace>
  <inkml:trace contextRef="#ctx0" brushRef="#br1" timeOffset="-61627.57">6304 15049 306 0,'0'0'215'0,"0"0"-65"15,0 0 15-15,0 0-82 16,0 0-40-16,0 0-8 15,-27-94-5-15,27 78 2 16,0 4 6-16,0 3-4 16,0 4 2-16,-4 3-5 0,-4 0-14 15,-5 2-9-15,-9 0-7 16,-5 0 3-16,-9 9-2 16,7 10-2-16,2 3 3 15,4 4 0-15,2 0-5 16,5 3 2-16,6-3 0 15,5-1 2-15,3-4-2 16,2-1-4-16,0-5 4 16,0 1 0-16,0-7-4 15,11-4 4-15,5 0 2 16,5-5 2-16,4-5 21 16,2-17-11-16,4-1-11 15,-6-4-3-15,0 0-6 0,-8 0-2 16,-3 5 4-1,-3 1 4-15,-5-2 2 0,-2 0-1 16,4 0-1-16,-2 2 3 16,1 7-1-16,-3 2 0 15,-2 8 4-15,-2 4 8 16,0 0-14-16,0 0-3 16,0 11-19-16,0 13 18 15,2 8 4-15,2 4 4 16,0 0 13-16,0-2-8 15,3 2 11-15,-1-6-2 16,4-7 6-16,1-8-10 0,-1-5-5 16,9-8-5-1,5-2 14-15,7 0 10 0,1-18-11 16,1-9-8-16,-6 0-9 16,-8-3-10-16,-3 2-49 15,-5 1-52-15,-4 6-165 16,-4-2-411-16</inkml:trace>
  <inkml:trace contextRef="#ctx0" brushRef="#br1" timeOffset="-61363.72">6529 14430 883 0,'0'0'101'0,"0"0"-61"0,0 0-5 15,0 0 5-15,0 0-40 16,0 0-10-16,-38-15 10 16,38 18 6-16,-2-3-1 15,0 0 30-15,0 0 84 16,-6 0-24-16,2 0-58 16,-3 0-29-16,0 0-8 15,0 0-1-15,2 0-91 16,-1 7-84-16,5 16-113 15,3 5-100-15</inkml:trace>
  <inkml:trace contextRef="#ctx0" brushRef="#br1" timeOffset="-60030.09">6555 14911 366 0,'0'0'222'0,"0"0"-74"16,0 0-28-16,0 0-64 16,0 0-11-16,0 0 3 15,25-123-7-15,-25 123 0 16,0 0-17-16,0 0-24 16,0 9-22-16,0 19 22 15,0 12 0-15,0-1 30 0,0 10 6 16,-2-3-17-1,-2 2 12-15,1-6-4 0,-2-7-10 16,5-12-7-16,0-11-8 16,0-8 2-16,8-4 1 15,13-8 25 1,13-20-15-16,6-8-11 0,0-4-4 16,4 0-23-16,-1 2-29 15,-7 4-11-15,-9 6 40 16,-12 4 23-16,-3 2 8 15,-10 3-7-15,-2 2 22 16,0 3 47-16,0-1-24 0,-9 5-21 16,-9 4-25-16,-3 5-2 15,0 1 2-15,-2 0 4 16,5 5-4-16,3 7-3 16,3 9-4-16,1 4-2 15,3 4 9-15,3 5 0 16,5 2 0-16,0-2 0 15,0-5 1-15,0-10-1 16,5-6-4-16,8-10 3 16,1-3 1-16,3 0 1 15,3-18-1-15,3-12 3 16,-2 2 0-16,0-3-2 16,-1 4 4-16,-5 5-5 15,-6 5 1-15,-2 12 2 16,-7 5-3-16,0 0-9 0,0 0 0 15,0 22-12-15,3 9 20 16,-3 18 1-16,2 9 8 16,-2 4-6-16,2 5 10 15,-2 5-2-15,2 0-10 16,-2-7 14-16,0-2-7 16,0-9 0-16,0-5 0 15,-2-8-6-15,-7-13 8 16,-5-7 11-16,6-7 2 15,-3-10 11-15,-1-4 6 0,-3 0-1 16,-8-18 2 0,3-22-19-16,1-15-9 0,3-7-7 15,11-17 2 1,5-2-6-16,0 0-2 0,29 5-1 16,13 2-25-16,10 6-6 15,4 6-14-15,0 4-8 16,2 4-39-16,-1 1-69 15,-6 9-85-15,-13 15-94 16,-13 8-1-16,-17 15 214 16,-8 2 129-16,0 4 71 15,0 0 58-15,0-8 70 16,-6 0-39-16,-5-3-55 16,0-1-25-16,4-3-35 15,2-2-1-15,3 3-2 16,0 5 16-16,0 1 17 15,2 2-8-15,0 6-9 0,0 0-20 16,0 0-31-16,0 6-7 16,-2 31-17-16,-5 18 17 15,0 15 4-15,-4 9 0 16,0-7 0-16,2-5-4 16,-4-9 12-16,2-9-6 15,-3-9 0-15,1-10-4 16,4-10 2-16,4-8 1 15,3-8 1-15,2-4 4 16,0 0 4-16,0-12 5 0,2-14-5 16,19-10-12-1,3-4-3-15,3-1 1 0,0 8 0 16,-3 8-7-16,-4 4 5 16,1 15 2-16,-4-1-5 15,1 7 5-15,1 0 8 16,0 13 2-16,-3 13-3 15,-3 4 9-15,-2 0-12 16,-4 2 2-16,-5-8-1 16,0 0-2-16,-2-6 3 15,0-6-6-15,0-5-47 16,0-7-22-16,0 0-70 16,0 0 24-16,0-25-169 15</inkml:trace>
  <inkml:trace contextRef="#ctx0" brushRef="#br1" timeOffset="-59678.29">7461 14645 607 0,'0'0'245'16,"0"0"-88"-16,0 0-61 16,0 0-28-16,0 0-23 15,0 0-33-15,0 0-6 16,29-91-6-16,-29 91-4 15,0 0-3-15,0 0-10 16,0 16 17-16,0 6 3 16,0 6 1-16,-5 6 6 0,-2 10 9 15,-2 10-4-15,3 1 17 16,-1-1-3 0,5 0-2-16,2-7-11 0,0-10-5 15,0-7-4-15,0-10-7 16,11-3-5-16,4-14 5 15,8-3 2-15,4 0 25 16,-1 0-12-16,1-18-15 16,-4-2-14-16,-6-3-49 15,-1 0-42-15,-7 0-173 16,-9-2-243-16</inkml:trace>
  <inkml:trace contextRef="#ctx0" brushRef="#br1" timeOffset="-59510.23">7476 14843 544 0,'0'0'373'16,"0"0"-141"-16,0 0-112 15,0 0-81-15,0 0-17 16,0 0-15-16,145-103-2 16,-112 89-5-16,-2-4-37 15,-2 1-157-15,-4 0-356 16</inkml:trace>
  <inkml:trace contextRef="#ctx0" brushRef="#br1" timeOffset="-59328.88">8123 14913 261 0,'0'0'0'0</inkml:trace>
  <inkml:trace contextRef="#ctx0" brushRef="#br1" timeOffset="-58170.22">7980 14937 3 0,'0'0'421'0,"0"0"-280"15,0 0-64-15,0 0-4 16,0 0-24-16,0 0-5 16,23-42-32-16,-17 16-7 0,0-9 3 15,7-4 2-15,1-7-10 16,1-5 1-16,6-2 2 16,-7 6-3-16,-1 3 1 15,-5 2 11-15,0 6-8 16,-8-1 32-16,0 11-7 15,0 1 22-15,0 6-4 16,0 7-22-16,-6 2 28 16,4 6-4-16,0 3-7 15,2 1-4-15,0 0-30 16,0 0-5-16,0 0-3 16,-4 0-1-16,-5 9-18 15,0 17 19-15,-4 6 3 0,-2 9 1 16,-1 9 0-1,-5 8 2-15,2 10 14 0,0 9-2 16,4 0 1-16,6-2-8 16,4-12 0-16,5-10 6 15,0-11-9-15,12-12 2 16,12-12-8-16,3-10 1 16,0-8 6-16,-3 0 1 15,-3 0 1-15,-4-12-4 16,-1-8 0-16,1-9-4 15,2-4-3-15,0-6-19 16,-1-6 4-16,-2 0-1 0,-3 6 12 16,-2 2 4-1,-3 9 1-15,-4 12 0 0,-4 7 1 16,0 6 9-16,0 3 3 16,0 0-14-16,0 0-4 15,0 16-8-15,0 16 6 16,0 13 6-16,0 1 4 15,0-2-4-15,0-2 5 16,0-8 0-16,0-4-4 16,0-13 3-16,2-10-2 15,0-3 1-15,0-4 2 16,5 0 3-16,5-2-1 16,5-19-1-16,5-8-2 15,3 0 0-15,-3-6-3 16,-2 3-1-16,0 6 0 0,-4 3 0 15,-3 14-1-15,-6-1 1 16,-3 10-2-16,1 0-2 16,-1 0-5-16,1 24 3 15,2 7 1-15,-1 8 5 16,-2-3 4-16,-4-2 0 16,3-2-3-16,-3-9 0 15,0-3 3-15,0-13-3 16,0-2-1-16,0-5 2 15,0 0-1-15,6 0 13 16,6-19 1-16,3-15-14 16,7-6 3-16,3-4-4 0,0 3-3 15,-1 4-4-15,-4 2 6 16,-2 12 0-16,-3 6 1 16,-3 7 0-16,-3 6-6 15,-1 4 6-15,-1 0 2 16,5 4 6-16,1 23-4 15,0 9 5-15,-2 4-7 16,2 0-1-16,-3 1 4 16,-6-6-5-16,-2-12-4 15,-2-2-71-15,0-7-143 16,0-14-108-16,0 0-280 16</inkml:trace>
  <inkml:trace contextRef="#ctx0" brushRef="#br1" timeOffset="-57719.76">8892 14834 674 0,'0'0'333'0,"0"0"-122"16,0 0-115-16,0 0-25 15,0 0-52-15,0 0-15 16,31-9-3-16,-16 13 2 16,1 4 0-16,-1-2 1 15,-1-3-1-15,-5-3-2 16,-3 0 0-16,4 0 3 15,-4 0 2-15,3 0 5 16,3-9-9-16,1-9-2 0,-3-4-10 16,2 0 4-1,-3-1 0-15,-3 1 5 0,-1 6 1 16,-2 5 0-16,-3 4 2 16,0 5-2-16,0 2-4 15,0 0-7-15,0 0-12 16,-10 14 11-16,-9 10 10 15,-4 6-3-15,1 5 1 16,-1 1 4-16,6 0 18 16,3 4-4-16,5-10 0 15,9-2 4-15,0-4-11 16,0-7 1-16,25-5 6 16,8-7 1-16,9-5 20 15,8-5-12-15,-3-18-9 16,-5-7-14-16,-9-4-6 15,-12-2-30-15,-19-3-40 0,-2-3-195 16,-34 1-381-16</inkml:trace>
  <inkml:trace contextRef="#ctx0" brushRef="#br1" timeOffset="-57553.92">8381 14462 1213 0,'0'0'171'16,"0"0"-113"-16,0 0-39 16,0 0-19-16,0 0-21 0,0 0-78 15,89-8-235-15,-89 8-654 16</inkml:trace>
  <inkml:trace contextRef="#ctx0" brushRef="#br1" timeOffset="-56167.38">9906 12583 583 0,'0'0'196'15,"0"0"-89"-15,0 0 38 16,0 0-70-16,0 0-55 16,0 0 2-16,33-94-13 15,-4 77-9-15,-2 7-1 16,-3 3 0-16,-3 5 1 15,-6 2-5-15,1 0 4 16,-3 2 0-16,-1 19-3 16,-4 9 2-16,-5 9-1 0,-3 7 3 15,0 5 0-15,0 4 1 16,-17 6 1-16,0 6 4 16,-3 9 9-16,3 8 7 15,0-1-11-15,5-6 5 16,4-10-1-16,6-8-1 15,2-11-3-15,0-10-9 16,2-11 2-16,16-7 2 16,9-6 3-16,2-7 0 15,5-7 5-15,-1 0-6 16,2 0-3-16,-3-2 1 16,-8-10-5-16,-5 5 2 15,-11 2 2-15,-4 1-3 16,-4 1 1-16,0 2 3 15,0 1-3-15,0-2 8 0,0-4 3 16,0 2-2-16,0-3-12 16,0 6 0-16,-4 1 0 15,2 0 0-15,0 0-1 16,-2 0 1-16,-8 0-2 16,-3 16 2-16,-4 6 2 15,2 6-1-15,1 4 0 16,3 2 1-16,-1 4-4 15,3 4 6-15,3 6-8 16,0 5 9-16,4 5-6 0,0 5 2 16,4 10 0-16,-5 4 3 15,1 6-1-15,0 6 0 16,-4 1-3-16,4 4 5 16,0 3-5-16,2 3 6 15,-3 6-4-15,3 6 4 16,0 1-1-16,0-2 3 15,-4-7-1-15,2 1-2 16,-4-10 3-16,-1-3 0 16,-3-14-3-16,-1-12-2 15,-1-11-2-15,3-7 1 16,1-8 1-16,3-12-1 16,0-2 0-16,2-8-1 15,3-4-1-15,-2-2 0 16,2-2 6-16,0 2-6 0,-5-2 0 15,-2 2 2-15,-13 3 1 16,-7-6-2-16,-16 3 3 16,-5-4-2-16,0-8 6 15,3 0-8-15,5-8-17 16,6-24-68-16,3-12-327 16</inkml:trace>
  <inkml:trace contextRef="#ctx0" brushRef="#br1" timeOffset="-54606.72">753 13580 256 0,'0'0'332'0,"0"0"-253"15,0 0-70-15,0 0-8 16,0 0 4-16,0 0-5 16,0 0 17-16,23-29-7 0,-23 29-10 15,0 0-54-15,-6 0 23 16,-13 18 31-16,-8 10 71 16,-4 8-20-16,-5 4-1 15,5 1 8-15,9-8-45 16,3-1-3-16,11-6-10 15,4-3 1-15,4 5 13 16,0-1-6-16,17 8-6 16,12 4 10-16,4-2-6 15,4 7 1-15,-4-2 7 16,-2 0-10-16,-8-1 11 16,-13-4-15-16,-7-6-4 15,-3 1 1-15,0-2 1 0,-21-2-9 16,-10 2 11-1,-4 1 5-15,-7 0 21 0,-4 2-8 16,9-8 10-16,8-8-9 16,8-10-9-16,17-7 11 15,4 0 5-15,0 0 63 16,0-1-18-16,0-13-38 16,10 0-32-16,-6 3 11 15,-2 10 3-15,-2 1 0 16,0 0-15-16,0 0 0 15,0 0-1-15,0 0-2 16,0 0-6-16,2 0-21 0,0 0 13 16,3 0 17-1,1 0 10-15,-1 0-10 0,4 0-3 16,4 0 3-16,3 0 1 16,6 0-1-16,7 0 0 15,9 0-3-15,2 0-9 16,-2 0-8-16,3 0 7 15,-10 0-14-15,-7 17 6 16,-2 16 6-16,-6 6 2 16,-1 14 8-16,-4 7 5 15,1 10 4-15,-8 6-2 16,-4 9-2-16,0-3 0 16,0 0 0-16,-2 8 3 15,-14-5 6-15,-1 5 1 16,1-4 18-16,3 0-11 15,4 1 20-15,2-3-16 0,7-8-8 16,0 5-1-16,0-6-6 16,0 2-4-16,18 3 3 15,7-8 4-15,-1 4 6 16,-2-2-2-16,-2-1-3 16,-3-12 2-16,2-10-4 15,1-11-4-15,3-15-2 16,3-16-2-16,10-9-18 15,2-9-104-15,-5-34-248 16</inkml:trace>
  <inkml:trace contextRef="#ctx0" brushRef="#br1" timeOffset="-15172.9">5087 17494 178 0,'0'0'165'0,"0"0"-76"15,0 0-32-15,0 0-21 16,0 0-16-16,0 0 10 15,0 0 44-15,-14 0 13 0,14 0 23 16,0 0-3-16,0 0-12 16,0 0-33-16,0 0-20 15,2-8-12-15,18 0-29 16,7-6 75-16,9-9-62 16,6-3-8-16,3-2-6 15,1-8-27-15,-1-4-15 16,-7-1-37-16,-9 6 22 15,-9 0 28-15,-11 4-2 16,-5 4 20-16,-4 9-7 16,0 5 18-16,0 0 8 15,0 8-5-15,-8-4 21 16,-6 5-13-16,3 4-11 0,-2 0-8 16,-1 0-1-16,-1 0 3 15,-1 9-4-15,-1 8 7 16,-2 1 3-16,-1 9 8 15,3 5 2-15,3-3 10 16,3 12 10-16,7-1 2 16,4 0-17-16,0 1-3 15,0-6 18-15,8-7-29 16,5-10-1-16,-1-6-2 16,1-8 2-16,1-4 1 15,3 0 36-15,8-16-1 16,2-16-11-16,0-4-8 15,0-8-12-15,-3 0 6 16,0-2-11-16,1-2-11 0,-3-1 7 16,-5 12 4-16,-3 2 0 15,-9 17 0-15,-5 9 6 16,0 9 8-16,0 0-14 16,-5 0-22-16,-13 17 22 15,1 12 7-15,1 1-3 16,9-2 1-16,3-6-3 15,4 0-2-15,0-4-5 16,4 0-10-16,15-6-13 16,2-2-3-16,4-3 2 15,-3 4-7-15,-1-2 1 16,-8 0-2-16,-2 8 23 0,-7 0-3 16,1 1-14-16,-5 10 14 15,2-6 17-15,-2 0 22 16,5-4 12-16,-1-10-2 15,2-2-9-15,-1-6-11 16,0 0-2-16,2 0 31 16,1 0 19-16,3-1-29 15,5-21-7-15,1-4-7 16,4-11-10-16,3-3-7 16,5-4-48-16,0 0 0 15,-2 3-1-15,-12 10 19 16,-5 9 14-16,-10 12 13 15,0 6 3-15,0 4 16 0,-18 0-16 16,-3 5-3 0,0 13-2-16,-2 3 2 0,5 2 3 15,5-4-1-15,7-3-3 16,6-2 0-16,0-5-11 16,0-4 7-16,6 2 4 15,11 0-25-15,4-3 26 16,-1 5-40-16,-3-4 11 15,-3 2 14-15,-3 7 13 16,0-5 4-16,-4 9 0 16,0-4-2-16,-5 3 2 15,-2 0 1-15,0 1 38 0,0-7-13 16,4-4-3-16,-2-2-11 16,8-5-9-16,1 0 2 15,4 0 28-15,10-9 61 16,4-13-58-16,4-10-26 15,2-4 2-15,4-4-11 16,1 0-2-16,-5 4-14 16,-6 2 16-16,-8 12 5 15,-10 8 5-15,-9 5 4 16,-2 9 11-16,0 0-25 16,0 0-17-16,0 4 1 15,-7 19 16-15,-3 7 10 16,-2 2-6-16,-1 4-3 0,1 0 2 15,6 4 2 1,6-5 3-16,0-8-8 0,0-8-2 16,13-7-2-16,11-12 4 15,11 0 17-15,0-12 13 16,3-21-9-16,-5-11-9 16,-8 0 0-16,-15 3-12 15,-10 2 0-15,0 6-6 16,-15 8 6-16,-11 11 17 15,-6 5-5-15,-1 9-12 16,0 0-3-16,-1 16-3 16,7 7 0-16,9 9 2 15,7 0-71-15,11 2-110 16,0-2-38-16,11-10-254 0</inkml:trace>
  <inkml:trace contextRef="#ctx0" brushRef="#br1" timeOffset="-14673.66">6535 17379 134 0,'0'0'628'16,"0"0"-545"-16,0 0-69 16,0 0 58-16,0 0 15 15,0 0-19-15,31-5 43 16,-17-14-96-16,-1-3-4 15,1-9 0-15,-3-4-1 0,0-1-10 16,-2-9 6-16,-2 10 5 16,1-5-10-16,-1 13 3 15,-5 5 10-15,-2 12 29 16,0 10-21-16,0 0-22 16,0 0-16-16,0 0 16 15,-9 22 2-15,-4 0 7 16,7 2-4-16,3-2-5 15,3-3-3-15,0-3-18 16,0-2-17-16,12-5 23 16,3 3 5-16,1-1-4 15,-5-3-60-15,-2-2 39 0,0 6 22 16,-3-3 12-16,-1-4-5 16,-1 7-4-16,-2-2 10 15,3 4 9-15,0-2 48 16,-1-7-15-16,5 4-4 15,-1-5-10-15,10-4-20 16,7 0 43-16,2 0-24 16,6-13-4-16,1-10-23 15,-1-3-19-15,0-10-125 16,-6 0-156-16</inkml:trace>
  <inkml:trace contextRef="#ctx0" brushRef="#br1" timeOffset="-14073.27">7411 17133 492 0,'0'0'366'16,"0"0"-236"-16,0 0-65 16,0 0 42-16,0 0-33 15,0 0-63-15,9-13-7 16,16 12 10-16,4-3 4 15,4 4-18-15,-2 0-85 16,-4 0-59-16,-4 0-70 16,-13 13-89-16,-10 1-184 15</inkml:trace>
  <inkml:trace contextRef="#ctx0" brushRef="#br1" timeOffset="-13933.84">7398 17325 493 0,'0'0'260'0,"0"0"-95"15,0 0 39-15,0 0-92 16,0 0-48-16,0 0-64 16,198-40-19-16,-142 25-92 15,-9-2-183-15,-9 5-457 16</inkml:trace>
  <inkml:trace contextRef="#ctx0" brushRef="#br1" timeOffset="-12539.66">8916 16790 307 0,'0'0'245'0,"0"0"-112"0,0 0-22 16,0 0 0-16,0 0-27 15,0 0-50-15,15-46-34 16,-15 74-43-16,-4 11 43 15,-16 19 112-15,-2 5-55 16,-5 4-19-16,0-4-15 16,3 3 0-16,1-11-6 15,6-11-12-15,3-13 1 16,8-12-3-16,3-11 1 16,3-3-4-16,0-5 17 15,0 0 9-15,5-32-18 16,15-7-8-16,5-11-16 15,6-8 5-15,5-5-47 16,-3 2-39-16,-4-2 64 0,-2 8 33 16,-5 11 8-16,-7 9-5 15,-2 7 0-15,-3 11 14 16,-6 12 3-16,1 5 19 16,-5 0-31-16,4 0-8 15,0 18-7-15,4 18 7 16,-4 14 37-16,0 12-16 15,-2 0-9-15,1 1-2 16,-1-5-5-16,0-9-1 16,-2-8-1-16,0-11-2 15,0-8-1-15,0-12-37 0,0-10-98 16,0 0-43 0,0 0-114-16</inkml:trace>
  <inkml:trace contextRef="#ctx0" brushRef="#br1" timeOffset="-11774.03">8865 17103 463 0,'0'0'477'15,"0"0"-343"-15,0 0-79 16,0 0 8-16,0 0-4 16,0 0-32-16,145-7-17 15,-97 0-3-15,0-3-7 16,-1-3-11-16,-5 4-22 15,-2 0-19-15,-7-5 6 16,-6 6-2-16,-11 2 20 0,-5 2 14 16,-7 4 12-1,-2 0-29-15,0 4 6 0,4 10 25 16,-4 4 0-16,2 0 6 16,0-8-1-16,-1-1 7 15,1-5 0-15,-4-4-4 16,0 0 7-16,0 0 5 15,0 0 2-15,0 0 0 16,0 0 0-16,0 0 12 16,0-9-19-16,0-9-15 15,0 0-4-15,0-4-3 16,0 4-14-16,0 0 5 0,0 8 16 16,-4 3 5-16,-5 7 15 15,-3 0 11-15,-3 0-28 16,-5 14-3-16,2 7-3 15,2 9 3-15,6 2-3 16,0-4 3-16,8 7 21 16,2-3 0-16,0-2-5 15,0-2-16-15,20-7-3 16,5-7 3-16,10-14 2 16,3 0 20-16,7-27-3 15,-1-13-19-15,-1 0-25 16,-5-8-16-16,-7 2 15 15,-4-7-30-15,-5 3 19 0,-2-4 31 16,-6 2 2-16,-8 2 8 16,-1 5-2-16,-5 15 12 15,0 12 16-15,0 12 12 16,0 2-12-16,0 4-7 16,0 0-23-16,0 0 0 15,0 23-18-15,0 17 18 16,0 13 45-16,0 10-23 15,0 4-4-15,-7-4-5 16,-5-5 4-16,4-9-13 16,3-9-2-16,1-12-2 15,2-12 5-15,2-6-5 0,-2-6-2 16,-3-4-65-16,-2 0-81 16,-2-4-22-16,-1-22-433 15</inkml:trace>
  <inkml:trace contextRef="#ctx0" brushRef="#br1" timeOffset="-11584.65">9552 17031 926 0,'0'0'160'0,"0"0"-108"16,0 0 21-16,0 0-17 16,0 0-2-16,0 0-33 15,144-23-11-15,-105 14 5 16,-6 4-9-16,-8-2-4 15,-12 2-2-15,-9 3-65 16,-4 2-128-16,0 0-159 16,-17 0-394-16</inkml:trace>
  <inkml:trace contextRef="#ctx0" brushRef="#br1" timeOffset="-11083.56">9935 17052 791 0,'0'0'112'0,"0"0"-68"16,0 0 34-16,0 0-60 15,0 0 18-15,0 0-31 16,4-36 0-16,-4 36-5 0,0 0 0 16,0 0-16-16,0 6 3 15,-9 20 13-15,-2 5 45 16,0 1-20-16,4-1-12 15,5 4-3-15,2-7-1 16,0-6-1-16,0-8-8 16,0-2 7-16,14-12-5 15,3 0 3-15,6 0 22 16,4-22-14-16,2-14-13 16,0-5-48-16,-2 2-19 15,-4-2 2-15,-4 5 24 16,-4 6 41-16,-4 9 1 15,-4 2 15-15,-1 12 22 0,-6 4 3 16,0 3-2-16,0 0-39 16,0 0-9-16,0 15 9 15,-6 6 14-15,-5 11 22 16,1 4 5-16,6-2 15 16,2 3-6-16,2-1-29 15,0-8-6-15,6-6-10 16,11-6-1-16,0-10-4 15,8-6-5-15,4 0-57 16,4-10-85-16,3-16-98 16,0-2-259-16</inkml:trace>
  <inkml:trace contextRef="#ctx0" brushRef="#br1" timeOffset="-10302.9">10434 17096 122 0,'0'0'332'0,"0"0"-146"0,0 0-37 15,0 0-24-15,0 0-46 16,0 0-32-16,22-12-22 15,-22 12-8-15,3 0-11 16,-1 0-6-16,-2 0 1 16,5 0 14-16,-3 0 3 15,0 0 2-15,2 0-7 16,3-4 0-16,-3 3 2 16,-2 1-5-16,1-5 4 15,-3 1-5-15,2 0 8 16,-2-5-10-16,0 0 11 15,0-1-18-15,0 3-9 16,0-2-5-16,0 7 14 0,-11-2 41 16,-7 4-40-1,-2 0-1-15,-7 0-5 0,0 15-4 16,-2 2 9-16,6 5 9 16,2 1-4-16,5-1 1 15,5 1 3-15,5 0-8 16,4-1 0-16,2-8-2 15,0-2 0-15,0-9 0 16,4-3-7-16,11 0 8 16,3 0 29-16,5-12-23 15,1-11-6-15,-2-7-23 16,-1 2-14-16,-1 2-7 0,-7 3 34 16,-2 10 9-16,-4 4 2 15,0 6 7-15,-5 3 27 16,2 0-35-16,3 0-16 15,1 3 16-15,6 19 8 16,1 1 11-16,1 3-1 16,3-7-10-16,0-3 1 15,-3-1-6-15,-1-11 6 16,-1-4-8-16,-1 0 13 16,5-8-10-16,-1-20-4 15,2-6-59-15,-2-11-32 16,-3 3 11-16,-1-6 49 0,3-2 22 15,-3-2 9-15,1-3 0 16,-3 11 16-16,-3 3 9 16,0 14 2-16,-4 15 24 15,-4 7-6-15,0 5-44 16,0 0-1-16,0 0-40 16,-2 17 25-16,-14 15 15 15,-2 13 24-15,-4 9-8 16,2 8 18-16,0 0 8 15,8 0-9-15,4-8-15 16,8-4-3-16,0-16-10 16,0-9-5-16,17-13-8 15,12-12-1-15,12-8-92 16,5-33-229-16</inkml:trace>
  <inkml:trace contextRef="#ctx0" brushRef="#br1" timeOffset="-9575.9">11290 16980 223 0,'0'0'161'0,"0"0"36"16,0 0 0-16,0 0-38 15,0 0-37-15,0 0-4 16,0-51-54-16,0 46 3 16,0 1-20-16,0 4-37 15,0 0-10-15,2 4-32 16,9 26 32-16,5 10 5 15,2 6 10-15,-2 3-13 0,-3-10 0 16,-2-6 9-16,-4-11-11 16,-3-14 2-16,-2-4 3 15,-2-4 1-15,2 0 8 16,1-4 8-16,8-22 23 16,4-11-40-16,6-12-2 15,4-4-3-15,-1 0 0 16,2 4-15-16,-1 8-24 15,-5 14-7-15,-7 13-7 16,-9 14-57-16,2 0-61 16,-4 6-293-16,0 20-97 15</inkml:trace>
  <inkml:trace contextRef="#ctx0" brushRef="#br1" timeOffset="-8632.27">11770 17052 409 0,'0'0'193'16,"0"0"-169"-16,0 0-15 15,0 0 0-15,0 0 5 16,0 0-12-16,77-40 2 16,-77 40-2-16,0 0 16 15,0 0 14-15,0 0-20 0,0 8 49 16,0 3 3-16,0-4-40 15,0 0-8 1,0-4-7-16,0-3-9 0,0 0 8 16,0 0-8-1,0 0 30-15,0 0 53 0,0 0 13 16,0-14-52-16,0 0-31 16,0-7 6-16,0 4-8 15,0 3-6-15,0-4 4 16,0 9 0-16,-2-3-5 15,-2 7-2-15,-1-1 2 16,-3 6-4-16,-8 0 1 16,-5 0-6-16,0 11 6 0,-6 10-2 15,4 5-1 1,6 6 2-16,1-2 8 0,5-2 1 16,2 2-1-16,4-6-5 15,5 3 0-15,0-9 5 16,0-6-8-16,0-6 0 15,0-3-9-15,0-3 0 16,16 0 9-16,11-17 36 16,2-14-21-16,-3-1-4 15,-3-8-11-15,-7 12-20 16,-5 2 7-16,-7 13 13 16,-2 8 2-16,0 1 3 15,0 4 1-15,0 0-6 16,4 0-7-16,0 4 7 15,1 10 2-15,1 0 24 0,2 2-14 16,1-2-4-16,0-4 2 16,2 2-10-16,-2-2 10 15,3-1-9-15,-3-9 4 16,0 0-5-16,7 0-13 16,0-14-20-16,4-17-73 15,2-5-51-15,3-8 34 16,0-4 57-16,0-3 45 15,-2-2 21-15,-1-5 1 16,-2-1 30-16,-6 11 54 16,-5 9-6-16,-7 10 0 15,-4 12 0-15,0 8-19 16,0 9-16-16,0 0-11 16,0 0-32-16,0 0-1 0,0 0-17 15,0 4-3-15,-8 21 20 16,-6 8 13-16,3 7 2 15,2 10 7-15,2 8 3 16,0 9 7-16,1-1-10 16,-1-5-2-16,3-6-11 15,0-9-4-15,4-5-2 16,0-20 2-16,0-3-4 16,0-13-1-16,0-5-45 15,0 0-92-15,6-10-25 0,14-24-292 16</inkml:trace>
  <inkml:trace contextRef="#ctx0" brushRef="#br1" timeOffset="-8342.44">12385 16883 848 0,'0'0'239'16,"0"0"-109"-16,0 0-44 15,0 0-32-15,0 0-41 16,0 0-10-16,6-9 0 15,-6 9-3-15,0 0 0 16,0 0-2-16,0 0-6 16,0 18 8-16,0 8 2 0,0 2 5 15,0 2-3 1,-4-7-4-16,-3 4 2 0,3-15-2 16,0-2-38-16,4-6-33 15,0-4-14-15,0 0 70 16,0-18 6-16,17-8-99 15,3-6-23-15,0 6-32 16,-4 0-207-16</inkml:trace>
  <inkml:trace contextRef="#ctx0" brushRef="#br1" timeOffset="-8052.61">12385 16883 264 0,'109'-17'303'0,"-109"17"-114"16,0 0-20-16,0 0-56 15,0 0-40-15,0 0-29 16,0 22 5-16,0 0-9 0,0 0-26 15,11-4 4-15,0 0-16 16,3-6 2 0,1-2 6-16,1-6-6 0,1 1 29 15,4-5-7-15,1 0 11 16,5-5-15-16,-3-13-10 16,1 0-2-16,-1 1-8 15,-6-6-2-15,-2 7-4 16,-10 9-13-16,-4 0-9 15,-2 7-4-15,0 0-14 16,0 0-35-16,0 0-43 16,-8 0-10-16,-8 0 122 15,-6 7-111-15,-3 8-77 16,-4-1-130-16</inkml:trace>
  <inkml:trace contextRef="#ctx0" brushRef="#br1" timeOffset="-7072.5">12393 16973 310 0,'0'0'187'0,"0"0"-38"16,0 0 18-16,0 0-61 16,0 0 6-16,0 0-16 0,77-121-24 15,-75 121-15 1,-2 0-5-16,0 0-38 0,0 0-14 16,0 0-19-16,0 4-7 15,-7 23 26-15,-7 8 8 16,1 5-2-16,2 1 1 15,2-2-4-15,3-7 2 16,3 1-3-16,3-16-2 16,0 0-4-16,0-12 1 15,16-5 3-15,10 0 18 16,10-22 6-16,-3-9-12 16,-4-1-12-16,-4-3-25 15,-7 3-4-15,-3 0-19 16,-3-2-18-16,-5 5 9 15,-1 3 47-15,-2 9 10 0,1 2 7 16,-5 12 41-16,0 3 4 16,0 0-28-16,0 0-24 15,0 0-27-15,0 8-1 16,0 12 28-16,0 6 17 16,-3 6 9-16,3 2 13 15,0 2 3-15,0 0-19 16,0 0-4-16,3-5-5 15,13-9-6-15,2-4-8 16,4-13 4-16,4-5-3 16,8 0 28-16,3-10-9 15,4-15-8-15,-5-4-7 16,-5-7-5-16,-2 6 0 16,-7 2-21-16,-6 2 15 0,-3 4 6 15,-2-4 4-15,-2 3-4 16,-2 0 0-16,-5 5-5 15,-2 1-8-15,0 3-7 16,0 7-11-16,-11 5 11 16,-7 2 3-16,-6 0 16 15,-1 6 2-15,-2 20-2 16,5 2-5-16,4 10 6 16,7 3 22-16,8-2-1 15,3-3-10-15,0 0 7 0,21-9-1 16,4-10-15-16,6-2 21 15,0-11-8 1,2-4-1-16,-2-4-14 16,-2-28-52-16,-8-9-156 0,-10-7-349 15</inkml:trace>
  <inkml:trace contextRef="#ctx0" brushRef="#br1" timeOffset="-6362.9">14237 16918 545 0,'0'0'235'15,"0"0"-96"-15,0 0-35 16,0 0-5-16,0 0-36 15,0 0-36-15,11-3-23 16,30 3 65-16,15 0-8 16,15 0-16-16,6 0-12 15,1 0-26-15,-7 0-4 16,-15 0 9-16,-20 0-10 16,-16 0-2-16,-13 0-19 15,-7 0-34-15,0 0-18 16,0 0-58-16,0 0-125 15,-11 0-15-15</inkml:trace>
  <inkml:trace contextRef="#ctx0" brushRef="#br1" timeOffset="-6000.17">15236 16554 731 0,'0'0'156'0,"0"0"-20"16,0 0-17-16,0 0-29 0,0 0-16 16,0 0-24-16,29-46-33 15,-29 46-2-15,0 0-15 16,0 27-18-16,0 17 18 15,-9 14 19-15,-5 9-6 16,-3 5-5-16,-3 4 0 16,1-4-2-16,0-9-5 15,3-12 0-15,5-10 3 16,2-17-4-16,4-12 2 16,3-7-1-16,2-5-1 15,0 0-15-15,0 0-24 16,2-17-66-16,12-20-386 15</inkml:trace>
  <inkml:trace contextRef="#ctx0" brushRef="#br1" timeOffset="-5744.3">15180 16554 768 0,'0'0'181'15,"0"0"-55"-15,0 0-30 16,0 0-37-16,0 0-59 15,0 0 1-15,125-150-1 16,-103 150 0-16,-7 0-2 16,-7 19-4-16,-8 8 6 15,0 14 20-15,-2 11 37 16,-21-2-34-16,-4-2-11 16,0-6 3-16,3-4-8 0,-1-6-7 15,8-1 0 1,3-4-154-16,3-8-75 0,7-7-181 15</inkml:trace>
  <inkml:trace contextRef="#ctx0" brushRef="#br1" timeOffset="-5038.33">15379 17074 560 0,'0'0'240'0,"0"0"-132"16,0 0 49-16,0 0-15 0,0 0-87 15,0 0-22-15,50-75-24 16,-33 34 0-16,-2-2-9 16,-1-6 0-16,-4 3-1 15,-3 5-1-15,2 2 2 16,-2 13 0-16,-3 11 7 16,-4 7-6-16,0 8-1 15,0 0-15-15,-6 8-28 16,-17 16 43-16,1 11 5 15,2-3-2-15,13-2-3 16,7-8-3-16,0-2-2 16,0-4-3-16,12-6-10 15,10-6 18-15,6-1 20 16,6-3-10-16,0 0-10 0,-1 0-24 16,-10 0-37-16,-8 0 51 15,-9 0-3-15,-4 11 6 16,-2-2 1-16,0 8 6 15,0 1 28-15,0 0 29 16,0 4-17-16,0-13-11 16,0 0-12-16,0-5-7 15,10-4-7-15,5 0 6 16,8 0 22-16,4-4 14 16,6-14-34-16,0-4-6 15,1 0-5-15,1-6-1 16,-2-2-46-16,-4-2-22 15,-4 1-11-15,-7 0 7 0,-5 4 49 16,-4 4 14 0,-6 2-2-16,-3 7 6 0,0 4-26 15,-12 6-4-15,-8 4 25 16,-4 0 3-16,-3 0 9 16,3 14-1-16,-1 8 24 15,8 9 18-15,3 5 12 16,5 3 32-16,9 2-27 15,0-1-13-15,4-4-16 16,25-3-8-16,9-12 6 16,3-7-28-16,1-10 18 15,2-4 3-15,3-14-21 16,3-22-90-16,-6-4-232 16,-9-8-392-16</inkml:trace>
  <inkml:trace contextRef="#ctx0" brushRef="#br1" timeOffset="-3848.12">16459 16802 391 0,'0'0'191'0,"0"0"-44"16,0 0-75-16,0 0-26 16,0 0-12-16,0 0-20 15,0 46-7-15,0-46 2 16,0 0 6-16,-2 0 26 15,-11 0 17-15,-1-18-33 0,-1-4-17 16,-1-2 7-16,1 3-7 16,-3 3 0-16,3 9 37 15,-1 4 14-15,1 2-29 16,-4 3-2-16,-1 0-15 16,-2 12-1-16,-2 10 3 15,-1 10 0-15,2-1 8 16,6 6-12-16,5-4 9 15,8-4-4-15,4-7-4 16,0-4-4-16,0-6-8 16,12-8 0-16,12-4 0 0,12-7 25 15,12-30 0 1,6-11-15-16,2-6-10 0,-8-1-10 16,-5-3-20-16,-9 7-7 15,-12 0-13-15,-7 3 29 16,-1 6 17-16,-7 8 4 15,-1 12 5-15,-4 8 1 16,-2 5 12-16,0 9 3 16,0 0-21-16,0 5-18 15,0 21 18-15,-12 6 3 16,-7 9 9-16,1 3-2 16,1 3 11-16,1 3-4 15,-2 4 0-15,5 1-1 16,0 1-4-16,4-6-5 0,4-10-3 15,5-8 0-15,0-6-1 16,0-12-3-16,11-5-2 16,16-9 2-16,9 0 11 15,1-19 0-15,1-13-11 16,-1 2-24-16,-12-5-3 16,2-2-18-16,-4 1 6 15,-1 2 21-15,-2 5 15 16,-2 3 3-16,-5 9 1 15,-3 9 0-15,-4 3 23 16,-6 5-6-16,0 0-18 16,0 8 0-16,0 23 2 15,-6 9 29-15,-2 0-8 0,6 1-19 16,2-9 5 0,0-6 7-16,0-6-15 0,5-8 2 15,10-5-3-15,10-7 0 16,2 0 14-16,6-4 3 15,5-22-17-15,5-6 4 16,-1-3-4-16,-4-4-17 16,-3 6 5-16,-8 6 12 15,-5 6 0-15,-9 11-2 16,-1 2 2-16,-10 8 4 16,-2 0-4-16,0 0-2 15,0 0-5-15,0 13 2 0,0 8 5 16,0 2 9-16,0-5-8 15,2-4 0 1,-2-4 0-16,3-2 3 16,-1-4-4-16,-2-4 3 0,2 0-2 15,0 0 4-15,2 0 2 16,6-4-3-16,1-18-4 16,-3 0-16-16,2-2 15 15,-6 2-7-15,-4 5 4 16,0 8-3-16,0 1-6 15,-11 6 11-15,-7 2 2 16,-6 0 1-16,1 14 6 16,-2 9-5-16,6 8 10 0,1 0 0 15,7 6 1 1,9-4-2-16,2 1 0 0,2-5-5 16,25-11-5-16,4-7 3 15,9-11 14-15,5 0-9 16,-5-26-9-16,-5-11-25 15,-12-13-56-15,-12 1-162 16,-11-4-425-16</inkml:trace>
  <inkml:trace contextRef="#ctx0" brushRef="#br1" timeOffset="-3600.05">17175 16503 819 0,'0'0'202'16,"0"0"-135"-16,0 0-12 15,0 0-17-15,0 0-34 0,0 0 5 16,-53 72 1-16,73-68-1 16,-1-4 10-16,0 0 9 15,-11 0-6-15,-6-8-7 16,-2-2-7-16,0 6-8 16,-26 1-3-16,-8-2 0 15,-1 5 1-15,-3 0 1 16,-2 0-5-16,9 0-50 15,9 0-64-15,19 0-80 16,3 0-345-16</inkml:trace>
  <inkml:trace contextRef="#ctx0" brushRef="#br1" timeOffset="-3098.01">17400 16517 113 0,'0'0'246'16,"0"0"-72"-16,0 0-42 15,0 0 16-15,0 0-10 16,0 0-32-16,67-139-9 15,-67 139-17-15,0 0-41 16,0 0-36-16,0 19-3 16,0 17 0-16,-7 16 28 15,-6 3 2-15,4 3-5 16,-2 0-4-16,2 0-4 0,5-10-9 16,-3-6-1-16,2-9-5 15,1-8 1-15,-5-9-3 16,5-6-7-16,-6-10-49 15,-3 0-111-15,3-5-58 16,-6-18-392-16</inkml:trace>
  <inkml:trace contextRef="#ctx0" brushRef="#br1" timeOffset="-2047.59">17265 16714 927 0,'0'0'253'0,"0"0"-175"15,0 0-18-15,0 0-32 0,0 0-24 16,0 0 43-16,118 26-28 16,-74-26 2-16,-2 0-14 15,-6 0 5-15,-4-4-7 16,-11-9-5-16,-5 4-9 16,-5 0-8-16,-1-1 10 15,-4 1-7-15,5 0-12 16,3-5 0-16,1 2 0 15,1-2 19-15,-3 1 7 16,1 8 0-16,-6-2 2 16,-3 7 19-16,-3-5 5 15,-2 5 3-15,0-2-17 16,0 2-12-16,0 0-11 16,0 0-2-16,-15 0 13 0,-3 2 5 15,-5 15 0-15,-4 0-1 16,3 5-1-16,-2 6 0 15,5 2 2-15,8 2-2 16,10 1 0-16,3 1 9 16,0-2-11-16,27-6 1 15,2-9 7-15,10-10-2 16,-2-7-1-16,-3 0 11 16,1-19-17-16,-4-8-5 15,0-4-32-15,-1 0-12 16,-4-1-6-16,1 6 5 0,-2 8 31 15,-3 4 19 1,-2 1 3-16,-2 8 22 0,-3 2-1 16,1 3-7-16,-3 0-8 15,1 0 4-15,-1 4 1 16,-4 13-4-16,-5-3-7 16,-2-1 2-16,-2 1 5 15,0-6-4-15,0 1-3 16,0-8-3-16,0-1 0 15,0 0 3-15,0 0-1 16,0 0-2-16,-8-10 0 16,-3-12-5-16,2 9-12 15,-3-6 17-15,2 6 1 16,1 0 2-16,-1 5-3 0,2 6 0 16,3 2 16-16,-3 0-1 15,-4 0-15-15,-5 14-1 16,-6 18 0-16,-4 3 1 15,3 7 4-15,3 2-1 16,8-12 8-16,11-2-5 16,2-12-6-16,5-8 0 15,19-10 13-15,10 0 0 16,1-10 5-16,6-26-8 16,3-8-5-16,2-7-5 15,2-2-27-15,-7 0 4 16,-4 4 1-16,-6-4 9 0,-9-5-1 15,-2 0 13-15,-7 0 0 16,-3 9 1-16,-4 21 2 16,-6 10 5-16,0 18-1 15,0 0-6-15,0 14-18 16,-16 16 18-16,-1 16 0 16,1 9 12-16,5 6 6 15,2 2 11-15,7-1-7 16,2-4-6-16,0-4 2 15,2-9-7-15,13-13-4 16,6-10-3-16,3-14-2 16,3-8 1-16,5-18-3 15,-1-22-37-15,-4-10-61 16,-12-8-207-16,-11 5-505 16</inkml:trace>
  <inkml:trace contextRef="#ctx0" brushRef="#br1" timeOffset="-1191.81">18943 16607 4 0,'0'0'358'15,"0"0"-270"-15,0 0-4 16,0 0 52-16,0 0 13 16,0 0-44-16,0 0-9 15,-27-46 14-15,27 39-13 16,0 0-8-16,0 7-24 16,0 0-27-16,0 0-13 15,0 0-24-15,0 0-1 16,0 10-12-16,0 22-11 15,0 16 23-15,6 10 6 16,8-4-5-16,-3-9 0 16,-2-14-1-16,0-8 5 15,-4-15-5-15,-3-8 2 16,0 0 6-16,2 0 46 16,5-31 4-16,3-10-38 0,3-12-16 15,1 4-3-15,1 0 0 16,-3 5-1-16,-1 12-15 15,1 2 1-15,-8 16-12 16,1 9-19-16,-1 5-29 16,6 0-259-16,3 21-88 15,3 4-222-15</inkml:trace>
  <inkml:trace contextRef="#ctx0" brushRef="#br1" timeOffset="465.69">19462 16641 424 0,'0'0'265'0,"0"0"-192"15,0 0-57-15,0 0-6 16,0 0-2-16,0 0-8 16,56-22-1-16,-54 22-6 15,-2 0-5-15,0 5 12 16,0 8 40-16,0-5 16 15,0 3-18-15,0-4-23 16,0 0-4-16,0-4 4 16,0-3-5-16,0 0 1 0,0 0 1 15,0 0 27 1,0 0 30-16,0 0 13 0,0 0-21 16,0-14-29-16,0 0-20 15,0-4-3-15,0 3 3 16,-4-8-3-16,0 9-7 15,-3 0 1-15,-3 0 1 16,-5 10-4-16,-3 4-5 16,-9 0 5-16,-2 0 3 15,-4 11-3-15,0 14 1 16,-1 1 3-16,5 10-4 16,2 5 0-16,3-2 0 15,9 3 2-15,3 3 9 16,5-9-9-16,5-6-2 0,2-9 0 15,0-6 2-15,0-7-2 16,0-8-1-16,2 0 1 16,21-8 4-16,4-24 12 15,2-4-14-15,-5-4-2 16,0 0-16-16,1 6-4 16,0 10-16-16,-3 2 27 15,-7 10-3-15,-1 7 6 16,-3 3-7-16,-2 2 13 15,2 0 3-15,0 10 5 16,1 12 15-16,-1 4-6 16,2 6-4-16,-2-9-4 15,2-1-4-15,-4-12-2 0,1-7 5 16,3-3-1 0,3 0 6-16,5-13 5 0,4-18-7 15,-3-5-6-15,1-4-5 16,-8-4 0-16,-1-2-23 15,-1-1 8-15,-2-8 1 16,0-3 14-16,-2 4-3 16,0-1 4-16,0 18-1 15,-4 12 0-15,-3 13 21 16,-2 12-3-16,0 0-18 16,0 0-2-16,0 8-28 15,0 16 27-15,-4 11 3 0,-10 5 5 16,-2 4 3-1,-2 6 7-15,-4 4 2 0,0 4 5 16,2 4 5-16,1 0-2 16,9-8-18-16,5-5 5 15,5-10-6-15,0-16-6 16,21-9 2-16,10-14 0 16,4 0 25-16,7-5-8 15,-1-22-6-15,-1-7-7 16,-4-2-6-16,-7-8-30 15,-3-1-23-15,-8 3-54 16,-4 8-110-16,-10 10-38 16,-4 12 13-16,0 7-4 15,0 0 82-15,0 5 164 16,4 0 67-16,-2 0 141 0,1-4 12 16,-1 4 11-16,-2 0-28 15,0 0-80-15,0 0-53 16,0 0-34-16,0 0-27 15,0 0-9-15,0 0-8 16,0 0-6-16,-2 18 13 16,-7 8 1-16,-4 6 9 15,1 5 0-15,4-8 5 16,3 3-3-16,5 0-3 16,0-5-1-16,0-6-1 15,0-7-5-15,13-5 1 16,3-9 3-16,4 0 1 0,7-4 7 15,2-22-13-15,4-6-6 16,-4-9-15-16,-2 1-16 16,-9 0 1-16,-3 1 18 15,-5 6 9-15,-6 3 9 16,0 12 1-16,-4 7 8 16,3 11 10-16,-3 0-7 15,0 0-12-15,0 5-29 16,0 19 29-16,0 6 12 15,-7-2 0-15,-3 6 1 16,6-2 4-16,2-1-5 16,2-4-4-16,0 0 1 15,0-9 3-15,12-4-8 16,5-6-4-16,8-8 1 16,8 0 12-16,9-14 2 0,1-12-7 15,1-6-4-15,-5-3-4 16,-4 3-10-16,-6-3-12 15,-9 9 1-15,-4-6 12 16,-10 9 0-16,-4 0 8 16,-2 6-3-16,0 9 2 15,0-2-4-15,-4 6-12 16,-7 4-22-16,-5 0 33 16,-3 0 7-16,-6 18 0 15,0 3-2-15,3 6 2 0,5 1 3 16,5 9 18-1,12-2 0-15,0 1 8 0,8 2-3 16,27-10-9-16,9-5-8 16,7-16 5-16,7-7-3 15,-2-3-7-15,-1-29-4 16,-12-8-85-16,-9-13-222 16,-17 3-599-16</inkml:trace>
  <inkml:trace contextRef="#ctx0" brushRef="#br1" timeOffset="1016.09">21375 16469 1012 0,'0'0'219'15,"0"0"-148"-15,0 0 1 16,0 0-23-16,0 0-38 0,0 0-7 16,82 0 23-16,-42-2-27 15,-4-3-18-15,-7 2-62 16,-9 3-140-16,-9 0-108 15,-11 0-262-15</inkml:trace>
  <inkml:trace contextRef="#ctx0" brushRef="#br1" timeOffset="1165">21404 16665 689 0,'0'0'364'15,"0"0"-171"-15,0 0-100 0,0 0-78 16,0 0-11-16,0 0-4 15,234-79-84-15,-201 76-112 16,-10-1-104-16,-19 0-174 16</inkml:trace>
  <inkml:trace contextRef="#ctx0" brushRef="#br1" timeOffset="2318.11">22926 16330 295 0,'0'0'231'0,"0"0"-86"16,0 0 29-16,0 0-54 15,0 0-25-15,0 0-10 16,7-107-3-16,-2 95-42 15,-1 5 18-15,-4 7 3 16,0 0-17-16,0 0-26 16,0 0-18-16,0 0-15 15,-2 28 8-15,-8 12 7 16,2 13 6-16,3 0-2 16,5-4-4-16,0-14 3 15,0-10-1-15,7-4 1 0,7-16-6 16,7-5 2-1,8-5 1-15,10-22 23 0,7-13-23 16,0-13-2-16,-5 4-8 16,-5-2-5-16,-7 12 7 15,-11 2 8-15,-7 11-2 16,-5 5 4-16,-3 1-2 16,-3 8 10-16,0 3 4 15,0 5 1-15,0 0-4 16,0 4 3-16,0 0-6 15,0 0-8-15,0 0-4 16,0 26-13-16,0 14 15 16,-11 18 2-16,0 13 0 0,-1 6 5 15,-1 2-3 1,-1-3-2-16,1 0 3 0,0-4 0 16,-3 0 0-16,6 2-1 15,-4-5 1-15,5-11-1 16,3-14-1-16,-2-7 1 15,6-16 0-15,2-7-2 16,-2-5 0-16,2-9 1 16,-2 0 0-16,0 0 1 15,-3 0 22-15,-6-5 4 16,-5-17-6-16,-6-6-15 16,2-16-2-16,4-5 2 15,10-9-2-15,6-14-2 16,4 5-2-16,27-7 1 0,14 5-2 15,6 3 0-15,9 4-2 16,0 8-14-16,1 10-19 16,-10 8-8-16,-11 9-29 15,-13 13-148-15,-13 4-386 16</inkml:trace>
  <inkml:trace contextRef="#ctx0" brushRef="#br1" timeOffset="2843.23">23686 16270 275 0,'0'0'192'16,"0"0"-65"-16,0 0-4 15,0 0-25-15,0 0-31 0,0 0-18 16,-4-30 18-16,4 30 2 15,0 0 12-15,0 0-24 16,0 0-22-16,0 0-9 16,0 0 1-16,0 0-19 15,0 0-8-15,0 0-8 16,-2 0-1-16,-7 0 9 16,-7 22 21-16,1 11-5 15,-3 11-2-15,7 9 25 16,4 10-9-16,7-10-7 15,0 0 0-15,0-13-12 16,0-14-8-16,13-12-3 16,8-10-4-16,6-4 4 15,8-21 6-15,1-20-6 16,-1-13-52-16,-2 2-101 0,-8-10-210 16,-7-2-280-16</inkml:trace>
  <inkml:trace contextRef="#ctx0" brushRef="#br1" timeOffset="3133.85">23910 15913 201 0,'0'0'790'16,"0"0"-675"-16,0 0-115 15,0 0-8-15,0 0 8 16,0 0 7-16,-18 50-6 0,34-42 8 15,1-8 11-15,1 0 13 16,-3 0 3-16,-1-12-9 16,-5-2-7-16,-7-4-4 15,-2 4-15-15,0 7-1 16,0 2-4-16,-7 5-19 16,-11 0 17-16,-3 17-3 15,-2 10-28-15,7 1-51 16,5 7-102-16,7-9-206 15</inkml:trace>
  <inkml:trace contextRef="#ctx0" brushRef="#br1" timeOffset="3603.78">24170 16447 233 0,'0'0'401'15,"0"0"-161"-15,0 0-5 16,0 0-50-16,0 0-83 15,0 0-54-15,43-36-10 16,-5 22-25-16,-1 0-8 16,-3 1 4-16,-10 8-5 0,-3 1-4 15,-6 4 0-15,-3 0-24 16,-2 0-26-16,-1 0-50 16,1-8-111-16,-4 1-177 15</inkml:trace>
  <inkml:trace contextRef="#ctx0" brushRef="#br1" timeOffset="4366.03">24814 16150 92 0,'0'0'228'0,"0"0"-218"0,0 0 4 15,0 0-18-15,0 0 8 16,0 0 2-16,20-17 34 16,-17 17 105-16,-1-5 40 15,-2 5-55-15,0-4 11 16,0 4-39-16,0 0-56 16,2 0-29-16,-2 0-17 15,2 9-24-15,3 12 24 16,0 16 1-16,-3 2 4 15,0 3 12-15,0 2-3 16,2-12 3-16,3-10-12 16,5-14-5-16,7-8 0 15,12-9 27-15,6-28 4 16,-2-7-16-16,1-4-15 16,-7-1-4-16,-2 3-30 0,-8 11 14 15,-3 5 18-15,-7 8 4 16,-5 8 3-16,0-1 7 15,-4 8 24-15,4 2-9 16,-4 5-7-16,0 0-8 16,0 0-7-16,0 0-5 15,0 0-15-15,0 9-9 16,0 13 24-16,-4 14 7 16,-2 8 1-16,2 5-4 15,-1 11 2-15,1 5-4 0,4 8 3 16,-2-1-3-1,0-2 1-15,2-4-1 0,-2-8-2 16,2 0 9-16,0-12-8 16,0-1 4-16,0-10-2 15,-3-8-1-15,-2-13-2 16,1-2 3-16,2-12 16 16,-3 5-2-16,-1-5 8 15,-8 0 16-15,-8 0-10 16,-7-17-10-16,-4-12-8 15,2-4 1-15,6-9 0 16,7-2 4-16,13-15-3 16,5 1-10-16,17-8-3 15,25-10-2-15,7 7-2 16,2 8-32-16,-6 13-25 0,-8 16-5 16,-14 18-50-16,-15 9-61 15,-8 5-142-15,0 0-427 16</inkml:trace>
  <inkml:trace contextRef="#ctx0" brushRef="#br1" timeOffset="5812.08">25060 15758 101 0,'0'0'243'0,"0"0"-76"16,0 0-61-16,0 0-2 16,0 0-34-16,0 0-3 15,0 0 9-15,24-63-8 16,-22 63 11-16,-2 0-27 15,0 0-4-15,0 0-25 16,0 0-23-16,0 0 0 16,0 5-32-16,-9 16 32 15,-8 11 5-15,-5 5 26 16,-1-2-13-16,3-5-6 16,2-8-3-16,4-4-3 15,8-12-2-15,2-1-4 0,4-5 4 16,0 0 4-1,0 0 10-15,0-11 12 0,4-19 1 16,12-6-29-16,1 0 6 16,4 1 1-16,-1 4-5 15,0-1-2-15,2-2-2 16,1 6 0-16,-4-2-1 16,-3 11 3-16,-7 10 5 15,-5 4-6-15,-4 5 10 16,0 0-11-16,0 13-15 15,8 23-6-15,4 6 21 16,11 6 5-16,4-4-4 16,4 0-2-16,0-8-83 15,-2-14-156-15,-7-3-587 16</inkml:trace>
  <inkml:trace contextRef="#ctx0" brushRef="#br1" timeOffset="6377.77">25370 16316 79 0,'0'0'223'16,"0"0"-8"-16,0 0-40 15,0 0-62-15,0 0-15 16,0 0-34-16,54-112-6 16,-48 99-31-16,-4 8 38 15,0-2-12-15,-2 2-10 0,0 5 21 16,0 0-30 0,0 0-20-16,0 0-14 0,0 0-3 15,0 0-8-15,0 0-7 16,0 8-12-16,-2 14 24 15,-6 18 6-15,-6 6 24 16,3 7-2-16,3-4 1 16,6-5 8-16,2-7-20 15,0-15-5-15,0-9-6 16,8-4 0-16,5-9 2 16,1 0 36-16,1 0-24 15,1-18-14-15,-1-14-73 0,-2-6-212 16,-4-4-357-16</inkml:trace>
  <inkml:trace contextRef="#ctx0" brushRef="#br1" timeOffset="6669.16">25644 15877 552 0,'0'0'147'0,"0"0"-113"15,0 0-13-15,0 0 43 16,0 0 9-16,0 0-26 16,-38 117-1-16,38-103-12 15,0-9 7-15,0-2 21 16,0-3-6-16,0 0 5 0,5 0 5 16,5-16 11-16,3-13-61 15,-5 3-15-15,-4 1-1 16,-4 2-16-16,0 13-28 15,-12 6-33-15,-16 4-31 16,-17 23-61-16,-15 16-51 16,-9 11-261-16</inkml:trace>
  <inkml:trace contextRef="#ctx0" brushRef="#br1" timeOffset="7417.63">22668 16145 14 0,'0'0'224'0,"0"0"-107"15,0 0 47-15,0 0 4 16,0 0-39-16,0 0-48 15,0-12 1-15,0 12-27 16,0 0-4-16,0 0-15 16,-6 0-36-16,-11 12 0 0,-9 29 0 15,-12 17 13 1,-5 27 37-16,-1 13-22 0,6 10 23 16,7 4-1-16,13 3-20 15,18-11-20-15,0-12-9 16,25-19-1-16,26-24 0 15,18-14-3-15,29-22-1 16,29-13-38-16,29 0-68 16,24-39-205-16</inkml:trace>
  <inkml:trace contextRef="#ctx0" brushRef="#br1" timeOffset="8108.38">25925 15763 325 0,'0'0'249'0,"0"0"-87"16,0 0-44-16,0 0 7 16,0 0-2-16,0 0-23 15,-48-54-52-15,51 54-48 16,21 0 5-16,10 18-6 15,15 22 1-15,3 22 0 16,-13 24 9-16,-16 28-6 16,-23 22 11-16,-21 1 7 15,-41 6 8-15,-23-13-6 16,-17-18-16-16,0-9-2 0,3-15-5 16,15-16-8-16,12-23-237 15,16-22-272-15</inkml:trace>
  <inkml:trace contextRef="#ctx0" brushRef="#br1" timeOffset="9880.03">11188 17798 174 0,'0'0'13'15,"0"0"-13"-15,0 0-20 16,0 0-29-16,0 0-6 15</inkml:trace>
  <inkml:trace contextRef="#ctx0" brushRef="#br1" timeOffset="19324.43">16769 854 359 0,'0'-12'243'0,"0"6"-160"16,0 4-31-16,0 2-15 15,0-3 14-15,0 3-3 16,0 0-11-16,0 0 2 16,0 0-8-16,0 0-13 15,0 0 9-15,0 0-21 16,0 0-4-16,0 0 6 15,0 0-8-15,0 7 0 0,0 3 3 16,0 0 0-16,0-2 3 16,0-6 7-16,0 0-7 15,0-2-4-15,0 0 29 16,0 0 20-16,2-2 23 16,3-18-13-16,2-4-47 15,-3-7-11-15,-2 6 4 16,-2 4-7-16,0 5 0 15,0 9 0-15,0 3-9 16,-10 4 9-16,-6 0-13 16,-7 0 11-16,-3 15 2 15,-5 11-1-15,2 9 1 16,-2 7-2-16,4 10 2 16,4 8 12-16,7 8 4 15,12-1 3-15,4-4 3 0,0-8-6 16,29-15-11-16,12-12 8 15,7-15 8-15,8-13 13 16,4 0-6-16,-2-20-5 16,-4-15-11-16,-12-9-8 15,-11 0-3-15,-6 2-1 16,-14 7-10-16,-4 10 4 16,-5 9 1-16,-2 8 0 15,0 3-5-15,2 5 3 16,-2 0-9-16,3 0-5 15,-3 0 1-15,0 0 12 16,0 0 3-16,0 0 0 0,0 0 2 16,0 0-4-16,0 0 2 15,0 10 5-15,-5 14 1 16,-2 5-1-16,0 7 2 16,3 0 5-16,2-1-5 15,2-9 0-15,0-6 1 16,0-8-1-16,0-9-2 15,0-3-2-15,9 0-2 16,2-10 4-16,0-20 12 16,4-11-12-16,-1 3-9 15,-5 1-2-15,-7 4-6 16,-2 9 6-16,0 9 4 16,0 4 5-16,0 10 2 0,0 1 5 15,-4 0-5-15,-9 14-12 16,-6 15 12-16,2 5 0 15,3 3 6-15,6-7 1 16,1-4-2-16,7-6 0 16,0-6-3-16,0-4-2 15,13-8-3-15,7-2 1 16,4 0 2-16,3-26 17 16,2-5-17-16,-2 0-10 15,0-3-12-15,-2 5 16 16,-5 9 1-16,-5 6-5 15,-4 9 7-15,-4 5 3 0,0 0-8 16,-1 0 8 0,3 15 0-16,0 12 15 0,-2 6 1 15,-3-2-10-15,-4 0 3 16,0-4-7-16,0-9 0 16,0-8-1-16,0-3 1 15,0-7-1-15,0 0 3 16,0 0 6-16,0 0 0 15,2-21 1-15,12-11-11 16,1-8-13-16,6-1-3 16,-2 8 8-16,-1 4 8 15,-7 14 1-15,1 5 6 16,-8 6 13-16,1 4-9 16,3 0-11-16,4 0 0 15,1 22 10-15,5 3 1 0,-5 5 2 16,1-3-4-16,-3-10-3 15,-3-3-2-15,-1-7-1 16,0-4-1-16,0-3-2 16,4 0-7-16,3-5-36 15,5-19-72-15,6-12-206 16,-1-3-481-16</inkml:trace>
  <inkml:trace contextRef="#ctx0" brushRef="#br1" timeOffset="20177.46">17766 910 500 0,'0'0'416'0,"0"0"-217"16,0 0-61-16,0 0-57 0,0 0-53 16,0 0-9-16,2-4-19 15,0 4 0-15,-2 0 0 16,5 4-3-16,-3 10 6 16,-2-3-3-16,3 1 4 15,-1-7 0-15,0-1-1 16,0-2 0-16,0 0 0 15,-2-2-2-15,0 0 4 16,0 0 5-16,0-5-6 16,0-15-4-16,0-1-9 15,-6 3 7-15,-6 2-3 16,3 8-13-16,1 4 5 16,1 4 13-16,-2 0 0 0,-2 0 0 15,-3 16-5-15,1 9 5 16,-2 1 2-16,1 8 1 15,5-1 10-15,5 6 2 16,4-4-6-16,0 4 6 16,0-9-4-16,19-4 0 15,4-8-11-15,6-8 4 16,2-8 1-16,2-2-3 16,3 0 10-16,-3-18 2 15,2-5-7-15,-4-2-4 16,-5-5-3-16,-2-4-5 15,-1 2 4-15,-5-1-2 0,-5 8 3 16,-6 9 1 0,-5 3-1-16,-2 9-4 0,0 3-2 15,0-2-5-15,0 3 0 16,-2 0-1-16,-11 0-5 16,-6 4 15-16,-3 13 2 15,2 4 0-15,4 6 0 16,8 1-4-16,8 2 3 15,0 0-4-15,4-4-4 16,23-8 1-16,11-8 4 16,2-10 8-16,5 0-1 15,-4-10 10-15,-2-18-13 16,-8-6-15-16,-6-3-4 0,-8-3 18 16,-3 3-5-1,-7-2-2-15,-3 1 8 0,-2 6 0 16,-2 3 0-16,0 10 18 15,0 9 5-15,0 4 4 16,0 6-4-16,0 0-14 16,0 0-6-16,0 0-3 15,0 18-13-15,0 24 13 16,0 23 11-16,-2 12 0 16,-9 15-4-16,-1 3 1 15,-1 1 0-15,2-4-8 16,0-7 0-16,2-15 0 15,0-18 2-15,2-19-2 16,1-14-15-16,4-13-23 0,-1-6-66 16,3-25-52-16,0-22-296 15</inkml:trace>
  <inkml:trace contextRef="#ctx0" brushRef="#br1" timeOffset="20414.54">18290 942 703 0,'0'0'299'0,"0"0"-157"16,0 0-48-16,0 0-8 16,0 0-47-16,0 0-37 15,36-54-2-15,-23 54-2 16,1 21 1-16,-1 2-2 16,-3 7-6-16,-4 2 7 0,-6 2-11 15,0-2 13-15,-10-4 5 16,-15-7 1-16,4-9-6 15,0-11-17-15,3-1-89 16,9-16-128-16,9-14-262 16</inkml:trace>
  <inkml:trace contextRef="#ctx0" brushRef="#br1" timeOffset="20687.64">18573 758 901 0,'0'0'207'15,"0"0"-94"-15,0 0-60 0,0 0-27 16,0 0-26 0,0 0-18-16,0 48 18 0,-6-8 1 15,-6 4 22-15,-1 4 10 16,4 2-7-16,0 3 7 16,2-4-9-16,3 0-10 15,4-8-12-15,0-15 1 16,0-11-3-16,0-10-3 15,8-5 3-15,13 0 6 16,6-23 20-16,4-12-26 16,2 0-41-16,-8-3-71 15,-4-2-140-15,-13 1-316 16</inkml:trace>
  <inkml:trace contextRef="#ctx0" brushRef="#br1" timeOffset="20826.57">18484 974 635 0,'0'0'236'0,"0"0"-154"16,0 0-33-16,0 0 59 16,0 0-42-16,0 0-66 15,289-32-73-15,-179 2-185 16,6-8-502-16</inkml:trace>
  <inkml:trace contextRef="#ctx0" brushRef="#br1" timeOffset="21456.5">19480 952 331 0,'0'0'240'0,"0"0"-135"0,0 0-16 15,0 0 15-15,0 0-39 16,0 0-5-16,-11-75 11 16,6 75-10-16,-5 0 0 15,-4 0-32-15,-6 23-27 16,0 9 0-16,-1 8 7 16,6 3 1-16,9-3-8 15,6-5-2-15,0-4-9 16,19-9 4-16,24-14 5 15,15-8 26-15,2-6 3 0,-5-26-11 16,-10-7-18 0,-16-1-35-16,-18 2 4 0,-11 2 27 15,0 6 4-15,-17 2 25 16,-12 6 20-16,-2 8-16 16,-3 11-9-16,0 3-8 15,6 0-9-15,6 21-3 16,8 7-4-16,9 2-2 15,5 2-7-15,12-1-10 16,30-6-27-16,12 0 27 16,6-11-19-16,0-7-33 15,-7-7-48-15,-6 0-69 16,-7-12-56-16,-5-18-131 16</inkml:trace>
  <inkml:trace contextRef="#ctx0" brushRef="#br1" timeOffset="21686.36">19931 910 39 0,'0'0'355'0,"0"0"-56"16,0 0-35-16,0 0-84 15,0 0-67-15,0 0-31 16,17-180-28-16,-17 180-26 16,0 0-27-16,0 0-1 15,0 1-2-15,0 24 0 16,-4 15 2-16,-5 12 19 16,-3 12-3-16,2 8-6 15,-3 7-2-15,3 1-6 16,-1-2 4-16,5-8-6 15,-4-7 1-15,4-17 0 16,1-15-1-16,1-14-24 0,2-16-23 16,2-1-29-16,0-23-14 15,0-20-311-15</inkml:trace>
  <inkml:trace contextRef="#ctx0" brushRef="#br1" timeOffset="21831.28">19817 1034 1100 0,'0'0'248'0,"0"0"-163"16,0 0-19-16,0 0-48 16,0 0-15-16,0 0-6 15,191-65-4-15,-112 46-52 16,-4-1-88-16,6-10-322 16</inkml:trace>
  <inkml:trace contextRef="#ctx0" brushRef="#br1" timeOffset="23230.35">20419 955 396 0,'0'0'340'16,"0"0"-202"-16,0 0-64 16,0 0 15-16,0 0-79 15,0 0 22-15,53 0-23 16,-29 0 47-16,-1-8 19 15,-3-9-14-15,-2-1-36 16,-2-2-6-16,-1-4-10 16,-3 0-9-16,-6-1-13 15,-6 6-8-15,0 4 4 16,0 8 1-16,0 0 16 16,-2 7 26-16,-10 0-10 15,-1 0-16-15,-7 0 0 0,-7 19 2 16,1 5 6-16,1 2 17 15,7 4-5-15,5 3-1 16,11 8-10-16,2 1-7 16,0 0-2-16,17-6 2 15,8-10 5-15,4-11 12 16,-2-10-18-16,0-5 0 16,6 0 15-16,7-25 9 15,3-12-18-15,-3-1-2 16,-7-3-5-16,-6-2-5 15,-5 1 2-15,-7 2 3 16,-6 10 1-16,-4 8 4 0,-5 12 16 16,0 8-15-16,0 2-3 15,-7 0-3-15,-13 8-5 16,2 10 5-16,7 4 0 16,7-4-4-16,4-1-5 15,0-3-13-15,0-7 0 16,22-1 4-16,9-4 18 15,4 2 11-15,2-2-11 16,-6 3-9-16,-9 6-13 16,-8-1 0-16,-6 4 0 15,-1-2 15-15,-2 3 4 16,-3-4 2-16,0 1-6 0,0-2 1 16,1-3 5-16,-1-4 1 15,2-3 5-15,0 0 1 16,8 0 18-16,1-6 25 15,10-15-22-15,-2-8-18 16,2-5-2-16,-3 0-5 16,-7 1-2-16,-1 1 1 15,-8 5-1-15,-2 3 2 16,-2 2 3-16,0 6-2 16,0 6 7-16,0 5-3 15,0 5-7-15,0 0-26 16,0 0 24-16,0 0-4 15,0 0-2-15,2 0 6 0,5 2-4 16,9 7-21 0,3-1 26-16,6 4 0 0,2-2 1 15,-4 5-10-15,-8-1-12 16,-4 7-5-16,-6-1 15 16,-3 5-6-16,-2-4-2 15,0-3 17-15,0-2 3 16,0-8 3-16,2-1 1 15,0-5-3-15,-2-2 7 16,2 0-7-16,1 0 5 16,1 0 1-16,8 0 1 15,7-11 16-15,8-11-4 16,6-3-19-16,4-2 4 16,-6 1-5-16,-3 2-4 0,-3 4 3 15,-3 5 1-15,-11 9 0 16,-6 5 1-16,-5 1-1 15,0 1-24-15,0 22 24 16,-7 9 11-16,-6 4 18 16,6 0-16-16,3 0-10 15,4-6 1-15,0-5-2 16,2-9-2-16,11-11 5 16,-2-5-4-16,5 0 15 15,7-14 4-15,-2-16-6 16,2-9-10-16,-5-1-4 15,-7-1-8-15,-7 3-6 16,-4 6-5-16,-4 10 14 0,-23 12 1 16,-6 10 4-16,-1 0-9 15,5 18 3-15,7 10-32 16,7-2-30-16,12 1-86 16,3-2-51-16,3-4-127 15,19-6-236-15</inkml:trace>
  <inkml:trace contextRef="#ctx0" brushRef="#br1" timeOffset="23860.71">21796 967 865 0,'0'0'221'0,"0"0"-120"0,0 0-39 16,0 0-21-16,0 0-14 15,0 0-14-15,87-215-11 16,-80 197 28-16,-7 8 15 15,0 6-21-15,0 4-24 16,0 0 0-16,-5 0-15 16,-15 14 10-16,3 10-25 15,3-2-9-15,12-2 1 16,2-4 0-16,6-2-38 16,28-2 68-16,8-3 8 15,8 0 8-15,-8-3-6 16,-11-2 3-16,-16 0-5 15,-12-1-3-15,-3 6-42 0,0 1 45 16,-14 3 17 0,4-6 30-16,-2-2 3 0,5-3-24 15,7-2-4-15,0 0-5 16,0 0 11-16,0 0-6 16,5-5 1-16,15-17-12 15,5-6-2-15,2-6 3 16,2-7-6-16,-6 0 0 15,-2 1-2-15,-7 9 1 16,-10 12-3-16,-4 6 13 16,0 12-8-16,0 1-7 15,-2 0-8-15,-10 0 7 0,-1 0-1 16,1 9 0-16,8 5-5 16,4 0 5-16,0 4-13 15,6 5 15-15,17 4 0 16,6 10 10-16,0 3-8 15,-2 0 3-15,-7-1-5 16,-11-6-2-16,-9-6 2 16,0-3 0-16,-7-9 5 15,-17-5-2-15,-7-3 5 16,-3-7-6-16,-1 0-2 16,4-12-15-16,4-13-56 15,6-7-244-15,13 0-574 16</inkml:trace>
  <inkml:trace contextRef="#ctx0" brushRef="#br1" timeOffset="25788.72">16252 770 283 0,'0'0'134'0,"0"0"0"15,0 0-20-15,0 0-17 16,0 0 4-16,0 0 1 15,27-101-24-15,-27 99 24 16,0 2-10-16,0 0-41 16,0 0-31-16,0 0-20 15,-9 0-15-15,-20 29 15 16,-11 21 8-16,-9 30-6 16,-1 24 16-16,11 22 6 15,14 12 4-15,23-2-9 16,2-8-12-16,47-22-7 15,28-18 2-15,41-26-2 0,42-30-41 16,46-27-52-16,28-13-207 16</inkml:trace>
  <inkml:trace contextRef="#ctx0" brushRef="#br1" timeOffset="26756.15">22494 696 54 0,'0'0'166'0,"0"0"-93"0,0 0 11 16,0 0 23-16,0 0-16 16,0 0-2-16,-11-32 31 15,11 32-1-15,0 0-10 16,0 0 10-16,-2 0-15 16,-1 0-30-16,1 0-27 15,2 0-9-15,0 0-14 16,0 0-10-16,0 0-14 15,0 0-2-15,11 25-13 16,14 35 15-16,1 29 8 16,-6 25-2-16,-15 8-4 15,-5 1 2-15,-47-7 10 16,-22-13-14-16,-13-20 11 0,-5-13 0 16,2-19-4-1,10-17-7-15,7-14-8 0,13-16-86 16,6-4-209-16,13-7-453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7T03:36:04.52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9467 1151 0 0,'0'0'17'0,"0"0"-4"16,0 0-2-16,0 0-10 15,0 0-1-15,0 0 0 16,0 0 0-16,0-32-6 16,0 32-4-16,0 0 2 15,0 0 0-15,0 0 4 16,0 0 4-16,0 0 1 15,-2 0 1-15,0 5-1 16,-1 2 0-16,1 1-1 16,-3-1 0-16,3 4 0 0,-5-1 0 15</inkml:trace>
  <inkml:trace contextRef="#ctx0" brushRef="#br0" timeOffset="3370.98">9618 2859 14 0,'0'0'55'16,"0"0"-26"-16,0 0 7 16,0 0 12-16,0 0 11 15,0 0-17-15,0 0-15 16,0-12-11-16,0 10-3 16,0-1-6-16,-2 3-3 15,0-3-1-15,2-1 0 0,-2 0 7 16,0-2-1-1,-1 2 11-15,3 0 2 0,-2 2 21 16,-1 0-8-16,3 2-22 16,-2 0-12-16,0-3-1 15,2 3-5-15,-4 0-1 16,2 0-1-16,-3 0 7 16,1 0-4-16,-4 0-2 15,4 13 5-15,-2 3 0 16,-1 7-4-16,3 4 5 15,0 3-3-15,0 4-1 16,0-2-3-16,2-3-20 0,0-5-58 16,2-7-46-16,0-12-33 15</inkml:trace>
  <inkml:trace contextRef="#ctx0" brushRef="#br0" timeOffset="3734.19">9614 2796 42 0,'0'0'44'0,"0"0"4"15,0 0 7-15,0 0-11 16,0 0-23-16,0 0-13 16,0 0-8-16,0 0-5 15,-4 5-9-15,-1 17 14 16,-2 9 31-16,1 0-22 15,1 5 4-15,3-1-13 0,2-7-4 16,0-8-99 0,0-10-57-16</inkml:trace>
  <inkml:trace contextRef="#ctx0" brushRef="#br0" timeOffset="11547.23">6662 3250 44 0,'0'0'46'16,"0"0"-24"-16,0 0-9 15,0 0-4-15,0 0 0 16,0 0 2-16,0 0 10 16,0-2 17-16,0 2 2 0,0 0-7 15,0 0-12-15,0 0-8 16,0 0-7-16,0 0-6 15,0 0-1-15,0 0 1 16,0 0-4-16,0 0-3 16,0 0-5-16,0 0 1 15,0 0 2-15,0 0 4 16,0 0 1-16,0 0 4 16,5 0-5-16,2 0 24 15,1 0-19-15,1 4 4 16,1-2 6-16,-2 2-7 15,-1-4-3-15,2 2 0 16,2-2 17-16,-2 0-15 16,2 0 25-16,-2 0-3 15,0 0 2-15,-3 0-4 0,2 0-10 16,-4 0-3-16,-2 0-4 16,0 0-4-16,0 0-1 15,3 0 0-15,-3-2 4 16,2 0-2-16,1 2 2 15,-2-4 0-15,1 2 0 16,-2-2 5-16,0 2 3 16,3-2 22-16,-3 1-11 15,2-4-16-15,3 1-5 16,0 2-2-16,-3 1 2 16,-1 0 0-16,-1 3-1 0,-2-2 1 15,2 0 4-15,-2-2-1 16,0 0 5-16,0 0-5 15,0-2-2-15,2 2 10 16,-2-2-11-16,2 2 0 16,-2 0-2-16,0 1 1 15,0-2-3-15,0 3 2 16,0 0-3-16,0-1 2 16,0 3 1-16,0 0 0 15,0-3 12-15,0 3-10 16,0 0 1-16,0 0 4 15,0-2 0-15,0 0 6 0,0 2-13 16,-2-2 0 0,0 2 2-16,-2 0-2 0,-1-2 0 15,1 2 3 1,-1 0-3-16,0 0-1 0,-1-2 1 16,1 2 0-16,1 0 1 15,2 0 0-15,0 0-1 16,-3 0 1-16,2 0-1 15,-1 0-2-15,-2 0 1 16,-1 0 1-16,3 0-1 16,0 0 1-16,-2 0-1 15,2 0 2-15,-3 0-1 0,3 0 1 16,0 0 2 0,2 0-3-16,-1 0-1 0,0 0 1 15,1 0 0 1,-2 0 1-16,-3 0-1 0,3 0-2 15,-2 0 2-15,1 0 0 16,2 0 0-16,1 0 1 16,0 0-1-16,0 0-3 15,0 0 3-15,-3 0 0 16,1 2 0-16,0 0 2 16,1 0-2-16,-1 2 0 15,1-4 0-15,3 0 0 16,-2 3-1-16,0-3 0 15,0 0 0-15,-3 5 1 16,1-1-2-16,2-1 2 16,0 2-1-16,-1-1 0 15,1-2-1-15,2 0 1 0,-2-1 0 16,-1 2-1-16,3 0 1 16,-2-2 0-16,0 5 1 15,2-2-7-15,-3 0 12 16,1 0-10-16,2 0 5 15,-2 4-3-15,2 0-2 16,0-1 6-16,0-2-1 16,0 3 2-16,0-2 0 15,0 2 0-15,0 1 1 16,0-2-3-16,0 1 4 0,0 0-4 16,-2 1 1-1,2-4-1-15,0 4 0 0,0-4-2 16,0-1 2-16,0 5-8 15,0-4 5-15,0-2 4 16,0 1-5-16,0-1 4 16,0 4 0-16,0-2 3 15,0 2 3-15,0 1-6 16,0-3 5-16,0 3-5 16,0 0 0-16,0 1-8 15,0-1-5-15,0-2 2 16,4 1 5-16,1-5 6 15,-3 3-1-15,3-1 2 16,-1 0 1-16,3-2-1 16,-3 0-1-16,3 0 6 0,2-2 4 15,2 0-5-15,2 0 11 16,7 0 5-16,3 0-6 16,4-9-3-16,-3-3 0 15,2-5-6-15,-1 0-4 16,0 2 2-16,-5 1-1 15,2-1 6-15,0 1-9 16,-1-1 3-16,0-2-1 16,2 2-2-16,-3-1 4 15,-2 5-3-15,-5 3 0 16,-4 2-1-16,-2 2 13 16,-2 2 0-16,-5 0-3 0,2 0 6 15,-2 2 6-15,0 0 7 16,0 0-1-16,0 0-5 15,0 0-10-15,0 0-4 16,0 0-2-16,0 0-1 16,0 0-2-16,0 0-3 15,0 0-2-15,0 0 1 16,0 0-8-16,0 0-11 16,-2 0-59-16,-16 8-187 15,-9 7-42-15</inkml:trace>
  <inkml:trace contextRef="#ctx0" brushRef="#br0" timeOffset="15814.98">6213 4805 19 0,'0'0'26'0,"0"0"20"16,0 0 24-16,0 0-8 15,0 0 0-15,0 0 8 16,0 0 17-16,0 0-29 16,2 0-37-16,6 0-3 15,5-3 8-15,5-4-20 16,1-6-3-16,-2 1 9 16,3-2-8-16,1-2 6 0,-4 0-3 15,1 0 3-15,-7 2-6 16,0 0 2-16,-4 2 0 15,-5 6-3-15,3 0 1 16,-5 4-1-16,0 0 5 16,0 2-3-16,0 0-5 15,0-4-5-15,0 2-12 16,0-2 17-16,0 0 9 16,-5 2-7-16,-1 0 9 15,1 0-10-15,0 0 2 16,1 0 0-16,2 2-1 15,-2-3-1-15,1 2 0 16,1-1 1-16,0 0-1 16,-3 2-1-16,3-2 0 15,-3 2 0-15,1 0 0 0,0 0 0 16,-3 0-5-16,-5 0-3 16,4 0 7-16,-1 0-2 15,1 0 1-15,0 0 2 16,-1 0 0-16,3 2-1 15,2 2 1-15,-4 0-5 16,2 4-6-16,-3 2 11 16,-2 3-4-16,2 4 2 15,0-2 1-15,1-1-2 16,2-2 3-16,2 1-4 16,0-3 1-16,1 0 2 15,3 3 0-15,-2-1 1 0,0 0 0 16,2 1 0-16,-2-1 0 15,0 0 2-15,0 0 0 16,-1 1-2-16,3 1 0 16,-2-3 2-16,2 4-1 15,0-1 3-15,0-3-4 16,0 2-5-16,0-5-4 16,0-1 4-16,0 0 1 15,0-1-5-15,0 0 9 16,0 2 0-16,0 2 6 15,0 2-3-15,0-4-1 16,5 1 0-16,-3 0 1 16,-2-1 0-16,2-2-3 0,0 0 0 15,0-4 0-15,5-2-21 16,5 0-10-16,14 0 31 16,18-19 87-16,15-22-76 15,12-8-11-15,-2-2-197 16,-6 3-183-16</inkml:trace>
  <inkml:trace contextRef="#ctx0" brushRef="#br0" timeOffset="18011.12">9995 2330 100 0,'0'0'78'0,"0"0"-43"0,0 0 0 16,0 0 22 0,0 0 1-16,0 0-21 0,-2-2-16 15,2 2 19-15,0-2 26 16,0 0 9-16,0-3-6 16,0-2-7-16,11-5-23 15,2 0-11-15,6-6-17 16,-2-3 21-16,1 3-20 15,-3-1-3-15,-1 3-8 16,-1 1 6-16,-1 0-7 16,-4 2 0-16,1 3 5 15,-5 0-4-15,1 3 6 16,-3-1-4-16,1-1-2 16,-3 4-2-16,0 0-16 0,0 1 17 15,0 1 2-15,0 3 4 16,0-3-6-16,0 1-9 15,-5 0-3-15,-2 2 4 16,1 0 6-16,-1 0 2 16,1 0-4-16,-6 0 4 15,3 0 0-15,-1 0 0 16,-2 0 0-16,3 0 0 16,1 0 0-16,2 0 0 15,4 0 0-15,-2 0-3 16,2 4-3-16,-3 2-2 15,-1 3 7-15,2 2-4 16,-4 4 4-16,2-2-3 16,-1 6 4-16,-1 0 4 0,-2-1-3 15,1 3-1-15,1-6 0 16,1-3 2-16,4-2-1 16,-1-1-1-16,2-4 0 15,2 4-5-15,0-4-7 16,0 3-4-16,0-1 8 15,2-2 2-15,14 2 6 16,1-3 30-16,3-3-14 16,3 4-4-16,-4-1 16 15,2 0-19-15,-1 0-2 16,-3-2-4-16,2 0 3 0,1-2-5 16,7 0 0-1,6-4 9-15,7-20 0 0,10-6 4 16,2-8-4-16,4-5-8 15,0-3-4-15,-6-1 2 16,-4-2 0-16,-11 6 5 16,-4 5-4-16,-6 6 4 15,-9 9-2-15,-5 7-3 16,-7 9 3-16,-1 5 22 16,-3 2-3-16,0 0-9 15,0 0-13-15,0 0 0 16,0 0-2-16,0 0 2 15,0 0 6-15,0 0-1 16,0 0-1-16,0 0-4 16,0 0-3-16,0 0-39 0,0 0-167 15,0 11-35-15,0-9-282 16</inkml:trace>
  <inkml:trace contextRef="#ctx0" brushRef="#br0" timeOffset="28599.32">10327 2077 104 0,'-2'0'143'0,"2"0"-113"15,0 0-20-15,0 0-6 16,-2 0 4-16,2 3 0 15,-2 0-3-15,-1 3 16 16,-1 2 9-16,-6 1 3 16,4-2 12-16,-3 1-17 15,1-3-10-15,3-1-10 0,0-3-1 16,3 1 4-16,2-2 15 16,0 0 78-16,0 0-2 15,0-14-68-15,0-1 13 16,2 3-18-16,6 5-11 15,-2 5 10-15,0 0-28 16,3 2 0-16,3 0 0 16,3 0 4-16,3 0-4 15,-1 11-2-15,2 4 1 16,1 4 1-16,-3 0-2 16,-1 5 1-16,0 5-8 15,-7 0 9-15,-2 0-1 0,-5-5 1 16,0-4 2-1,-2-8-2-15,0-5 0 16,0-4 1-16,0-3 16 0,0 0 36 16,0 0 6-16,0-6 7 15,-11-14-43-15,-3-6-20 16,8-2-1-16,1-4 4 16,5-5-5-16,0-3 3 15,3-1-4-15,14 0 4 16,3 1-3-16,1 5-1 15,-4 10-1-15,-1 9-3 16,-5 8-3-16,1 6 0 16,-4 2-6-16,1 0-45 15,-1 0-3-15,0 5 22 16,0 7-22-16,1 2-15 0,-5-1 4 16,2-6-9-1,-4-7 10-15,-2 0 49 0,0 0 22 16,0 0 4-16,0 0 36 15,0 0 40-15,0 0-16 16,0 0-9-16,0 0-4 16,0 0-4-16,0 0-6 15,0 0-3-15,0 0-18 16,0 0-9-16,0 0-8 16,0 0-3-16,0 0-4 15,0 0-4-15,0 7-8 16,0 9 10-16,0 6 6 0,0 6 0 15,0 0 0-15,0 1 0 16,9-4 0-16,3 1 0 16,2-3 0-16,1-7 0 15,2-4 5-15,-2-7-2 16,1-5 3-16,-1 0-4 16,-1 0 12-16,-3-17 2 15,-3-6-16-15,-5-2-4 16,-3-4-18-16,0 2 1 15,-5-2 15-15,-12 5-18 16,1 10 22-16,1 2 2 16,1 10 13-16,1 2-11 15,-1 0-2-15,1 3-9 16,2 12 9-16,4-1 11 0,4-8-11 16,3-2 0-16,0-4-11 15,0 0 0-15,5 0 11 16,13-2 74-16,5-15-48 15,3-3-14-15,1 1-6 16,-1 5-6-16,1 2-4 16,-2 8 4-16,-3 4 0 15,1 0-6-15,-2 2 0 16,2 16 0-16,-3 6 3 16,0 6-4-16,-2 0 7 15,-5-2 0-15,-3-2-1 16,-8-8-5-16,-2-2-1 0,0-4 1 15,0-5 6-15,-5-3 8 16,-11-4 37-16,-4 0-17 16,3 0-3-16,1-13-16 15,5-11-4-15,7-4-4 16,4-6 3-16,0-13-1 16,22 1-3-16,2 0 3 15,3 7 3-15,-5 10-6 16,-1 11-3-16,-4 7-49 15,-3 4-20-15,-1 7-53 16,1 0-107-16,-6 0-210 16</inkml:trace>
  <inkml:trace contextRef="#ctx0" brushRef="#br0" timeOffset="29403.36">10965 1976 74 0,'0'0'175'0,"0"0"-120"16,0 0-27-16,0 0 22 16,0 0-9-16,0 0 5 15,-7-11 7-15,7 2 56 16,0 2-78-16,2-5 39 16,5 2-24-16,4 1-24 15,-2 4 21-15,2-1-23 0,1 6-16 16,1 0-4-1,3 0-3-15,3 11-8 16,6 13 11-16,-1 7 2 0,-1-2 3 16,-4 3-2-16,-2-6-3 15,-11-6-4-15,-6-8-4 16,0-5 8-16,0-2 19 16,0-5 27-16,0 0 3 15,0 0 11-15,-4-21 2 16,-3-9-51-16,3-6-11 15,4-2 2-15,0-2-2 16,0 2 0-16,2 8 0 16,9 4 2-16,0 5-2 15,-2 6-13-15,-2 4-65 16,-3 5-52-16,-2 6-59 0,0 0-311 16</inkml:trace>
  <inkml:trace contextRef="#ctx0" brushRef="#br0" timeOffset="30235.89">10553 2089 63 0,'0'0'81'15,"0"0"20"-15,0 0-12 0,0 0-17 16,0 0 13-16,0 0-8 16,0-9 1-16,0 6-23 15,0 3-18-15,0 0-20 16,0 0-17-16,0 0-7 16,0 12-3-16,6 8 10 15,1 6 6-15,1 1 1 16,0-4-1-16,-4 0-3 15,-4-4-3-15,0-7 1 16,0-2-1-16,0-3-15 16,0-6 15-16,0-1 53 0,-10 0 25 15,-3-5-19 1,1-21-29-16,-2-4-20 0,7-7-9 16,5-4 19-1,2-10-20-15,0-5 0 0,11 4 3 16,7 6 4-16,1 14-7 15,-3 10-15-15,3 12-42 16,-2 8-62-16,3 2-114 16,0 0-158-16</inkml:trace>
  <inkml:trace contextRef="#ctx0" brushRef="#br0" timeOffset="30965.05">10151 2621 166 0,'0'0'159'0,"0"0"-60"0,0 0 8 16,0 0 8-16,0 0 0 15,0 0-2-15,-76 6-18 16,76-6-27-16,0 0-35 16,5 0 15-16,22 0 17 15,19-10-53-15,19-6-9 16,19-4 4-16,17-5-7 15,18-6-21-15,7-4-32 16,3 0 11-16,-6 1-23 16,-13 7 9-16,-23 5-25 15,-23 4-18-15,-22 4 52 16,-15 2 43-16,-16 3 4 0,-9 6 15 16,-2-1 44-1,0 2 25-15,0-1-71 0,-11 1-13 16,-7 2-28-16,-6 0-52 15,-5 9-65-15,-6 11-212 16</inkml:trace>
  <inkml:trace contextRef="#ctx0" brushRef="#br0" timeOffset="31307.86">10291 2709 104 0,'0'0'87'15,"0"0"10"-15,0 0 12 0,0 0 58 16,0 0 61-16,0 0-142 16,71-6-76-16,-5-12-10 15,5 0 9-15,12-6-7 16,6-2 10-16,9-3-11 16,6-3-1-16,-1 2 5 15,-13 5-5-15,-20 5 5 16,-21 6-5-16,-22 7 2 15,-11 2-2-15,-12 2 2 16,-4 3 40-16,0 0 21 16,0 0 2-16,0 0-8 15,0 0-26-15,0 0-25 0,0 0-6 16,0 0 3 0,0 0-7-16,0 6-25 0,0 3-80 15,5-6-62-15,-1-1-127 16</inkml:trace>
  <inkml:trace contextRef="#ctx0" brushRef="#br0" timeOffset="102045.06">26977 5286 39 0,'0'0'47'0,"0"0"4"16,0 0-1-16,0 0-5 0,0 0-7 15,0 0-2-15,0 0 7 16,0 0 5-16,0 0 5 16,0 0 3-16,0 0-8 15,0 0-3-15,0 0-3 16,0-4-1-16,0 0-12 16,0 0-25-16,0 0-2 15,0 1 4-15,0 3 3 16,0-1-3-16,0-1 1 15,0-1 0-15,0 3 6 16,0 0 4-16,0 0-7 16,0-2 2-16,0 2 0 15,0 0-4-15,0 0-8 0,0 0-6 16,0 0-5-16,0 20 0 16,0 8 11-16,0 7 3 15,-4 5-1-15,-2 2 6 16,2 1-7-16,0 1 10 15,2-5 1-15,2-3-3 16,-2-5-4-16,2-9-4 16,-3-7 4-16,3-1-5 15,-2-4 2-15,0-1 2 16,0-4 0-16,2 2-3 16,-2-6-1-16,2 2-18 15,-2-2-1-15,2-1 17 16,-4 0 2-16,2 0-2 15,0-22-27-15,0-6-16 0,2-2 26 16,0-2-4-16,0 0-38 16,0 4-5-16,0 0 33 15,0 3 14-15,-2 4 19 16,2 1 7-16,0 0 5 16,0 2 19-16,0 1-10 15,0 4 11-15,0 6 2 16,0 0 1-16,0 2-3 15,0 3-2-15,0-1-1 16,0 3-8-16,0-4 8 16,0-1-9-16,0 2-4 0,14-6-16 15,3 4-8 1,3-1 0-16,5 2-1 0,-1 1 8 16,5 3 1-16,0-2 0 15,2 2 1-15,-4-1-1 16,-5-1 1-16,-1 0 1 15,-10 0-1-15,-3 0 2 16,0-1-3-16,-6 3 1 16,0-2 0-16,-2 2 0 15,0 0-1-15,0 0-6 16,0 0 0-16,0 0-7 16,0 0-104-16,0 0-199 0,0 0-88 15</inkml:trace>
  <inkml:trace contextRef="#ctx0" brushRef="#br0" timeOffset="131237.23">20075 6062 25 0,'0'0'97'15,"-2"0"-64"-15,2 0 16 16,-2 0 24-16,2 0 15 16,0 0 0-16,0 0 0 15,0-5-16-15,0-2-6 16,0-2-9-16,0 6 0 15,0-1-16-15,0 2 7 16,0 2-5-16,0-3-5 0,-3 3 4 16,1-1 1-16,-4-3 9 15,2 0 3-15,-4-2-13 16,-1 1-2-16,1 2-7 16,-1-1-8-16,-3-1 1 15,4 1-18-15,-1 3-2 16,4 1 0-16,3 0-6 15,2 0 0-15,0 0-13 16,0 0-70-16,7 7-150 16,2 3-159-16</inkml:trace>
  <inkml:trace contextRef="#ctx0" brushRef="#br0" timeOffset="133073.06">19815 3191 75 0,'0'0'50'15,"0"0"-7"-15,0 0 15 16,0 0 9-16,0 0-9 16,0 0-9-16,0 0-9 15,0 0 12-15,0 0 12 16,0 0 3-16,0 0-19 15,0 0-5-15,0 0-9 16,0 0 2-16,0 0 16 16,-10 0-12-16,-5 0-35 0,-5 0-5 15,0 1 0-15,4-1 1 16,5 0-1-16,2 0-1 16,4 0-18-16,3 0-18 15,2 0-14-15,0 0-45 16,0 0-142-16,0 0-143 15</inkml:trace>
  <inkml:trace contextRef="#ctx0" brushRef="#br0" timeOffset="134969.44">20044 6002 110 0,'0'0'34'0,"0"0"8"16,0 0 25-16,0 0 13 15,0 0-6-15,0 0-13 16,-2 5-3-16,2-5 10 15,0 0-11-15,0 0-4 16,-5 2-16-16,-1 3-15 16,-6 2-14-16,-3 1 9 15,-5 4-4-15,-4 0 4 16,-5 1 1-16,0-5 6 16,0 0 7-16,4-4 8 15,7 0-4-15,3-2-3 16,5-2 1-16,6 0-8 0,2 0 0 15,2 0 0-15,0 0 0 16,0 0-10-16,0 0-5 16,0 0 8-16,2 0-10 15,12 0-7-15,3-6 0 16,6-1-1-16,3 3 0 16,3 1-2-16,3-2-4 15,-3 4-5-15,-5-1 1 16,-9 2 2-16,-6 0 0 15,-9 0 4-15,3 0-5 16,-3 0 0-16,0 0 8 16,0 0-2-16,0 0 3 0,-18 0 0 15,-2 0 2-15,-4 0 0 16,-3 0 1-16,4 0-2 16,3 0 0-16,3 0 0 15,1 0 1-15,1 0-2 16,1 0 0-16,1 0 0 15,3 0 1-15,1 0 0 16,5 0-1-16,2 0 0 16,2 0 2-16,0 0 1 15,0 0-3-15,0 0-5 16,4 0 5-16,10 0 3 16,-1 0 1-16,2 0-3 15,-3 0 2-15,-3 0-2 0,-5 0-1 16,-2 0 0-1,-2 0-5-15,0 0-6 0,0 0 8 16,0 2 3-16,-11 6 3 16,-7 0 2-16,-3-3-4 15,-4 0 2-15,-4-5 1 16,2 0-1-16,2 0 2 16,10-8 1-16,3-2 19 15,6 3-7-15,4 0-7 16,2 2-3-16,0 2-4 15,4-1 4-15,14-1-4 16,7 3-4-16,-1 2 1 0,-2 0-2 16,1 0 2-16,-6 0-1 15,-5 0 1-15,-6 0-2 16,-3 0 1-16,-3 0-13 16,0 0 13-16,0 0 3 15,-13 0-3-15,-10 0-17 16,-2-2-27-16,3-17-25 15,4-11-54-15,5-7-117 16,4-11-328-16</inkml:trace>
  <inkml:trace contextRef="#ctx0" brushRef="#br0" timeOffset="136133.54">19738 3184 61 0,'0'0'58'16,"0"0"5"-16,0 0 15 15,0 0-9-15,0 0-17 16,0 0-1-16,0 0-3 16,0 0 3-16,0 0-2 15,0 0-6-15,0 0-7 16,0 0-4-16,0 0-7 0,3 0-5 15,-3 0-1 1,0 0 2-16,0 0 3 0,0 0 1 16,0 0 4-16,-7 0 14 15,-15 0-30-15,-7 0-9 16,-3 1-2-16,1 6 0 16,4-3 0-16,6-2 0 15,3 0 0-15,7 0 3 16,4-2 13-16,4 0-4 15,3 0 3-15,0 0 2 16,0 0-19-16,3 0-4 16,15 0 4-16,8 0 12 0,8-6-3 15,-3-5-5-15,0 2 4 16,-4 1-7-16,-7-1 3 16,-7 4-4-16,-8 3 5 15,-5 2-5-15,0 0-9 16,0 0 5-16,-3 0 4 15,-16 0 3-15,-8 0-2 16,2 0-1-16,7 0 0 16,7 2-16-16,5 3-70 15,4 4-106-15,2-3-254 16</inkml:trace>
  <inkml:trace contextRef="#ctx0" brushRef="#br0" timeOffset="139101.01">19273 4122 44 0,'0'0'48'0,"0"0"-15"15,0 0-10-15,0 0-1 16,0 0-14-16,0 0 3 16,0-9 12-16,0 6 6 15,0 2-6-15,0-2-4 16,0 2 8-16,0 1 21 15,0-2-21-15,0 2 7 16,0 0-1-16,0 0-16 16,0 0-14-16,0 0-3 15,0 0-22-15,-4 6 13 16,-1 14 7-16,-2 5 2 16,0 8 3-16,-1 1 0 15,-1 6 1-15,-1-2 2 0,4-2 6 16,0-4 1-1,-1-8-1-15,2-8-9 0,5-3 0 16,-2-8-1-16,2-3-2 16,0-2 4-16,0 0 18 15,0 0 12-15,0-15 29 16,0-9-63-16,0-7-15 16,0-1 15-16,0 0 0 15,0 0-3-15,0 0-2 16,0 0 0-16,0 3 2 15,5 3 3-15,-1 5 4 16,1 5 17-16,-3 2-4 16,2 6-5-16,-2 1 12 0,-2 4-8 15,2 1 16-15,-2 2-4 16,0 0-10-16,0 0-6 16,0 0-6-16,0 0-2 15,2 0-4-15,3 0-2 16,4 0-7-16,6 5 6 15,6 19-1-15,1 5-7 16,0 2 11-16,1 4 3 16,-3-5 2-16,-5-5 0 15,-1-2-5-15,-3-7 0 16,-5-2 2-16,2-6-4 16,-6-2 1-16,0-2 1 0,-2-2 2 15,0-2-2 1,0 0-1-16,0 0-4 0,0 5-7 15,-2-2 11 1,-12 1 1-16,-1 3 0 0,-3-2 0 16,-3 2-3-16,2 0-10 15,-2-3 11-15,-1 2 2 16,-2 2-1-16,2-1 1 16,-3 0-1-16,9 0 1 15,3-7 1-15,9 3 3 16,4-3-4-16,0 0 4 15,0 0 1-15,0 0 18 16,8-10 64-16,15-12-80 16,8-4-6-16,2-2 2 0,5-2 1 15,-5 0-4-15,-2 6 2 16,-8 8 2-16,-9 6-4 16,-10 6 0-16,-2 4-3 15,-2 0-7-15,0 0-12 16,0 0-41-16,0 0 8 15,-2 0-59-15,-4 2 35 16,-2-2-55-16,0 0-160 16</inkml:trace>
  <inkml:trace contextRef="#ctx0" brushRef="#br0" timeOffset="139957.91">19427 4038 161 0,'0'0'57'0,"0"0"38"16,0 0 11-16,0 0-8 16,0 0-34-16,0 0-10 15,0-13-54-15,2 13-1 16,0 0-7-16,2 0-1 15,3 0 5-15,2 20-2 16,2 1-1-16,3 4 7 16,-1-2 5-16,0-5-1 15,3-4 1-15,-3-3-4 0,1-9 1 16,-3-2-2-16,0 0 6 16,0 0 11-16,-2-18-4 15,-3-5 3-15,-3 0-9 16,-3-6-4-16,0 4-3 15,0 0-12-15,0 5 2 16,0 4 10-16,0 3 5 16,0 2 2-16,0 3-5 15,0 4 5-15,0 4 2 16,0 0 5-16,0 0-7 16,0 0-1-16,0 0-3 0,0 0-3 15,0 0-7 1,0 0-2-16,0 2-10 0,0 16 10 15,13 8-1-15,2 7 10 16,2 3 4-16,-1 5 8 16,-3 4-6-16,-3 1-5 15,2 1 0-15,-3-1 0 16,-3-2 2-16,1-7 9 16,-2-4 0-16,-1-8-4 15,1-5-2-15,-3-5-1 16,0-7-3-16,0-3 0 15,0-2 0-15,-2-2-1 16,2-1 4-16,-2 0 2 16,0 0 2-16,0 0 3 0,0 0-4 15,0 0 1-15,0 0 11 16,0 0 1-16,0 0-12 16,0 0-3-16,0 0-2 15,0 0 3-15,0 0 4 16,0 0 17-16,0 0 12 15,0 0 9-15,-2 0-15 16,-13-1-28-16,-5-6-5 16,-5-2-1-16,3 0-1 15,2 1 1-15,2-1 1 16,7-2 1-16,7-1 3 16,4-4-5-16,0-9-26 15,8-6-29-15,24-5 9 0,3-2-46 16,1 1-16-1,-5 6-44-15,-13 3-153 0</inkml:trace>
  <inkml:trace contextRef="#ctx0" brushRef="#br0" timeOffset="143040.9">27603 7099 135 0,'0'0'84'0,"0"0"-29"16,0 0 14-16,0 0-10 16,0 0 1-16,0 0 12 15,-22-19-6-15,22 17-25 16,0-2-1-16,0 2 8 15,0-1-14-15,0 0 6 16,0 1 4-16,0 0-8 16,0 0-7-16,0 2-1 15,0 0-7-15,0 0-11 0,0 0 0 16,0 0-10-16,0 0 0 16,0 0-3-16,0 0-4 15,0 0 5-15,0 2 2 16,5 8 1-16,1 2-1 15,1 0 0-15,-1 2 2 16,-1 0 3-16,2 1-4 16,-3-5 1-16,-2-5-2 15,0-2 1-15,-2-3-1 16,0 0-2-16,0 0 2 16,0 0 2-16,0 0 1 0,0 0 5 15,0 0 1-15,0 0-1 16,0 0 4-16,3 0-4 15,-1-12-8 1,0-5 2-16,0-1-2 0,-2 0 0 16,0 0 0-16,0 3-1 15,0-4 1-15,0 3 0 16,0 3 2-16,0 1 0 16,0 1-2-16,0 5 2 15,0 3 0-15,0 2 0 16,0 1-2-16,0 0 0 15,0 0-3-15,0 0-8 0,0 0 2 16,0 0-2 0,0 1 1-16,0 16 10 0,0 5 0 15,0 6 0-15,0 3 0 16,0 0 10-16,0 3-1 16,0-3-7-16,0-4 6 15,0-5-8-15,0-8-1 16,0-5 1-16,0-5 4 15,0-3 1-15,0 2-4 16,0-3 8-16,-2 0 2 16,-2 0 5-16,-3-18-8 15,3-8-8-15,-3-5-3 16,2-1 1-16,3 1-7 16,-2 2 2-16,1 3 5 15,-1 6 1-15,0 4 1 16,2 3 0-16,-1 2 1 0,3 5-1 15,0 2 0-15,0 2-10 16,0 2 2-16,0 0 5 16,0 0-8-16,0 0-3 15,0 16 9-15,0 5 3 16,0 6 2-16,3-1 0 16,-3 0-138-16,0-8-151 15</inkml:trace>
  <inkml:trace contextRef="#ctx0" brushRef="#br0" timeOffset="144414.82">20260 7461 4 0,'0'0'52'16,"0"0"-7"-16,0 0-21 15,0 0-13-15,0 0-3 16,0 0 37-16,-7-24-16 15,5 20-11-15,0 0 4 16,0 2-14-16,-2 2 1 0,-1 0 8 16,1 0-4-1,1 0-12-15,-1 0-1 0,1 0 0 16,-1 0-2-16,0 0 2 16,-1 0 1-16,3 0 2 15,0 0 3-15,0 0 28 16,2 0 20-16,0 0 28 15,-2 0-6-15,-3 0-13 16,2 0-19-16,1-4 22 16,0-2-30-16,0 0 0 15,0 1 1-15,0-4 3 16,2 3 8-16,-3 1-7 16,3-2-20-16,0 3-4 0,0 4 4 15,0 0 2-15,0 0-6 16,0 0-12-16,0 0-5 15,0 0-4-15,0 0-10 16,0 16 11-16,0 4 3 16,5 4 0-16,1-2 0 15,-4-1 0-15,1-2 0 16,-3-3 6-16,0-5-1 16,0-2-2-16,0-6-3 15,0-1 2-15,0-2 3 16,0 0 8-16,0-2 8 15,0-19-13-15,0-1-6 0,0 0 3 16,0 0-1 0,0 2-4-16,0 2 1 0,0 4-2 15,-3 0 1-15,3 5 0 16,-2 2 0-16,2 3 3 16,0 2-3-16,0 2-2 15,0 0-9-15,0 0-1 16,0 0-5-16,0 0 2 15,0 4 9-15,5 12 6 16,4 3 2-16,-2 1 0 16,-1-1-2-16,-2-1 0 15,-1 3-19-15,1-2-37 16,3-3-44-16,4-5-41 16,7-7-97-16,6-4-92 15</inkml:trace>
  <inkml:trace contextRef="#ctx0" brushRef="#br0" timeOffset="145836.98">24093 7479 267 0,'0'0'102'0,"0"0"4"16,0 0-19-16,0 0-6 16,0 0-14-16,0 0-18 15,2-24-29-15,-2 24 3 16,0 0 0-16,0 0-15 16,0 0-8-16,0 3 0 15,0 18 18-15,-5 6 30 0,-11 0-19 16,3 1-8-16,-3-3-11 15,6-3-1-15,-2-5 1 16,5-4 2-16,3-6-1 16,2-4-5-16,0-3 4 15,2 0 5-15,0 0 30 16,0-3 5-16,0-17-22 16,8-6-22-16,6-1 2 15,-3 1-6-15,0 0-2 16,1 3-2-16,-6 4 1 15,0 2 0-15,1 3 1 16,-5 2-4-16,3 2 7 16,-5 5-3-16,3 0 3 15,-3 5-3-15,0-2 2 0,0 2-2 16,0 0 0-16,0 0 0 16,2 0 0-16,0 0 1 15,-2 0-1-15,0 0-5 16,2 0-8-16,4 0-4 15,5 0 8-15,10 19 7 16,1 6 2-16,3 1 0 16,2 2 5-16,-3-1-4 15,-4-4-1-15,-4-2 0 16,-7-4 0-16,-5-6-5 0,-2-3 5 16,-2-4 1-16,0-4-1 15,0 2 0 1,0 2-1-16,0 0 3 15,0 2 2-15,-6-2 5 0,-6-1-5 16,1 2 12-16,-4-1-9 16,-5-2-4-16,-3 2-1 15,-4-4 3-15,-2 0-3 16,0 0 0-16,3 0-1 16,-1 0 1-16,9 0-1 15,5 0 0-15,4 0 0 16,6 0 1-16,-1 0 2 15,4 0-1-15,0 0-2 0,0 0 1 16,0 0-2 0,-6 0 0-16,-1 0 0 0,-2 0-2 15,4 0 2-15,3 0 2 16,0 0-2-16,2 0 3 16,0 0-3-16,0 0-1 15,0 0-3-15,0 0-4 16,0 0-39-16,0 0-47 15,2 0-118-15,16 0-117 16</inkml:trace>
  <inkml:trace contextRef="#ctx0" brushRef="#br0" timeOffset="146700.07">24438 7444 53 0,'0'0'220'15,"0"0"-54"-15,0 0 16 16,0 0-50-16,0 0-23 15,0 0-40-15,0 0-29 16,0 0-25-16,0 0 16 16,4-7 12-16,10-3-38 15,3 0-5-15,4 0-7 0,-1 3 4 16,-3 6 1-16,-1 1-5 16,-1 0 1-16,-3 0-1 15,-3 4-6-15,-5 13 2 16,-2 2 7-16,-2 0 4 15,0 4 4-15,0-1-2 16,-10-1 1-16,-11-2-3 16,1-2 0-16,2-2 3 15,2-4-1-15,8-3-1 16,3-6 0-16,5-2 2 16,0 0 2-16,0 0 13 15,0-17-18-15,18-5-21 0,2-3 2 16,0 0 15-16,0 3-4 15,0-2-16-15,-4 4 13 16,-3 0 7-16,0 2 4 16,-1 4-1-16,-3 2 1 15,-3 6 0-15,-4 2 1 16,-2 4 0-16,0 0-1 16,0-2-5-16,0 2-2 15,0 0 7-15,0 0 6 16,0 0 3-16,0 0 0 15,0 0 1-15,0 0 4 16,0 0-4-16,0 0-4 16,0 0-2-16,0 0-3 0,0 0 2 15,0 0-3-15,0-2 0 16,0 2 2-16,0 0 4 16,0 0 8-16,-4 0-7 15,-7 0-2-15,-1 0-5 16,4 11-1-16,-5 1 1 15,1 8 0-15,1 3-2 16,5 1 0-16,4 4 0 16,2-2 2-16,0-4 3 15,4-3-3-15,21-6 3 16,4-4 13-16,4-5 22 16,3-4-18-16,-3 0-13 15,-6 0-1-15,-7 0-6 0,-9 0-96 16,-9 0-84-16,-2-14-236 15</inkml:trace>
  <inkml:trace contextRef="#ctx0" brushRef="#br0" timeOffset="176586.92">12385 14494 80 0,'0'0'114'0,"0"-4"-58"0,0 4-11 15,0 0-9-15,0 0 9 16,0 0 9-16,0 0 0 16,0 0-3-16,0-2-24 15,0 2 1-15,0 0 5 16,0 0-5-16,0 0-2 16,0 0-8-16,0 0-2 15,0 0 1-15,0 0-6 16,0 0-1-16,0 0 4 15,0 0-3-15,0 0-2 0,0 0 0 16,0 0 0 0,0 0-1-16,0 0-2 15,0 0 2-15,0 0 2 0,0 0 1 16,0 0-2-16,0 0-4 16,0 0-4-16,0 0 4 15,0 0-2-15,0 0 1 16,0 0 1-16,0 0 0 15,0 0 3-15,0 0-1 16,0 0 2-16,0 0 1 16,0 0 1-16,0 0-5 15,0 0-4-15,0 0 2 16,0 0-3-16,0 0-1 16,0 0 1-16,0 0 1 15,0 0 1-15,0 0-3 0,0 0 1 16,0 0-1-16,0 0 2 15,0 0 0-15,0 0-1 16,0 0-1-16,0 0 1 16,0 0-1-16,0 0 0 15,0 0 3-15,0 0-2 16,0 0 0-16,0 0-1 16,0 0 0-16,0 0 0 15,0 0 2-15,0 0-2 16,0 0 0-16,0 0 2 15,0 0-1-15,0 0 0 16,0 0 1-16,0 0-2 0,0 0 0 16,0 0 0-16,0 0 1 15,0 0 0-15,0 0 0 16,0 0-1-16,0 0 1 16,0 0 0-16,0 0-1 15,0 0 0-15,0 0-1 16,2 0-43-16,6 0-61 15,6 0-114-15,2 0-100 16</inkml:trace>
  <inkml:trace contextRef="#ctx0" brushRef="#br0" timeOffset="177317.01">12451 14490 485 0,'0'0'127'16,"0"0"4"-16,0 0-21 15,0 0-32-15,0 0-25 0,0 0-10 16,-6-8-10 0,6 8-11-16,0 0-12 15,0 0-3-15,0 0-6 0,0-2 3 16,0 2-3-16,0 0 0 16,0 0-1-16,0 0-25 15,0 0-61-15,0 0-113 16,0 0-277-16</inkml:trace>
  <inkml:trace contextRef="#ctx0" brushRef="#br0" timeOffset="178703.84">22307 8729 413 0,'0'0'179'15,"0"0"-53"-15,0 0-56 16,0 0 12-16,0 0 4 16,0 0-21-16,0 11-21 15,0-8-11-15,0-3-4 16,0 0 8-16,0 0-10 16,0 0-12-16,0 0-11 15,0 0-4-15,0 0-6 16,0 4-59-16,-25 10-107 15,-15 6-175-15</inkml:trace>
  <inkml:trace contextRef="#ctx0" brushRef="#br0" timeOffset="183443.12">5871 11891 157 0,'0'0'21'16,"0"0"-21"-16,0 0-97 0</inkml:trace>
  <inkml:trace contextRef="#ctx0" brushRef="#br0" timeOffset="205181.35">26495 16044 55 0,'-68'18'432'0,"16"4"-432"16,17 18-6-16,18 10 1 15,17 13-125-15,40-7-152 16</inkml:trace>
  <inkml:trace contextRef="#ctx0" brushRef="#br0" timeOffset="208259.16">27189 14362 145 0,'0'0'129'16,"0"0"-33"-16,0 0 29 16,0 0-13-16,0 0-62 15,0 0-13-15,8 0 2 16,-8-5-12-16,0 3 4 16,0-6 31-16,0 0-23 15,0 1-9-15,0-4-17 0,0-1 0 16,0 2 0-1,0-2-1-15,0 0-4 0,0 0 7 16,0 0 7-16,0 0 8 16,0 2-10-16,0 2 7 15,0 4 6-15,0 4 7 16,0 0-4-16,0 0-22 16,0 0-8-16,0 0-6 15,0 0-19-15,0 2 1 16,0 20 2-16,0 7 16 15,0 5 10-15,0 4-8 16,0-3-2-16,11 1 2 16,1-10-2-16,3-1-4 15,3-7-4-15,-3-6 6 16,4-12 2-16,1 0 12 0,2-6 4 16,0-20 2-16,1-13-18 15,-4-1-1-15,-1-1-8 16,-5 0 0-16,-3 7 9 15,-1 6 1-15,-3 1-1 16,-2 8 8-16,2 3-4 16,-4 4 16-16,0 1 10 15,-2 8-12-15,0 1 12 16,0 2-17-16,0 0-3 16,0 0-4-16,0 0-1 15,0 0 0-15,0 0-5 16,0 0 0-16,0 0 0 15,0 0 0-15,0 0 3 16,0 0 10-16,0 0-11 16,0 0-2-16,0 0-3 0,0 0 0 15,0 0-4-15,0 5-6 16,0 24 0-16,0 14 13 16,9 15 0-16,1 13 5 15,2 4-5-15,-1 7 0 16,0 0 0-16,-4 0-1 15,-2-4 0-15,-5-3 1 16,0-5-2-16,0-10 2 16,0-11 0-16,-9-10 2 15,1-13 1-15,2-8 1 0,4-8-3 16,0-10 1-16,2 0 0 16,0 0 8-16,-2 0 0 15,2 0 14-15,-7 0 2 16,-5 0-10-16,-1-8-6 15,-7-6-8-15,5 1 3 16,-3 2-5-16,-3-1 0 16,4-4 1-16,-3 0-1 15,2-7 1-15,0 2 1 16,0-9-2-16,5-8 1 16,2-4 0-16,6-4 2 15,5-4 1-15,0-3-2 0,0 1-2 16,12-4 0-16,10 2 0 15,0 2-1-15,5 2 1 16,-3 6-30-16,-1 9-30 16,-2 7-75-16,0 7-60 15,-1 9-158-15,-5-1-333 16</inkml:trace>
  <inkml:trace contextRef="#ctx0" brushRef="#br0" timeOffset="208644.16">27596 14342 300 0,'0'0'176'15,"0"0"-64"-15,0 0 21 16,0 0-3-16,0 0-52 0,0 0-33 16,0 0-17-16,16-17-5 15,-13 8 23-15,-1 2-29 16,0 2 24-16,0 0 12 15,-2 3-30-15,2 2 19 16,-2 0-26-16,0 0-16 16,0 0-1-16,0 0-18 15,0 4-7-15,-2 18 26 16,-4 10 1-16,-4 8 12 16,1-3-11-16,7 7 6 15,2-4 4-15,0-4-2 16,0-1-7-16,5-6 3 15,11-3-6-15,1-9 0 16,-1-4-12-16,3-9 12 0,4-4-9 16,2 0-14-16,6-26-49 15,-2-20-52-15,2-10-119 16,-2-10-176-16</inkml:trace>
  <inkml:trace contextRef="#ctx0" brushRef="#br0" timeOffset="208917">27884 14080 486 0,'0'0'207'0,"0"0"-170"16,0 0-30-16,0 0 27 15,0 0 29-15,0 0-35 0,-34 85-27 16,34-73 1-16,0-6-2 16,12-4 13-16,1-2 72 15,3 0-3-15,-5-12-29 16,-3-7-23-16,-2-4-12 15,-6 0-16-15,0 2 2 16,0 7-4-16,0 3 0 16,-8 10-20-16,-7 1 15 15,-3 0 4-15,-2 23-27 16,2 12-59-16,10 0-87 16,8 4-102-16,0-3-182 15</inkml:trace>
  <inkml:trace contextRef="#ctx0" brushRef="#br0" timeOffset="209640.6">28107 14436 332 0,'0'0'273'16,"0"0"-152"-16,0 0 9 0,0 0-7 16,0 0-45-16,0 0-30 15,-56 8-13-15,56-8-17 16,9 0 3-16,24 0 9 15,17 0 42-15,12 0-40 16,5-8-21-16,-3-1-5 16,-8 4-3-16,-11-2-2 15,-12 5 2-15,-10-2-2 16,-10 3-1-16,-9 1 0 16,-2 0 5-16,-2 0-5 0,0 0-2 15,0 0-7 1,0 0 9-16,0 0-2 0,0 0-1 15,0 0-10-15,0 0-1 16,0 0 8-16,0 0 3 16,0 0-3-16,0 0 3 15,0 0 1-15,0-3 1 16,0-2 2-16,-10-5 0 16,-9-3 16-16,-4 0-13 15,0 0-3-15,5 4 5 16,5 0-3-16,3 4 0 15,6 2-3-15,4 3 0 16,0-2 0-16,0 2-7 16,0 0-5-16,0 0-3 15,2 0-7-15,14 0 22 0,5 6 13 16,-2 7-5 0,4 0-8-16,-8 6 0 0,-6 2 0 15,-4 7-8-15,-5 7 3 16,0 1 5-16,-9 4 9 15,-9-4 12-15,3-6-16 16,1 3-1-16,7-14-1 16,5 1-3-16,2-10-36 15,0-1-103-15,11-9-128 16,29 0-177-16</inkml:trace>
  <inkml:trace contextRef="#ctx0" brushRef="#br0" timeOffset="210458.12">29141 14047 323 0,'0'0'212'15,"0"0"-83"-15,0 0-24 16,0 0 31-16,0 0-29 16,0 0-68-16,27-45-16 15,-27 45-12-15,0 0-10 16,0 0-1-16,0 0-18 0,0 13-11 15,0 10 29-15,0 12 4 16,0 7 8-16,-14 6-3 16,-3 1 15-16,-1 0-24 15,-2-1-1-15,0-2 1 16,4-10 13-16,1-2-3 16,1-5-10-16,7-12 2 15,1-6-2-15,6-8 0 16,0-3-42-16,0 0 42 15,0-26-9-15,0-10-67 16,16-5 65-16,1-8 11 16,4 0 3-16,1 0-3 15,0 3 13-15,2 6-13 0,-3 4 50 16,-2 6 3-16,-3 8 1 16,-3 4 4-16,-5 5-7 15,-4 9-8-15,-2 4-10 16,-2 0-14-16,2 0-19 15,3 0-5-15,3 17-9 16,4 9 12-16,1 12 2 16,3 2 5-16,-3 6-1 15,3 0-1-15,-1-1 0 16,-1 0-3-16,-1 0 0 16,-4-10 0-16,0-3-4 15,-4-11-2-15,-1-7-36 0,-4-12-34 16,0-2-49-16,0 0-33 15,0-7-38-15</inkml:trace>
  <inkml:trace contextRef="#ctx0" brushRef="#br0" timeOffset="211349.46">29175 14329 520 0,'0'0'318'0,"0"0"-199"16,0 0-35-16,0 0 15 15,0 0-53-15,0 0-43 16,37 0 61-16,11-10-48 16,5-4-5-16,0 0-4 15,-1 2-7-15,-7-4-14 16,-5 0-12-16,-5 0-5 0,-4 4 8 16,-4 0 11-16,-7 5-1 15,-7 7 13-15,-4 0-15 16,-2 0-23-16,-2 0 38 15,1 12 0-15,-1 5 4 16,1 3 10-16,-2 1 2 16,-4-4-2-16,3 0-4 15,-3-5-8-15,0-5-2 16,0-2-12-16,0-4 12 16,0-1 8-16,0 0-7 0,0 0 11 15,0 0 12 1,0 0-12-16,0-4-12 0,-7-12-46 15,-2-4 3-15,1 1 32 16,-2-2 8 0,2 3 3-16,3 4 1 0,-1 0 3 15,4 6 13-15,2 4 18 16,0 2 6-16,0 2-13 16,0 0-28-16,-3 0-1 15,1 0-11-15,-5 14-3 16,-2 8 15-16,3 6 2 15,-3 3-1-15,-1 4 5 16,6 1 3-16,2 4-7 16,2-8 4-16,0-1-6 15,6-7-11-15,17-9 5 0,6-6 6 16,7-9 4 0,3 0 17-16,6-24-21 0,-3-10-5 15,-6-9-52-15,-7 0 1 16,-6-8 12-16,-3-2 10 15,-7-5 11-15,-4 5 23 16,-4 2 7-16,-3 3 4 16,-2 15 42-16,0 8-19 15,0 11 12-15,0 9 3 16,0 5-2-16,0 0-47 16,0 0-12-16,0 0-8 15,0 0 15-15,-4 11 5 0,-6 9 1 16,1-1-1-1,3 3-2-15,-1 1 1 0,0 7 1 16,1 3 0-16,1 3 3 16,1 4-3-16,2 0 0 15,0-1 4-15,2-2 3 16,0-3-6-16,0-10 1 16,4-6-2-16,7-6-2 15,3-3 2-15,1-9 3 16,3 0 7-16,3-5 8 15,4-17-18-15,-4-4-87 16,-8-2-71-16,-11-2-181 16</inkml:trace>
  <inkml:trace contextRef="#ctx0" brushRef="#br0" timeOffset="211541.35">29804 14226 592 0,'0'0'328'15,"0"0"-194"-15,0 0-8 16,0 0-82-16,0 0-14 16,0 0-4-16,197-107-21 15,-147 84 0-15,-8-2-5 16,-6 4-29-16,-10 5-70 16,-5 3-73-16,-13 5-283 15</inkml:trace>
  <inkml:trace contextRef="#ctx0" brushRef="#br0" timeOffset="212129.01">30192 14239 356 0,'0'0'132'16,"0"0"26"-16,0 0-48 15,0 0-20-15,0 0 2 16,0 0-27-16,15-46-21 16,-11 44-3-16,-4 0 6 15,2 2-12-15,-2 0-30 0,0 0-5 16,0 11-23-16,0 12 23 16,0 5 2-16,0 5 18 15,0-1-14-15,0-3-4 16,0 0 4-16,0-3-3 15,0-8-3-15,0-4 2 16,0-9 1-16,0-3-3 16,4-2-1-16,10-2 1 15,7-22-2-15,0-6-17 16,2-6-9-16,-3 5 2 16,-7-4 14-16,-4 7 12 15,-2 4 0-15,-4 4 1 0,-3 6 18 16,0 4 28-16,2 4-7 15,-2 4 4-15,2 2-23 16,-2 0-21-16,0 0-4 16,0 0-8-16,0 0-1 15,0 16 12-15,0 3 1 16,2 2 0-16,2 7 2 16,3 2 4-16,7 2 4 15,3 0-6-15,6-5 1 16,3-9 3-16,1-5 2 15,-2-6-6-15,-1-7 5 16,0 0-4-16,-1-7 6 16,-5-15-11-16,-3-5-57 0,-1-9-141 15,-1-8-419 1</inkml:trace>
  <inkml:trace contextRef="#ctx0" brushRef="#br0" timeOffset="213114.44">30846 14103 97 0,'0'0'705'0,"0"0"-597"16,0 0-92-16,0 0 6 15,0 0-9-15,0 0 35 16,0 39-26-16,0-22-7 16,0-8-9-16,0 3-1 0,3-3-5 15,-3 2 3 1,0-4 2-16,2 3 7 0,0-6-7 15,-2 0-4 1,2-3 5-16,-2-1-3 0,0 0 7 16,0 0 7-16,0 0 11 15,0 0 5-15,0 0-16 16,0 0 11-16,0 0-4 16,0-7-13-16,0-5-6 15,0-2-1-15,0 0 4 16,0 1 1-16,0 6 0 15,0 2 12-15,0 5-8 16,0 0 5-16,0 0-18 16,-6 0-10-16,-5 0 4 15,-5 11 6-15,-2 7 2 0,0-1-1 16,3 4-1 0,-1 3-1-16,3 6 1 0,-1-4 0 15,3 5 0-15,5-6 0 16,4-3 0-16,2-6 0 15,0-7-1-15,0-5-2 16,0-4 3-16,6 0 5 16,7-3-1-16,3-16-3 15,-1-5-1-15,1 1-5 16,-3 0-2-16,-3 6 6 16,-4-1 1-16,-3 4 3 15,1 5-3-15,0-2 0 0,-2 7-3 16,1 4 3-16,1 0-4 15,1 0-8-15,4 15-7 16,2 8 16-16,5 5 2 16,1 0 1-16,1 0-1 15,5-7 3-15,-2-7-1 16,2-6-1-16,-5-8 5 16,-3 0 1-16,1-4 4 15,-3-23-2-15,1-5-2 16,-1-6-5-16,-6-2-1 15,-3-2-1-15,-4 0-27 16,0 0 4-16,0-3 1 16,0 6 21-16,0-2 1 15,0 5 1-15,0 4 0 16,0 10 5-16,0 8 4 0,0 8 13 16,0 4 4-16,0 2-25 15,0 0-1-15,-2 0-13 16,-3 0-5-16,-3 18 14 15,-1 6 4-15,-3 6 2 16,2 9 0-16,-4 7-2 16,3 1-5-16,2 10 5 15,3-3-3-15,6 2 1 16,0-10 2-16,0-2 1 16,8-9 12-16,15-12 0 15,3-10 0-15,8-13-4 16,-1 0 17-16,3-23-12 0,-5-16-6 15,-6-3-8-15,-8-3-26 16,-7 1-45-16,-10 1-124 16,0 2-270-16</inkml:trace>
  <inkml:trace contextRef="#ctx0" brushRef="#br0" timeOffset="214619.63">27142 15920 382 0,'0'0'142'16,"0"0"11"-16,0 0-41 15,0 0-73-15,0 0-23 16,0 0 35-16,18-46-12 16,-16 37 15-16,-2-1 8 15,2 3-3-15,-2-2 4 0,0 3-25 16,0 6 6-16,0 0-32 16,0 0-9-16,0 0-3 15,0 0-19-15,0 15 1 16,0 2 18-16,0 9 5 15,0 3-4-15,0 1 0 16,0-2 0-16,0 6 1 16,2-8-2-16,5 2 0 15,1-10 0-15,2-8 0 16,3-2-6-16,3-8 6 16,-1 0 6-16,3 0 10 15,-3-18-6-15,2-4-1 0,-2-6-9 16,-1-6-1-16,-1 5-3 15,-2-2 4-15,-2 4 2 16,-3 5 5-16,-1 6-2 16,-3 3 7-16,-2 2 11 15,2 8-1-15,-2-2-9 16,2 3-3-16,-2 2-7 16,0 0-3-16,0 0-12 15,0 0-4-15,0 0 0 16,0 18 16-16,0 10 1 15,0 5 2-15,0 10-2 16,0 6 0-16,0 9 0 16,0 5 0-16,5 12-1 15,0-2 0-15,1 7 2 16,3 0-4-16,3-8 4 0,-4-2-1 16,1-16 0-16,-3-8 7 15,2-8-4-15,-6-10 2 16,0-10-1-16,-2-6-3 15,0-5-2-15,0-3 0 16,0-4 0-16,0 0 0 16,0 0 4-16,-16 0 9 15,-6 0 21-15,-9 0-19 16,2 0-8-16,2-14 0 16,-2-13 3-16,7-4 0 15,7-14 1-15,7-4 2 16,8-14-10-16,0-3 3 0,10 2-5 15,9 2-2-15,4 5-1 16,-1 11-40-16,3 6-39 16,-3 8-106-1,-2 6-226-15</inkml:trace>
  <inkml:trace contextRef="#ctx0" brushRef="#br0" timeOffset="-214471.3">27540 16128 344 0,'0'0'270'15,"0"0"-199"-15,0 0 39 0,0 0-75 16,0 0 67-16,0 0-34 16,43-44-14-16,-40 40 0 15,-1-1 40-15,-2 5-44 16,2-5-34-16,2 1 1 15,1 0-5-15,-1 0-4 16,-4 4 0-16,0 0 2 16,0 0-1-16,0 0 5 15,0 0-6-15,0 0-8 16,0 4-16-16,-2 21 16 16,-7 8 20-16,5 12-4 15,-1-6-2-15,5 1 0 0,0-8 2 16,0-1-5-1,13-8-6-15,6-7-2 0,2-6 4 16,4-5-6-16,0-5 10 16,4-5-11-16,-3-22-8 15,-1-9-39-15,-5-7-45 16,-9 1-163-16,-8-1-376 16</inkml:trace>
  <inkml:trace contextRef="#ctx0" brushRef="#br0" timeOffset="-214220.8">27706 15901 576 0,'0'0'163'0,"0"0"-111"16,0 0 22-16,0 0-54 0,0 0 3 16,0 0-23-16,-29 49 3 15,44-49 37-15,1 0 87 16,-3-5-45-16,-1-13-44 15,-8 0-16-15,-2 4-12 16,-2 6-10-16,0 0-3 16,0 4-3-16,-4 4-18 15,-12 0-30-15,-4 0-50 16,-6 16-96-16,-3-6-160 16</inkml:trace>
  <inkml:trace contextRef="#ctx0" brushRef="#br0" timeOffset="-213712.82">27405 15638 130 0,'0'0'446'0,"0"0"-243"16,0 0-99-16,0 0-15 16,0 0-89-16,0 0-3 15,2-1 3-15,-2 23 0 0,0 2 0 16,-9-2 19-16,0 4-2 16,0-4 10-16,1 0-6 15,0-4-2-15,4-4-12 16,2-10-1-16,2 1-2 15,0-5 0-15,0 0 11 16,0 0 9-16,0-17 45 16,0-3-59-16,9-1-6 15,-2-2 1-15,1-3 1 16,3-4 0-16,1 2 6 16,1 4 22-16,-3 8-3 15,-6 6-4-15,-2 5-1 0,-2 5-5 16,0 0-21-16,2 0-1 15,2 5-14-15,5 17 15 16,3 6 1-16,1 0 1 16,3 2 0-16,3-4 1 15,-3-3-3-15,-1 0-10 16,2-7-72-16,-5-9-156 16,2-7-183-16</inkml:trace>
  <inkml:trace contextRef="#ctx0" brushRef="#br0" timeOffset="-213215.07">28383 15790 4 0,'0'0'26'0,"0"0"-22"15,0 0-1-15,0 0-1 0,0 0 3 16,0 0-5-16,69-95-44 16</inkml:trace>
  <inkml:trace contextRef="#ctx0" brushRef="#br0" timeOffset="-212776.39">28383 15790 23 0</inkml:trace>
  <inkml:trace contextRef="#ctx0" brushRef="#br0" timeOffset="-212489.94">28383 15790 23 0,'121'-78'102'0,"-121"78"-57"0,0 0 47 0,0 0-23 0,0 0 1 16,0 0 7-16,8-17-2 16,-5 13 13-16,-3 4-23 15,2 0-1-15,-2 0 7 16,0 0-10-16,0 0 2 0,0 0-14 15,0 0-18-15,0 0-25 16,0 0-6-16,-11 0 0 16,-7 0 20-16,-6 9-11 15,-7 12-8-15,0 7-1 16,-6 6 16-16,4 8 15 16,2 7 10-16,7 4-17 15,8 6 14-15,9-1-34 16,7 4 3-16,0-12-14 15,27-2 9-15,9-12-2 16,6-6 12-16,3-16-12 16,1-8-31-16,-3-6-110 15,-10-6-82-15,-6-24-229 0</inkml:trace>
  <inkml:trace contextRef="#ctx0" brushRef="#br0" timeOffset="-211613.75">28631 15986 25 0,'0'0'317'0,"0"0"-134"15,0 0-45-15,0 0-73 16,0 0-7-16,0 0-19 15,33-36-27-15,-23 23-5 16,-6 3 2-16,2-8-3 16,-1 0-1-16,-1 1 2 0,-4-2-7 15,0-3-2 1,0 0 1-16,0 4-3 16,-2 0 4-16,-9 4 0 0,1 6 18 15,4 0 9-15,2 7 4 16,4-2-2-16,0 3-21 15,-3 0-8-15,1 0-6 16,0 3-6-16,-2 11 8 16,4 11 4-16,0 3 5 15,0 4 19-15,0 6-1 16,0 1 11-16,0 4-20 16,0-3 11-16,-2 1-17 15,0-5 2-15,-1-3-7 16,3-4 1-16,0-6-4 0,0-11 4 15,0-3-3-15,0-9 2 16,0 0 2-16,0 0 3 16,0 0 12-16,0-7-2 15,0-18-18-15,5-5-22 16,3 0 14-16,3 2-5 16,3-4 2-16,-1 6 3 15,3-2 8-15,-3 5-8 16,1 6 9-16,-3 4-2 15,-5 9 2-15,-2-1-3 16,-1 5-4-16,2 0 3 16,-1 0-18-16,1 18 21 15,-3 3 0-15,-2 8 18 0,4 7 2 16,-2-4-1-16,7 6 17 16,0-10-1-16,2-3-12 15,5-5-5-15,-3-8 5 16,-2-7-8-16,1-1-11 15,-1-4 9-15,3 0 3 16,1-14 10-16,1-6-26 16,-3-4-10-16,-3-2-93 15,2-1-87-15,-3-4-230 16</inkml:trace>
  <inkml:trace contextRef="#ctx0" brushRef="#br0" timeOffset="-210631.59">29125 16003 154 0,'0'0'281'0,"0"0"-266"15,0 0 53-15,0 0 19 16,0 0-15-16,0 0-51 16,25 31-3-16,-25-29-9 15,0-2-4-15,0 0 4 16,0 0 4-16,0 0 7 15,0 0 1-15,0 0 2 16,0 0 29-16,0 0 1 16,0 0-24-16,0-10-18 0,-7-3-9 15,1 0 2 1,-6-1 0-16,4-1 8 0,-1 3-3 16,2 3 2-16,0 4 16 15,3 0 2-15,2 5-5 16,-3 0-19-16,1 0-5 15,-5 0-6-15,2 0-3 16,0 14 4-16,1-5 1 16,2 8-7-16,-3 3 11 15,-3 6 7-15,2 0 3 16,-1 6-6-16,3-6 2 16,3-3-6-16,0-6 0 0,3-7 0 15,0-5 0 1,6-5 0-16,7 0 20 0,2 0-5 15,-3-13-6-15,-4-3-9 16,-1-7 0-16,-3 2-43 16,-1-5-4-16,4 4 3 15,-1 0 26-15,5 0 18 16,1 8-1-16,1-1 1 16,-7 3 0-16,-1 8 9 15,-3 3 18-15,-2 1-27 16,0 0-11-16,3 9 11 15,-1 14 0-15,2-1 22 16,3-1-6-16,-1 2 0 16,6-5 12-16,-1-1-2 15,3-6 1-15,-4-3-4 0,3-4-5 16,-1-4-8-16,1 0 3 16,1 0-3-16,-1-14 6 15,-2-7-10-15,-2-6-6 16,0-8-6-16,-3 2-16 15,-1-2 11-15,-5-1 2 16,0 2 6-16,0 0 3 16,0 4 0-16,0 9 12 15,0 1 10-15,2 8 9 16,3 3-12-16,-5 4 11 16,0 2-9-16,0 3-18 15,0 0-3-15,0 0-8 0,0 0-2 16,0 4 1-1,0 12 5-15,-7 6 4 0,-2 6 1 16,0-2-1-16,3 11 1 16,1-5 2-16,2-1 8 15,3 3 4-15,0-5-4 16,0 0-2-16,5-6-4 16,11-5 4-16,-3-10-9 15,1 1 5-15,1-4 0 16,1-5 2-16,1 0-2 15,4 0 0-15,-1-14-5 16,-5-2-43-16,-1-2-58 16,-10 0-144-16,-4 0-293 0</inkml:trace>
  <inkml:trace contextRef="#ctx0" brushRef="#br0" timeOffset="-210448.68">29233 15945 702 0,'0'0'207'0,"0"0"-91"16,0 0 4-16,0 0-26 16,0 0-79-16,0 0-6 15,0 0 1-15,138-27-6 16,-107 22-4-16,-1 1-34 16,-5-4-100-16,0-2-132 0,-7-4-291 15</inkml:trace>
  <inkml:trace contextRef="#ctx0" brushRef="#br0" timeOffset="-210172.85">29513 15673 572 0,'0'0'296'16,"0"0"-160"-16,0 0-66 16,0 0-29-16,0 0-17 15,0 0-9-15,39 36-7 16,-13 0-2-16,1 16-1 15,-7 10 20-15,-7 11-4 16,-11-2 11-16,-2 10-3 16,-8-11-4-16,-19 2 5 15,-2-17-16-15,5-11 0 0,4-13-9 16,6-18 1-16,9-7-2 16,3-6-1-16,2 0-3 15,-2 0-19-15,-4 0-50 16,-3-5-152-16,1-9-375 15</inkml:trace>
  <inkml:trace contextRef="#ctx0" brushRef="#br0" timeOffset="-209280.73">30205 16075 147 0,'0'0'130'0,"0"0"26"0,0 0 5 15,0 0-9-15,0 0-16 16,0 0-34-16,-54 5-6 16,54-5 3-16,0 4-35 15,0-4-27-15,0 0-25 16,2 0-10-16,21 0 10 16,16 0 22-16,15 0-11 15,11 0 0-15,4-6-18 16,-4-2 6-16,-7 0-8 15,-14 2-6-15,-13 2 2 16,-15 0-2-16,-11 0-2 16,-5 4 2-16,0-8 2 15,0 1-6-15,-19-5-2 0,-1 3 8 16,1-5 2-16,3 6-1 16,3 0 12-16,6 3-8 15,3 3 1-15,4 2 2 16,0-3-7-16,0 3-5 15,0 0-5-15,0 0-2 16,0 0-7-16,2 0 5 16,9 3 14-16,0 16-4 15,2 3 8-15,-2 2-8 16,-4 15 5-16,-5-1-2 16,-2 9-1-16,0-3 2 15,-9-4 1-15,-4-8-1 0,4-10-24 16,7-13-41-16,2-9-80 15,0-9 13-15,22-27-217 16</inkml:trace>
  <inkml:trace contextRef="#ctx0" brushRef="#br0" timeOffset="-208921.66">30871 15819 669 0,'0'0'105'16,"0"0"-1"-16,0 0 66 16,0 0-45-16,0 0-53 0,0 0-21 15,-13-52-8 1,13 43-4-16,0 4-2 0,4-3 9 16,-1 4-22-16,-1 4-3 15,-2 0-14-15,0 0-7 16,6 0-3-16,3 12-5 15,5 14 5-15,5 16 3 16,-1 11 0-16,-1 9 2 16,-2 2-1-16,-5 6 0 15,-2-4-1-15,-4-2-5 16,-4-6-15-16,0-14-2 16,0-3-10-16,0-15-21 0,0-12-15 15,0-14-88 1,0 0-20-16,0-22 1 0,0-19-562 15</inkml:trace>
  <inkml:trace contextRef="#ctx0" brushRef="#br0" timeOffset="-208658.57">30907 15877 103 0,'0'0'516'16,"0"0"-335"-16,0 0-39 15,0 0-20-15,0 0-13 16,0 0-51-16,60-204-38 15,-25 185-20-15,-4 7 7 16,-6 7-7-16,-13 5 0 16,-8 0 2-16,-2 1-2 15,-2 30-14-15,0 12 14 0,0 12 24 16,-18 3-11-16,1 0-5 16,-3 0-4-16,-3-4-2 15,4-5-2-15,0-6-28 16,1-10-77-16,3-8-65 15,1-10-132-15,5-7-218 16</inkml:trace>
  <inkml:trace contextRef="#ctx0" brushRef="#br0" timeOffset="-207901.3">31047 16196 345 0,'0'0'227'0,"0"0"-19"16,0 0-21-16,0 0-70 15,0 0-22-15,0 0-61 16,51-46-17-16,-39 24-13 16,-6-4-1-16,-1-6 4 15,-3-4 0-15,2-3-5 16,-2 1 3-16,3 4-3 16,0 6 2-16,-1 7 1 15,-4 6 19-15,0 11 8 16,0 4-20-16,0 0-12 15,0 0-8-15,0 0-27 16,0 19 35-16,-2 6 3 16,-5 3 4-16,5-5-7 15,2-5-1-15,0-5-1 16,0 0-20-16,9-9-1 0,2 1 19 16,-2 0-15-1,2-5-21-15,0 0-18 0,1 4 18 16,-2-3 8-16,1 3 19 15,3 5 4-15,1-1 8 16,1 6 1-16,4 0 17 16,-4 2 41-16,0 4-1 15,-7 2-17-15,-3-4-14 16,-2 0-10-16,1-2-4 16,-5-6-8-16,2-6 5 0,0 1-8 15,-2-5 1 1,3 0 8-16,-3 0 1 0,4 0-2 15,3 0 5-15,-1-17-14 16,3-7-32-16,-2-2 1 16,2-6-59-16,0-2 12 15,2 2 36-15,-2 6 39 16,-2-1 3-16,-3 11 1 16,-2 9 18-16,0-2 24 15,-2 8 0-15,0 1-15 16,0 0-28-16,0 0-22 15,-2 0 12-15,-9 0 10 16,0 5 0-16,-2 5 4 16,-3 6-4-16,3-1 0 15,0 11 11-15,1 0 7 0,8 6 8 16,4 0-12-16,0-1-1 16,4-4-7-16,21-10 2 15,6-8-2-15,4-9-4 16,4 0 18-16,-6-7-20 15,1-22-77-15,-8-5-93 16,-1-4-261-16</inkml:trace>
  <inkml:trace contextRef="#ctx0" brushRef="#br0" timeOffset="-206460.73">31741 16000 84 0,'0'0'114'0,"0"0"-24"16,0 0-38-16,0 0-5 15,0 0 25-15,0 0 27 16,0 3 14-16,0-3-13 16,0 0-15-16,0 0-17 0,0-8-56 15,0-1-11 1,0 1 14-16,-2 1-6 0,-4-1 16 16,0 4-6-1,2 0 3-15,1 4 6 0,-3 0 0 16,-4 0-12-16,0 0-16 15,-6 0-3-15,5 8-8 16,0 9 8-16,-1 1 1 16,6 6 2-16,-1 2 1 15,3 1 5-15,4 0-6 16,0-1 2-16,0-9-2 16,0-6 7-16,13-7-5 0,5-4 9 15,-1 0 5 1,4-10 19-16,-3-12-25 0,-5-10 2 15,-1-2-12-15,-4-6-12 16,-3-1-9-16,-3 0 10 16,-2-4 7-16,0 1 4 15,0 4 8-15,0 4-5 16,0 5 7-16,0 8 31 16,0 7 0-16,0 11 6 15,0 0-10-15,0 1-2 16,0 4-26-16,0 0-7 15,0 0-2-15,0 0-6 16,0 0-4-16,0 12-4 16,0 12 14-16,0 7 1 15,0 1 1-15,0 3-2 0,0 5-2 16,0 4 2-16,0-3-1 16,0-1 1-16,0-4-2 15,6-6 0-15,8-2 4 16,-1-10-5-16,3-4 6 15,-3-10-3-15,3-4 7 16,1 0-7-16,0-7 0 16,-2-12-10-16,-4 0-5 15,-2-8-14-15,0 1-18 16,-1-1-1-16,2 3 37 16,-1-2 8-16,-1 4 3 15,2-4 0-15,-2 6 3 16,1 8 16-16,-5 2 5 15,2 6-7-15,-6 4 6 0,0 0-23 16,0 0 0-16,0 0-13 16,0 4-7-16,0 15 17 15,0 4 6-15,-8 3-3 16,4 5 3-16,4-4 3 16,0 4-1-16,0-5-1 15,0-6-3-15,12-8-2 16,-2-4 2-16,6-6 2 15,0-2 5-15,-1 0-3 16,1-5-5-16,-3-18-18 16,3-3-52-16,2-2 7 15,1 1-29-15,2-3 34 16,-4 4 50-16,1 2 8 0,1 7 1 16,-9 8 16-1,-1-1 28-15,-5 10 5 0,-2 0-22 16,2 0-28-16,-4 0-16 15,2 4 16-15,0 11 3 16,0 2 23-16,2-2-4 16,1-3-11-16,1 2-3 15,2-10 0-15,-8-3-3 16,0 2-2-16,2-3 3 16,-2 0 6-16,0 0 7 15,0 0 4-15,0-4-23 16,0-9-46-16,0-4-15 0,-2 2 39 15,-4-1-5-15,2 6 26 16,2 0 0-16,0 3 1 16,2 7 4-16,-2 0 20 15,-1 0-24-15,-5 0-3 16,-4 3-5-16,-1 15 8 16,-3 0 4-16,5 1 1 15,0 2 24-15,4-3-5 16,7 5-11-16,0-1 5 15,0 0-1-15,16-5-4 16,9-2 6-16,2-7-4 16,2-6-2-16,2-2 3 15,0 0-4-15,0-25-12 0,-9-6-9 16,-6-8-93-16,-14-5-81 16,-2-2-330-16</inkml:trace>
  <inkml:trace contextRef="#ctx0" brushRef="#br0" timeOffset="-206300.83">32028 15588 800 0,'0'0'390'16,"0"0"-338"-16,0 0-51 16,0 0 7-16,0 0-8 15,0 0-36-15,22 31-63 16,-2-17-81-16,-2-5-355 0</inkml:trace>
  <inkml:trace contextRef="#ctx0" brushRef="#br0" timeOffset="-205741.15">32536 15915 237 0,'0'0'322'0,"0"0"-157"16,0 0 4-1,0 0-62-15,0 0-23 0,0 0-66 16,11-41-9-16,-9 22-5 15,1 1 2-15,-3-3-5 16,0-11 6-16,0 6-5 16,0-11-2-16,-7 2 0 15,-4-4 0-15,2 3 0 16,0 4 1-16,3 5 1 16,3 9 3-16,3 8 23 15,0 6 15-15,0 4-10 16,0 0-12-16,0 0-15 0,0 0-6 15,0 0-19-15,0 4-4 16,0 20 18-16,0 11 5 16,0 2 1-16,0 6 3 15,0 3-2-15,0 3 3 16,0-8 5-16,3 3 4 16,12-6-3-16,-1-6 8 15,3-4-6-15,3-6-6 16,1-9 3-16,-2-8-1 15,-1-5-4-15,-2 0 3 16,-1-1 5-16,-1-22-13 16,-5-7-30-16,-7 0-64 15,-2-2-118-15,0-4-239 0</inkml:trace>
  <inkml:trace contextRef="#ctx0" brushRef="#br0" timeOffset="-205551.26">32331 15749 144 0,'0'0'697'0,"0"0"-515"16,0 0-92-16,0 0 47 15,0 0-48-15,0 0-78 16,110-37-9-16,-68 25 1 16,-5-8-3-16,-1 5-10 15,-7 1-52-15,-2 1-89 16,-7 2-151-16,-2 3-466 15</inkml:trace>
  <inkml:trace contextRef="#ctx0" brushRef="#br0" timeOffset="-204436.38">32740 15811 300 0,'0'0'102'0,"0"0"7"16,0 0 59-16,0 0-32 16,0 0-63-16,0 0-47 15,25 0 11-15,-19 0 15 16,-2-4-15-16,0-1-12 0,5-4-17 16,7-7-1-1,-1 2-6-15,6 0-1 0,-4 0-8 16,-1-2-35-16,-3 6-7 15,-6 1 12-15,-2 4 30 16,-5-3 8-16,0 4 12 16,0 0 3-16,-16 2-9 15,0 2 0-15,3 0-1 16,2 0-5-16,-3 3-4 16,-1 12-4-16,2 2 8 15,-1 6-4-15,3 0 2 16,4 0 2-16,4 3 14 0,1-4 9 15,2 0 3-15,0 1-3 16,8-2 4-16,18-3 28 16,3-4-34-16,4-5 1 15,6-9-8-15,3 0-8 16,-3 0-6-16,2-23-34 16,-1-7-54-16,-2 2-46 15,-7-2-100-15,-4 4-17 16,-9 6 135-16,-3 4 116 15,-3 6 5-15,-6 6 90 16,1 4 124-16,-5 0-84 16,-2 0-67-16,4 0-55 15,-4 0 0-15,6 0 5 0,-4 0-7 16,-2 0 9 0,0 0-6-16,0 0-9 0,0 0 5 15,0 0 21-15,0 0 9 16,0 0-5-16,0 0-13 15,0 0 0-15,0 0 0 16,0 0 7-16,-12 0-14 16,-1 0-10-16,1 0-5 15,4 0 2-15,1 0-4 16,3 0 2-16,2 0-4 16,2 0-1-16,-8 0-4 15,4 4 3-15,-3 4 1 16,1 6 4-16,-1 4 1 15,3 0 2-15,-1 0 3 0,3-4-3 16,2 2 6-16,0-1-4 16,2-8 3-16,14-1 7 15,1-6 13-15,-3 0-14 16,-5 0 0-16,-1-6 5 16,2-16-8-16,-1-4-5 15,1-8-3-15,0-2-1 16,-4 0-2-16,-1-4-1 15,-1 4 1-15,-4-4 2 16,0 4-1-16,0-1 2 16,0 1 1-16,0 14 3 15,-2 4 9-15,-2 14 5 16,1 0-2-16,-1 4-18 0,0 0-1 16,-8 8-17-16,-3 17 14 15,3 8-3-15,1 8 4 16,7 3 3-16,4 10 2 15,0-4 0-15,17-1 8 16,8-3 17-16,2-13-15 16,-7-5 3-16,5-14-4 15,-3-6-1-15,2-8 1 16,5 0 7-16,5-32-2 16,-10-7-16-16,-1-2-14 15,-10-3-46-15,-9-4-83 16,-4 3-277-16</inkml:trace>
  <inkml:trace contextRef="#ctx0" brushRef="#br0" timeOffset="-203581.72">30574 16892 88 0,'0'0'73'15,"0"0"-9"-15,0 0 40 16,0 0-9-16,0 0 42 16,0 0 22-16,16-67-105 15,-13 62 33-15,-1-4 18 16,-2 6-4-16,2-3-1 0,-2 2-52 16,0 0 21-1,0 4-23-15,0-4-30 0,0 0-6 16,0 4 9-16,0 0-5 15,0 0-14-15,2 0-6 16,2 0-10-16,3 22 3 16,0 12 12-16,2 7 2 15,-3 0 0-15,3 3-1 16,-1-8 2-16,0-6-2 16,1-12 0-16,-3-8 0 0,2-6-2 15,3-4-1 1,7-4 3-16,1-20 23 0,8-15-14 15,-2-2-2-15,-3-2-7 16,-2-3 0-16,0 7-20 16,-7 7 4-16,-1 6 3 15,-8 3-20-15,-4 10-18 16,0 5-51-16,0 8-69 16,-16 0-91-16,1 3-292 15</inkml:trace>
  <inkml:trace contextRef="#ctx0" brushRef="#br0" timeOffset="-201901.84">31038 16830 569 0,'0'0'94'0,"0"0"-70"15,0 0 4-15,0 0 27 16,0 0-38-16,0 0-13 16,60-10-3-16,-50 10 0 15,-8 0 7-15,0 2 6 16,0 1-1-16,-2-3 6 16,2 5 3-16,-2-5-12 15,0 0-3-15,2 0 3 16,-2 0 5-16,0 0 20 15,0 0 17-15,0 0 2 0,0 0 18 16,0-5-21-16,0-9-44 16,0 1-1-16,0 5 2 15,0-3-2-15,0 8 3 16,0-6 7-16,-2 9 4 16,-4 0-12-16,-1 0-8 15,-4 0-3-15,0 0 3 16,-3 0-6-16,1 0 4 15,2 0-5-15,-3 12 5 16,3 3 1-16,0-1 1 16,0 3-3-16,4 0 0 0,1 1 3 15,4 0 0 1,2-1-2-16,0 3 1 0,0-3 0 16,0 1 1-1,0-7 0-15,0 1-1 0,0-3 2 16,0-1 1-16,0 1 0 15,0-4-2-15,2-5-16 16,0 0-19-16,2 0 21 16,3 0 14-16,1 0 11 15,2-5-1-15,1-7-8 16,2 1-1-16,-1-4-1 16,-2 0-1-16,2 1-4 0,-3 0 5 15,-1-4 0 1,1 1 0-16,1 3-2 0,0 1 2 15,1-6 1-15,1 7-1 16,-1-2 2-16,1 5-1 16,-2-3-1-16,1 6 0 15,-3 1 1-15,-4 5-1 16,-4 0-5-16,0 0 3 16,0 0-15-16,0 0 0 15,0 7 17-15,0 15 6 16,0-5-2-16,0 10-4 15,2-1 7-15,7-4 2 16,5 2-5-16,-1-2-1 16,-1-7 0-16,2-3 3 15,1 2-4-15,4-11-1 0,-1-3 10 16,1 0 0-16,0 0-2 16,-4-17-2-16,-1-2 0 15,-6-6-7-15,-1-4-12 16,-3-2-15-16,-2 4 20 15,-2-11-1-15,0-3 5 16,0 1 3-16,0-1 0 16,0 0 0-16,-6 7 3 15,4 6-2-15,2 6 2 16,0 8-2-16,0-2 10 16,0 6-4-16,0 6-4 15,0-1 3-15,0 5 7 16,0 0-3-16,0 0-8 15,0 0-2-15,0 0-7 0,-3 0-2 16,-3 17 6-16,-3 7 3 16,-2 6 3-16,2 6-3 15,0 5 0-15,4-2-1 16,3 10 1-16,2-3 0 16,0-2-1-16,0-4 1 15,5 1 3-15,12-10 7 16,2-9-7-16,-4-3 3 15,-4-12-4-15,-4-7-1 16,-1 0 11-16,1 0-1 16,-1-4 4-16,2-13-15 0,0-6-28 15,-1 5 0 1,3-8 5-16,-4 3-27 0,0-4 29 16,-1 1-2-16,1 0 9 15,2 6 10-15,-2 3 3 16,-2 8 1-16,1 0 6 15,-1 5 8-15,-4 4-2 16,0 0-12-16,0 0-7 16,0 8-6-16,0 6 13 15,0 13 2-15,0-5 5 16,0 6-5-16,0 2 10 16,9-4-1-16,0-2 2 0,2-7-10 15,1 0 10 1,-3-2-6-16,-1-12-6 0,-1-3 9 15,2 0-2-15,2 0 4 16,0-8-3-16,-2-6-9 16,-2-4-13-16,2 0-33 15,-5-5 8-15,0 2 2 16,4 3-6-16,-4-4 29 16,2 4 11-16,1 0 2 15,2-1 0-15,-4 7 0 16,1 3 0-16,-4 0 7 15,1 9 12-15,-3 0 13 16,2 0-17-16,-2 0-15 16,0 0-2-16,0 0-10 15,0 13 12-15,0 4 15 0,6 2-4 16,6 3 19 0,5 6 13-16,-1-2-27 0,2-5-3 15,-5-1-9-15,-2-6 1 16,-4-7-5-16,-4-2-11 15,-1-5-84-15,2 0-81 16,-1-5-83-16</inkml:trace>
  <inkml:trace contextRef="#ctx0" brushRef="#br0" timeOffset="-201434.25">31866 16848 432 0,'0'0'430'16,"0"0"-357"-1,0 0-15-15,0 0 21 0,0 0-38 16,0 0-8-16,83 0-22 16,-62 0 4-16,-3 0-4 15,-3 0-5-15,-1 0 2 16,-1-11 4-16,1-1-7 16,-3-2-1-16,-3 1-3 15,-1-6-1-15,-4 3-43 16,-3 2 5-16,0 5 1 15,0-3 2-15,0 2 3 16,0 6 21-16,-7-1 5 16,-4 0-4-16,-2 5 7 15,-5 0-8-15,-1 0 7 16,-2 10-2-16,0 12 4 0,3-5 1 16,3 9 2-16,3-3 4 15,8 5 21-15,4-2 4 16,0 1 10-16,4 0-1 15,17-1 4-15,8-8 0 16,2-4 9-16,2-6-16 16,1-8-6-16,-1 0-19 15,-4 0 4-15,2-22-10 16,-4-12-5-16,-7 2-1 16,-5 0-50-16,-5 1-54 15,-6 8-48-15,-4 0-84 16,0 7-285-16</inkml:trace>
  <inkml:trace contextRef="#ctx0" brushRef="#br0" timeOffset="-200340.61">29249 14726 148 0,'0'0'133'16,"0"0"35"-16,0 0 12 16,0 0-75-16,0 0-22 15,0 0 0-15,0 0-7 16,0 0-18-16,0 0 4 16,0 0-7-16,0 0-12 15,0 0-22-15,0 4-21 16,0 6-11-16,0 12 8 15,6 9 0-15,5 6 6 16,5 5 1-16,-3-3-2 16,3 0-1-16,-1-13 0 15,-1-3-2-15,-3-11-4 0,-5-6 4 16,-3-3 2-16,-1-3 7 16,0-5 19-16,2-22 36 15,1-11-52-15,0-8-5 16,-1-1-2-16,0 1-4 15,1 7 2-15,-1 9 0 16,-2 14-1-16,-2 4 1 16,2 10-2-16,-2 2 0 15,0 0-9-15,8 0-64 16,0 18-93-16,3 6 46 16,3 2-267-16</inkml:trace>
  <inkml:trace contextRef="#ctx0" brushRef="#br0" timeOffset="-198832.91">29700 14812 263 0,'0'0'327'15,"0"0"-266"-15,0 0-61 16,0 0-8-16,0 0-9 15,0 0 17-15,16 4 18 16,-13 9-11-16,-1-12-3 16,-2 3 1-16,2 1-2 0,-2-1 7 15,0-1 26 1,0 2-20-16,0-5-8 0,0 0 5 16,0 0 4-16,0 0-6 15,0 0 17-15,0 0 28 16,0 0 27-16,0-5-6 15,0-7-53-15,-2 3-21 16,-5-5 7-16,1 3 12 16,2 4 0-16,0-2 7 15,0 5-5-15,0 0 5 16,-1 4-8-16,1 0-10 16,0 0-6-16,-1 0-5 15,-2 0-4-15,1 0 1 16,-3 0 2-16,-5 8 0 0,3 8 0 15,-2 5-1-15,-3 4 0 16,5 1-1-16,0 6 3 16,8-3-2-16,3 0 0 15,0-3 2-15,0-3 1 16,0-5-1-16,0-7 1 16,5-4-1-16,0-7 3 15,-5 0 1-15,2 0-4 16,0 0 0-16,5-4 0 15,2-19-5-15,7-2-22 16,-6-1 11-16,1 2 13 16,1 2 2-16,-6 0 1 15,3 8 0-15,-5 2 1 0,2 9 0 16,-4 3-1-16,2 0-12 16,3 11-10-16,1 15 22 15,6 6 3-15,-3-2 8 16,3-2-5-16,-1-2 4 15,5-8-6-15,-1-6 6 16,2-1-1-16,0-11 5 16,-1 0-1-16,-2-5 0 15,-3-13-5-15,0-5 1 16,-3-9-5-16,-4 1-3 16,-1-8 0-16,-1 2-1 15,0-1 1-15,-2 2-1 0,-2-1 3 16,0-1-2-1,0 4 0-15,0 4 0 0,0 4 1 16,0 6 16-16,0 8-1 16,0 2-6-16,0 6 2 15,0 2 12-15,0 2-14 16,0 0-10-16,0 0-1 16,0 0-9-16,0 0 2 15,0 13 1-15,-6 6 6 16,-1 7-3-16,3 8 3 15,2 6 3-15,0 4-3 16,2 7-5-16,0 0 5 16,0 4 0-16,0-7 0 0,13-3 2 15,5-10-2 1,1-3 0-16,0-14 0 0,-3-8 0 16,-1-6 1-16,1-4 2 15,-1 0 6-15,3-18-9 16,-3-8 0-16,1-2-8 15,-5-4-12-15,-2 2-11 16,-2-5 12-16,2 8 6 16,-3 1 13-16,-1 4 2 15,-1 2-2-15,-2 4 0 16,3 2 3-16,-2 5 10 16,-1 8-5-16,-2-2 4 0,2 3-12 15,-2 0-4 1,0 0-3-16,0 7-7 0,0 15 8 15,0 6 5-15,0 4 2 16,0 3 1-16,6-2-1 16,3 1 8-16,3-4-8 15,1-6-1-15,-3-3 4 16,2-8-2-16,-3-3 1 16,-5-10 0-16,0 0-1 15,6 0 10-15,-1-4-7 16,-1-15-5-16,0-5-5 15,-4-3-24-15,-4-7-23 16,2-2 3-16,0-5 30 16,3 4 13-16,-1 1 5 15,0 4 1-15,-1 9 3 0,2 10 4 16,-1 4 28-16,-2 5 15 16,0 3-30-16,1 1-10 15,-3 0-10-15,0 0-3 16,2 5-3-16,0 19 6 15,0 11 26-15,2-3-19 16,1 6-1-16,0 0-1 16,-1-2-2-16,3-2-2 15,-1-10-1-15,3-4-1 16,1-6-48-16,0-9-58 16,4-5-94-16,-1 0-118 15</inkml:trace>
  <inkml:trace contextRef="#ctx0" brushRef="#br0" timeOffset="-198346.41">30456 14923 687 0,'0'0'220'0,"0"0"-187"16,0 0 28-16,0 0 22 16,0 0-54-16,0 0-15 15,83 0-6-15,-67 0-6 16,-1 0 0-16,-2 0 5 15,3 0-1-15,-3-10-5 16,3-4 8-16,-1-2-4 16,-1-6 1-16,-1 0-4 0,-1 4-1 15,-8-1-1 1,1 5-14-16,-5-2-2 0,0 6 1 16,0 0 4-16,0 2 11 15,-9 3 5-15,-3 0-5 16,-3 5-3-16,-3 0-9 15,1 0 11-15,-6 8-2 16,0 11 3-16,1 3 0 16,2 6-2-16,7-2-2 15,0 6 1-15,8 0 0 16,5 0 3-16,0-3 2 16,5-3 13-16,17 1 9 15,7-8 13-15,4-4 2 16,5-9 1-16,4-4-6 0,1-2-8 15,-5-2-17-15,-9-19 4 16,-7-5-11-16,-9-3-2 16,-6 0-5-16,-5 6-55 15,-2 5-50-15,0 8-19 16,0 8-82-16,-2 2-197 16</inkml:trace>
  <inkml:trace contextRef="#ctx0" brushRef="#br0" timeOffset="-192247.98">26493 14404 72 0,'0'0'133'15,"0"0"-32"-15,0 0 30 16,0 0-4-16,0 0-43 16,0 0-32-16,0 0 7 15,2-14-24-15,3 12 1 16,-1 0 12-16,-2-2 1 16,3-1 0-16,-5 5-4 15,2-3-19-15,-2 3 0 0,0 0 0 16,0 0-12-16,0 0-9 15,0 0-1-15,0 0 11 16,0 0-10-16,0 0 4 16,0 0-4-16,0 0 3 15,0 0 1-15,0 0-9 16,0 0-53-16,-7 0 30 16,-18 12 23-16,-10 11 18 15,-7 7-11-15,1-1-1 16,8-2-4-16,7-2 1 15,3-5-1-15,7-2-1 16,8-1 1-16,3 0-3 0,5-2 1 16,0 0-3-16,0-4 2 15,7 1-11-15,13-1 12 16,7 1 12-16,2-1 1 16,-3 1-7-16,1-5 0 15,-7 3-6-15,-7 2 0 16,-1-2-1-16,-8 2-3 15,-4 0-11-15,0 9 5 16,0 2-5-16,-8 9 15 16,-15 3 13-16,-6-1-6 15,2-4-3-15,3-6 1 16,4-6 3-16,8-4 2 16,6-11 3-16,4-3-3 0,2 0-3 15,0 0 14 1,0 0 5-16,0 0-3 0,0 0 1 15,0 0-5-15,0 0-11 16,0 0-1-16,0 0-1 16,0 0-3-16,0 0-1 15,0 0 1-15,0 0-2 16,0 0 0-16,0 0 1 16,0 0 0-16,0 0 0 15,0 0 1-15,0 0 3 16,0 0-6-16,0 3 1 15,0-3 0-15,0 2 0 0,0-2-1 16,0 0 0 0,0 0 0-16,0 0 0 15,0 0 0-15,0 0-2 0,0 0-3 16,0 0 3-16,0 0 2 16,0 0 0-16,0 0 0 15,6 0 3-15,10 0 3 16,2-5 8-16,6-1-7 15,-1-3-4-15,-1 5-1 16,-2 2-2-16,-4 2 0 16,-3 0-2-16,-5 0 1 15,-2 0 1-15,-4 0-1 16,0 0-5-16,2 0-1 16,-1 6 0-16,3 9 6 15,-4 0 0-15,2-3 1 0,2 4 6 16,0 2-6-16,-1-1 1 15,-1 4 0-15,0-3-1 16,1 4 0-16,-3 1-2 16,0-1-1-16,1 6 3 15,-1-2 0-15,-2 2 0 16,0 2 0-16,0 2 0 16,0 3 3-16,0 2 0 15,2-1 0-15,0-2 1 16,1-2-1-16,1 2-3 15,-2-1 3-15,0 3 2 16,-2-6-3-16,0 1 7 16,0 2-6-16,0-3-2 0,0 2 1 15,0 0 1 1,0 3-1-16,0 0 4 0,0 1-6 16,0 0 3-16,2 4 5 15,5-5-6-15,-2 1 6 16,-3 0-7-16,-2-4 1 15,0 2 2-15,0-2-4 16,0-4 1-16,0 2 0 16,0 2-1-16,0 0 2 15,0 3 1-15,0 1 1 16,0 0 0-16,5 3 0 16,-1-2-2-16,0-2 0 15,1-8 0-15,-1-1 5 16,-2-1-6-16,-2-4-1 0,0-1 2 15,3-2-2-15,-3-4 1 16,2 0 0-16,1-4 0 16,-1 2 0-16,0 7 0 15,2-7-1-15,0 6 2 16,3-4-1-16,-3 0 1 16,2-2 0-16,-2-2-1 15,0 4-1-15,-2-6 0 16,5-2-1-16,-3-3-3 15,8-3-4-15,13 0 0 16,14 0 8-16,19 0 10 16,16-14-10-16,0-7-78 15,-5-7-204-15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22T03:40:23.899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789 1416 134 0,'0'0'0'16</inkml:trace>
  <inkml:trace contextRef="#ctx0" brushRef="#br0" timeOffset="1277.57">1042 1018 207 0,'0'0'219'0,"0"0"-53"16,0 0-27-1,0 0-34-15,0 0 27 0,0 0-28 16,23-104-1-16,-23 100-24 15,0 4-10-15,0 0-30 16,0 0-23-16,0 0-16 16,0 0-6-16,0 0 1 15,0 0-2-15,-9 4-22 16,-9 20 29-16,-9 7 17 16,2 6-13-16,4 8-4 15,-2 3 0-15,8 6-3 16,4-1 3-16,6-2 3 15,5-9-3-15,0-10 2 16,0-12-6-16,13-10 1 0,5-8-6 16,1-2 9-16,6 0 10 15,8-14 18-15,2-16-5 16,-2-4-10-16,1-6-6 16,-1-4-1-16,-4-4-6 15,-6 0-7-15,-8 3 4 16,-11 10 0-16,-4 6-7 15,0 9-13-15,0 9 11 16,-11 4 12-16,-7 7 3 16,-8 0-3-16,-8 0-8 15,-2 21 7-15,3 2-2 16,8 7 1-16,12 2-3 16,9 5 1-16,4 3-6 0,27 2 2 15,19 1-13-15,10-2 12 16,-9-5 9-16,-15-8 15 15,-19-5-15-15,-13-6-10 16,0 1 10-16,-9-2 7 16,-16-2 2-16,1-6 5 15,1-4 0-15,6-4-7 16,1 0-7-16,7-12-54 16,7-12-211-16,2-3-526 15</inkml:trace>
  <inkml:trace contextRef="#ctx0" brushRef="#br0" timeOffset="1451.82">1565 1215 846 0,'0'0'137'16,"0"0"-80"-16,0 0 1 15,0 0-58-15,0 0-18 16,0 0-74-16,4-12-10 15,7 12-141-15,0-9-308 16</inkml:trace>
  <inkml:trace contextRef="#ctx0" brushRef="#br0" timeOffset="3714.31">2574 900 22 0,'0'0'123'16,"0"0"-12"0,0 0 20-16,0 0-34 0,0 0-15 15,0 0 5-15,5-66 13 16,-1 56-11-16,-2 0 14 16,2 4-34-16,-4 3 4 15,0-2-14-15,0 5-12 16,0 0-20-16,0 0-27 15,0 0-2-15,0 0-31 16,0 19-3-16,0 13 32 16,0 9 4-16,0 7 10 15,0 0 3-15,0 1-6 16,0-3 2-16,0-7-7 16,0-4 5-16,10-12 2 15,1-6-2-15,-3-9-5 0,2-7-2 16,1-1 0-16,7-1 3 15,8-24 37-15,5-7-22 16,0-6-16-16,-6-1-2 16,-5 0-23-16,1 3-34 15,-10 12 29-15,-5 7 28 16,-2 10 0-16,-4 7 0 16,0 0-33-16,0 0-28 15,0 7 33-15,0 12 28 16,0 5 0-16,5 3 3 15,4-1 2-15,2-1-4 16,3-2 0-16,1-5 3 0,-1-6-4 16,1-6 0-16,1-5 7 15,-3-1-3-15,2 0 9 16,-1-15 11-16,-5-11-3 16,0-3-21-16,-9 0-49 15,0-6 1-15,0 2-6 16,-3-6 9-16,-12 3 26 15,-5 8 19-15,7 10 10 16,1 8 83-16,6 10-42 16,1 0-51-16,-1 10-18 15,-1 14 7-15,5 2 2 16,2-1 2-16,0-4-3 16,11 0 3-16,12-5 3 15,0-7 5-15,6-5-1 0,6-4 10 16,0 0 22-16,3-13-9 15,-1-16-23-15,-5-9-9 16,-8-4-54-16,-3-4-3 16,-13-4 24-16,-3 0 42 15,-5 0 0-15,0 5 1 16,-5 8 24-16,-3 10 20 16,3 13 15-16,5 9 29 15,0 3-41-15,0 2-45 16,0 0-3-16,0 5-30 15,0 21 5-15,0 12 25 0,0 6 14 16,0 9-2-16,3 5 30 16,-3 2-16-16,0 2-5 15,0 2 11-15,0-4-5 16,0-3-2-16,-6-11-6 16,2-14-8-16,2-12-4 15,0-11-3-15,2-6 1 16,0-3 4-16,0 0 6 15,0 0 0-15,0-12-15 16,8-18 6-16,11-9-13 16,1-3-15-16,-1-2 15 15,6 7 7-15,-5 5-7 16,-2 8 3-16,-4 11 1 0,-10 6-16 16,2 7 6-1,2 0 0-15,0 0 13 0,3 18 0 16,1 3-2-16,-5 7-7 15,-1 3 9-15,-4-4 1 16,2 0 8-16,3-9-3 16,0-3-4-16,2-8 3 15,-3-5-5-15,3-2-15 16,3 0 15-16,5-16 10 16,4-14-10-16,-1-6-24 15,-1-5-51-15,-3 5 24 16,-3 1 25-16,-5 9 26 0,-6 12 2 15,0 5 29-15,-2 6 36 16,0 3-67-16,0 0-15 16,0 23 8-16,0 5 7 15,0 0 7-15,2-2-2 16,5-6-3-16,1-3-2 16,4-5-8-16,-3-4 7 15,2-6 1-15,2-2-1 16,3 0 1-16,4 0 19 15,0-13-19-15,2-10-23 16,0-1-8-16,-1-5 19 16,-2-1 12-16,0 0 6 15,-9 4-5-15,2 5 3 16,-8 10 59-16,-1 5-19 16,-3 2-2-16,0 4-18 0,0 0-12 15,0 0 5 1,0 0-11-16,0 0 10 0,0 0-11 15,0 0-5-15,0 2-11 16,4 22-10-16,-2 12 20 16,5 13 1-16,-2 7 8 15,-3 7 2-15,0 10-7 16,0 6-2-16,-2 2 4 16,0 7-4-16,0-2 6 15,0 0 4-15,-6-6-9 16,-6-5 5-16,1-7 2 15,-3-16 1-15,4-10-10 0,-3-13 1 16,-1-15 0-16,3-6 11 16,-1-8 20-16,-1 0 12 15,-7-26 2-15,-5-24-25 16,1-25-16-16,4-7 2 16,9-5-2-16,11 3-5 15,0 4-2-15,13 0-8 16,27-2-7-16,16 2-35 15,16 2-16-15,12 6-41 16,7 3-129-16,8-1-304 16</inkml:trace>
  <inkml:trace contextRef="#ctx0" brushRef="#br0" timeOffset="4361.6">4681 846 362 0,'0'0'323'0,"0"0"-83"0,0 0-91 16,0 0-6-16,0 0-71 15,0 0-33-15,0-32-22 16,0 32-7-16,0 0-10 16,0 0-6-16,0 12-7 15,0 16 7-15,0 10 6 16,0 5 1-16,-5 3 5 15,5 0-6-15,0-7 0 16,0-4 3-16,0-14-1 16,0-8 1-16,0-13-3 15,9 0-11-15,18-14 11 16,4-20 33-16,8-11-22 16,-6-4-7-16,-4-2-4 15,-8 3-2-15,-4 5 2 16,-9 11 2-16,-6 13-2 0,-2 11-1 15,0 6-11-15,0 2-8 16,0 0-13-16,-2 12 30 16,-9 10 3-16,5 2 9 15,1 2-9-15,5-2-4 16,0 4 0-16,16 2 4 16,8 4 0-16,0 1 2 15,-8-1 1-15,-11-6 3 16,-5-5-6-16,-7-2 2 15,-18-7-7-15,-4-11 9 0,-4-3-4 16,-5-3 0-16,-5-27-42 16,8-11-182-16,6-6-180 15</inkml:trace>
  <inkml:trace contextRef="#ctx0" brushRef="#br0" timeOffset="4586.56">4884 415 739 0,'0'0'209'16,"0"0"-164"-16,0 0-45 15,0 0-19-15,0 0 19 16,0 0-3-16,-36 84-1 0,53-81 4 16,-3-3 29-1,-3 0 72-15,-2 0-28 0,-2-12-30 16,-7-2-20-16,0-1-23 15,0 7-65-15,-18 4-122 16,-13 4-224-16</inkml:trace>
  <inkml:trace contextRef="#ctx0" brushRef="#br0" timeOffset="6682.78">5916 1006 455 0,'0'0'207'16,"0"0"-84"-16,0 0-39 16,0 0 14-16,0 0-27 15,0 0-34-15,-7-10-6 16,16 4 5-16,4-1 23 15,7-6-30-15,5-1-12 16,0-7-1-16,-2-5-3 16,6-3-5-16,-4-5-8 15,-2 0 0-15,-5 0-43 16,-7 3-13-16,-3 6 10 0,-8 9 7 16,0 4 29-1,0 7-3-15,0 5-22 0,-2 0 32 16,-13 0-7-16,-5 9 8 15,-1 13-1-15,4 5 3 16,-1 8 0-16,5 5 9 16,5 8 23-16,8 3 6 15,0-5-3-15,0-7-15 16,19-4-1-16,1-10-17 16,2-4 9-16,0-11-6 15,1-8-2-15,-1-2 5 16,2-7 22-16,5-21-5 15,0-6-10-15,0-10-8 16,-6-4-1-16,-1-4-4 0,-7-6-1 16,1 0 5-16,-5 3-4 15,-2 13 8-15,-2 12-4 16,-7 17 43-16,0 9 3 16,0 1-27-16,0 3-25 15,0 0-21-15,0 10-17 16,-12 19 38-16,-3 5 11 15,1 4-11-15,10-4-18 16,4-4-10-16,0-9-9 16,21-9-20-16,10-7-3 15,2-5 14-15,-2 0-7 16,-4 0-4-16,-14 0-13 16,-3 0 62-16,-4 0 1 0,-2 10 7 15,1 9-7 1,-3 4-15-16,-2 7 22 0,0 0 24 15,2-6 19-15,6-6-8 16,2-10-14-16,3-8-17 16,5 0 25-16,5-12 67 15,-4-16-47-15,2-6-29 16,-8-4 13-16,-1-2-22 16,-6-1-4-16,-2-4 16 15,1 0-22-15,-3 6 6 16,0 8-4-16,-2 13-3 15,0 10-16-15,0 4 10 0,0 4-4 16,0 0-10-16,0 12-27 16,0 14 23-16,-9 9 20 15,1 1 4-15,3-4-9 16,5-3-24-16,0-6 0 16,3-5-22-16,16-6 15 15,6-2 12-15,-1-2 16 16,-3-4 11-16,-6 1 1 15,-9-4-2-15,-3 1 0 16,-3-2 2-16,0 2 0 16,0 2 0-16,0 4-8 15,0 4 0-15,0 3-3 16,0 2 11-16,0-1 2 16,0-3 7-16,0-3-8 15,0-8 0-15,0-2-1 0,20 0 0 16,7-7 23-16,6-13 18 15,-4-4-25-15,-2 2-6 16,-11 2 1-16,-7 2-2 16,-5 6-5-16,-4 2 8 15,0 4 14-15,0 0-1 16,0 3 20-16,0 0-20 16,0 1 4-16,0 2-24 15,0-2-2-15,0 2 5 16,0 0 0-16,0 0-2 15,0 0-3-15,0 0-1 16,0 0-2-16,0 0-4 0,0 0-5 16,0 0 3-16,0 0-15 15,0 0-39-15,2 0 28 16,-2 0 19-16,2 0 13 16,-2 0 8-16,0 0-2 15,0 0 6-15,0 0-2 16,0-2 3-16,0 0-3 15,0 0 7-15,0 1-13 16,0-2 7-16,2 1-5 16,1-5-4-16,4 4-4 15,-3-5 4-15,1 2 5 16,-1 1 5-16,-2 4-2 16,-2-1 1-16,0 2-1 15,0 0-5-15,2 0-2 16,-2 0-3-16,0 0-1 0,0 0-4 15,0 0-12-15,0 0-12 16,0 22-6-16,0 12 20 16,-2 5 15-16,-4 4 8 15,4 1-3-15,2-6 3 16,0-3-1-16,8-7-4 16,13-10 2-16,2-9-4 15,4-9 1-15,2 0 0 16,5-18 29-16,0-22-13 15,-1-8-4-15,-6-6-7 0,-14 2-1 16,-11-2-4-16,-2 8-4 16,-11 7 6-16,-15 14-3 15,-3 12 32-15,-1 9-13 16,-1 4-19-16,-2 9-1 16,4 17-3-16,2 6 0 15,9 6-24-15,11-2-174 16,7-4-41-16,0-6-326 15</inkml:trace>
  <inkml:trace contextRef="#ctx0" brushRef="#br0" timeOffset="7419.73">7320 1005 721 0,'0'0'218'0,"0"0"-128"16,0 0 19-16,0 0-59 16,0 0-46-16,0 0 13 15,0 0-6-15,81-151-4 16,-62 109 4-16,1-2-6 16,-4-2 7-16,-5 1 26 15,-4 6 4-15,-5 9 3 16,-2 9-14-16,0 14-4 15,0 1-27-15,0 6-13 16,0 0 1-16,-13 11-12 0,-8 15 24 16,4 3 6-16,3-3-6 15,10-4-14-15,4 0-3 16,0-5-9-16,4 2 12 16,19-4 1-16,2 4 7 15,-2-1 0-15,2-4-23 16,-7 0-32-16,-3-4-15 15,-3-4 27-15,-8-4 34 16,-1-2-11-16,-1 0 24 16,0 0 4-16,0 0 9 15,8 0 2-15,5 0 21 16,5-4 22-16,5-12-3 16,-1-6-39-16,-2-7-5 0,3-6 2 15,2-9 1 1,2-5-8-16,-2 1 5 0,-10 11 0 15,-9 8 4-15,-8 15 23 16,0 10-13-16,0 4-23 16,-2 0-1-16,-15 10 1 15,-8 20 5-15,-2 9-3 16,5 0 3-16,9-3-5 16,11-4-3-16,2-4-21 15,8-3 9-15,24-4 15 16,3 4 5-16,2-1 0 15,-12 0 3-15,-11-2-8 0,-9 0-7 16,-5 0 6 0,-5 6 0-16,-19-1 1 0,-7-4 12 15,4-3 4-15,4-10-9 16,10-3-2-16,5-7 1 16,8 0-6-16,0-25-20 15,37-10-202-15,26-18-322 16</inkml:trace>
  <inkml:trace contextRef="#ctx0" brushRef="#br0" timeOffset="8162.46">8510 1088 50 0,'0'0'292'15,"0"0"-90"-15,0 0-100 16,0 0-50-16,0 0-27 15,0 0 38-15,-9 21 37 16,9-20-23-16,0-1 6 16,0 0 54-16,0 0-28 15,13-13-26-15,12-20-41 16,4-11-31-16,2-7-4 16,3-8-2-16,-3-3-3 15,-6-1 6-15,-7 5-7 16,-7 12 4-16,-7 10-3 0,-2 12-2 15,-2 12 3-15,0 11-6 16,0 1-1-16,0 0-19 16,-2 23-1-16,-9 8 24 15,7 6 0-15,4 6-3 16,0-3-2-16,19 2 1 16,8 0-5-16,0-6 9 15,-9-3 10-15,-11-8-9 16,-7-4-1-16,0-6-15 15,-5-1 9-15,-19 1-1 0,-5-3 7 16,-7-5 16-16,5-3-3 16,4-1-5-16,7-3 1 15,7 0-2-15,6-10 8 16,7-6-15-16,0-3-33 16,2 3-91-16,23 5-125 15,1-1-290-15</inkml:trace>
  <inkml:trace contextRef="#ctx0" brushRef="#br0" timeOffset="8783.29">9159 792 678 0,'0'0'91'16,"0"0"-6"-16,0 0-37 15,0 0-38-15,0 0-11 16,0 0 2-16,11-28 7 16,-11 28 0-16,0 0 4 15,0-3 33-15,0 3 35 16,0 0-27-16,0-3 0 16,0-6-9-16,0-2-28 15,-4-5-8-15,-3-3-1 16,-2 1 4-16,-2 4-11 15,-2 2-7-15,-7 6 2 16,-3 5 5-16,-2 1 4 0,-1 0-4 16,2 15-9-16,-1 14 3 15,5 5-5-15,5 4 11 16,3 2 0-16,7-4 0 16,5-6-2-16,0-8 2 15,0-9 0-15,10-8-4 16,1-3 4-16,2-2 13 15,3-2 7-15,6-22-4 16,2-10-6-16,5-3-5 16,-2-6-5-16,-2 2-3 15,-3 8-2-15,-9 4 10 16,-1 13-1-16,-5 7 19 16,-5 4 10-16,0 5 9 0,-2 0-42 15,4 0-2 1,0 24-16-16,3 21 9 0,-2 16 9 15,-3 22 20-15,-2 13-7 16,0 12-3-16,0 12-5 16,-9-2 2-16,-4-7-6 15,2-9-1-15,1-15 4 16,10-21-4-16,0-24-25 16,0-26-119-16,27-16-59 15,0-37-112-15</inkml:trace>
  <inkml:trace contextRef="#ctx0" brushRef="#br0" timeOffset="10382.21">9467 771 242 0,'0'0'139'0,"0"0"-65"16,0 0 36-16,0 0 4 16,0 0-11-16,0 0-3 15,4-11 13-15,-4 0-34 16,0 0-49-16,0 3 5 16,0 2 14-16,0 2-6 15,0 4 0-15,0 0-32 0,0 0-11 16,0 18-40-16,-11 14 40 15,-5 12 1-15,3 2-1 16,-1 3 1-16,6-3 3 16,3-5-1-16,5-7-3 15,0-8-5-15,0-11 1 16,11-12-4-16,8-3 8 16,2-11 26-16,4-22-4 15,2-7-11-15,-5-3-10 16,3-6-1-16,-6-1 0 15,2 2-1-15,-5 4 2 16,-5 3 0-16,-3 15-1 0,-6 13 1 16,-2 6 20-16,0 7-12 15,0 0-9-15,0 0-27 16,-2 22 16-16,-9 13 11 16,0 5 0-16,6 4 1 15,3 2 4-15,2-2 8 16,0-4 0-16,16-6-8 15,9-10-3-15,4-7-2 16,2-12 12-16,5-5-12 16,4 0-2-16,-3-19-41 15,-6-8-60-15,-6 0-5 16,-7-2 55-16,-3 1 12 16,-1 3 34-16,1 0 7 0,1 4 4 15,-3 7 36 1,-1 2-14-16,-5 7-4 0,-5 5 4 15,-2 0-8-15,0 0-7 16,0 0-11-16,0 0 1 16,0 0 10-16,0 0 11 15,0-4 10-15,0 2 14 16,-9-4-29-16,-7 1 2 16,0 2-16-16,-1-1 2 15,-4 4-1-15,2 0-4 16,1 4-2-16,-1 18-8 15,4 4-4-15,1 6 7 0,4 4 7 16,3-2 3-16,5-2-2 16,2-1-1-16,0-7 2 15,0-9-2-15,0-7-4 16,2-8-36-16,15 0 20 16,4-18 20-16,1-13 11 15,1-6-11-15,-6 4-22 16,-1 6 16-16,-3 3 1 15,1 8 3-15,-1 4 2 16,-4 4 2-16,-2 8 22 16,0 0-8-16,1 0-10 15,3 16-5-15,1 11 18 16,3 0-4-16,1 2-2 0,-1-10-3 16,1-4-9-16,-3-8 10 15,-1-4-2-15,-3-3 5 16,-1 0 8-16,4-23 5 15,-1-9-3-15,4-12-17 16,5-8-4-16,3-9 2 16,1-3-4-16,0 5 2 15,-3 10 1-15,-7 19 20 16,-10 16 13-16,-4 12-19 16,0 2-18-16,-27 11-33 15,-9 20 33-15,3 10 10 16,8-2-10-16,12-2-9 15,10-9 7-15,3-8-2 16,0-4-9-16,5-8-9 0,24-3 16 16,11-5 6-16,2 0 8 15,0 0-8-15,-9 0-12 16,-14 0-3-16,-7 7-7 16,-8 3 12-16,-2 2 0 15,0 4 2-15,3-1 8 16,-1 0 0-16,2-1 9 15,4-4 1-15,-1-3-9 16,-1-2 6-16,2-3 0 16,1-2 2-16,4 0-1 15,5 0 0-15,7-16 1 16,4-6 1-16,3-2-10 16,1-5 9-16,-4-3-7 15,-6 1 1-15,-5-5-3 16,-7 1-13-16,-6 6 1 0,-5 2 6 15,-2 5-3-15,0 1-5 16,0 9-7-16,-6 1-9 16,-1 2 14-16,-2 6-6 15,0 3-21-15,-2 0 43 16,-2 0-4-16,-7 12 4 16,-3 16 4-16,-4 15 10 15,4 6 9-15,4 9 10 16,11 0-9-16,8-5-13 15,0-7-10-15,31-9 15 0,13-14 0 16,5-7-5 0,2-14 4-16,-2-2-12 0,-3-12-3 15,-7-17-91-15,-3-12-172 16,-1-3-286-16</inkml:trace>
  <inkml:trace contextRef="#ctx0" brushRef="#br0" timeOffset="10922.92">11039 676 511 0,'0'0'161'0,"0"0"-101"16,0 0-8-16,0 0-34 16,0 0 13-16,0 0 26 15,13 54-21-15,-13-40-4 16,0-2 2-16,0-7-12 16,0-2-8-16,0-3 3 0,0 0-3 15,0 0 8-15,0 0 12 16,0 0 31-16,0-4 8 15,-7-7-44-15,-7 0-15 16,-3-3-8-16,-1 0 3 16,-2 6 1-16,0 0 3 15,2 8 0-15,0 0-9 16,0 2-4-16,-2 24-26 16,0 8 15-16,0 10 1 15,5 2 10-15,5-2 7 16,8-2-3-16,2-9 3 15,0-12-7-15,12-9 2 16,5-9 6-16,3-3 10 0,1-3 4 16,0-25-3-16,2-14-15 15,2-9-4-15,-3-4-12 16,0-7 4-16,0-2 7 16,-1-2-5-16,4 1 6 15,-6 11 1-15,-3 12 1 16,-5 17 6-16,-7 14 25 15,-4 9 0-15,0 2-32 16,0 4-1-16,0 30-32 16,-9 16 32-16,-4 14 6 15,8 8-6-15,5 3 1 16,0-3 2-16,0-6 6 16,8-8-9-16,7-12-41 0,3-13-125 15,-3-22-192-15,6-11-510 16</inkml:trace>
  <inkml:trace contextRef="#ctx0" brushRef="#br0" timeOffset="11237.73">11604 553 757 0,'0'0'243'0,"0"0"-175"15,0 0 22-15,0 0-9 0,0 0-75 16,0 0-6-16,41-88-19 16,-26 76 19-16,-4 3 4 15,-2 4 0-15,-2 5-4 16,-3 0-1-16,5 0-17 16,-6 20 9-16,-3 4 9 15,0 4 0-15,-3 4 3 16,-19 5 26-16,-7 1-4 15,2-1-14-15,3 2-3 16,-1-2-4-16,0 0-4 16,4 1-100-16,-2-8-191 15,3-3-392-15</inkml:trace>
  <inkml:trace contextRef="#ctx0" brushRef="#br0" timeOffset="11473.74">11506 1173 706 0,'0'0'206'0,"0"0"-204"15,0 0 10-15,0 0-12 16,0 0 58-16,0 0-31 16,67 56-11-16,-57-56 57 15,-10 0 54-15,0-8-5 16,0-8-56-16,-10 2-39 15,-9 3-27-15,-2 8-2 16,-6 3-64-16,-2 0-261 0,-8 0-601 16</inkml:trace>
  <inkml:trace contextRef="#ctx0" brushRef="#br0" timeOffset="12886.29">1112 2801 36 0,'0'0'108'0,"0"0"-3"15,0 0 17-15,0 0 4 16,0 0-16-16,0 0-17 16,0 0 7-16,11-102-11 15,-11 100-10-15,0 2-2 16,0 0-20-16,0 0-45 16,0 0-12-16,0 16 1 0,-6 18 1 15,-11 15 24 1,-2 6-12-16,-4 8-3 0,-1-2-8 15,-1-2 2-15,0-9-4 16,10-12 4-16,4-12-1 16,4-15-2-16,7-4 0 15,0-7 6-15,0 0 11 16,0-16-5-16,2-16 14 16,10-12-28-16,1-2 0 15,1-2-1-15,-1 2 1 16,3 5-23-16,1 5 23 15,-3 9 1-15,1 4-1 16,-6 7 0-16,0 4 13 16,-2 4-1-16,-5 1 13 0,0 6-5 15,-2 1-3-15,0 0-7 16,0 0-10-16,7 0-5 16,4 14-15-16,4 19 2 15,4 16 8-15,0 13 9 16,-1 5 2-16,-2-3 15 15,-3-3-12-15,-2-12 1 16,1-15 1-16,-3-8-3 16,-5-10-3-16,0-6-13 15,-4-6-87-15,0-4-95 16,0 0-46-16,-15-12-147 16</inkml:trace>
  <inkml:trace contextRef="#ctx0" brushRef="#br0" timeOffset="13039.21">945 3130 793 0,'0'0'364'16,"0"0"-256"-16,0 0-71 15,0 0-37-15,0 0 8 16,0 0 9-16,113-38-17 16,-54 26-44-16,1-1-118 15,-4-2-196-15</inkml:trace>
  <inkml:trace contextRef="#ctx0" brushRef="#br0" timeOffset="13185.11">1615 3191 1116 0,'0'0'147'0,"0"0"-113"15,0 0-34-15,0 0-25 16,0 0-263-16,0 0-229 15</inkml:trace>
  <inkml:trace contextRef="#ctx0" brushRef="#br0" timeOffset="28376.74">4873 990 60 0,'0'0'149'16,"0"0"-35"-16,0 0-21 16,0 0-33-16,0-4-5 15,0 1 3-15,0 1 15 16,0 2-24-16,0-2-19 16,0 2-23-16,0 0-3 15,0 0-1-15,0 0-2 16,0 0 7-16,0 0-5 0,0 0 4 15,0 0-3-15,0 0 17 16,0 0-4-16,0 0 3 16,0 0-19-16,0 0-1 15,0 0-18-15,0 5 7 16,0 5 11-16,4-3 2 16,-2-3 3-16,-2-4 7 15,0 0-2-15,0 0 5 16,3 0 13-16,-3 0 18 15,0 0 4-15,0-9-22 16,0-3-21-16,-7-2-5 16,-3 4 1-16,4 2 1 0,0-2 1 15,-1 3-3 1,0-4 3-16,0 3-1 0,-2 1-2 16,5-2-2-16,-2 5 0 15,0 2-8-15,0 2 3 16,-3 0 3-16,-5 0 0 15,1 0-2-15,-3 4 4 16,-1 10-2-16,-1 4 3 16,-2 4-4-16,0 5-1 15,2 0 3-15,5 4 0 16,4 1 0-16,5-2 0 16,4 2 0-16,0-4 1 15,0-2-2-15,6-2 3 0,12-7-6 16,-2-2 0-1,1-9-3-15,-1-4-3 0,2-2-2 16,2-4 13-16,2-22 41 16,-1-6-22-16,0-7-10 15,-5 0-9-15,-5-1-17 16,-2-2 12-16,-4 3-12 16,-3 3 11-16,-2 7 6 15,0 4 10-15,0 7-9 16,0 6 17-16,0 7-1 15,0 2 4-15,0 1-14 16,0 2-7-16,0 0-17 0,0 0 7 16,0 0 10-1,0 0 4-15,0 0-4 0,0 0-7 16,0 0 4-16,0 14-8 16,0 14 11-16,0 12 0 15,5 4 3-15,10 4-2 16,5-2 4-16,3-3-1 15,-2-9 5-15,2-6-5 16,-3-10 5-16,-7-10-6 16,-1-6-3-16,-1-2 0 15,3-5 6-15,1-21 53 16,1-13-42-16,-6-7-13 16,-1-5 6-16,-7-3-10 15,-2-1 1-15,0 8 6 16,0 7-7-16,0 11 1 0,0 16 10 15,-4 7 3-15,0 6-14 16,1 0-1-16,-1 2-13 16,-2 18-2-16,-2 6 15 15,6-4 1-15,0-4 1 16,2-6-1-16,0-3-1 16,0-4-5-16,12-1 0 15,5-4-5-15,8 0 1 16,2 0-2-16,2-4 12 15,-5-4 0-15,-9 8 0 16,-8 0-12-16,0 6-18 16,0 22 2-16,-1 13 16 0,-1 5 12 15,-1 1 9 1,0-4 2-16,4-7-9 0,-2-9 3 16,3-13-4-16,-1-5 4 15,2-7-1-15,3-2 4 16,7 0 40-16,3-8-8 15,3-14-16-15,-2-5-15 16,-1 0-7-16,-5-6 4 16,-5 1-6-16,-4 1-3 15,-5 0-12-15,-1 4 11 16,-3 0 4-16,0 3 0 16,0 0 1-16,0 4 1 15,0 4-2-15,0 2-2 0,0 6-8 16,0 2 6-16,-7 0 3 15,0 3-5-15,-1-2 1 16,-2 3 2-16,-1 0-11 16,-2 0 6-16,-3 2 2 15,-1 0 2-15,-1 0-2 16,-3 6 2-16,4 14 0 16,3 6-3-16,8 12-1 15,6 11 3-15,0 5 4 16,18-3 1-16,13-2 5 15,5-11-3-15,-1-9 7 16,-2-6-1-16,-4-15-8 0,-2-8-10 16,2 0-18-1,-2-28-9-15,-4-8-217 0,-8-2-463 16</inkml:trace>
  <inkml:trace contextRef="#ctx0" brushRef="#br0" timeOffset="67913.75">2866 2905 49 0,'0'0'0'0,"0"0"-17"15,0 0-15-15</inkml:trace>
  <inkml:trace contextRef="#ctx0" brushRef="#br0" timeOffset="68392.75">2866 2905 67 0,'-9'0'183'0,"9"0"-19"16,0 0-14-16,0 0-4 15,0 0-30-15,0 0-33 16,-46 0-11-16,44 0 7 0,2 0-20 16,0 0 5-1,0 0-21-15,0 0-28 0,0 0-15 16,23 0-16-16,20 0 2 15,15-2 14-15,16-8 34 16,-6-2-13-16,-7 2-6 16,-18 2-4-16,-17 2-8 15,-15 3-3-15,-6 3-27 16,-5 0-7-16,0 0-52 16,-5 0-16-16,-20 0-43 15,-8-3 22-15,-4 1-60 16,-4-2 23-16,3-2 44 0,3 0 116 15,6-2 6 1,6-2 51-16,12-2 81 0,3 0 2 16,5-2-17-16,3 0-55 15,0 1-4-15,0 1 0 16,0 5-3-16,0 1 8 16,0 2-10-16,0 4-13 15,0 0-20-15,0 0-26 16,0 0 0-16,0 19-33 15,0 22 15-15,0 11 18 16,0 10 13-16,0-1-8 16,0-5 2-16,0-2-5 15,0-7-4-15,0-10-91 16,0-9-62-16,9-15-101 16,2-13-290-16</inkml:trace>
  <inkml:trace contextRef="#ctx0" brushRef="#br0" timeOffset="68743.53">3165 2842 479 0,'0'0'199'16,"0"0"-38"-16,0 0-47 15,0 0-48-15,0 0-30 16,0 0-36-16,-7-11-14 15,16 13-2-15,9 27 16 0,7 12 12 16,2 12-10-16,-2 3 12 16,0-2-10-16,-2-7 5 15,-7-14-4-15,-3-15-3 16,-7-8 2-16,-1-10 4 16,-5 0 13-16,5-6 96 15,1-28 8-15,1-19-99 16,4-5-15-16,0-3-8 15,0-1-2-15,-2 9-1 16,3 5-4-16,-6 12-40 16,3 11-31-16,0 16-65 15,2 9-100-15,-2 0-315 16</inkml:trace>
  <inkml:trace contextRef="#ctx0" brushRef="#br0" timeOffset="69172.43">3586 2877 207 0,'0'0'465'16,"0"0"-282"-16,0 0-112 15,0 0-40-15,0 0-31 16,0 0-30-16,18 0 30 16,7 4 23-16,1 0-5 15,-1-4-13-15,-3 0 1 16,-1 0 0-16,-2 0 7 15,-1-8 0-15,-3-7 3 16,-3-5-10-16,-5 1 0 0,-5-1-6 16,-2 1-6-16,0-1-39 15,0 5-7-15,0 4 27 16,-5-1 10-16,-5 9-39 16,-6 3 29-16,-5 0 25 15,0 3 0-15,-4 20 1 16,2 5 0-16,1 5 13 15,2 11 9-15,6 0 20 16,8-1 3-16,6 1-12 16,0-8 14-16,6-2 6 15,17-11-21-15,8-9 14 16,5-6-18-16,7-8-9 16,3 0 12-16,5-24-10 0,0-14-22 15,-6-6-122 1,-16-4-202-16</inkml:trace>
  <inkml:trace contextRef="#ctx0" brushRef="#br0" timeOffset="70897.42">4712 2851 401 0,'0'0'280'0,"0"0"-150"16,0 0-61-16,0 0-4 15,0 0-65-15,0 0 23 16,31 3-1-16,-4-3 1 16,6 0 0-16,3 0 7 15,2-12-10-15,2-11-5 16,-4-7-1-16,-3 0-11 15,-8-4-3-15,-7 0-23 16,-10 0-36-16,-5 4-11 16,-3 2-8-16,0 7 16 15,-13 7 23-15,-3 9 23 16,0 5 15-16,-2 0 1 16,2 5 7-16,-1 21-1 0,-1 8 16 15,3 5 3 1,-2 1 1-16,5 4 20 0,7 0-12 15,3 0-13-15,2-2 3 16,0-5 1-16,13-10-24 16,7-5 0-16,2-8 10 15,-2-7-6-15,7-7-1 16,0 0 37-16,2-28 17 16,2-9-25-16,-4-9-14 15,0-8-10-15,-3-2-5 16,-2-1-4-16,-1 4 1 15,-6 9 3-15,-3 13 3 0,-6 13-4 16,-6 10 25-16,0 7-13 16,0 1-15-16,0 1-37 15,-2 25 26-15,-10 6 11 16,6 1 7-16,3-8-7 16,3-2-12-16,0-8-18 15,0 0-8-15,14-3 25 16,6-2-8-16,0-4-27 15,1-3 13-15,0 0-5 16,-3-1 9-16,-7 0-8 16,-1 3 27-16,-8 6 1 15,0 1 4-15,2 6 5 16,1 0 2-16,1 1 30 0,1 1 7 16,2-9-15-1,2-3-2-15,3-4-14 0,-1-4 16 16,5 0 39-16,2-8-7 15,0-15-14-15,3-10-18 16,0-7-16-16,0-3-2 16,-5 2-4-16,-7 3-7 15,-9 3-13-15,-2 6 11 16,0 7 9-16,0 5 8 16,0 12-8-16,-9 5-19 15,-1 0-8-15,-9 9 24 16,1 16 2-16,5 0 0 15,7-3 1-15,6-6-6 16,0-1 5-16,0-5-7 0,19-3 6 16,6 0 2-16,0-3 0 15,-3-1-5-15,-5 2-19 16,-3-1 7-16,-3 2 13 16,-2 2 3-16,-2 1-3 15,0 8-8-15,-3 3 4 16,-4 1 8-16,2 2 0 15,-2 0 1-15,0-6 0 16,0-2 1-16,4-8-2 16,1-5 0-16,4-2-3 15,6 0 3-15,8-9 3 16,6-20 23-16,2-5-13 16,0-6-10-16,-4 2-3 15,-7 4-19-15,-6 7 2 16,-8 10 17-16,-6 8 3 0,0 7 39 15,0 2-39-15,0 0 13 16,-2 23-16-16,-7 7 15 16,0 6 5-16,6 2-17 15,3-1 8-15,0-3-6 16,0-7-4-16,6-9 3 16,7-8 2-16,0-10 1 15,1 0 25-15,-1-10 10 16,-4-23 4-16,-2-6-6 15,-7-7-39-15,0 2-1 0,0 6-1 16,-16 8-3 0,0 14-7-16,3 8 0 0,4 8 2 15,-2 0-9-15,1 18-52 16,6 14-42-16,4 3-20 16,0-1-203-16</inkml:trace>
  <inkml:trace contextRef="#ctx0" brushRef="#br0" timeOffset="71534.2">6090 2912 761 0,'0'0'166'0,"0"0"-89"16,0 0-20-1,0 0-38-15,0 0-10 0,0 0-3 16,0 0-4-16,91-239 0 15,-80 205 3-15,-4 5 1 16,-3 9 15-16,-4 11 23 16,0 4 1-16,0 5-30 15,0 0-15-15,0 7-24 16,-9 12 24-16,1 8 7 16,3-3-7-16,5-6 0 15,0-2-2-15,2-2-16 16,18 0 3-16,2 0-2 15,1 0-14-15,0 2-1 16,-8-4 11-16,-7-2 13 0,0-4 7 16,-4-6 1-16,7 0-6 15,7 0 6-15,6-8 36 16,3-10-10-16,-5-3-13 16,-4 4-10-16,-5-1 2 15,-6 4 2-15,-7-2 3 16,0-2 3-16,0 2 9 15,0-3 4-15,0 3-2 16,-7 7-8-16,5 2-8 16,2 5-5-16,0 2-3 15,0 0-2-15,0 0-16 0,0 0-14 16,0 14 17 0,0 5 15-16,7-1-2 0,4-2 0 15,0-3 2 1,-2-1 1-16,-7-3 2 0,-2 1-3 15,0 2 0-15,0 2 0 16,0-1 0-16,0 1 16 16,0 3-3-16,0-2-10 15,0-3-2-15,0-7 8 16,0 1-8-16,-4-3-2 16,-11 4-66-16,-8 1-82 15,-4-6-166-15</inkml:trace>
  <inkml:trace contextRef="#ctx0" brushRef="#br0" timeOffset="72810.53">8203 2601 105 0,'0'0'180'0,"0"0"-164"16,0 0 9-16,0 0 36 16,0 0-2-16,0 0-6 15,29 93-26-15,-27-81-2 0,-2-1-5 16,0-7 9 0,0-2-15-16,0-2 27 15,0 0 0-15,0 0 50 0,0-10 27 16,-2-16-72-16,-9-8-40 15,-1-5 26-15,1 1-31 16,-2 4 10-16,2 10-7 16,0 8 12-16,4 8 35 15,0 7-1-15,3 1-46 16,-5 0-8-16,-4 5 1 16,-1 20-10-16,1 7 8 15,-1 3 2-15,3 6 2 16,3-1 1-16,2-2 13 15,6-2-7-15,0-6-5 0,0-4-1 16,0-6-6 0,4-8 5-16,9-6-3 0,2-6 4 15,7 0 6-15,5-18-6 16,4-14-17-16,3-7-63 16,-3 0 10-16,-4-1 54 15,-3 5 16-15,-1 5 3 16,-4 9 2-16,-3 5 6 15,-3 6-11-15,1 7-10 16,-3 3 2-16,-2 7 0 16,-2 18-2-16,-3 9 8 15,-1 4 2-15,-3-1 16 16,0-3 17-16,0-6-16 0,0-6-4 16,0-7-2-16,0-6-4 15,0-7 4-15,0-2-5 16,0 0-3-16,10-2-2 15,11-26-1-15,6-11-28 16,6-10-4-16,2-1 29 16,-1 8 3-16,-9 9 6 15,-5 13 9-15,-9 8 15 16,-3 8 0-16,6 4-24 16,-3 0-6-16,2 0-7 15,-1 13 3-15,-1 10 4 16,-5 5 0-16,-3 7 16 15,-1 1 7-15,-2-5 14 16,2 0-14-16,1-9 0 0,-1-6 3 16,0-8-7-16,0-8-9 15,7 0 3-15,5 0 32 16,7-22 17-16,8-14-20 16,6-9-33-16,-2-2-9 15,0 2-27-15,-2 10-74 16,-4 10-134-16,-3 13-188 15</inkml:trace>
  <inkml:trace contextRef="#ctx0" brushRef="#br0" timeOffset="73076.38">9188 2590 610 0,'0'0'267'16,"0"0"-141"-16,0 0-56 0,0 0-57 15,0 0-13-15,0 0-20 16,-18-31-15-16,25 31-1 16,-7 0 15-16,0 0 8 15,0 0 12-15,0 0-11 16,0 0 6-16,0 0 3 16,0 0 3-16,0 0 2 15,0 0-2-15,0 0 0 16,0 0 5-16,0 0-10 15,-5 0-168-15,-14 0-334 0</inkml:trace>
  <inkml:trace contextRef="#ctx0" brushRef="#br0" timeOffset="74001.64">8881 2592 419 0,'0'0'79'0,"0"0"-13"16,0 0 1-16,0 0-47 15,0 0-14-15,0 0-3 16,53-142 31-16,-44 132 51 0,-4 5 16 16,-5 5-32-16,0 0-25 15,0 0-44-15,0 23-13 16,0 12 13-16,0 4 10 15,-3 3-8-15,3-2 3 16,0-3 11-16,0-6 3 16,0-8-3-16,9-5 8 15,0-10-18-15,5-6 2 16,7-2 20-16,8-4 14 16,12-22-10-16,3-4-24 15,3-7-8-15,-5 3-74 16,-2 3-43-16,-9 1-64 15,-8 9-9-15,-7 7 107 16,-10 9 83-16,-1 5 15 0,-3 0-12 16,0 0 15-16,2 0 37 15,-1 5 20-15,0 2-12 16,-1 0-19-16,0 1 12 16,0 3-16-16,-2-4 16 15,2 2-26-15,-2-1-7 16,0-5 2-16,0 0-19 15,0-3 0-15,0 0 15 16,0 0 2-16,0 0 11 16,0 0 23-16,-2-3-5 15,-14-12-39-15,-3-4-11 16,-4 3-3-16,3 2 6 16,2 5-10-16,5 2-12 0,2 7 17 15,-3 0-6 1,1 4 4-16,-3 22-2 0,3 4-4 15,0 7 8-15,3 2 2 16,6-1 3-16,4-1-10 16,0-5 10-16,0-6-3 15,0-10-2-15,11-6 0 16,-2-10 1-16,6 0 6 16,4-18 23-16,8-24-17 15,-1-15-13-15,-2-5-16 16,-1-6-57-16,-7 1 28 15,-10-4 16-15,-1 5 21 0,-5 6 8 16,0 10 8-16,0 14 20 16,0 11 2-16,-3 14 18 15,3 8-20-15,0 3-25 16,-2 0-3-16,-2 21-27 16,0 12 27-16,-4 14 0 15,4 9 2-15,2 8-1 16,2 8 0-16,0 0 4 15,0-4 7-15,16-7 6 16,3-13-14-16,6-12-2 16,2-14 6-16,6-15-8 15,7-7-21-15,5-29-99 16,-3-26-264-16</inkml:trace>
  <inkml:trace contextRef="#ctx0" brushRef="#br0" timeOffset="74576.36">10522 2634 343 0,'0'0'259'16,"0"0"-125"-16,0 0-11 16,0 0 4-16,0 0-54 15,0 0-2-15,39-24 10 16,11 13-55-16,5-1-1 16,-2 1-13-16,-10 6-4 15,-17 0-3-15,-12 3-3 16,-7 2-2-16,-3 0-47 15,0 0-118-15,2 0-220 0</inkml:trace>
  <inkml:trace contextRef="#ctx0" brushRef="#br0" timeOffset="74910.17">10942 2446 858 0,'0'0'262'16,"0"0"-113"-16,0 0-84 15,0 0-41-15,0 0-24 16,0 0-9-16,29-40 1 16,-13 62 8-16,-1 12 1 15,1 6 2-15,-3 6-3 16,-1 1 6-16,-3-10-6 16,-3-6-1-16,-2-14 1 0,0-6 1 15,-4-10 2-15,0-1 3 16,0 0 18-16,2-7 38 15,0-25-15-15,2-16-40 16,3-9-6-16,1-5-1 16,6 2-7-16,-3 2-16 15,3 9-14-15,-3 14-11 16,-1 15-9-16,2 15-75 16,1 5-109-16,3 14-46 15,-3 18-13-15</inkml:trace>
  <inkml:trace contextRef="#ctx0" brushRef="#br0" timeOffset="75323.53">11276 2502 459 0,'0'0'329'16,"0"0"-120"-16,0 0-46 16,0 0-84-16,0 0-54 15,0 0-15-15,19-6-1 16,3 6-5-16,1 0-1 15,3 0 3-15,-4 0-4 16,-2-2 1-16,0-6 1 16,-2-2 5-16,0-4-1 15,-3-8-4-15,-3 0-4 0,-7-7-6 16,-5 3-22 0,0-1-18-16,0 3-3 15,-17 5 16-15,-2 6 11 0,-3 6-3 16,-1 7 8-16,-2 0 7 15,-2 15 8-15,4 13-1 16,0 10 3-16,5 2 21 16,9 6 12-16,9 2-4 15,0-2-2-15,7-2-7 16,17-5 11-16,8-11-8 16,1-13 1-16,5-11-1 15,9-4 1-15,-1-13-4 16,8-24-20-16,-11-8-32 15,-12-6-207-15,-18 0-537 0</inkml:trace>
  <inkml:trace contextRef="#ctx0" brushRef="#br0" timeOffset="77202.84">12532 2435 60 0,'0'0'518'0,"0"0"-340"16,0 0-108-16,0 0-58 16,0 0 19-16,0 0 6 15,71-21 4-15,-40 1-10 16,-2-4-11-16,-2-4-4 15,-2-2-5-15,-5-4-8 0,-5 2 8 16,-6-1-4-16,-7 5 2 16,-2 5-5-16,0 4-4 15,0 7-29-15,-13 7-11 16,0 5-36-16,-5 0 68 16,0 0-9-16,0 15 17 15,-2 10 8-15,5 3-4 16,-1 4-2-16,5 1 23 15,1 6 6-15,8 5 5 16,2 2-13-16,0 1 6 16,5-1-1-16,13-9-10 15,4-9-2-15,1-5-7 16,-4-14-8-16,2-6 11 16,1-3 3-16,2-10 9 15,5-27 2-15,-2-9-13 0,0-7-7 16,-3-8-2-16,-3 1-4 15,-6 0-8-15,-6 5 5 16,-4 8 3-16,-3 8 0 16,-2 15 13-16,0 10 23 15,0 12 10-15,0 2-39 16,0 0-7-16,-10 28-14 16,-2 4 14-16,-2 4 8 15,9-6-8-15,5-5 0 16,0-7 0-16,0-6-3 15,8-5-10-15,7-2-6 16,5-3-9-16,2-2 4 0,0 0-43 16,-3 0 2-16,-4 0 19 15,-1 0 1-15,-6 5 25 16,5 7 18-16,-1 5 1 16,-1 3 1-16,3 2 5 15,-4 2 13-15,1-4 9 16,3-4-12-16,-3-8-10 15,3-6 0-15,-1-2 9 16,3 0 36-16,-3-20 20 16,-2-8-33-16,0-4-20 15,-2-2-6-15,2-5-6 0,-2 2-3 16,-2 1-2 0,-5 0-2-16,-2 7 2 0,0 10 2 15,0 7 12 1,0 9 19-16,0 3-33 0,0 0-10 15,-9 3 10-15,2 18 0 16,-2 1 0-16,3 2 3 16,4-3 2-16,2-7-5 15,0 0-11-15,0-7-23 16,20 2-7-16,8-6 3 16,3 0 4-16,4-3-28 15,-4 0-14-15,-10 0-10 16,-2 1 50-16,-11 2 18 15,-1 2 17-15,-2 5 1 0,-5 2 50 16,0 5-1 0,0 3-15-16,0 4-10 0,0 0-2 15,0-2-3-15,0-2-10 16,0-10-2-16,0-6-4 16,6-4 2-16,10 0 30 15,6-18 25-15,3-10-31 16,2-4-11-16,-3-3-15 15,-2 2-3-15,-6 3-1 16,-7 5 1-16,-3 8 1 16,-4 6 0-16,-2 7 7 15,0 4 7-15,0 0-15 16,0 0-20-16,0 25 16 16,0 7 4-16,0 3 12 15,0 2 5-15,0-5-5 0,6-4-4 16,11-6 1-16,-3-10 2 15,-1-4 8-15,-2-8-6 16,2 0 1-16,0-20 11 16,1-16 4-16,-1-8-19 15,-8-4-5-15,-3-1-3 16,-2 8 1-16,0 6 0 16,-7 12-2-16,-6 11-2 15,2 9-18-15,-2 3-3 16,-3 18-1-16,3 18-35 15,4 9-65-15,9-6-74 16,0-2-227-16</inkml:trace>
  <inkml:trace contextRef="#ctx0" brushRef="#br0" timeOffset="77863.61">13811 2496 598 0,'0'0'177'15,"0"0"-61"-15,0 0-62 16,0 0-21-16,0 0-10 16,0 0-12-16,96-252 2 15,-80 199 3-15,-3 1 23 16,-2 5-4-16,1 8 51 16,-6 11-6-16,-2 16-22 0,-4 8-26 15,0 4-32-15,0 0-5 16,-13 28-10-16,-5 8 15 15,3 4 7-15,8-1-4 16,7-7-2-16,0-6-2 16,0-6 0-16,18-6-11 15,11-11 5-15,6-3 3 16,3 0 1-16,-7 0-2 16,-8 0-25-16,-9-1-8 15,-12 1 30-15,0 0 4 16,-2 0-9-16,0 0-3 15,2 8 16-15,5 2 1 0,-1-4-1 16,4 0 5-16,1-4 0 16,2-2 0-16,3 0 27 15,6-21 17-15,2-6-26 16,1-7-13-16,-1-3-5 16,-8 5-4-16,-7 9 3 15,-5 4 2-15,-4 9 1 16,0 4 6-16,0 4-13 15,0 2-8-15,-6 0 5 16,-6 0 1-16,1 8 2 16,5 9 0-16,4-2 0 15,2 5-5-15,0 6 5 16,0 2 1-16,15 4-1 0,7 1 4 16,-7-8-3-1,-3 0-2-15,-10-7 4 0,-2-2-3 16,0-2 10-16,-6 0 6 15,-15-2-13-15,-1-5 8 16,-2 2-11-16,-3-7-20 16,5-2-73-16,8 0-124 15,10-12-238-15</inkml:trace>
  <inkml:trace contextRef="#ctx0" brushRef="#br0" timeOffset="79063.16">11023 3074 384 0,'0'0'155'0,"0"0"-126"16,0 0-12-16,0 0 24 16,0 0 47-16,0 0 11 15,-63-19-40-15,61 19-28 16,0 0-6-16,2 0 26 15,0 0 22-15,0 0-6 16,0 0-11-16,0 0-11 0,0 0-1 16,0 0-13-16,0 0-8 15,0 0-4-15,0 0 0 16,15-3-3-16,16-1-4 16,14-5-4-16,11-2-1 15,11-3-6-15,8-1 4 16,20-3-2-16,13 2 3 15,17-1-4-15,14 0-2 16,12 5 0-16,9 2-2 16,8 1 2-16,7 4 0 15,2-1 3-15,-1 0-2 16,-2 0-1-16,3 0 3 16,2 0-2-16,2-4 1 0,-1-3 1 15,-6 2-5-15,-20-3 2 16,-23 4-1-16,-30 4 1 15,-23-2 0-15,-27 4 23 16,-17-1-7-16,-16 5 6 16,-9-3 18-16,-7 1-11 15,-2 0-1-15,0 2 0 16,0 0-14-16,0-2-7 16,0 2-5-16,0 0-2 15,0 0-2-15,0 0-46 16,-4 4-64-16,-28 18-238 15,-19-4-302-15</inkml:trace>
  <inkml:trace contextRef="#ctx0" brushRef="#br0" timeOffset="80273.05">3009 3605 7 0,'0'0'16'0,"0"0"-13"15,0 0 3-15,0 0-1 16,0 0 13-16,0 0 40 16,-15 4-35-16,15-4-6 15,0 0 2-15,0 0 53 16,-3 0 46-16,-2 0-8 15,-1 0-26-15,-3 0 3 0,-3 0-24 16,2 0-1-16,-1 0-18 16,-1 0-14-16,5 0-1 15,3 0 1-15,4 0 8 16,0 0 7-16,0 0 5 16,0 0-11-16,0 0-22 15,0 0 5-15,0 0-17 16,0 0 3-16,13 0-8 15,18 0 0-15,21 3 31 16,22 0-2-16,28-3-11 16,27 0-13-16,37 0 6 15,32 0-2-15,22-10-8 16,17-6 5-16,1 0 2 0,-15 0-6 16,-6-2 2-16,-21-1-1 15,-9-6-2-15,-7-3 2 16,-6-2-1-16,-7-4-2 15,-1 0 5-15,-6 2 0 16,-9 0-3-16,-10 5 6 16,-20 9-5-16,-26 6 6 15,-19 8 12-15,-25 4 1 16,-17 0-1-16,-16 0-8 16,-14 0-8-16,-2 0 4 15,-2 0 7-15,0 0 19 16,0 0 1-16,0 0-6 15,0 0 1-15,0-2-9 16,0 2-8-16,0 0-8 0,0 0-6 16,0 0-3-16,0 0 3 15,0 0-9-15,-4 0-58 16,-16 22-76-16,-7 8-21 16,-7 0-208-16</inkml:trace>
  <inkml:trace contextRef="#ctx0" brushRef="#br0" timeOffset="83700">17338 2019 534 0,'-2'0'221'0,"2"0"-151"16,0 0-13-16,18 0 28 16,28 0 3-16,14-12-15 15,12-2-48-15,-1-3-22 16,-4 2 18-16,-9 1-21 15,-9-1-13-15,-15 1-45 16,-15 6-41-16,-11 3-21 16,-8 3 12-16,-8 2-88 15,-25 0 7-15,-9 2 42 16,-8 16 31-16,2 0 34 16,1 2 57-16,0 0 25 15,0-2 25-15,3 2 88 0,3-2 19 16,8-4 8-1,13-5-30-15,11-4-6 0,9-5-3 16,0 0 21-16,27 0-71 16,13-2-20-16,7-4-16 15,2 6 7-15,-2 0-22 16,-8 3 0-16,-7 18-30 16,-10 9 5-16,-10 2-5 15,-12 5 14-15,0 3 16 16,-16 1 2-16,-18 5 9 15,-8 1-4-15,-5-3-5 16,-2-4 4-16,7-8 26 0,8-6 8 16,16-9 4-1,12-12-6-15,6-5-3 0,0 0 63 16,24-2-8-16,16-16-38 16,16-8-36-16,7-4-4 15,1 2-5-15,-4 0-7 16,-4 0-50-16,-9 0-80 15,-9 3-109-15,-7-4-196 16</inkml:trace>
  <inkml:trace contextRef="#ctx0" brushRef="#br0" timeOffset="85199.53">18205 2092 868 0,'0'0'143'15,"0"0"-61"-15,0 0-39 16,0 0 8-16,0 0-28 16,0 0-8-16,-9-125-6 15,4 123-5-15,-10 2-4 16,-9 0-6-16,-10 8 0 16,-3 12 5-16,-2 4 0 15,12 0 1-15,10-2 0 16,13 0-7-16,4 2-8 15,6 5 2-15,32 2 13 16,15 1 2-16,5 1 4 16,0-8 5-16,-16-4-5 0,-17-8-5 15,-18-1 3-15,-7-5-4 16,0 3-7-16,-29 2 7 16,-13-2 9-16,-8-3 3 15,2-4-4-15,0-3 0 16,13 0-7-16,12 0 9 15,11 0 25-15,9 0 15 16,3 0 0-16,0 0-17 16,0 0-15-16,0 0-7 15,0 0-9-15,0 0 5 16,0 0-6-16,0 0 1 16,0 0-4-16,0 0 2 15,0 0-3-15,0 0 0 0,3 0-5 16,14-3 8-16,7-12 2 15,8-4 10-15,7-5-6 16,7-1-4 0,1-5-2-16,1-2-11 0,-5 2-8 15,-12 2 19-15,-11 7-3 16,-6 5-4-16,-8 6 7 16,-1 4 5-16,-3 3-4 15,-2 3 0-15,0 0-2 16,0 0-1-16,0 0-5 15,0 0-4-15,0 0 1 16,0 12 5-16,-2 10 5 0,-7 4 2 16,1 2 4-16,4 2-6 15,4-2 0-15,0 0 0 16,0-5 0-16,4 0 3 16,8-9-1-16,-3-6-4 15,-1-6 1-15,4-2 1 16,1 0 3-16,5-8-2 15,5-18 3-15,1-6-4 16,0-4-8-16,-1 1-5 16,-8 3-6-16,-1 6 19 15,-8 11-3-15,-1 4 0 16,-5 5 3-16,0 4-2 16,0 2 2-16,0 0 5 15,0 0-5-15,0 0-5 16,0 0-5-16,0 8 9 0,0 15 1 15,-5 1 3-15,1 2 2 16,4-1 3-16,0 1-6 16,0 1 8-16,11-4 0 15,7-5-5-15,3-3 1 16,-4-7-1-16,1-8-5 16,-3 0 5-16,1 0 9 15,-1-16-8-15,-1-9-2 16,-1-3 0-16,-4-2 0 15,-2 5-4-15,0-1 0 16,-3 3 3-16,7 4-2 16,-2 7 0-16,-2 4-1 0,-1 3-2 15,-6 5 1-15,3 0 1 16,-3 0-13-16,2 10 5 16,5 17 0-16,0 3 6 15,1 2 2-15,1-2 1 16,-2-4 3-16,0-6-5 15,-3-8 3-15,0-7-1 16,-1-5 0-16,1 0 3 16,0 0 6-16,4-21-2 15,2-9-5-15,3-2-2 16,6-1 0-16,-1 3-1 16,1 9 0-16,0 2 0 15,-7 9 0-15,2 5-2 0,-5 5 0 16,0 0-1-16,0 9-3 15,-2 21-4 1,-1 7 0-16,-4 5 10 16,-2-3 0-16,0-2 1 0,0-9 1 15,0-12 0-15,0-10-4 16,0-3 6-16,0-3 2 16,5-9 5-16,2-17-2 15,4-10-9-15,2-5-1 16,3 5-1-16,-3 0-7 15,1 2 9-15,1 2 2 16,1 4-2-16,-3 8 0 0,5 4 1 16,-5 10 5-16,-1 4 6 15,-1 2-9-15,2 0-3 16,3 24-2-16,-1 10 2 16,-1 5-1-16,1 1 1 15,-3-8 0-15,-2-8 1 16,4-8-1-16,4-8-66 15,4-8-201-15,5 0-297 16</inkml:trace>
  <inkml:trace contextRef="#ctx0" brushRef="#br0" timeOffset="86159.12">19719 2021 250 0,'0'0'170'0,"0"0"-38"15,0 0 2-15,0 0 32 16,0 0-23-16,0 0-24 16,0-33-29-16,0 30-30 15,0 3-24-15,0 0-36 16,-7 0-16-16,-2 8 16 15,0 13 0-15,0 6 0 16,4 1 8-16,5 4-5 16,0-2 10-16,0-2-13 0,21-6 0 15,3-7 4-15,1-13-2 16,-1-2 8-16,-4-7 15 16,-1-18-7-16,-9-11-18 15,-5-5-14-15,-5-2-23 16,0 4-11-16,-18 1 36 15,-6 10 12-15,-3 5 1 16,4 14 22-16,1 9-8 16,4 0 9-16,0 21-11 15,5 14-2-15,5 2-3 16,8 4 7-16,0-7-15 16,8-4 8-16,23-2-7 15,9-10 0-15,12-5 15 0,8-12-14 16,-2-1 17-16,0-12-12 15,-12-20-7-15,-8-4-18 16,-11-8-24 0,-9-8 17-16,-9-9 13 0,-9-9 12 15,0 1 0-15,0 9 7 16,-4 19 16-16,-5 17 16 16,7 17-15-16,2 2-5 15,0 5-16-15,0 0-3 16,0 0-12-16,0 31-2 15,11 15 14-15,1 24 8 16,0 13 7-16,-7 12-5 0,-5 6 5 16,0 0-2-16,0 6-12 15,0-3 3-15,-3 0 1 16,-1-10-1-16,4-11-2 16,0-18 1-16,0-16 3 15,0-23-3-15,0-16 0 16,9-10-3-16,7 0 0 15,5-16 31-15,6-22 0 16,0-14-31-16,0-8 6 16,-9-2-6-16,-5-5-3 15,-6 6-21-15,-7-2 8 16,0 7 5-16,-16 10-1 16,-17 10 7-16,-3 14 2 15,-2 9-3-15,9 8 6 16,6 3 3-16,13 2 7 0,8 0 0 15,2-2 2-15,0-7 7 16,12-5-13-16,13-4 14 16,8-4-16-16,2 2-1 15,-2 2-3-15,-2 1 0 16,-7 0-15-16,-6 5-26 16,-11 2-25-16,-7 0-172 15,0 1-575-15</inkml:trace>
  <inkml:trace contextRef="#ctx0" brushRef="#br0" timeOffset="87655.45">20702 1976 757 0,'0'0'239'16,"0"0"-73"-16,0 0-24 16,0 0-90-16,0 0-52 15,0 0 0-15,58-69 22 0,-31 53-15 16,-1-1 1-16,-6-2-1 15,-2-1-1-15,-7-1-6 16,-7 1-5 0,-2 1-5-16,-2 0 5 0,0 6-2 15,0-1 3-15,0 2 4 16,0 1 4-16,-4 5-3 16,-2 2-1-16,1 2-7 15,-1 2-4-15,-6 0 5 16,1 2-3-16,-5 16 8 15,3 11 0-15,2 6-1 16,2 11 2-16,5 9 0 0,4 1 4 16,0 0-2-1,4-6 4-15,18-8-6 0,7-10 2 16,0-12-3-16,5-16 2 16,3-4 14-16,2-18 10 15,-3-20-6-15,-5-11-5 16,-7-4-14-16,-2-10 9 15,-4-3-8-15,1-4 4 16,0 0 1-16,1 12-2 16,-2 10-4-16,-5 16 20 15,-6 15 0-15,-7 12 2 16,0 5-22-16,-7 5-26 16,-19 24 21-16,-3 5 5 15,4 5 6-15,16-2-6 16,9-4 0-16,0-7 0 0,11-6-8 15,18-8-11-15,4-7 19 16,4-1 6-16,-4 1-6 16,-6 3-14-16,-10-1 3 15,-8 5-4-15,-7 5-12 16,1 2 15-16,-3 1 11 16,2 1 1-16,1-8 1 15,-1-1 1-15,2-5-2 16,3-7-1-16,1 0 0 15,6 0 1-15,-1-19 13 0,5-8-1 16,1-12-5 0,-2 1-5-16,1-1 1 15,-1-2-2-15,1 3 1 0,-2 1 3 16,0 5-2-16,1 6 1 16,-5 5 1-16,-4 10 3 15,-6 6-6-15,-2 5-2 16,0 0-6-16,0 0-22 15,0 2 25-15,-2 8 3 16,-4-2 4-16,4-2-2 16,2-4 0-16,0-2 0 15,0 0 0-15,0 0 1 16,0 0-3-16,0 0-2 16,0 0-15-16,0 0-6 15,0 2-5-15,0-2 0 0,0 0 8 16,0 0 11-16,0 0 9 15,0 0 5-15,2 0 4 16,0 0 1-16,0 0-4 16,-2 0-4-16,0 0-2 15,0 0-7-15,0 0-2 16,0 0-36-16,0 0 5 16,0 0 25-16,0 0 8 15,2 0 4-15,5 0-2 16,0-2 5-16,-2-2 15 15,-1 0 8-15,-2 4-3 16,0 0-4-16,-2 0-13 0,0 0-3 16,0 0-4-1,0 0 2-15,0 0-4 0,0 0-13 16,0 0-2-16,-4 17 21 16,-5 6 4-16,0 7-1 15,4 4-1-15,3-2 0 16,2-1 5-16,0-5-1 15,0-5 1-15,0-9-5 16,0-6-2-16,0-6 4 16,0 0 1-16,0 0 3 15,7-15 10-15,7-9-1 16,3-9-10-16,-3 8-5 16,-1 2-2-16,-5 9 3 15,-2 6-2-15,-6 5-1 16,0 3-3-16,0 0-2 0,0 0 0 15,0 0 0-15,0 0-8 16,0 0 12-16,0 0 0 16,0 0 1-16,0 0 0 15,0 0-25-15,0 0-52 16,0 0 3-16,0 3-30 16,-8 8-99-16,-3-2-217 15</inkml:trace>
  <inkml:trace contextRef="#ctx0" brushRef="#br0" timeOffset="88404.6">21491 1782 110 0,'0'0'258'0,"0"0"-111"15,0 0-50-15,0 0 58 16,0 0-36-16,0 0 6 15,67-86-57-15,-54 58-9 16,-4-4-20-16,2 2 0 16,-2 0-29-16,0 2 5 15,2 1-12-15,-5 5 0 16,2 8 6-16,-4 6 8 16,-4 5 6-16,0 3-23 15,0 0-41-15,-10 20 1 0,-9 9 40 16,1 3 8-1,7-1 6-15,11-4-9 0,0-8-3 16,2-3-2-16,25-8 0 16,4-5-4-16,5-3-5 15,-3 0-13-15,-8 0-26 16,-12 0 39-16,-11 3 3 16,-2 9-34-16,0 8-51 15,-7 6 91-15,-8 5 9 16,-1 0 10-16,8 1-12 15,1-1 12-15,5-7-10 16,2-9-1-16,0-6 2 0,0-9 3 16,0 0-10-16,6 0 20 15,12-2 31-15,4-15-24 16,-1-2-9-16,-4-1-14 16,-3-2 0-16,-1 0 0 15,1 1-4-15,-6 6 6 16,-1 6 7-16,-5 7-2 15,0 2 3-15,-2 0-17 16,0 0-18-16,0 29-38 16,0 8 56-16,0 12 9 15,0-7-2-15,0-11 3 16,5-8 2-16,15-17-9 16,2-6-3-16,3-2 31 15,4-30-6-15,2-11-10 16,-6-6-7-16,-8 1-7 0,-8 7-2 15,-9 3 5-15,0 10 4 16,-7 7 15-16,-15 8-22 16,0 11-1-16,-2 2-6 15,-3 0 0-15,6 24-34 16,4 8-90-16,5 4-81 16,10 3-176-16,2-1-82 15</inkml:trace>
  <inkml:trace contextRef="#ctx0" brushRef="#br0" timeOffset="89005.43">22035 2023 79 0,'0'0'460'0,"0"0"-289"16,0 0-89-16,0 0-40 0,0 0 6 16,0 0 8-16,164-297-11 15,-125 237 31-15,-4 7-7 16,-10 9 42-16,-10 14-29 15,-10 17-17-15,-5 8-14 16,0 5-51-16,-27 7-22 16,-11 20 22-16,-4 6 9 15,11 1-9-15,13 0-2 16,13-5-4-16,5-8-8 16,7-1-7-16,20-6 7 15,6-2 11-15,3 0 6 0,-3-3-3 16,-6 0 3-16,-7 0-1 15,-11-2-2-15,-3-3-5 16,0 0-2-16,-4-1 7 16,8-3 3-16,7 0 0 15,4-8 13-15,8-16-4 16,0-5-10-16,0-2 5 16,-2-1-2-16,-4-1-1 15,-4 3-1-15,-5 9 6 16,-5 8 11-16,-5 9-13 15,-4 4 1-15,0 0-8 16,0 0-8-16,0 0 2 0,-7 0 6 16,1 6-14-16,2 10-2 15,4 2 14-15,0 6 0 16,0 4 2-16,15 4 8 16,3 3-7-16,1-3 0 15,-3 2-1-15,-5-1 0 16,-9-3-1-16,-2 1-13 15,-2 1 14-15,-21-6 2 16,-9 1 0-16,-2-10 1 16,3-9-3-16,5-8-39 15,8 0-125-15,11-18-115 16,7-12-454-16</inkml:trace>
  <inkml:trace contextRef="#ctx0" brushRef="#br0" timeOffset="89365.85">23279 1638 91 0,'0'0'913'0,"0"0"-694"16,0 0-109-16,0 0-23 15,0 0-41-15,0 0-46 16,33-40-9-16,3 34 2 15,3 4 7-15,0 2-26 16,-8 0-63-16,-9 23-64 16,-15 3-56-16,-7 9-77 15,-4-1-360-15</inkml:trace>
  <inkml:trace contextRef="#ctx0" brushRef="#br0" timeOffset="89505.78">23234 1877 358 0,'0'0'500'0,"0"0"-271"15,0 0-98-15,0 0 11 0,0 0-131 16,0 0-11-16,127-104-26 16,-69 94-36-16,-3 7-86 15,-1 3-3-15,-2 0-101 16,-10 0-167-16</inkml:trace>
  <inkml:trace contextRef="#ctx0" brushRef="#br0" timeOffset="89767.11">23725 1751 106 0,'0'0'435'15,"0"0"-250"-15,0 0-104 16,0 0-16-16,0 0-19 0,0 0-9 16,-27 26-20-16,27 3-10 15,0 12 20-15,0 3 10 16,13 4-7-16,9-8-9 16,10-8-3-16,3-14-10 15,5-16 3-15,3-2 16 16,-5-34 2-16,-9-24-10 15,-14-10-16-15,-12-5-3 16,-3 6 5-16,-14 12 37 16,-13 15 29-16,-11 14-23 15,-4 14-35-15,-5 12-13 16,-9 0-7-16,-10 29-64 16,1 3-342-16</inkml:trace>
  <inkml:trace contextRef="#ctx0" brushRef="#br0" timeOffset="91043.04">17915 2862 23 0,'0'0'89'0,"0"0"31"15,0 0-16-15,0 0-42 16,0 0 22-16,0 0-2 16,-174 0-9-16,163 0-2 15,3 0 4-15,3 0-8 16,0 0-8-16,5 0 2 0,0 0 13 15,0 0-7-15,0 0 16 16,0 0-16-16,3 0-37 16,21-5-29-16,19-5 34 15,13-2-34-15,8 0 7 16,9 4-3-16,10-2 0 16,11-2-3-16,3 0-1 15,9 0 4-15,-2 2-4 16,1 3 7-16,4 5-8 15,3 1-1-15,4-1 1 16,6-5 0-16,7 2 3 16,14-5-3-16,11-4 0 0,9-5 0 15,6 0 1 1,-4 1 5-16,-5-3-5 0,-1 8 2 16,-1-2-3-16,0 4 9 15,3-1-9-15,4 0 11 16,4 0-6-16,9-3 3 15,7 1 2-15,4-2 4 16,2 4-7-16,0 0 12 16,-2 3-9-16,-6 0 1 15,-2 4-7-15,-9 2-1 16,-6 1-1-16,6 0-1 16,3-2 1-16,5 0 0 15,-1 0-2-15,-1 0 5 0,-5-2-4 16,-7 0 1-16,-17-2 3 15,-18-2-4-15,-19 0 12 16,-26 2 9-16,-18 0-5 16,-28 2-6-16,-20 1-2 15,-16 4-9-15,-4-1-5 16,0 0-4-16,0 0-9 16,-22 2-24-16,-36 0-44 15,-31 0-117-15,-38-2-297 16</inkml:trace>
  <inkml:trace contextRef="#ctx0" brushRef="#br0" timeOffset="92700.11">17777 1610 17 0,'0'0'205'0,"0"0"-109"16,0 0-44-16,0 0-39 15,0 0-7-15,0 0 0 16,-178-75 9-16,149 75 28 15,4 0 19-15,7 0 1 16,7 0 16-16,7 0-12 16,4 0-12-16,0 0-23 15,0 0-8-15,0 0-4 16,0 0-8-16,0 0-1 16,0 0 3-16,0 0 10 15,0 0 7-15,0 0 1 0,0 0-11 16,4 0-12-16,27 0 0 15,19 0 40-15,21 0-19 16,14-1-3-16,13-5-12 16,13-1-11-16,12 2 4 15,8-3-6-15,6-1 5 16,7 2-7-16,-1-1 10 16,2 0 1-16,-2-3-8 15,1 4 3-15,3-3-5 16,9 0 6-16,5-2 4 15,-1 0-2-15,-1 0-2 16,-6 1 1-16,-5 3-1 0,-1 2-6 16,2 0 0-16,1-4 4 15,-3 0-5-15,1-4 3 16,4 2 0-16,5-3 3 16,7 3-2-16,6-2 11 15,-3 1-3-15,1 3 1 16,-6 1-4-16,-2 4 6 15,-6 1-6-15,-5 0-5 16,-1 3-1-16,1-4 1 16,1 5 2-16,1-2 6 15,-4 2-2-15,-1 0 0 16,-9 0-1-16,-2 0-5 16,-9 0 6-16,-3 0-1 15,-7 0-4-15,-9-2 5 16,-14-1-6-16,-12-2 2 0,-17 1-6 15,-10 0 4-15,-10-3 0 16,-13 0 2-16,-10 2-3 16,-11 0-1-16,-5 3 1 15,-5 2-3-15,0-2 3 16,0 2 4-16,0 0 7 16,0 0-2-16,2 0-12 15,0 0 2-15,-2 0-2 16,3 0 1-16,-1 0 2 15,-2 0-3-15,0 0 0 16,0 0-3-16,0 0-18 16,0-2-16-16,-5-1 33 0,-12-2 4 15,-6-3-2 1,-6-2-10-16,-2-1-8 0,0 1 17 16,2 1 3-16,2-1 2 15,5 3 6-15,2-1-6 16,9 5-1-16,4 1-1 15,5 2 6-15,2 0-3 16,0 0 6-16,0 0-3 16,0 0-5-16,0 0-1 15,0 0 0-15,0 0-1 16,0 0-1-16,0 0-3 16,0 9-3-16,4 18 8 0,6 7 1 15,-2 12 4-15,3 8-5 16,-1 9 1-16,-6 7-1 15,-2 2 3-15,0 2-2 16,2 2 0-16,3 0 0 16,3 3 2-16,-2-4-1 15,1-2-2-15,-5-7 5 16,-2-6-5-16,-2-5-1 16,0-6 1-16,0-3 2 15,0-1 0-15,0-7-1 16,0-10 1-16,0-4 5 15,0-9-4-15,0-8 3 16,0-2 0-16,0-5 5 0,0 0-4 16,0 0-2-16,0 3 0 15,0-3-3-15,0 0-1 16,0 0 2-16,0 0 1 16,0 0-1-16,0 0 0 15,0 0 0-15,0 0 0 16,0 0-3-16,-6 0-19 15,-45 0-100-15,-45 0-304 16</inkml:trace>
  <inkml:trace contextRef="#ctx0" brushRef="#br0" timeOffset="94465.09">17708 1485 117 0,'0'0'151'0,"0"0"-36"0,0 0-14 16,0 0 4-1,0 0-22-15,0 0-15 0,-7-1-15 16,5 1-2-16,-2 0-6 16,-3 0-25-16,-7 0-8 15,-3 0-3-15,-6 0-8 16,-3 0 6-16,-10 0-6 15,-7 0 2-15,-7 10 0 16,-11 0-1-16,-5 0 0 16,-6-1-2-16,-6 2 3 15,-9-6 11-15,0-2 6 16,0-3 21-16,10 0 7 16,16 0 11-16,16-10 6 15,16-2-5-15,14 0-7 0,5 3-19 16,6 4-9-16,4 5-11 15,0-2 3-15,0 2-17 16,0 0 2-16,0 0 0 16,0 0-3-16,0 0 2 15,0 0-1-15,0 0 1 16,0 0-1-16,0 0 0 16,0 0 0-16,0 0-8 15,0-3 0-15,0 3 0 16,0 0 5-16,0 0 3 15,0 0 3-15,0 0 5 16,0 0-7-16,0 0 4 16,0 0-5-16,0 0 1 0,0 0 3 15,0 0-2 1,0 0-1-16,0 0-1 0,0 0 0 16,0 0-1-16,0 0-1 15,0 8-3-15,0 27-8 16,9 23 13-16,9 28 4 15,0 22-3-15,0 11-1 16,2-1 0-16,0-9 0 16,-2-8 0-16,-4-4 1 15,-6-4 1-15,-1-6-4 16,-3-5 5-16,-2-4-5 16,0-8 4-16,-2-7 0 0,2-10-2 15,2-12-1-15,0-13 1 16,-2-10 2-16,2-10-2 15,-2-6 4-15,-2-2-3 16,3 0 1-16,-3 0-2 16,0 0 5-16,2 0-1 15,-2 0-1-15,0 0-2 16,0 0-2-16,0 0-2 16,0 0-6-16,0 0-13 15,0 0 8-15,0 0 7 16,0 0 0-16,0 0-12 15,0 0 12-15,0 0 2 16,-2 0 5-16,-9 0 0 0,-1 0 0 16,1-2 1-16,3 1-1 15,-4 1 0-15,-1 0-3 16,-1 0 1-16,1 0 2 16,-1 0-1-16,6 0-1 15,-1 0 2-15,7 0 1 16,0 1 0-16,-1 1 7 15,3-2 7-15,0 0 0 16,0 0-11-16,0 0 5 16,0 0 5-16,0 0 5 15,0 0-9-15,3 0-10 16,30 0 7-16,27 0-4 16,32 0 16-16,19-10-4 15,16-1-13-15,13-2 3 0,12 3-4 16,3 3 1-16,-3 7-2 15,-24 0 1-15,-30 0-1 16,-34 0 0-16,-24 9 2 16,-19-4 0-16,-13-3-2 15,-6-1 0-15,-2-1-5 16,0 0 5-16,0 0 2 16,0 0 7-16,0 0 5 15,0 0-4-15,0 0-4 16,0 0-6-16,0 0 0 15,2 0-15-15,2 9-66 16,-2 4-200-16,-2 1-60 16</inkml:trace>
  <inkml:trace contextRef="#ctx0" brushRef="#br0" timeOffset="107987.93">1993 5095 18 0,'0'0'36'0,"0"0"-36"16,0 0 13-16,0 0-5 16,0 0 35-16,0 0 25 15,0 0 41-15,2-3 8 16,2-4-35-16,0 1-45 15,1 0 1-15,-5 2 12 16,0 4 17-16,0 0 2 16,0 0-3-16,0-2-10 15,0 2-17-15,0 0-13 16,0 0-9-16,0 0-4 16,0 0-6-16,0 0-2 15,0 0-4-15,0 0 3 0,0 0-2 16,0 0 0-1,0 0 1-15,0 0 3 0,0 0 12 16,0 0 7-16,0 0-4 16,0 0 7-16,0-1-2 15,0 1 3-15,0 0-4 16,0 0-6-16,0 0-4 16,0-3-6-16,0 3 0 15,0 0-6-15,0 0 8 16,0 0-5-16,0 0 1 15,0 0 0-15,0 0 0 16,0 0-1-16,0 0 0 0,0 0-5 16,0 0-1-1,0 0-2-15,0 0-3 0,0 0-1 16,0 4 0-16,0 14 5 16,0-2 1-16,0 4 3 15,0-2 0-15,0-2-2 16,0 0 0-16,0 0-1 15,0 0 2-15,0 2 4 16,0 1-5-16,0 0 1 16,0 1 1-16,0 5-1 15,0 3 0-15,0 0-1 16,2 2 7-16,-2-2-2 16,4-2-2-16,-2-3-1 15,2-2 0-15,-2 2 1 16,0-2 0-16,2 1-1 0,-2-2 2 15,3 5 0 1,-1-4-2-16,0 8 0 0,-2-1 2 16,4 4-1-16,-2 0 1 15,0 0-3-15,-1 0 2 16,-1-2-3-16,-2 0-1 16,0 0 4-16,0-4-1 15,0 0 2-15,2 1-2 16,0-2 1-16,0 1-1 15,0 2-1-15,0 1 1 16,1 2-1-16,0 1-2 16,-1 3 2-16,0 1-1 0,0 0-1 15,-2 0 2-15,0-2-1 16,0 0 0-16,0-1 1 16,0-1 4-16,0-3-4 15,0 2 0-15,2 1 2 16,-2 0-3-16,0 4 0 15,3 4-1-15,-1 1 2 16,2 5 1-16,-2 2-2 16,3-2 0-16,-1-1 3 15,-1 0-2-15,-1-3 0 16,-2-2 2-16,2-3-2 16,0 0-2-16,1-3 2 15,-3 1 2-15,2-3-4 0,0 0 2 16,0 2-2-16,2 0 2 15,-4 2 0-15,3 2-2 16,-1 0-1-16,-2 1 0 16,2 2 1-16,0-3 2 15,3-2 0-15,-3 2 0 16,1-4 1-16,-1 1-1 16,2-3 2-16,0-3-2 15,-4 3 0-15,3 2-1 16,-3 5 0-16,0 1-1 15,0 2 1-15,0-1-2 16,0-2 3-16,0 0-2 0,0-8 4 16,0-6-1-16,0-6 0 15,0-5 2-15,0-3-3 16,0 3 0-16,0 2 1 16,0 1-1-16,0 0 0 15,0 3-2-15,0 1 4 16,0-7-3-16,0 1-2 15,0-5 2-15,0-3-1 16,0-7 3-16,0 0-3 16,2 0-55-16,5 0-65 15,2-25-361-15</inkml:trace>
  <inkml:trace contextRef="#ctx0" brushRef="#br0" timeOffset="109236.65">2120 8078 0 0,'0'0'161'0,"0"0"-85"15,0 0-18-15,0 0-26 16,0 0 3-16,0 0-14 16,0-20-4-16,2 19-2 15,-2-1-1-15,0 0 4 16,0 0-3-16,0 0-1 15,0 2 4-15,0 0-3 16,0 0-10-16,0 0 3 16,0 0 11-16,0 0-2 15,0 0-2-15,2 0 8 16,0 0 5-16,0 0 12 16,0-2-2-16,-2 2 8 15,0 0-22-15,0-2-13 0,0 2-10 16,0 0-1-16,0 0 0 15,0 0-10-15,0 0-38 16,0 0-55-16,5 10-6 16,-5 4-69-16,0-5-77 15</inkml:trace>
  <inkml:trace contextRef="#ctx0" brushRef="#br0" timeOffset="109362.22">2120 8078 128 0</inkml:trace>
  <inkml:trace contextRef="#ctx0" brushRef="#br0" timeOffset="109780.98">2120 8078 128 0,'35'3'179'0,"-35"-3"-56"0,0 0-32 0,0 0-6 0,0 0-17 0,0 0-4 15,2-15-32-15,-2 15-31 16,2 0 19-16,-2 0-15 15,0 0-1-15,0 0-4 16,0 0-1-16,0 0 1 16,0 0 0-16,0 0-2 15,0 0-4-15,0 0 3 16,0 9 3-16,0 3 31 16,0 2-7-16,5 4 1 0,-5 6-3 15,2 6 17 1,0 11-7-16,1 2-12 0,-1 7-3 15,0 4-1 1,-2 1-7-16,0-1-5 0,3 2 1 16,-3 0 5-16,0 4 1 15,0 1 18-15,0 1-6 16,0-6 0-16,0-3-1 16,0-2-4-16,0-9 3 15,-3-3 1-15,3-6-5 16,0 1-13-16,0-1 11 15,0 1 2-15,0-5 3 16,3-4-8-16,1-4-5 16,0-6-6-16,-4-7 1 0,2-2 2 15,-2-1 0-15,0-5-1 16,0 3-3-16,0 1-8 16,0 1-139-16,-2-5-206 15</inkml:trace>
  <inkml:trace contextRef="#ctx0" brushRef="#br0" timeOffset="111633.23">2175 9293 73 0,'0'0'7'15,"0"0"-7"-15,0 0-11 0,0 0 11 16,0 0 18-16,0 0 56 15,40-39-16-15,-40 39-19 16,0 0 4-16,0 0 34 16,0 0-5-16,0 0-10 15,-4 0-22-15,-8 0 21 16,-1 0-18-16,0 0-10 16,2 0 0-16,2 0 8 15,2 0 13-15,3 0 15 16,4 0-14-16,0 0-7 15,0 0-12-15,0 0-6 16,0 0-4-16,0 0-5 0,0 0-2 16,0 0-19-1,0 0-1-15,2 0-4 0,9 0 5 16,5 0 28-16,1 0-9 16,0 0-8-16,2 0-3 15,3 0-3-15,7 0-1 16,5 0 1-16,3 0 2 15,9 0-4-15,2 0-1 16,4 4 3-16,3-1-5 16,4-3 1-16,1 3 3 15,0-3-4-15,-4 0 1 16,-3 0-1-16,-2 0 11 16,1 0-7-16,4 0-1 15,8 0-2-15,9 0 0 16,6-3 5-16,0 3 8 15,0 0-10-15,-6 0-4 16,1 0 1-16,-5 0 0 0,0 3 2 16,1 3-1-16,-2-2 1 15,8-2 1-15,0-2-1 16,7 0 1-16,8 0 2 16,7-2-2-16,11-11 0 15,5-1 2-15,-3 2 1 16,-11 1 0-16,-8 5-7 15,-12 3 3-15,3 2-3 16,-3-3 1-16,2 0 2 16,6 1-2-16,1-4 3 0,6-3-3 15,10 0-1-15,9-6 1 16,4 1 6-16,2 1-5 16,-1-2 1-16,-11 7 7 15,-2-1-6-15,-9 6 4 16,-3 4-7-16,-5 0-1 15,0 0 1-15,3 0-2 16,4 0 5-16,5 4-4 16,1-4 1-16,0 0-1 15,1 0 10-15,3 0 3 16,4 0-2-16,4 0 6 16,-3 0-10-16,1 0-6 15,-6 0 10-15,6 0-6 0,6 0 1 16,3 0-5-1,-1 0-1-15,3 0 1 0,3 0-1 16,9 0 3-16,9 0-2 16,7 0 1-16,3 0 2 15,2-2 1-15,-9-2 1 16,-8-1-2-16,-16 5-3 16,-9 0 3-16,-10-2 0 15,-11 2 0-15,-8-1 3 16,-16-3 4-16,-13 1-4 15,-13 3 0-15,-17 0-2 16,-10 0 2-16,-14 0-7 0,-2 0-5 16,0 0-6-1,0 0-17-15,-25 0-116 0,-23 3-123 16,-30-3-458-16</inkml:trace>
  <inkml:trace contextRef="#ctx0" brushRef="#br0" timeOffset="113346.68">2832 7642 124 0,'0'-4'137'16,"0"2"9"-16,0-1 20 16,0 3-14-16,0 0-47 0,0 0-35 15,0 0-17 1,0 0-3-16,0 0-1 0,0 0-7 16,0 0-6-16,0 0-24 15,0 0-5-15,-6 12-7 16,-5 3 4-16,2 5 4 15,0 3-5-15,7 2-3 16,2-1 0-16,0-2-1 16,16-3 0-16,10-8 1 15,1-7 0-15,4-4 1 16,-2 0 28-16,-2-24-5 16,-5-11 1-16,-11 0-15 0,-9 1-10 15,-2 8-2 1,-8 8-11-16,-19 10 13 0,-9 8 0 15,1 0-5 1,6 12-2-16,10 14-148 0,19-3-155 16</inkml:trace>
  <inkml:trace contextRef="#ctx0" brushRef="#br0" timeOffset="114085.31">3825 8390 288 0,'0'0'171'0,"0"0"-52"16,0 0-32-16,0 0 30 15,0 0-29-15,0 0-20 16,0-22-13-16,0 22-21 0,0 0-32 16,-2 6-2-16,-1 15 0 15,3 6 0-15,0 4 4 16,3-4 4-16,19-1 17 15,7-6-6-15,0-8-15 16,0-10-1-16,-5-2 16 16,-2-6 7-16,-3-22 28 15,-6-10-30-15,-9-4-12 16,-4-2-12-16,0 4 4 16,-7 9 4-16,-13 9 18 0,1 7 7 15,-4 4-29 1,5 8-1-16,7 0 0 0,9 3-3 15,2-1-20-15,6-10-188 16,28-11-333-16</inkml:trace>
  <inkml:trace contextRef="#ctx0" brushRef="#br0" timeOffset="114687.25">4007 6307 244 0,'0'0'300'16,"0"0"-150"-16,0 0-24 15,0 0-36-15,0 0-59 16,0 0-31-16,-51 29 0 16,44 7 8-16,7 3-8 15,0-9 4-15,0-4-1 16,17-10-3-16,4-6-9 15,2-10 9-15,1 0 11 16,-3-12 31-16,-4-16 11 16,-8-7-29-16,-4-1-5 15,-5 7-19-15,0 6 0 16,-5 12 0-16,-13 6 34 0,0 5-27 16,-1 2-7-16,0 28-7 15,9 15-26-15,10 11-114 16,0 12-70-16,10 14-297 15</inkml:trace>
  <inkml:trace contextRef="#ctx0" brushRef="#br0" timeOffset="115318.52">3889 8368 126 0,'0'0'78'15,"0"0"20"-15,0 0 19 16,0 0-12-16,0 0-42 16,0 0 39-16,-8-31 29 15,1 31-46-15,-2 0-48 16,-4 3-12-16,-3 13-13 16,3 4 0-16,4 6-8 15,9 4-4-15,0 3-3 16,19 4-8-16,24-7-110 15,10-10-239-15</inkml:trace>
  <inkml:trace contextRef="#ctx0" brushRef="#br0" timeOffset="116081.4">5293 7735 257 0,'0'0'357'0,"0"0"-245"16,0 0-27-16,0 0-20 15,0 0-5-15,0 0-11 16,-15-23-29-16,15 23-16 16,-2 0-4-16,0 0-7 15,-2 20-2-15,-2 9 9 0,6 5 16 16,0-2 0-16,2-9-3 15,25-8-11-15,10-10 0 16,5-5 11-16,0-5 10 16,-4-24 12-16,-14-7-18 15,-12-3-9-15,-12 0-8 16,0 3 0-16,-29 4 7 16,-7 9 9-16,-2 6 6 15,0 9-9-15,3 8 3 16,3 0-16-16,8 0 0 15,3 18-20-15,13-2-153 16,8-8-143-16</inkml:trace>
  <inkml:trace contextRef="#ctx0" brushRef="#br0" timeOffset="116875.71">5822 5104 174 0,'0'0'265'0,"0"0"-97"0,0 0-14 16,0 0-23-1,0 0-52-15,0 0-79 0,-20 11-21 16,18 24 21-16,2 4 6 16,0-3-2-16,0-4 15 15,14-10-10-15,1-10-9 16,1-7-5-16,-3-5 5 16,2-5 32-16,1-27 51 15,-3-7-31-15,-8-4-28 16,-5 4-12-16,0 10 0 15,-5 12 43-15,-15 6-13 16,0 11-42-16,-5 6-10 16,-2 36 2-16,6 23 4 15,7 23-53-15,14 13-126 16,0 4-161-16</inkml:trace>
  <inkml:trace contextRef="#ctx0" brushRef="#br0" timeOffset="117613.39">7770 6543 664 0,'0'0'214'15,"0"0"-111"-15,0 0-59 0,0 0-11 16,0 0-33-16,0 0-4 15,-37 10 4-15,37 10 0 16,8-3 7-16,13-3-2 16,8-3 21-16,2-5 1 15,4-6-9-15,-3 0-5 16,-8-6-1-16,-9-19-2 16,-8 0 0-16,-7-6-6 15,-7 0-4-15,-28 0 1 16,-17 6 11-16,-4 5 8 15,2 6-6-15,-2 8-1 16,2 6-12-16,4 0-1 16,11 0-76-16,10 0-204 15,18 2-394-15</inkml:trace>
  <inkml:trace contextRef="#ctx0" brushRef="#br0" timeOffset="118533.1">7904 4662 268 0,'0'0'355'0,"0"0"-163"15,0 0-9-15,0 0-41 16,0 0-46-16,0 0-39 16,0-54-31-16,-2 54-18 15,-3 0-8-15,-6 22-26 16,0 16 26-16,0 6 2 0,7 2 8 16,4-8-10-16,0-8 2 15,2-7-8-15,20-7-1 16,3-10 7-16,1-6 1 15,-4 0 14-15,-5-11 2 16,-9-15 9-16,-8-10-24 16,0 1 6-16,-31 1-6 15,-9 8-2-15,-9 11 0 16,-3 15-3-16,-6 4-1 16,-4 34-67-16,-11 23-86 15,-8 11-181-15</inkml:trace>
  <inkml:trace contextRef="#ctx0" brushRef="#br0" timeOffset="119523.47">4616 5034 220 0,'0'0'293'16,"0"0"-185"-16,0 0 14 0,0 0-45 15,0 0-54-15,0 0-23 16,-60-23 0-16,53 69 2 16,1 8 9-16,4 2 5 15,2-3-10-15,0-9 5 16,13-8-7-16,7-12 0 16,2-14-8-16,0-10 11 15,3 0 29-15,-5-18 36 16,-2-16-29-16,-10-6-25 15,-8-1-5-15,0 6-11 16,-2 7 3-16,-20 7-5 16,-2 13 3-16,-5 8-3 15,2 0 21-15,4 29-21 0,12 20-24 16,11 20-80-16,5 7-77 16,37 1-125-16</inkml:trace>
  <inkml:trace contextRef="#ctx0" brushRef="#br0" timeOffset="120269.5">9008 5101 168 0,'0'0'295'0,"0"0"-79"16,0 0-69-16,0 0-41 0,0 0 8 15,0 0-49-15,-23-44 3 16,23 44-33-16,-4 0-20 16,-3 2-15-16,-4 22-17 15,-2 8 17-15,1 3 6 16,8 0-6-16,4-4-1 16,0-4-2-16,0-9 6 15,18-4 3-15,-1-14 3 16,6 0-9-16,-1-16 34 15,-7-22-14-15,-12-6-9 16,-3 0-11-16,-20 3-4 16,-29 16-4-16,-16 15 16 15,-12 10-12-15,-8 16 4 0,-7 35-1 16,-3 14-149-16,-8 10-176 16</inkml:trace>
  <inkml:trace contextRef="#ctx0" brushRef="#br1" timeOffset="126194.09">2124 7536 12 0,'0'0'70'15,"0"0"-30"-15,0 0-19 16,0 0 17-16,0 0-6 16,0 0-8-16,0 0-8 15,-2-3 3-15,2 3 36 16,0 0 28-16,0 0-1 0,0 0-19 15,0 0-9-15,0 0-25 16,0 0-3-16,0 0-5 16,0 0 4-16,0 0 16 15,0 0 1-15,0 0-12 16,0 0-6-16,0 0-7 16,0 0 2-16,0 0 0 15,0 0 7-15,0 0 2 16,0 0-12-16,0 0-2 15,0 0-4-15,0 0-1 16,0 0 0-16,0 0 3 16,0 0 3-16,0 0 8 15,0 0-7-15,0 0 9 0,0 0 12 16,4 0 18-16,0-1-14 16,3-2-27-16,0 2-5 15,0-2 2-15,4 2-2 16,0 1-5-16,2-4-1 15,0 4-1-15,3-5 1 16,-1 3-1-16,4-1 2 16,-1-1-2-16,-1 0 1 15,1-1 1-15,0 1-3 16,0 1-1-16,2-2 4 16,0-1-2-16,2 2 1 15,3-4-2-15,-3 2 3 0,4 2-2 16,1-4-1-1,4 3 0-15,4-2 0 0,2-1 0 16,3 4 0-16,-2-1-1 16,-5 0 0-16,-4 3-1 15,-4 2 0-15,2 0 0 16,-5-2 1-16,1 2 3 16,-2 0-1-16,4-4-1 15,2 3 0-15,0-6 0 16,2 3 0-16,0-2-1 15,0 3 0-15,2-4 3 16,-2 2-5-16,2-2 5 16,5 1-4-16,-3 2 2 15,5 0 2-15,3 2-3 16,-4 0 0-16,3-2 2 0,-2 1-1 16,0 1-1-16,-2 1 1 15,6-3 1-15,5-3 0 16,2-2 0-16,0 1 9 15,-2 0-6-15,2-2-1 16,-2 2-3-16,-1 2 1 16,-1-3 2-16,2 4-4 15,0-2 4-15,1-2-2 16,2 0 0-16,-1 0 4 16,-3 0-5-16,0-1 0 15,-2 2 1-15,1 1 2 16,-1 0-4-16,5 2 4 0,0-3-2 15,2 2-1-15,3-2-1 16,-3 2 0-16,0-1 0 16,1 2 1-16,-2-1-1 15,4-2 0-15,0-1 0 16,4 2 2-16,4-2 0 16,3-1-1-16,4 0-1 15,0-2 1-15,2 0 1 16,6-2 0-16,-2 3-1 15,-2-2-1-15,3 0 1 0,-2 1-1 16,4-3 0 0,-1 1 2-16,0 0 1 15,-2-1-1-15,1 1-1 0,5-1 2 16,1 1-3-16,3 4 4 16,0 0-3-16,-1 4 0 15,-4-5 2-15,5 4-4 16,2-1 2-16,7-2 2 15,3-1-3-15,2 1 0 16,1-2 1-16,0 0 2 16,0-1 1-16,1-1-4 15,-1-1 7-15,0-1 5 16,1 3-6-16,2-4-5 16,8-1 7-16,5 0-5 15,2 0 0-15,-7 2-3 0,-5 2-2 16,-6 4 2-16,-2 0 4 15,-1 1-1-15,2 0 8 16,3-3-5-16,5-2-5 16,9-2 3-16,7 0 0 15,9 0-2-15,3-1 1 16,8 6-3-16,5 1 2 16,-4 2 0-16,-8-3 1 15,-5 3-2-15,-15 1-1 16,-6-1 1-16,-8-1 1 15,-6 0-1-15,-11-5 5 16,-10-2-1-16,-9 2 0 16,-20-1 5-16,-17 6 4 0,-15 1 8 15,-8 5-5-15,-6 1-5 16,0 0 3 0,0 2-7-16,0 0-2 0,3 0-6 15,-1 0-4-15,-2 0-5 16,0 0-60-16,-2 2-56 15,-30 6-390-15</inkml:trace>
  <inkml:trace contextRef="#ctx0" brushRef="#br1" timeOffset="127205.8">11183 6520 98 0,'0'0'152'0,"0"0"13"16,0 0-33-16,0 0-17 15,0 0 22-15,0 0-37 16,0-148 5-16,0 129-10 15,0 0 1-15,0 4-36 16,0 0-13-16,0 7-13 16,0 3 5-16,0 1-18 15,0 4-9-15,0 0-3 16,0 0 2-16,0 0-11 16,0 0-10-16,0 15-1 15,0 24 10-15,0 19 1 16,0 8 4-16,0 6 2 0,0 0-1 15,0-10 4-15,0-12-3 16,0-14 9-16,0-15-12 16,0-13 2-16,0-8-1 15,0 0 22-15,9-4 16 16,16-14-6-16,8-4-18 16,5 1-13-16,-7 8-5 15,-4 4 0-15,-7 9-37 16,-7 0-34-16,0 0-47 15,-5 10-115-15,-4 1-57 16,-2-6-236-16</inkml:trace>
  <inkml:trace contextRef="#ctx0" brushRef="#br1" timeOffset="127461.66">11448 6625 404 0,'0'0'240'0,"0"0"-41"16,0 0-54-16,0 0 0 15,0 0-41-15,0 0-26 16,16-112-32-16,-16 112-2 16,3 0-18-16,-3 0-4 15,0 0-13-15,2 0-9 16,-2 18-10-16,0 20 2 16,0 17 8-16,0 5 2 15,-2-1 0-15,-5-4-2 16,2-7 6-16,3-8-6 0,2-8-15 15,-3-6-94-15,1-14-217 16,0-10-549-16</inkml:trace>
  <inkml:trace contextRef="#ctx0" brushRef="#br1" timeOffset="133026.37">2236 8843 4 0,'0'0'24'15,"0"0"-20"-15,0 0-4 16,0 0-1-16,0 0-4 16,0 0 5-16,0 0 3 0,-31 0 12 15,31 0 53 1,0 0 5-16,0 0-15 0,0 0-19 16,0 0-30-16,0 0-9 15,0 0 0-15,0 0 1 16,0 0 13-16,0 0 17 15,0 0 6-15,0 0 4 16,0 0-7-16,0 0-2 16,0 0-6-16,0 0-20 15,0 0 5-15,0 0 4 16,0 0-9-16,0 0 8 16,0 0 5-16,0 0-5 15,0 0 8-15,0 0 1 16,0 0 5-16,0 0-17 0,0 0 0 15,0 0 0-15,0 0-1 16,-3 0-2-16,0 2-1 16,1 0 3-16,2 0-9 15,0-2-1-15,0 0 7 16,-2 0 0-16,2 0-3 16,0 0 13-16,0 0 9 15,0 0 14-15,0 0-16 16,0 2-4-16,0-2-4 15,0 0-8-15,0 0 0 16,0 0 0-16,0 0-6 16,0 0 28-16,0 0 27 0,0 0 13 15,0 0-23-15,0 0-11 16,0 0-5-16,0 0-2 16,12-2-6-16,7-10-16 15,4-2-7-15,1-2 6 16,3 0-6-16,-2-5 0 15,-1 0 3-15,-2 1-1 16,-1 1 5-16,-6 5-6 16,-1 0-1-16,3-2 6 15,1 0-3-15,7-3-4 16,4-6 3-16,2-1-2 16,2-2 1-16,5-4 0 15,4 0 0-15,3-3 2 0,5 0-3 16,-6 0 0-16,-5-1 0 15,0 3 8-15,-6-2-6 16,1 3-2-16,-1 0 1 16,3 4 2-16,-3 2 1 15,2 1-4-15,2 2 0 16,1 0 1-16,1 2-1 16,1-3 0-16,1 2 4 15,-1-2-4-15,0-1 3 16,0 1-3-16,-4-1 2 15,-1 3-1-15,1-3-1 16,5 1 0-16,1 0 2 16,0-2 1-16,5-3-2 15,-1 6-1-15,-3-3 1 0,1 3 0 16,-1 0 0 0,-1-3-1-16,3 3 1 0,-1-4-1 15,4-2 3-15,-4 2-3 16,3-6-2-16,-1 3 2 15,4-2 2-15,0-4 0 16,4 2-2-16,2-4 0 16,0 1 0-16,2-1 5 15,-2 3-5-15,-4 0-1 16,0-1 1-16,0 0 0 16,-4 0-1-16,4-2 1 0,4 0 0 15,-1 0 0 1,8 0 0-16,-3-2 0 0,-2 0 4 15,0 4-4-15,-7-2 0 16,0 1 0-16,1 1 0 16,-2 0 1-16,0-2-2 15,1-2 3-15,2 2 0 16,-3 0 8-16,1 3 3 16,2 0-4-16,3 0 0 15,-2-1-8-15,-3 3 1 16,0-2 8-16,-2-1-6 15,3 0-3-15,0 0 3 16,4-2-3-16,2 2 0 0,7 0 6 16,3 4-4-16,-4 4 0 15,1-1-2-15,-5 3-1 16,0-2 0-16,0-2 1 16,5 0-1-16,4-4 3 15,-3 0-2-15,6 2 0 16,-5-3-1-16,2 6 2 15,-3-3-2-15,2 1 3 16,-6 1-3-16,1 0 1 16,-7 0 3-16,-1 0-4 15,-4 0 3-15,1 0-1 16,-4-3 3-16,2 6 4 16,-3-1-4-16,-1 0-3 15,1 0 3-15,0-2-5 16,2 0 4-16,2 2-4 0,0 2 6 15,5-3-4-15,-2 3-1 16,0-4-1-16,0 2 0 16,0-2 0-16,-2-2 2 15,-2-1-1-15,4-6-1 16,-2-1 0-16,4 2 0 16,-1 0-4-16,4 4 4 15,-2 1 7-15,1 1-6 16,2 2 2-16,-4-1 0 15,2 0 3-15,-4-1-1 16,-3 0-2-16,0 0-2 0,2 0 6 16,1-3-2-16,6-1-1 15,3 0-2 1,-5 4-2-16,-5 4 1 0,-13 3 0 16,-9 6 0-16,-6 5 4 15,-10 4 0-15,-6 4 0 16,-2 2 1-16,-2 2-2 15,-3 2 0-15,-2 0 1 16,0 0-3-16,0 0-2 16,0-3-2-16,0 3 1 15,0 0 1-15,0 0 0 16,0 0-2-16,0 0-66 16,0 0-122-16,-2 0-313 0</inkml:trace>
  <inkml:trace contextRef="#ctx0" brushRef="#br1" timeOffset="133693.57">9723 4363 260 0,'0'0'156'16,"0"0"-33"-16,0 0 11 16,0 0-28-16,0 0 6 15,0 0-26-15,0-90-9 16,0 87 0-16,0-3-5 0,0 6-19 15,0 0-22-15,0 0-15 16,0 0-4-16,0 0-5 16,0 0-3-16,0 0-4 15,0 0-16-15,2 20-9 16,-2 13 25-16,2 15 2 16,-2 7 2-16,0 5-4 15,0-2 0-15,0-3 5 16,0-6 2-16,0-11 3 15,0-12 7-15,0-12-13 16,0-8 8-16,0-6 4 0,14 0 26 16,24 0-5-16,11-12-1 15,11-6-14-15,0-4-15 16,-11 2-5 0,-10 4 1-16,-16 6-3 0,-11 4 0 15,-12 6-24-15,0 0-38 16,-12 0-106-16,-23 0-103 15,-7 6-275-15</inkml:trace>
  <inkml:trace contextRef="#ctx0" brushRef="#br1" timeOffset="134119.53">10196 4562 812 0,'0'0'174'16,"0"0"-115"-16,0 0-7 16,0 0-2-16,0 0-31 15,0 0-19-15,-38-24 0 16,40 24-21-16,20-2 21 16,7 0 37-16,0 0-27 15,-4 2 0-15,-7 0 17 16,-7 0-16-16,-5 6-11 15,2 16-4-15,-6 8-4 16,-2 8 1-16,0 5 7 16,0 3 4-16,-14-2 4 0,-1-7-1 15,-4 1-3-15,1-6-3 16,3-5 11-16,2-9-3 16,4-4 7-16,4-9 8 15,3-2 4-15,2-1-1 16,0-2 2-16,0 0-6 15,13 0-9-15,21 0 22 16,10-10-19-16,6-3-10 16,-6 2-7-16,-15 7-12 15,-18 4-83-15,-11 0-251 16</inkml:trace>
  <inkml:trace contextRef="#ctx0" brushRef="#br2" timeOffset="147118.1">5943 5259 53 0,'0'0'51'0,"0"0"-27"15,0 0 18-15,0 0 17 16,0 0-7-16,0 0-8 16,0 0 0-16,0-10 1 15,0 10 1-15,0 0 2 16,0-2-11-16,0 0 19 16,0-1-2-16,0-1-10 15,0-1-18-15,0 1-6 0,0-4 7 16,0 3-3-16,0-2-8 15,0 1 8-15,0 1 9 16,0-2 1-16,0 3 16 16,0 1-8-16,0 1-7 15,0 2 16-15,0-3-5 16,0 3-2-16,0 0-18 16,0 0-10-16,0 0-8 15,0 0-3-15,0 0-5 16,0 0-3-16,0 0-6 15,0 0-4-15,0 17 7 16,0 11 6-16,-2 9 2 0,-1 7 0 16,3 7 0-16,-2 5 8 15,-1 2-2-15,3 4 4 16,0 1-5-16,0-4 0 16,0-2 4-16,0-5-2 15,0-6-4-15,8-6 6 16,0-8 1-16,-1-6-8 15,-3-6 3-15,0-3-5 16,-1-6 3-16,-3 0 4 16,3-6-3-16,-3 2-3 15,0-2 4-15,0 0 2 16,0 0-2-16,0 1-2 16,2-1 0-16,-2-2-2 15,0-3-2-15,0 2 4 16,0-2-3-16,0 0-1 0,0 0 9 15,0 0-6-15,0 0-4 16,0 2 2-16,0 3-4 16,0 4 2-16,0 5 0 15,2 2 0-15,0 1 2 16,0-5-2-16,0-4 0 16,-2-1 5-16,5-2-4 15,-3-3 0-15,-2 0 4 16,0-2-4-16,0 0 4 15,0 2-3-15,0-2-1 16,0 0-1-16,0 0 0 16,0 1 0-16,0-1 0 0,0 2 0 15,0 3 0-15,0-5 2 16,0 2-2-16,0-2 0 16,0 0 1-16,0 0 1 15,0 2-1-15,0-2-1 16,0 2-2-16,0-2 2 15,0 0-1-15,0 1 2 16,0 4-1-16,0-2 0 16,0 2-1-16,0-3-2 15,0 0 3-15,0 1 5 16,0-3-5-16,0 0-1 16,0 0 1-16,0 0 4 15,0 0-4-15,0 5 0 0,0 1 0 16,0 2 0-1,0-1 0-15,0 2 0 0,0-3 0 16,0-1 0-16,0-2 0 16,0-1 5-16,0-2-5 15,0 0 7-15,0 0-2 16,0 0-1-16,0 0 14 16,0 0-2-16,0 0-4 15,0 0-6-15,2 0 5 16,-2 0-2-16,0 0-5 15,0 0-4-15,0 0-2 16,0 0 2-16,0 0 0 0,0 0-31 16,0 0-49-16,-11-8-212 15,-9-18-789-15</inkml:trace>
  <inkml:trace contextRef="#ctx0" brushRef="#br2" timeOffset="156088.29">4701 5346 22 0,'0'0'25'15,"0"0"29"-15,0 0 9 16,0 0-9-16,0 0 7 15,0 0 6-15,-12-18 6 16,10 12-20-16,0 4-25 16,2-1-2-16,-2 3-7 0,2 0 0 15,-2-1 3 1,2 1-1-16,-3 0 0 0,3 0 2 16,0-2 6-16,-2 0-11 15,2-3-9-15,0 2-2 16,-2 1 0-16,2 0-2 15,-2 2-1-15,2 0-1 16,0 0 1-16,0 0-1 16,0 0-3-16,0 0 3 15,0 0-3-15,-2 0-5 16,2-2-24-16,-2 2-31 16,2 0 3-16,0-2 11 15,0 2 19-15,0 0 17 0,0 0 9 16,0 0 2-16,0 0 3 15,0-3 9-15,0 3 40 16,0-2 32-16,0 2-17 16,0-2-4-16,0 1-13 15,0 1-18-15,0 0-6 16,0 0-8-16,0 0 1 16,0 0-3-16,0 0-7 15,0 0-9-15,0 0-1 16,0 0-4-16,0 0-7 15,0 0-11-15,0 8 13 16,0 8 8-16,6 6 1 0,3 2 0 16,0 4 1-16,0 0-2 15,-3 4-4-15,-1 1 5 16,-1 2 3-16,-2 1-2 16,3 2 11-16,-2 3-9 15,1-4 4-15,0 1 7 16,-2-4-9-16,3-2 4 15,-3-6-6-15,2 3 2 16,2 0-1-16,-2-4 0 16,-2 3 2-16,2-1 3 15,1-2-4-15,-3-1 2 16,2 0-2-16,0 1-1 16,2-5-2-16,-2 2 0 15,0 0 0-15,-2 0 2 16,3 2-2-16,-3 0 0 0,2 1-2 15,-2 0 3-15,1-3-3 16,0-2 1-16,-1-3 1 16,-2 4 1-16,0-5 0 15,2 2 2-15,-2-2 2 16,0 1-2-16,2-1 2 16,2 1-1-16,-1 1 4 15,-1 0-4-15,0 4-2 16,2-2-3-16,-2 1-1 15,3 1 4-15,-2 0-1 16,-1 4 0-16,0-2-2 16,-2 0-1-16,0-1 2 0,0 0 2 15,0 0 0 1,2-8-3-16,1 1 2 0,-1-4 0 16,0-2-1-16,0 2 2 15,0-2-3-15,-2 0 2 16,2 1 0-16,-2 0-3 15,2 3 0-15,-2 0 1 16,3 1 1-16,-1-3-1 16,1-2-1-16,-3-6 2 15,2-1 0-15,-2-1-1 16,0-2 0-16,0 2 3 16,0 3-3-16,0-1 0 15,0 2 0-15,2 2 0 0,-2 4 3 16,2 0-1-16,1 3 1 15,-1-6 4-15,-2 1-6 16,2-3 0-16,-2-7 3 16,0 3-2-16,0-3 6 15,0 0-1-15,2 0 12 16,-2 0 8-16,0 0-3 16,0 0-7-16,0 0-3 15,0 0-5-15,0 0 0 16,0 0-5-16,0 0-5 15,0 0-16-15,0 0-91 16,0 0-89-16,0 0-301 0</inkml:trace>
  <inkml:trace contextRef="#ctx0" brushRef="#br2" timeOffset="157849.43">7831 6523 39 0,'0'0'228'0,"0"0"-195"15,0 0-25-15,0 0 5 16,0 0-5-16,0 0 12 16,0 0 6-16,0 0-10 15,0 0 32-15,0 0 55 16,-3 0-23-16,3 0-14 16,0 0-6-16,0 0-8 15,0 0-9-15,0 0-4 16,0 0-3-16,0 0-2 15,0-3-3-15,0 0 6 0,0-3 11 16,-2-6-22 0,2-2-9-16,-2-2-7 0,2-6-3 15,0-7 4 1,0-7-11-16,0-5 7 0,0-12-6 16,0-3 0-16,0-2 6 15,0 0-7-15,0 8 7 16,0 9 0-16,0 13 3 15,0 9 16-15,0 2 1 16,0 3-17-16,0 1-5 16,0-4 3-16,0 3 5 15,-4-3 0-15,-2 2-7 16,0-2 1-16,0 2-4 16,1-3 2-16,1 2-3 15,2 0 2-15,-4 0-3 0,4 0 3 16,-2-3 0-16,2-2 3 15,0-5-7-15,0-1 3 16,-3-1-3-16,1 2 1 16,2 2-2-16,-3 4 7 15,0 4-5-15,3 7 0 16,0-2 5-16,0 6 2 16,-1-2-4-16,3 2 0 15,0-4 1-15,0-1-5 16,0 0 0-16,0-2 3 15,0-2-2-15,0 0 0 16,0 2-2-16,0-2 1 0,0 0-1 16,0 5 1-16,0-3 1 15,0 4-1-15,0 3 0 16,0 1 4-16,0 1-1 16,0-4 2-16,0 2-2 15,0 0-2-15,0-1 1 16,3 0 2-16,-1 0-4 15,0 0 2-15,-2-2-2 16,2 1 3-16,0-2-2 16,1-1 2-16,-3 1-1 15,0 5 12-15,0-1 8 16,0 5 0-16,0-3-8 16,0 2-8-16,3 1 4 15,-3 0-7-15,0 0-3 16,0 0 0-16,0 0-2 0,0 0-3 15,0 0-5-15,0 0-63 16,0 16-72-16,0 9-56 16,0-3-222-16</inkml:trace>
  <inkml:trace contextRef="#ctx0" brushRef="#br2" timeOffset="159289.18">8992 5198 122 0,'0'0'203'0,"0"0"-72"16,0 0-54-16,0 0 0 16,0 0-14-16,0 0-19 15,2 0-14-15,-2 0 1 16,0 0 14-16,0 0 0 15,0 0-6-15,0 0-1 16,0 0 11-16,0 0-14 16,0 0 2-16,0 0 5 15,0 0-4-15,0-9-1 16,0-1-4-16,2-7-19 16,0-4-4-16,-2-5-4 15,0-4 0-15,2-2-1 16,-2-1 15-16,0-2-5 0,3 5 1 15,-3 2-1-15,3 5-7 16,-1 3 14-16,-2 4-10 16,2 3 7-16,-2-1-15 15,2 1 1-15,0 4 4 16,-2-1-7-16,0 3-1 16,2 1 1-16,-2 2 4 15,0 0 1-15,0 3-3 16,0-2 2-16,0-1 8 15,0 2-14-15,0-1 5 16,0 3-3-16,0-3 2 16,3 1 3-16,-3 0-7 0,0 0 1 15,0 2-1 1,0-2 10-16,0-1-9 0,0-2-1 16,0 1 0-16,0-2 0 15,0-2 3-15,0 0 0 16,0-2-3-16,0 0 4 15,0 0-1-15,0 4 1 16,0 3 1-16,0-2-1 16,0 3 2-16,0 2-6 15,2-2 2-15,-2 0-2 16,2 0 2-16,-2 0 3 16,0 0-3-16,2-1 2 15,-2 3-1-15,2-5-1 0,-2 1-1 16,2-2 4-16,1 2-2 15,0-2-5-15,-1-2 4 16,0 0 0-16,2 0-1 16,-2-1-1-16,3 2 1 15,-5 1 1-15,2-1-2 16,-2 1 2-16,0 1 1 16,2 1 1-16,-2 1-1 15,0 2-1-15,0-1 2 16,0 2-3-16,0-2 1 15,0 2 2-15,0 0-4 16,0 0 0-16,0 0 0 0,0 0 1 16,0 0 0-16,0 0 0 15,0 0 2-15,0 0-2 16,0 0 1-16,0 0-2 16,0 0 2-16,0 0 6 15,0-4-1-15,0 2 0 16,0-2 0-16,0-1-7 15,0 0 1-15,0 3 0 16,0 2 2-16,0 0-3 16,0 0 0-16,0 0 0 15,0 0 0-15,0 0-7 16,0 0-9-16,0 0-44 16,0 16-47-16,-11 24-99 15,-20 15-64-15,-14 3-472 0</inkml:trace>
  <inkml:trace contextRef="#ctx0" brushRef="#br3" timeOffset="165688.99">5407 7722 39 0,'0'0'83'16,"0"0"5"-16,0 0-5 16,0 0-30-16,0 0 9 15,0 0-8-15,0 0 4 0,0 0-4 16,0 0-4-16,0 0 6 15,0 0-4-15,0 0-7 16,0 0 10-16,0 0 4 16,0-2-5-16,0 2-13 15,0-2-8-15,0-1 3 16,0 0 6-16,0-6 18 16,0-11-13-16,5-6-32 15,4-6-9-15,0-6-4 16,-1-1 7-16,4-2-6 15,-3 4 3-15,-3 0-4 16,1 4 10-16,-3 7-3 0,-2 3 5 16,1 5 3-16,2 0 1 15,-3 2-13-15,0-1 11 16,2 0-4-16,-1-1-6 16,-1 2 4-16,0-3 0 15,0 6 0-15,0 3-2 16,0-2-2-16,-2 3 0 15,2 0-2-15,-2 3-1 16,0-1 1-16,0 6 0 16,0 1-1-16,0 0 0 15,0 0 2-15,0 0-1 16,0 0 2-16,0-3-4 16,0 2 5-16,0-4-5 0,0 0-2 15,0-2 0 1,0 0 1-16,0 0-1 0,0 1 6 15,0 2-6-15,0 3 0 16,0-2 3-16,0 2-3 16,0-2 0-16,0 3 2 15,0-2 0-15,0 0-2 16,0 0 0-16,0 0 1 16,0 0 1-16,0 0-1 15,0-1-1-15,0-4 0 16,0-1 0-16,0 3-1 15,0-4 0-15,0 3 1 0,0 2 1 16,0-2-1 0,0-2 0-16,0 2 0 0,0-1 1 15,0 4 0-15,0 1 0 16,0-2 0-16,0 2-1 16,0 1 0-16,0-2 3 15,0 1-3-15,0 0 0 16,0 0 1-16,4 0-1 15,-4 2-1-15,0 0 0 16,0 0 1-16,0 0 0 16,0 0 0-16,0 0 0 15,0 0 0-15,0 0-2 16,0 0 2-16,0 0 0 16,0 0 0-16,0 0-2 0,0 0-2 15,0 0-47-15,0 8-133 16,0 24-193-16,-21 12-169 15</inkml:trace>
  <inkml:trace contextRef="#ctx0" brushRef="#br3" timeOffset="168245.83">3912 8374 87 0,'0'0'187'16,"0"0"-144"-16,0 0-29 16,0 0-6-16,0 0 24 15,0 0 11-15,2 4-4 16,-2-4-1-16,0 0-4 16,0 0-17-16,0 0-10 0,0 0-1 15,0 0-3-15,0 0 3 16,0 0-4-16,0 0 5 15,0 0 0-15,0 0 33 16,0 0 26-16,0 0 11 16,0 0-8-16,2 0-13 15,0 0 3-15,-2 0 6 16,2-2-29-16,1-14 9 16,-3-4-33-16,4-5 2 15,-2-2-2-15,1-1-6 16,2-1 11-16,-1 3-10 15,2 4-4-15,-1 4 9 16,-1 6-5-16,-2 4 0 0,-2 2-1 16,0 3 2-16,2 0 0 15,-2 1-4-15,0 2 4 16,0 0 1-16,3 0-4 16,-3 0 7-16,0 0-2 15,0 0-3-15,0 0 4 16,0 0-2-16,0 0-7 15,0 0 2-15,0 0-2 16,0 0 0-16,0 0 1 16,0 0 0-16,0 0 0 15,0 0 0-15,0 0-4 16,0 0 3-16,0 0-2 0,0 0 0 16,0 0-6-1,0 0-1-15,0 0 6 0,0 0-3 16,0 0 4-16,0 0 2 15,0 0-1-15,0 0 0 16,0 0 3-16,0 0-1 16,0 0-3-16,0 0 1 15,0 0-1-15,0 0-1 16,0 0 1-16,0 0 0 16,0 0-1-16,0 0 0 15,0 0 1-15,0 0 0 16,0 0 3-16,0 0-2 15,0 0 0-15,0 0-2 0,0 0 4 16,0 0-3 0,0 0 0-16,0 0-2 0,0 0 2 15,0 0 2-15,0 0-1 16,0 0-2-16,0 0-2 16,0 0 1-16,0 0 2 15,0 0-2-15,0 0 2 16,0 0 0-16,0 0 0 15,0 0 1-15,0 0 1 16,0 0-2-16,0 0 4 16,0 0-4-16,0 0 0 15,0 0 0-15,0 0 1 16,0 0-1-16,0 0 0 16,0 0 1-16,0 0-1 15,0 0 1-15,0 0-4 0,0 0 3 16,0 0-3-16,0 0 1 15,0 0-2-15,0 0 4 16,0 0 1-16,0 0-1 16,0 0 0-16,0 0 2 15,0 0-2-15,0 0 0 16,0 0 0-16,0 0-1 16,0 0 0-16,0 0-1 15,0 0 4-15,0 0-2 16,0 0 2-16,0 0-2 15,0 0 1-15,0 0 0 16,0 0 0-16,0 0 2 0,0 0-3 16,0 0 2-16,0 0-1 15,0 0 0-15,0 0-1 16,0 0 1-16,0 0-1 16,0 0 0-16,0 0 0 15,0 0 0-15,0 0 2 16,0 0 1-16,0 0 0 15,0 0 1-15,0 0 6 16,0 0-8-16,0 0 4 16,0 0-4-16,0 0 2 15,0 0-2-15,0 0 1 16,0 0 0-16,0 0 5 16,0 0 11-16,0 0 4 0,0-9-9 15,0-6 4-15,0-5-12 16,0-3-4-16,3-4 0 15,1-2 1-15,-2-2-2 16,2-1 0-16,-2 0-1 16,1 4 1-16,-1 1 1 15,-2 5-2-15,2 2 0 16,-2 2 1-16,0 4 2 16,2-2-3-16,-2 2 1 15,2-2 0-15,-2-2-1 16,0 1 2-16,0-3-2 15,0 5 1-15,0 1-1 16,0-2-4-16,0 3 4 16,0 2 1-16,0-1-1 0,0 0 0 15,0 1 3-15,0 2-2 16,0-4-1-16,0 2 1 16,0-6 0-16,0-1-1 15,0-1 0-15,0 1 1 16,0-1-1-16,0 5 2 15,0 5-2-15,-2-2-5 16,2 7 5-16,-2-2 0 16,2 1 0-16,0-2 0 15,0-1 0-15,0 0 2 16,0-1-2-16,0-4 0 16,0-1-1-16,0 2 0 0,0-2-2 15,0 4 3-15,0 4 2 16,0 0-2-16,0 6 0 15,0 0 0-15,0-3 1 16,0 3 0-16,0 0 1 16,0-1-1-16,0-1 2 15,0-2-3-15,0 0 1 16,0 0 0-16,0-2-1 16,0 1 1-16,0-2-1 15,0 2 1-15,0 0 0 16,0 2 0-16,0 2 4 15,0 1-3-15,0 0-2 16,0 0 1-16,0 0 0 0,0-2 1 16,0 2 1-1,0 0 0-15,0-2 0 0,0 0 3 16,0-1-6-16,0 3 3 16,0 0-2-16,0 0 1 15,0 0-1-15,0-2-1 16,0 2-1-16,0 0 0 15,0 0-1-15,0 0 2 16,0 0-1-16,0 0-1 16,0 7-16-16,0 29-91 15,-11 11-118-15,-5-8-123 16</inkml:trace>
  <inkml:trace contextRef="#ctx0" brushRef="#br3" timeOffset="169528.96">5793 5261 18 0,'0'0'17'0,"0"0"-7"16,0 0-5-16,0 0 1 15,0 0-6-15,0 0 4 16,0 0 12-16,0-2 31 16,0 2 12-16,0 0 1 15,0 0 5-15,0 0-21 0,0 0-17 16,0 0-10 0,0 0-4-16,0 0-7 0,0 0 2 15,0 0-6-15,0 0-2 16,0 0-2-16,0 0 0 15,0 0-41-15,0 0-14 16,0 0 25-16,0 0 21 16,0 0 11-16,0 0-1 15,0 0 1-15,0 0-2 16,0 0-14-16,0 0-66 16,0 0-2-16,0 2-8 15</inkml:trace>
  <inkml:trace contextRef="#ctx0" brushRef="#br3" timeOffset="170700.49">5706 5395 30 0,'0'0'52'0,"0"0"-22"16,0 0 5-1,0 0-4-15,0 0-9 0,0 0 1 16,-6-17 14-16,6 14 8 15,0 0-4-15,0-1-17 16,0-1-20-16,0 0-4 16,0 1-13-16,2-4-4 15,4 4 13-15,-1-1-57 16,-1 4-33-16,-2 1 1 16,0 0 36-16,4 0 36 15,-4 0 18-15,0 0 3 16,0 0 1-16,0 0-1 15,0 0 0-15,3 0-2 16</inkml:trace>
  <inkml:trace contextRef="#ctx0" brushRef="#br3" timeOffset="171551.01">5706 5395 7 0,'42'-70'74'16,"-42"70"-1"-16,0 0 5 15,0 0-4-15,0 0-8 16,0 0-25-16,0-1-7 15,0 1-3-15,0 0-12 16,0 0 16-16,0 0-21 16,0 0 7-16,0 0 6 15,0 0-2-15,0 0 0 16,0 0-12-16,0 0-5 16,0 0-8-16,0 0-7 0,0 0-5 15,0 0 11-15,0 12 1 16,2 6 10-16,1 2 1 15,-3 1 8-15,3 5-10 16,-3-3 4-16,0 5-4 16,2 2 0-16,-2 2 2 15,2 3 10-15,-2-1-16 16,0 2 2-16,0 2 0 16,0 0 0-16,0 2 2 15,0-4 2-15,2-2 4 16,0-2-1-16,-2-3-12 15,5 5 2-15,-3-5 4 16,4 3 0-16,-2 1 1 0,2 1-3 16,-2 0 3-16,-2 2-1 15,0-2-5-15,1 0 8 16,-3 0-3-16,2 0 1 16,-2 0-1-16,0 0-4 15,2 0 2-15,0-1 0 16,0-4-1-16,0 0-3 15,4-2-1-15,-4 4 0 16,2-2 6-16,-2 6-5 16,0-3 6-16,1-2-4 15,-1 1-3-15,2-2 4 16,-2 0-3-16,-2-2 1 16,2 0-1-16,0-1 2 0,-2-4-2 15,3-2-1-15,-3 1 0 16,0-1 1-16,0-1 2 15,0-1-4-15,0-2 7 16,0-2-4-16,0-4 1 16,0 0-3-16,0-2 3 15,0 2-3-15,0 2 1 16,0-1 5-16,0 3-6 16,3-1 4-16,-3-3 2 15,0-1-5-15,0-6 3 16,0-3-2-16,0 0 1 15,0 0 0-15,0 0 7 16,0 2-7-16,0-2 6 16,0 0-4-16,0 0-5 0,0 0 3 15,0 0 0-15,0 0-3 16,0 0 3-16,0 0-3 16,0 0-1-1,0 0-14-15,0 0-86 0,0 0-85 16,0-12-222-16</inkml:trace>
  <inkml:trace contextRef="#ctx0" brushRef="#br1" timeOffset="183497.34">14262 4646 48 0,'0'-4'194'0,"0"2"-97"16,0 2-66-16,2 0-4 15,-2 0 23-15,2-2 9 16,-2 2 2-16,0 0 58 16,0-2 23-16,0 2-29 15,0 0-42-15,0 0-23 0,0-2-2 16,0-2-1-16,2-1-9 16,-2-2-24-16,0-1-6 15,2-1 0-15,-2 0 0 16,0-1 2-16,0 2-6 15,0-2 8-15,0 3 12 16,0 5-1-16,0 2-3 16,0 0 2-16,0 0-4 15,0 0-16-15,0 0-9 16,0 0-4-16,0 0-12 0,0 15 20 16,-10 11 5-16,-4 6 12 15,3 4-12-15,0 3 3 16,-1 1 3-16,6 5-6 15,2 0 0-15,1-7 0 16,3-6 1-16,0-8-1 16,0-10-5-16,3-8-3 15,3-4-9-15,1-2 1 16,2 0 4-16,2 0 12 16,7-17 11-16,6-6-11 15,3-9-50-15,-5 0-1 16,-1-3 14-16,-6 3 20 15,-1 4 3-15,-6 2 14 0,-1 0-1 16,-3 6 2 0,0 1 8-16,-1 5 13 0,-3 5 6 15,0 5 5-15,0 2-7 16,0 2 6-16,0 0-16 16,0 0-10-16,0 0-4 15,0 0-2-15,3 16-24 16,3 9 3-16,3 14 21 15,4 3 2-15,3 2 7 16,4-6-6-16,0-7 1 16,0-7-3-16,-2-13-2 15,-3-4-3-15,2-7 2 16,0-11 2-16,-1-25 39 16,-3-14-15-16,-7-8-16 0,-6-2 3 15,0 4 6-15,-15 6-11 16,-5 12 9-16,5 14 0 15,5 9 4-15,6 13-2 16,2 2-17-16,2 0 0 16,0 21-46-16,0 11-91 15,0 6-9-15,0-8-196 16</inkml:trace>
  <inkml:trace contextRef="#ctx0" brushRef="#br1" timeOffset="183955.1">14765 4726 300 0,'0'0'515'0,"0"0"-325"0,0 0-151 16,0 0-39-16,0 0-38 16,0 0 38-16,56 0 25 15,-27 0 4-15,-2 0-12 16,-2 0 1-16,-3 0 14 15,0-2-3-15,0-8 3 16,-1-4-9-16,-2-4-9 16,-1 0-9-16,-2-1 2 15,-7-2-7-15,-3-3-2 16,-6 2-26-16,0 1-19 0,0 6 18 16,-15 5 10-16,-9 2-13 15,-3 4 32-15,-2 4 3 16,-5 0-1-16,3 1-2 15,0 21-5-15,2 7 3 16,2 7 2-16,5 6-1 16,4 4 6-16,7 4-2 15,8-1 29-15,3-8-13 16,3-6 18-16,21-11 13 16,7-8-29-16,11-14 19 15,10-2-8-15,8-18 2 16,7-22-11-16,-3-6-23 15,-8-5-26-15,-13-1-116 16,-21 0-240-16</inkml:trace>
  <inkml:trace contextRef="#ctx0" brushRef="#br1" timeOffset="184981.84">15722 4511 281 0,'0'0'220'0,"0"0"-19"16,0 0-39-16,0 0 0 15,0 0-68-15,0 0-3 16,29-86-33-16,-29 86-15 16,0 0-29-16,0 0-14 15,0 0-10-15,0 10-27 16,2 16 35-16,2 5 2 16,3-2 10-16,-3 2 4 15,4-9-2-15,-4-6-7 16,-2-10-3-16,0-4 1 15,0-2 0-15,-2 0 5 0,0 0 8 16,0-2-1 0,0-16-6-16,0-8-9 0,0-5-24 15,0 2 4-15,0 3 10 16,0 1-4-16,0 7 14 16,0 7 0-16,-2 2 0 15,-2 6-18-15,0 3-8 16,-4 0-19-16,-3 0-17 15,-7 17 62-15,-3 9 15 16,-2 9-4-16,3 3-5 16,2 8 10-16,4 5 4 15,6 0 4-15,8 2-7 16,0-4 13-16,4-8-6 16,19-14-4-16,6-12-20 0,4-14 0 15,7-1 57-15,3-9-11 16,1-25-1-16,-3-9-21 15,-6-4-23-15,-4-4-1 16,-9 3-47-16,-4 5-58 16,-5 6-209-16,-3 6-296 15</inkml:trace>
  <inkml:trace contextRef="#ctx0" brushRef="#br1" timeOffset="187015.06">16241 4538 862 0,'0'0'183'0,"0"0"-144"16,0 0-36-1,0 0-3-15,0 0-8 0,0 0-2 16,0 0 10-16,0 0 18 16,0 0-6-16,0 0-6 15,0 0-3-15,0 0-3 16,0 1-8-16,0 3 2 15,0 1 6-15,0-3 5 16,0 0-1-16,0-2 2 16,0 0 5-16,0 0 6 15,0 0 14-15,0-9 37 16,-9-10-52-16,-4-3-12 0,0 0 5 16,-1 3-7-1,5 7-1-15,0 4 8 0,5 6 12 16,0 2-14-16,-6 0-7 15,-1 0-20-15,-5 7 20 16,-3 10 8-16,-1 5-3 16,1 7-5-16,2 3-7 15,1 2 7-15,7 2 1 16,5 2 9-16,4-4-9 16,0-2-1-16,0-6 0 15,4-6-2-15,9-6 2 16,-1-7 1-16,1-7-1 15,1 0 3-15,1 0 13 16,3-23-16-16,3-9-5 16,-2-4-14-16,1-4 5 0,-4 2 1 15,2 4 9-15,-5 5 4 16,1 8 0-16,-4 7-3 16,-3 5 0-16,3 7-2 15,-4 2-3-15,3 0-1 16,2 11 2-16,0 12 7 15,0 8 12-15,1 3 7 16,-4 6-1-16,-3-2-8 16,-1-2 4-16,-2-6-5 15,-2-7-5-15,0-3 1 16,0-10-3-16,0-6 0 16,2-4 0-16,-2 0 7 0,6 0 2 15,-2-17 6-15,5-9 24 16,3-6-37-16,7-2-2 15,1 2-1-15,-1 2 2 16,2 5-3-16,-1 5 0 16,-2 7-4-16,-5 5 4 15,-2 6-3-15,-2 2-4 16,1 0 3-16,-4 4-1 16,0 15-2-16,1 8 4 15,-5 3 3-15,0 4 5 16,1-1-4-16,-3-4 6 15,0-5-7-15,0-3 1 16,0-7 2-16,0-7-3 0,0-3-3 16,0-4 3-1,0 0 1-15,0 0 10 0,0-6 2 16,0-13-13-16,0-11 0 16,3-7-18-16,9 4 14 15,5-4-1-15,2 7 2 16,1 4 3-16,1 8 0 15,-8 8 2-15,-3 6-2 16,-2 4-8-16,-2 0 0 16,5 9 1-16,-2 12 7 15,3 5 0-15,-4 4 3 16,1 2 4-16,0 1-2 0,0-7 0 16,-5-3-2-1,1-7 0-15,-3-10 2 0,-2-2-4 16,0-4 7-16,4 0-1 15,4-4 26-15,2-20 6 16,9-8-21-16,2-9-15 16,8 0 0-16,-4 1-2 15,-2 8-1-15,-5 9-9 16,-10 10 7-16,-3 7 2 16,-5 6 0-16,0 0 0 15,0 0-5-15,0 0 3 16,0 0-6-16,0 0 2 15,0 0 0-15,0 0 0 0,0 0 5 16,0 0-3 0,0 0-3-16,0 0 6 0,0 0 1 15,0 0 1-15,0 0-1 16,0 0 1-16,0 0 4 16,0 0 1-16,0 0-1 15,0 0-3-15,0 0 5 16,0 0-5-16,0 0 0 15,0 0-2-15,0 0 1 16,0 0-1-16,0 0-1 16,0 0-2-16,0 3-6 15,2 10 3-15,-2 9 6 16,2 5 0-16,0 4 2 16,0 1 1-16,-2-2-3 0,2-7 0 15,-2-6 1-15,3-9-1 16,-1-4 1-16,-2-4 0 15,3 0 4-15,3 0-5 16,3-14 3-16,7-12 9 16,6-9-8-16,0 2-4 15,5-4 0-15,2 3-3 16,2 3 0-16,3 2 2 16,-5 10 0-16,-7 6 0 15,-7 9-1-15,-3 4-2 16,-3 0 0-16,-3 0-5 15,1 18 4-15,0 10 5 16,0 7 0-16,-1-1 0 0,1-2 0 16,-3-4 2-1,3-6-2-15,-2-6 1 0,-1-8 1 16,0-6-1-16,1-2-1 16,-1 0 1-16,5 0-1 15,7-6 3-15,8-16 11 16,7-8-12-16,5-2 0 15,-3-2-2-15,-4 0-8 16,-2 4 7-16,-9 4 1 16,-5 9 0-16,-4 7 0 15,-7 5 1-15,0 5-2 16,-2 0 1-16,3 0-1 0,-3 0-7 16,3 11-7-1,-1 18 10-15,2 7 5 0,3 4 0 16,6 2 5-16,7-2-4 15,5-6 0-15,4-6 3 16,-5-14-3-16,3-7 2 16,-3-7-2-16,1-12 15 15,-5-17-13-15,-7-11 2 16,-11-2-3-16,-2 0 3 16,-6-1-5-16,-23 5-5 15,-5 6 4-15,3 8 1 16,4 9 5-16,0 10 15 15,4 5-17-15,0 5-3 0,-2 22-5 16,5 12 4 0,7 7 1-16,9 4-18 0,4-4-24 15,0-4-30-15,27-12-104 16,12-14-207-16,6-16-153 16</inkml:trace>
  <inkml:trace contextRef="#ctx0" brushRef="#br1" timeOffset="187351.52">18091 4199 704 0,'0'0'257'0,"0"0"-89"16,0 0-57-16,0 0-34 16,0 0-40-16,0 0-32 0,0-53-5 15,0 53-6-15,0 0 3 16,0 0 1-16,0 21 1 15,0 11 1-15,0 12 19 16,0 6 1-16,-2 4-5 16,-2 2-5-16,0 0 10 15,-2-4-10-15,2-8 2 16,4-9-7-16,0-12 1 16,0-8 2-16,0-9-3 15,0-6-5-15,0 0-3 16,10 0 3-16,9-9 22 15,10-15-22-15,6-5-3 16,-3-7-46-16,-5 2-56 0,-16 2-176 16,-11 3-219-1</inkml:trace>
  <inkml:trace contextRef="#ctx0" brushRef="#br1" timeOffset="187503.43">17960 4458 485 0,'0'0'405'0,"0"0"-123"15,0 0-120-15,0 0-121 16,0 0-31-16,0 0 0 16,136-65-7-16,-89 53-3 15,-3-2-31-15,-11 1-117 16,-14-2-227-16</inkml:trace>
  <inkml:trace contextRef="#ctx0" brushRef="#br1" timeOffset="189031.98">19242 4550 144 0,'0'0'500'16,"0"0"-303"-16,0 0-76 15,0 0-15-15,0 0-11 16,0 0-28-16,0-43-50 0,4 6-17 16,5-8 6-1,0-5 7-15,-2-6-9 0,-1-2 4 16,-1 0-7-16,-3 5-1 16,-2 9 1-16,2 11-1 15,-2 10 5-15,0 11-4 16,0 8 1-16,0 4-2 15,0 0-8-15,0 11-25 16,0 22 27-16,-11 13 2 16,-5 7 8-16,3 3-2 15,4 2 17-15,7-4-9 16,2-1 2-16,0-10-5 16,7-6 4-16,10-9-8 15,1-10 0-15,5-10-3 0,-1-6 6 16,2-2 2-16,1-9 8 15,-1-19-8-15,-3-8 5 16,-4-8-11-16,-5-5 1 16,-3-3-3-16,-7-3-2 15,0 1-1-15,-2 6 2 16,0 11 0-16,0 14 2 16,0 12 3-16,0 6-2 15,0 5 2-15,0 0-4 16,0 0-4-16,0 0-12 15,0 17-11-15,0 15 27 16,4 7 1-16,3 7 18 16,-2 1-6-16,-3 5-7 0,0 0-1 15,-2 3 5-15,0-4-3 16,0-8-5-16,0-8 3 16,0-12-1-16,0-11-4 15,0-7 1-15,0-5 0 16,0 0 5-16,0 0 4 15,0-8 1-15,0-21-11 16,17-6-10-16,6-4-2 16,6 4 4-16,4-2-17 15,1 7 23-15,-1 5-1 16,-4 6 4-16,-6 9-3 16,-8 8-6-16,-4 2 5 0,-4 0-12 15,-5 19 5-15,0 13 10 16,-2 3 2-16,0 2 0 15,0-2 3-15,0-7 1 16,0-3 3-16,0-11-4 16,0-5 6-16,0-6-5 15,0-3-4-15,9 0 7 16,7 0 6-16,7-10-3 16,3-12-4-16,-2-4-3 15,3-2-3-15,-4-5 1 16,-3 4-3-16,-5-4-2 15,-3 5-1-15,-4 5 3 16,-3 4 0-16,-3 3 0 0,-2 7 1 16,0-2-2-1,0 5 0-15,0 0-4 0,0 2-2 16,-11 2-4-16,-3 2-5 16,-1 0 12-16,-3 12-2 15,-3 12 6-15,4 8-6 16,6 8 6-16,4 0 4 15,7 3 8-15,0-8 5 16,14-2-6-16,13-11 2 16,6-8-1-16,0-9-1 15,-4-5 1-15,0 0-3 16,-7-21-9-16,-6-6-6 0,-12-2-58 16,-4 0-117-1,-4 1-231-15</inkml:trace>
  <inkml:trace contextRef="#ctx0" brushRef="#br1" timeOffset="189232.87">19188 4374 846 0,'0'0'243'15,"0"0"-97"-15,0 0-68 16,0 0-46-16,0 0-14 15,0 0-16-15,158-99-2 0,-98 83-26 16,0 2-96-16,-6-2-174 16,-9 0-370-16</inkml:trace>
  <inkml:trace contextRef="#ctx0" brushRef="#br1" timeOffset="190081.42">21194 4034 336 0,'0'0'236'0,"0"0"-6"15,0 0-59-15,0 0-36 16,0 0-10-16,0 0-40 16,-25-122-31-16,25 122-14 15,0 0-23-15,-2 0-17 16,2 9-7-16,-2 23-13 0,0 14 20 16,0 12 12-1,-3 6-3-15,-1 2-1 0,2-4 1 16,-2-6-1-16,0-12-8 15,4-14 8-15,0-11-4 16,2-14-1-16,0-5-1 16,0 0 7-16,0-12 4 15,4-18 10-15,14-8-12 16,9-1-11-16,4 5-5 16,5 10-13-16,1 9-22 15,3 9 18-15,-6 6 16 16,-8 0-1-16,-7 13 1 15,-15 10-1-15,-4 0-6 16,-7 9 10-16,-24-3 3 16,-9 0 3-16,-5-2 4 0,3-8-3 15,4-6 3-15,10-6-1 16,5-7 2-16,9 0 5 16,8 0 0-16,4 0-7 15,2-13-6-15,0-1-2 16,0 2-32-16,8 2-38 15,13 4-124-15,3-2-173 16,1 0-353-16</inkml:trace>
  <inkml:trace contextRef="#ctx0" brushRef="#br1" timeOffset="190749.97">21437 4264 862 0,'0'0'205'0,"0"0"-64"15,0 0-72-15,0 0-38 16,0 0-20-16,0 0-4 16,76-41-4-16,-56 31-2 15,-2-3 4-15,-3 2-3 16,-1-3 4-16,-5-1-2 16,-3-3-2-16,-4 3-2 15,-2 1-17-15,0 0-6 16,0 3-13-16,-4 4 15 15,-9 0 0-15,-1 7 7 16,-1 0 3-16,-3 0 8 16,1 4 2-16,0 18-3 0,2 7 4 15,1 5 13-15,4 6 3 16,3 2 13 0,7 0-15-16,0 1 9 0,0-6-2 15,9-1-5-15,11-9 7 16,2-8-22-16,0-10 9 15,5-9-6-15,2 0 0 16,0-21 16-16,0-16-12 16,-4-4-8-16,-3-7-6 15,-4-2-20-15,0-2 7 16,-3 2 4-16,-4 8 1 0,-4 13 13 16,-2 15-3-16,-5 11 6 15,0 3-4-15,0 0-11 16,0 0-10-16,0 5 5 15,0 14 18-15,0 0 0 16,0 4 1-16,0 0 1 16,8 6 0-16,15 5 10 15,4 2-7-15,0-4 4 16,-6-2 12-16,-7-6 0 16,-10-6-9-16,-4-2 8 15,0-2 0-15,-6-4 6 16,-12 0 1-16,-7-2-12 15,1-6-6-15,0-2-9 0,-3 0 0 16,0 0-33 0,4-10-13-16,10-5-21 0,9-8-78 15,4-1-71-15,9-2-193 16</inkml:trace>
  <inkml:trace contextRef="#ctx0" brushRef="#br1" timeOffset="191087.29">22052 3942 689 0,'0'0'229'0,"0"0"-69"15,0 0-41-15,0 0-34 0,0 0-20 16,0 0-38 0,-6-42-1-16,6 42-5 0,0 0-5 15,0 0-3-15,0 9-13 16,-5 17-6-16,3 15 6 15,-2 11 11-15,0 4-2 16,-1 2 5-16,0-1-3 16,1-6-4-16,1-8 12 15,1-8-8-15,2-14-7 16,0-7 2-16,0-6-4 16,0-5-2-16,0-3 0 15,0 0 0-15,16-6 5 16,11-13-5-16,-1-5-33 15,3-5-19-15,-6-4-70 16,-15 3-162-16,-8-3-260 0</inkml:trace>
  <inkml:trace contextRef="#ctx0" brushRef="#br1" timeOffset="191246.2">21898 4195 414 0,'0'0'285'0,"0"0"-48"16,0 0-7-16,0 0-95 15,0 0-84-15,0 0-47 16,141-78 3-16,-94 60-7 16,0 2-8-16,-4-1-92 15,-8 3-210-15,-8-1-513 16</inkml:trace>
  <inkml:trace contextRef="#ctx0" brushRef="#br1" timeOffset="192843.25">23011 4099 378 0,'0'0'309'0,"0"0"-118"0,0 0-72 16,0 0-35-16,0 0-17 15,0 0-27-15,0-11-25 16,0 11-2 0,0 0-13-16,0 12-1 0,0 12 1 15,0 11 24-15,0 1-10 16,0-2-5-16,0-8-1 15,2-6-5-15,-2-8-2 16,0-6 4-16,0-3-2 16,0-3 5-16,2 0-4 15,1 0 15-15,3-21 14 16,6-7-11-16,-1-8-19 0,5-2-3 16,-1 4 4-1,5 1-4-15,1 8 1 0,-2 6-5 16,-3 9 0-16,-1 4 1 15,-3 6-3-15,1 0 4 16,1 11-6-16,-1 15 8 16,0 8 1-16,-2 3 15 15,-2 1-9-15,-5-4-1 16,-4-3-1-16,0-11-4 16,0-6 5-16,0-9-4 15,0-5 2-15,0 0 2 16,0 0 7-16,0-12 3 0,2-13-12 15,5-5-4 1,3-2-7-16,5-1 6 16,3 1-4-16,4 6-3 0,-4 8 8 15,0 6 0-15,-1 10 0 16,1 2-7-16,3 0 0 16,-6 10 7-16,1 16-3 15,-7 3 2-15,-1 3 2 16,-6-3 1-16,-2-3 0 15,0-5-1-15,0-5 1 16,0-6-2-16,0-4 1 16,0-4 0-16,0-2 3 15,0 0 4-15,0-4 4 16,0-16-12-16,5-4-15 16,7-4 6-16,3 0 8 0,5 0 1 15,3 1-2-15,1 4 1 16,0 7-2-16,-4 6 3 15,-4 5-1-15,-3 5-1 16,0 0 1-16,1 5 2 16,-3 14 2-16,-1 2 3 15,-4 3 1-15,1 2 1 16,-5 0-4-16,2-2-2 16,-2-4 2-16,-2-6-1 15,0-6-2-15,0-4 2 16,0-4-2-16,2 0 6 15,3 0 0-15,4-9 9 0,0-15 3 16,5-3-16-16,-1 1 1 16,-2 2-4-16,-2 7 2 15,-2 6-2-15,-5 4 2 16,0 6-1-16,-2 1 1 16,0 0 2-16,0-3-3 15,0 3-1-15,0 0 0 16,0 0-1-16,0 0 1 15,0 0 1-15,0 0 0 16,0 0 2-16,0 0 2 16,0 0-5-16,0 0 0 15,0 0 1-15,0 0-1 16,0 0 0-16,0 0 0 0,0 0 0 16,0 0 0-16,0 0 1 15,0 0-2-15,0 0 1 16,0 0-24-16,0 3-32 15,-13 11 12-15,3 0-117 16,4-6-157-16,4-8-447 16</inkml:trace>
  <inkml:trace contextRef="#ctx0" brushRef="#br1" timeOffset="193286.49">24068 4055 423 0,'0'0'230'0,"0"0"-146"15,0 0-22-15,0 0 36 16,0 0-17-16,0 0-41 16,0 0-5-16,-23-13-3 15,15 13 3-15,-4 0-2 16,1 10-22-16,2 9 7 15,1 5-1-15,5 3-8 16,3 8 9-16,0-1-10 16,0 0 2-16,0-4-1 15,7-8-8-15,6-10 8 16,-2-5-7-16,1-7 10 16,-2 0-2-16,2-12 6 0,-1-23-5 15,0-9-3-15,-7-7-6 16,-4 7-2-16,0 7-2 15,-2 9 2-15,-20 8 2 16,0 9 4-16,1 7 5 16,2 4-10-16,5 0 4 15,5 0-5-15,7 10-7 16,2 7-12-16,0-2-130 16,13-3-31-16,16-2-136 15,7-3-234-15</inkml:trace>
  <inkml:trace contextRef="#ctx0" brushRef="#br1" timeOffset="193801.11">24500 4073 468 0,'0'0'339'0,"0"0"-184"16,0 0-34-16,0 0-19 15,0 0-47-15,0 0-36 16,-11-48-12-16,2 39-3 15,-2 1 3-15,-2 2-5 16,-3 4 2-16,-1 2 1 16,-6 0 1-16,-2 0-1 15,-2 23-4-15,1 2 2 16,3 10-1-16,6 3 2 0,6-2 2 16,11-1-4-1,0-2-2-15,4-9 3 0,20-6 2 16,5-10 1-16,-2-8-1 15,0 0 8-15,-5-16-5 16,-1-22-1-16,-2-10-3 16,-1-8-1-16,0-9-3 15,-4-3 2-15,-4-4-2 16,-5 3 0-16,-5 10 1 16,0 13 0-16,0 20 21 15,0 12 11-15,0 9-2 16,0 5-10-16,0 0-21 0,0 0 0 15,0 8-13 1,0 22 11-16,0 14 2 16,0 6 2-16,0 7-1 0,0 2 1 15,0-1-1-15,0-7-1 16,0-5 6-16,5-10-6 16,6-9-5-16,2-11-51 15,7-16-96-15,7 0-118 16,4-15-105-16</inkml:trace>
  <inkml:trace contextRef="#ctx0" brushRef="#br1" timeOffset="194350.04">24714 4028 474 0,'0'0'350'15,"0"0"-163"-15,0 0-81 0,0 0 8 16,0 0-64 0,0 0-32-16,116-44-3 15,-91 44-12-15,-4 0 6 0,-5-2 0 16,-5-1 3-16,-1-4-6 15,-6-3 21-15,0-4-3 16,-4 0-10-16,0-4-11 16,0-2 1-16,0 2-8 15,-10 0-1-15,-2 4-5 16,-3 2 3-16,-3 6 3 16,-3 6 4-16,0 0 0 15,0 0-6-15,1 22 0 0,0 2 6 16,4 8 1-1,6 4 3-15,7 2 3 0,3 2-6 16,0-1-1 0,18-6-4-16,13-4 4 0,10-8 0 15,3-13 4-15,3-8 11 16,-3 0-3-16,-1-21-8 16,-1-16 10-16,-4-9-14 15,-9-1 0-15,-11-4-2 16,-9-5 2-16,-9-2-6 15,0-10 6-15,-11 0 0 16,-12 3 5-16,5 15 1 16,7 22-5-16,5 14 0 15,6 14 14-15,-2 0-15 16,2 5-15-16,0 26-2 16,0 17 14-16,0 11 3 15,0 3 0-15,0 2 0 0,-3 0 7 16,-4-4 8-16,-2-4-9 15,5-9-2-15,4-8-4 16,0-9-2-16,7-14-92 16,26-16-252-16</inkml:trace>
  <inkml:trace contextRef="#ctx0" brushRef="#br1" timeOffset="195305.08">25815 3834 484 0,'0'0'129'0,"0"0"-14"15,0 0 10-15,0 0-7 16,0 0 7-16,0 0-11 16,-9-110-31-16,9 110-36 15,0 0-20-15,0 3-27 16,-4 29-14-16,2 11 14 16,2 6 4-16,0 2 0 15,0-3-3-15,13-6 3 16,5-6-3-16,2-12 7 15,0-10-7-15,2-14 11 16,3 0-3-16,4-24 3 0,2-19-10 16,0-15-2-16,-1-8-3 15,-8-2 1-15,-5-1 1 16,-6 7 1-16,-1 3 0 16,-6 13 6-16,0 14-4 15,-2 13 3-15,-2 8 7 16,0 9-2-16,0 0-9 15,0 2-1-15,3 0-3 16,-3 0-9-16,0 20-5 16,0 15 11-16,0 20 6 15,0 11 9-15,0 15-7 16,-5 8 8-16,5 10 6 0,0 8-5 16,0 3 4-1,0 0-9-15,0-1 9 0,0-10-1 16,0-6 3-16,0-15-1 15,0-17-2-15,5-17-3 16,6-18-4-16,0-17-5 16,4-9 4-16,4 0-2 15,5-21 8-15,10-20-1 16,3-9-8-16,-3-6-3 16,-10-2-11-16,-15-3-5 15,-9 3 2-15,-9 0 8 16,-28 2 5-16,-13 8 0 0,0 8-1 15,-2 14 0 1,9 12 4-16,15 8 4 16,12 6 3-16,12 0-5 0,4 0-4 15,0 0-4-15,2 0 3 16,20-8 1-16,2-2 5 16,-1-8 1-16,-5-4-6 15,-9-5-51-15,-9-8-37 16,0-6-320-16</inkml:trace>
  <inkml:trace contextRef="#ctx0" brushRef="#br1" timeOffset="195461.99">25704 3523 1293 0,'0'0'80'0,"0"0"-77"0,0 0-3 15,0 0-92-15,0 0-197 16,0 0-545-16</inkml:trace>
  <inkml:trace contextRef="#ctx0" brushRef="#br1" timeOffset="196908.84">26849 3775 348 0,'0'0'344'0,"0"0"-193"16,0 0-15-16,0 0-73 0,0 0-7 15,0 0-20 1,-8-74-36-16,8 74-2 0,0 19-20 15,-3 15 15-15,1 10 7 16,0 6 7-16,0 4-2 16,2-1 2-16,0-9 4 15,0-9-5-15,9-10 2 16,-1-13-3-16,0-9 1 16,-4-3-1-16,0 0 14 15,3-14 8-15,5-21 1 16,-4-3-23-16,3-8 5 15,1 0-8-15,-2 5-1 16,-1 4 6-16,3 12-6 0,-6 8 14 16,1 9 15-16,-3 8 2 15,6 0-32-15,-2 7-2 16,7 15-2-16,2 6 4 16,-2-2 19-16,-4-1-17 15,-2-5 4-15,-2-9-3 16,-3-3 0-16,-2-6 5 15,-2-2-7-15,0 0 2 16,0 0 12-16,0-7-5 16,0-27 5-16,0-10-15 15,7-7-14-15,0-2 5 16,-3 11 8-16,-2 10-3 0,-2 14 4 16,0 12 10-16,0 6 11 15,0 0-5-15,0 0-13 16,0 6-3-16,0 21-9 15,0 9 9-15,0 1 4 16,7 2 0-16,5-8-3 16,5-5 4-16,3-6-5 15,1-8 0-15,6-5 3 16,-4-7 3-16,4 0 0 16,-2 0 1-16,-3-16-3 15,0-7 3-15,-2-6-3 16,-1-6-3-16,-4-1 1 15,-6 3-1-15,-2 5-1 0,-5 3-2 16,-2 5-4-16,0 8 6 16,0 3-5-16,0 4 1 15,0 5-7-15,-7 0-13 16,-9 0 14-16,-4 16 8 16,1 8-1-16,-2 10 3 15,6 6-1-15,5 6-1 16,8 2 0-16,2 1 2 15,0-5 15-15,16-3-1 16,9-8-6-16,-1-7 4 16,5-10-3-16,0-9 3 15,4-7-8-15,4-10 3 16,0-27-7-16,5-13-3 16,-1-8-61-16,1-10-220 0,-2-8-566 15</inkml:trace>
  <inkml:trace contextRef="#ctx0" brushRef="#br1" timeOffset="198368.95">28365 3746 97 0,'0'0'318'16,"0"0"-202"-16,0 0 9 16,0 0-33-1,0 0-22-15,0 0 1 0,0-21 32 16,0 21-13-16,0 0-11 16,0 0-29-16,0 0-17 15,0 0-17-15,0 0-10 16,-4 0 2-16,-7-4 8 15,-3-1 9-15,-5-8-15 16,-8-1 3-16,-4 1-12 16,-3-1 2-16,-1 2 2 15,1 12-5-15,5 0-2 16,5 0 2-16,3 5 0 0,6 20 0 16,3 11-13-1,4 7 2-15,8 12 8 0,0-3 3 16,6-2 0-16,21-10-1 15,4-9 1-15,3-14 11 16,-3-13-5-16,0-4 7 16,-4-12 9-16,-2-24-1 15,-7-10-7-15,-5-10-14 16,-2-10-5-16,-7-5-21 16,-4 0 23-16,0 4 3 15,0 9 1-15,0 9 1 16,-4 14 5-16,-1 12 14 0,3 12-1 15,0 9 17 1,2 2-27-16,0 0-10 16,0 8-9-16,0 20-5 0,0 14 11 15,0 9 3-15,0 7-1 16,0 9 1-16,0 1 0 16,0 1 9-16,0-7-4 15,2-11 1-15,14-5-5 16,-1-17 3-16,4-7-1 15,-9-12-1-15,1-6 4 16,-3-4-1-16,0 0 3 16,3-4-4-16,7-22-4 15,5-9-14-15,0-11 5 16,6 0-1-16,-4-3-4 16,0 5 14-16,-5 8 0 0,-9 10 1 15,-4 11-7 1,-3 7 12-16,-4 8 0 0,0 0-2 15,0 0-4-15,0 6-18 16,0 23 2-16,0 7 16 16,2 4 4-16,6 1 6 15,-2-6-10-15,3-1 0 16,0-8 0-16,0-8 3 16,2-4 5-16,-3-8-5 15,0-4-2-15,5-2 5 0,1 0-6 16,1-22 0-1,-1-10-1-15,-4-8-10 0,-5-7-1 16,-5-4-7-16,0 1 15 16,0 1-8-16,-15 13 5 15,-1 12-3-15,5 12 10 16,3 10 20-16,2 2-11 16,-1 0-9-16,-1 20-6 15,0 10-6-15,2 9-6 16,1 3 13-16,3 2 5 15,2-4 3-15,0 1 8 16,0-6 4-16,0-5-8 16,9-3-6-16,1-12 4 15,2-5-5-15,1-8-3 16,6-2 3-16,1 0 17 16,2-8-5-16,0-13 1 0,3-8-13 15,-5 0-1-15,-2-3 1 16,2-1 0-16,-2 1 0 15,-1 1-2-15,-3 10 2 16,-5 9 9-16,-5 8-4 16,-4 4 4-16,0 0-9 15,0 0-14-15,0 22-5 16,0 11 19-16,0 2 10 16,0 1-5-16,0-3 0 15,0-6-3-15,0-5-1 16,5-7 4-16,-5-8-5 15,2-3 2-15,-2-4 0 0,0 0 6 16,2 0 2 0,8-16 1-16,2-14-11 0,7-13-5 15,0 5 1-15,-1-1-1 16,-5 5 3-16,-1 9-2 16,-5 13 2-16,-3 6 2 15,-2 6 14-15,0 0-2 16,0 0-8-16,5 4-4 15,2 18 0-15,2 6 2 16,3 2 4-16,-3-4-4 16,0-3-2-16,3-9-34 15,-1-10-78-15,3-4-199 0</inkml:trace>
  <inkml:trace contextRef="#ctx0" brushRef="#br1" timeOffset="198592.91">29399 3237 1180 0,'0'0'103'0,"0"0"-59"16,0 0 2-16,0 0-35 16,0 0-11-16,0 0-23 15,-26 51 23-15,17-6 2 16,0 3-2-16,-2 1-47 15,0-3-34-15,6-1-107 0,5-9-128 16,0-10-383-16</inkml:trace>
  <inkml:trace contextRef="#ctx0" brushRef="#br1" timeOffset="198917.81">29638 3310 852 0,'0'0'193'16,"0"0"-85"-16,0 0 17 16,0 0-63-16,0 0-62 15,0 0-15-15,-11-18 2 16,9 40 4-16,-4 9 9 0,-4 6 5 16,-1 8 4-1,3 7 11-15,1 3 16 0,2 6-7 16,3 3-6-16,2-2-13 15,0-1 2-15,0-13-6 16,11-8-4-16,5-12 9 16,2-10-8-16,1-6 5 15,-1-8 1-15,5-4-1 16,-4 0 11-16,2-26-19 16,-3-14-15-16,-5-6-51 15,-7-4-83-15,-6-3-299 16</inkml:trace>
  <inkml:trace contextRef="#ctx0" brushRef="#br1" timeOffset="199070.05">29507 3585 60 0,'0'0'794'15,"0"0"-601"-15,0 0-85 16,0 0 17-16,0 0-31 16,0 0-52-16,83 4-26 15,-41-4-13-15,-5-2-3 16,-6-8-45-16,-12-4-211 15,-11-3-665-15</inkml:trace>
  <inkml:trace contextRef="#ctx0" brushRef="#br1" timeOffset="200808.78">14397 6118 306 0,'0'0'172'0,"0"0"-85"15,0 0-8-15,0 0-14 16,0 0-12-16,0 0-31 15,-8 14 6-15,6 2 33 16,-3 0-15-16,5-4-24 0,0-4 8 16,0-4-15-16,0-4-7 15,0 0 11-15,0-4 62 16,13-28 52-16,8-12-110 16,1-9-14-16,-5-5-1 15,4 0 2-15,-8 5-7 16,-2 0 0-16,-2 13 0 15,-5 8-2-15,-1 16 6 16,-1 9-7-16,-2 7 0 16,0 0-5-16,0 0-19 15,0 12-11-15,0 15 35 16,0 9 7-16,0 5-2 16,0 2-4-16,0 6 5 0,18-2-6 15,17 1-6 1,7-5 4-16,-1-7 1 0,-10-11 1 15,-13-6 0-15,-13-12 3 16,-5 0-3-16,-10-3 6 16,-27 0 63-16,-13-4-19 15,-6 0-26-15,-1 0-8 16,6-6-8-16,9-6-5 16,15 0 0-16,13 4-3 15,12 5-25-15,2-4-73 16,20 1-128-16,18-4-300 15</inkml:trace>
  <inkml:trace contextRef="#ctx0" brushRef="#br1" timeOffset="201474.34">14839 5917 53 0,'0'0'81'0,"0"0"-78"16,0 0-3-16,0 0 19 15,0 0 64-15,0 0-12 16,44 53-23-16,-36-44 13 0,-4-3-21 16,-2-1 16-1,0-5-19-15,-2 2-3 0,0-2 10 16,0 0 80-16,0 0 20 15,0-4-38-15,0-13-89 16,-8 1 1-16,-8-2-2 16,-3 1-12-16,4 0 6 15,-1 3-6-15,5 4 0 16,-1 8 3-16,-2 2 5 16,-2 0-12-16,0 14-13 15,-4 15 10-15,5 6 3 16,2 5 0-16,3-1-2 15,8-3 2-15,2-2 0 16,0-5 1-16,2-5 0 0,14-5 0 16,4-9 8-16,2-10-3 15,1 0 2-15,2-22-8 16,-6-14-4-16,-1-5-15 16,-5-3-3-16,-1 0-9 15,-1 8 18-15,-5 7 13 16,-1 7 2-16,0 5 23 15,-3 8-7-15,0 2 14 16,0 3-8-16,1 4-10 16,3 0-14-16,3 8 0 15,2 21 3-15,2 12 27 16,-1 17 5-16,-5 18-6 16,1 15-11-16,-6 13-2 0,0 6-3 15,1-2-10 1,-3-7 1-16,2-17-2 0,5-24 0 15,-2-21 1-15,1-25-3 16,1-14-113-16,-1-28-20 16,1-29-194-16</inkml:trace>
  <inkml:trace contextRef="#ctx0" brushRef="#br1" timeOffset="202059.55">15089 5920 186 0,'0'0'198'15,"0"0"-43"-15,0 0-67 16,0 0 2-16,0 0-32 16,0 0-8-16,0-85-1 15,0 73 16-15,0 2-20 16,0 2 28-16,0 2 5 15,0 3-33-15,0 3-13 16,0 0-11-16,0 0-7 16,0 0-14-16,0 13-18 15,-3 25 7-15,1 15 11 16,2 5 6-16,0-2 3 0,0 0 7 16,11-10-12-1,9-12 1-15,-1-6-4 0,-2-15 2 16,1-10 1-16,4-3 3 15,0-12 8-15,1-25-8 16,-6-2-7-16,-3-5-7 16,-10-1-15-16,-1 2 5 15,-3-2 15-15,2-1 2 16,0 0 2-16,7 5 0 16,2 10-2-16,-4 11 5 15,-1 13-3-15,-4 2 14 16,-2 5-14-16,0 0-2 15,8 20 0-15,-2 14 11 16,5 10 19-16,5 6-5 0,1-2 3 16,10 1-3-16,2-7-10 15,2-9-5-15,3-7-6 16,-5-9 0-16,-2-12 0 16,2-5-4-16,-2-2-2 15,2-30-48-15,2-10-72 16,-4-9-224-16,-5-10-354 15</inkml:trace>
  <inkml:trace contextRef="#ctx0" brushRef="#br1" timeOffset="203142.43">15836 5700 688 0,'0'0'174'0,"0"0"-121"16,0 0-21-16,0 0-24 0,0 0 27 15,0 0-19 1,8 63-6-16,-5-56-5 0,-3-7-2 15,0 0 4-15,0 0 3 16,0 0 54-16,0 0 16 16,0 0-27-16,-7-9-22 15,-9-9-31-15,-1-3-10 16,-2 3 10-16,7 6 0 16,0 5 3-16,7 2 4 15,3 5 0-15,-4 0-7 16,-3 15-14-16,0 11 12 15,-2 8-5-15,0 4 7 0,6 0 2 16,0 5-2-16,5-5 5 16,0-1-5-16,0-7 6 15,0-5-2-15,5-9 0 16,0-11-1-16,-1-5-3 16,3 0-17-16,1-18 8 15,4-15 8-15,3-7-47 16,-4 1 29-16,1 3 19 15,1 5 1-15,-1 4-1 16,1 8 3-16,-3 7-3 16,4 12 39-16,-1 0-22 15,5 0-14-15,3 23 6 16,3 12 18-16,2 6 2 0,-1-1-7 16,0-3-16-1,-8-9 3-15,-5-10-4 0,-6-8-3 16,-4-6 1-16,1-4 2 15,-3 0 5-15,0-4 9 16,0-23 0-16,2-9-17 16,0-8-2-16,2-4 0 15,2 0 0-15,0-1-11 16,0 3 11-16,3 10-1 16,-1 13 3-16,-4 9-2 15,-2 12 18-15,-2 2-7 16,0 0-11-16,0 20-17 15,-6 11 14-15,-6 6 3 16,7-4 0-16,5-4 2 0,0-5-1 16,14-2 1-16,10-5-2 15,3-5-5-15,0-1-17 16,0-5 12-16,-7-2-7 16,-5 0 9-16,-6 0 5 15,-4 4 0-15,-1-2-5 16,3 4 7-16,-1 3 0 15,1 1-2-15,3 1 2 16,-2 2 1-16,1-5 2 16,0 0-1-16,-2-5-1 15,-3-5 1-15,-2 1-1 16,5-3 2-16,2 0 8 16,9-17-3-16,2-7-3 0,-1-3-1 15,2-2-2-15,-5-1 3 16,-3-3-2-16,-2 2-1 15,-6-1 0-15,-3 3 5 16,-2 5-6-16,0 5 2 16,-2 4-1-16,-8 5 0 15,2 6 11-15,3 4-12 16,1 0 0-16,-3 0-6 16,-4 4 0-16,2 18 5 15,1 5 1-15,4 3-2 16,4 5-3-16,0 6 5 15,8 1 14-15,19-4 0 0,4-8 3 16,2-10-7-16,7-13-3 16,0-7-1-16,3-15-6 15,-5-24-6-15,-9-10-67 16,-12-3-182-16,-12-2-594 16</inkml:trace>
  <inkml:trace contextRef="#ctx0" brushRef="#br1" timeOffset="204782.37">17387 5738 317 0,'0'0'354'16,"0"0"-237"-16,0 0-63 16,0 0-7-16,0 0 14 15,0 0 31-15,27 3 1 0,-5-6-30 16,2-14-6 0,-1-4-18-16,-5 1-18 0,1-6-9 15,-5 1-4-15,-1-5-2 16,-4-3-2-16,-5 4 3 15,-4 3-4-15,0 5-3 16,0 5-29-16,0 4 1 16,-8 6-4-16,-3 6 3 15,-1 0 1-15,-1 0 28 16,2 4 2-16,0 15-2 16,2 8 0-16,5 5 0 15,2 13 28-15,2 4 1 16,0 10-4-16,0-1-6 15,10-4-3-15,13-6-11 0,4-13-2 16,2-14 0-16,0-12 8 16,0-9-1-16,2-7 5 15,-4-23 5-15,-1-10-9 16,-6-6-5-16,-2-6 0 16,-3-2-6-16,2-4 5 15,-5-5-5-15,-1 3 1 16,1 10-1-16,-5 12 2 15,-5 18 3-15,-2 10-4 16,0 10 23-16,0 0-24 16,0 0-19-16,-7 14 11 15,-11 14 8-15,-1 9 5 16,2-2-4-16,11-5 0 0,6-3-2 16,0-5-2-1,20-7-26-15,6-3 4 0,3-5-3 16,2-5 18-16,-2 1 6 15,-4 4 4-15,-7 7-2 16,-7 6-3-16,-1 4 3 16,-4 6 2-16,-1-2 0 15,1-1 0-15,1-6 0 16,0-7 1-16,2-3-1 16,-1-11 0-16,1 0 3 15,1 0 22-15,-4-13 5 16,3-13-17-16,2-10-6 15,0-5-4-15,4-2-1 16,4-6-1-16,-3 1-1 0,-1 4-3 16,-1 0-6-16,-6 8 5 15,-3 9-3-15,-3 13 7 16,-2 9 0-16,0 5-16 16,0 0 0-16,0 0 8 15,-19 19 6-15,2 8 0 16,-1-1 2-16,7-2-2 15,9-2 1-15,2-5 1 16,0 0-3-16,0-5-19 16,11-2-19-16,7-3 3 15,7-4 32-15,-2 1 3 16,0 4 0-16,0 2-5 16,-3 4-7-16,-7 7-5 0,-7-2 14 15,-1 8 4 1,-5 0-3-16,0-2 5 0,0-1 0 15,0-7 1-15,0-8 0 16,0-4 0-16,2-2-1 16,0-3 2-16,10 0 20 15,3-14 57-15,7-12-63 16,7-6-13-16,1-3-2 16,-1 0 1-16,-5 5-2 15,-7 3-4-15,-7 10 4 16,-8 8 1-16,-2 6 3 15,0 3 8-15,0 0 9 0,0 0-21 16,0 19 5-16,0 11-3 16,0 4 9-16,0 1-4 15,0-3-4-15,9-6-2 16,11-6 3-16,-2-8 3 16,0-12-5-16,-3 0 14 15,1-17 28-15,-5-16-8 16,1-9-23-16,-10-4-11 15,-2-5-1-15,0 1 5 16,-23 8-6-16,-4 9-4 16,-2 12-2-16,0 13-4 15,2 8 1-15,6 4 7 16,3 21-25-16,11 12-49 0,7 3-84 16,0-1-119-16,19-5-292 15</inkml:trace>
  <inkml:trace contextRef="#ctx0" brushRef="#br1" timeOffset="205427.31">18700 5750 571 0,'0'0'188'16,"0"0"-73"-16,0 0-57 16,0 0-8-16,0 0-14 15,0 0-9-15,64-248-22 16,-45 199 13-16,-6-2 4 0,3 5 18 15,-6 6 31 1,-1 10-6-16,1 11-5 0,-6 11-31 16,-4 8-6-16,0 0-23 15,0 7-13-15,0 23 0 16,-6 10 13-16,-8 4 6 16,1-3-1-16,10 0-3 15,3-7 2-15,5-5-6 16,20-6 5-16,4-5-3 15,2-10 1-15,0-8 1 16,-2 0 1-16,-5 0 2 16,-4-14-4-16,-7-4 1 15,-3 1 5-15,-6 3-6 16,-4-1 9-16,0-2-8 16,0 2 2-16,0-5-2 0,0-3-1 15,4-6-1 1,7 0 1-16,3 2-2 0,-3 5 2 15,-5 10-1-15,-6 8 0 16,0 4 0-16,0 0 2 16,0 0-2-16,-17 0 1 15,-6 16 0-15,3 2-1 16,7-4 0-16,7 0 0 16,6-4-1-16,0 2 0 15,0 1-7-15,13-2 6 16,11 4 1-16,3 0 2 15,2-1 1-15,-6 3 2 0,-8 0-3 16,-9 1-2-16,-6 5 2 16,0 2 9-16,-17 3 16 15,-6-2-7-15,1-3-12 16,2-5-5-16,7-9-1 16,4-2-2-16,2-7-10 15,7 0-54-15,0-4-66 16,7-24-420-16</inkml:trace>
  <inkml:trace contextRef="#ctx0" brushRef="#br1" timeOffset="205564.28">19612 5467 780 0,'0'0'262'0,"0"0"-190"16,0 0-1-16,0 0-44 15,0 0-27-15,0 0-32 16,-85 58-245-16,70-58-571 15</inkml:trace>
  <inkml:trace contextRef="#ctx0" brushRef="#br1" timeOffset="206314.76">13464 4882 458 0,'0'0'386'15,"0"0"-171"-15,0 0-58 16,0 0-50-16,0 0-65 0,0 0-32 16,62-22 12-1,1 22-20-15,-3 0-2 0,-5 5-67 16,-10 7-229-16,-16-5-549 15</inkml:trace>
  <inkml:trace contextRef="#ctx0" brushRef="#br1" timeOffset="211524.54">2481 10957 640 0,'0'0'168'0,"0"0"-114"16,0 0-28-16,0 0 6 15,8 0 22-15,19 0 3 16,9-9-27-16,4-11 2 16,9-6-10-16,0-5-3 15,-2-8 1-15,-2 0-8 16,-12-5-2-16,-6 3-2 16,-12 1-1-16,-6 3-5 15,-7 7 9-15,-2 9-11 16,0 5 4-16,0 9-4 15,0 3 0-15,-9 4 9 16,-1 0-9-16,-4 0-4 16,-2 8 4-16,-4 9-1 0,3 2 0 15,-4 6-1-15,-1 3 2 16,-1 8 2-16,0 4-1 16,-4 8 1-16,6 2 7 15,6 0 10-15,8 2-5 16,7-2-5-16,0-8 7 15,12-5-9-15,14-11 16 16,10-10-8-16,-1-10 6 16,3-6 13-16,-5 0 6 15,1-18-14-15,0-15-7 16,-5-4-11-16,-5-6-2 16,-4 3-3-16,-7 7-1 0,-1 2 3 15,-3 5-4-15,-1 6 0 16,2 3 0-16,-2 2-1 15,-3 7 1-15,-1 2-1 16,-2 4 2-16,-2 2-2 16,0 0-2-16,0 0-2 15,0 0 1-15,0 0 2 16,0 0 0-16,0 0 0 16,0 0 0-16,0 0 1 15,0 0 0-15,0 0 1 16,0 0 0-16,0 0 0 15,0 0 2-15,0 0-2 16,0 0 4-16,0-2-1 0,0 2 0 16,0 0 5-16,0 0-3 15,0 0-5-15,0 0-1 16,0 0-4-16,0 0-2 16,0 2 3-16,0 20-3 15,-4 12 6-15,-3 8 2 16,5 4 1-16,2 0 0 15,0-4-2-15,0-9 0 16,7-8-1-16,7-13 0 16,1-7 2-16,7-5 9 15,5-10-11-15,2-24-10 16,2-9-31-16,-4-5-98 0,-7 2-264 16,-6 0-472-1</inkml:trace>
  <inkml:trace contextRef="#ctx0" brushRef="#br1" timeOffset="211767.4">3276 10479 818 0,'0'0'219'15,"0"0"-66"-15,0 0-90 16,0 0-63-16,0 0 0 16,0 0-4-16,-24 89-4 15,24-70 8-15,0-7 11 16,4-7-7-16,-2-5 30 15,-2 0 41-15,2-8 12 16,-2-20-26-16,0-9-55 16,0 3-6-16,0 10-1 0,-4 15-24 15,-13 9-31-15,-6 15-87 16,-4 30-222-16,-2 9-495 16</inkml:trace>
  <inkml:trace contextRef="#ctx0" brushRef="#br1" timeOffset="212930.39">3954 10686 537 0,'0'0'140'0,"0"0"-77"16,0 0 56-16,0 0-13 15,0 0-16-15,0 0-8 16,-15 0-11-16,15 0-25 15,0 0-14-15,0 0-6 16,0 0-4-16,6 0 6 0,17 0 0 16,6 0-17-16,8-6 4 15,-5-2-8-15,-6 2-7 16,-8 0-14-16,-9 3-14 16,-4 3-40-16,-5 0-95 15,0 3-77-15,-7 14-65 16,-18 2-128-16</inkml:trace>
  <inkml:trace contextRef="#ctx0" brushRef="#br1" timeOffset="213151.26">3905 10922 780 0,'0'0'245'0,"0"0"-134"16,0 0-15-16,0 0-37 15,0 0 0-15,0 0-25 16,36-4-16-16,-11-5-16 16,-2-1 1-16,2 1-3 15,-5 1 9-15,-5 3-7 16,2 0-2-16,-5 4-27 16,2-2-134-16,-5-2-269 15</inkml:trace>
  <inkml:trace contextRef="#ctx0" brushRef="#br1" timeOffset="214435.76">5149 10553 408 0,'0'0'296'16,"0"0"-132"-16,0 0-53 0,0 0-38 16,0 0 2-1,0 0-34-15,11-106-2 0,-9 94-1 16,0 4-2-16,0 6 5 15,-2 0 2-15,0 2-18 16,0 0-12-16,0 0-13 16,0 0-2-16,0 21-17 15,0 23 11-15,0 11 8 16,0 12 4-16,0-8-2 16,0-4 2-16,0-12-2 15,12-17 5-15,3-9-6 16,6-15 1-16,3-2 2 15,4-7 8-15,1-22-4 16,-2-7 1-16,-2-6-9 16,-2-2-11-16,-3 0-3 0,-5-1 4 15,-2 7 5-15,-3 1 5 16,-2 8 2-16,-3 3 1 16,-3 6-2-16,0 4 8 15,-2 3 14-15,0 6-9 16,0 0-2-16,0 7 0 15,0 0 0-15,0 0-2 16,0 0-9-16,0 0-1 16,0 0-2-16,0 0-2 15,0 0 0-15,0 0 0 16,0 0 0-16,0 21 2 16,0 7 1-16,0 12 1 0,0 9 0 15,0 9 0-15,5 10 0 16,2 10 3-16,-1 10-2 15,-2 4-1-15,-4 4 0 16,3-1 0-16,-3-3 1 16,0-8-1-16,0-10 2 15,0-9-1-15,0-11 1 16,0-14 0-16,0-11-2 16,0-9 5-16,0-8-5 15,0-5 3-15,0-5-1 16,0-2 1-16,0 0 13 15,0 0 9-15,-15-6-1 16,-4-18-8-16,-8-8-6 0,-2-10-4 16,3-6-3-16,0-6 3 15,5-7-6-15,13-5 0 16,8-12-1-16,0-4-1 16,23-6-22-16,20 4-8 15,8 4-18-15,3 19-23 16,2 13-185-16,-9 14-189 15</inkml:trace>
  <inkml:trace contextRef="#ctx0" brushRef="#br1" timeOffset="-214566.2">5771 10686 301 0,'0'0'155'15,"0"0"-52"-15,0 0-47 16,0 0 40-16,0 0 6 16,0 0 3-16,6-60-16 0,-6 49-18 15,2 6 24-15,0-4-32 16,-2 5-23-16,4 4-11 16,-4 0 6-16,0 0-13 15,0 0-13-15,0 0-9 16,0 7-6-16,0 20 6 15,-4 14 7-15,-4 7 17 16,1 2-8-16,5 2 0 16,2-6 0-16,0-5-6 15,0-10-8-15,15-9 3 0,4-12 1 16,5-10-2 0,5 0-4-16,5-33-11 0,-1-14-35 15,-2-6-89-15,-6-6-253 16,-8 3-340-16</inkml:trace>
  <inkml:trace contextRef="#ctx0" brushRef="#br1" timeOffset="-214303.25">6022 10254 228 0,'0'0'449'0,"0"0"-250"15,0 0-31-15,0 0-73 16,0 0-61-16,0 0-34 15,-8-11-17-15,8 22 0 16,0 0 17-16,0-6 1 0,2-2 1 16,0-3-1-16,-2 0 37 15,2 0 20-15,-2-15-13 16,0-3-32-16,0 9-1 16,0 0-12-16,0 9 0 15,0 0-70-15,0 11-77 16,0 21-8-16,-4 8 41 15,4 0-160-15</inkml:trace>
  <inkml:trace contextRef="#ctx0" brushRef="#br1" timeOffset="-213606.3">6257 10754 85 0,'0'0'74'16,"0"0"-57"-16,0 0-9 15,0 0 27-15,0 0 65 16,0 0 24-16,0 0 20 16,-3 0 46-16,3 0-18 15,0 0-23-15,0 0-44 16,0 0-34-16,3-5-25 16,23-2 2-16,12-3-32 15,12-2-11-15,5 4-5 16,-6 2 0-16,-10 1 3 15,-14 4-4-15,-9 1 4 16,-9-2-1-16,-7 2 0 0,0 0 0 16,0 0 4-16,0 0-6 15,0 0-20-15,0-2-67 16,0-5-199-16,9 0-494 16</inkml:trace>
  <inkml:trace contextRef="#ctx0" brushRef="#br1" timeOffset="-212744.6">6890 10485 434 0,'0'0'194'16,"0"0"-27"-16,0 0-32 15,0 0-14-15,0 0-48 16,0 0-29-16,0-21-15 16,0 18 15-16,0 1-16 15,0 2-5-15,0 0-3 16,0 0-2-16,0 0 0 15,0 0-18-15,0 10-13 16,0 16 13-16,-2 6 2 16,0 5 3-16,2-2-1 0,0-5-1 15,0-4-3 1,17-7 5-16,5-9 1 0,3-8 1 16,2-2 10-16,2-2 6 15,-2-18-5-15,0-4-12 16,-8-5-4-16,-1 1-2 15,-5-2-7-15,-3 4-1 16,-6 2 7-16,1 2 1 16,-5 2 4-16,2 3-1 15,-2 3-2-15,0 5 1 16,0 3 11-16,0 0 1 16,0 2-7-16,0 2 4 0,0 0-3 15,0 2 3-15,0 0-6 16,0 0-5-16,0 0 3 15,0 0-3-15,0 0-8 16,0 12 5-16,0 14-3 16,0 11 6-16,0 11 1 15,0 6 1-15,0 10 0 16,0 8-2-16,0 4 0 16,0 6 0-16,2 1 0 15,0-1 1-15,0-2-1 16,5-10 0-16,0-6 1 15,-3-10-1-15,3-13 1 16,-3-9 2-16,-2-12-3 0,-2-13 1 16,0-2 1-1,0-5 2-15,0 0 1 0,0 0 4 16,0 0 5-16,-15-6 3 16,-12-15-11-16,-4-8-2 15,2-7-2-15,4-7 8 16,7-3-9-16,10-3 8 15,8-2-4-15,0-7-1 16,2-5-4-16,25-5-15 16,8 0-24-16,3 1-18 15,0 2-46-15,-2 5-231 16,-7 4-648-16</inkml:trace>
  <inkml:trace contextRef="#ctx0" brushRef="#br1" timeOffset="-211941.19">7052 10002 124 0,'0'0'222'0,"0"0"-121"16,0 0 12-16,0 0-4 16,0 0-30-16,0 0-24 15,12-22-3-15,-12 22-19 16,0 0-5-16,0 0-8 16,0 10-11-16,-2 11 7 15,-12 4 16-15,-1 3 8 16,-1 4 2-16,1-1-14 15,-1 2 4-15,3-3-16 16,1 1 2-16,1-5-1 0,5-8-5 16,3-8-5-1,3-8-5-15,0-2 6 0,0 0 22 16,0-9 58-16,7-8-51 16,4-5-31-16,-2 3 1 15,-2-1-1-15,-1 1-3 16,1-2-2-16,1 2 1 15,0-6 1-15,0-1-3 16,1 1 0-16,3 1 1 16,-6 4 4-16,1 6-4 15,-5 9-1-15,-2 3 15 16,2 2 0-16,2 0-15 16,8 0-5-16,5 21-1 0,10 11 4 15,4 7-27-15,1 6-130 16,-6-1-217-16</inkml:trace>
  <inkml:trace contextRef="#ctx0" brushRef="#br1" timeOffset="-205542.69">3403 10089 254 0,'0'0'161'0,"0"0"-47"0,0 0-44 16,0 0 4-16,0 0-25 16,0 0-8-16,0 0-8 15,0 0 17-15,0 0-4 16,0 0 2-16,0 0 9 16,0 0 15-16,0 0-1 15,0-9-30-15,0-2-24 16,0-1-4-16,0-2 5 15,0-5-8-15,9-3-6 16,11 0-2-16,7 0 3 16,2 3-1-16,0 6-2 15,-4 3-2-15,-3 8-10 16,-6 2 5-16,-6 0 3 0,0 0 0 16,-8 20-12-16,-2 10 14 15,0 5 1-15,-7 9 7 16,-17 3-2-16,-3-5 2 15,0-8-3-15,5-10-1 16,9-7-2-16,5-9 0 16,8-6 4-16,0-2 1 15,0 0 40-15,14 0-9 16,17-9-19-16,9-3-3 16,3 5-10-16,-7 4-3 15,-9 3-3-15,-8 0-2 16,-3 0-29-16,1 10-70 0,6 4-63 15,4-5-97-15,6-6-184 16</inkml:trace>
  <inkml:trace contextRef="#ctx0" brushRef="#br1" timeOffset="-204853.19">4803 10319 239 0,'0'0'167'0,"0"0"-36"16,0 0-12-16,0 0-18 15,0 0-5-15,0 0-31 16,7-66-34-16,-2 60 9 16,-3 2 25-16,-2 0-5 15,0 4 1-15,0 0-31 0,0 0-17 16,0 0 1 0,0 0-14-16,-10 15 3 0,-11 20-1 15,-8 19 2-15,-5 14 0 16,3 11 4-16,4 11 1 15,9-1 12-15,12 2 4 16,6-5-3-16,0-10-10 16,33-12-7-16,16-11-5 15,20-19-5-15,23-22 4 16,10-12-3-16,-1-26-247 16,-15-29-533-16</inkml:trace>
  <inkml:trace contextRef="#ctx0" brushRef="#br1" timeOffset="-204042.7">7614 10050 10 0,'0'0'128'0,"0"0"-6"16,0 0 9-16,0 0-17 0,0 0 4 16,0 0-19-16,-53-92 26 15,53 84-20-15,0-1-5 16,0 4-22-16,0 1-16 15,18 4-40-15,9 0-9 16,4 9 0-16,11 32-1 16,0 17 1-16,-3 22-12 15,-10 17 18-15,-16 7-11 16,-13 5-1-16,-7-4-5 16,-28-11 1-16,-13-11 0 15,-3-15 0-15,0-16 5 0,6-19-8 16,7-18-29-16,16-15-110 15,15-29-67 1,7-29-504-16</inkml:trace>
  <inkml:trace contextRef="#ctx0" brushRef="#br1" timeOffset="-203541.11">8013 9886 216 0,'0'0'243'0,"0"0"-86"16,0 0-63-16,0 0-18 16,0 0-1-16,0 0-12 15,-6-49-26-15,6 49-18 16,0-2-6-16,0-1-11 16,17 1 29-16,4-5-14 15,-5 7-5-15,-1 0-7 16,-5 0-5-16,-4 0-2 0,-6 10-5 15,0 11 6-15,0 3 2 16,-10 0 11-16,-11 1-4 16,-2-1 2-16,3-5-1 15,2-4 25-15,7-3 10 16,8-5 4-16,3-5-6 16,0-2-6-16,17 0 10 15,20 0 8-15,12-9-37 16,9-8-9-16,-9 2-8 15,-2 6-31-15,-7 1-195 16,-9 6-377-16</inkml:trace>
  <inkml:trace contextRef="#ctx0" brushRef="#br1" timeOffset="-200325.73">9935 10263 132 0,'-5'0'73'16,"3"0"-16"-16,0 0 1 15,2 0 17-15,-2 0 6 16,2 0 7-16,0 0-14 16,-2 0 8-16,-1 0-13 15,3 0-32-15,0 0-10 16,0 0 3-16,9 0-15 15,18 0-11-15,11 0 77 16,9-7-57-16,-5-5-10 0,-5 3-14 16,-5-2 10-1,-8 2-8-15,-8 2 1 0,-7 2 1 16,-2-2 1-16,-7 5-5 16,0 1-15-16,0 1-58 15,0 0-119-15,0 0-197 16</inkml:trace>
  <inkml:trace contextRef="#ctx0" brushRef="#br1" timeOffset="-199911.53">10042 10425 41 0,'0'0'35'16,"0"0"-20"-16,0 0 6 15,0 0 12-15,0 0 16 16,0 0 14-16,-64 63 13 16,47-58-6-16,4 1-8 15,0-2 19-15,4-4 8 16,5 0 46-16,4 0 3 15,0 0-20-15,0 0-11 0,0 0-33 16,0 0-35 0,19-4-25-16,10-7-5 0,14-1-1 15,11 3 1 1,1 3-6-16,1-2 1 0,-7 2 0 16,-14 0-1-16,-14 0-3 15,-13 1 2-15,-5 5-5 16,-3 0-20-16,0-3-48 15,-11 1 17-15,-5-5-141 16,3-2-469-16</inkml:trace>
  <inkml:trace contextRef="#ctx0" brushRef="#br1" timeOffset="-198489.28">11579 9886 185 0,'0'0'159'16,"0"0"-75"-16,0 0 6 15,0 0-34-15,0 0-21 16,0 0 9-16,10-58 20 15,-10 48 5-15,0-2 0 16,0-1-18-16,0 6-1 16,0-2-14-16,0 4 14 15,0 2-4-15,0 3-4 16,0 0-26-16,0 0-12 16,0 0-4-16,0 0-5 0,0 15-13 15,0 15 5-15,0 12 13 16,0 2 5-16,2 2 0 15,9-4 4-15,3-4-5 16,3-8 2-16,6-12 0 16,1-10-4-16,8-8 1 15,-1-2 24-15,0-26 0 16,-4-8-14-16,-8-4-4 16,-3 0-4-16,-9-1-2 15,-3 6-2-15,-4 3 1 16,0 4 0-16,0 3 0 15,0 2 2-15,0 2-1 16,0 1 0-16,0 6 1 0,0 4 2 16,0 3 10-16,0 4 9 15,0 1 2-15,0 2-6 16,0 0-13-16,0 0-4 16,0 0-4-16,0 0-3 15,0 0-10-15,0 10 3 16,0 19 10-16,-2 13 5 15,0 12-4-15,0 10 2 16,0 8 0-16,2 10 0 16,0 3 0-16,0 2 0 15,0 4 0-15,0-3-1 16,0-3 1-16,0-6 2 0,4-7 3 16,0-7 0-1,-4-10 4-15,0-6-9 16,0-15 1-16,0-10 5 0,0-12-6 15,0-8 0-15,0-4-1 16,0 0 4-16,0 0 19 16,-17 0-6-16,-12 0-4 15,-4 0-12-15,1-19 8 16,6-13-5-16,7-8-3 16,8-13 3-16,11-9-6 15,0-7 9-15,7-11-6 16,22-5-1-16,9 0 1 15,-1 5-3-15,2 12 1 0,-4 11-1 16,-3 7-2 0,-3 10-5-16,-9 10-33 0,-7 14-15 15,-4 9-32-15,-3 7-144 16,2 0-241-16</inkml:trace>
  <inkml:trace contextRef="#ctx0" brushRef="#br1" timeOffset="-198060.53">12129 9997 126 0,'0'0'35'15,"0"0"-10"-15,0 0 56 16,0 0 33-16,0 0 7 15,0 0 33-15,28-39-5 16,-28 32-36-16,0 6-18 16,0-1 1-16,0 0-35 15,0 2-17-15,0 0-18 16,0 0-7-16,0 0-12 16,0 0-5-16,0 0-2 15,0 0-17-15,0 7-18 16,0 14 35-16,0 9 11 15,-7 6 2-15,3 2 11 16,2 4-1-16,2-6 7 16,0-2-15-16,0-5 3 0,11-9-5 15,7-6-9-15,-5-11-2 16,5-3 1-16,0 0 1 16,2-17 2-16,4-15-6 15,1-13-66-15,0-4-134 16,-4-8-55-16,-2-2-242 15</inkml:trace>
  <inkml:trace contextRef="#ctx0" brushRef="#br1" timeOffset="-197775">12427 9559 441 0,'0'0'244'16,"0"0"-40"-16,0 0-89 15,0 0-21-15,0 0-68 0,0 0-21 16,-42-7-5-16,42 36 9 15,0 0-4-15,0-6-5 16,18-3 0-16,4-10 5 16,2-5 29-16,-3-5-20 15,-6 0 10-15,-4-15-8 16,-8-9-2-16,-3-2-12 16,0-2-2-16,-16 4-5 15,-4 4 4-15,2 7 0 16,2 12-7-16,5 1-22 15,5 12 25-15,6 23 4 0,0 11-47 16,4 12-94 0,23 0-200-16</inkml:trace>
  <inkml:trace contextRef="#ctx0" brushRef="#br1" timeOffset="-197376.68">12766 10062 351 0,'0'0'323'16,"0"0"-142"-16,0 0-63 15,0 0 17-15,0 0-44 16,0 0-26-16,-47-10-40 16,74 4-19-16,21-2 31 15,18-2-4-15,3-2-18 16,-9 4-3-16,-12 4-11 15,-13 4 2-15,-16 0-1 16,-7 0-2-16,-8 0-3 0,-4 0-35 16,0 0-49-16,0 0-158 15,0-2-242-15</inkml:trace>
  <inkml:trace contextRef="#ctx0" brushRef="#br1" timeOffset="-196495.72">13927 9399 149 0,'0'0'45'16,"0"0"21"-16,0 0-22 16,0 0 49-16,0 0 11 15,0 0-7-15,0 0 36 16,36-87-27-16,-36 82-26 15,0 5-17-15,0 0-14 16,0 0-14-16,0 0-35 0,0 0-7 16,0 0-12-16,-4 0 19 15,-15 21 4-15,-2 7 4 16,-6 15 6-16,-2 8-9 16,2 14 38-16,5 13-20 15,1 14 25-15,10 12-7 16,11 5-7-16,0-3 0 15,19-12-16-15,23-17-8 16,9-13-3-16,9-21-2 16,3-18 0-16,-1-23-10 15,-2-2-49-15,-6-42-178 16,-16-15-414-16</inkml:trace>
  <inkml:trace contextRef="#ctx0" brushRef="#br1" timeOffset="-195511.47">14384 9694 288 0,'0'0'94'15,"0"0"9"-15,0 0-49 16,0 0 7-16,0 0-8 15,0 0-21-15,0-17-32 16,0 17-36-16,0 14 35 16,0 4 1-16,-2 6 29 15,2 0-10-15,-2-4-1 16,2-1 0-16,0-8-4 16,0-4-7-16,0-3 1 0,0-4 0 15,0 0 18-15,0 0 31 16,0-7 44-16,0-15-52 15,-4-6-44-15,2-4-1 16,-2 0-2-16,2 3 8 16,-2 0-9-16,-2 3-1 15,-1 6 12-15,-3 5 9 16,4 3 9-16,-1 5 1 16,1 5-6-16,0 2-14 15,-6 0-7-15,-1 0 8 16,-3 0-12-16,1 7-3 15,-1 10 3-15,3 9 6 16,-1 6-6-16,3 6 2 0,2 11 8 16,2 6-7-16,3 8 8 15,1-3-1-15,3-6-5 16,0-8-1-16,0-12-2 16,14-8 8-16,1-8-10 15,-3-10 0-15,1-6-11 16,-2-2 11-16,1-2 20 15,-2-19 0-15,4-5 1 16,-5-1-21-16,0-7-1 16,5-4-13-16,-2-8-11 15,7-6 2-15,0-3 1 16,-1 6 14-16,0 6 8 0,-4 12 6 16,-6 12-1-16,-4 6 11 15,-1 10 13 1,-3 3-2-16,0 0-16 0,0 0-11 15,0 0-14-15,0 0-3 16,0 0 4-16,-5 8 13 16,-3 10 8-16,-1 5-6 15,-1 9 5-15,4 10-6 16,4 9 0-16,2 7 9 16,0 3 8-16,6-9 0 15,15-12-3-15,3-10-8 16,3-9-3-16,2-12 9 15,3-9-6-15,1 0 5 0,-2-14-7 16,0-18-5 0,-2-3-63-16,-2 0-134 0,-3-3-216 15</inkml:trace>
  <inkml:trace contextRef="#ctx0" brushRef="#br1" timeOffset="-195146.44">14850 9721 511 0,'0'0'222'0,"0"0"-41"16,0 0-20-16,0 0-27 16,0 0-53-16,0 0-35 15,-23-18-31-15,37 14-9 16,11-1 18-16,8-2-8 16,7 2-6-16,5 0-9 15,-1 1 4-15,4-1-2 16,-9 0-3-16,-7 3-8 15,-12 0-68-15,-13 0-120 16,-7 1-104-16,0-4 8 0,-5-1-178 16</inkml:trace>
  <inkml:trace contextRef="#ctx0" brushRef="#br1" timeOffset="-194879.28">15026 9549 377 0,'0'0'138'15,"0"0"-18"-15,0 0 4 16,0 0-10-16,0 0-36 16,0 0-6-16,-11-66-9 15,11 64 15-15,0 2-17 16,0 0-31-16,0 0-15 0,0 0-6 16,0 0-9-16,0 18-9 15,0 14 8-15,0 15 1 16,0 11 5-1,9 11-5-15,2 3 7 0,3 0-7 16,1-7 0-16,3-15-1 16,5-15-7-16,3-20-195 15,0-15-208-15</inkml:trace>
  <inkml:trace contextRef="#ctx0" brushRef="#br1" timeOffset="-194228.96">15475 9354 98 0,'0'0'265'0,"0"0"-111"15,0 0 3-15,0 0-32 16,0 0-41-16,0 0-31 16,0-14-12-16,0 14-35 15,0 0 6-15,0 0-10 0,0 0-2 16,0 13-1 0,0 15 1-16,0 14 55 0,0 7-26 15,8 6-10-15,3 3 14 16,1-2-10-16,-4-6-4 15,1-1-4-15,-4-10-2 16,-3-12-2-16,1-12-3 16,-3-11-4-16,0-4 0 15,0 0 9-15,0-2 28 16,0-23 27-16,0-12-46 16,2-5-16-16,2-2-2 15,5 5-3-15,7 6-2 16,5 8-3-16,8 4 0 15,8 7 4-15,-2 3 3 16,1 10-3-16,-7 1 0 0,-12 0-4 16,-7 8 0-1,-10 14-12-15,0 6-1 0,-5 0 7 16,-24 2 9-16,-4 0 1 16,-3-2 0-16,-4-7-1 15,6-2 5-15,5-8 10 16,9-7 3-16,11-3-1 15,7-1 13-15,2 0 13 16,0-5-18-16,0-6-22 16,0 1-1-16,0 8-2 15,0 2-16-15,0 0-36 16,2 0-76-16,14 0-168 0,6 2-49 16</inkml:trace>
  <inkml:trace contextRef="#ctx0" brushRef="#br1" timeOffset="-193255.31">16007 9392 488 0,'0'0'199'15,"0"0"-115"-15,0 0 10 16,0 0-85-16,0 0 0 16,0 0 19-16,93-60-15 15,-70 60-12-15,-5 0 13 16,-7 0-11-16,-3 4-3 15,2 16 0-15,-6 9 5 16,3 2 10-16,-5 6 2 16,-2 0-3-16,0 2 2 15,-2 1 17-15,-21-4 42 16,0-5-13-16,-4-6-23 16,9-9-11-16,7-8-13 0,9-8-2 15,2 0 8-15,0-14 13 16,8-21-14-16,21-8-20 15,7-3-7-15,6-2 2 16,-2 2-29-16,2 4-29 16,-4 1-10-16,-5 5 62 15,-4 7 11-15,-8 5 8 16,-5 4-5-16,-10 8-1 16,-3 5 10-16,-3 3 0 15,0 4 3-15,0-3 3 16,0 3-9-16,-3 0 2 15,-11 0-11-15,-3 0 0 16,-5 17 0-16,-3 7 9 0,0 5 8 16,4 6 1-16,0 7-3 15,8 4 1-15,6 2-1 16,7 1-3-16,0-5-1 16,5 0-5-16,17-6-5 15,2-7 1-15,3-12 3 16,2-9-4-16,3-10 5 15,3 0-2-15,1-14 3 16,-3-18-7-16,-2-9-17 16,-6 2-25-16,-7-3-21 15,-7 2 6-15,-7 6 26 16,0 5 25-16,0 10 6 0,0 2 5 16,0 5 9-1,-2 6 8-15,3 2 9 0,-5 3-10 16,0 1-5-16,0 0-7 15,0 0 7-15,0 0-9 16,0 0-7-16,0 0 2 16,-7 5 6-16,-5 11-5 15,-1 7-1-15,1 5 5 16,0 2 16-16,3 5-10 16,7 2-1-16,2 1 5 15,0 0-11-15,6-1 4 16,19-4-8-16,4-8 0 15,2-11-2-15,3-11 6 16,-5-3-6-16,-2-14-12 16,-5-21-46-16,-5-8-120 0,-6-5-143 15,-6-3-454-15</inkml:trace>
  <inkml:trace contextRef="#ctx0" brushRef="#br1" timeOffset="-192988.43">16774 9235 506 0,'0'0'188'0,"0"0"-111"15,0 0-20-15,0 0-15 16,0 0 22-16,0 0-25 16,-31 93-7-16,44-75 1 0,5-8-4 15,-3-1 12-15,2-9-1 16,-5 0-2-16,-3-9 19 15,-1-15-21-15,-4 2-36 16,-4 0 3-16,0 6-6 16,-2 8-32-16,-14 5-46 15,-7 3-46-15,4 0-67 16,5 0-359-16</inkml:trace>
  <inkml:trace contextRef="#ctx0" brushRef="#br1" timeOffset="-192437.37">16999 8919 589 0,'0'0'250'0,"0"0"-100"15,0 0-58-15,0 0-38 16,0 0-50-16,0 0 4 15,65 74 21-15,-20-6-16 16,-6 16 5-16,-3 20-4 16,-13 5 43-16,-17 7-30 0,-6 3 13 15,-13-3-10-15,-23-7-3 16,-9-11-13-16,-2-17 1 16,-1-22-10-16,7-17-4 15,10-16-1-15,14-18-75 16,10-8-125-16,7-15-102 15</inkml:trace>
  <inkml:trace contextRef="#ctx0" brushRef="#br1" timeOffset="-189227.81">19161 6802 407 0,'0'0'164'0,"0"0"-48"16,0 0-19-16,0 0-28 15,0 0-3-15,0 0-17 16,0-28-3-16,0 21 14 16,0 1-21-16,0 1-6 0,0-2 10 15,0 1-16-15,0 3 4 16,0 1 7-16,0-1-17 16,0 3-6-16,0 0-8 15,0 0 0-15,0 0-7 16,0 0-9-16,0 0-4 15,0 8-11-15,0 19 20 16,0 6 4-16,0 8 6 16,0-3-5-16,0-4 6 15,14-4-2-15,3-9-3 16,2-4 7-16,-2-11-9 0,1-6 0 16,5-2 8-16,-4-26 7 15,4-8-3-15,-5-6-11 16,-7 2 5-16,-5 1-6 15,-2 3 1-15,2 4 2 16,-2 5-3-16,-2 4 3 16,-2 8-2-16,0 2 1 15,0 6-2-15,0 4 3 16,0-1 12-16,0 0-1 16,0 1-2-16,0 0-2 15,0 3-5-15,0-2-1 16,0 2-2-16,0 0-2 15,0 0-7-15,0 0 0 16,0 10 5-16,0 22-6 16,0 16 6-16,7 13 2 0,3 6 0 15,2 12 3-15,1 7-2 16,-1 8-1-16,-1 5 4 16,-3 1 0-16,2-7-2 15,-6-5 2-15,3-15 5 16,-1-9-8-16,-2-11 9 15,1-9-9-15,-2-12 8 16,-3-11-5-16,0-6-2 16,0-5 0-16,0-6 0 15,0-1 8-15,-3-3 1 16,-12 0 8-16,-8 0 11 16,-4-5-12-16,-4-15-7 0,-2-8 4 15,2-8-1-15,2-8-9 16,6-2-3-16,8-4 3 15,6-7-1-15,9 0-4 16,0-10 1-16,7-2-3 16,22-6-1-16,2 0-20 15,-4 7-31-15,-3 8-12 16,-11 10-45-16,-10 3-231 16,-3 0-425-16</inkml:trace>
  <inkml:trace contextRef="#ctx0" brushRef="#br1" timeOffset="-188785.96">19335 6180 500 0,'0'0'180'15,"0"0"-53"-15,0 0-24 16,0 0-54-16,0 0-43 16,0 0-6-16,0-18-6 15,0 36-1-15,0 14 7 16,0 8 22-16,0 4 11 0,-4 2-8 16,-3-4 1-16,-2-5-3 15,2-11-12-15,1-6-5 16,4-11-6-1,2-4 3-15,0-5 5 0,0 0 12 16,0-9 18-16,0-16 42 16,0-11-68-16,0-1-9 15,15 4 2-15,1 4-4 16,-5 9 7-16,0 8 5 16,-2 7-13-16,6 5 0 15,6 0 7-15,3 13-7 16,10 19-3-16,-1 8 3 15,0 9-3-15,1 1-5 16,-7-1-182-16,-3-2-188 16</inkml:trace>
  <inkml:trace contextRef="#ctx0" brushRef="#br1" timeOffset="-188458.36">20056 6764 123 0,'0'0'607'0,"0"0"-452"16,0 0-81-16,0 0 18 16,0 0-5-16,0 0-82 15,26-40 26-15,8 29-18 16,-1 3-13-16,-2 6 0 16,0 2-99-16,1 0-138 15,-10 5-100-15</inkml:trace>
  <inkml:trace contextRef="#ctx0" brushRef="#br1" timeOffset="-188310.89">20156 6920 796 0,'0'0'146'0,"0"0"-55"16,0 0-44-16,0 0-47 15,0 0-3-15,0 0-10 16,305-105-236-16,-247 86-418 15</inkml:trace>
  <inkml:trace contextRef="#ctx0" brushRef="#br1" timeOffset="-187088.73">21350 6604 377 0,'0'0'137'0,"0"0"-13"15,0 0-22-15,0 0-50 16,0 0-32-16,0 0-20 16,0-15-19-16,0 27-2 15,0 12 21-15,0 1 41 16,0 4-13-16,2 0 2 15,0-6-2-15,1-5-12 16,0-6-6-16,-1-7-5 16,-2-5 3-16,0 0 6 15,0-9 13-15,0-17 46 0,0-11-62 16,0-4-7-16,0-1 1 16,-2 2 7-16,-6 1-8 15,0 6-3-15,-1 5 9 16,0 4 23-16,2 5-2 15,3 7 16-15,-1 7-15 16,3 3-18-16,-7 2-14 16,-2 0-28-16,-9 2 28 15,-4 15 0-15,-1 8 4 16,2 1-2-16,2 8 0 0,0 4 2 16,5 8-3-1,5 12 4-15,5 2 2 0,4 0 3 16,0-3-9-16,2-14 3 15,0-4-3-15,0-12 8 16,10-6-8-16,-1-11-1 16,1-6 0-16,3-4-6 15,3 0 6-15,3-23 26 16,4-10-26-16,-3-7-1 16,-3-3-10-16,-1 2-3 15,0 1 10-15,-3-1-1 16,3 8 4-16,-3 0 1 15,3 9 0-15,-3 3 0 16,-2 4 0-16,-2 8-1 16,-5 2-1-16,2 5 2 0,-6 2 0 15,0 0 5-15,0 0-5 16,0 0-11-16,0 0-6 16,0 9-8-16,0 17 24 15,0 15 0-15,0 8 2 16,0 4 8-16,0 0-1 15,0-6 5-15,4-4 0 16,13-12 13-16,6-6-10 16,1-13-4-16,5-10 3 15,5-2-14-15,1-7 22 16,1-25-17-16,-1-1-6 16,-1-3-99-16,-8-4-131 0,-1-1-352 15</inkml:trace>
  <inkml:trace contextRef="#ctx0" brushRef="#br1" timeOffset="-186733.93">21812 6621 400 0,'0'0'276'0,"0"0"-83"16,0 0-64-16,0 0 12 16,0 0-33-16,0 0-41 15,-49-26-24-15,51 23-43 16,23-2 7-16,6-1 14 15,9 0-13-15,3-3 1 16,-4 2-2-16,-1 1-7 16,-7-1-8-16,-4 0-43 15,-9 0-75-15,-7 0-55 16,-7 2-92-16,-4-4-151 0</inkml:trace>
  <inkml:trace contextRef="#ctx0" brushRef="#br1" timeOffset="-186519.1">21952 6423 346 0,'0'0'228'0,"0"0"-63"16,0 0-13-16,0 0-35 15,0 0-26-15,0 0-8 16,-19-34-39-16,16 34-25 16,3 0-6-16,0 10-13 15,0 28 3-15,0 18 5 16,0 16 32-16,0 10-23 15,3 0-8-15,3 1-4 16,-2-12-5-16,-4-8-7 16,0-19-156-16,0-20-190 0</inkml:trace>
  <inkml:trace contextRef="#ctx0" brushRef="#br1" timeOffset="-182049.04">22461 6268 135 0,'0'0'192'15,"0"0"-73"-15,0 0 1 16,0 0-13-16,0 0-21 15,0 0-28-15,0 0 17 16,0-102-1-16,0 102-8 16,0 0-4-16,0 0-22 15,0 0-23-15,0 0-13 16,0 16-4-16,0 24 0 16,2 18 6-16,4 11 13 15,1 7 0-15,-2 6 2 16,1 0-6-16,-3-4-1 15,-3-7-2-15,0-18-3 16,0-15 0-16,0-15 2 0,0-17-6 16,0-6 10-1,0 0 2-15,0-6 15 0,0-21 1 16,4-10-33-16,12-9 2 16,-1-2-2-16,8-1 1 15,-2 8 1-15,4 12-2 16,2 9-2-16,0 10 1 15,0 8 0-15,4 2-2 16,-2 0 1-16,0 10 0 16,-9 6 4-16,-5 4-4 15,-8 2 5-15,-5 3-3 16,-2 2 0-16,0-1 0 0,-20 2 0 16,-13-2 5-1,-6 1 3-15,-5-4-4 0,-1-2-1 16,1-6-1-16,4-2 1 15,9-8 5-15,11-3 3 16,9-2 6-16,8 0 8 16,3 0 3-16,0 0-4 15,0 0-10-15,0 0-5 16,0 0-5-16,0 0-3 16,0 0 1-16,0 0-2 15,0 0-6-15,0 0-33 16,0 0-34-16,25 0-93 15,13-13-117-15,11-18-463 16</inkml:trace>
  <inkml:trace contextRef="#ctx0" brushRef="#br1" timeOffset="-180946.84">22984 6328 560 0,'0'0'170'16,"0"0"-42"-16,0 0-24 0,0 0-19 16,0 0-45-1,0 0-35-15,60-86-2 0,-26 86-3 16,-3 0 0-16,-2 12-1 16,-4 18-7-16,-7 8-1 15,-12 7 6-15,-6 2 6 16,0 8 5-16,-8-4 20 15,-15 2-12-15,-6-7 11 16,2-10-12-16,0-7 4 16,7-10-3-16,9-13-9 15,7-2-7-15,4-4 8 16,0 0 4-16,4-24 9 0,23-16-21 16,9-10-5-1,3-4-5-15,4 2-25 0,-5 6-26 16,-7 3 11-16,-4 6 26 15,-4 4 21-15,-8 1 5 16,-1 5-2-16,-8 8 16 16,-4 3 12-16,-2 5 28 15,0 6-31-15,0 3-8 16,0 2 2-16,0 0-13 16,0 0-2-16,0 0-3 15,0 0-1-15,-4 20 0 16,-10 6 3-16,-3 8 3 15,-1 9 4-15,2 7 15 0,5 4-8 16,4 5 6 0,7 4-5-16,0-7-6 0,0-6-2 15,21-12-2-15,3-11-8 16,7-13 1-16,5-14 2 16,2 0 6-16,1-18 7 15,2-18-13-15,-12-4-3 16,-7-3-15-16,-8 5-5 15,-6-2-12-15,-6 4 12 16,-2 3 15-16,0 6 5 16,0 5 2-16,0 6 3 15,0 8 7-15,0 1 4 16,0 6 0-16,0 1-8 16,0 0-6-16,0 0-2 0,0 0-7 15,0 5 3-15,-2 17 4 16,-2 9 7-16,0 6 2 15,4 9-2-15,0 3 8 16,0 6-5-16,2-6-7 16,11-6 2-16,1-10-2 15,-3-10-1-15,-3-9-2 16,2-9-1-16,-4-5-3 16,3 0-8-16,3-21-8 15,3-12-29-15,-1-8-141 16,1-4-183-16</inkml:trace>
  <inkml:trace contextRef="#ctx0" brushRef="#br1" timeOffset="-180623.93">23765 6224 420 0,'0'0'196'15,"0"0"-49"-15,0 0 24 16,0 0-47-16,0 0-57 16,0 0-57-16,-5-14-10 15,5 36 0-15,0-2 4 16,0 0 27-16,15-8-20 0,4-5 10 16,-2-7 21-16,1 0-22 15,-3-13 11-15,-5-15-8 16,-6-5-17-16,-4 2-3 15,0 7 0-15,-2 10-3 16,-16 11-10-16,-2 3-20 16,-2 14-64-16,-1 23-36 15,1 7-37-15,0 7-228 16</inkml:trace>
  <inkml:trace contextRef="#ctx0" brushRef="#br1" timeOffset="-177720.72">18615 6578 13 0,'0'0'123'16,"0"0"-52"-16,0 0-8 0,0 0-2 15,0 0-3-15,0 0 0 16,45-81 0-16,-45 79 13 16,0 2-5-16,0 0-66 15,-7 2-5-15,-15 21 5 16,-7 10 12-16,-2 6 5 15,2 5-6-15,0-3-6 16,2 2 2-16,7-7-3 16,7-4 3-16,4-13-4 15,9-6 2-15,0-8-5 16,0-5 1-16,22 0 15 16,4 0 56-16,3 0-44 0,-2 0-5 15,-4 0-17-15,-6 0-6 16,-3 7-4-16,-5 5-2 15,-3 2-12-15,-4 3 11 16,-2 8 3-16,0 2-7 16,-4 2 8-16,-19 5 3 15,-2 0 15-15,-7-1-15 16,3-8 1-16,2-7 0 16,9-5 4-16,5-9-1 15,9-4 2-15,4 0 11 16,0 0 31-16,0-14-10 15,4-5-36-15,14-1 5 16,2 2 14-16,2 4-13 0,3 6 0 16,-3 4-8-16,0 4 0 15,-1 0-1-15,-8 0-2 16,-3 20-6-16,0 9-1 16,-6 8 4-16,-4 10 2 15,0 9 3-15,0 5 2 16,-8 9-1-16,-8 7 7 15,-5 3-4-15,4-2 11 16,5-3 27-16,10-15-3 16,2-14-20-16,5-9-8 15,21-11 3-15,13-6-1 16,11-9-3-16,9-7-9 16,5-4-119-16,4-12-308 0</inkml:trace>
  <inkml:trace contextRef="#ctx0" brushRef="#br1" timeOffset="-176627.18">23960 5959 149 0,'0'0'245'0,"0"0"-148"16,0 0 8-16,0 0-49 15,0 0-13-15,0 0-28 16,135-117 5-16,-111 108-7 15,-6 4 18-15,-8 5-9 16,-2 0-22-16,-2 11-1 16,1 13 1-16,-3 10 37 15,0 3-6-15,0 3-11 16,-4 2-3-16,0 2-2 0,0 2-6 16,-4 7-2-16,-17 2 3 15,-10-3 6-15,0-2-2 16,2-3-2-16,6-10 0 15,12-9 5-15,11-7-10 16,0-9-1-16,11-6 17 16,20-6 30-16,0 0 6 15,-2 0-25-15,-6 0-13 16,-10 0-8-16,-9 0-6 16,-4 0 0-16,0 0-4 15,0 0-3-15,0 0-6 16,0 0 0-16,0 0-2 15,-17 12 8-15,-6 16 3 0,-6 10-1 16,5 7 4-16,4 8-6 16,6 9 1-16,10 11-2 15,4 7 1-15,0 12 0 16,27 6 0-16,-2 4-2 16,-8-5 3-16,-13-13-1 15,-4-15 9-15,-2-14 16 16,-22-17-10-16,-5-11 13 15,0-11-1-15,-4-9-7 16,-4-2-13-16,8-5-5 16,-2 0-2-16,7 0-51 15,2 0-180-15,4 0-293 16</inkml:trace>
  <inkml:trace contextRef="#ctx0" brushRef="#br1" timeOffset="-171757.9">11033 9656 107 0,'0'0'217'16,"0"0"-89"-16,0 0-52 15,0 0 2-15,0 0 2 0,0 0-20 16,0 0-9 0,21-41 5-16,-21 41-1 0,0-2-4 15,0 2-30-15,0 0-21 16,-11 0-13-16,-14 23 13 16,-6 2 16-16,-2 8 14 15,2 6-7-15,2 2-14 16,4-4-1-16,7-4 3 15,7-8-8-15,6-8-1 16,5-8-2-16,0-4-5 16,0-5 5-16,25 0 10 15,6 0 16-15,1 0-9 16,-1 2-4-16,-7 2-12 16,-4 0 3-16,-4 2-3 0,-3-3-2 15,-7 2 1-15,-3 3-4 16,-3 4-11-16,0 6 0 15,0 8 14-15,-18 6 1 16,-6 3 13-16,-5 0-5 16,2-1-5-16,3-8-1 15,6-5 1-15,4-11 1 16,9-5-3-16,3-5 16 16,2 0 28-16,0 0 2 15,0 0-10-15,0 0-30 16,5-8-7-16,2 3-7 15,4 3 0-15,2 2 7 16,7 0 3-16,3 0 1 0,-4 7-2 16,-1 15-2-16,-7 11-15 15,-6 7 8-15,-5 10-2 16,0 6 7 0,0 2 2-16,-11 2 0 0,2-4 2 15,5-1 4-15,2-8-4 16,2-2 1-16,0-10 7 15,10-2-6-15,15-5 1 16,2-8 2-16,4-6-7 16,7-10-4-16,-3-4-158 15,1-16-197-15</inkml:trace>
  <inkml:trace contextRef="#ctx0" brushRef="#br1" timeOffset="-170109.15">17541 8995 30 0,'0'0'165'15,"0"0"-23"-15,0 0-21 16,0 0 6-16,0 0-10 16,0 0-26-16,-25 0-22 15,23 0 3-15,0 0 26 16,2-5 0-16,0-6-29 16,0-1-24-16,0-2-37 15,11-2-2-15,9 0 4 16,3 2-1-16,-4 2-9 15,1 3 0-15,-5 9-21 16,2 0 21-16,-7 0 0 0,0 21-1 16,-6 4 1-16,-4 2-10 15,0 4 9-15,0 1-7 16,-4 2 8-16,-10 2 10 16,-5 3-7-16,0 4-2 15,-1-2 6-15,3-2-7 16,7-7 2-16,8-8-1 15,2-8-1-15,0-3 0 16,18-6 0-16,5-2-5 16,6-5 13-16,0 0-2 15,-3 0 6-15,-2-9 2 0,-7-1-14 16,-9 4 8 0,-6 4-7-16,-2 0 0 0,0 2-1 15,0 0-7-15,0 0 5 16,0 0 2-16,0 0 1 15,-6 0-1-15,-3 0 0 16,0 0-3-16,4 4 2 16,1 9-2-16,0 6 2 15,1 5 1-15,3 8 0 16,0 11 0-16,0 1 1 16,0 7 1-16,7 7-1 15,4 0-1-15,-2 0 1 16,-6 3-1-16,-3-6 5 15,0-5 2-15,0-6 5 16,0-8-1-16,0-6 2 0,-7-8 3 16,0-6-2-16,4-8-1 15,-1-4-2 1,4-4-1-16,0 0 15 0,0 0 15 16,-2 0-8-16,2 0-10 15,0 0 1-15,-2 0-9 16,2 0-9-16,0 0-5 15,0 0 3-15,-2 0-1 16,2 0 0-16,0 0-1 16,-3 0 0-16,-5 0 1 15,-10 0-2-15,-11 0 0 16,-7-6 0-16,1 3 5 0,1 0-5 16,12 1 0-1,8 2-1-15,12 0 0 0,2 0 0 16,0 0-6-16,0-2-4 15,0 2-1-15,4-2 4 16,8 0 8-16,-2 1 4 16,2-4-4-16,-1 3-21 15,2 0-27-15,1-2-24 16,-1-6-109-16,-1-10-162 16</inkml:trace>
  <inkml:trace contextRef="#ctx0" brushRef="#br1" timeOffset="-169495.4">18015 8811 187 0,'0'0'451'0,"0"0"-300"16,0 0-62-16,0 0-14 15,0 0-10-15,0 0 10 16,-17-10-53-16,17 3-3 16,0 0 3-16,0-1-21 15,13-1 4-15,1-3-1 16,-1 7-4-16,1-1 0 16,3 3 0-16,-1 3 2 15,-1 0-2-15,-1 0-1 16,-5 0-3-16,-3 12-7 15,-6 7-4-15,0 5 15 16,-4 5 3-16,-21 6 3 0,0-1-2 16,-4 1 0-16,8-8 3 15,2-3 2-15,9-8 16 16,5-5 3-16,5-8-7 16,0-1-8-16,0-2 7 15,24 0-5-15,19 0 43 16,11-5-36-16,-2-8-4 15,-2 4-15-15,-15 4 0 16,-8 1-1-16,-13 4-2 16,-14 0-3-16,0 0-72 15,-5 6-116-15,-24 12-27 16,-11 3-331-16</inkml:trace>
  <inkml:trace contextRef="#ctx0" brushRef="#br1" timeOffset="-167057.86">2315 12325 282 0,'0'0'61'15,"0"0"-38"-15,0 0-20 16,0 0 12-16,0 0 8 16,0 0 15-16,-89 26 23 15,74-21 7-15,-3-1 66 16,3 0-15-16,1 0-31 0,5-1-7 16,5-2-9-16,4-1-11 15,0 0-9-15,0 0-6 16,0 0-10-16,17 0-31 15,26 0 8-15,13-6 37 16,6-9-35-16,-2 3-1 16,-11-2-7-16,-8 3 0 15,-12 5-5-15,-14 3-2 16,-9 3-1-16,-6 0-15 16,0 0-32-16,-2 0-48 15,-17 0 1-15,-8 17 34 16,-4 1-72-16,-1 0-107 15,3-2-48-15</inkml:trace>
  <inkml:trace contextRef="#ctx0" brushRef="#br1" timeOffset="-166987.9">2315 12325 222 0</inkml:trace>
  <inkml:trace contextRef="#ctx0" brushRef="#br1" timeOffset="-166353.15">2315 12325 222 0,'-64'84'231'0,"64"-84"-92"0,0 0 32 0,0 0-17 0,0 0 2 0,0 0-44 16,-23 0-45-16,23 0-1 15,0 0-24-15,0 0-42 16,6 0-10-16,11 1-2 16,14 11 12-16,7 5 19 15,7 4-12-15,-3 2-3 0,-9-2-4 16,-8 8-15 0,-13-3-20-16,-12 6-14 0,0 2 13 15,-23 2 36-15,-15 3 12 16,-9-1-1-16,1-1-11 15,-6-3 6-15,3-4-4 16,7-4-1-16,6-5 2 16,14-10-3-16,8-4 2 15,7-3 0-15,7-4 3 16,0 0 38-16,0 0 8 16,0 0-17-16,0 0-17 15,0 1-9-15,0-1 0 16,0 3-4-16,0-3-2 15,0 0 1-15,0 0 1 16,0 0-3-16,0 1 2 0,0-1-1 16,0 0 1-16,0 0 3 15,0 0 4-15,0 0-3 16,0 0 7-16,0 0-8 16,0 0-6-16,10 0-4 15,18-4-2-15,15-8 6 16,15-2 8-16,11-4-5 15,2 3 8-15,3 4-11 16,-10 5-2-16,-10 6-1 16,-14 0-3-16,-9 0 2 15,-10 0-4-15,-11 0-1 16,-3 2 0-16,-7-2 2 16,0 0 7-16,0 0 3 0,0 0 3 15,0 0 0-15,0 0 7 16,0 0 3-16,0 0 9 15,0-10-2-15,0-4-13 16,0-1-10-16,0-2-6 16,0 3-10-16,0 4-15 15,0 4-5-15,0 3-7 16,4 3-64-16,14-5-252 16,11-3-487-16</inkml:trace>
  <inkml:trace contextRef="#ctx0" brushRef="#br1" timeOffset="-165145.65">2893 12566 84 0,'0'0'290'0,"0"0"-113"15,0 0 5-15,0 0-27 16,0 0-25-16,0 0-23 15,-27-16-52-15,27 16-18 0,0 0-4 16,0 0-23-16,0 0-10 16,5 0-8-16,8 2 8 15,10 5 10-15,3-5 7 16,6-2-5-16,3 0 3 16,-4 0 1-16,3-11-3 15,-8-6-13-15,-5-3-7 16,-6-3-21-16,-11 1-9 15,-4 2-20-15,0 1 7 16,0 4 40-16,-8 3 10 16,-6 5 0-16,1 2-6 15,2 3 6-15,1 2 0 16,0 0-24-16,-3 2 21 0,-6 22 3 16,1 6 5-16,-1 6-4 15,1 6 17-15,2 2 14 16,0 5-4-16,6-1 3 15,5 1 1-15,5-3-6 16,0-3-6-16,0-2-11 16,5-7-3-16,14-6-5 15,6-12-1-15,6-11 3 16,10-5 0-16,3 0 18 16,5-28 6-16,0-7-21 15,-12-6-6-15,-6 1-23 16,-8 8 20-16,-9 4 3 15,-8 7 0-15,-1 4 6 16,-3 5-4-16,-2 2 1 0,2 3-2 16,-2 2 2-16,0 3 7 15,0 0-10-15,0 2 0 16,0 0 15-16,0 0-15 16,0 0 4-16,2 0-3 15,-2 0-1-15,2 0 0 16,-2-3 9-16,0 3-7 15,0-3 1-15,3 1 3 16,-1-2-4-16,1-2 2 16,-3 1-2-16,2 0 3 15,2-3-2-15,-2-2 6 0,5-2-8 16,-3 0 4-16,1-1-4 16,-3 3-1-16,1 5 0 15,-3 3 3-15,0 0-1 16,0 2-2-16,0 0 0 15,0 0-1-15,0 0-12 16,0 0 9-16,0 4-2 16,-8 15 2-16,2 11 4 15,2 8 5-15,4 8-2 16,0 0 7-16,0 1 3 16,20-6-4-16,4-13-9 15,-2-11 0-15,1-11 6 16,-1-6-4-16,2-1-1 15,5-31 24-15,-2-13-25 0,-4-3-53 16,-10 2-51-16,-6 2-241 16,-7 2-558-16</inkml:trace>
  <inkml:trace contextRef="#ctx0" brushRef="#br1" timeOffset="-164803.49">3448 12264 714 0,'0'0'155'15,"0"0"-26"-15,0 0 41 16,0 0-92-16,0 0-78 0,0 0-15 16,-7 22 14-16,7 8 1 15,0-6 11-15,2-8-5 16,8-9-6-16,0-7-12 15,1 0 12-15,5-12 66 16,-3-13-20-16,-5-3-33 16,-8 0-11-16,0 5 6 15,0 6-8-15,-6 9 1 16,-2 4-1-16,4 2 0 16,1 2-1-16,1 0-4 15,2 0-32-15,0 2-64 16,0 15-40-16,0 4-54 15,17-4-196-15</inkml:trace>
  <inkml:trace contextRef="#ctx0" brushRef="#br1" timeOffset="-164379.74">3791 12046 242 0,'0'0'641'16,"0"0"-561"-16,0 0-27 15,0 0-28-15,0 0-25 0,0 0-2 16,74-128 2 0,-58 128 6-16,-8 0-6 0,-3 0-19 15,-3 15 7 1,0 7 12-16,-2 4 3 0,0 4 6 15,0 0-3-15,-4 2 9 16,-12 3 9-16,-4-5 9 16,0-2 0-16,0-3 10 15,2-7-5-15,7-6 1 16,3-7 0-16,4-3-4 16,4-2 9-16,0 0-3 15,0 0-7-15,0 0-7 0,17 0-11 16,7-14-1-1,3 1-4-15,2 1-5 16,-5 7-6-16,-4 3-17 0,-1 2-57 16,-4 0-56-16,-1 0-174 15,-8 7-364-15</inkml:trace>
  <inkml:trace contextRef="#ctx0" brushRef="#br1" timeOffset="-163675.02">4658 12450 103 0,'0'0'313'0,"0"0"-156"15,0 0-73-15,0 0-7 16,0 0 10-16,0 0-2 0,-36-6 0 15,34 6 3-15,2 0-14 16,0 0 2-16,0 0-12 16,0 0-14-16,2-1-29 15,21-3-19-15,8-3 6 16,7-1 24-16,5 2-23 16,-8 0-5-16,-4 3-4 15,-10 0-18-15,-10 3-62 16,-11 0-107-16,0 0-28 0,-5 8-54 15,-19 7-66 1</inkml:trace>
  <inkml:trace contextRef="#ctx0" brushRef="#br1" timeOffset="-163447.87">4658 12629 769 0,'0'0'210'15,"0"0"-163"-15,0 0-15 16,0 0 24-16,0 0-22 16,0 0-7-16,-2 2-9 15,16-2 1-15,1 0 46 16,1 0-39-16,-3 0-15 0,-1 0-7 16,1 0-4-1,3 0-54-15,7-4-215 0,6-6-213 16</inkml:trace>
  <inkml:trace contextRef="#ctx0" brushRef="#br1" timeOffset="-162220.03">6464 12112 371 0,'0'0'156'0,"0"0"-94"16,0 0-9-16,0 0 57 16,0 0-15-16,0 0-41 15,-16 0-25-15,16 0 0 0,0 0 17 16,0 0 31-16,0 0-2 16,2 0-36-16,23-7-26 15,16-9 45-15,11-2-33 16,14 1-13-16,1 2-2 15,-3 5-10-15,-6 6 1 16,-12 4-4-16,-14 0-6 16,-14 0-37-16,-16 0-55 15,-2 0-17-15,-11 0-40 16,-22 10 157-16,-10 2-134 16,-5-2-157-16,-2 6-142 15</inkml:trace>
  <inkml:trace contextRef="#ctx0" brushRef="#br1" timeOffset="-161177.9">6568 12180 295 0,'0'0'293'0,"0"0"-193"16,0 0-35-16,0 0 40 16,0 0-31-16,0 0-26 15,-37-4-35-15,32 4-10 16,-1 0-3-16,-4 0 5 15,2 4 1-15,1 2 4 16,1-1-4-16,6-2 9 16,0-1-10-16,0 3-5 15,0 0 2-15,-2 3-2 16,-3 2 3-16,-6 1 10 0,0-2-6 16,-1-1 6-1,3-2-10-15,5-4 5 0,0 0-7 16,4-2 2-16,0 0-3 15,0 0 3-15,0 0 8 16,0 0-3-16,0 0-4 16,0 0 29-16,0 0 7 15,0 0-9-15,0 0-7 16,0 0-1-16,0-8-23 16,0-4-10-16,4 5 10 15,-2 0 18-15,-2 3-11 16,0 4 1-16,0 0-5 0,0 0 3 15,0-2-5 1,0 2 8-16,0-1 1 0,0-2 5 16,0 1-4-16,0 0-3 15,2 0 0-15,3-1-8 16,1 2 0-16,8 1-10 16,9 0-10-16,8 13 17 15,17 22 3-15,10 14 0 16,3 4 0-16,-3-1 7 15,-9-7-7-15,-16-10-6 16,-10-9 6-16,-10-12 2 16,-9-9-2-16,-4-3 0 15,0-2 0-15,0 0 9 0,-11-11 5 16,-11-9-12 0,-3 1-2-16,4 3 0 0,7 5 0 15,5 8 0-15,-1 3 0 16,6 0-5-16,-9 1-3 15,-5 28-6-15,-4 10 13 16,-5 8 1-16,-2-1 3 16,5 0-2-16,-3-4-1 15,0-6 2-15,0-2-1 16,2-7 0-16,4-8 2 16,7-5-2-16,7-9-1 15,5-5 4-15,2 0 0 0,0 0 4 16,0-9 5-1,0-10-12-15,0-4 3 0,0 5-3 16,0 6 0-16,0 4 2 16,0 2-3-16,0 5-11 15,0 1 6-15,0 0-7 16,0 0 3-16,0 0-1 16,0 0 1-16,2 5 6 15,1 5 1-15,-1 1-1 16,2-6 3-16,4-1 1 15,2-4-1-15,17 0-4 16,13-2 4-16,20-19 22 16,12-8-4-16,6 3-9 15,2 6-7-15,-5 8-2 16,-12 4 0-16,-18 6-3 0,-20 2 3 16,-17 0-1-1,-8 0-22-15,0 0-5 0,0-2-17 16,0 0-86-16,-20-1-62 15,-5-2-319-15</inkml:trace>
  <inkml:trace contextRef="#ctx0" brushRef="#br1" timeOffset="-160723.31">6479 12222 29 0,'0'0'132'16,"0"0"-35"-16,0 0 53 16,0 0-49-16,0 0-25 0,0 0-13 15,-21-79 9-15,16 69 3 16,2 0 16-16,-3-1 2 15,-1-1 18-15,-1-1-31 16,-2 1-44-16,4 3-22 16,-1-2-5-16,7 7 1 15,0 1-10-15,0 3-13 16,0 0-116-16,0 20-131 16,20 5-4-16</inkml:trace>
  <inkml:trace contextRef="#ctx0" brushRef="#br1" timeOffset="-155765.02">1885 13387 348 0,'0'0'146'15,"0"0"-82"-15,2-3 2 16,1-2-3-16,-1 1-28 16,0 0-1-16,-2 4 6 15,0 0-8-15,0 0 13 16,0 0 2-16,0 0-21 15,0 0-9-15,0 0-10 16,0 0-1-16,0 0 0 16,0 6-4-16,-4 8 2 0,-3 8-1 15,3-2 4-15,4 2 11 16,0 4 10-16,0 1 11 16,0 2 11-16,15-2-15 15,1-4-17-15,-1-5-5 16,3-8-9-16,-2-3 2 15,-1-7-1-15,4 0-5 16,0-18-2-16,-1-20-49 16,-3-11-180-16,-15-1-324 15</inkml:trace>
  <inkml:trace contextRef="#ctx0" brushRef="#br1" timeOffset="-155590.08">1848 13136 937 0,'0'0'164'0,"0"0"-102"16,0 0-38-16,0 0-24 15,0 0-6-15,0 0-54 16,26 23 18-16,3-2-95 16,1-3-83-16,-7-2-270 15</inkml:trace>
  <inkml:trace contextRef="#ctx0" brushRef="#br1" timeOffset="-155111.78">2284 13409 616 0,'0'0'123'16,"0"0"-51"-16,0 0 20 15,0 0 1-15,0 0-22 16,0 0-34-16,-2-5-9 15,14-7 22-15,3 3-42 16,3-3 3-16,4 1-11 16,-2 4 0-16,0 0-27 0,-2 7-108 15,0 0-128-15,-7 0 14 16,-9 3-65-16</inkml:trace>
  <inkml:trace contextRef="#ctx0" brushRef="#br1" timeOffset="-154925">2284 13409 754 0,'33'122'206'16,"-33"-122"-124"-16,0 0-11 16,0 0-57-16,0 0-2 0,0 0-24 15,48-16 5 1,-26 16-95-16,0-2-69 0,-2-3-96 15,1-7-191-15</inkml:trace>
  <inkml:trace contextRef="#ctx0" brushRef="#br1" timeOffset="-154689.54">2597 13298 786 0,'0'0'152'15,"0"0"-51"-15,0 0-8 16,0 0-26-16,0 0-48 16,0 0 0-16,-8-30-19 15,8 30 0-15,3 25-8 0,2 11 8 16,-3 10 18-16,-2 9-14 16,0 4 6-16,0-7-10 15,0-10-92-15,-2-21-148 16,-3-21-425-16</inkml:trace>
  <inkml:trace contextRef="#ctx0" brushRef="#br1" timeOffset="-145175.08">2162 11918 11 0,'0'0'23'15,"0"0"21"-15,0 0 44 16,0 0 56-16,0 0 1 16,0 0-26-16,4 0-11 15,-4 0 7-15,0 0-34 0,0 0-33 16,0 0-12-16,0 0-3 15,0 0-11-15,0 0-5 16,0 0-17-16,0 9-11 16,0 5 1-16,0 9 10 15,0 9 0-15,0 1 5 16,0 4 2-16,0-2-3 16,0-3-1-16,2 1 1 15,-2-10-2-15,3-4 3 16,-1-11-1-16,0-6-4 15,3-2 10-15,-3 0 6 16,-2 0 65-16,2-12 2 16,-2-14-60-16,2-4-23 15,0-1-2-15,3 5-5 16,-1 2-3-16,6 2-33 0,-2 2 15 16,7-2 20-16,1 5 16 15,1 2-8-15,-7 7 1 16,-1 2 4-16,-7 6-5 15,0 0-8-15,3 0-9 16,0 0 2-16,1 0 6 16,1 8 4-16,-1 1 3 15,-1 6 0-15,0 2-2 16,-3 2 4-16,0 5 0 16,-2-4 6-16,2-2-4 15,1-6 0-15,1-5 1 16,2-7-3-16,8 0-41 0,-3 0-100 15,0-19-243-15</inkml:trace>
  <inkml:trace contextRef="#ctx0" brushRef="#br1" timeOffset="-143932.33">6061 13279 63 0,'0'0'75'0,"0"0"11"15,0 0 7-15,0 0 43 16,0 0-29-16,0 0-12 15,0 0-3-15,17-105-6 16,-15 99-32-16,-2 2-5 16,0 2-24-16,2 2 4 15,-2 0 9-15,0 0-6 16,0 0 13-16,0 0-24 16,0 0-11-16,0 0-10 15,0 0-9-15,0 9-24 0,0 9 10 16,0 11 23-16,0 11 17 15,0 2-6-15,3 4 21 16,2-8-11-16,1-4-6 16,5-11 10-16,-2-7-6 15,5-6-7-15,-6-6 6 16,4-4-4-16,1 0-2 16,5 0-5-16,2-9 19 15,0-6-26-15,-2-2-51 16,-5-2-128-16,-11-1-75 15,-2-2-174-15</inkml:trace>
  <inkml:trace contextRef="#ctx0" brushRef="#br1" timeOffset="-143756.42">6003 13046 708 0,'0'0'156'16,"0"0"-36"-16,0 0-30 15,0 0-80-15,0 0-10 16,0 0-12-16,17-54-39 16,6 59-64-16,1 14-150 15,3-1-178-15</inkml:trace>
  <inkml:trace contextRef="#ctx0" brushRef="#br1" timeOffset="-143421.71">6489 13162 272 0,'0'0'323'0,"0"0"-123"16,0 0-60-16,0 0-17 16,0 0-37-16,0 0-42 15,-12-10-23-15,12 6-3 16,0 1-4-16,10-6-4 16,5-3 22-16,5 1-17 0,5 2-12 15,-4 6-3-15,2 3-37 16,0 0-99-16,-8 9-56 15,-6 9-51-15,-7 1-111 16</inkml:trace>
  <inkml:trace contextRef="#ctx0" brushRef="#br1" timeOffset="-143268.78">6489 13162 157 0,'15'114'405'0,"-15"-114"-179"15,0 0-77-15,0 0-46 0,0 0-64 16,0 0-39-16,16-8-27 15,7 1 26-15,2 0-58 16,7 2-38-16,-1 0-111 16,3 0-181-16</inkml:trace>
  <inkml:trace contextRef="#ctx0" brushRef="#br1" timeOffset="-143053.83">6774 13092 29 0,'0'0'512'0,"0"0"-387"16,0 0-12-16,0 0-28 16,0 0-22-16,0 0 12 0,40-121-26 15,-35 121-22-15,-3 3-26 16,-2 25 2-16,0 16-3 16,0 14 32-16,0 9-17 15,0-1-4-15,0-3-11 16,0-6 0-16,0-15-206 15,0-16-332-15</inkml:trace>
  <inkml:trace contextRef="#ctx0" brushRef="#br1" timeOffset="-141994.37">6188 11659 258 0,'0'0'295'15,"0"0"-128"-15,0 0-64 16,0 0-21-16,0 0-25 15,0 0-16-15,0-31-39 16,0 31-2-16,0 2-11 16,0 18-7-16,0 9 5 15,0 4 13-15,0 8 9 16,0-1 9-16,0-2 0 16,0-6-2-16,0-8-7 15,0-7 0-15,0-8 2 16,0-7 5-16,0-2-8 0,2 0 34 15,7-2 42-15,5-18-34 16,1-10-16-16,7-10-34 16,1-3-1-16,-4 0-9 15,4-1-6-15,-7 10 12 16,-3 5 4-16,-3 12 1 16,-5 5 0-16,0 5 3 15,-3 7-4-15,5 0-11 16,3 0-12-16,0 7 20 15,5 7 2-15,1 11-3 16,-1 2-1-16,4 6 3 0,-6 6 2 16,3-3 0-1,-3-6-136-15,1-10-186 0,-2-16-405 16</inkml:trace>
  <inkml:trace contextRef="#ctx0" brushRef="#br1" timeOffset="-139183.33">7880 11789 63 0,'0'0'125'0,"0"0"-1"0,0 0-10 16,0 0 1-16,0 0-1 16,0 0-13-16,24-54-49 15,-24 52-23-15,-5-1 4 16,-8 3-21-16,-3 0-3 15,-5 9 8-15,-4 15-4 16,-6 6 2-16,2 6-4 16,-4 2 15-16,1 0-1 15,6 0 11-15,5-10-12 16,8-6-14-16,9-5-3 16,4-12 2-16,0-1 0 15,0-4 4-15,17 0-3 0,14 0 51 16,9 0-36-1,-1 0-16-15,-6 0-9 0,-10 0-2 16,-6 4-3-16,-9 10-8 16,-5 4-6-16,-3 5 15 15,0 0-22-15,-3 4 26 16,-14-1 2-16,-5 2 5 16,-1-2 3-16,-4-2-4 15,4-2-4-15,2-6 1 16,8-7-1-16,6-6 0 15,5-3 5-15,2 0 11 16,0 0 22-16,0 0-13 16,16-9-12-16,5-2-11 0,8 3 2 15,2 1-6-15,4 7 5 16,-4 0-8-16,-2 0 3 16,-5 19 0-16,-8 8-7 15,-8 14-7-15,-8 13-1 16,0 11 7-16,-17 15 8 15,-16 6 10-15,1 9-7 16,-2-2 13-16,7 0-1 16,8-9 4-16,7-13 2 15,12-12 0-15,0-17 7 16,0-12-12-16,19-13-13 16,7-10 4-16,6-7-1 15,7 0 5-15,4-28-11 16,-1-14-54-16,-2-16-182 0,-1-8-326 15</inkml:trace>
  <inkml:trace contextRef="#ctx0" brushRef="#br1" timeOffset="-138269.04">8341 12136 283 0,'0'0'123'0,"0"0"-41"16,0 0 32-16,0 0-22 15,0 0-4-15,0 0-26 16,5-119-11-16,-1 110-1 16,-2 2-1-16,0 2 14 15,-2 2-4-15,0 3-5 0,0 0-18 16,0 0-21-16,0 0-15 15,0 24-7-15,-6 13 7 16,-3 10 10-16,2 3 1 16,7 0 1-16,0-1-2 15,0-9-2-15,0-10-1 16,14-10-6-16,6-14-2 16,6-6 3-16,5-7 9 15,5-24-11-15,-4-5-1 16,-5-1-31-16,-8 6-1 15,-5 3 1-15,-6 3 12 16,1 3 17-16,-2 1 3 16,0 0 6-16,-3 3-5 0,3 0 20 15,-3 2 22 1,0 3-5-16,-1 1-2 0,2 3-2 16,-5 5 3-16,2 3-6 15,-2 1-17-15,0 0-14 16,4 0-2-16,3 14-9 15,1 17 11-15,2 13 3 16,-3 12-1-16,-7 9 5 16,0 9-7-16,0 10 2 15,0 5 0-15,-7 5 0 16,-7 1-2-16,1-2 3 16,-3-5-3-16,-3-3 6 15,0-11 3-15,-1-13-8 16,3-14 3-16,-1-13-3 0,5-13 2 15,3-10 1-15,1-8-2 16,-1-3 1-16,-4 0 16 16,-6-23 3-16,-4-17-11 15,-1-13-3-15,2-14 4 16,10-8-7-16,9-3-5 16,4 1-2-16,11-1 2 15,24 1-4-15,10 7-3 16,6 7-2-16,1 9-1 15,-1 8-27-15,-9 14-15 16,-4 11-43-16,-9 14-93 16,-4 7-171-16,-3 0-259 15</inkml:trace>
  <inkml:trace contextRef="#ctx0" brushRef="#br1" timeOffset="-137961.1">8838 12372 269 0,'0'0'251'16,"0"0"-35"-16,0 0-37 15,0 0-117-15,0 0 19 16,0 0-13-16,38-79-15 16,-27 59-14-16,0 5-5 15,-2 4-10-15,-2 4-5 16,-2 5 2-16,-5 2-3 16,0 0-18-16,0 0-6 15,0 16-27-15,0 18 33 0,-12 15 3 16,-5 9 15-16,0 4 8 15,5-3 11-15,5-4-15 16,3-7-5-16,4-12-4 16,0-8-10-16,0-11-3 15,0-8 4-15,4-9-4 16,9 0-16-16,10-16-26 16,8-22-17-16,4-16-196 15,3-6-247-15</inkml:trace>
  <inkml:trace contextRef="#ctx0" brushRef="#br1" timeOffset="-137666.28">9128 12013 672 0,'0'0'226'16,"0"0"-120"-16,0 0-38 16,0 0-12-16,0 0-39 15,0 0-11-15,-70 38 3 16,80-14 4-16,12-3 1 15,4-9 0-15,3-10 19 16,0-2-25-16,-8 0 16 16,-8-21-10-16,-11-2-11 15,-2-2 11-15,-7 3-14 16,-22 6-9-16,-2 9-16 16,0 7 5-16,6 0 13 15,6 0-16-15,7 17-23 16,10 5 7-16,2 11-14 0,0 7-45 15,16 2-123-15,1 4-315 16</inkml:trace>
  <inkml:trace contextRef="#ctx0" brushRef="#br1" timeOffset="-137391.37">9338 12366 437 0,'0'0'398'15,"0"0"-220"-15,0 0-23 0,0 0-44 16,0 0-51-16,0 0-41 16,15-15-7-16,23 15 10 15,15 0-6-15,3 0-10 16,-4 0 2-16,-8 0-4 15,-13 0 1-15,-15 0-2 16,-7 0-3-16,-9 0-43 16,0 0-101-16,-18 0-192 15</inkml:trace>
  <inkml:trace contextRef="#ctx0" brushRef="#br1" timeOffset="-136327.45">10358 11891 195 0,'0'0'162'16,"0"0"-54"-16,0 0-13 15,0 0 15-15,0 0-15 16,0 0-15-16,21-51-3 16,-21 51 1-16,0 0 21 15,0 0-51-15,0 0-48 16,-7 9-28-16,-18 25 28 15,-8 18 35-15,-8 18 4 16,6 12-7-16,6 7 8 16,14 5-7-16,8 0 0 0,7-3-6 15,0-9-15 1,24-14-7-16,9-18-5 0,12-20-3 16,7-24-10-16,8-6-57 15,5-34-147-15,-7-20-318 16</inkml:trace>
  <inkml:trace contextRef="#ctx0" brushRef="#br1" timeOffset="-135513.75">10854 12143 605 0,'0'0'222'0,"0"0"-117"16,0 0-11-16,0 0-46 0,0 0-34 15,0 0-9-15,10-5-5 16,-10 7-3-16,0 5-1 16,0 4 4-16,0 1 17 15,0 2 4-15,0 0-8 16,-2-3-4-16,0-2-2 16,0-1-4-16,2-6 2 15,-2 0 0-15,0-2-2 16,2 0 0-16,-3 0 5 15,-2 0 3-15,1-6 6 16,-3-17-15-16,-1-5 13 16,4-2-5-16,-4 1-5 0,2-2-5 15,-1 9 5-15,1 7 3 16,-4 4 12-16,1 5 1 16,-1 2-13-16,-4 4-5 15,-1 0-3-15,-4 0 0 16,-3 9 1-16,0 8-1 15,-2 10 0-15,-3 3 9 16,2 5-5-16,2 8 0 16,4 1 5-16,7-1 8 15,8 0-9-15,4-3-4 16,0-8 0-16,0-8-4 16,6-7-1-16,4-12-5 15,3-5 4-15,1 0 4 0,3-4 19 16,8-20-7-16,2-6-14 15,4-7-2-15,2 0-30 16,-4-1-18-16,-2 6 4 16,-6 1 35-16,-6 3 1 15,1 5 5-15,-1-1 4 16,-1 3 1-16,1 3 5 16,-2 2 0-16,1 4 13 15,-8 7 7-15,-2 2-2 16,-1 3-3-16,-3 0-17 15,0 0-3-15,0 0-16 16,0 6 15-16,0 12 1 16,0 3 7-16,0 2-4 0,0 5 1 15,-3 5 2-15,-3 8 10 16,0 2 11-16,3 3-4 16,3 0-7-16,0-2-3 15,5-10 2-15,22-8-11 16,8-14-3-16,7-12 4 15,10-1-2-15,-3-31 10 16,-5-9-13-16,-8-1-66 16,-14 6-93-16,-11 6-227 15</inkml:trace>
  <inkml:trace contextRef="#ctx0" brushRef="#br1" timeOffset="-135226.92">11237 12191 427 0,'0'0'210'16,"0"0"-79"-16,0 0 6 16,0 0 9-16,0 0-12 15,0 0-32-15,-25-23-36 16,25 18-34-16,18 2-16 15,13-3 21-15,11-1-26 0,3 3-5 16,-3 2-2-16,1 2-4 16,-5 0-5-1,-7 0-43-15,-8 0-98 0,-10 0-112 16,-11-1-42-16,-2-6-222 16</inkml:trace>
  <inkml:trace contextRef="#ctx0" brushRef="#br1" timeOffset="-134975.06">11400 11988 614 0,'0'0'181'15,"0"0"-42"-15,0 0-28 16,0 0 1-16,0 0-37 16,0 0-26-16,-3-37-12 15,3 37-18-15,0 0-8 0,0 4-11 16,3 24 0-16,3 12 8 15,1 12 5-15,-3 6-10 16,0 7-2-16,-4-3 1 16,3-4-1-16,-3-8-1 15,0-9 0-15,2-16-31 16,5-13-50-16,4-12-129 16,0 0-224-16</inkml:trace>
  <inkml:trace contextRef="#ctx0" brushRef="#br1" timeOffset="-134391.31">11812 11904 143 0,'0'0'319'0,"0"0"-210"16,0 0 16-16,0 0-30 15,0 0-15-15,0 0 14 16,16-39 4-16,-16 39-13 16,0 0-43-16,0 0-29 15,0 4-11-15,0 22 0 16,0 14 21-16,0 10-1 16,0 6-5-16,2 4 9 15,-2 1-13-15,0-7-4 16,0-8 2-16,0-12-3 0,0-12 4 15,0-8-2-15,0-7-2 16,0-6-2-16,0-1 4 16,0 0 6-16,0 0 9 15,0-24 0-15,6-6-23 16,17-6-2-16,6 2 0 16,0 4-1-16,6 7-9 15,-3 11 7-15,-1 8-1 16,-4 4-3-16,-12 0 5 15,-11 7-9-15,-4 12-15 0,0 8 23 16,-19 1-1 0,-8 2 4-16,-4-2-5 15,-5-2 9-15,0-4-4 0,-4-2 4 16,2-6 8-16,7-8 5 16,6-2-11-16,9-4 0 15,8 0 0-15,1 0 3 16,7-6 2-16,0-6-9 15,0 3-2-15,7-2-42 16,15 3-30-16,5 2-79 16,4-4-65-16,5-1-208 15</inkml:trace>
  <inkml:trace contextRef="#ctx0" brushRef="#br1" timeOffset="-133484.45">12235 11973 515 0,'0'0'149'15,"0"0"-58"-15,0 0-46 16,0 0-26-16,0 0-8 15,0 0 19-15,129-64-20 16,-108 64-2-16,-5 6-8 0,-5 16 1 16,-1 6 22-16,-7 6 5 15,-3 2-5 1,0 4 13-16,0-3-14 0,-9-2 3 16,-9-5-1-16,0-7-4 15,-2-5 6-15,5-8-7 16,3-6-11-16,6-4-3 15,6 0 12-15,0-8-1 16,0-22-16-16,29-10-3 16,13-6-44-16,7-3 43 15,0 3-4-15,2 0 7 16,-4 4-4-16,-7 2 1 16,-7 8 4-16,-12 10 7 0,-8 10 3 15,-8 5 44 1,-5 6 13-16,0 1-32 0,0 0-20 15,0 0 0-15,-16 0-14 16,-2 6 6-16,3 6-5 16,-1 2 2-16,3 3 4 15,0 2 5-15,-1 6 1 16,3 1 4-16,1 8-2 16,6 3-7-16,4 3-2 15,0 2 0-15,0-6 3 16,14-4-6-16,8-7-3 15,4-10-1-15,3-6 0 16,3-8 7-16,4-1 0 16,-3 0-7-16,1-24-8 15,-3-3-42-15,-2-4-19 0,-4-3-37 16,-4 3 18 0,0 0 30-16,-4 4 29 0,-3 0 27 15,-3 8 2-15,-7 4 18 16,-1 7 21-16,-3 4 34 15,0 4 1-15,0 0-37 16,0 0-12-16,0 0-5 16,0 0-10-16,0 0-4 15,0 0-1-15,0 0 1 16,0 0 2-16,0 0 3 16,0 0 3-16,-7 7-1 15,-11 20 3-15,0 9-1 0,1 6 3 16,1 5-5-16,9-1 10 15,7-8-14-15,0-6-3 16,3-8-2-16,19-11-3 16,4-13-2-16,3 0 1 15,2-13-3-15,0-18-50 16,-2-10-98-16,-6-5-324 16</inkml:trace>
  <inkml:trace contextRef="#ctx0" brushRef="#br1" timeOffset="-133247.54">13136 11642 746 0,'0'0'193'0,"0"0"-116"16,0 0-49-16,0 0 1 0,0 0-9 16,0 0 7-16,-20 42 4 15,20-30-8-15,2-5-1 16,0-3-5-16,8-3-17 15,-4-1 6-15,5 0-6 16,3 0 0-16,-5-10-34 16,-3 6-80-16,-6 0-46 15,0 4-35-15,-2 0-362 16</inkml:trace>
  <inkml:trace contextRef="#ctx0" brushRef="#br1" timeOffset="-132529.85">13571 11500 142 0,'0'0'227'16,"0"0"-47"-16,0 0-33 15,0 0-33-15,0 0-16 16,0 0 13-16,-52-64-12 15,50 64-19-15,2 0-28 16,0 0-14-16,0 0-5 16,0 0-33-16,18 14 11 0,13 26-11 15,11 20 9-15,3 16-4 16,-5 19-1-16,-13 7 6 16,-16 0-3-16,-11-4-5 15,-5-7 14-15,-21-18-8 16,-6-13-7-16,6-23 2 15,8-13-3-15,4-20-34 16,10-4-215-16,4-28-244 16</inkml:trace>
  <inkml:trace contextRef="#ctx0" brushRef="#br1" timeOffset="-131255.58">14017 11226 314 0,'0'0'240'0,"0"0"-93"16,0 0-4-16,0 0-16 15,0 0-43 1,0 0-41-16,31-84-17 0,7 69-21 16,-3 5-1-16,1 3 7 15,-10 2-7-15,-5 5-3 16,-10 0-1-16,-5 0-19 15,-3 20 10-15,-3 10 9 16,0 9 9-16,-14 14 5 16,-13 11 12-16,-4 4-5 15,2 3-2-15,8-7 1 16,5-10-5-16,9-14 8 16,7-10-10-16,0-12-4 15,0-6-6-15,13-7-1 0,10-2 4 16,6-3 17-16,-3 0-14 15,-3 0 1-15,-4-4-8 16,-5-8 6-16,-3-1-5 16,-4-4-3-16,-3 2 5 15,1 1 1-15,-3 2-5 16,-2 5 3-16,0 3-3 16,0 4 15-16,0 0-7 15,0 0-9-15,0 0-2 16,-7 0-2-16,-2 16 4 15,-2 4 0-15,2 6 0 0,0 7 2 16,3 8-2 0,1 13 1-16,1 15 2 15,-1 9-3-15,3 12 2 0,0 5 2 16,2-4-4-16,0 2-5 16,0-6 5-16,2-5 5 15,12-9-5-15,3-3 1 16,-3-7 8-16,-6-7-3 15,-5-8 2-15,-3-10 1 16,0-7 1-16,0-9-4 16,-3-7 4-16,-5-6 1 15,1-6 2-15,2-3 9 16,-4 0 2-16,1 0 6 16,-6-5 3-16,1-7-14 15,4 2-4-15,-2 3-12 0,4 2-1 16,5 0 2-16,0 3-4 15,2-3 0-15,0-6 0 16,0-4-7-16,0-10-57 16,6-5-20-16,12-10-45 15,2-12-419-15</inkml:trace>
  <inkml:trace contextRef="#ctx0" brushRef="#br1" timeOffset="-130730.68">14617 11147 26 0,'0'0'303'0,"0"0"-100"15,0 0-50-15,0 0-8 16,0 0-48-16,0 0-28 16,-14-48-12-16,24 32-4 0,11 0-4 15,4 0-22-15,1-3-11 16,6 8-10-1,-6 3 13-15,-4 3-11 0,-4 5-3 16,-9 0-5-16,-7 3-16 16,-2 21 5-16,0 8 11 15,0 8 5-15,-22 6 0 16,-4 1 10-16,-6 0-8 16,6-5 20-16,3-8-1 15,10-11 6-15,9-9-10 16,4-10-11-16,0-4 25 15,21 0-8-15,18 0 27 16,5 0-36-16,-2-6-8 16,-9-2-8-16,-8 0-1 0,-9 3-2 15,-7 5-11-15,-9 0-47 16,0 0-121-16,0 0-333 16</inkml:trace>
  <inkml:trace contextRef="#ctx0" brushRef="#br1" timeOffset="-123581.54">16131 11881 19 0,'0'0'49'0,"0"0"-7"15,0 0-3 1,0 0 17-16,0 0 12 0,0 0 3 15,0 0-7-15,8-21 12 16,-8 18-23-16,0 3 10 16,0 0-7-16,0 0 9 15,0 0-16-15,0 0-28 16,0 0-21-16,-10 0 0 16,-13 0 24-16,-6 3-12 15,2 9 0-15,0-1 2 16,4-3 14-16,6-2 30 15,5-2 30-15,6-1-26 16,6-3-16-16,0 0-1 16,0 0 4-16,29 0-17 15,27 0 5-15,29 0-21 0,19-13-9 16,10-1 0-16,-5 4-6 16,-6 3 2-16,-16-2 1 15,-21 4-4-15,-17-2 2 16,-22 2 0-16,-15 4-1 15,-10 1-1-15,-2 0-8 16,0 0 8-16,0 0 26 16,0 0-2-16,0 0-8 15,0 0-9-15,0 0-7 16,0-2 2-16,0 2-6 16,10 0-4-16,36 0-116 15,31 0-277-15,30-24-466 0</inkml:trace>
  <inkml:trace contextRef="#ctx0" brushRef="#br1" timeOffset="-122411.18">18401 11328 220 0,'0'0'199'0,"0"0"-35"16,0 0-30-16,0 0-41 16,0 0-15-16,0 0-16 15,6-61-9-15,-3 55-2 16,-3 5 17-16,0 1 12 15,0 0-23-15,0 0-25 16,0 0-21-16,0 15-11 16,0 21 1-16,-13 17 4 15,-6 5 2-15,0 2 4 16,1-2-3-16,3-6 1 0,-1-2 4 16,1-3-10-16,1-7 4 15,-2-4-1-15,3-7-3 16,4-6 0-16,0-9-3 15,9-8 1-15,0-4 0 16,0-2 12-16,0-8-1 16,0-26-9-16,15-19-2 15,8-7 3-15,0-2-2 16,-4 4-1-16,-1 2 1 16,-5 4 0-16,1 8 0 15,-3 4-2-15,-3 7 1 0,2 8 0 16,-1 0 1-16,-1 9-1 15,2 3-1-15,-4 4 0 16,-3 7 1-16,-1 2 2 16,-2 0 1-16,0 0-3 15,4 0-1-15,2 8-3 16,8 24 3-16,4 21 1 16,2 6 5-16,3 8-4 15,1-1 9-15,-2-10-7 16,0-6-3-16,-3-10 9 15,-4-12-8-15,-7-10 0 16,0-7-1-16,-8-8-1 16,0-3 0-16,0 0 0 15,0 0 10-15,0 0-10 16,-2 0-12-16,-19-10-50 0,-3 1-67 16,-8 2-109-16,-3 7-8 15,-3 0-135-15,0 0 109 16,0 3 217-16,0 2 29 15,3-1 26-15,6-1 6 16,6-3 85-16,12 0 160 16,7-3 40-16,4-9-51 15,0 1-45-15,0-3-65 16,4-2-50-16,18 2-53 16,12-5-16-16,11 1 4 0,4 2-12 15,-3 2 0 1,-3 4-2-16,-10 3-2 0,-1-2-28 15,-1-2-146-15,-2-1-119 16,-5-9-254-16</inkml:trace>
  <inkml:trace contextRef="#ctx0" brushRef="#br1" timeOffset="-121855.5">18602 11078 174 0,'0'0'216'0,"0"0"-44"16,0 0-6-16,0 0-46 15,0 0-30-15,0 0-25 16,-14-41-22-16,-5 34-20 15,-4 6 0-15,-6 1-6 16,-2 0 5-16,-5 0 0 16,-1 6-8-16,-2 11 4 15,-7 6 12-15,-1 7 0 16,-4 7 8-16,-3 14-9 16,3 13-5-16,1 12-2 15,8 9-5-15,9 5 6 0,8 3-3 16,14 2-7-16,11 2-4 15,5-5-7-15,35-4 9 16,22-13-8-16,19-13 1 16,14-21 19-16,11-20-12 15,-4-21-8-15,-2 0 7 16,-7-36 1-16,-10-17-9 16,-16-11-2-16,-18-12 0 15,-20-7 0-15,-20-9-2 16,-9-5-14-16,-13-19 9 15,-34-3 1-15,-14 6-3 16,-5 21 7-16,1 34-1 16,7 33-3-16,4 25 3 15,8 5-5-15,7 35 3 16,18 16-54-16,13 6-184 0,8-4-279 16</inkml:trace>
  <inkml:trace contextRef="#ctx0" brushRef="#br1" timeOffset="-102097.53">2543 14985 364 0,'0'0'236'0,"0"0"-1"15,0 0-50-15,0 0-41 16,0 0-61-16,0 0-24 16,-14-9-28-16,14 9-3 15,0 0-25-15,0-1-3 16,5-5-4-16,17-6 4 15,14-6 18-15,17-5-2 16,10-2-8-16,-1 3-4 16,-10 4-2-16,-13 1-1 15,-12 12-1-15,-8 5-2 16,-13 0-13-16,-4 0 7 0,-2 0-7 16,0 0 5-16,0 0-7 15,0 0 6-15,0 0 11 16,0 0 6-16,0 0-5 15,0 0 2-15,0 0 6 16,0-4-1-16,0 4 0 16,0 0 0-16,0 0 4 15,0 0 7-15,0 0-17 16,0 0 3-16,0 0 0 16,0 0-5-16,0 0 2 15,0 0-3-15,0 0 1 16,0 0-15-16,0 0 2 15,0 0-8-15,0 0 10 0,0 0 11 16,0 0 0 0,0 0-2-16,0 0 2 0,0 0-2 15,0 0 1-15,0 0 1 16,0 0 3-16,0 0-3 16,0-4 2-16,0 4-1 15,0-5 3-15,0 0-1 16,0-4 6-16,0 2-8 15,0 2 1-15,0 3 5 16,0 2-7-16,0 0-4 16,0 0-6-16,0 0-5 15,0 0-11-15,0 19-4 0,-2 4 25 16,-4 16 8 0,1-4-3-16,-2 11 4 0,2-3-1 15,5-5-2 1,0-3 9-16,0-10-10 0,0-7 0 15,0-8-1-15,3-5-1 16,6-5-19-16,2 0 7 16,4-17 14-16,6-12 19 15,3-12-19-15,-1-1-2 16,-6 0-41-16,-1 4 27 16,-7 10 2-16,-1 2 7 15,0 11 7-15,-6 6 0 16,-2 6 12-16,0 3-12 15,0 0-11-15,2 3-19 16,2 18 11-16,3 8 19 0,-1 7 1 16,6-2 15-16,-1 0 7 15,3 0-19-15,1-8 9 16,-2-6 2-16,1-4-1 16,-1-12-10-16,-4-2 0 15,-2-2 4-15,1 0-1 16,1-10 17-16,3-19-1 15,1-14-23-15,-4-6-5 16,-4 2-17-16,-5 1 7 16,0 2 15-16,0 7-5 15,-5 7 1-15,-4 14 4 16,2 11 1-16,5 5-1 0,2 0-5 16,0 0-8-16,-2 5-1 15,0 19 14-15,2 3 4 16,0 5 0-16,0-2 2 15,0-2 1-15,15-2 1 16,5-5 9-16,1-6-16 16,3-7 9-16,0-6-4 15,5-2-5-15,0 0 28 16,5-16-16-16,-1-7 1 16,-2-5-12-16,-4-2-3 15,-4-3 1-15,-5 1-29 16,-7 1 20-16,-5 6 9 0,-4 5-4 15,-2 7-5-15,0 7-8 16,0 4 7-16,0 2-15 16,0 0 0-16,-11 0 2 15,1 2 23-15,-6 12 1 16,-1 0 1-16,2 0-2 16,-1 8-1-16,1 4 1 15,-1 1 2-15,5 9 0 16,5-6 2-16,6 2 13 15,0-6 3-15,4-3-1 16,25-10 9-16,11-3-11 16,7-10 15-16,2 0-20 15,-2-6 0-15,-7-14 1 16,-5-2-13-16,-12-6-47 16,-15 2-167-16,-8-2-133 0</inkml:trace>
  <inkml:trace contextRef="#ctx0" brushRef="#br1" timeOffset="-100065.86">4331 14682 173 0,'0'0'294'16,"0"0"-138"-16,0 0-22 15,0 0-63-15,0 0-37 16,0 0 11-16,31-107 18 15,-31 107-20-15,0 0 17 16,0 0 5-16,0 0-43 16,0 0-22-16,0 0-29 15,0 17-4-15,-9 13 33 16,2 10 14-16,3 6 5 0,0 3-7 16,4-6 2-1,0-2 1-15,0-10-3 0,0-4-8 16,8-8 4-16,1-7-5 15,-2-5-3-15,-2-5-1 16,-1-2 1-16,4 0 6 16,4-6-2-16,1-16 39 15,5-6-34-15,0-2-1 16,-2-2-8-16,-5 4-3 16,0 5 3-16,-2 10 7 15,-3 8-3-15,-3 2-3 16,-1 3-1-16,-2 0-17 15,0 0-12-15,6 5 1 16,2 17 8-16,5 2 20 0,5 5 15 16,-3-7-14-1,5-8 6-15,-2-2 4 0,-4-6-3 16,-6-6-3-16,-1 0 2 16,2 0-6-16,-2-13 26 15,1-11-10-15,-3-7-17 16,-5-4-2-16,0-1-41 15,0 4 22-15,-18-4-2 16,0 10 23-16,3 4 1 16,8 10 9-16,2 6 5 15,3 6 11-15,2 0-26 16,0 0-14-16,0 0 2 0,0 4 2 16,0 10 10-16,0 3 3 15,12 2 1-15,5-4-3 16,4 0-1-16,8-5-6 15,0-2 6-15,4-8 20 16,2 0-18-16,-1-16-1 16,-1-8-1-16,-6 2-6 15,-7-2-31-15,-7 5-6 16,-6-1 28-16,-5 3 2 16,1 1 12-16,-3 5 1 15,0 4 13-15,0 0 1 16,0 4 14-16,0 1 13 15,0 0-16-15,0 2 1 16,0 0-23-16,0 0 9 0,0 0-12 16,0 0-18-16,0 0-3 15,0 0 9-15,0 0-2 16,0 7 12-16,0 7 4 16,-5 13-1-16,0-1 0 15,3 6 0-15,0 8-1 16,2-5 8-16,0 2-8 15,0-1 10-15,4-5-9 16,8-9 3-16,1-10-4 16,-2-7 1-16,1-5-2 15,1 0 2-15,1 0 10 0,5-16 20 16,4-12-20 0,1-4-3-16,1-12-4 0,-3-3-4 15,-4-8-26-15,0 1 22 16,-7 1 2-16,-5 7-2 15,-1 7 4-15,-5 8 0 16,2 7 6-16,-2 11-3 16,0 4 16-16,0 5-8 15,0 3-5-15,0 1-6 16,0 0-9-16,0 0-12 16,0 0-9-16,0 1 7 15,0 17 18-15,-2 13 4 16,-3 8 2-16,-1 10 2 15,4 6-1-15,2 2 4 16,0-1-4-16,0-8 0 0,0-8-1 16,0-8 7-16,0-10-8 15,8-8 9-15,4-10-9 16,1-4 0-16,5 0 0 16,8-28 33-16,5-8-13 15,0-12-17-15,2-6-3 16,-7-9-18-16,-2 2-14 15,-6-1-20-15,-7 6 34 16,-6 5 8-16,-5 10 8 16,0 6 2-16,0 12 10 15,0 14 9-15,0 5 1 16,0 4-20-16,0 0-2 0,0 0-21 16,0 0-17-1,-7 18 21-15,-2 8 19 0,3 6 9 16,-4 12-6-16,6 9 1 15,2 11-3-15,2 6 1 16,0-4 8-16,0-2 11 16,0-9-2-16,6-12 7 15,8-12-10-15,-3-13 5 16,0-14-15-16,3-4-6 16,3-4 5-16,8-30 38 15,4-12-43-15,0-17-43 16,-2-3-201-16,-17-2-223 15</inkml:trace>
  <inkml:trace contextRef="#ctx0" brushRef="#br1" timeOffset="-99896.95">4828 14422 1025 0,'0'0'216'15,"0"0"-178"-15,0 0-38 16,0 0-19-16,0 0-122 16,0 0-169-16</inkml:trace>
  <inkml:trace contextRef="#ctx0" brushRef="#br1" timeOffset="-98586.83">6141 14662 175 0,'0'0'85'0,"0"0"-66"15,0 0-19-15,0 0-28 0,0 0-42 16,0 0-17 0,103-320 40-16,-103 275 47 0,0 6 35 15,0 4 127 1,-8 7-49-16,0 6-5 0,1 8-41 15,5 2 22-15,2 6 15 16,0 6-10-16,0 0-21 16,0 0-35-16,-2 0-22 15,0 0-16-15,0 13-19 16,-4 10 14-16,4 7 5 16,-2 10 26-16,2 10-3 15,-1 3-1-15,3 5 23 16,0 5-2-16,0 0-4 15,0 1-22-15,11-6 8 0,3-10-11 16,1-8 1-16,-1-14 1 16,-1-8-11-16,-1-11 2 15,3-7-3-15,3 0 8 16,7-20 39-16,4-21-25 16,2-11-13-16,-2-10-5 15,-5-4-4-15,-6 0-4 16,-9 5-5-16,-7 11-8 15,-2 10 10-15,0 14 2 16,-4 12-9-16,-9 10-8 16,-3 4-3-16,0 0 15 15,-2 16 6-15,3 8 1 16,3 2 2-16,8 1 2 0,2 0 2 16,2-4-6-16,0-4-1 15,2 2-3-15,14-7-4 16,1 0 3-16,4-1 4 15,-2 4 16-15,-1-8-13 16,-4 2-3-16,-3-3-3 16,-2-6 0-16,-5-2-14 15,4 0-27-15,-6 0-13 16,2-3 34-16,-4-15-65 16,0 4-3-16,0 1-102 15,-18-6-175-15</inkml:trace>
  <inkml:trace contextRef="#ctx0" brushRef="#br1" timeOffset="-98388.93">6096 14270 718 0,'0'0'244'15,"0"0"-101"-15,0 0-75 16,0 0-44-16,0 0-17 15,0 0-5-15,256-165-2 16,-204 163 0-16,-17 2-191 16,-14 4-138-16,-8 20-197 15</inkml:trace>
  <inkml:trace contextRef="#ctx0" brushRef="#br1" timeOffset="-97297.42">6466 14587 308 0,'0'0'171'0,"0"0"-61"16,0 0 55-16,0 0-48 0,0 0-88 16,0 0 20-16,25-75-7 15,-16 63 11-15,-5 2 3 16,0 5 1-16,-4 3-26 16,0 2-11-16,0 0-14 15,0 0-6-15,0 0-19 16,0 11-14-16,0 12 33 15,0 14 6-15,0 3 17 16,0-1 3-16,0 0-8 16,0-7 6-16,2-4-4 15,12-6 0-15,1-6-11 16,4-3-7-16,-1-8 0 0,1-5 3 16,2 0 1-1,1-16 17-15,2-16-12 0,3-8-11 16,0-6-10-16,-7-1-20 15,-3 1-6-15,-5 5 6 16,-5 9 14-16,-5 8 16 16,0 8 0-16,-2 4 3 15,0 6 14-15,0 3 1 16,0 1 14-16,0 2-32 16,0 0-11-16,0 0-17 15,0 12 22-15,0 13 6 16,0 7 8-16,0 8 1 15,0 1 2-15,0 6-5 16,4-5 8-16,12-3-5 0,-1-10-6 16,-1-9 1-16,-3-10-4 15,3-6-1-15,-1-4 1 16,7-8 6-16,2-20 15 16,5-18-1-16,2-5-20 15,-2-7-1-15,-5-5-10 16,-1 9 4-16,-6 9 5 15,-7 11 2-15,-2 14 0 16,-6 8 2-16,0 8 10 16,0 4-5-16,0 0-7 15,0 0-21-15,0 0 0 16,0 4 16-16,0 8 5 16,0 3 6-16,0 1 0 0,-6 7 0 15,2 3 1-15,2 13 9 16,0 9-6-16,2 13-9 15,0 10 7-15,0 11 1 16,0 7 0-16,8 5-3 16,0 10 0-16,-2-2-4 15,-1 2 0-15,-3-7 4 16,-2-9 0-16,0-12-5 16,0-13 0-16,-18-13 2 15,-2-16 0-15,4-12-2 16,-1-12 6-16,-1-10-5 15,-7 0 15-15,-4-19 1 0,-2-16-1 16,-1-22 8-16,9-6-16 16,7-18-6-16,13-12-3 15,3-6-2-15,19-3 2 16,21-5 0-16,6 6-8 16,5 10 8-16,-1 6-24 15,-8 19-10-15,-9 12-1 16,-6 21-3-16,-9 12-18 15,-5 16-96-15,-6 5-181 16</inkml:trace>
  <inkml:trace contextRef="#ctx0" brushRef="#br1" timeOffset="-96675.63">7733 14096 342 0,'0'0'185'16,"0"0"-41"-16,0 0-20 16,0 0-22-16,0 0-37 0,0 0-26 15,0-23-22-15,0 23-1 16,0 7 7-16,0 20 47 15,0 13-12-15,0 13-26 16,0 8 17-16,0 15-16 16,0 0-7-16,0 5-4 15,4-9-4-15,2-10-9 16,1-11-3-16,-3-18-3 16,-1-15 2-16,0-11-2 15,-3-5 0-15,0-2-3 16,0 0-30-16,0 0-26 15,0-17-82-15,0-14-328 0</inkml:trace>
  <inkml:trace contextRef="#ctx0" brushRef="#br1" timeOffset="-96233.77">7619 14476 358 0,'0'0'476'0,"0"0"-324"16,0 0-74-16,0 0-22 15,0 0-46-15,0 0 34 16,89-35-28-16,-51 24-9 16,-1-6 2-16,0 4-7 15,-4 3-1-15,-8 2-1 16,-8 3-5-16,-3 5-11 0,-5 0 11 16,-3 0 2-16,-2 0-16 15,1 6 10-15,-3 16 4 16,-2 10 5-16,0 11 22 15,0 11-1-15,0-1-8 16,2 2-4-16,3-11-7 16,4-12 1-16,2-13 0 15,9-16-3-15,7-3 0 16,9-20 38-16,3-24-29 16,2-8-2-16,-5-6-7 15,-10 4-15-15,-8 4 9 16,-16 6-8-16,-2 9 1 15,-13 9-10-15,-23 11 23 16,-7 10 8-16,-1 5 17 0,-1 0-11 16,8 8-5-16,3 12-2 15,12 1-7-15,7 2-7 16,3-2-219-16,10-10-231 16</inkml:trace>
  <inkml:trace contextRef="#ctx0" brushRef="#br1" timeOffset="-94258.39">8601 14365 541 0,'0'0'162'16,"0"0"-33"-16,0 0-11 15,0 0-8-15,0 0-24 16,0 0-34-16,0-40-16 16,3 38-6-16,-3 2 6 15,0 0-9-15,0 0-24 16,5 5-3-16,1 18-15 0,3 14 15 16,0 7 11-16,0 2 1 15,-2 2-4-15,-1-4-5 16,-4-10 2-16,0-5-5 15,-2-17-1-15,0-7 1 16,3-5 3-16,-1 0 6 16,0-5 8-16,8-26-17 15,0-13-6-15,9-14-12 16,-2 8 18-16,1 3 1 16,-1 11 1-16,-1 8-2 15,1 10-11-15,-2 8 9 16,1 6-3-16,-1 4 4 15,3 0 0-15,-1 0 1 16,2 20 5-16,-7 5 3 0,0 6-8 16,-3 10-1-16,-5-1-1 15,-2 0 2-15,-2 2 7 16,0-8-6-16,2-12 1 16,-2-14-1-16,3-4 7 15,-1-4-2-15,3 0 4 16,6-8-3-16,4-16-7 15,5-6 13-15,5-8-11 16,4-5-2-16,0 1-33 16,0-2 12-16,-2 9-7 15,-8 5 16-15,-5 7 10 0,-5 11 2 16,-5 6 2-16,-4 4 6 16,0 2 8-16,0 0-16 15,0 0-13-15,0 0-6 16,0 8 11-16,0 11 8 15,2 8 2-15,1 4-1 16,1-4 7-16,1 4 2 16,2-1 4-16,1-2-11 15,1-2 3-15,1-8-6 16,-2-11 8-16,1-5-8 16,3-2 0-16,3 0 4 15,3-9 18-15,1-13-17 16,0-8-5-16,-1 2-16 15,-1-8-4-15,-3 1 4 0,-3 7 10 16,-3 5 1-16,0 7 9 16,-2-3-4-16,1 9 8 15,-3 7 3-15,-2-2 2 16,-2 5 2-16,0 0-15 16,0 0-7-16,0 0 7 15,0 0-5-15,0 8-6 16,5 14 10-16,4 6 1 15,-2 4 4-15,1 7 1 16,1-1-1-16,-2-2 1 16,0-6-4-16,-1-8-1 15,-1-13 2-15,-3-4 1 16,0-5 0-16,3 0 6 0,4-14-4 16,2-25-5-1,5-6-14-15,1-5-19 0,3 7-3 16,1 7 10-16,-2 8 7 15,-3 10 10-15,-1 1 5 16,-1 6 4-16,-3 5 4 16,-2 4 6-16,-2 2-1 15,-3 0-8-15,1 0 3 16,1 19-4-16,-1 4 0 16,1 12 7-16,-1 0 0 15,0 4 1-15,-3 1-8 16,-2-6 4-16,2-8 0 0,-2-8 5 15,2-10-4 1,2-8 1-16,5 0 10 0,9 0-1 16,3-19 14-16,6-7-17 15,2-6-10-15,-6-2-2 16,4 3-11-16,0-6-13 16,-4-3 8-16,-1 6 6 15,-7 10 7-15,-4 6 3 16,-3 9 0-16,-8 9 0 15,0 0-1-15,0 0-12 16,0 0-20-16,0 0-7 16,0 5 37-16,0 7 1 15,0 0 4-15,0 0 2 0,-3 2-2 16,1 3 3-16,2 6 3 16,0 9-2-16,0 6 7 15,0-2 2-15,0 5-7 16,11-12 5-16,4-6-8 15,3-9 10-15,5-12-4 16,2-2 0-16,-2-6 15 16,4-22-11-16,-2-6-7 15,-5-5-8-15,-2 1-7 16,-5 3-23-16,-2 0 16 16,0 3 13-16,1-2 1 15,-1 2 0-15,0 2 0 16,-2 10 1-16,-5 3 2 15,-2 12 1-15,-2 2-3 0,0 3-1 16,0 0-11-16,0 0-1 16,0 8-2-16,0 13 14 15,0 9 13-15,0 6 6 16,0 5 6-16,0 5-6 16,7-3 8-16,11-5-10 15,7-10-5-15,4-12 4 16,2-9-9-16,0-7-1 15,-2-16 4-15,-5-25-10 16,-8-7-2-16,-12-11-51 16,-4 1-73-16,0-3-192 15,-20-3-412-15</inkml:trace>
  <inkml:trace contextRef="#ctx0" brushRef="#br1" timeOffset="-94122.46">10347 13904 812 0,'0'0'398'0,"0"0"-303"16,0 0-66-16,0 0-22 16,0 0-7-16,0 0-26 15,-39 42-147-15,-4-26-393 16</inkml:trace>
  <inkml:trace contextRef="#ctx0" brushRef="#br1" timeOffset="-93965.55">9380 14029 970 0,'0'0'167'16,"0"0"-167"-16,0 0-29 16,0 0-176-16,0 0-366 15</inkml:trace>
  <inkml:trace contextRef="#ctx0" brushRef="#br1" timeOffset="-92527.06">10514 14233 407 0,'0'0'217'0,"0"0"-103"15,0 0-35-15,0 0 31 0,0 0-16 16,0 0-55-1,39-48-4-15,-10 24-22 0,-3 0-9 16,3 2 6-16,-5 8-10 16,-1 9-5-16,-3 5-16 15,-2 5 14-15,0 21-2 16,-7 10 9-16,-7 6 0 16,-4 4 7-16,0 2 21 15,-9 3-21-15,-13-4 18 16,-5 0-22-16,7-8 8 15,2-6-5-15,10-15-3 16,3-9 3-16,5-6-5 16,0-3 9-16,0 0-10 15,11 0-29-15,20-5 29 16,14-7 12-16,6 7-6 0,-2 5-2 16,-5 0-3-16,-10 14-2 15,-10 14 2-15,-12 7-2 16,-12 6 1-16,0 1 0 15,-12 0 10-15,-19-2 20 16,-4-8-20-16,4-5-1 16,6-22-2-16,8-5 5 15,3 0-7-15,3-23 41 16,7-18-21-16,4-17-23 16,2-17-3-16,27 0 4 15,8-3 4-15,8 2-7 16,2 9-5-16,-1 9-2 0,-7 10 5 15,-8 17-52 1,-8 8-38-16,-11 14-97 0,-5 9-326 16</inkml:trace>
  <inkml:trace contextRef="#ctx0" brushRef="#br1" timeOffset="-92069.55">11081 14151 576 0,'0'0'236'0,"0"0"-138"15,0 0-2-15,0 0-56 16,0 0-31-16,0 0 5 16,35-24-2-16,-17 26 7 0,-5 2-2 15,-1 0 33 1,-3-4-29-16,-1 0-8 0,1 0-5 15,3 0 15-15,-2-3-5 16,0-12-10-16,-3-8-2 16,-5 6-6-16,-2-1-13 15,0 0-19-15,0 1-3 16,-5 6 19-16,-9 2 16 16,-3 7-24-16,-3 2 5 15,-3 0 19-15,-4 21 14 16,-2 9-10-16,4 8 9 15,-2 10 13-15,6 4 0 0,8 0-13 16,8 0 11-16,5-7 11 16,0-10 2-16,31-8-6 15,14-16-9-15,11-11 8 16,0 0-8-16,-1-20-2 16,-12-11-20-16,-14-4-15 15,-12 5-89-15,-15 1-145 16,-2 4-233-16</inkml:trace>
  <inkml:trace contextRef="#ctx0" brushRef="#br1" timeOffset="-88065.57">12142 13972 111 0,'0'0'246'0,"0"0"-187"15,0 0 3-15,0 0 6 16,0 0 17-16,0 0 0 15,2 0-34-15,0 0-16 16,-2 0 21-16,4 0 23 16,1 0 22-16,6-19 7 15,2-12-50-15,6-8-46 16,-4-7-5-16,1-3-6 0,-8-1 0 16,-1 3 4-16,-3 6-5 15,-1 6 0-15,-3 12 0 16,0 9 1-16,0 5-2 15,0 9 2-15,0 0-1 16,0 0 0-16,0 0-10 16,-3 0-15-16,-10 23 25 15,0 14 23-15,-1 9-9 16,6 11 5-16,6 7-8 16,2 4 15-16,0-2-7 15,17-2-6-15,10-6 4 16,2-9-17-16,0-19 3 0,0-10-3 15,0-17 0-15,0-3 4 16,2-23 5-16,-2-24 13 16,-2-11-22-16,-2-6-8 15,-10-10-12-15,-3 0-13 16,-10 2 0-16,-2 2 0 16,0 7 17-16,-8 13 13 15,0 14 3-15,3 16 4 16,3 13 0-16,2 7 8 15,0 0-6-15,0 12-6 16,0 21-9-16,0 15 9 16,0 9 26-16,0 2-9 15,0 2-5-15,4-2-5 0,-1-1 8 16,-1-5-1 0,-2-5-9-16,0-3-2 0,0-13 0 15,0-9-3-15,0-11 5 16,0-7 2-16,2-5-7 15,2 0 17-15,6-18-7 16,1-13 4-16,5-6-4 16,3-6-10-16,6 1-7 15,0 7-5-15,1 4-11 16,-1 11 23-16,-5 10-12 16,0 8 3-16,-2 2 7 15,-3 0-2-15,3 19 0 0,0 8 8 16,-2 4 4-1,-5 4-1-15,-1 0-1 0,-2-6-2 16,-2-3 0-16,-1-5-1 16,1-10-2-16,1-2 3 15,-2-9-1-15,3 0-3 16,8 0 0-16,6-9 11 16,5-10 2-16,-2-7-4 15,-3-5-8-15,0 3-2 16,-2-4-1-16,-2 2-7 15,-5 2 5-15,-4 4-11 16,-5 1 10-16,-4 8 4 16,0-2-9-16,0 3 10 15,0 1-11-15,-4-1 3 16,-2 4-3-16,-3 3-2 0,-3 2 3 16,1 5-8-1,-4 0 0-15,-1 0 6 0,1 8 7 16,-1 16 3-16,5 10 2 15,4 7 6-15,7 5 6 16,0 3 13-16,9-1 3 16,16-6-5-16,3-7-8 15,6-16-1-15,0-11-6 16,-1-8-4-16,-4-8 11 16,-4-23-12-16,-6-10-3 15,-7-1-73-15,-10-2-61 16,-2 6-77-16,-12 4-196 0</inkml:trace>
  <inkml:trace contextRef="#ctx0" brushRef="#br1" timeOffset="-87866.51">12264 13837 692 0,'0'0'279'0,"0"0"-183"15,0 0-23-15,0 0-1 16,0 0-59-16,0 0 17 16,143-58-30-16,-83 49-27 15,1 6-156-15,-3-2-101 16,4-7-228-16</inkml:trace>
  <inkml:trace contextRef="#ctx0" brushRef="#br1" timeOffset="-87371.73">14258 13462 404 0,'0'0'206'0,"0"0"-46"16,0 0-29-16,0 0 34 15,0 0-42-15,0 0-20 16,-65-37-36-16,65 35-24 0,11 0-43 16,33-1 7-16,16-2 15 15,12-1-7-15,3-2-8 16,-6-2 0-16,-9 2-7 15,-12 4-5-15,-19 2-41 16,-21 2-60-16,-8 0-108 16,-17 0-22-16,-30 2 35 15,-11 8 35-15,-7 0-217 16</inkml:trace>
  <inkml:trace contextRef="#ctx0" brushRef="#br1" timeOffset="-86840.15">14258 13462 78 0,'-32'-9'235'16,"32"9"-33"-16,0 0 14 0,0 0-36 15,0 0-43-15,0 0-30 16,-31 4-99-16,42 4 10 16,18 0-12-16,9 4 27 15,7 2-15-15,-1 0-7 16,-4 4-10-16,-6 2 7 16,-12 2-8-16,-9 6-11 15,-13 4 6-15,0 5-16 16,-16 1 14-16,-26-2 7 15,-11 2 7-15,-12-2 3 16,3-3-4-16,4-8-3 16,8-5-1-16,17-7 0 15,16-10 19-15,7-1 11 16,10-2 11-16,0 0 25 16,0 0-26-16,0 0-37 0,8 0-1 15,7 0-4-15,3 0 24 16,-1 0-18-16,-1 0-3 15,-3 0-3-15,3 0 2 16,6 0-2-16,5 0 2 16,9 0 1-16,15-5 3 15,13-9-6-15,13-3 0 16,8 3-1-16,-4 1 0 16,-9 8-3-16,-21 5-11 15,-20 0 5-15,-19 0 8 0,-12 0 0 16,0 0-9-1,0 0-1-15,0-2 12 0,-2-5 18 16,-8-5 6-16,-1-1-16 16,3 1-5-16,3-2 4 15,0 2-7-15,3 0-1 16,2 2-28-16,0 0-25 16,5-2-133-16,19-4-434 15</inkml:trace>
  <inkml:trace contextRef="#ctx0" brushRef="#br1" timeOffset="-86092.36">15097 13580 567 0,'0'0'288'16,"0"0"-193"-16,0 0-48 16,0 0-6-16,0 0-33 15,0 0 48-15,135-7-31 16,-98 0-10-16,-3-5-2 16,-10-3-8-16,-3-2 3 15,-6-6-8-15,-7 0-14 16,-5 2-26-16,-3-1 18 0,0 7 7 15,0-2 15 1,-9 3 0-16,-4 4 1 0,-3 2 0 16,-1 4-2-16,-2 4 2 15,-7 0 3-15,-1 6 3 16,-9 18 8-16,-1 11 9 16,-1 6 1-16,1 5 16 15,8 6-10-15,12 3-3 16,8-7 9-16,9 1 3 15,0-11-20-15,26-4 12 16,22-2-10-16,8-20-11 16,8-5-5-16,-2-7 16 15,-4-10-21-15,-4-24 10 16,-8-4-8-16,-8-3-3 16,-6-5-7-16,-10 9-8 0,-4 3-2 15,-5 5 2-15,-7 8 3 16,-2 4 11-16,-2 5-1 15,-2 4 2-15,0 4 2 16,0 2-1-16,0 2 4 16,0 0 0-16,0 0 2 15,0 0-5-15,0 0 1 16,0 0-3-16,0 0-2 16,0 0-11-16,0 6-3 15,-2 16 16-15,-8 8 2 16,6 6 16-16,-1 2 1 15,5 1 2-15,0 0-5 0,0-6-7 16,15-3 0-16,6-9-1 16,6-1-8-16,2-20 2 15,6 0-1-15,1-9 4 16,2-25-5-16,-2-10-44 16,-5-7-77-16,-6-3-230 15</inkml:trace>
  <inkml:trace contextRef="#ctx0" brushRef="#br1" timeOffset="-85789.54">15898 13200 800 0,'0'0'163'0,"0"0"-112"16,0 0-12-16,0 0 34 15,0 0-22-15,0 0-30 16,-39 187-11-16,74-170-1 15,-2-10 37-15,-4-7-24 16,0-10 27-16,-7-20-18 16,-6-10-20-16,-5-3-7 15,-11 4-4-15,0 0 0 16,-5 8-7-16,-19 8-18 16,-1 12 25-16,1 6 0 15,-1 5 8-15,7 0-8 16,1 7-1-16,7 10-27 0,10 1-80 15,0 0-111-15,6-6-281 16</inkml:trace>
  <inkml:trace contextRef="#ctx0" brushRef="#br1" timeOffset="-85433.48">16303 12996 910 0,'0'0'210'16,"0"0"-121"-16,0 0-47 16,0 0-29-16,0 0-8 15,0 0 4-15,112-91-9 0,-101 91-1 16,-2 0-2 0,-2 18 6-16,2 9 6 0,-5 5-7 15,-4 3 0-15,0 3 0 16,-2-1 1-16,-19-1 7 15,-2 0 11-15,-6-2-2 16,-2-2 3-16,2-4-5 16,2-10 25-16,6-6 2 15,13-7-12-15,8-5-2 16,0 0 3-16,31-18-5 16,25-17-21-16,15-7-5 15,4 3-4-15,-5 10-24 16,-10 13-57-16,-18 12-99 15,-15 4-607-15</inkml:trace>
  <inkml:trace contextRef="#ctx0" brushRef="#br1" timeOffset="-82259.08">17146 13462 433 0,'0'-19'258'15,"2"9"-104"-15,-2 4-64 16,3 6-5-16,-1 0-19 15,-2 0-39-15,2 0-25 16,-2 0-4-16,2 3-7 0,0 17 9 16,3 6 6-16,-5 1 16 15,0 4-5-15,0-4 8 16,0-1-8-16,0-8-5 16,0-4-5-16,0-7-5 15,0-6 1-15,0-1 0 16,0 0 3-16,0 0 9 15,0-13 13-15,0-18-17 16,0-3-9-16,0-2-2 16,-5 4 0-16,-8 6 4 15,2 10-4-15,2 7-4 16,2 4 4-16,3 5 0 16,-8 0 0-16,-1 2-7 0,-7 21 2 15,-4 3 3-15,2 13 4 16,-3 3-2-16,2 6 4 15,4 5 1-15,3-2 4 16,5-4-2-16,11-7 5 16,0-11-7-16,0-6-4 15,11-11-1-15,7-8-9 16,-1-4 9-16,4 0 13 16,4-27 3-16,1-8-14 15,0-8-2-15,3-4-8 16,-2-3-5-16,0 0-5 15,-4 7 13-15,-8 11 4 16,-1 12 2-16,-10 11 3 16,-2 4-1-16,0 5-3 0,3 0-14 15,-3 24-10-15,3 8 24 16,-3 5 11-16,-2 3 6 16,2-3-5-16,-2-2 1 15,3-5-3-15,-1-6 1 16,2-7-4-16,-2-6-4 15,0-8-2-15,3-3 6 16,2 0 1-16,2-21 6 16,4-11 6-16,3-8-18 15,3-2-2-15,2-1 0 16,-1 8-11-16,-1 6 9 0,-3 9 2 16,-5 9-1-16,-1 4 1 15,-6 7-12-15,0 0 5 16,3 0-4-16,-1 21 9 15,4 9 2 1,-3 2 12-16,-1-1-3 0,-2 1-7 16,-2-5 2-16,1-5 3 15,-3-4 0-15,0-12-5 16,0-3 0-16,0-3 4 16,0 0-3-16,2 0 3 15,7-21 6-15,6-11-12 16,4-7 0-16,-2 3 3 15,6-2-3-15,-3 3 0 16,2 4 2-16,-2 9 0 0,-8 8-1 16,-4 9-1-16,-3 5 9 15,1 5-9-15,6 24 0 16,1 9 4-16,5 11 8 16,-5 4 3-16,3-5 0 15,-1-11-9-15,-1-8-3 16,-3-13 0-16,-3-12-2 15,-3-4-1-15,4 0 3 16,0-23-3-16,6-12-6 16,6-18-76-16,-1-5-208 15,1-2-733-15</inkml:trace>
  <inkml:trace contextRef="#ctx0" brushRef="#br1" timeOffset="-81650.91">18172 13467 366 0,'0'0'149'16,"0"0"-1"-16,0 0-68 16,0 0-11-16,0 0-21 15,0 0-15-15,11 116-6 16,-11-114-8-16,0-2 1 16,0 0-3-16,0 0 24 15,-9-5 39-15,-9-14-52 16,-5-3-14-16,2-2-7 15,-4 2-5-15,0 2 0 16,5 0 3-16,3 6 7 16,3 5 13-16,5 6 8 0,-2 3-17 15,-3 0-12-15,1 14-4 16,-5 16 1-16,1 7 4 16,3 2 1-16,1 1 3 15,9 0 13-15,4-4-10 16,0-5 2-16,8-9-10 15,17-10-4-15,4-8 0 16,0-4 0-16,0-14 27 16,-1-22-15-16,-1-13-3 15,0-6-7-15,0-6-2 16,-2-1-3-16,-5-1-8 16,-9 4 11-16,-9 1-5 0,-2 5 5 15,0 13 0-15,0 12 9 16,-2 14-9-16,-3 10 4 15,3 4-4-15,-2 2-6 16,-6 22-3-16,2 19 9 16,1 6 0-16,3 9 0 15,4 2 6-15,0 1-1 16,0-3 5-16,9-3 5 16,1-8 1-16,6-9-1 15,-3-14-2-15,1-11-9 16,1-13-4-16,4 0 0 15,3-21 5-15,4-21-5 16,-1-14-36-16,-1-10-203 0,-3 1-559 16</inkml:trace>
  <inkml:trace contextRef="#ctx0" brushRef="#br1" timeOffset="-80736.96">18978 13476 160 0,'0'0'234'0,"0"0"-123"16,0 0-30-16,0 0 31 15,0 0 11-15,0 0-15 16,0-119-21-16,0 108 5 15,0 6 2-15,0 3-30 16,0 2-20-16,0 0-25 16,0 0-19-16,-2 2-1 15,-2 20 1-15,-5 10 1 16,7 8 1-16,2 10 1 16,0 2 1-16,0-2 0 0,0-4 2 15,2-9-5-15,5-9 0 16,-1-12 1-16,-2-9-1 15,1-7-1-15,4-5 4 16,0-29 5-16,4-15-4 16,1-4-5-16,-3 0-5 15,0 9 3-15,-4 8 2 16,2 12 1-16,-3 10 0 16,-2 9 0-16,4 5 4 15,0 0-5-15,5 0-6 16,3 26 6-16,3 6 12 15,-2 9-1-15,1 2-5 16,-1-7 3-16,0-11-4 0,-7-10 2 16,-3-11-2-16,-2-4-1 15,2 0 16-15,3-29 23 16,2-14-28-16,-3-14-6 16,-3-1-1-16,-4 2-7 15,-2 6 1-15,0 12 0 16,0 11-1-16,0 10 2 15,0 10-3-15,0 7 1 16,0 0-1-16,0 0-14 16,0 17 5-16,0 10 7 15,0 6-48-15,0-3-48 16,0-6-157-16,7-10-221 16</inkml:trace>
  <inkml:trace contextRef="#ctx0" brushRef="#br1" timeOffset="-80331.89">19454 13375 168 0,'0'0'579'0,"0"0"-435"15,0 0-127-15,0 0 46 16,0 0-8-16,0 0-12 16,162 2-16-16,-140-2 5 15,-3 0-12-15,-6 0 3 16,-7-5-2-16,-4-9-6 15,-2-3-15-15,0-5-8 0,0 0 0 16,-11 4-50 0,-5 0-8-16,1 8 43 0,-1 3 7 15,1 5-7-15,-1 2 21 16,1 0-34-16,-5 7 36 16,-1 15 5-16,0 2 9 15,0 4 2-15,1 4 25 16,3 5 21-16,5 6-12 15,7 1 12-15,5 0-5 16,3-6 6-16,31-7-14 16,10-14-14-16,10-11-15 15,2-6 1-15,-6-11-6 16,-3-24-3-16,-7-17-12 16,-6-3-36-16,-14 2-71 0,-11-1-201 15,-9 10-481-15</inkml:trace>
  <inkml:trace contextRef="#ctx0" brushRef="#br1" timeOffset="-77954.99">20370 13447 414 0,'0'0'198'0,"0"0"-81"16,0 0-38-16,0 0-57 16,0 0 3-16,0 0-2 15,2-75-22-15,2 52 13 16,-4-3 5-16,0-2 26 16,0 5-2-16,0 4 23 15,0 0-3-15,0 6-10 0,0 2-22 16,0 6-2-16,0 5-20 15,0 0 0-15,0 0-9 16,0 5-14-16,0 19 14 16,4 7 4-16,-2 6 0 15,-2 4-2-15,4 3 6 16,0 4-7-16,0-2 4 16,5-5-1-16,-1-8 2 15,2-8-5-15,-1-12-1 16,1-9 0-16,4-4-1 15,6-8 1-15,2-22 37 16,1-7-26-16,-3-6-8 16,-2 1-3-16,-2 2-10 0,-1 6 7 15,-1 10 3-15,-6 8 0 16,-3 7 7-16,-3 7-5 16,0 2 5-16,0 0-7 15,2 4-30-15,4 19 22 16,3 5 8-16,3-3 5 15,1 1-4-15,-2-9 1 16,3-5 2-16,-6-4 0 16,0-4 1-16,-1-4 5 15,-1 0-3-15,4-16 4 0,1-16 4 16,0-4-15 0,-1-8-24-16,-8-3-2 0,-4 3 4 15,0-2 8-15,-9 8-1 16,-9 10 13-16,3 10 2 15,8 14 25-15,0 4 2 16,3 0-15-16,0 22-10 16,-1 6-2-16,5 7 2 15,0-4 0-15,0-2 7 16,11-4-4-16,16-4-1 16,6-7 1-16,1-4 5 15,1-6-8-15,-2-4-1 16,-1 0 2-16,-1-9-6 15,-2-10-6-15,-7-3-16 16,-1-2-17-16,-10-5 5 0,-7 1 11 16,-4 0 26-16,0 4 0 15,0 8 1-15,0 4 9 16,-4 8 12-16,1 2 2 16,1 2-10-16,-2 0-9 15,-5 2-5-15,0 21 0 16,-4 3 2-16,4 9-2 15,2 5 0-15,0 2 1 16,5 3 2-16,2 1 2 16,0-6-3-16,0-6 2 15,4-10 0-15,10-13-4 16,4-11 0-16,2 0 5 16,9-19 0-16,4-20 7 15,3-7-12-15,-3-5-19 0,-2-5-56 16,-4-2-57-16,-6-2 12 15,-6 0 41-15,-6 2 66 16,-2 5 13-16,-3 7 2 16,3 12 30-16,-1 5 9 15,1 9-1-15,2 6 12 16,-5 6 3-16,1 6-25 16,-5 2 8-16,0 0-32 15,0 0-6-15,0 12-16 16,0 8 16-16,0 8 14 15,-11 12 10-15,-1 11-5 0,-1 7 13 16,2 8-18-16,0-2 6 16,6-4 7-16,5-6-4 15,0-7-12 1,5-10 1-16,17-8-2 0,9-14-1 16,5-12-8-16,3-3 0 15,0-20 9-15,1-21-10 16,-7-7-9-16,1-3-20 15,-7-5-5-15,-5-7-24 16,-1 1-11-16,-8 0 25 16,-5 6 41-16,-4 12 3 15,-4 9 4-15,0 16 18 0,0 8 20 16,0 9 3-16,-4 2-25 16,-4 0-13-16,-5 22-7 15,-3 15 0-15,3 13 3 16,1 13 2-16,5 10 17 15,7 1 10-15,0-1-2 16,0-14-11-16,14-8 5 16,4-18-7-16,2-14-11 15,-5-11-5-15,-1-8-1 16,-1-2 0-16,-1-30-7 16,-4-14 2-16,-8-10-91 15,0-7-157-15,-18-7-515 16</inkml:trace>
  <inkml:trace contextRef="#ctx0" brushRef="#br1" timeOffset="-77710.63">20987 12835 567 0,'0'0'170'0,"0"0"-84"16,0 0-54-16,0 0-8 15,0 0 62-15,0 0-13 16,107 62-23-16,-96-95-24 16,-7-1-24-16,-4 0 16 0,0 5 9 15,0 9-20 1,-11 11-1-16,-4 9-4 16,-7 0-4-16,-7 13-141 15,-2 11-192-15</inkml:trace>
  <inkml:trace contextRef="#ctx0" brushRef="#br1" timeOffset="-64271.04">22503 13108 169 0,'0'-18'190'16,"2"6"-100"-16,-2 6-26 15,2 2-3-15,1 2-2 16,-3 2-3-16,0 0-25 0,0 0-31 15,0 9-18-15,0 20 18 16,0 5 22-16,0 7 46 16,0-8-28-16,0-5-13 15,0-7-14-15,0-7 1 16,0-9-11-16,0-2 1 16,0-3 9-16,0 0 9 15,0-12 12-15,0-15-11 16,0-10-20-16,-3-8-6 15,-4 1-13-15,-1 1-1 16,-1 4 4-16,0 7 11 16,0 10 2-16,2 6 3 0,3 6 3 15,0 5 5-15,1 4 12 16,-4 1-10 0,-4 0-11-16,-5 16 1 0,-1 12-1 15,-6 10-2-15,3 5 2 16,1 12-2-16,0 4 7 15,7 1 5-15,4-7 1 16,8-4-2-16,0-13-11 16,0-12 2-16,0-12 4 15,3-10-6-15,8-2-2 16,4 0 2-16,5-24 26 16,12-10-22-16,1-8-4 15,0-3-16-15,-1 5-12 0,-8 8 8 16,-8 10 17-1,-7 12 3-15,-5 6 0 0,-4 4 0 16,0 0-18-16,0 21-20 16,0 12 37-16,0 9 1 15,0 1 16-15,0-5 6 16,0-6 0-16,7-9-7 16,2-9-5-16,0-5 2 15,0-6 1-15,5-3-10 16,1-5 27-16,9-21-2 15,5-15-19-15,3-5-9 16,5-3-31-16,1-4 10 16,0 5 6-16,-2 7 14 15,-5 10 1-15,-8 11 1 0,-6 10 1 16,-5 8 4-16,-6 2 5 16,-2 0-6-1,1 8-2-15,-3 15 10 0,0-2 8 16,0-1-12-16,-2-3 0 15,0-5-5-15,0-7 3 16,0-1-7-16,0-1 2 16,0-3-1-16,0 0 12 15,0 0-4-15,0-9 2 16,-6-11-3-16,-3-4-6 16,1 2-2-16,0 1 0 15,2 6 1-15,-1-2-1 16,1 10 1-16,0 0 1 0,4 7-2 15,0 0-3 1,-7 0 3-16,1 11 0 0,-10 24-1 16,0 12-1-16,2 5 2 15,3 0 1-15,8-3 0 16,5-10 0-16,0-7 1 16,10-11-4-16,7-7 6 15,8-11-8-15,1-3 8 16,6-3 12-16,5-29 0 15,0-10-6-15,0-11-6 16,-3-8-4-16,-5-6-21 16,-5-1 13-16,-8 2 7 0,-10 1 0 15,-6 5 0 1,0 0 0-16,0 8 2 0,0 12 0 16,0 12 0-16,0 14 4 15,0 9 4-15,0 5 6 16,2 0-15-16,0 7-3 15,6 18-8-15,-4 16 11 16,3 5 4-16,-3 10 2 16,-4 6 0-16,0 9-4 15,0 3 4-15,0-3 10 16,-11-6-10-16,-3-11 10 16,3-14-14-16,3-8 4 15,1-11-2-15,4-8-3 16,3-10 1-16,0-3-2 15,0 0 4-15,3-10-1 16,17-24 14-16,9-8-17 0,0-7-4 16,2 3-2-16,0 4-5 15,-2 5 7-15,2 6 1 16,-4 9 2-16,-6 10-11 16,-6 8 2-16,-7 4 8 15,-2 4-20-15,-6 24 4 16,0 10 12-16,0 2 6 15,0 4 3-15,0-4-3 16,0-1 4-16,0-5-3 16,0-5 0-16,0-4 0 15,4-9 1-15,7-6-2 0,5-8 6 16,3-2 12-16,4 0 21 16,-1-20-16-16,1-6-18 15,-6-6 1-15,1-6-5 16,-5-3 0-16,1 0-1 15,1-2 0-15,-1 4 1 16,-1 8-1-16,-6 9 1 16,-1 10-1-16,-6 8 0 15,0 4-3-15,0 0-12 16,0 16 7-16,0 20 8 16,0 10 9-16,0 0 3 15,0-3-4-15,0-13-6 16,8-11 1-16,0-7 1 0,-3-8-1 15,-3-4-3-15,4-4-7 16,4-27-29-16,1-20-161 16,-1-11-295-16</inkml:trace>
  <inkml:trace contextRef="#ctx0" brushRef="#br1" timeOffset="-64043.17">23671 12691 609 0,'0'0'184'15,"0"0"-161"-15,0 0 9 16,0 0 16-16,0 0 15 16,0 0-30-16,-45 113 1 15,45-113 35-15,0 0 75 16,0-13-50-16,4-13-64 0,-1-1-20 16,-3 1 7-16,0 5-14 15,0 10-3-15,0 8-9 16,-7 3-32-16,-6 16-115 15,-1 17-71-15,6 2-224 16</inkml:trace>
  <inkml:trace contextRef="#ctx0" brushRef="#br1" timeOffset="-63341.57">23725 13072 624 0,'0'0'243'0,"0"0"-163"16,0 0-47-16,0 0-28 16,0 0 40-16,0 0-6 15,100-6-20-15,-81 2 1 16,-5 2-7-16,-3 0 32 16,-4-1-2-16,0-4 4 15,2-3-16-15,-3-2-14 16,0 2-13-16,0-2-4 15,-6 2-18-15,0-2-47 16,0 1 13-16,0-2 12 16,0 3 23-16,-6 3 17 15,2 5-1-15,0 2 4 0,-7 0 4 16,-5 7-7-16,-3 18 1 16,0 13 4-16,1 8 8 15,5 5-8-15,5 2 21 16,3-5-5-16,5-4 4 15,0-4-1-15,7-10-12 16,10-10-6-16,5-8 0 16,-1-12-3-16,1 0 4 15,0-4 12-15,3-22-1 16,2-10-18-16,-3-4-8 16,1-2-21-16,-8 1 4 15,-3 5 17-15,-1 4 8 16,0 6 8-16,3 6-4 0,-3 6 12 15,1 7 13-15,-1 7-24 16,5 0-3-16,-1 11-1 16,6 17-1-16,2 5 12 15,-5 2-1-15,-3-3 8 16,-3-7-11-16,-7-6 7 16,-3-9 2-16,-2-3-10 15,-2-7-4-15,0 0 10 16,0 0 18-16,0-8-3 15,2-20 7-15,3-17-29 16,0-9-5-16,4 0-1 16,1 4-8-16,2 10-6 0,-1 12 1 15,-5 11-4-15,-1 12-8 16,2 5-29-16,0 0-159 16,1 16-209-16,-1 5-305 15</inkml:trace>
  <inkml:trace contextRef="#ctx0" brushRef="#br1" timeOffset="-62931.06">24427 13075 761 0,'0'0'273'0,"0"0"-124"16,0 0-54-16,0 0-81 16,0 0 16-16,0 0-33 15,73-41 6-15,-42 39 1 16,-2 2-3-16,-2-3-1 0,-2-4 7 15,-6-7-1 1,-1-4 1-16,-1-4-5 0,-9-5-2 16,-8 2-2-16,0-1-8 15,0 3 7-15,-8 7-14 16,-9 7-7-16,1 6 7 16,-1 3-5-16,-3 0 12 15,3 16 8-15,-6 8 0 16,5 5 1-16,0 4 2 15,-2 8-1-15,5 6 4 16,3 6 31-16,6 5-8 16,6 2 5-16,0-6-7 15,6-6-6-15,21-13-8 16,11-17-2-16,9-18-4 0,9-6-4 16,6-38 18-16,-4-21-19 15,-7-11-13-15,-6-4-72 16,-12 2-191-16,-2 2-519 15</inkml:trace>
  <inkml:trace contextRef="#ctx0" brushRef="#br1" timeOffset="-61451.04">25399 13075 416 0,'0'0'194'0,"0"0"-59"15,0 0-44-15,0 0-3 16,0 0-43-16,0 0-23 15,31-166 0-15,-25 136 1 16,-1-3-13-16,-1-2-5 16,0-1 1-16,-4 2-3 15,3 5-3-15,-3 4 0 16,0 9 3-16,3 6-3 16,-3 6 2-16,0 4-1 15,0 0-1-15,0 0-14 0,0 11-4 16,0 14 18-1,-10 8 8-15,-1 8 9 16,1 8 9-16,0 9 14 0,8 4 17 16,2 2-9-16,0-6-24 15,0-10-11-15,12-7 0 16,7-16-9-16,3-8-2 16,1-10 1-16,4-7 7 15,-1 0-9-15,7-24-1 16,-1-18-12-16,-1-16-57 15,-5-6 14-15,-5 0 19 16,-5-1 4-16,-5 9 28 16,-5 3 2-16,-2 4 1 15,-4 15 2-15,0 12 8 0,0 12 24 16,0 6 5-16,3 4-19 16,-3 0-19-16,2 4-13 15,1 21 5-15,-3 10 8 16,0 5 33-16,0 2 0 15,0 8-9-15,0 4 6 16,0 4-4-16,-3 3-7 16,1-6-10-16,2-12-4 15,0-9-2-15,0-15 1 16,0-10-2-16,0-9-1 16,2 0-1-16,12-6 5 15,6-20 9-15,2-12-14 16,4-6-1-16,3 0-23 0,-2-2 15 15,2 7-1-15,-4 10 8 16,-5 7 1-16,-4 10-2 16,-6 5 1-16,0 7-3 15,-1 0-10-15,-1 16 15 16,-1 17 8-16,-2 2 1 16,-3 6 6-16,0-1-1 15,3-6-2-15,-1-6-1 16,0-4-5-16,3-9-2 15,-2-8-1-15,-1 0-1 16,3-7-1-16,4 0-1 16,5-14 3-16,8-18 10 0,5-11-13 15,-1-3-12-15,1 0-18 16,-2 5 4-16,-4 9 21 16,-5 8 4-16,-3 9 2 15,-3 3-1-15,-6 5 1 16,-1 5 3-16,-5 2 0 15,0 0-3-15,0 0-1 16,0 13-4-16,0 15 4 16,2 11 16-16,2 7-4 15,3 3 3-15,9-2-7 16,1-10 3-16,1-11-6 16,1-11 3-16,-9-8-3 15,1-7-2-15,-1 0 3 0,3-14 4 16,1-16 9-1,3-11-13-15,1-5-2 16,4-1-4-16,2-2-1 0,1-2-3 16,4 3 3-16,-4 6 1 15,-8 9 1-15,-3 15 2 16,-12 12-1-16,-2 5-2 16,0 1 0-16,0 0 0 15,0 7-6-15,0 15 2 16,0 7 4-16,0-2 1 15,9 4-1-15,5-2 3 16,1 0-2-16,-7-1 12 0,-2-7 1 16,-6-2-3-1,0-4-9-15,0-4 1 0,-12-8 3 16,-15-3-6-16,-8 0 0 16,-12-27-20-16,-6-9-45 15,-3-8-191-15,-2-9-539 16</inkml:trace>
  <inkml:trace contextRef="#ctx0" brushRef="#br1" timeOffset="-61312.12">26304 12529 887 0,'0'0'268'0,"0"0"-160"16,0 0-105-16,0 0-3 15,0 0-65-15,0 0 49 16,-60 80-300-16,6-48-456 0</inkml:trace>
  <inkml:trace contextRef="#ctx0" brushRef="#br1" timeOffset="-61146.21">25443 12855 1026 0,'0'0'132'16,"0"0"-96"-16,0 0 0 15,0 0-13-15,0 0-10 16,0 0-13-16,401-116-218 16,-370 110-299-16</inkml:trace>
  <inkml:trace contextRef="#ctx0" brushRef="#br1" timeOffset="-59575.45">27391 12629 13 0,'0'0'393'15,"0"0"-189"-15,0 0-18 16,0 0-34-16,0 0-5 16,0 0-58-16,0-88-22 15,0 85-2-15,2 3-20 16,-2 0-5-16,0 0-26 16,0 0-14-16,0 10-10 15,0 25-20-15,-2 11 30 16,-7 12 26-16,-1 1-10 0,2-1-7 15,2-7 1 1,1-5 4-16,5-10-13 0,0-11 2 16,0-13-1-16,0-10-1 15,0-2 1-15,0 0 9 16,11-20 4-16,12-11 19 16,10-6-34-16,8 0 11 15,1 4-11-15,2 8-12 16,-3 11 3-16,-10 10 6 15,-6 4-1-15,-12 0-4 16,-11 16-4-16,-2 14-10 16,-11 7 22-16,-20 1 7 0,-5 0-6 15,0-6 2-15,-2-6-3 16,5-10 0-16,2-12 2 16,4-4 3-16,6 0 3 15,6-16 2-15,4-9 20 16,6-2-17-16,5 3-2 15,0 4-3-15,0 6 6 16,0 7 5-16,0 6-9 16,0 1-10-16,0 0-1 15,0 0 0-15,8 0-2 16,0 10-5-16,5 10 7 16,1 2 1-16,3-2 6 15,4-2-4-15,3-6-2 16,3-2 3-16,5-10-3 15,1 0 8-15,2-2-5 16,5-22-3-16,1-10-18 16,-1-5-9-16,-5-5 0 0,-4 2-2 15,-6 4 11-15,-2 4 7 16,-8 8 11-16,-1 4 1 16,-3 10 1-16,-9 7-1 15,0 5-1-15,0 0-1 16,-2 0-14-16,2 19-11 15,0 8 23-15,4 6 3 16,4 1 7-16,1 1-4 16,10-8 0-16,-1-6 1 15,5-7 3-15,-2-11-3 0,0-3-2 16,-3 0 13-16,-5-12-10 16,-1-10-4-16,-3-6-1 15,2-2 0-15,3 0 2 16,-1-3-2-16,4 4 4 15,-6 5-4-15,-4 6 0 16,-2 10 3-16,-5 6 5 16,-2-1 7-16,0 3-8 15,0 0-7-15,0 0-5 16,2 9-1-16,2 17 6 16,0 12 1-16,4 10 1 15,-6 17 3-15,0 12 2 16,-2 15-5-16,2 7-1 15,-2-1 5-15,0-5-4 0,0-11 3 16,0-4 0-16,-6-8-4 16,-6-7 2-16,1-12 1 15,-2-9-1-15,0-10-1 16,2-5-1-16,-1-12 0 16,5-6 1-16,3-7-1 15,2-2 1-15,2 0 0 16,-9 0 9-16,-5-14 16 15,-5-18 3-15,-6-17-17 16,5-14-7-16,5-15-4 16,7-11-1-16,8 2 2 15,0-1-3-15,12 9 0 16,19 6-10-16,3 7-13 0,5 14-23 16,1 14-17-16,3 18-2 15,-5 12-180-15,-7 8-390 16</inkml:trace>
  <inkml:trace contextRef="#ctx0" brushRef="#br1" timeOffset="-57646.83">2139 16172 314 0,'0'0'342'16,"0"0"-177"-16,0 0-52 16,0 0 52-16,0 0-29 15,0 0-68-15,0-7-18 16,5 2-31-16,4-5-15 16,9-7-1-16,6-3 13 15,7-6 4-15,2-5-18 0,-1 1 6 16,-8-6-7-1,-3 3-2-15,-6 3-8 0,-6 2-9 16,-4-2-2-16,-3 4-8 16,-2 2 16-16,0 2 9 15,0 6 3-15,0 2 0 16,0 5 1-16,0 4-1 16,0 5 0-16,0 0-6 15,0 0 5-15,0 0-3 16,0 0 0-16,0 0 1 15,0 5-4-15,-4 20 0 16,-1 21 7-16,3 20 1 16,2 19 2-16,0 27 1 15,0 10 5-15,13 7 0 0,3-3 12 16,-1-12-11-16,-1-15 4 16,-5-18 5-16,-3-14-10 15,-1-23-7-15,-3-18-1 16,-2-11 5-16,0-12-4 15,0-3-2-15,0 0 0 16,0-16-17-16,0-24-57 16,-5-18-390-16</inkml:trace>
  <inkml:trace contextRef="#ctx0" brushRef="#br1" timeOffset="-56883.38">2226 16489 736 0,'0'0'269'0,"0"0"-181"16,0 0-46-16,0 0-35 15,0 0 6-15,0 0-4 16,152-160-9-16,-105 107-12 16,-7 0-18-16,-5-5-6 15,-6 3 27-15,-4 11 9 16,-11 7 4-16,-3 16 5 15,-7 8 0-15,-4 8 1 16,0 5-4-16,0 0-6 16,0 0-21-16,0 0-3 15,0 4 22-15,0 15 2 16,0 12 7-16,0 3 15 0,0 4 2 16,0 2-15-16,0 0 11 15,0-1-9-15,0-8-10 16,4-9-1-16,8-12 1 15,1-6-2-15,5-4-11 16,6 0 12-16,7-18 41 16,0-17-18-16,4-6-13 15,-9-7-10-15,-4 1-30 16,-4 14 22-16,-3 5 4 16,-1 10 4-16,-3 6 0 15,0 2 0-15,1 6-3 0,-2 4 0 16,7 0-27-1,-7 5 1-15,4 20 29 0,-3 7 3 16,-2 4 17-16,-3 0 6 16,-1-6-9-16,0-2-12 15,-3-5-1-15,0-14 0 16,0-4-1-16,-2-5 3 16,5 0 0-16,-3 0 10 15,2-19-16-15,3-13-7 16,0-9-43-16,4-2 50 15,1 3 0-15,3 4-2 16,3 0-5-16,1 14 10 16,-1 4-6-16,3 4 3 15,-6 10 0-15,1 4 2 0,-5 0 16 16,0 0-14-16,-2 0 12 16,0 13-7-16,-1 13 2 15,1 3 14-15,3 0-10 16,-1 4-10-16,0-8 1 15,-4-2 4-15,-1-9-9 16,-3-5-1-16,-3-9-13 16,0-13-86-16,0-32-84 15,0-4-690-15</inkml:trace>
  <inkml:trace contextRef="#ctx0" brushRef="#br1" timeOffset="-56591.38">3002 15579 645 0,'0'0'190'0,"0"0"-162"15,0 0-21-15,0 0 2 16,0 0 14-16,0 0-23 16,-51 90-20-16,67-90 20 15,-1 0 77-15,-3-10 29 16,-2-8-20-16,-3-4-30 15,-7 1-18-15,0 10-37 16,0 3 17-16,0 8 4 16,-11 0 14-16,-3 0-33 15,1 14-3-15,-1 20-4 16,12 12-8-16,2 8-110 0,10 3-98 16,27-2-69-16,11-7-215 15</inkml:trace>
  <inkml:trace contextRef="#ctx0" brushRef="#br1" timeOffset="-55255.06">3657 15887 181 0,'0'0'142'16,"0"0"-115"-16,0 0-24 0,0 0 26 15,0 0 35-15,0 0-11 16,0 26 20-16,0-19-14 16,0 0 6-16,0-2-8 15,0-1-11-15,0-3-7 16,-6-1-8-16,-5 0 28 15,-3 0 24-15,-1 0-33 16,-3-5-15-16,0 0 3 0,0 1 4 16,-1-1-4-1,3 2-10-15,-1 3-11 0,7 0-9 16,-3 0-3-16,1 17-5 16,1 6 2-16,3 12 0 15,5 1-1-15,3 0 6 16,0-6-4-16,7-9-1 15,10-1 0-15,-3-8-1 16,-1-7-1-16,5-5-12 16,5-22 12-16,1-22 52 15,0-14-45-15,-1-5-7 16,-8-1-13-16,-3-2 5 16,-8-4-7-16,-2 7 14 15,-2 4-3-15,0 14 8 16,0 15 4-16,-2 12-8 0,0 13 29 15,2 0-14 1,0 5-15-16,-2 0-22 0,2 0-1 16,-3 19 22-16,-1 7 1 15,2 11 10-15,-1 8 1 16,3 2-1-16,0 8 5 16,0-1-2-16,0 4-4 15,0 4 0-15,0 0-1 16,0 1-4-16,0-9 0 15,0-9-1-15,7-10-1 16,0-17-2-16,-1-13 0 16,3-5-9-16,7 0 9 0,9-19 2 15,6-13 24 1,2-7-18-16,-2-7-8 0,1 3-7 16,-8-3-5-16,-2 5 2 15,-4 7-3-15,-5 6 2 16,-3 7 11-16,-6 9 4 15,-2 7 0-15,-2 5-4 16,0 0-16-16,0 0-10 16,0 12-23-16,0 14 49 15,0 6 6-15,0 9-6 16,4-1 11-16,1 4-5 16,4-4 7-16,0-4-3 15,0-10-3-15,-1-8-5 0,0-11 0 16,-2-7 7-1,7 0-4-15,5-25-2 16,5-9 33-16,1-11-36 0,-2-4-6 16,1 9-6-16,-3 8-7 15,-5 1 3-15,1 14 16 16,-7 2 0-16,-3 11 1 16,-1 4-1-16,-1 0-5 15,6 0-16-15,-2 14-21 16,-1 12 36-16,2 4 6 15,-2 3 9-15,-5 3 4 16,2 0 0-16,-2-11 3 0,1-2-12 16,-1-9-3-1,-2-5 0-15,0-6 3 0,0-3 6 16,2 0-10-16,2 0 9 16,6-23 14-16,5-6-23 15,1-11-21-15,3 4 21 16,4 1 0-16,2 3 1 15,4 4 0-15,-5 10-1 16,-4 2 0-16,-11 11-1 16,-2 5 1-16,-3 0 0 15,3 0-8-15,2 9-2 16,2 14 10-16,2 3 23 16,3-1-11-16,-3 8 12 15,3-7-8-15,-5-2-9 16,-1-8 0-16,-2-6 0 0,1-10-7 15,2 0-3-15,5 0 3 16,4-10-6-16,7-17-2 16,-1-7-72-16,3-2-179 15,-2 4-410-15</inkml:trace>
  <inkml:trace contextRef="#ctx0" brushRef="#br1" timeOffset="-54616.5">4844 15851 546 0,'0'0'238'0,"0"0"-189"15,0 0-5-15,0 0 41 16,0 0 7-16,0 0-20 16,0-12-14-16,2 6 8 15,-2-11-22-15,0 3-35 16,0 2-4-16,0-1-5 0,0 11-2 16,-10-3-1-16,-5 5 3 15,-1 0 2-15,-1 0-2 16,-3 20-5-16,1 9 4 15,0 7 1-15,1 4-2 16,7 1 2-16,2-6 0 16,6-3 0-16,3-6 6 15,0-11-6-15,3-7-1 16,15-8-18-16,6 0 19 16,3-23 28-16,2-3-8 15,-4-9-12-15,-6-1-1 16,0-1 1-16,-11 11-6 15,-1 8 0-15,-2 6 6 0,-3 6 8 16,-2 6 4-16,2 0 1 16,-2 0-11-16,0 0-10 15,5 0-8-15,1 15-14 16,5 24 13-16,3 14 9 16,-1 19 13-16,1 8-2 15,-4 14-4-15,1 4-6 16,1 1 9-16,-3-9-6 15,-1-9-2-15,0-11 0 16,-6-11 2-16,-2-6-2 16,0-13 3-16,0-14 1 15,0-8 2-15,-5-13-2 0,-6 0 12 16,-7-5 4-16,-6-10 24 16,-5-31-10-16,-2-24-24 15,6-20 4-15,12-15-14 16,10-10 1-16,3-11-3 15,9 2-1-15,23 10-5 16,1 17-18-16,-2 23-12 16,-11 22-15-16,-9 14-5 15,-11 15-78-15,0 11-212 16,-11 0-620-16</inkml:trace>
  <inkml:trace contextRef="#ctx0" brushRef="#br1" timeOffset="-54345.04">4639 15406 1053 0,'0'0'97'16,"0"0"-97"-16,0 0-18 16,0 0 8-16,0 0 9 15,0 0 1-15,48 114-8 16,-34-105 0-16,-8-8 8 15,-6-1 38-15,0 0 27 16,0 0 3-16,0-6-40 16,-4-2-26-16,-7-1 9 15,-7 9-11-15,-5 0-12 16,-1 5-68-16,0 17-49 0,2 5-81 16,3-8-356-16</inkml:trace>
  <inkml:trace contextRef="#ctx0" brushRef="#br1" timeOffset="-53095.98">5842 16036 589 0,'0'0'196'0,"0"0"-118"0,0 0-3 16,0 0 13-16,0 0-28 15,0 0-17-15,0 0 3 16,0 0 17-16,5 0-1 16,4-19-1-16,4-4-23 15,3-17-27-15,4-5-6 16,-3-7-3-16,-1-1-1 15,-3-6-1-15,-6 1-3 16,-3 4-7-16,-4 0 3 16,0 9 7-16,0 10 0 15,0 9 2-15,0 7-4 16,0 11 6-16,0 3-6 0,0 5 2 16,0 0 0-16,0 0 0 15,-2 0-11-15,0 0 0 16,-3 17 7-16,-1 13-1 15,0 11 9-15,1 10-4 16,2 14 2-16,3 7 12 16,0 8-8-16,5-2 3 15,6 1 0-15,0-7-2 16,1-14-4-16,1-9 6 16,-5-10-7-16,4-17-2 15,-3-8-2-15,-3-14 1 16,4 0-1-16,5 0-2 15,3-26 4-15,7-6 13 0,-4-12-9 16,2 4-4-16,-5 0-10 16,2 4-5-16,-4 3 8 15,-1 8 4-15,-1 6-2 16,-6 12 2-16,1-2 3 16,-5 7 0-16,-4 2-1 15,0 0 1-15,3 0-4 16,4 11-8-16,1 15 6 15,3 10 6-15,1-1 4 16,1 2 4-16,1-2-7 16,-3-12 2-16,-1-5-1 15,0-10-1-15,-1-8 8 0,6 0-9 16,3-14 21-16,7-12-9 16,-3-10-3-16,-4-4-4 15,-7 0-4-15,-11-1-1 16,0 5 0-16,-18-4 0 15,-20 8 1-15,-5 6-1 16,2 10-4-16,5 14 3 16,11 2 1-16,3 8-1 15,11 20-6-15,5 9 2 16,6-2-12-16,0 9-72 16,17-8-181-16,12-9-217 15</inkml:trace>
  <inkml:trace contextRef="#ctx0" brushRef="#br1" timeOffset="-52571.94">6645 15855 622 0,'0'0'185'0,"0"0"-129"16,0 0-9-16,0 0-27 15,0 0-4-15,0 0 16 16,24-12-21-16,-21 17-3 16,-1 4-1-16,4 3 5 0,-1 6-9 15,4-6 11 1,-5 2 3-16,1-4-6 0,-1-6-3 16,-2-4-4-16,3 0 10 15,-1 0 15-15,3-14 11 16,-5-8-7-16,-2-4-30 15,0 0 8-15,0 3-7 16,0 6-3-16,0 1 5 16,0 3-4-16,0 10-2 15,0-3-4-15,0 6-7 16,-5 0-10-16,-3 0-12 16,-8 18 31-16,-2 10 4 15,-2 2 3-15,5 2-4 16,1 0 2-16,7 4 13 15,3-2-2-15,4-2 3 0,0 3 8 16,4-3 6-16,17 0 4 16,3-10-4-16,5-4-7 15,5-15-4-15,1-3 0 16,1-7-8-16,1-21 8 16,0-7-20-16,-2-2-10 15,-3-1-104-15,-3 1-147 16,-6 1-340-16</inkml:trace>
  <inkml:trace contextRef="#ctx0" brushRef="#br1" timeOffset="-51663.8">7170 15865 560 0,'0'0'378'16,"0"0"-251"-16,0 0-16 16,0 0-48-16,0 0-42 15,0 0-11-15,54 9-7 16,-45-4-3-16,-3 7-8 15,0-4 8-15,-4-1 3 16,0 0 2-16,-2-5 1 16,0-2-2-16,0 0 0 15,0 0 2-15,0 0-1 16,0 0 2-16,0 0-2 16,0 0 4-16,0-14-6 15,0-6-1-15,-4-2-1 16,-6-1 0-16,4 3 0 0,-3 1 1 15,2 5 0-15,2 6 2 16,-1 3 3-16,-3 5-1 16,-4 0-6-16,-5 0-3 15,-3 0-1-15,-3 14 3 16,0 9 1-16,1 3 0 16,1 3-1-16,7 0 1 15,1 3-1-15,3 2 2 16,7 3-1-16,2-5 1 15,2-6-1-15,0-3 0 16,0-18-4-16,0-1-4 16,4-4-2-16,5 0 9 15,4-9 0-15,3-14 1 16,4-12-17-16,2-2-16 0,2-2-14 16,1 7 22-16,-2 6 25 15,-6 17-4-15,-3 4-6 16,1 5 3-16,-1 0 2 15,1 18 5-15,3 8 27 16,-1 2 7-16,2 2-2 16,-1-7-2-16,-1-4-12 15,-3-3 6-15,-3-9-2 16,-3 1-10-16,-3-8-4 16,2 0-8-16,4-4 1 15,5-24 23-15,1-11-17 16,6-7-7-16,-3-7-6 15,-3-5-27-15,2 3 4 0,-6 3 9 16,-2 2 19 0,-6 6-2-16,-5-1 3 0,0 5 5 15,0 9-1-15,-8-2-4 16,0 13 2-16,1 10 1 16,3 4-1-16,0 5 7 15,-2 1-4-15,2 0-4 16,-7 0-1-16,0 19-1 15,0 9 1-15,2 8 2 16,3 4-1-16,1 9-1 16,5 9 17-16,0 0 6 15,0 6-5-15,11-2 5 0,7-8-4 16,6-6 4-16,-1-20-3 16,3-11-17-16,3-17 5 15,3 0 7-15,3-19-3 16,1-20-12-16,-7-16-14 15,-5-3-46-15,-13-3-49 16,-9-2-382-16</inkml:trace>
  <inkml:trace contextRef="#ctx0" brushRef="#br1" timeOffset="-48873.48">8495 15570 326 0,'0'0'322'0,"0"0"-193"16,0 0-33-16,0 0-24 16,0 0-29-16,0 0-26 15,0-5-4-15,0 5-3 0,0 0 7 16,2 0-1-16,2 10 4 16,1 13 26-16,-1 16-3 15,0 3-12-15,2 10 8 16,-4 7-19-16,4-13-2 15,-4-5 0-15,1-9-8 16,-1-18-5-16,0-5 0 16,0-9-1-16,2 0 7 15,4-9 0-15,0-17 13 16,3-6-19-16,3-4-5 16,1-3-11-16,4-2-13 15,3 1-61-15,-3 4 11 16,4 5 45-16,-3 12 29 0,0 7 0 15,-4 4 0-15,-1 3 12 16,-1 5 18-16,-1 0-14 16,1 17 3-16,-3 6 11 15,-5 12-3-15,2-3-12 16,-8 1 0-16,0 4-9 16,0-5-1-16,0-6-1 15,0-4 0-15,0-15-2 16,0-4 0-16,0-3 0 15,0 0 4-15,2 0 0 16,6-14 3-16,3-8-9 16,7-10-15-16,2-2-27 0,2 2 14 15,1 1 16-15,-3 0 11 16,-2 4 1-16,-2 8 1 16,-6 7 0-16,-1 4 3 15,-2 6 6-15,-2 2-2 16,1 0-7-16,1 4 0 15,1 14 11-15,2 6 1 16,-1 6 2-16,-3-2-2 16,-2 5-6-16,4-1-4 15,-2 2 2-15,1-9-3 16,-3-3-1-16,0-4 0 16,2-10-1-16,-4-2 2 15,4-6-2-15,7 0-4 0,3-14 4 16,9-18 0-1,-1-6 1-15,0-3-1 0,-1-5 2 16,-5 11-2-16,-7 0-1 16,-4 12-1-16,-3 7 2 15,-4 6 0-15,0 10 3 16,0 0 4-16,0 0-7 16,0 0-5-16,0 0-7 15,0 5 10-15,2 12 2 16,0 5 4-16,0 4-3 15,1 6 1-15,2 0 2 16,1-1-4-16,5 4 2 16,1-12-2-16,-1 0 1 15,-1-7-1-15,2-9 1 0,-1-7-1 16,3 0 1-16,-3-7 20 16,2-19-13-16,-2-1-5 15,0-5-3-15,-2-3-1 16,3 5-8-16,-2 2 9 15,4 5 1-15,1 6-1 16,1 0 2-16,0 12-5 16,2 1 2-16,-3 4 0 15,3 0-12-15,-5 0 3 16,-1 14 7-16,-4 12 6 16,-5 0 1-16,-1 2-3 15,-2 2 8-15,0-7 0 16,0 0-3-16,0-7-3 0,0-6-2 15,0-6 2 1,0 1-1-16,0-5-2 0,0 0 3 16,0 0 2-16,0-12 3 15,6-13-8-15,8-5-4 16,1-2 4-16,6-2 0 16,1 5 1-16,0 8-1 15,2-1 0-15,-1 9-8 16,0 8 8-16,-4 0 3 15,-1 5-3-15,-3 0-3 16,-5 0 2-16,-1 0-8 16,-3 13 9-16,-2 9-1 0,2 2 4 15,-4 6 0 1,2-2-2-16,0-2 3 0,5 1-3 16,0-10-1-16,0-9 0 15,0-7-3-15,0-1 8 16,7 0-3-16,-1-5 9 15,3-16-11-15,2-2 3 16,-2-3 5-16,-2-4-8 16,-1 2 0-16,-3 0-2 15,-2 1 2-15,-1 1 0 16,1 4 2-16,-2 8-1 16,-3 6 3-16,-5 4-4 15,2 4 2-15,-2 0-2 0,0 0 0 16,0 0 0-1,0 0-1-15,0 0-7 0,0 8 8 16,0 10 1-16,-2 9 0 16,-1-1-1-16,3 6 0 15,0-2 1-15,0 2 3 16,0-4-3-16,9-2-1 16,5-8 8-16,1-8-8 15,-1-4 1-15,-3-6 1 16,4 0 1-16,-1 0 2 15,1-22-3-15,1-4-1 16,2-6-1-16,-3 2 0 16,4 2-4-16,-7 2 2 15,2 3 4-15,-3 6-5 0,-2 0 8 16,-1 7-5-16,0 3 0 16,-2 2-1-16,-1 5-8 15,-1 0-3-15,2 0 7 16,2 0 3-16,-2 21 2 15,3 2 2-15,-3 12 4 16,0 5 4-16,0 1-5 16,-1-6-1-16,-1-7-1 15,0-7 0-15,-4-6-3 16,2-7 1-16,0-8 1 16,1 0 3-16,6-8 2 15,2-16 9-15,5-14-11 16,4-4-5-16,2 1-3 0,1 6 0 15,-2 3-5-15,2 7 4 16,-3 8 4-16,-3 6 0 16,-1 3 0-16,0 4-1 15,-2 4-2-15,-2 0-3 16,2 7 4-16,-3 16 2 16,-2 8 0-16,0 5 3 15,-4-1-1-15,-3 2 3 16,0-7-4-16,-2-6 1 15,0-6 2-15,0-6-4 16,0-8 1-16,0-4-1 16,0 0 0-16,0 0-1 0,0-21 0 15,0-10-12 1,0-9-21-16,0 4 5 0,9-4 16 16,7 8 3-16,3 1-3 15,6 7 12-15,0 7-1 16,-3 4-4-16,-5 7 6 15,-1 5 8-15,0 1 7 16,-5 0-3-16,0 0-5 16,1 15-7-16,-6 13 6 15,3 4 1-15,-5 7 3 16,3-2 4-16,2-2 5 16,0-5-9-16,2-6 5 15,-2-7 1-15,-2-8-5 0,2-9-7 16,2 0 1-1,7-8 18-15,4-20 3 0,1-10-10 16,-2-8-16-16,-7-3-7 16,-5-1-44-16,-9 3-23 15,0 1-45-15,-36-3-248 16</inkml:trace>
  <inkml:trace contextRef="#ctx0" brushRef="#br1" timeOffset="-48689.87">10140 15378 1290 0,'0'0'139'16,"0"0"-103"-16,0 0-15 16,0 0-21-16,0 0-2 15,0 0-65-15,-15 5-168 16,-6 14-273-16</inkml:trace>
  <inkml:trace contextRef="#ctx0" brushRef="#br1" timeOffset="-48517.97">9393 15279 1045 0,'0'0'170'0,"0"0"-139"0,0 0-25 16,0 0-6-16,0 0-143 16,0 0-108-16</inkml:trace>
  <inkml:trace contextRef="#ctx0" brushRef="#br1" timeOffset="-47313.66">11107 15524 111 0,'0'0'36'16,"0"0"-15"-16,0 0 62 15,0 0 96-15,0 0-27 16,0 0 12-16,19-30-39 15,-19 30-59-15,0 0-54 16,0 0-12-16,0 14-2 16,2 7 2-16,2-2 18 15,-2-1 6-15,3-1-11 16,-1-4-6-16,0-6 1 16,-2-3 2-16,3-4 2 15,-2 0 1-15,-3 0 6 16,2 0 3-16,0-11 3 0,3-10-14 15,-1-11-7-15,0 1-4 16,-2 3 9-16,-2 6-9 16,2-4 0-16,-2 8 0 15,0 0-4-15,0 6 4 16,0 2-9-16,-4 6 5 16,-7 0-4-16,-3 4 5 15,-3 0 3-15,-3 0 8 16,-5 16-8-16,4 4-1 15,2 3 1-15,5 6 6 16,8 0-3-16,-1 4 0 16,3-1 10-16,4 0-12 15,0-1 2-15,0-9 3 0,0-5-4 16,0-2-2-16,7-7 11 16,6-6-9-16,5-2-1 15,2 0 22-15,0 0-6 16,0-10-14-16,-2-14 12 15,-3-2-9-15,1 0-6 16,-3-5-21-16,-1 3-3 16,-1 2 16-16,-3 6 6 15,-1 5 2-15,-2 6 0 16,0 7 3-16,-5 2 3 16,2 0 5-16,2 0-11 15,0 6-4-15,5 20 4 0,1 0 36 16,0 6-10-1,1 0-8-15,3-5 1 0,1-5 6 16,-1-8 4-16,-1-7 5 16,3-7-7-16,4 0 3 15,4-7 20-15,3-17-17 16,-2-3-25-16,-5-4 0 16,-3 0-8-16,-8 5-15 15,-1 2-46-15,-6 8-38 16,-2 2-213-16,0 8-659 15</inkml:trace>
  <inkml:trace contextRef="#ctx0" brushRef="#br1" timeOffset="-47144.74">11932 15580 1383 0,'0'0'65'15,"0"0"-51"-15,0 0-6 16,0 0-8-16,0 0-141 16,0 0-691-16</inkml:trace>
  <inkml:trace contextRef="#ctx0" brushRef="#br1" timeOffset="-43928.73">6192 11145 415 0,'-181'215'0'15,"113"7"-317"-15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22T04:02:59.3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10111 8973 61 0,'-4'0'117'0,"4"0"-29"16,-5-6-4-16,3-10-34 16,0 2-16-16,-6 0 6 15,6 2 4-15,0 2 11 16,2 2 25-16,0 4 6 16,0 1-7-16,-2-2-14 15,2 1-17-15,-2-1 2 0,2-2-8 16,-2 2-12-16,2-2 2 15,0 3-7-15,0 0 1 16,0 2 5-16,0 2-3 16,0 0-15-16,0 0-9 15,20 0-4-15,9 24-3 16,7 8 0-16,-3 6-5 16,0 3 8-16,3-6 6 15,-7-2-4-15,-4-14 2 16,-9-4-3-16,-10-10 0 15,-4-5-1-15,-2 0 4 16,0 0-1-16,0 0 14 0,-2 0-12 16,-10-5-5-1,-1 0 0-15,-1 5-8 0,-3 0 3 16,-3 8 2-16,-7 27 3 16,-9 9 3-16,1 12 10 15,-5 0-1-15,1-2-7 16,8-5-1-16,10-13-2 15,9-14-2-15,8-13-39 16,4-9-218-16,4-21-217 16</inkml:trace>
  <inkml:trace contextRef="#ctx0" brushRef="#br0" timeOffset="285.96">10592 8869 544 0,'0'0'126'0,"0"0"25"16,0 0-41-16,0 0-41 15,0 0-40-15,0 0-21 16,114-16-8-16,-82 46-4 15,-8 6 4-15,-4 4 9 16,-2 0-8-16,-5-3 1 16,-1-5-2-16,-6-10-12 0,-6-6-100 15,0-8-110-15,0-8-152 16</inkml:trace>
  <inkml:trace contextRef="#ctx0" brushRef="#br0" timeOffset="480.86">10938 8777 600 0,'0'0'155'15,"0"0"-19"-15,0 0-66 16,0 0-38-16,0 0-2 16,0 0-10-16,-138 109-8 0,82-54-3 15,0-1-5-15,-2-3-4 16,0-3-22-1,5-11-156-15,4-6-227 0</inkml:trace>
  <inkml:trace contextRef="#ctx0" brushRef="#br0" timeOffset="1478.97">2182 5211 6 0,'0'0'66'0,"0"0"-66"15,0 0-22-15</inkml:trace>
  <inkml:trace contextRef="#ctx0" brushRef="#br0" timeOffset="2160.34">2117 4927 249 0,'0'0'136'0,"0"0"-29"16,0 0-51-16,0 0-39 15,0 0-17-15,0 0 0 16,-16 30 15-16,-1 10 10 16,-8 12 20-16,1 8 5 15,-5 6-7-15,0-1 16 16,4-3-13-16,3-13-18 16,4-5-9-16,5-15-4 15,6-11-10-15,2-7-1 0,5-8 3 16,0-3 8-16,0 0 10 15,0-15 7-15,12-22 22 16,3-13-54-16,6-4-2 16,-6-1 2-16,-1 4 4 15,-1 4-1-15,-5 7 0 16,0 12-3-16,-4 8 5 16,-2 7 2-16,0 10 19 15,-2-1-6-15,0 4-19 16,5 0-1-16,5 2-17 15,7 16 13-15,7 4 4 16,3 1 4-16,0-2 0 0,1-1-4 16,-3-2 0-1,-3-2-20-15,-9-6-149 0,-5-10-215 16</inkml:trace>
  <inkml:trace contextRef="#ctx0" brushRef="#br0" timeOffset="2609.92">1852 4532 428 0,'0'0'167'15,"0"0"-28"-15,0 0-6 16,0 0-48-16,0 0-23 16,0 0-62-16,-18-33-7 15,18 33-32-15,14 8 39 16,8 13 10-16,2-1 0 16,1-4-4-16,-5-5 0 15,-5-6-4-15,-3-5-2 16,-1 0-33-16,-1-5 17 15,4-20 15-15,-1-8-2 16,1-3 1-16,-5 4 2 16,-3 4 3-16,-1 7 0 0,-2 9 12 15,-3 5 18-15,0 7 14 16,0 0-47-16,0 32-8 16,0 26-2-16,-10 21 10 15,-5 11 4-15,1 2-1 16,8-1-3-16,3-7-23 15,3-10-163-15,0-18-121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7T03:41:27.03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18444 4023 5 0,'0'0'107'0,"0"0"-56"16,0 0-10-16,0 0 17 0,0 0 0 15,0 0 3 1,0 0-5-16,0 0 31 15,0 0-5-15,0 0-10 0,0 0-11 16,0 0-28-16,0 0-12 16,0 0-4-16,0 0-1 15,0 0-6-15,0 2-5 16,0-2 2-16,0 0 17 16,0 0 18-16,2 0-6 15,11 0 21-15,3-7-4 16,4-12-31-16,2-13-8 15,1-3-8-15,-2-5 2 16,0-9-7-16,-5 4-1 16,-3 1 0-16,-7 3 0 15,-2 9-2-15,2 6-2 0,-6 4 4 16,0 6 0-16,0 6 15 16,0 2 3-16,0 4-3 15,0 1-2-15,0 0-6 16,0 3 3-16,0 0 0 15,0 0-2-15,0 0-2 16,0 0-1-16,0 0 2 16,0 0 1-16,0 0-3 15,0 0 2-15,0 0-3 16,0 0 0-16,0 0-2 16,0 0-1-16,0 0-1 15,0 0 0-15,0 0-1 16,0 0 1-16,0 0-2 0,0 0 1 15,0 0-1-15,0 0-3 16,0 0-6-16,0 0-4 16,0 16 7-16,-8 12 8 15,2 12 2-15,-1 12-1 16,1 11 2-16,2 9-1 16,-2 10 1-16,2 6 8 15,0 3 0-15,1-3-3 16,3-6 1-16,0-10-1 15,0-12-4-15,0-9-2 16,5-14 2-16,7-12-4 16,-2-9 0-16,-5-11-9 0,-1-2 8 15,-2-3 2-15,0 0 13 16,0 0 6-16,-2-5 0 16,0-14-17-16,0-8-3 15,-13-4-43-15,-11 1 25 16,-10 2-19-16,-3 3 13 15,1 4 15-15,-2 4 9 16,9 5 0-16,7 2 3 16,8 6-2-16,8 1 24 15,6-6 14-15,0-1 5 16,0-3-34-16,10-8-7 16,15 1 10-16,4-2-1 15,5-2 2-15,-1 2-13 16,-2-1 1-16,-2 0 1 15,0 3 1-15,-6-1-3 0,-5 2-1 16,-1 2-4-16,-5 1 4 16,-8 2-4-16,1 3 4 15,-3 1-3-15,-2 1 3 16,2 1-1-16,-2 4 2 16,0 2 3-16,2 0-1 15,-2 2-2-15,0 0-1 16,0 0 0-16,0 0-1 15,0 0-4-15,0 0-9 16,4 12-7-16,4 8 8 16,-2 2 13-16,3 0 4 15,-1-2-2-15,2-4-2 0,1-3 0 16,-2-5 3-16,-3-5-3 16,-1-3 0-16,2 0 0 15,-1 0 2-15,5-18 17 16,3-10-19-16,-1-4-10 15,1 2 10-15,-1 1-4 16,1 0 7-16,1 5-3 16,1 4 0-16,1 4-4 15,-3 4 3-15,-1 8-1 16,-4 4 1-16,-2 0-3 16,2 0-3-16,-1 20-12 15,4 10 2-15,-1 2 17 16,-3 0 5-16,-3 0 1 0,-3-3-2 15,1-5-2 1,-3-5-2-16,0-2 0 0,0-7 0 16,0-5 0-16,0-3 1 15,0-2 3-15,0 0-4 16,0 0 1-16,0-5-6 16,0-18-1-16,0-2-29 15,4-4 7-15,1 2 20 16,3 1-7-16,1 1 14 15,5 4-8-15,-1 2 8 16,1 3 1-16,-3 7 31 16,-3 6-12-16,-3 3-17 0,2 0 3 15,2 0-5 1,-1 6-13-16,2 10 13 0,1-2 7 16,-1-1 0-16,2-1-2 15,-3-7-1-15,-3-3-3 16,2-2 2-16,0 0-3 15,1 0 12-15,2-10 4 16,1-16-16-16,-2-8-50 16,-5-4-59-16,-5-6-100 15,0-4-221-15</inkml:trace>
  <inkml:trace contextRef="#ctx0" brushRef="#br0" timeOffset="165.9">19014 3546 751 0,'0'0'347'0,"0"0"-252"16,0 0-60-16,0 0-31 15,0 0-4-15,0 0-17 16,-9 21-177-16,25 1 59 16,4 1-152-16,-2-4-227 15</inkml:trace>
  <inkml:trace contextRef="#ctx0" brushRef="#br0" timeOffset="841.37">19393 3725 69 0,'0'0'277'16,"0"0"-175"-16,0 0-12 0,0 0 6 15,0 0-65-15,0 0-3 16,5-17 17-16,-5 7 11 16,0 1-4-16,0 4 26 15,-7-3-24-15,-1 5-5 16,-4 3-13-16,-1 0-33 16,-3 0-3-16,3 4-9 15,-3 17 3-15,3 2 2 16,3 5 4-16,8 3 1 0,2 1 2 15,0-2-3-15,0-2 9 16,14-3 3-16,3-8-4 16,-1-5-1-16,-1-6-7 15,-3-4 7-15,-5-2-2 16,1 0 10-16,0-16-8 16,-6-16-7-16,-2-9-20 15,0-4-45-15,0-6 11 16,-10-3 0-16,2 2 54 15,-1 0 7-15,2 2 6 16,0 6 36-16,1 2 9 16,-1 6-3-16,1 6-19 0,1 3 21 15,2 12 1 1,1 7-25-16,2 2-6 0,0 6-6 16,0 0-10-16,0 0-8 15,-2 0-3-15,2 0-7 16,0 6-8-16,0 24-1 15,0 10 14-15,4 8 2 16,10 2 0-16,6-2-1 16,2 0 0-16,3-8-3 15,-1-5 8-15,-3-12-3 16,-4-6-1-16,-1-8-4 16,-3-9 4-16,5 0 4 15,-3-9 15-15,4-19-19 16,-4-10-39-16,-6 5-82 15,-2 1-36-15,-3 6-150 0,-4 8-403 16</inkml:trace>
  <inkml:trace contextRef="#ctx0" brushRef="#br0" timeOffset="11866.46">19485 5613 63 0,'-2'0'181'0,"2"0"-55"15,0 0-17-15,0 2-13 16,0-2-27-16,0 2-15 16,0-2-22-16,0 0-5 0,0 0-5 15,0 0 4-15,0 1 8 16,0-1-5-16,0 0 3 16,0 0 8-16,0 0-7 15,0 0 3-15,0 0 5 16,0 0-7-16,0 0 2 15,4 0 21-15,14-5-14 16,6-20 2-16,7-9-40 16,5-7 3-16,-2-8-5 15,-3-3-3-15,-2 3-21 16,-5-2-4-16,-4 5 10 16,-4 4 7-16,-7 3 8 0,-1 7 4 15,-3 6-4-15,-3 6 2 16,-2 5 0-16,0 6 13 15,0 4 3-15,0 0 1 16,0 5-19-16,0 0-3 16,0 0 1-16,0 0-3 15,0 0 5-15,0 0-3 16,0 0-10-16,0 2 7 16,0 18 6-16,-4 10 3 15,-3 7-2-15,3 4-1 16,0 10 3-16,-1 0 5 15,3 10-1-15,-1 3-3 16,3 0 4-16,0-4-1 16,0-6-7-16,14-12 2 0,1-7 0 15,5-9-2-15,-1-8-11 16,0-6 11-16,-1-6-5 16,-1-6 10-16,4 0 6 15,-1-9-11-15,0-20-21 16,-4-9-30-16,-5-4 0 15,-6-3-3-15,-3 3-8 16,-2 6 14-16,0 6 18 16,0 12 29-16,0 8 1 15,0 6 7-15,0 4 35 16,0 0-33-16,0 0-9 0,0 4-12 16,-2 15 12-1,2 8 1-15,0-1 14 0,0 2-3 16,0-2-3-16,15-1-2 15,1-7-4-15,1-3-3 16,4-5 0-16,-4-6 0 16,3-4 22-16,1 0-21 15,-4 0 17-15,1-14-4 16,-1-3-7-16,0-3-3 16,-1-1-4-16,-6-1-7 15,-3-2-12-15,-1 2 2 16,-6 0 2-16,0 5-3 15,0 6 18-15,0 3 1 16,0 2 1-16,0 5 4 16,-10 1 14-16,-3 0-20 0,-3 0-6 15,3 3 1-15,-1 11-2 16,3 4 5-16,-1 5 0 16,4 3 4-16,1 3-1 15,7 1 20-15,0 3-8 16,0-4-12-16,0-2-1 15,7-8 1-15,11-4-1 16,-3-7-3-16,7-8 3 16,1 0 17-16,4-6 2 15,4-21-19-15,0-9-12 16,0-2-24-16,-2-1-12 16,-1 0 10-16,-3 3 23 0,-2 9 8 15,-3 6 7-15,-3 7 1 16,-3 6 1-16,-1 5 19 15,1 0 3-15,-3 3 14 16,5 0-12-16,-3 0 0 16,0 6-6-16,1 12 3 15,-6 0-4-15,1 1 1 16,-1-4-3-16,-4-5-9 16,-2-1-8-16,-2-6-5 15,0-3 5-15,0 0 8 16,0 0 5-16,0 0-1 15,0 0-9-15,0 0-1 16,-4-12-4-16,-6-6-28 16,1-1 5-16,3 2 25 15,2 1 5-15,-1 3-5 0,3 6 4 16,-3 2 12-16,5 2 7 16,-2 3-14-16,2 0-9 15,-5 0-19-15,-5 8 3 16,1 14 16-16,-5 6 0 15,1 4-3-15,6 0 3 16,2 4-1-16,3-1 1 16,2-5-5-16,0-2 3 15,2-7 2-15,14-2-1 16,2-9-2-16,6-5 3 0,5-5 11 16,7 0-4-1,7-25-7-15,3-16 0 0,1-6-64 16,-5-7 9-16,-4-1 2 15,-4 6 42-15,-10 6 11 16,-4 8 0-16,-7 14 7 16,-3 8 48-16,-4 8-4 15,-3 3 2-15,1 2-50 16,2 0-3-16,4 0-7 16,1 10 7-16,-3 6 0 15,0 2 0-15,-2 2 4 16,-1-2 4-16,-3-1-8 15,2-2-3-15,-2-3 3 16,-2-2 6-16,2-6-4 16,-2-4 0-16,3 0 1 0,-3 0 3 15,0 0 0-15,0 0 8 16,0 0 1-16,0-9-3 16,0-6-12-16,0-2-9 15,-7 2-37-15,-1 1-1 16,-4 4 39-16,5 2 8 15,1 2 8-15,4 4 0 16,0 2 22-16,-1 0-7 16,-1 0-23-16,-6 0-1 15,-3 16-1-15,-3 11-2 16,-1 5 4-16,3 3 1 16,-1 5-1-16,4-2-2 0,4 0 1 15,3-1-4-15,4-7 5 16,0-7-3-16,0-5 2 15,0-6 0-15,8-5 1 16,4-7 0-16,3 0-5 16,-1-16 1-16,3-14-16 15,4-11-6-15,-3 0-12 16,3-5 1-16,-2 3 12 16,-4 5 18-16,-3 10 7 15,-8 10 3-15,0 6 10 16,-4 8 28-16,0 4-15 15,0 0-26-15,0 0-26 16,0 19 21-16,0 13 5 16,0-1 7-16,0 7-2 15,0 0-1-15,0-3-2 0,0-3 4 16,2-6-2-16,7-8 3 16,1-4-5-16,-2-8 0 15,-1-5 3-15,4-1 9 16,2 0-2-16,3-21 7 15,6-14-19-15,-2-5-10 16,3-8-35-16,2 0-6 16,-6 1 18-16,-1 12 14 15,-5 7 19-15,-1 8 5 16,-5 6 24-16,-1 6 24 0,-2 2-12 16,-2 4-8-1,-2 2-32-15,0 0-1 0,0 4-26 16,0 18 25-16,0 7 1 15,-2 0 33-15,-4 5-26 16,2 0 0-16,-1-1 2 16,5 2-8-16,0 0 2 15,0-3 2-15,0-5-5 16,0-3 0-16,7-7 1 16,-1-9-1-16,1-7-2 15,2-1 2-15,4 0 17 16,8-13-11-16,0-15-6 15,2-13-30-15,-1-3-20 16,-1-2 9-16,-6 2-5 16,1 9 23-16,-5 6 15 0,-5 11 8 15,-2 10 1-15,-4 5 7 16,3 3 10-16,-3 0-18 16,0 0-16-16,0 14 16 15,0 13 6-15,0 4 15 16,0 1-6-16,0 1 5 15,0 1 4-15,0 0-13 16,3-2 7-16,1-1-12 16,2-7-3-16,1-4-2 15,2-8-1-15,2-9 0 16,4-3 1-16,8 0 14 16,0-15 7-16,3-14-22 0,-2-7-17 15,1-2-23-15,-3-4-14 16,-1-2-8-16,-2-2 3 15,2 4 12-15,-3 4 45 16,-5 9 2-16,0 12 26 16,-8 8 20-16,-3 6 15 15,-2 3-60-15,0 0-1 16,0 15 0-16,0 11 0 16,0 3 15-16,-2 1-7 15,-3 0-4-15,-2-2-3 16,3-4 2-16,-3-2-1 15,-1-1-2-15,-6-6 1 16,-1-3 12-16,-6-3-13 16,-3-9 23-16,-1 0 10 0,3-3-13 15,2-15-4-15,9 3 2 16,2 1 17-16,7 1-10 16,2 3 8-16,0 6-1 15,0 0-7-15,0 4-15 16,0 0-9-16,0 0-1 15,0 0-2-15,13 4 2 16,5 16 9-16,0 4-8 16,1 2 2-16,2 3-1 15,-1-4-2-15,3-3 1 16,-2-4 2-16,2-8-2 0,8-3 3 16,-2-7-1-16,2 0 0 15,3-8-3-15,-3-17 0 16,2-5-14-16,-2-7-7 15,0-5-4-15,-2-4-5 16,-2 2 10-16,-8 1 4 16,-7 9 2-16,-5 7 12 15,-7 6 2-15,0 8-2 16,0 8 2-16,0 1 8 16,0 1-3-16,0 2-5 15,0 1 0-15,-11 0-1 16,-2 0 0-16,-3 0-1 15,1 1 2-15,-1 10-3 0,5 3-3 16,-3 7-1 0,8-1-1-16,1 6 8 0,5 3 6 15,0 0 0-15,3-2-3 16,14-3 16-16,8 0-8 16,1-7-9-16,6-10 11 15,1-7 4-15,-2 0-8 16,-2-2-3-16,-6-20-1 15,-1-9-5-15,-7-8-16 16,-5 1-32-16,-8 2-54 16,-2 6-32-16,0 4-167 15</inkml:trace>
  <inkml:trace contextRef="#ctx0" brushRef="#br0" timeOffset="13990.08">22793 5428 255 0,'0'0'110'16,"0"0"-34"-16,0 0 36 15,0 0-15-15,0 0-24 16,0 0-37-16,0 39-11 16,0-39-9-16,2 0 5 15,7 0 47-15,2-9 44 16,4-11-62-16,2-9-43 15,-2-2 0-15,-5-3-3 16,0-5-8-16,-4 1-6 16,-1 0 6-16,-1 3 4 0,-2 3 3 15,4 3 3 1,-2 9-6-16,-2 8 8 0,-2 3 22 16,0 9 15-16,0-3-12 15,0 3-16-15,0 0-17 16,0 0-21-16,0 12 7 15,-6 16 14-15,-6 10 35 16,1 8-22-16,1 7-1 16,4 5 3-16,4 1 2 15,2 2-10-15,0-3-4 16,0-10 2-16,6-6-4 16,10-12-1-16,-1-11-4 0,4-10 4 15,3-9 2-15,5-1 14 16,4-31 4-16,-2-12-20 15,-2-11-1-15,-5-3-9 16,-4-4-6-16,-3-4-5 16,-3 0 12-16,-6-1 9 15,1 9 0-15,-5 14 0 16,2 16 8-16,-2 14 18 16,-2 8 1-16,0 3-15 15,0 3-12-15,0 5-22 16,0 25 10-16,0 10 12 15,0 6 5-15,4 3-3 16,-2-1 1-16,-2 0 7 0,0 0 0 16,0 1 0-1,0-5-2-15,0 2 0 0,-2-11-6 16,-2-7-1-16,2-9 0 16,2-9 0-16,0-6 1 15,0-4 4-15,0 0-6 16,2-7 3-16,17-21 10 15,3-7-13-15,3-6-9 16,-4 5-2-16,2 4-2 16,-3 6 9-16,-4 8 3 15,0 6 1-15,-8 6-6 16,3 6-5-16,-1 0-6 0,-2 0 12 16,3 12 5-16,-4 14 9 15,-2 6 7-15,-3 6 6 16,-2 2-9-16,0-1-7 15,2-6-4-15,2-7 2 16,3-6-4-16,-1-8 0 16,4-3 0-16,1-8 3 15,5-1-2-15,3 0 6 16,6-3 0-16,2-18-7 16,4-5-7-16,-4-4-10 15,2 0-8-15,-4-3 10 16,-4 1 5-16,0-1 6 15,-3 5-4-15,-5 4 5 0,-2 5 3 16,-4 5 0 0,-3 5 1-16,-4 5 0 0,0 2 1 15,0 0 11-15,0-1-4 16,0 3-6-16,0 0 7 16,-4-1-10-16,-6-2 4 15,2 3-4-15,-3 0-1 16,-1 0 1-16,-1 0-2 15,2 0 0-15,2 7-3 16,-2 10-5-16,5 8 4 16,-2 5 6-16,4 8 1 15,2 4 2-15,2-1-1 16,0 3-2-16,0-10 0 16,6-6-1-16,8-10 2 0,-1-8 1 15,3-10-1-15,1 0 10 16,2-10-11-16,3-22-2 15,0-9-18-15,0-7-1 16,1-1-4-16,-3 0-12 16,-3 7 33-16,0 8 4 15,-5 12 4-15,-3 7 17 16,-4 8 15-16,-5 7-19 16,5 0-17-16,-3 0-8 15,0 18 4-15,0 10 4 16,-2 2 15-16,0 2-12 15,5-4 2-15,1-7-3 16,4-2-1-16,3-9 0 0,-3-4 1 16,6-6 4-1,3 0 4-15,-2-8-2 0,5-16-8 16,-1-5-16-16,-2-6 4 16,0-1-7-16,-7 3 10 15,-3 3 9-15,-1 7 2 16,-4 6 7-16,0 9 20 15,-2 5-4-15,0 3-10 16,-2 0-15-16,0 0-11 16,3 14-6-16,-1 9 17 15,2 12 5-15,1 5-5 16,2 13 3-16,-3 5-2 0,3 4 2 16,-1 0 0-16,-1-4-3 15,2-7 0-15,-3-6 0 16,3-11 0-16,-5-9 0 15,0-8 0-15,-2-8 0 16,0-6 0-16,0-1 1 16,0-2 17-16,-2 0 16 15,-15-10-11-15,-6-14-17 16,5-7-3-16,7-8 7 16,9-12 0-16,2-10-8 15,15-11-1-15,21-5-2 16,9-1 1-16,-1 6-20 15,-6 14-1-15,-11 17-8 0,-16 19-25 16,-11 19-66 0,0 3-157-16,-27 5-526 0</inkml:trace>
  <inkml:trace contextRef="#ctx0" brushRef="#br0" timeOffset="14292.37">22909 5344 421 0,'0'0'447'15,"0"0"-248"-15,0 0-79 16,0 0-46-16,0 0-34 15,0 0 6-15,0 0-41 16,151-32 1-16,-102 25-5 16,-4 0 2-16,-10-2-6 15,-8 4-13-15,-9-1-14 16,-9-2-19-16,-2 4-61 16,-5-1-54-16,-2 3-180 15</inkml:trace>
  <inkml:trace contextRef="#ctx0" brushRef="#br0" timeOffset="17266.7">24957 5504 163 0,'0'0'365'0,"0"0"-208"0,0 0-94 15,0 0-18-15,0 0-18 16,0 0-14-16,0 21 6 16,0-21-12-16,14 0 14 15,3 0 54-15,6-17-57 16,1-9-18-16,3-3-4 15,-1-3-6-15,1-3 4 16,2 5 6-16,0 2 6 16,-2 7-4-16,0 7 30 15,-7 5 2-15,-5 7-8 16,-1 2-7-16,-3 0-19 16,0 0 0-16,-2 14-1 0,0 7 1 15,-2 2 13 1,-5-3 16-16,0-5-11 0,-2-4-7 15,0-5-7-15,0-3 0 16,0-3-2-16,0 0 3 16,0 0 36-16,0-5 15 15,-2-11-25-15,-7-4-30 16,3-2-1-16,-1 0 0 16,2 1 0-16,5 2 3 15,-2 3-4-15,2 4 4 16,0 5-2-16,0 3 2 15,0 4-2-15,0 0 1 16,-5 0-2-16,-1 0-19 16,-5 18 6-16,-3 8 12 15,3 3 2-15,0 3 2 0,6 0 4 16,3 0-2-16,2 2-4 16,0-1 1-16,0 0-1 15,7-3-1-15,7-8 0 16,1-5-2-16,7-10 0 15,7-7 2-15,7 0 11 16,5-28-4-16,3-12-7 16,-2-6-36-16,-4 0-18 15,-7 4 21-15,-7 8 26 16,-3 4 5-16,-8 6 2 16,-2 8 0-16,-2 3 1 15,0 10-1-15,2 3 0 0,0 0 1 16,3 0-2-16,-5 3-1 15,1 14 2-15,-2 0 8 16,-4 2 4-16,0 0 8 16,-4-4-6-16,3-1-3 15,-1-4-7-15,0-4 3 16,0 0-4-16,-2-6 1 16,0 0-1-16,0 0 4 15,0 0 3-15,0 0 10 16,0-14-10-16,0-4-10 15,0-2-10-15,0-1-36 16,-2 3 6-16,-5 4 29 16,3 6 3-16,0 5-6 0,2 0 14 15,-1 3 32-15,-2 0-32 16,-1 0-7-16,-3 10 6 16,-5 12 1-16,1 5 1 15,-1 1 1-15,1-1-1 16,3 7 0-16,-2-2-1 15,1-1-1-15,5 1 1 16,3-6 0-16,3-4 3 16,0-8-8-16,0-2 10 15,9-7-5-15,6-5 3 16,1 0-3-16,2-2 0 16,2-20-32-16,0-9-20 0,-5-1 24 15,1 0 19-15,-5 2 9 16,-1 5 1-16,-2 6-1 15,1 4 2-15,-2 8 9 16,-2 2-9-16,-3 5-2 16,0 0-4-16,-2 5-8 15,0 15 12-15,0 6 43 16,0 4-14-16,0-2-8 16,0-1-4-16,0-6-11 15,9-7-1-15,-3-6-2 16,1-4 8-16,-2-2-6 15,6-2-2-15,2 0 18 16,7-23-15-16,3-6-6 0,-2 0-11 16,0-2-8-1,-3 7 3-15,-1 4 13 0,-3 6 2 16,1 2 1-16,-1 9-6 16,-1 0 1-16,1 3 0 15,-1 0 4-15,-4 15 2 16,-2 12 10-16,-3 1 10 15,-1 2-6-15,-3-4 0 16,0 1-10-16,0-8-1 16,4-5-2-16,-4-3-1 15,2-8 0-15,-2-3 1 16,0 0 3-16,2 0 7 0,0 0 0 16,3-14-12-16,4-7-4 15,2-10-18-15,4-1-14 16,5-2 1-16,3 4 24 15,0 4 7-15,-4 3-3 16,-1 11 7-16,-7 4 9 16,1 4 7-16,-6 4-4 15,3 0-7-15,0 0 9 16,0 19 5-16,2 5 0 16,-2 3 3-16,0 2-8 15,0 0-10-15,-3-3 0 16,1-5 3-16,0-7-7 15,-2-10 1-15,-1-2 3 16,2-2 0-16,5 0 1 16,5-7 9-16,5-18-10 0,2-3-4 15,0-2-5-15,2-2-47 16,-5 4-28-16,-1 4-7 16,0 3 27-16,-6 3 6 15,-2 4 39-15,-2 7 15 16,0 0 14-16,-2 6 34 15,-3 1-11-15,5 0-8 16,-3 0 9-16,3 0-1 16,-1 10-17-16,-2 2-10 15,-4 5-8-15,0 2 5 16,0-4 2-16,1 0-5 16,-3-6-1-16,0-2-1 0,0-6-2 15,0-1 0 1,0 0-2-16,0 0-21 0,0 0 9 15,0-1 1-15,-3-11-44 16,-3 0 0-16,0-2 25 16,-2 2 19-16,2 0 13 15,1 2 1-15,3 2 14 16,0 6 27-16,0 0-10 16,0 2-14-16,-1 0-18 15,-1 0-9-15,-3 4 1 16,-4 10 7-16,0 4-2 15,-1 2 3-15,4 6 0 16,1 0 8-16,7 2 3 16,0 0-1-16,0 0 1 15,0-2 2-15,13-4-2 0,10-8 0 16,4-6-4-16,6-4 9 16,5-4-3-16,-1 0-6 15,2-7-4-15,-4-12 3 16,-3 1-3-16,-6-2 1 15,-4-1-2-15,-4 2 2 16,-7 3-2-16,1 2 0 16,-4 2-1-16,3 0-1 15,-3 1 0-15,-2 2-2 16,-2-2-6-16,-1 4 0 16,-3-3 5-16,0-2-4 0,0 2 3 15,0-2 3-15,-7 2-1 16,-1 1-2-16,-2 6 4 15,3-1-4-15,-1 4-2 16,1 0 2-16,-2 0-3 16,0 4-1-16,0 10 4 15,5 4 0-15,1 2 3 16,3 1-2-16,0 2 6 16,3-3 1-16,14-4 0 15,6-4-2-15,8-8 6 16,5-4 2-16,1 0 0 15,4-22 2-15,-5-11-1 16,-3-4-5-16,-6-7-1 16,-2-6 0-16,-6-3-4 0,-7 1 0 15,-6-3 2-15,-4 2 11 16,-2 1 0-16,0 8-2 16,0 12-3-16,0 9-5 15,0 14 9-15,0 7 2 16,0 2-5-16,0 0-10 15,-2 0 0-15,-4 2-10 16,-6 21 4-16,-1 13 5 16,-5 9 1-16,5 6 0 15,-3 4 0-15,5 6 1 16,4-3 0-16,3 0 1 16,4-2 4-16,0-4 0 0,15-8 1 15,8-7 4-15,2-12-6 16,0-11-2-16,4-14 8 15,-2 0 0-15,-2-20 6 16,-2-18-7-16,-8-4-8 16,-6-1-2-16,-4 0-40 15,-5-2-59-15,0 1-194 16,0 2-713-16</inkml:trace>
  <inkml:trace contextRef="#ctx0" brushRef="#br0" timeOffset="19582.5">27884 5337 289 0,'0'0'264'0,"0"0"-141"16,0 0-51-16,0 0-20 15,0 0 12-15,0 0 12 16,0 0 12-16,40 23-27 15,-19-23-11-15,0-2-23 16,0-14-20-16,-6-6 4 16,-1-2-11-16,-6-2-26 15,-3-2-5-15,-1-1 9 16,-1 3 17-16,-3 5-6 16,0 5 10-16,0 7 1 0,0 6 0 15,0 3-10-15,0 0-20 16,0 0-20-16,0 3 50 15,-10 18 8-15,0 2-5 16,1 8 1-16,2 0-1 16,4 4 13-16,3-1-11 15,0-1 6-15,0 1 12 16,0-1-16-16,5-3-6 16,9-6-1-16,1-6 0 15,5-6 4-15,3-12-4 16,1 0 20-16,5-10-20 15,3-18-14-15,-1-10-23 16,2-3-26-16,-2 2 10 0,-2 2 12 16,-4 8 29-1,-6 7 12-15,0 6 2 0,-6 7-1 16,-5 6 39-16,4 3 6 16,-3 0-29-16,-1 0-1 15,2 12-1-15,-1 2 1 16,-5 2 9-16,0-2-6 15,-2-2-7-15,-2-1 2 16,0-2-2-16,0-3-5 16,0-4-3-16,0-1-3 15,0-1-1-15,0 0 0 16,0 0 0-16,0 0 8 0,0 0 16 16,0-1-24-1,0-13 0-15,-6-3-1 0,4-1 0 16,-3 0-7-16,3 3 8 15,2 2 0-15,-2 8 6 16,0 2 0-16,0 3-6 16,-6 0-12-16,0 10-19 15,-3 15 31-15,-1 1 0 16,1 2 1-16,1-1-5 16,2-1 6-16,4-1-4 15,2-4 3-15,2-4-1 16,0-2 0-16,0-6 0 15,0-6-4-15,0 0 0 16,0-3-13-16,2 0-30 16,10 0 8-16,3-18-4 0,5-6-81 15,-5 2 36-15,3 4 74 16,-5 2 14-16,-1 4 1 16,-3 3 27-16,-1 8 29 15,0 1 11-15,-2 0-39 16,1 0-24-16,-1 18 34 15,4 0 10-15,-4 5-1 16,3-2-23-16,-3-3-1 16,2 1-5-16,-4-5-11 15,3-7 3-15,-5-2-9 16,0-5 0-16,4 0 8 16,4 0-1-16,5-12-9 0,6-13-6 15,0 1-29-15,4-4-28 16,2 1 2-16,0 1 31 15,-3 5 1-15,-1 3 27 16,-6 4 2-16,-1 5 32 16,-5 5 37-16,0 3-7 15,-4 1-17-15,2 0-14 16,-3 8-15-16,1 12-4 16,-5 2 2-16,0-2-3 15,-2-4-3-15,0-4-4 16,0-5-4-16,0-4-2 15,0-1-1-15,0-2-5 16,0 0-19-16,0 0 27 0,-2 0-5 16,-5-12-12-1,3-2-25-15,2-4 22 0,0 2 18 16,-3 1 2-16,1 6 1 16,2 2 0-16,-1 4 8 15,1 3 19-15,0 0-18 16,-3 0-10-16,1 3-11 15,-5 15 8-15,3 3-3 16,-2 0 5-16,4 4 2 16,2 1 12-16,2 2-4 15,0 0 0-15,0 0-3 16,4-1-5-16,12-8 1 0,4-4-1 16,4-10 5-16,5-5-3 15,5-5 18-15,3-26-10 16,0-7-8-16,-8-6-3 15,-2-2-8-15,-12-3-14 16,-9 3-4-16,-1 2 26 16,-5-4-3-16,0 2 3 15,0 0 1-15,0 10 6 16,0 11 12-16,0 8 17 16,0 11-18-16,0 6 9 15,0 0-3-15,0 0-17 16,0 0-7-16,-3 0-13 15,-3 14-2-15,2 10 14 16,-5 7 1-16,5 2 0 16,1 4 1-16,3 0-1 0,0 6 1 15,0-1 1-15,0-1-2 16,0 2 4-16,0-7-7 16,0-6 7-16,0-6-3 15,0-8-1-15,3-11-1 16,1-2 0-16,0-3 1 15,5 0 16-15,2-15-5 16,3-4-4-16,-1-3-3 16,-2-2-4-16,0 0-19 15,0 2-5-15,-1 0-6 16,0 5 26-16,-3 4 1 16,-3 5 2-16,1 3 1 0,-2 5 10 15,-1 0-10-15,0 0-12 16,2 14 12-16,-2 6 10 15,3 3 1-15,-1-3-1 16,0 2-2-16,4-3-2 16,-4-7 6-16,3-3 4 15,1-7-9-15,2-2 5 16,3 0 13-16,1 0 6 16,1-14-21-16,-1-4-5 15,-1-4-5-15,-3-2-1 16,2-1-39-16,-5 3-34 15,-1 3-112-15,-4 1-195 16</inkml:trace>
  <inkml:trace contextRef="#ctx0" brushRef="#br0" timeOffset="21960.44">29607 5388 327 0,'0'0'217'0,"0"0"-139"15,0 0-38-15,0 0-2 16,0 0 6-16,0 0 9 15,-7 14-13-15,7-14 6 16,0 0 20-16,0 0 25 16,5 0 18-16,13-16-74 15,2-4-27-15,4-6-1 16,-1 2-7-16,-5-1 0 16,-1 0-29-16,-3 2 20 0,-3 1 0 15,0 4 7-15,-2 4 4 16,-2 7 0-16,-3 2 0 15,-2 5-1-15,-2 0-1 16,0 0-3-16,0 0-20 16,0 0-5-16,0 0 7 15,0 17 21-15,0 0 10 16,0 5-3-16,4 2 9 16,4 3 3-16,3-1-10 15,-1-2 0-15,4-2-6 16,-3-4 2-16,0-4-1 15,1-4-2-15,-4-6 6 16,1-2-8-16,-2-2 6 0,6 0 9 16,-2-9 2-16,3-16-17 15,-5-5-35-15,-5-3-6 16,-4 1-2-16,0 0-2 16,0 6 15-16,0-2 12 15,-9 2 18-15,-1 4 6 16,0 0 7-16,-1 7 19 15,5 3-4-15,-1 9 4 16,2 3-13-16,-4 0-5 16,3 0-14-16,-6 0-1 15,1 10-3-15,3 8 3 16,1 3-2-16,2 0-1 16,3 5 2-16,2 0-1 15,0 1 3-15,0 1 0 0,9-1 0 16,9-3 5-16,4-4-5 15,5-8 1-15,0-3-1 16,2-9 1-16,-2 0-2 16,-1-18 1-16,1-15-16 15,2-7-12-15,-5-6 3 16,-1-2 5-16,-6-6-5 16,-3-2 3-16,-3 0 4 15,-5 6 16-15,0 11 2 16,-4 12 0-16,-2 8 22 15,2 10 6-15,-2 4 0 16,0 5 0-16,0 0-25 16,0 0-3-16,0 0-35 0,0 9 35 15,-2 13 1-15,-8 2 7 16,2 8 3-16,1 6 0 16,5 6-9-16,2 2 5 15,0 2-5-15,0-3 1 16,2-8 0-16,11-2-3 15,3-12 4-15,-1-6-4 16,1-11 3-16,1-4 6 16,2-2 6-16,-3-7-2 15,-1-18-13-15,1-5-13 16,-1-7-3-16,-1-5-20 16,-3-2 18-16,-3-2-4 0,1 2 12 15,-4 8 10-15,-2 3 3 16,-3 12 11-16,0 7 57 15,0 7-15-15,0 6 6 16,0 1-29-16,0 0-33 16,0 0-7-16,-3 12-13 15,-6 12 20-15,-2 8 0 16,2 6 1-16,5 8-2 16,-1 4 2-16,5-1-1 15,0 2 2-15,0-7 5 16,0-1-4-16,0-9-2 15,0-8-1-15,0-8 5 16,2-10-2-16,-2-4 0 16,3-4 1-16,-1 0 8 0,2 0-9 15,1-15-3-15,1-11-22 16,3 1 14-16,3-1-16 16,-2-1 1-16,7 6 10 15,-5 3 12-15,2 6-15 16,-3 2 12-16,-2 6-2 15,-1 4 6-15,0 0 7 16,-2 2-4-16,1 19 12 16,-1 5 11-16,0 2-4 15,-2 1-9-15,-2-5-6 16,5-6 3-16,-3-2-3 0,2-6-4 16,2-4 2-16,0-5-3 15,3-1 4-15,7 0 7 16,2-3-13-16,2-15-12 15,3-4-20-15,-4-5-39 16,-2 0-6-16,-1-6 27 16,-5 4 29-16,-3 0 15 15,-4 5 6-15,-1 4 0 16,-1 4 8-16,0 4 11 16,0 1 7-16,-4 4-5 15,0 2 3-15,0 5 6 16,0 0-3-16,0 0-13 15,-2 0-4-15,-11 0-10 16,-1 0-6-16,1 5 0 16,1 9-1-16,2 6 3 0,1 2-4 15,5 4 5-15,4 4-7 16,0 3 10-16,0-4-2 16,0 2 7-16,13-9-10 15,9-6 17-15,-1-7-10 16,-2-4 9-16,0-5 5 15,-1 0-1-15,-3-5-1 16,-1-16-3-16,-1-7-3 16,0-5-4-16,-2-3-3 15,-2 1 0-15,0-2-1 0,-4 5 3 16,-3 4 0 0,2 7 12-16,1 2 12 0,-3 9 12 15,0 7-7-15,-2 3-30 16,0 0-2-16,0 15-23 15,0 9 20-15,-4 4 3 16,-1 0 4-16,5 1-4 16,0-1-27-16,0-1-20 15,20 2-19-15,5-8-59 16,1-3-3-16,-3-6-35 16,-4-3 20-16,-5-3 99 15,-3-4 36-15,-3 1 4 16,-4 0 6-16,-4 1-2 15,2 6 59-15,-2 2 23 16,2 6 22-16,5 5-31 0,1-6-15 16,4 1 2-1,1-4-3-15,-4-5-30 0,-2-4-12 16,-3-5-8-16,3 0 3 16,4 0 24-16,7-12 15 15,2-13-35-15,2-8-14 16,0-7-8-16,-1-1-95 15,-8-2-85-15,-13-5-287 16</inkml:trace>
  <inkml:trace contextRef="#ctx0" brushRef="#br0" timeOffset="22218.67">29939 5155 571 0,'0'0'341'0,"0"0"-181"16,0 0-23-16,0 0-69 15,0 0-39-15,0 0-21 16,163-135-8-16,-100 110-6 15,-7 5-82-15,-14 2-151 16,-16 2-315-16</inkml:trace>
  <inkml:trace contextRef="#ctx0" brushRef="#br0" timeOffset="24450.01">24855 6328 7 0,'0'0'266'16,"0"0"-117"-16,0 0-27 16,0 0-20-16,0 0-31 15,0 0-33-15,-7 6-11 16,7-6 8-16,0 0 58 16,5 0 15-16,10-12-24 0,5-8-61 15,1-4-17-15,-2 0-1 16,-1-1-5-16,-3 2-27 15,-1 1 14-15,-3 4 9 16,-2 4 4-16,-2 7 3 16,-3 2-3-16,-4 3-1 15,0 2 0-15,0 0-3 16,0 0-27-16,0 0 1 16,0 2 27-16,0 10 3 15,0 7 43-15,-4 1-19 16,-3 1 1-16,2 7 6 15,1-2-18-15,4 4-3 16,0-4-6-16,0-2 4 0,0 0-6 16,0-5 1-16,14-8-3 15,1-2 0-15,3-5 1 16,2-4 16-16,0 0-3 16,-2-4-14-16,-3-16-17 15,-4-2-25-15,-1-9-10 16,-4-3 7-16,-1-2 6 15,-5-1 6-15,0 2 13 16,0 9 20-16,0 6 39 16,-9 5 0-16,3 6 3 15,-4 3-2-15,3 4-12 16,3 2-6-16,-5 0-22 0,-2 0-6 16,2 0 3-1,-4 6 3-15,1 4-3 0,4 3 3 16,-3 8 0-16,1 4 18 15,4 0-17-15,4 8 8 16,2-2-4 0,0-1-5-16,0-2 0 0,13-3-1 15,7-7 7-15,7-4-8 16,0-5 11-16,2-4-18 16,2-5-15-16,0 0 15 15,-2-13-7-15,0-11 1 16,-4-6-7-16,-6-2-5 15,2-3 27-15,-8 6 0 16,1 0 0-16,-6 8 6 16,-1 5 20-16,-5 7 1 0,0 6 2 15,-2 3 1-15,0 0-30 16,0 0-18-16,0 0-9 16,0 3 10-16,0 14 17 15,0 5 12-15,-4 4-2 16,-3 4-1-16,3 2-4 15,0-2-3-15,4 2-1 16,0-3 0-16,0-4 2 16,0-2 0-16,0-10 1 15,6-2-4-15,9-11-6 16,6 0 6-16,-1 0 22 16,-1-12-22-16,0-9-5 0,-6-3-34 15,0-3 16-15,-4-4 9 16,0 1 6-16,-2 2 8 15,-2 1 4-15,-1 10 8 16,-2 2 16-16,0 6-10 16,0 3 6-16,0 2-9 15,-2 4-11-15,0 0 0 16,0 0-4-16,0 0-5 16,0 0-4-16,5 2-8 15,-2 18 17-15,3 4 5 16,3 7 1-16,2 1-5 15,3-2 2-15,-1-7 4 16,1 0-6-16,-1-11 3 0,3-3-4 16,-1-9 0-16,3 0 1 15,5-5 17-15,-4-17-3 16,3-7-15-16,-1-5 7 16,-4-1-7-16,-1-6-3 15,-5-1-6-15,-5 2 9 16,1 0-2-16,-4-1 0 15,-3 4 2-15,0 3 10 16,0 6 3-16,0 7 4 16,0 13 5-16,0 4-1 15,-3 4-6-15,3 0-15 16,-4 0-2-16,-3 0-12 0,-4 12 6 16,-5 11 8-16,1 4 1 15,3 8-1-15,2 5-3 16,5 4 0-16,5 4 3 15,0 0 3-15,0 0-2 16,2-8-1-16,14-4 3 16,2-8-2-16,0-8-1 15,-1-8-5-15,-1-5 5 16,4-7 0-16,4 0 3 16,1-12 20-16,4-15-23 15,-6-7-21-15,-4-2-39 16,-7-3-63-16,-12 0-110 15,0 6-226-15</inkml:trace>
  <inkml:trace contextRef="#ctx0" brushRef="#br0" timeOffset="24624.1">25771 6180 585 0,'0'0'347'15,"0"0"-187"-15,0 0-34 16,0 0-62-16,0 0-24 15,0 0-16-15,60-12-23 16,-27 1-1-16,3 4-44 16,-1-1-83-16,0-1-115 15,-4 1-342-15</inkml:trace>
  <inkml:trace contextRef="#ctx0" brushRef="#br0" timeOffset="24788.01">26431 6261 1002 0,'0'0'368'16,"0"0"-289"-16,0 0-31 15,0 0-18-15,0 0-20 16,0 0-10-16,-4-9-71 16,0-7-90-16,-4-4-571 15</inkml:trace>
  <inkml:trace contextRef="#ctx0" brushRef="#br0" timeOffset="68679.72">14125 14357 249 0,'0'0'138'0,"0"0"-95"15,0 0-21-15,0 0 11 16,0 0 4-16,0 0 12 15,0 0-7-15,0 0 2 16,0 0 13-16,0 0 6 16,0 0 7-16,0 0-11 0,0 0-17 15,0 0-9-15,0-2-26 16,0-11-2-16,0 3-4 16,0-1 1-16,0 6-2 15,0-4 1-15,0 7 2 16,0 2-1-16,0-1 1 15,0 1-3-15,0 0-2 16,0 0-1-16,0 0 0 16,0 0-9-16,0 0-2 15,0 0-6-15,0 12 20 16,0 9 6-16,-4 1 2 16,-2 7-2-16,-1-2 2 15,3 4-4-15,2 1 16 0,2-2-4 16,0-2-5-1,0-6 12-15,0-2-2 0,10-6-2 16,3-2-8-16,3-6 6 16,7-6 0-16,1 0 7 15,5 0-16-15,-2-6-4 16,-3-6-4-16,-5-5-61 16,-11 0-37-16,-8-3-98 15,0-2-121-15,-2 0-115 16</inkml:trace>
  <inkml:trace contextRef="#ctx0" brushRef="#br0" timeOffset="68898.72">13938 14219 733 0,'0'0'174'15,"0"0"-103"-15,0 0-28 16,0 0-13-16,0 0-9 16,0 0-21-16,-4-7-17 15,8 7-97-15,12 11-7 16,4 5-87-16,2 3-251 16</inkml:trace>
  <inkml:trace contextRef="#ctx0" brushRef="#br0" timeOffset="69331.89">14366 14482 144 0,'0'0'199'0,"0"0"-49"15,0 0-47-15,0 0-22 16,0 0 2-16,0 0-16 15,-29 0-13-15,29 0-18 16,0 0-4-16,0 0 8 16,0 0 0-16,0 0-5 15,0 0-5-15,0 0-5 16,2 0-5-16,21 0 14 16,4 0-19-16,2 0-11 15,-2 0-1-15,-3-2-3 16,-4 0-77-16,-2 2-33 15,-12 0-102-15,-6 0-154 0</inkml:trace>
  <inkml:trace contextRef="#ctx0" brushRef="#br0" timeOffset="69537.02">14366 14482 125 0,'-42'140'190'16,"42"-140"-14"-16,0 0-29 15,0 0-52-15,0 0-16 16,0 0-12-16,0 23-17 16,23-23-6-16,4 0-20 15,4 0-7-15,2 0-17 0,-2-5-9 16,-2-2-141-16,-3-4-129 16,-3 3-228-16</inkml:trace>
  <inkml:trace contextRef="#ctx0" brushRef="#br0" timeOffset="69796.08">14634 14488 113 0,'0'0'231'16,"0"0"-30"-16,0 0-65 16,0 0-43-16,0 0 9 15,0 0-15-15,4-66-37 16,-2 62-13-16,-2 4-7 0,0 0-6 15,2 0 4 1,-2 0-18-16,0 0-8 0,6 0-2 16,-2 21 0-16,3 11 10 15,-3 3 4-15,-2 2-7 16,-2-2-1-16,0-3-6 16,0-4-24-16,4-7-115 15,3-8-164-15</inkml:trace>
  <inkml:trace contextRef="#ctx0" brushRef="#br0" timeOffset="71072.49">14376 13090 300 0,'0'0'195'15,"0"0"-37"-15,0 0-70 16,0 0-11-16,0 0 2 16,0 0-23-16,0-94-26 15,0 88 11-15,4 1-4 16,-4 4 1-16,2-1-5 15,-2 2-14-15,0 0-19 16,2 0-1-16,5 3-15 16,-1 16 16-16,4 6 5 0,-1-2 10 15,-3 0-11 1,-2 3 2-16,1-1-3 0,-3-1-1 16,1-2-2-16,-3-3 0 15,0-7 1-15,0-5-1 16,0-3 0-16,0-1 2 15,0-3-1-15,0 0 9 16,0 0 0-16,0 0 2 16,0-12-12-16,4-13-1 15,3 1-19-15,-1-2-4 16,5-3 6-16,1 3 3 16,3 1-3-16,-1 1 1 15,1 6 12-15,-1 2 2 16,-1 4-4-16,1 3 3 15,-4 4-8-15,-3 3 5 0,-1 2-7 16,4 0 11 0,-1 2-3-16,1 14-5 0,2 4 11 15,-1 2 5-15,1 0-4 16,-4 0 0-16,3 0 1 16,1-2-1-16,-3 0 2 15,-3-3 2-15,-2-5-4 16,1-7-1-16,0-3 5 15,1-2 5-15,5 0 25 16,5-7 7-16,4-14-33 16,0-4 3-16,-5-4-6 15,-1 3-4-15,-3 4 0 0,-1 2-1 16,-4 4-2 0,-4 6 0-16,-2 4-3 0,0 4-39 15,0 2-41-15,0 0-72 16,-18 20-16-16,3 7-228 15</inkml:trace>
  <inkml:trace contextRef="#ctx0" brushRef="#br0" timeOffset="77123.82">12425 15561 164 0,'0'0'150'0,"0"0"-86"16,0 0 34-16,0 0-52 15,0 0 15-15,0 0-15 16,0 0-13-16,22 0-10 16,-22 0-16-16,0 0-7 15,0 4 0-15,2 11 7 0,-2 6 11 16,2-3-1-1,1 1-10-15,-1-3 0 16,0-7-3-16,0-3-2 0,-2-2 1 16,3-4 0-16,-3 0 8 15,0 0 10-15,0 0 23 16,0-19 21-16,0-7-61 16,0-1-4-16,0 1-3 15,0-2 1-15,-12 1 1 16,-1 6 1-16,2-2 0 15,2 5 1-15,-2 4 0 16,2 2 4-16,2 2 14 16,3 6 12-16,0 4-2 15,-5 0-11-15,-5 0-5 0,-1 0-10 16,-6 0-3 0,3 14-2-16,-1 4 2 0,-2 8 0 15,1 2-1-15,3 6 1 16,1 3 1-16,1 3 2 15,3-1-2-15,3 2-1 16,5-9 3-16,4-1-2 16,0-5-1-16,0-3 3 15,0-5-1-15,4-10-2 16,3-5 0-16,-5-3-6 16,5 0-23-16,2 0 29 15,4-15 18-15,5-9-15 16,3-12-3-16,-2-2 0 15,3-2 1-15,-1 2 5 16,-4 8-6-16,-3 8 3 0,-7 4 16 16,-3 9 18-16,-2 8 7 15,-2 1-14-15,0 0-30 16,0 0-1-16,0 0-36 16,0 19 37-16,0 8 2 15,0 0 5-15,0 8-6 16,2-3 3-16,2 0-3 15,4-2-1-15,-2-7 3 16,1-2-1-16,1-7-2 16,2-3 4-16,-1-6-1 15,2-5 3-15,2 0 3 16,3-8 7-16,4-14-16 0,-2-8-22 16,-1-2 2-16,0 0 8 15,0-2-16-15,-1 5 23 16,-1 0 4-16,3 5 1 15,-3 6 1-15,-1 5 0 16,-7 9 7-16,-1 4-8 16,4 0 0-16,-2 14-19 15,1 13 19-15,0 4 0 16,-2 4 13-16,-3-3-7 16,-1 0-2-16,-3-2 2 15,0-7-3-15,0-6-2 16,0-5 0-16,0-6 0 15,0-2-1-15,0-4 1 0,0 0 6 16,2 0 15-16,4-13-11 16,1-10-11-16,4-3-22 15,2-10 14-15,6 0 2 16,5 0 1-16,4-3 4 16,1 7 1-16,-2 9 4 15,-4 3-2-15,-5 9-2 16,-7 6-1-16,-3 2-4 15,0 3 2-15,-4 0-12 16,3 17 1-16,-1 10 1 16,-4 4 13-16,0 1 11 15,1 0-3-15,1-2-3 0,3-13-1 16,0-2-1-16,2-7 4 16,2-5 16-16,0-3 16 15,7 0 6-15,-3 0-4 16,4-1-19-16,-4-13-12 15,1-6-1-15,1-3-9 16,-3-3-1-16,-3-8-11 16,-3 2-84-16,0 5-96 15,-6 0-395-15</inkml:trace>
  <inkml:trace contextRef="#ctx0" brushRef="#br0" timeOffset="77875.25">13346 15512 204 0,'0'0'452'16,"0"0"-414"-16,0 0-33 16,0 0-3-16,0 0-2 15,0 0-2-15,0 0 2 16,0 0 9-16,0 0-9 15,0 0 1-15,0 0-1 16,0 0 31-16,0 0 13 16,-2-4 28-16,-6-4-52 15,0-2-13-15,-1 0 8 16,-1 3 2-16,0-8-1 0,-1 5 24 16,-3-2 4-16,1 2-7 15,4 6-8-15,-5 0-12 16,-1 4-7-16,1 0-8 15,-3 4-2-15,1 15-2 16,3 8 2-16,-3 7 2 16,5 2 0-16,2 5-1 15,4-5 2-15,5 0 1 16,0-4 1-16,2-3-4 16,17-6-1-16,1-9 5 15,-1-10-5-15,2-4 3 16,1 0 12-16,5-18 7 15,-1-17-20-15,-1-6-2 0,-5-11-6 16,-5-3-6-16,-1 2 11 16,-7-5 1-16,-3 0 3 15,-2 5 0-15,-2 2-1 16,0 12-1-16,0 7 5 16,0 11 11-16,0 11 14 15,0 6-5-15,0 4-6 16,0 0-20-16,0 0-10 15,-2 0-5-15,-4 18 14 16,-1 12 1-16,5-1 2 16,2 9 1-16,0 4 7 15,0 2-6-15,0 4-1 0,11 3 2 16,5-4 1-16,1-2 3 16,-1-5-4-16,-3-8 2 15,1-15-7-15,-3-2 4 16,0-11-4-16,5-4 2 15,1 0 1-15,5-4 15 16,5-18-18-16,-2-10-30 16,-2-4-84-16,-4-9-91 15,-1 5-290-15</inkml:trace>
  <inkml:trace contextRef="#ctx0" brushRef="#br0" timeOffset="80566.47">14337 15712 182 0,'0'0'201'0,"0"0"-189"16,0 0 2-16,0 0 62 16,0 0 0-16,0 0-11 15,0 37-4-15,0-33-12 16,0 1-2-16,0-5 4 15,0 0-25-15,4 0 12 0,6 0 36 16,7-9 20-16,12-23-34 16,5-12-51-16,6-10-7 15,0-8-1-15,-2 4 1 16,1 0-2-16,-6 5 0 16,-4 16 2-16,-8 11-2 15,-2 13 0-15,-9 9 1 16,-5 4-1-16,0 0-11 15,-5 17-21-15,0 9 13 16,0 13 19-16,0 1 0 16,-14 3 4-16,-6-4-4 15,-4-3 4-15,-1-5-3 0,1-14 2 16,3-6-1-16,8-3 4 16,3-8 28-16,0 0 19 15,3 0-6-15,1-14-19 16,4-7-14-16,2 2-4 15,0-4 1-15,0 5 5 16,0 0 1-16,2 6 2 16,2 6-3-16,1 6-1 15,-5 0-15-15,2 0-8 16,4 0 5-16,2 18 0 16,2 10 1-16,-1 3 2 15,1 1 0-15,-6 0 5 16,0-3-4-16,5-3-1 0,-3-3 1 15,6-7-2-15,1-4 3 16,1-6-3-16,3-5 3 16,4-1 6-16,1 0-7 15,5-3 2-15,-3-15-3 16,1-4-6-16,-5-4-14 16,-1-5 2-16,2 4 2 15,-5-5 3-15,-1 5 13 16,-1 1 0-16,-5 8 0 15,-1 9 1-15,-6-2 0 16,0 10 4-16,-2 1 3 16,0 0-8-16,0 0-6 15,0 0-8-15,0 12 0 16,0 9 14-16,-2 4 1 0,2 0-1 16,0-2 0-16,0-5 0 15,0 4 0-15,0-8 3 16,0 0-1-16,10-6-1 15,1-4-1-15,-1-4 5 16,4 0 3-16,-1 0-2 16,1-14-4-16,-3-8-2 15,0-8-36-15,-4-2-43 16,0-5 12-16,-5 3 15 16,-2-2 38-16,0 9 13 15,0 1 1-15,-2 3 5 16,-8 14 12-16,2 0 22 15,-3 9 0-15,-1 0-28 0,-3 0-11 16,-3 12-2 0,3 10 1-16,-2 6-3 0,5 0 8 15,3 7 0-15,4-5 7 16,5 3 6-16,0-2-3 16,5-5-7-16,14-7 2 15,4-3-6-15,4-11-3 16,6-5 4-16,0 0 6 15,-4-12 11-15,-2-16-12 16,-2-8-5-16,0-9-4 16,6-9-2-16,-10-6-5 15,2-1 5-15,-10 0 2 0,-6-1-3 16,-2 4 3-16,-3 5 0 16,0 11 3-16,0 10 4 15,5 10 14-15,-3 6-2 16,-2 7 4-16,1 9-12 15,-3 0-2-15,0 0-9 16,0 0-7-16,2 0-5 16,1 21 7-16,-3 11 4 15,0 2 0-15,0 7 1 16,0 5-1-16,-3-2 1 16,-11 9 3-16,-1 0-3 15,1 5 1-15,-1 0 0 16,4-4-1-16,4-8 0 0,5-1 0 15,2-13 3 1,0-6-3-16,0-4-1 0,18-9 1 16,6-4 2-16,3-9 1 15,2 0 3-15,-2 0-6 16,0-22-7-16,-3-10-11 16,1-8-20-16,-6-4-11 15,2-1 28-15,-3-1 15 16,-5 10 5-16,-2 10 1 15,-4 8 1-15,-5 10 15 16,-2 8 16-16,0 0-7 16,0 0-25-16,0 0-2 0,0 0-11 15,0 22 9 1,0 0 4-16,0 2 2 0,0 3 0 16,0-1-2-16,5-1 5 15,3-1-5-15,3-2 4 16,1-8 0-16,-4-2-3 15,1-5 0-15,-1-7 1 16,2 0 4-16,-1 0-2 16,3-19 18-16,3-8-22 15,-7-8-8-15,2-5-24 16,-6 2-10-16,-1 0 24 16,-3 6 12-16,0 8 6 15,0 11 3-15,0 8 7 16,0 5 24-16,0 0-18 15,0 0-16-15,0 0-6 0,0 18 4 16,0 6 2 0,0-3 9-16,6 6-6 0,6-8 0 15,3 2-3-15,1-3-1 16,6-4 1-16,-2-6 5 16,-2-3 1-16,-1-4-1 15,-3-1-5-15,1 0 0 16,2-9-16-16,-5-17-18 15,2-6-23-15,-1-5 7 16,-4-1-21-16,1 4 29 16,-6 7 42-16,-2 10 1 15,0 8 3-15,-2 6 19 0,0 3 8 16,0 0-31-16,0 0-22 16,0 22 22-16,0 8 4 15,0 4 12-15,-2-1 0 16,0 4-10-16,2-5 5 15,0 3-3-15,0-10 6 16,0 3-3-16,0-10-2 16,4-8 0-16,3 3-8 15,-3-10 2-15,-2-3 3 16,6 0-5-16,2 0 3 16,3-12-4-16,8-15-16 15,1-10-47-15,3-7 5 16,1-2 15-16,1 4 31 0,-3 4 12 15,-3 13 10-15,-6 5 21 16,-3 13 23-16,-8 3-11 16,0 4-1-16,1 0-42 15,-1 11-1-15,2 16 1 16,0 3 11-16,-2 3-3 16,-4-2-1-16,0-3-5 15,0 0 2-15,0-3-1 16,2-3-1-16,-2-11 0 15,2-3-1-15,1-4 1 16,-3-4 1-16,2 0 2 16,0 0 7-16,0 0 2 15,2-4-14-15,6-14-11 16,-1-5-43-16,3-4 1 0,2 1-10 16,2-4 15-16,2 6 33 15,-3 2 13-15,1 7 2 16,-1 12 7-16,-3 3 17 15,-1 0-5-15,0 0-4 16,0 23 6-16,2 3 46 16,1 6-16-16,-1 3-9 15,5-9-15-15,-5-2-8 16,1-7-7-16,-3-8-6 16,0-4-1-16,3-5-4 15,1 0-2-15,1-5-26 16,-1-17-108-16,1-6-156 15</inkml:trace>
  <inkml:trace contextRef="#ctx0" brushRef="#br0" timeOffset="81332.67">16654 15374 79 0,'0'0'555'16,"0"0"-457"-16,0 0-51 15,0 0 17-15,0 0 11 16,0 0-63-16,4-28-12 15,-4 19 0-15,0-3 5 16,0 3-4-16,-2-2 32 16,-8 4-19-16,4 0-2 15,-5 2 1-15,-1 3 0 0,-1 2-10 16,1 0-3-16,-2 0-8 16,1 4 7-16,-1 16 2 15,1 9 13-15,-1 3 14 16,3 3-7-16,2 2-14 15,2-5-3-15,5-6-4 16,2-5-4-16,0-3 3 16,0-9-4-16,0-4 3 15,12-5 4-15,3 0 20 16,5-18 9-16,5-16-19 16,-6 0-8-16,-1-3 2 15,-1 0-5-15,-9 7 0 16,1 5 6-16,-3 8 0 0,-1 2 26 15,-2 12 4-15,-1-1 5 16,-2 4-21-16,2 0-21 16,2 4-19-16,3 19 18 15,1 12 1-15,2 9 11 16,-1 10-2-16,-3 10 6 16,1 7-7-16,-2-1 2 15,-1 8-10-15,-2 0 2 16,1 0-1-16,-3-4-1 15,0-5 2-15,0-7 1 16,0-10-2-16,0-6-1 16,0-14-3-16,0-6 3 15,0-8 3-15,0-10-1 16,0-8-2-16,0 0 0 0,0 0 6 16,0 0 7-16,0 0 14 15,-7 0-5-15,-13-8-2 16,-5-10-7-16,-6-10-8 15,0-2-3-15,4-5-1 16,0-6 3-16,10-3 1 16,7-7-4-16,10 2-1 15,0-8-3-15,23 3-4 16,10 1 7-16,8-2-4 16,-1 3 0-16,-3 4-3 15,-8 2-8-15,-11 6-3 16,-18 3-8-16,0 3-64 15,-16 3-174-15,-23-1-192 0</inkml:trace>
  <inkml:trace contextRef="#ctx0" brushRef="#br0" timeOffset="81506.61">16214 15055 1147 0,'0'0'196'16,"0"0"-169"-16,0 0-21 16,0 0-6-16,0 0-23 15,0 0-83-15,14 32-135 0</inkml:trace>
  <inkml:trace contextRef="#ctx0" brushRef="#br0" timeOffset="82666.17">17508 15182 74 0,'0'0'130'0,"0"0"51"16,0 0 10-16,0 0-86 16,0 0-33-16,0 0-24 15,-3-50 14-15,3 43-14 16,0 1 8-16,0 0-4 16,3 2 13-16,-3 0-9 15,0 4 17-15,0 0-36 16,0 0-22-16,0 0-15 15,0 7-16-15,0 18 16 16,0 11 15-16,0 9 8 16,0-1-4-16,0 2-5 15,0 3-2-15,0-11-7 0,0 3 1 16,-3-9-4-16,-4-6-2 16,0-4 0-16,-1-12 0 15,1-2-2-15,0-4 1 16,3-4-15-16,1 0 1 15,-1-22-4-15,2-12-52 16,0-2-14-16,2-1 29 16,0 2 23-16,-2 3 33 15,2 2 0-15,0 6 5 16,0 2 22-16,0 8 6 16,0 6 19-16,0 0 15 15,0 5-3-15,0 3-24 16,0 0-14-16,0 0-12 0,0 0-10 15,8 0-4 1,13 7 0-16,6 15 0 0,6 6 0 16,5 10-3-16,-1 8 3 15,2-2 0-15,-6 0 4 16,-6-7-6-16,-10-10 2 16,-5-6 0-16,-5-11 1 15,-3-6 1-15,-4-4 1 16,2 0 7-16,0-23 6 15,-2-15-11-15,2-8-5 16,-2-4 2-16,0 3-3 16,0 2 1-16,0 9 0 0,-4 4-4 15,-5 6-13-15,0 8-11 16,2 4-27-16,3 5-84 16,4 7-123-16,0 2-247 15</inkml:trace>
  <inkml:trace contextRef="#ctx0" brushRef="#br0" timeOffset="83097.19">17904 15212 541 0,'0'0'136'15,"0"0"-36"-15,0 0-9 16,0 0-29-16,0 0-37 15,0 0-25-15,5 9-14 0,-5 14 14 16,0 5 37-16,-5 11 5 16,-1 0-19-16,0 3 7 15,6 2-8-15,0-7-6 16,0-6-6-16,0-5-2 16,6-8-3-16,9-9 4 15,3-5 6-15,-3-4-3 16,1 0 8-16,-3-16-8 15,1-9-12-15,-5-13-26 16,-5-3 1-16,-4-5 3 16,0 8 17-16,0-3 3 15,0 13 4-15,-2 10 23 0,-2 10 19 16,-5 8-6-16,-3 0-36 16,-5 0 3-16,-6 5-4 15,-1 14-1-15,3 0 0 16,0 4-1-16,3-5-22 15,5 2-73-15,3-3-57 16,8-5-207-16</inkml:trace>
  <inkml:trace contextRef="#ctx0" brushRef="#br0" timeOffset="83374.03">18232 15221 612 0,'0'0'104'15,"0"0"-68"-15,0 0-20 16,0 0-16-16,0 0 0 16,0 0 25-16,0 58 20 15,0-29 8-15,0 7-17 16,0 3-14-16,0 2-12 15,0-1-3-15,-5 0-7 16,-2-4 0-16,-1-6-102 16,1-7-52-16,-2-13-161 0,0-8-80 15</inkml:trace>
  <inkml:trace contextRef="#ctx0" brushRef="#br0" timeOffset="83784.73">18199 15279 518 0,'0'0'216'0,"0"0"-102"16,0 0-28-16,0 0-26 15,0 0-33-15,0 0-14 16,185-134-13-16,-168 134 0 16,-1 0-2-16,-3 0 2 15,-4 2-12-15,-2 14-2 16,-5 3 14-16,-2-1 0 15,0-5 0-15,0 4-6 0,-12 0 3 16,-9-1 1-16,-4 0 4 16,-6-4 6-16,2-1-8 15,2-8 1-15,7 0 4 16,5-3 3-16,8 0 27 16,4 0 11-16,3 0 27 15,0 0 1-15,0 0-4 16,12 0-45-16,5 0-24 15,6 12 7-15,-1 10-5 16,5 5 2-16,0 4 1 16,-8-2-5-16,0-4-1 15,-9 1 0-15,0-12-48 0,-1-1-41 16,1-13-120-16,0 0-105 16,1-3-392-16</inkml:trace>
  <inkml:trace contextRef="#ctx0" brushRef="#br0" timeOffset="84505.75">18619 15262 560 0,'0'0'194'16,"0"0"-9"-16,0 0-76 16,0 0-46-16,0 0 1 15,0 0-26-15,21-34-25 16,-21 34-7-16,0 0-6 0,0 0-1 15,4 16 1-15,-2 3 2 16,0 9 17-16,0 6-12 16,1 3-5-16,-3 1 2 15,0-2-4-15,0-6 0 16,0-2 1-16,0-6 0 16,0-8-1-16,0-6-3 15,-3-3 0-15,3-5 2 16,-2 0 1-16,2 0 10 15,-4-5 9-15,0-17 1 16,-3-12-16-16,1-2 2 16,4-4-6-16,2 0 0 15,0 4 2-15,0 8-2 0,6 5 0 16,7 7 8-16,-4 7 8 16,0 2 8-16,-2 7-15 15,-1 0-9-15,4 0-4 16,3 15 0-16,0 13-3 15,3 7 7-15,-1-3 1 16,3-6 2-16,-5-1-3 16,5-4-4-16,-7-9-7 15,1-7-1-15,-4-3-7 16,3-2 7-16,1 0 7 16,1-12-40-16,3-9-44 15,-3-6 11-15,1-1 16 16,-1-7 30-16,3 1 25 15,-1 1 7-15,1 1 4 0,-1 6 29 16,-1 3 29-16,-3 14 0 16,-5 4 24-16,-3 1-34 15,-1 4-22-15,2 0-25 16,1 9-1-16,4 14 0 16,-3 12 3-16,-1 9 4 15,-3 6 0-15,0 4 0 16,-2-4-9-16,0-1 3 15,0-6-4-15,0-12 2 16,0-8-3-16,0-10-34 16,0-8-40-16,0-5-88 15,0 0-37-15,7-23-184 0</inkml:trace>
  <inkml:trace contextRef="#ctx0" brushRef="#br0" timeOffset="85065.8">19279 15267 512 0,'0'0'262'0,"0"0"-74"16,0 0-58-16,0 0-48 15,0 0-33-15,0 0-38 16,16-22-11-16,-16 29-11 16,0 17 11-16,0 2 18 15,-2 4 5-15,-14 7 5 16,1-2-15-16,-3 2-8 0,0-5-1 15,3-11 0-15,1 1-3 16,3-4 0-16,2-7 2 16,5-4-3-16,-1-7 0 15,5 5-1-15,0-5 0 16,0 0 1-16,0 0 1 16,0-19 18-16,0-12-19 15,14-3-1-15,3-7 0 16,3 4 1-16,-2-1 0 15,0 1 3-15,-2 3 0 16,-1 6-1-16,-1 6-2 16,-1 4 0-16,-4 0 4 0,-4 5-4 15,-1 8-1-15,-2 5 1 16,0 0 2-16,0 0-1 16,-2 0-1-16,0 0-8 15,0 0 2-15,0 0-3 16,5 0 2-16,-1 9 7 15,6 9 11-15,3 5 1 16,1 7 4-16,1 6-3 16,-2 3-13-16,0 2 1 15,-2-4-1-15,-4-4 3 16,0-5-2-16,-5-4-1 16,3-8-24-16,-5-6-20 15,0-6-49-15,0-4-85 16,0 0-39-16,0-10-160 15</inkml:trace>
  <inkml:trace contextRef="#ctx0" brushRef="#br0" timeOffset="85583.58">19242 15441 282 0,'0'0'571'16,"0"0"-388"-16,0 0-57 15,0 0-29-15,0 0-56 16,0 0-1-16,75 0-26 15,-36-9-9-15,-2-1-5 16,1-6-11-16,-5 0-16 16,-4 0-12-16,-2-8-22 15,-6-1-2-15,-4 2 7 0,-1-7 6 16,-5 2 27-16,-5 2 2 16,-1 2 20-16,-2 0 1 15,-3 4 5-15,0 3 20 16,0 8 24-16,0-2 2 15,0 5 18-15,0 6-11 16,0 0-21-16,0 0-17 16,0 0-6-16,0 0-6 15,0 0-8-15,0 6-7 16,0 22 7-16,0 13 4 16,0 3 13-16,0 9-11 15,0 0 1-15,4 1-1 16,0 1 3-16,3-14-2 0,-1-3 5 15,4-10-3-15,-2-6 4 16,3-13-3-16,3-5-6 16,8-4 14-16,7 0 10 15,5-8-9-15,2-10-12 16,-3-1-4-16,-6 1-3 16,-6 5-20-16,-7 5-8 15,-5 3-10-15,-5 1 0 16,-4 4-37-16,0 0-84 15,0 0-111-15,0 0-302 16</inkml:trace>
  <inkml:trace contextRef="#ctx0" brushRef="#br0" timeOffset="86274.06">20597 15298 185 0,'0'0'327'15,"0"0"-141"-15,0 0-42 0,0 0-34 16,0 0-29-16,0 0-14 16,26-70 0-16,-26 68-20 15,0 2-1-15,0 0-15 16,0 0-17-16,0 0-14 15,0 0-5-15,0 6-12 16,0 16 17-16,0 8 16 16,-2 2-1-16,-2-2-6 15,4 7-1-15,0 2 4 16,0-3-1-16,0 0-3 16,0-6 0-16,0-2-5 15,2-1-2-15,4-8 3 16,8-2-1-16,1-5-3 0,8-6 1 15,4-2 14-15,4-4-10 16,0 0-5-16,0-12-36 16,-4-6-7-16,0-2-51 15,-2-2-39-15,-4 2-51 16,-7 1-47-16,-9 1-228 16</inkml:trace>
  <inkml:trace contextRef="#ctx0" brushRef="#br0" timeOffset="86456.63">20706 15446 182 0,'0'0'255'0,"0"0"-137"16,0 0-42-16,0 0-30 0,0 0-2 16,0 0-44-16,118-31-5 15,-105 25-35-15,-7 1-104 16,-6 1 33-16,0-4-57 15,-14-1 37-15</inkml:trace>
  <inkml:trace contextRef="#ctx0" brushRef="#br0" timeOffset="86604.67">20706 15446 22 0,'-54'-142'214'0,"54"142"65"16,0 0-30-16,0 0-65 15,0 0-131-15,0 0-27 16,79-20 2-16,-50 20-14 15,2 0-14-15,0 0-4 0,2 0-69 16,1 0-109 0,-1 0-200-16</inkml:trace>
  <inkml:trace contextRef="#ctx0" brushRef="#br0" timeOffset="87315.9">21167 15254 608 0,'0'0'215'16,"0"0"-106"-16,0 0-4 16,0 0-15-16,0 0-35 15,0 0-34-15,0-7-11 0,0 7-9 16,0 0 1-16,0 0-2 16,0 7-7-16,-4 18 7 15,-7 7 25-15,-3 5-2 16,3 3-10-16,3 4 7 15,0 0-11-15,4-4 1 16,4-8-3-16,0-1-4 16,0-12-2-16,10-2 0 15,0-9 2-15,3-6 4 16,1-2-7-16,-1 0 9 16,3-5-9-16,-3-12-4 15,1-7-17-15,1-12-17 0,1 0-9 16,-3-3 27-16,1 3 13 15,-5 4 7-15,-3 6 1 16,-1 0 3-16,1 6 15 16,-3 4 8-16,-1 2-15 15,1 6 0-15,-3 2 0 16,0 1 10-16,0 2-9 16,0-1-5-16,-12-1-2 15,-8 4 1-15,-9 1-7 16,-2 0-1-16,2 0 1 15,2 13 0-15,9-1 0 16,5 1-3-16,9-1 2 16,4 4-5-16,0 0-5 0,0 6 11 15,0 3 0 1,13 9 6-16,9 3-5 0,9 4 1 16,7 4 0-16,7-4-2 15,-1-6 0-15,-6-2 3 16,-11-3-3-16,-11-9 7 15,-14 2 1-15,-2-5 8 16,0-1-9-16,-18 3 14 16,-7-3-7-16,1-8-8 15,4 4-1-15,4-9-3 16,7-4 2-16,5 0-3 16,-2 0-1-16,1 0-12 15,0-4-13-15,1-9-44 16,4-6-88-16,0-1-204 15</inkml:trace>
  <inkml:trace contextRef="#ctx0" brushRef="#br0" timeOffset="87795.52">21526 15276 294 0,'0'0'343'0,"0"0"-192"15,0 0 2-15,0 0-52 0,0 0-32 16,0 0-6-16,0-18-25 16,0 18-26-16,0 0-12 15,0 0-9-15,0 0-7 16,0 18 9-16,0 10 7 15,0 5 20-15,0 0-9 16,0-1 6-16,12-2-6 16,5-4 8-16,4-4-3 15,0-3-5-15,2-14-2 16,-3-5-6-16,-2 0 13 16,2-2-5-16,-2-20 3 15,-3-8-13-15,-3-5 1 16,-3-6 0-16,-5-5 0 0,-2 6 0 15,-2 10-1-15,0 4-1 16,0 12 3-16,0 8 3 16,0 3 3-16,0 3-7 15,0 0-2-15,-2 0-13 16,-7 0 3-16,-7 12-32 16,3 3-45-16,5-4-115 15,8 0-123-15</inkml:trace>
  <inkml:trace contextRef="#ctx0" brushRef="#br0" timeOffset="88643.77">21975 15312 300 0,'0'0'207'15,"0"0"-6"-15,0 0-68 16,0 0-21-16,0 0 1 16,0 0-35-16,10-28-23 15,-10 28-28-15,0 0-27 0,0 0-1 16,0 18-21-16,0 10 22 16,0 12 5-16,-15 5 1 15,-3-6 4-15,1 6-4 16,-1-10 3-16,-1-3-7 15,6-5 2-15,3-9-3 16,4-10 3-16,2-4-1 16,4-4-1-16,0 0 9 15,0-12 20-15,2-20-25 16,14-13-6-16,1-7-14 16,4 0 5-16,-1 0-10 15,5 4-2-15,-1 6 19 16,3 1 2-16,2 7 2 0,-5 8 4 15,-3 9 12-15,-8 6 7 16,-9 6-11-16,-2 5 1 16,0 0-15-16,-2 0-8 15,6 14-2-15,-4 9 10 16,2 12 14-16,0 2-7 16,1 8-5-16,-1 4 5 15,6 0 0-15,-2-1-5 16,1-8-1-16,3-10 2 15,-6-6 0-15,1-7-2 16,-5-7-1-16,0-6 0 16,-2-4-30-16,0 0-3 0,0 0-50 15,0-4-47-15,-15-10-105 16,-6-4-296-16</inkml:trace>
  <inkml:trace contextRef="#ctx0" brushRef="#br0" timeOffset="88820.67">21977 15473 161 0,'0'0'403'0,"0"0"-193"16,0 0-27-16,0 0-35 16,0 0-22-16,0 0-46 15,-27-5-46-15,47 1-25 16,2-2 29-16,5-2-33 16,2 2-5-16,0-2-6 0,2 1-44 15,2-4-61-15,2-3-86 16,-2-4-164-1</inkml:trace>
  <inkml:trace contextRef="#ctx0" brushRef="#br0" timeOffset="89064.53">22349 15228 589 0,'0'0'278'0,"0"0"-177"15,0 0-8-15,0 0 13 16,0 0-79-16,0 0-13 0,136-15-3 16,-107 10 0-1,-2-3-11-15,-7-1 0 0,-4 4-34 16,-6 1-23 0,-5-5-3-16,-5 4-27 0,0 0-72 15,0-7-30-15,0 6-138 16,-11 2 54-16</inkml:trace>
  <inkml:trace contextRef="#ctx0" brushRef="#br0" timeOffset="89262.41">22519 15127 72 0,'0'0'216'0,"0"0"-4"15,0 0 3-15,0 0-57 16,0 0-69-16,0 0-38 16,-3-2-51-16,3 22 5 15,0 7 89-15,0 5-32 0,0 4-43 16,0 8-7-1,0-3-4-15,0 3-6 16,0 2 0-16,0-13 2 0,0-1-4 16,0-12-72-16,0-4-43 15,0-12-130-15,5-4-229 16</inkml:trace>
  <inkml:trace contextRef="#ctx0" brushRef="#br0" timeOffset="89547.17">22757 15205 349 0,'0'0'316'16,"0"0"-209"-16,0 0-18 15,0 0-3-15,0 0-25 16,0 0-35-16,36-1-24 15,-34 23 40-15,-2 2-6 16,0 10-18-16,0 2-6 16,0 4-8-16,0-5 3 15,0 2-5-15,0-7-2 16,2-5-2-16,0-10-84 16,3-9-81-16,1-6-50 15,4 0-250-15</inkml:trace>
  <inkml:trace contextRef="#ctx0" brushRef="#br0" timeOffset="90623.8">23065 15244 285 0,'0'0'453'15,"0"0"-300"-15,0 0-79 16,0 0-14-16,0 0-5 15,0 0-25-15,2 0-30 16,-2 0-7-16,0 14 7 16,0 4 26-16,0 4-3 15,-7 5-6-15,3 8-2 0,-1 0 2 16,3 0 3-16,2 1-8 16,0-3-6-16,0-10-6 15,0-5-8-15,0-1 8 16,14-12 6-16,3-2 7 15,8-3 0-15,-1 0 0 16,3-13-13-16,-2-10-34 16,-4-4-32-16,0 1 16 15,-5-6-11-15,-3 6 23 16,-7-6 24-16,-1 6 14 16,-5 0 3-16,0 3 14 15,-5 3 21-15,-14 5-21 16,-10 1 6-16,-5 6-16 0,-4 1-6 15,2 4 5-15,5 3-1 16,7 0 21-16,13 0 4 16,6 0 10-16,5 0-10 15,0 0 9-15,3 0-25 16,19 0 12-16,4 0 12 16,11 0-30-16,0-4-4 15,1-6 2-15,2 1-6 16,0-3-1-16,0 3-23 15,0-5 11-15,-7 0 3 16,-6 5 10-16,-6 0 3 16,-8 2-3-16,-6 5 0 0,-3 2 0 15,-2 0-1 1,-2 0-3-16,0 0-2 0,0 0-5 16,0 6-1-16,0 20 10 15,0 5 2-15,0 6 3 16,0 2 0-16,0 2 3 15,0-3 0-15,0-1-1 16,0-5-1-16,0-6-2 16,0-8-1-16,0-6-1 15,0-6 0-15,0-6-13 16,0 0-5-16,0 0 5 16,-4-14 4-16,-2-12 7 15,-2-10-62-15,8-8 24 16,0-2 30-16,0 2 9 0,0 5 1 15,0 7 13-15,0 9 19 16,0 8 44-16,0 10-21 16,2 3-5-16,1 2-19 15,0 0-4-15,1 0-12 16,5 0-15-16,9 0 0 16,6 14 8-16,5 8-7 15,2 4-1-15,0 10 0 16,-2 6-2-16,0 0 2 15,-4 0 0-15,-3-4 0 16,-4-10 1-16,-7-10-1 16,-4-7 0-16,-3-11 1 15,0 0 1-15,1 0 11 0,2-25-13 16,0-13-7-16,-3-8 7 16,-2-7 3-16,-2 0-2 15,0 2-1-15,0 3 0 16,0 11 3-16,0 8-3 15,0 11-13-15,0 8 3 16,-2 9-13-16,-2 1-32 16,-1 0-37-16,-4 0-124 15,4 0-150-15</inkml:trace>
  <inkml:trace contextRef="#ctx0" brushRef="#br0" timeOffset="91119.8">24126 15020 488 0,'0'0'186'16,"0"0"-61"-16,0 0-17 16,0 0-21-16,0 0-16 15,0 0-15-15,82-58-4 16,-82 58-52-16,0 0-1 15,-9 0 1-15,-16 14 8 16,-10 13 27-16,-5-5-18 16,2 4-10-16,0 6 3 0,2 0 9 15,5 4 0 1,4-1-8-16,6-3-8 0,11-10-2 16,8-4-1-16,2-9-11 15,6 0 11-15,23-1 28 16,10-6-18-16,1 2-5 15,0 0-5-15,-9 0-3 16,-9 2-13-16,-9-5 6 16,-7 2-1-16,-6 0 8 15,0-2-5-15,0 7-19 16,-25 2 26-16,-8 2 1 16,-10 3 35-16,-4-3-15 15,-2 2-7-15,7 3-1 16,3 1-5-16,13-7-4 0,10-4-3 15,10-2 3-15,6-5-3 16,0 0-24-16,6 0-57 16,19 0-53-16,4-15-213 15</inkml:trace>
  <inkml:trace contextRef="#ctx0" brushRef="#br0" timeOffset="91457">24290 14870 619 0,'0'0'306'0,"0"0"-201"15,0 0 3-15,0 0-11 16,0 0-58-16,0 0-34 15,72 34-1-15,-48 17-4 16,-6 19 0-16,-7 14 0 16,-11 15-2-16,0 9 4 15,-15 2-1-15,-18 4 8 16,-12-7 19-16,0-13-15 16,-2-14 2-16,3-20-11 15,5-18 1-15,4-15-5 16,4-14-4-16,-5-13-84 0,1 0-88 15,1 0-259-15</inkml:trace>
  <inkml:trace contextRef="#ctx0" brushRef="#br0" timeOffset="92656.13">17354 15105 36 0,'0'0'64'16,"0"0"17"-16,0 0 1 15,0 0 21-15,0 0 16 16,0 0-15-16,102-85 25 15,-98 80-34-15,-4 3 20 16,0 2-19-16,0 0-24 16,0 0-22-16,0 0-7 0,0 0-11 15,0 0-12-15,0 0-8 16,0 0-12-16,0 0-6 16,-2 0-11-16,-15 0 15 15,-8 18 2-15,-6 8 6 16,-2 6-4-16,-4 8-1 15,4 8 2-15,-1 15 2 16,12 9 1-16,9 18 3 16,13 12-2-16,2 1 2 15,34-10-6-15,13-16 0 16,9-17-2-16,4-14-1 16,-1-11 15-16,-8-12-7 15,-15-9 5-15,-13-6-6 0,-14-3-4 16,-9-5 2-1,-2 0 0-15,0 0-1 0,0 0 1 16,0 0-4-16,0 0-1 16,0 0 0-16,0 0-6 15,0 0-42-15,0 0-48 16,0 3-123-16,8-1-217 16,8-2-108-16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22T03:47:10.17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1680 810 0 0,'-4'0'98'0,"1"0"-90"16,3 0-2-16,0 0 7 16,0 0-8-16,0 0-5 15,-4 0-5-15,0 0 5 16,-8 0 0-16,1 0 0 16,0 0-12-16,0 0-100 0</inkml:trace>
  <inkml:trace contextRef="#ctx0" brushRef="#br0" timeOffset="227.65">1680 810 30 0</inkml:trace>
  <inkml:trace contextRef="#ctx0" brushRef="#br0" timeOffset="1721.87">1680 810 30 0,'-71'-18'104'0,"71"18"-37"0,0 0-39 0,0 0-8 0,0 0-8 16,0 0 10-16,-42-2 33 15,26 2 19-15,5 0 23 16,-3 0 9-16,1 0 12 16,5 0-27-16,2 0-16 15,2 0-2-15,2 0-9 16,2 0-17-16,0 0 8 16,0 0 15-16,18 0-39 15,22-5-27-15,16 0 50 0,15-5-29 16,3-2-6-16,-10 3-19 15,-15 4 5-15,-15-1 1 16,-17 3-4-16,-10 3-2 16,-7 0-38-16,0 0-45 15,-4 0-106-15,-19 0 41 16,-8 11-3-16,-7 4-9 16,3 0 51-16,6-6 54 15,6-1 48-15,10-5 7 16,5-3 18-16,0 0 81 15,4 0 33-15,-7 0-7 16,-1 0-52-16,-1 0-9 0,-5 2-13 16,3 2-13-16,-1 2-2 15,3-2-14-15,2 3-6 16,2-4 4-16,2-1-9 16,5 2-3-16,0-2 0 15,2-1 2-15,0-1 2 16,0 0-12-16,0 0-12 15,2 0 1-15,4 5 11 16,-3-1 48-16,-3-2-48 16,0 4-8-16,0 0-15 15,0 5 18-15,0 1-4 16,-11 5 9-16,-10 5 1 16,-6 2 6-16,-4 5-2 0,-6-5 6 15,1-4-5 1,9-8 1-16,10-5-4 0,7-2 17 15,8-5 23-15,2 0 21 16,0 0-5-16,0 0-19 16,0 0-18-16,0 0-11 15,0-9-6-15,0 1 1 16,0-2-3-16,0-2 2 16,0 2-5-16,5 3-4 15,-3-4-11-15,3 6-12 16,-3-2-15-16,5 1 15 15,-3 1-10-15,0 0 8 0,1-2-24 16,1 2 13 0,6-2-4-16,-4-2 15 0,1 1 5 15,-4 2 4-15,-2 2 20 16,-1 4 0-16,-2 0 0 16,0 0-3-16,0 0 2 15,0 0-6-15,0 0-3 16,0 0 3-16,0 0 5 15,0 0 2-15,0 0 0 16,0 0 0-16,0 0-9 16,0 0 9-16,0 0 6 15,0 0-3-15,0 0 0 16,0 0 0-16,0 0-3 16,0 0-4-16,0 0 4 15,0 0 6-15,0-6 4 0,0 2 1 16,0-2 13-16,-5-2 17 15,-4 1-13-15,2-4-2 16,3-1-10-16,2 1 4 16,2 2 2-16,0-1-8 15,0 4-9-15,0 0 2 16,0 6 0-16,0 0-7 16,0 0-12-16,0 2-7 15,4 10 16-15,7 4 2 16,7 0 2-16,0 1 1 15,6-3-2-15,7 5 0 16,10-1-12-16,8 3 12 0,2 4 10 16,-4 1 0-16,-11-2-10 15,-15-2-5-15,-11 1-12 16,-10-2-1-16,0 0-3 16,-18-1 18-16,-11-4 3 15,-9-1 5-15,1-4 2 16,-2-7 0-16,8-3-1 15,7-1 8-15,6 0-7 16,9 0 11-16,3 0-10 16,2 0-8-16,2 4 0 15,-4 11-7-15,-5 7 6 16,-1 4 1-16,-1 0 0 16,3-2 0-16,-2-4 1 15,1-6 1-15,2-4-1 0,-2-2 2 16,2-2-2-16,-5 0 3 15,1-2-1-15,2-4-1 16,2 0 4-16,9 0-4 16,0 0 13-16,0 0 34 15,0 0-3-15,0 0-16 16,5-5-16-16,14-4-12 16,15 1 2-16,15 2 4 15,5 4 4-15,1 2-4 16,-8 0-8-16,-9 6-1 15,-14 6 1-15,-7-4 0 0,-11-2-6 16,-4-3-2-16,-2-3-36 16,0 0-12-1,0-5 24-15,0-19-48 0,0-8-291 16</inkml:trace>
  <inkml:trace contextRef="#ctx0" brushRef="#br0" timeOffset="2609.64">2133 1041 57 0,'0'0'563'16,"0"0"-360"-16,0 0-75 16,0 0-14-16,0 0-10 15,0 0-35-15,-7-2-33 16,7 2-26-16,0 0-10 16,7 0-5-16,9 0 5 15,3 0 32-15,1 0-15 16,3 0-8-16,0 0-5 15,-4 0-3-15,1 0 12 16,-2-12-13-16,-2-7-14 0,-6-1-17 16,2-3-17-16,-5-2 18 15,-3 1-5-15,-4 0 26 16,0 4 9-16,0 4 3 16,-6 8 10-16,-5 2-10 15,-5 6-3-15,-3 0-10 16,-2 0-5-16,-6 21 9 15,-6 8 4-15,-1 7 1 16,0 8 1-16,3 7 3 16,7 2 19-16,6 4 38 15,11-1-3-15,7-4-18 16,0-4-14-16,29-10 0 16,11-9-6-16,5-14 0 0,4-10-8 15,2-5-7 1,3-17 4-16,1-23 7 0,-6-6-15 15,-7-4-42-15,-13 4-24 16,-10 4-61-16,-13 9-65 16,-4 14-8-16,-2 7 53 15,0 7 98-15,0 5 47 16,0 0-1-16,0 0 3 16,0 0 6-16,0 0 46 15,0 0 35-15,0 0 41 16,0 0-26-16,0-2 18 15,0 2-17-15,0-1-25 0,0-2-12 16,0 3-23 0,0-1-8-16,0-2-15 0,0 3-6 15,0-1-1 1,0 1-12-16,0 0-2 0,0 0-2 16,0 0-4-16,0 11-1 15,0 22-5-15,0 13 13 16,-4 8 8-16,2-1-5 15,2-4-3-15,0-11 1 16,0-8-3-16,8-14 4 16,11-10-4-16,5-6-4 15,5-2-21-15,9-29-4 16,-2-12-119-16,-10-9-272 0</inkml:trace>
  <inkml:trace contextRef="#ctx0" brushRef="#br0" timeOffset="2859.53">2757 782 879 0,'0'0'135'15,"0"0"-99"-15,0 0-17 16,0 0-16-16,0 0-3 16,0 0 0-16,31 26 6 15,-16-26 60-15,-5 0 6 16,-4 0 0-16,-6 0-23 0,0-12-19 15,0-6-30 1,-2-2 0-16,-9 4 14 0,-5 5-14 16,3 6-33-16,2 5-30 15,2 0-108-15,9 0-142 16,0 1-294-16</inkml:trace>
  <inkml:trace contextRef="#ctx0" brushRef="#br0" timeOffset="3192.34">3027 677 880 0,'0'0'116'0,"0"0"-24"16,0 0-65-16,0 0-14 0,0 0-3 15,0 0-10 1,89-64-9-16,-78 82-21 0,-9 10 8 15,-2 4 22-15,0 7 10 16,0-3-5-16,-8 0-4 16,-13-2 2-16,1-4 30 15,2 0 31-15,0-5-13 16,5-6 5-16,7-7-10 16,4-6-20-16,2-6-8 15,0 0-1-15,2 0 10 16,27-8-3-16,15-14 8 15,18-4-32-15,12 4-35 0,8 8-57 16,5 4-207 0,-4 8-716-16</inkml:trace>
  <inkml:trace contextRef="#ctx0" brushRef="#br0" timeOffset="3420.31">3622 1032 134 0,'0'0'657'0,"0"0"-555"16,0 0-76-16,0 0-4 15,0 0 45-15,0 0-45 0,151 5-22 16,-120-3-102-16,-12 3-118 15,-19-1-403-15</inkml:trace>
  <inkml:trace contextRef="#ctx0" brushRef="#br0" timeOffset="3559.49">3635 1211 886 0,'0'0'331'15,"0"0"-212"-15,0 0-33 16,0 0-63-16,0 0-23 15,0 0-14-15,214-24-59 16,-167 14-225-16,-11-7-593 0</inkml:trace>
  <inkml:trace contextRef="#ctx0" brushRef="#br0" timeOffset="4170.53">4973 724 544 0,'0'0'212'0,"0"0"-83"16,0 0 5-16,0 0 10 16,0 0-52-16,0 0-34 15,-33 0-28-15,33 0-13 16,10 0-17-16,19 0 0 0,7 0 16 16,9 0 8-1,1-4-4-15,-3-1-20 0,-7 5-20 16,-9 0-114-16,-12 0-263 15,-13 0-355-15</inkml:trace>
  <inkml:trace contextRef="#ctx0" brushRef="#br0" timeOffset="4715.8">4937 778 784 0,'0'0'202'0,"0"0"-78"16,0 0-28-16,0 0-30 15,0 0-38-15,0 0-28 16,-45 2-3-16,66 3-32 0,3 3 35 16,8 7 42-16,3 3-30 15,1 4-5-15,-7 7-7 16,-9 6-44-16,-9 5-45 16,-11 1 26-16,0 0 11 15,-13 1 28-15,-18-3 14 16,-10-6 10-16,-5-1 0 15,-4-7 4-15,6-4 18 16,3-2 46-16,12-5-6 16,10-9-6-16,9 0-5 15,8-5-8-15,2 0 26 16,0 0-22-16,0 0-16 16,0 0-11-16,0 0 4 0,0 0-11 15,0 0-7-15,0 2-5 16,0-2-1-16,0 0-8 15,2 0-6-15,10 2 14 16,3 2 9-16,14-2-5 16,9 0-1-16,15-2 3 15,14 0-3-15,9 0-2 16,7-6-1-16,-1-2-21 16,-12 0-4-16,-20 1 6 15,-21 2 15-15,-17 3-4 16,-12 2 6-16,0 0-1 15,0 0 3-15,0 0 8 0,0-2-5 16,0-2 4 0,0-2-7-16,0-1-37 0,-7-2-136 15,-4-2-281 1</inkml:trace>
  <inkml:trace contextRef="#ctx0" brushRef="#br0" timeOffset="5810.98">6116 541 587 0,'0'0'230'0,"0"0"-125"0,0 0-44 16,0 0 15-16,0 0-14 15,0 0-12-15,32-88-18 16,-32 88-15-16,0 0-17 16,0 0-34-16,-10 8 12 15,-12 16 22-15,-4 6 12 16,-5 6-2-16,2-6-5 16,4-2-2-16,7-4-2 15,5-9 1-15,9-6 3 16,4-4-4-16,0-3 1 15,0-2-2-15,15 0 4 0,14 0 20 16,2 0-6 0,-2 0-3-16,-2 2-12 0,-7 5 0 15,-3 4-3 1,-5 3-17-16,-5 5 2 0,-7 2-9 16,0 5 6-16,-9 3 17 15,-20 6 1-15,-8 2 4 16,-2 0 6-16,-1-4-7 15,4-3-3-15,12-12 2 16,10-11 6-16,12-7-4 16,2 0 8-16,0-4 54 15,16-15-29-15,3-4-27 16,4 2-5-16,-3 4 0 0,-1 3-3 16,0 6-2-1,-1 6 0-15,-1 2-7 0,1 0-13 16,2 12 18-16,-4 17-10 15,-5 13-1-15,-6 11-1 16,-5 16-4-16,0 17 15 16,-10 16 3-16,-12 11 21 15,-2 3 13-15,2-7-7 16,5-8 5-16,11-19-3 16,2-22-3-16,4-20-13 15,0-22-5-15,0-14-6 16,0-4 1-16,6-5-6 15,12-29 1-15,9-19-36 16,7-17-185-16,3-15-487 0</inkml:trace>
  <inkml:trace contextRef="#ctx0" brushRef="#br0" timeOffset="6620.3">6667 771 167 0,'0'0'510'0,"0"0"-344"15,0 0-35-15,0 0-34 16,0 0-28-16,0 0-18 16,-2-65-13-16,2 65-11 15,-3 0-24-15,-1 0-3 16,-5 25-23-16,-4 15 23 15,-1 5 4-15,6 4 2 0,1-5 7 16,5-11-6 0,2-3-3-16,0-8-4 0,6-10 0 15,19-12-9 1,6 0 8-16,13-18 2 0,1-14 33 16,0-3-34-16,-8-4-13 15,-10-1-6-15,-6 0-33 16,-9 6 42-16,-2 4 10 15,-8 12 31-15,0 6 22 16,-2 7-3-16,0 4-1 16,0 1-19-16,0 0-15 15,0 0-14-15,0 0-1 16,0 10-10-16,0 25 6 16,-7 23 4-16,0 9 0 15,3 9 3-15,4 6-3 0,0 5 0 16,0 5 2-16,0 2 1 15,0 5-3-15,0-5 1 16,-2-2 1-16,-4-7 1 16,-3-10-3-16,-3-9 0 15,1-11 1-15,-5-14 0 16,1-14 0-16,-3-13-1 16,3-12 2-16,-8-2 25 15,-6-9 6-15,-2-26-10 16,-4-15-6-16,3-15-2 15,12-9-5-15,9-4-5 16,11-4 2-16,0 2-2 0,17 2-5 16,19 6-2-16,11 6-20 15,5 11-7-15,1 9-26 16,0 5-45-16,1 9-201 16,-2 5-331-16</inkml:trace>
  <inkml:trace contextRef="#ctx0" brushRef="#br0" timeOffset="6927.33">7206 1023 433 0,'0'0'220'0,"0"0"-65"16,0 0-12-16,0 0-8 15,0 0-44-15,0 0-36 0,31-85-18 16,-31 82-7-16,0 3 28 15,0 0-24-15,0 0-15 16,0 0-3-16,0 5-10 16,-8 17-2-16,-3 10 2 15,-1 6 2-15,5 4-2 16,7-1 2-16,0-3-4 16,0-2 6-16,0-8-5 15,12-6-2-15,1-12-3 16,8-10-19-16,8-8-43 15,8-34-21-15,3-18-239 0,-4-10-328 16</inkml:trace>
  <inkml:trace contextRef="#ctx0" brushRef="#br0" timeOffset="7059.26">7434 689 634 0,'0'0'424'16,"0"0"-219"-16,0 0-111 15,0 0-54-15,0 0-40 16,0 0 1-16,-40-4-1 15,22 27 0-15,-3-1-99 16,4-8-195-16</inkml:trace>
  <inkml:trace contextRef="#ctx0" brushRef="#br0" timeOffset="7562.42">7561 1034 793 0,'0'0'339'16,"0"0"-211"-16,0 0-82 16,0 0 12-16,0 0-37 15,0 0 1-15,199-6-13 16,-160 6 3-16,-5-1-11 0,-7 1-1 15,-1 0-47-15,-3 0-139 16,-4-9-263-16</inkml:trace>
  <inkml:trace contextRef="#ctx0" brushRef="#br0" timeOffset="7947.37">8655 517 12 0,'0'0'288'15,"0"0"-68"-15,0 0 25 16,0 0-20-16,0 0-18 15,0 0-109-15,23-40-51 16,-23 40-10-16,0 0-36 16,-2 0 5-16,-10 0 1 15,-8 18 0-15,-13 18-2 16,-8 14-1-16,1 14 3 16,5 15 13-16,4 7-2 15,8 4 7-15,10-2-19 0,11-10 1 16,2-13-7-16,22-16 1 15,21-14-5-15,13-21-23 16,10-14-65-16,5-16-141 16,0-33-413-16</inkml:trace>
  <inkml:trace contextRef="#ctx0" brushRef="#br0" timeOffset="8615.06">9121 688 607 0,'0'0'193'0,"0"0"-159"0,0 0-32 16,0 0 1-16,0 0 14 15,0 0-3-15,5 52-6 16,-5-36 13-16,0-1 9 16,0 2 2-16,0-3-8 15,0 0-15-15,0-6-1 16,0-4 1-16,0-2-8 15,0-2 2-15,0 0 11 16,0-4 20-16,0-16 4 16,0-6-26-16,0-5-8 15,-12 4 6-15,-1-4-10 16,-1 4 15-16,1 6-7 16,3 8 46-16,0 4 9 0,1 7-12 15,3 2-20-15,-6 0-22 16,-1 0-9-16,-7 14-4 15,-2 17 1-15,-2 7 2 16,1 6 0-16,3 8 1 16,2 1 0-16,4-2 5 15,8-3-1-15,4-5-3 16,2-8 5-16,0-7-3 16,0-10-3-16,18-7-8 15,-1-11-14-15,8 0-14 16,4-16 36-16,0-19 0 15,2-6-12-15,-4-2-17 0,-4 2 26 16,-6 4 3 0,-1 5 2-16,-5 0 7 0,2 6 8 15,-4 8-4-15,-2 6 7 16,-5 7 1-16,-2 5-6 16,0 0-11-16,0 0-4 15,0 0-19-15,0 9 9 16,0 15 10-16,0 12 10 15,0 11 3-15,4-1 7 16,12 1-4-16,4-5-6 16,0-10-4-16,7-6-1 15,0-13-5-15,2-11 0 16,4-2-47-16,-2-12-112 16,-4-20-286-16</inkml:trace>
  <inkml:trace contextRef="#ctx0" brushRef="#br0" timeOffset="8811.99">9446 834 417 0,'0'0'753'0,"0"0"-587"15,0 0-101-15,0 0-11 16,0 0-25-16,0 0-29 16,25-3-2-16,2 3 2 15,9 0 10-15,-1 0 3 16,3 0-11-16,-2 0-2 15,0 0-40-15,-5 0-46 16,-6-9-145-16,-10-3-159 0</inkml:trace>
  <inkml:trace contextRef="#ctx0" brushRef="#br0" timeOffset="9035.75">9573 633 679 0,'0'0'238'15,"0"0"-121"-15,0 0 21 16,0 0-25-16,0 0-66 16,0 0-47-16,-8 15 10 15,16 18 7-15,2 13 17 16,-4 12-22-16,-1 8-1 16,-3-3-8-16,2-3 3 15,-2-6-6-15,3-9-28 16,4-16-100-16,4-16-204 0,3-13-395 15</inkml:trace>
  <inkml:trace contextRef="#ctx0" brushRef="#br0" timeOffset="9529.07">9993 626 724 0,'0'0'163'0,"0"0"-49"0,0 0 22 16,0 0-30 0,0 0-59-16,0 0-14 0,6-18-11 15,-6 18-5 1,0 0-11-16,0 3-6 0,0 24-14 16,2 11 14-16,1 12 18 15,-3 9-5-15,0 4-1 16,0 1-9-16,0-9 4 15,0-12 4-15,0-12-10 16,0-13 0-16,0-11 4 16,0-4-1-16,0-3 4 15,0 0 9-15,5-23 28 16,10-10-27-16,5-10-18 16,7 1-5-16,6 2-9 15,3 8-13-15,-1 6 4 0,3 10 15 16,-4 10-9-16,-8 6 17 15,-8 0 0-15,-11 0-5 16,-7 11-22-16,0 12 12 16,-25 3 15-16,-8 2 6 15,-5-1-5-15,1-6 10 16,1 0-2-16,5-7-7 16,6-3 4-16,3-5-5 15,7 0-2-15,5-6-38 16,10 0-130-16,0-1-200 15</inkml:trace>
  <inkml:trace contextRef="#ctx0" brushRef="#br0" timeOffset="10287.91">10399 753 760 0,'0'0'148'0,"0"0"-51"16,0 0-59-16,0 0-37 16,0 0 16-16,0 0-17 15,181-127 7-15,-160 127-14 16,-5 0 7-16,-7 14-19 16,-3 13 0-16,-6 12 19 15,0 4 1-15,-4 4 9 16,-21 1-6-16,-2-6 1 0,-2-5 18 15,6-12 24-15,4-6 4 16,9-12-14-16,5-2-11 16,5-5-10-16,0 0 13 15,0-5 12-15,20-21-31 16,9-10-10-16,4-6-3 16,3 0-7-16,-2-2-4 15,-3 2 10-15,-5 3 4 16,-3 7 2-16,-5 6 0 15,-3 7 3-15,-6 8 13 0,-2 5 2 16,-7 5-4-16,0 1-6 16,0 0-10-16,0 0-15 15,-9 13 14 1,-9 11 1-16,0 7 4 0,3 8 11 16,1 4 5-16,7 1 12 15,7 5-11-15,0-4-8 16,7-3-1-16,18-4-2 15,4-12 0-15,2-5-7 16,0-14-1-16,-2-7 3 16,0 0 2-16,-4-20-7 15,-5-14-25-15,-3-4-1 16,-3-4-24-16,-1-3-4 16,-4 4-24-16,0 1 53 15,2 5 25-15,-2 8 10 0,3 8 67 16,-6 10-16-16,-6 6-3 15,0 3-29-15,0 0-16 16,0 0-13-16,0 0-3 16,0 4-2-16,0 23 2 15,0 12 3-15,0 14 2 16,0-2 2-16,4 1 5 16,5-3-7-16,5-11 1 15,-1-8 2-15,-1-11-5 16,-4-14-21-16,3-5-81 15,-4-17-199-15</inkml:trace>
  <inkml:trace contextRef="#ctx0" brushRef="#br0" timeOffset="10440.52">11157 490 1283 0,'0'0'138'0,"0"0"-115"16,0 0-22-16,0 0-1 15,0 0-5-15,0 0-51 16,-5 41-182-16,-4-17-296 16</inkml:trace>
  <inkml:trace contextRef="#ctx0" brushRef="#br0" timeOffset="10961.19">11421 355 608 0,'0'0'207'0,"0"0"-9"15,0 0 0-15,0 0-97 16,0 0-38-16,0 0-19 16,-17-58-26-16,17 58-18 15,0 16-15-15,27 30 5 16,9 26 10-16,10 20 10 16,-3 16-6-16,-16 8-4 15,-17 3-9-15,-10-6 9 0,-18-14 5 16,-17-14-4-16,-3-22 10 15,3-14-4-15,3-19-1 16,12-18-6-16,5-12-14 16,3-10-79-16,8-34-133 15,4-13-796-15</inkml:trace>
  <inkml:trace contextRef="#ctx0" brushRef="#br0" timeOffset="12327.76">11693 282 415 0,'0'0'325'16,"0"0"-183"-16,0 0-24 15,0 0 8-15,0 0-34 16,0 0-24-16,-2-16-39 0,18 5-29 16,-3-1 4-16,3 5-7 15,-1 4 15-15,-1 3-12 16,1 0 1-16,2 11-1 16,-4 11-2-16,3 6-3 15,-6 6 4-15,-5 5-2 16,-5 4 6-16,0 6-2 15,-15 3 0-15,-14-3 1 16,0-8 7-16,6-12-1 16,12-14-4-16,11-8-4 15,0-7 0-15,11 0-7 16,20 0 7-16,9-9 16 16,-1-4-10-16,-8 1-2 15,-12 2 4-15,-7 5-2 16,-8 3-5-16,-4 0-1 0,0 2-8 15,0-2 8-15,0 2 13 16,0 0 1-16,0 0 2 16,0 0-4-16,0 0-11 15,0 0-1-15,0 12-6 16,0 20-5-16,0 21 11 16,0 17 5-16,0 12-4 15,0 10 1-15,0 7 0 16,0 0-1-16,0 3 0 15,-4-5 0-15,-12-1-1 0,-7-9 0 16,0-9 1 0,-4-12 4-16,-2-11 1 0,2-12 6 15,2-12 8-15,7-12-1 16,9-10-2-16,5-5-7 16,4-4 3-16,0 0 9 15,0 0-4-15,0 0 4 16,0 0-3-16,0-4-13 15,0-6-6-15,4-5-4 16,1-4-48-16,1-10-19 16,6-11-95-16,3-14-294 15</inkml:trace>
  <inkml:trace contextRef="#ctx0" brushRef="#br0" timeOffset="12784.8">12275 374 613 0,'0'0'273'16,"0"0"-187"-16,0 0-1 0,0 0-2 15,0 0-10 1,0 0-48-16,10-83-25 0,11 66-8 16,6 1 3-16,4 5-2 15,-6 2 7-15,-5 9 22 16,-7 0-22-16,-6 5-6 16,-4 22-19-16,-3 12-3 15,0 3 28-15,-7 3 12 16,-20 3 5-16,-2-7-9 15,3-5 10-15,3-6 12 16,9-14 0-16,10-10 4 16,4-5 1-16,0-1 12 15,18 0 2-15,20-9-16 16,11-10 3-16,4-2-17 16,-12 5-15-16,-19 6-4 15,-13 6-2-15,-9 4-48 16,0 0-55-16,-23 2-279 0,-16 10-193 15</inkml:trace>
  <inkml:trace contextRef="#ctx0" brushRef="#br0" timeOffset="22097.47">2832 3205 232 0,'0'0'152'16,"0"-3"-75"-16,3-1 36 15,-1-2-31-15,1-2-8 16,-1 2-8-16,0-1-16 16,-2 7 14-16,0-3-4 15,0 3-2-15,0 0-27 16,0 0-18-16,0 0-7 16,0 0-6-16,0 0-10 15,0 3-6-15,0 10 15 16,0 3 1-16,0 1 2 0,2-4 4 15,1-1 0-15,-3-6-5 16,0-2 5-16,0-2 0 16,0-2 3-16,0 0 6 15,0 0 15-15,0 0 18 16,0-10-13-16,0-8-24 16,-7-6 0-16,-5 0-11 15,-1 0 5-15,-1 2 2 16,-1 6-7-16,-1 4 0 15,1 6-5-15,-1 6-29 16,-3 0 11-16,-15 0 17 16,-2 24 6-16,0 10 0 15,3 6 4-15,13 8-3 0,4 2 3 16,8 8-4-16,8-3 3 16,0 0 7-16,0-12-6 15,17-14-4-15,6-10 3 16,8-19-3-16,11 0 15 15,7-39 7-15,3-16-1 16,-4-12-17-16,-5-2 4 16,-7-4-8-16,-7 3 0 15,-7 3-13-15,-4 0 0 16,-8 2 11-16,-2 5 2 16,-2 8 1-16,1 8-1 15,-3 15 5-15,3 8 2 16,-7 13-7-16,0 4 0 0,0 4-8 15,0 0-7 1,0 0 5-16,0 0 3 0,0 0-7 16,0 0 2-16,-11 6 12 15,-4 12 11-15,-4 10-9 16,4 8-2-16,-1 13 3 16,5 9-3-16,7 9 6 15,4 9 5-15,0-1-2 16,2-3 2-16,15-10-7 15,8-9 0-15,0-16-4 16,0-19-1-16,6-13 1 16,2-5 24-16,9-23-11 0,3-14-13 15,1-10-146 1,-3-3-304-16</inkml:trace>
  <inkml:trace contextRef="#ctx0" brushRef="#br0" timeOffset="24587.82">13564 698 20 0,'0'1'77'0,"0"-1"-27"16,0 0-29-16,0 0 15 16,0 0 17-16,4 0 1 15,1 0-36-15,-3-1-3 16,-2-1-14-16,0 0 10 16,0-1 21-16,0 1 51 15,0 1-15-15,0-2-34 16,0 2 46-16,-9-3 43 15,1 0-57-15,-4-1-39 16,1 5 5-16,-3 0 7 0,5 0-6 16,7 0-10-1,2 0 39-15,0 0 1 0,0 0-10 16,5-2-20-16,19-1 5 16,14-4-3-16,9 0-25 15,5 0 0-15,-8 3-7 16,-9 3 3-16,-10 1-6 15,-14 0-10-15,-9 0-40 16,-2-2-27-16,0 2-50 16,-17 0-41-16,-12 2 11 15,-2 13-116-15</inkml:trace>
  <inkml:trace contextRef="#ctx0" brushRef="#br0" timeOffset="24661.78">13564 698 228 0</inkml:trace>
  <inkml:trace contextRef="#ctx0" brushRef="#br0" timeOffset="24764.72">13564 698 228 0,'-25'118'615'0,"25"-118"-364"0,0 0-129 0,0 0-29 0,0 0-55 0,0 0-17 15,96-8-14-15,-51 5-7 16,-5 3 0-16,0 0-1 16,-7 0-53-16,-4-5-112 15,-4-5-63-15,-3-10-148 16</inkml:trace>
  <inkml:trace contextRef="#ctx0" brushRef="#br0" timeOffset="25329.33">14561 521 340 0,'0'0'268'0,"0"0"-52"16,0 0-92 0,0 0-14-16,0 0-12 0,0 0-58 15,4-128-10-15,2 120-6 16,-3 4 15-16,-3 4-7 16,0 0-12-16,0 0-8 15,0 0-12-15,0 0-13 16,0 26-11-16,-3 11 24 15,-5 12 4-15,-2 6 12 16,2 0-15-16,-1 4 13 16,3 3 0-16,0-6 5 15,6-6-7-15,0-12-4 0,0-16 2 16,12-9 10-16,15-10-8 16,13-3 13-16,9 0-1 15,7-8-14-15,-8-10-2 16,-8-2-8-16,-5 0-12 15,-14 6-35-15,-7 2-37 16,-10 4-39-16,-4 4-67 16,0 0-74-16,-6-4-157 15</inkml:trace>
  <inkml:trace contextRef="#ctx0" brushRef="#br0" timeOffset="25521.22">14561 699 415 0,'0'0'235'15,"0"0"-27"-15,0 0 2 16,0 0-13-16,0 0-130 16,0 0-41-16,87-44-12 15,-27 41-8-15,-9 0 1 16,-8 2-1-16,-14 1-6 16,-10 0-34-16,-7-5-96 15,-10-5-148-15,-2-10-164 16</inkml:trace>
  <inkml:trace contextRef="#ctx0" brushRef="#br0" timeOffset="25695.15">14551 323 813 0,'0'0'296'0,"0"0"-148"16,0 0-53-16,0 0-49 15,0 0-28-15,0 0-12 16,147-9 7-16,-89 5 4 15,-15 3-17-15,-15-3-13 16,-9 1-104-16,-11-2-184 16,-8-10-196-16</inkml:trace>
  <inkml:trace contextRef="#ctx0" brushRef="#br0" timeOffset="26494.42">3546 3217 36 0,'0'0'61'16,"0"0"-27"-16,0 0-34 16,0 0-56-16</inkml:trace>
  <inkml:trace contextRef="#ctx0" brushRef="#br0" timeOffset="26865.33">3546 3217 209 0,'-66'-130'160'0,"66"130"-55"15,0 0-12-15,0 0-12 16,0 0 30-16,0 0-14 16,0-93-19-16,0 84-14 15,0 1 8-15,0 5-29 16,0-1 0-16,0 4-11 15,0 0-15-15,0 0-15 16,0 0-2-16,0 0-15 16,0 10-15-16,-3 16 28 15,-6 10 2-15,0 9 7 0,5-5-1 16,0 1 1-16,1-7-4 16,1-6 6-16,2-4 3 15,0-3-6-15,0-9 7 16,0-7-4-16,0 1-3 15,7-3 12-15,22-2-7 16,11-1 19-16,20 0-7 16,6 0-16-16,3 0 2 15,-9 0-9-15,-12 0-27 16,-17-1-178-16,-15-6-72 16,-16 1-268-16</inkml:trace>
  <inkml:trace contextRef="#ctx0" brushRef="#br0" timeOffset="27088.2">3376 3178 854 0,'0'0'236'16,"0"0"-158"-16,0 0-41 15,0 0-18-15,0 0 25 16,0 0-34-16,152-40-5 15,-121 36-5-15,-4 0 0 16,-4 1-9-16,-6 1-144 16,-8-3-66-16,-4-2-81 15,-5-6-214-15</inkml:trace>
  <inkml:trace contextRef="#ctx0" brushRef="#br0" timeOffset="27263.37">3403 2974 509 0,'0'0'245'16,"0"0"-109"-16,0 0-58 16,0 0-56-16,0 0-10 15,0 0 11-15,69-79-19 16,-36 77-1-16,2 0-6 16,-4 2 2-16,-2 0-1 15,-7 0-235-15,-2 0-99 16</inkml:trace>
  <inkml:trace contextRef="#ctx0" brushRef="#br0" timeOffset="28202.2">3613 3080 143 0,'0'0'296'0,"0"0"-207"15,0 0-30-15,0 0-12 16,0 0 5-16,0 0-7 0,-18 0-17 16,18 0 2-16,0 0 18 15,0 0 21-15,0 0 11 16,0 0-7-16,-2 0-27 15,-1 0-18-15,-5 0-21 16,-8 4 2-16,-4 4-4 16,-7 1 2-16,1 3 4 15,5-5-8-15,6-2 1 16,6 0-2-16,4-5 2 16,5 0-2-16,0 0 3 15,0 0 6-15,0 0 3 16,0 0-14-16,0 0 0 15,0 0-1-15,14 0 8 0,13 0-7 16,11 0 19 0,13-3-12-16,5-4 0 0,-1 0-4 15,-1 0-2-15,-11 1 0 16,-10 0 6-16,-14 2-7 16,-5 2 0-16,-12 1 1 15,-2 1 11-15,0 0-12 16,0 0-5-16,0 0-4 15,0-3-3-15,-2-1 10 16,-9 0-23-16,-2-3-138 16,-6 0-86-16,2-5-266 15</inkml:trace>
  <inkml:trace contextRef="#ctx0" brushRef="#br0" timeOffset="28562.93">3386 2893 66 0,'0'0'343'15,"0"0"-150"-15,0 0-56 16,0 0-40-16,0 0-44 0,0 0-21 15,-10-2-1-15,10 2-20 16,0 0 8-16,3 0-19 16,21 0 1-16,14 0 33 15,16 0 4-15,4-2-8 16,-5-6-12-16,-4-2 10 16,-13 4-17-16,-14 0-4 15,-8 6-4-15,-10-2-2 16,-4 2-1-16,0 0 0 15,0 0-1-15,0 0-21 16,0 0-134-16,0 0-239 16</inkml:trace>
  <inkml:trace contextRef="#ctx0" brushRef="#br0" timeOffset="29468.81">2354 3828 60 0,'0'0'355'0,"0"0"-180"15,0 0-55-15,0 0 3 16,0 0 2-16,0 0-11 16,-63 0-32-16,63 0-42 15,26 0-30-15,30 0 9 16,31-8 9-16,42 2-12 15,27-3-9-15,35 2-4 16,25-2 0-16,8 0-3 16,4-4 7-16,-20 3-7 15,-39 0 1-15,-47 6 4 16,-39 3-3-16,-41 1-1 0,-24 0-1 16,-16 0 1-16,-2-3 32 15,0 3 45-15,0-1-19 16,0-2-20-16,0 2-8 15,0-2-10-15,0 2-15 16,-2-2-6-16,-4 3-7 16,-13 0-64-16,-14 25-118 15,-16 15-149-15,-24 10-408 16</inkml:trace>
  <inkml:trace contextRef="#ctx0" brushRef="#br0" timeOffset="30263.85">2915 4584 294 0,'0'0'142'0,"0"0"-77"15,0 0-2-15,0 0 4 16,0 0-18-16,0 0 28 15,38-36-38-15,-36 36 8 16,-2-2 15-16,0-2 24 16,0-4 12-16,0-5-45 15,0-2-40-15,0-6-2 16,0-3-11-16,-13 0 0 16,-7 0 0-16,-2 4-2 15,-3 6 0-15,-4 3-2 16,2 8 4-16,1 3 3 0,3 0 6 15,2 0-9-15,0 0 2 16,-6 21-2-16,0 6 1 16,0 13 0-16,5 4 6 15,13 2 4-15,9-3-7 16,0-5 5-16,2-8-3 16,17-8-5-16,3-7 7 15,2-15 2-15,3 0 4 16,4-20 1-16,5-27 4 15,4-15-19-15,0-11 0 16,-4-4-10-16,-7-4-3 16,-9 0 8-16,-7 6 0 15,-6 0 5-15,-7 12 4 16,0 6 3-16,0 12-4 0,0 19 1 16,0 9 1-16,-5 11 0 15,3 4-5-15,0 2-8 16,0 0-18-16,-5 22 10 15,1 25 16-15,-1 16 4 16,2 13-2-16,5 7 12 16,0 3-2-16,0 2 12 15,12-3-7-15,3-12-5 16,-1-13-8-16,1-11 1 16,1-15-5-16,-3-13-9 15,3-14-168-15,1-7-261 16</inkml:trace>
  <inkml:trace contextRef="#ctx0" brushRef="#br0" timeOffset="30855.21">3564 4423 562 0,'0'0'321'15,"0"0"-241"-15,0 0-63 16,0 0-5-16,0 0-7 15,0 0-1-15,2-2-3 16,-2 1 8-16,0-2-1 16,0-1 9-16,0-4 67 15,0-4-23-15,-7-4-53 0,-8-6-7 16,-3-3 8-16,1 0-5 16,-4-1 0-16,5 4-3 15,1 8 11-15,1 4 6 16,3 6-4-16,-4 4-14 15,-1 0-27-15,-6 2 27 16,-2 20 1-16,1 6 4 16,-1 7-1-16,3 3 1 15,4 3-1-15,1 3 3 16,5 0-2-16,2 1-1 16,6-7-4-16,3-6 0 15,0-10-5-15,3-10 4 16,13-10 1-16,2-2 5 0,1-2-4 15,4-20-1-15,4-10-7 16,-3-7-39-16,1-4-35 16,-1-2 39-16,0 3 42 15,-3 4 0-15,-4 4 11 16,-1 6 25-16,-5 6 7 16,-1 8 12-16,-6 8-11 15,-4 3-5-15,0 3-23 16,4 0-16-16,1 15-13 15,3 22 2-15,8 12 11 16,2 7 1-16,4 1 15 16,5-7-15-16,4-8 11 15,7-11-9-15,11-14-3 16,9-17-125-16,11-12-319 0</inkml:trace>
  <inkml:trace contextRef="#ctx0" brushRef="#br0" timeOffset="31360.28">4714 3520 231 0,'0'0'320'0,"0"0"-179"16,0 0-22-16,0 0 48 15,0 0-24-15,0 0-53 16,-29-15-27-16,29 15-35 15,2 0-6-15,16 0-17 16,16-5-1-16,9 4 24 16,3-1-17-16,-1 2-10 15,-10 0-1-15,-6 0-111 16,-16 16-199-16,-13 0-175 16</inkml:trace>
  <inkml:trace contextRef="#ctx0" brushRef="#br0" timeOffset="31531.32">4672 3724 569 0,'0'0'198'0,"0"0"-77"0,0 0 42 16,0 0-11-16,0 0-122 16,0 0 18-16,156-16-26 15,-98 7-10-15,-14 6-12 16,-15 3-42-16,-15-3-493 15</inkml:trace>
  <inkml:trace contextRef="#ctx0" brushRef="#br0" timeOffset="41591.57">6049 3413 19 0,'0'0'22'0,"-2"4"-22"15,-7 6-21-15</inkml:trace>
  <inkml:trace contextRef="#ctx0" brushRef="#br0" timeOffset="42105.3">6049 3413 31 0,'-8'43'92'16,"8"-43"-1"-16,0 0-26 15,0 0-11-15,0 0 14 16,0 0-15-16,-36-21-10 16,24 21-14-16,1 0-6 15,1 0 2-15,-2 0 10 16,5 0 29-16,3 0 19 0,0 0 4 15,4 0-1-15,0 0-14 16,0 0-16-16,0 0-16 16,0 0-21-16,6 0-19 15,25 0 0-15,17-8 17 16,21-9 17-16,11-1-18 16,-2-5-4-16,-7 4-11 15,-18 6 5-15,-21 4-6 16,-16 7-1-16,-16 2-4 15,0 0-11-15,0 0-4 16,0 0-1-16,0 0 21 16,0 0 9-16,0 0 5 15,0 0-14-15,0 0-2 0,10 0-216 16,19-3-390 0</inkml:trace>
  <inkml:trace contextRef="#ctx0" brushRef="#br0" timeOffset="42782.37">6999 3098 49 0,'0'0'83'16,"0"0"-10"-16,0 0 33 15,0 0 5-15,0 0-35 16,0 0-13-16,-16 0-1 16,3 3-14-16,-5 9 13 15,-4 0-13-15,4-1 10 16,2-5-9-16,10-4-5 15,2-2 25-15,4 0 10 16,0 0-2-16,0 0 0 16,0-20-26-16,10-4-51 15,19-7 3-15,7 4-3 16,2 5 7-16,0 8-7 0,-2 10-16 16,-1 4 11-16,-4 0 2 15,-4 16 3-15,-6 14-4 16,-11 6-13-16,-10 12 17 15,0 8 0-15,-8 10 7 16,-23 6-1-16,-10 0-2 16,-3-5-1-16,-10-7 2 15,-2-12 0-15,1-12-3 16,6-12 1-16,11-12 5 16,11-9-6-16,11-3 9 15,10-7-1-15,6-27 1 16,0-10-11-16,20-8-20 0,13 0 20 15,5 7 8-15,4 5-8 16,3 13-9-16,7 8 0 16,0 15 18-16,4 4-6 15,-2 10 2-15,-7 25 1 16,-5 3-6-16,-6 4 3 16,-9-3-3-16,-7-4 4 15,-3-7-4-15,-3-8-129 16,1-10-102-16,1-10-285 15</inkml:trace>
  <inkml:trace contextRef="#ctx0" brushRef="#br0" timeOffset="43302.09">7866 2981 364 0,'0'0'192'16,"0"0"-40"-16,0 0-16 15,0 0-13-15,0 0-5 16,0 0-36-16,-33-6-31 16,33 6-11-16,4-1-17 15,25-3-22-15,14-1 13 16,17-2 30-16,5 0-31 0,-1 4-1 16,-10-4-11-16,-19 5-1 15,-8 1 0-15,-18-2-63 16,-9 3-118-16,0 0-91 15,-14 3-58-15,-12 7-77 16</inkml:trace>
  <inkml:trace contextRef="#ctx0" brushRef="#br0" timeOffset="43900.78">7849 2994 348 0,'0'0'204'0,"0"0"-49"16,0 0-11-16,0 0 5 0,0 0-27 15,0 0-73-15,-37 0-48 16,37 0-1-16,0 0-23 16,8 10 11-16,15 4 7 15,14 2 5-15,16-2 0 16,5 2 23-16,2 0-4 16,-8 0-19-16,-19 6-16 15,-13 6-64-15,-18 2-13 16,-2 8 36-16,-22 6 57 15,-20 0 1-15,-7 1 0 16,-7-5 8-16,-2-2 0 16,7-7 5-16,10-2 3 15,10-9 16-15,14-8 0 0,7-6 2 16,10-2-16-16,0-2-10 16,0-2 1-1,0 0 18-15,0 0 8 0,0 0 14 16,0 0-24-16,0 0 7 15,-2 0-22-15,2 0-1 16,0 0 5-16,0 0-9 16,0 0 11-16,2 0-16 15,25 0 3-15,14-4 32 16,19-7-17-16,13 4-10 16,10 2-5-16,4 5-4 15,-1 0 0-15,-5 0 0 16,-15 0 1-16,-18 0 0 0,-17 0 4 15,-14 0-5-15,-12 0 1 16,-5 0-1-16,0 0 1 16,0 0 20-16,0-2 20 15,0-10-11-15,-3-1-26 16,1-3-2-16,2-1-2 16,0 2-1-16,0 2-24 15,0 4-31-15,0 7-97 16,7-1-271-16</inkml:trace>
  <inkml:trace contextRef="#ctx0" brushRef="#br0" timeOffset="46072.9">9721 2787 103 0,'0'0'114'15,"0"0"40"-15,0 0-31 16,0 0-44-16,0 0 22 16,0 0-31-16,60-76-1 15,-60 76-40-15,-2 0-29 16,-21 0-40-16,-10 15 40 0,-9 9 22 15,-3 5-9-15,1-1 11 16,4 2 1-16,1-4-8 16,13-4-1-16,10-7-6 15,10-8 0-15,6-2 0 16,0-5-10-16,31 0 0 16,11 0 20-16,12 0 9 15,1-7-6-15,-4 5-16 16,-10 2-7-16,-10 0-1 15,-14 13-10-15,-9 10 0 16,-8 5-15-16,0 4 14 16,-21 3 6-16,-14 3 4 15,-3 3 4-15,-3-4 10 0,6-3-7 16,6-8-1-16,12-10-2 16,9-10 2-16,8-6-3 15,0 0 31-15,10-18-8 16,14-5-24-16,2-4 0 15,-3 7 18-15,-5 6-14 16,-7 6-4-16,-5 8-8 16,-1 0 1-16,-1 16-20 15,6 28 13-15,-6 14-2 16,-2 12 14-16,-2 11-5 16,0-4 7-16,0-2 16 15,-11-9 19-15,2-12-11 0,4-11 11 16,3-10-27-1,2-8 9-15,0-11-8 0,0-8-9 16,5-6-19-16,19-17-134 16,12-26-238-16</inkml:trace>
  <inkml:trace contextRef="#ctx0" brushRef="#br0" timeOffset="46936.71">10260 2919 315 0,'0'0'173'16,"0"0"-72"-16,0 0 3 15,0 0-9-15,0 0-21 16,0 0-28-16,0-86-9 15,0 84-13-15,0 2-5 0,0 0-19 16,0 0-20-16,-4 8-31 16,-5 16 51-16,0 13 3 15,0-2 8-15,5 4-4 16,4-7 6-16,0-3 14 16,4-2-25-16,17-8 13 15,0-4-14-15,6-11 5 16,6-4-3-16,10-4 10 15,6-28 12-15,0-11-25 16,-5-4-3-16,-5-6-20 16,-14 5 22-16,-10 2 1 15,-11 10 7-15,-4 8 10 0,0 8 27 16,0 8 23-16,0 4-19 16,0 4-17-16,0 0-10 15,0 4-7 1,0 0-3-16,0 0-11 0,0 0-7 15,0 14-7-15,0 24 8 16,0 16 4-16,-4 14 0 16,1 10 4-16,-1 10 1 15,0 16 0-15,0 5-2 16,-4 5-2-16,2 3 0 16,-3-12 1-16,-3-8 4 15,1-10 0-15,-4-12-1 16,1-17 1-16,1-17 6 0,-3-11-1 15,3-9 4-15,-3-9 11 16,1-5-9-16,-1-7 10 16,-6 0 17-16,-4-18 3 15,-3-26-10-15,4-17-10 16,9-23-11-16,12-7-7 16,4-8 2-16,16 1-7 15,19 2-2-15,11 0-3 16,4 7-5-16,6 11-23 15,-2 16-44-15,-2 15-88 16,-2 16-123-16,-8 9-337 16</inkml:trace>
  <inkml:trace contextRef="#ctx0" brushRef="#br0" timeOffset="47288.78">10925 3023 357 0,'0'0'231'16,"0"0"-81"-16,0 0-56 15,0 0-8-15,0 0-14 16,0 0-9-16,22-75-19 16,-20 73-1-16,-2 0 10 15,0 2 0-15,0 0-31 16,0 0-22-16,0 0-19 15,-4 5 19-15,-10 20 10 16,1 7-5-16,-1 5 1 0,4 14 10 16,3 7 2-16,5 4 3 15,2-1 0-15,0-12-12 16,0-14-1-16,15-15-8 16,8-15-4-16,8-5 4 15,6-17 8-15,8-29-8 16,0-11-109-16,-8-5-154 15,-10 4-394-15</inkml:trace>
  <inkml:trace contextRef="#ctx0" brushRef="#br0" timeOffset="47575.05">11234 2602 761 0,'0'0'145'0,"0"0"-75"0,0 0-31 15,0 0-16-15,0 0 4 16,0 0-13-16,-73 119-8 16,75-97 6-16,20-8-10 15,-2-10 17-15,1-4 0 16,-2-6 53-16,-3-23-29 16,-3-6-19-16,-11-3-24 15,-2 2-4-15,0 6 4 16,-13 9 10-16,-5 14-10 15,3 7-12-15,4 0-11 0,4 15-81 16,7 21-33-16,0 7-73 16,9-5-330-16</inkml:trace>
  <inkml:trace contextRef="#ctx0" brushRef="#br0" timeOffset="49745.36">11587 3030 138 0,'0'0'251'0,"0"0"-67"16,0 0-58-16,0 0 1 16,0 0 7-16,0 0-25 15,0 0-77-15,53 0 0 16,10 0 10-16,10 0-19 15,2 0-11-15,-7 0 6 16,-13 0-15-16,-12 0 1 16,-12 0 3-16,-6 0-7 15,-10-2 0-15,-5-3-4 16,-4 0-26-16,-2-7-89 16,-1-5-165-16</inkml:trace>
  <inkml:trace contextRef="#ctx0" brushRef="#br0" timeOffset="50551.41">13156 2523 60 0,'0'0'246'0,"0"0"-73"16,0 0-33-16,0 0-48 15,0 0-14 1,0 0 6-16,5-30-5 0,-5 30-27 15,0 0-19-15,0 0-17 16,-12 23-8-16,-10 16 20 16,-7 16 34-16,-3 12-18 15,1 8-13-15,5 8 6 16,10 1-20-16,10-4 0 16,6-7-5-16,2-11-6 15,27-12-4-15,15-14-2 16,8-18 0-16,10-18-65 15,7-16-10-15,-2-35-204 0,-4-14-346 16</inkml:trace>
  <inkml:trace contextRef="#ctx0" brushRef="#br0" timeOffset="51280.25">13649 2738 349 0,'0'0'250'15,"0"0"-182"-15,0 0-46 16,0 0-1-16,0 0 12 16,0 0-17-16,-10-5-16 15,10 5 0-15,0 0 8 0,0 0 8 16,0 7 17-16,0 3-3 16,0-1-8-16,-2 1-11 15,2 0-2-15,0-2-2 16,0-4 0-16,0-2 1 15,0-2-6-15,0 0 12 16,0 0 68-16,-2-6 13 16,0-14-47-16,-2-7-41 15,-1 0-4-15,-3-1 0 16,0 6 1-16,0 5-3 16,-1 3 3-16,-1 6-2 15,2 3 13-15,-3 3-6 16,-5 2-9-16,-7 0 3 15,2 7-4-15,-6 17 2 0,-2 8 1 16,4 5 2-16,3 5 5 16,4 4 14-16,7 4-21 15,4-2 12-15,5 0-4 16,2-7-9-16,0-10-1 16,4-8 0-16,17-9-1 15,-1-8 1-15,2-6-1 16,2 0-4-16,1-20-12 15,2-10 16-15,-8-6-21 16,2-6-26-16,-7 2 11 16,-4-3 3-16,1 3 21 15,-1 2 13-15,3 4 8 0,1 4-8 16,-4 8 6 0,1 4 20-16,-1 8-15 0,-6 4 0 15,-2 6 20 1,-2 0-26-16,0 0-5 0,0 14 0 15,0 14 0-15,0 8 20 16,0 10 2-16,0 4 0 16,5 2 9-16,5-4-8 15,4-7-13-15,4-9 1 16,4-11-7-16,5-8-4 16,4-12 1-16,7-1 0 15,7-1-1-15,6-25-86 0,-2-12-166 16,-5-5-431-1</inkml:trace>
  <inkml:trace contextRef="#ctx0" brushRef="#br0" timeOffset="51491.31">13978 2757 566 0,'0'0'252'15,"0"0"-113"-15,0 0-53 16,0 0 41-16,0 0-94 15,0 0 11-15,114-8-21 16,-58-1-14-16,0 7-8 16,-2-1 2-16,-10 1-3 15,-9 2-3-15,-14 0-83 0,-13 0-55 16,-6-2-95-16,-2-4-166 16</inkml:trace>
  <inkml:trace contextRef="#ctx0" brushRef="#br0" timeOffset="51730.2">14215 2602 398 0,'0'0'281'15,"0"0"-101"-15,0 0-3 16,0 0-43-16,0 0-42 16,0 0-55-16,-13-14-37 15,13 14-2-15,0 9-6 16,0 21 8-16,0 14 6 15,0 10 12-15,0 10-3 16,0 4-13-16,0-4 2 0,0-5 1 16,0-11-5-16,0-10-43 15,0-14-122-15,15-16-103 16,9-8-333-16</inkml:trace>
  <inkml:trace contextRef="#ctx0" brushRef="#br0" timeOffset="52253.9">14584 2610 588 0,'0'0'238'0,"0"0"-84"16,0 0-32-16,0 0-66 15,0 0-32-15,0 0-9 16,16-39 5-16,-16 39-8 15,0 0-5-15,0 0 1 16,0 16-7-16,0 18-1 16,-2 9 40-16,0 10-14 15,0 1-8-15,2-4 1 16,0-3 1-16,0-10-10 16,0-4-4-16,0-9-1 15,0-9 0-15,0-7-5 0,0-4 3 16,-2-4 2-1,2 0 11-15,0 0 23 0,0 0-6 16,0-22-12-16,11-6-19 16,9-2-2-16,9 2-1 15,2 9-8-15,3 4-6 16,-1 10-2-16,-4 5 10 16,-6 0 6-16,-8 5-2 15,-9 17-3-15,-6 4-6 16,0 5 5-16,-15 1 4 15,-18-2-3-15,-6-4 5 16,-3-6 0-16,2-8 2 16,7-6 0-16,8-6 6 15,5 0-5-15,9 0 5 16,5-6 0-16,6-12-7 0,0-6-39 16,4-5-170-16,23 0-262 15</inkml:trace>
  <inkml:trace contextRef="#ctx0" brushRef="#br0" timeOffset="53071.68">15010 2706 653 0,'0'0'207'0,"0"0"-63"15,0 0-125-15,0 0-16 16,0 0-3-16,0 0 3 0,197-101 6 16,-162 101-9-16,-10 9-1 15,-7 18-8-15,-11 7-2 16,-7 4 0-16,0 4 11 16,-2-4 8-16,-21 0 23 15,-6-4-8-15,-2-4 14 16,0-6 45-16,8-8-52 15,10-10-12-15,7-1-1 16,6-5-1-16,0 0 15 16,0-7 6-16,19-18-25 0,12-10-12 15,5-2-15-15,2-2 10 16,-4-1 1 0,1 0 4-16,-4-1 0 0,-2 5 0 15,-4 4 0-15,-10 6 0 16,-5 12 4-16,-8 4-1 15,-2 6-2-15,0 4-1 16,0 0-3-16,0 0-9 16,0 0 3-16,0 0-5 15,0 0 14-15,-7 11 6 16,-6 10 10-16,-3 8 4 16,-2 7 3-16,2 6 8 15,5 2-18-15,5 2 8 0,6 0-4 16,0-4-14-16,2-5 1 15,23-10-2-15,6-6-1 16,5-13 2-16,3-8 4 16,1 0-2-16,-1-22 1 15,-4-7-6-15,-8-2-26 16,-10-2-11-16,-3-1 14 16,-7-3-5-16,-5 3 24 15,0 5 4-15,2 2 1 16,-1 10 1-16,2 4 12 15,-5 8 15-15,0 5-8 16,0 0-10-16,0 0-11 16,0 0-9-16,0 0-7 15,0 14 12-15,0 10 4 16,-3 4 1-16,-2 6 10 0,5 6 3 16,0 3 4-1,0 0-3-15,5-2-3 0,13-9-9 16,0-6 0-16,-1-13-3 15,2-4-2-15,-2-9-26 16,1 0-40-16,0-32-101 16,-2-15-268-16</inkml:trace>
  <inkml:trace contextRef="#ctx0" brushRef="#br0" timeOffset="53329.53">15873 2455 789 0,'0'0'203'16,"0"0"-144"-16,0 0-43 0,0 0-2 16,0 0-12-16,0 0 7 15,0 55 12-15,21-51 9 16,-4-4 15-16,-3 0-15 16,-5 0 11-16,-7-10 0 15,-2-8-35-15,0 2-6 16,-2 2-5-16,-17 6 2 15,-4 6-4-15,-2 2-24 16,2 0-63-16,5 14-42 16,16 5-90-16,2-5-270 15</inkml:trace>
  <inkml:trace contextRef="#ctx0" brushRef="#br0" timeOffset="54563.43">16299 2336 277 0,'0'0'238'15,"0"0"-55"-15,0 0 15 16,0 0-56-16,0 0-36 15,0 0-65-15,38-84-33 16,-13 71 1-16,-3 1 4 16,0 5 1-16,-4 2-11 15,-2 5-3-15,-3 0-4 0,-2 0 1 16,-2 19-5-16,-4 11-8 16,-5 8 6-1,0 11 2-15,-7 2 8 0,-18 3 3 16,-8 4-1-16,-2 2-1 15,-2-3 3-15,8-13-1 16,12-10-3-16,13-17 3 16,4-5-3-16,2-12 0 15,25 0 12-15,6 0 7 16,2 0-3-16,-1-12-5 16,-7 3-8-16,-5-3 3 15,-7 1-4-15,-6 2-2 16,-4 1 0-16,-1-1 9 15,-4 5-9-15,0 0 7 0,0 3 6 16,0 1-13-16,0 0-9 16,-11 0-1-16,-4 12 10 15,-8 11 3-15,3 9-2 16,0 9 0-16,4 5 3 16,3 10-3-16,7 5 1 15,0 6 13-15,4 10-4 16,2 13 0-16,-2 9 0 15,0 2 8-15,0-2 2 16,-5-11-3-16,-1-10-8 16,-6-9 0-16,-1-11 11 15,-4-12-7-15,4-17-6 16,1-9 16-16,4-8-8 0,5-9-4 16,5-3 6-16,0 0 0 15,0 0-2-15,0 0-9 16,0 0-3-16,0 0-4 15,0 0-16-15,0 8-47 16,0 4-91-16,0-2-379 16</inkml:trace>
  <inkml:trace contextRef="#ctx0" brushRef="#br0" timeOffset="56265.34">17320 2576 160 0,'0'0'129'0,"0"0"-34"15,0 0 27-15,0 0-7 16,0 0-25-16,0 0-38 16,-42 0-11-16,35 0 0 15,3 0-5-15,4 0 10 16,0 0-12-16,0 0 26 0,6 0-3 15,28-3-21 1,13-10 59-16,11-3-64 0,-1 2-19 16,-10 0 1-16,-13 6-12 15,-12 4 1-15,-13 2-2 16,-9 2-75-16,0 0-47 16,-9 0-67-16,-18 11 77 15,-8 6-66-15,4-3-254 16</inkml:trace>
  <inkml:trace contextRef="#ctx0" brushRef="#br0" timeOffset="56537.28">17271 2733 310 0,'0'0'215'16,"0"0"-106"-16,0 0-28 0,0 0 39 15,0 0-9-15,0 0-54 16,20 0 8-16,16-8-2 16,4-4-3-16,7-2-14 15,-1 4-14-15,-1 1-25 16,-7 0 0-16,-7 5-6 16,-8 0 6-16,-10 1-7 15,-7 3-1-15,-4 0-7 16,-2 0-147-16,0 0-44 15,0 0-209-15</inkml:trace>
  <inkml:trace contextRef="#ctx0" brushRef="#br0" timeOffset="57438.3">18366 2366 88 0,'0'0'107'15,"0"0"-82"-15,0 0-21 16,0 0 13-16,0 0 12 16,0 0 35-16,16-3 36 15,-16 3-1-15,0-3 14 16,0 3-36-16,0 0-40 0,0 0 11 15,0 0-24-15,0 0-8 16,0 0-5-16,0 0-5 16,0 0 3-16,0 0 14 15,0 0 17-15,0 0-3 16,0 0-4-16,0 0-8 16,0 0-10-16,0 0-7 15,0 0 1-15,0 0-7 16,0 0-1-16,0 0-1 15,0 0 1-15,0 0 3 16,0 0 1-16,0 0-4 16,0 0 0-16,0 0 1 15,0 0-3-15,0 0 1 16,0 0-6-16,0 0 1 0,0 0 0 16,0 0 5-16,0 0 0 15,0 0 4-15,0 0-1 16,0 0 6-16,0 0 0 15,0 0-4-15,0 0-4 16,2 0 1-16,0 0 5 16,-2 0-3-16,0 0 8 15,0 0 1-15,0 0-11 16,0 0 1-16,0 0-3 16,0 0 0-16,0 0 4 15,0 0 0-15,0 0-2 16,0 0 3-16,0 0-5 15,0 0 8-15,0 0-8 0,0 0 2 16,0 0 4-16,0 0-3 16,0 0 0-16,0 0 3 15,0 0-1-15,0 0 2 16,0 0-6-16,0 0 0 16,0 0 6-16,2 0-7 15,-2 0-3-15,0 0-2 16,2 0 5-16,0 0-3 15,-2 0 1-15,0 0-77 16,0 0-143-16,-2 0-282 16</inkml:trace>
  <inkml:trace contextRef="#ctx0" brushRef="#br0" timeOffset="58771.31">18299 2342 59 0,'0'0'127'16,"0"0"16"-16,0 0 0 15,0 0-32-15,0 0-17 16,0 0 6-16,11-32-19 16,-11 32-19-16,0 0-10 15,0 0-21-15,0 0-16 16,0 0-15-16,0 0 0 15,-11 7 0-15,-10 14 11 16,-3 9 3-16,0 6 15 16,-1 10-6-16,5 2 4 0,7 6-5 15,11 3 8 1,2-7-7-16,8-3-3 0,24-8-9 16,5-11-1-16,8-10-2 15,2-13-8-15,-2-5 30 16,-3-12-11-16,-7-17-8 15,-8-11-4-15,-11-8-7 16,-16-5-7-16,0-5-4 16,-18 0 5-16,-13 4 6 15,0 8 0-15,4 8 5 16,6 12 0-16,8 6 9 16,3 11-14-16,-2 9-3 15,5 0-83-15,1 19-148 16,6 8-203-16</inkml:trace>
  <inkml:trace contextRef="#ctx0" brushRef="#br0" timeOffset="69926.23">8346 4967 122 0,'0'0'69'16,"0"0"23"-16,0 0 2 16,0 0 22-16,0 0-4 15,0 0-9-15,0 0-24 16,-117 26-7-16,117-26-11 15,0 0 17-15,21 0 26 16,23 0-39-16,26 0 23 16,18 0-55-16,3-10-7 0,-6 0-19 15,-13 4-7 1,-25 1 10-16,-18 4-10 0,-19 1-2 16,-10 0-41-16,0 0-48 15,-15 6-71-15,-22 10 87 16,-11 1-14-16,-5 3-123 15,0 1-31-15,1 1-26 16</inkml:trace>
  <inkml:trace contextRef="#ctx0" brushRef="#br0" timeOffset="70313.5">8325 5131 16 0,'0'0'317'0,"0"0"-58"16,0 0-84-16,0 0-57 15,0 0-1-15,0 0-23 0,-13-46-24 16,13 46-19-1,0 0-51-15,0 0-1 0,0 0-6 16,11 0 7-16,12 0 6 16,-1 7-2-16,2 8 0 15,-2 5-4-15,1 0 0 16,-3 3-2-16,-5-2-18 16,-12-1-33-16,-3 0 11 15,-5 1-10-15,-26-2 23 16,-7-1 29-16,-2 3 12 15,0-6-5-15,6 0-3 16,8-4 3-16,5 1-2 0,10-7 7 16,7-3 8-1,2 0-4-15,2-2-13 16,0 0 31-16,0 0 17 0,0 0-16 16,0 0-14-16,0 0-4 15,0 0-5-15,0 0-5 16,0 0-7-16,0 0-3 15,0 0-18-15,0 0-99 16,11 0-83-16,1-9-216 16</inkml:trace>
  <inkml:trace contextRef="#ctx0" brushRef="#br0" timeOffset="71033.03">8261 5079 337 0,'0'0'204'0,"0"0"-73"16,0 0-54-16,0 0-11 15,0 0-4-15,0 0-8 16,-56-38-1-16,56 36 10 16,0 0 10-16,0-4-13 15,18 0-38-15,15 1-9 16,15 5-10-16,9 0 3 15,3 11-6-15,-4 17 2 16,-11 5-4-16,-16 8-2 16,-18 3 4-16,-11 8-1 0,-7 5-4 15,-34 1-3 1,-7 7 8-16,-10-4 12 0,-2 1-10 16,-1-8 5-16,6-8-2 15,6-14 6-15,15-11-3 16,14-11 11-16,14-6 6 15,6-3 7-15,0-1 27 16,0 0-28-16,0-5-12 16,6-10-18-16,3 6 9 15,-5 2 0-15,-4 6-5 16,0 1-4-16,0 0-1 16,0 0 0-16,0 0 0 15,0 0-7-15,0 0 6 0,0 0 0 16,0 0 1-1,0 0 5-15,0 0 0 0,0-6 4 16,10-2 4-16,5-5-5 16,12-5-8-16,11 3-14 15,11 3 11-15,13 5-2 16,14 7 7-16,9 0-4 16,2 8-2-16,-12 13 4 15,-17-2 2-15,-19-2-2 16,-22-3-4-16,-7-9 1 15,-10-2 2-15,0-3 1 16,0 0 0-16,0 0 0 0,-14-17 9 16,-2-8 8-1,-2-12-10-15,10-3-4 16,5 1-2-16,3-4-1 16,0 7 0-16,13 4-3 0,6 8-6 15,-2 9-30-15,1 15-52 16,-1 0-161-16,2 19-195 15</inkml:trace>
  <inkml:trace contextRef="#ctx0" brushRef="#br0" timeOffset="71761.4">9087 5275 167 0,'0'0'196'16,"0"0"-72"-16,0 0-25 0,0 0 6 15,0 0 27-15,0 0-37 16,19-104-11-16,-15 92-25 16,0 6 25-16,-4 3-18 15,0 3-18-15,0 0-40 16,0 0-8-16,0 27-16 15,0 7 16-15,0 11 4 16,0-1-2-16,0 0-2 16,5-2 1-16,11-4-1 0,4-9 1 15,2-15 3-15,7-11 0 16,9-3 8-16,6-17 4 16,1-20-9-16,-3-5-7 15,-6-4-17-15,-11 2-13 16,-8 2-9-16,-10-1 31 15,-7 6 8-15,0 0 3 16,0 9 32-16,0 9 13 16,0 8-14-16,0 5 6 15,0 4-13-15,0 2-16 16,0 0-11-16,0 0-6 16,0 0-2-16,0 24-6 15,0 14 11-15,0 18 3 0,0 16 5 16,0 13-2-1,0 7 0-15,0 4 3 0,0 0-2 16,3-2-1-16,-3-7 4 16,0-7 0-16,0-8 2 15,0-7-7-15,-14-14 6 16,1-8-3-16,-3-13-1 16,5-13 10-16,2-8 0 15,0-9 5-15,-2 0 3 16,-10-7 23-16,-5-22-2 15,-6-17-31-15,9-13-3 16,9-8-3-16,14-8 5 16,0 1-8-16,24-4-3 15,24-3 0-15,7 9-2 16,3 7-1-16,-5 12-15 16,-9 17-39-16,-9 16-36 0,-9 16-74 15,-8 4-268-15</inkml:trace>
  <inkml:trace contextRef="#ctx0" brushRef="#br0" timeOffset="72052.89">9785 5390 302 0,'0'0'325'0,"0"0"-101"16,0 0-74-16,0 0-26 15,0 0-61-15,0 0-19 16,47-101-21-16,-40 94 1 0,-3 3-13 15,-4 4-5-15,0 0-6 16,0 8-16-16,-4 22 16 16,-17 17 28-16,0 11 13 15,7 5-22-15,1-2-4 16,11-11-2-16,2-9-8 16,0-11-4-16,19-9-1 15,12-16 7-15,10-5 8 16,3-10-15-16,1-27-22 15,0-13-137-15,-12-8-165 16,-10-9-328-16</inkml:trace>
  <inkml:trace contextRef="#ctx0" brushRef="#br0" timeOffset="72288.39">10156 4921 529 0,'0'0'313'0,"0"0"-122"15,0 0-36-15,0 0-93 16,0 0-50-16,0 0-12 15,-29 32 1-15,29-4-3 16,0-6-8-16,15-8 10 16,5-6 8-16,3-8 16 15,-4 0-9-15,2-14 0 16,-8-14-7-16,-4-2 1 16,-9 4-9-16,0 3-4 15,-16 11-24-15,-15 11-32 16,-2 1-51-16,-3 13-23 15,12 15-185-15</inkml:trace>
  <inkml:trace contextRef="#ctx0" brushRef="#br0" timeOffset="72879.78">11462 5305 320 0,'0'0'238'16,"0"0"-64"-16,0 0-30 15,0 0 30-15,0 0-21 16,0 0-117-16,-12-1-24 15,60-1 17-15,21-2 41 16,4-1-29-16,-8 1-20 16,-14 1-18-16,-18 1 1 0,-10 2-1 15,-9 0-6-15,-10 0-1 16,0 0-33-16,3 0-46 16,7 0-161-16,3-13-240 15</inkml:trace>
  <inkml:trace contextRef="#ctx0" brushRef="#br0" timeOffset="74096.32">12322 4877 73 0,'0'0'150'0,"0"0"-28"15,0 0 59-15,0 0 67 0,0 0-46 16,0 0-65 0,0 0-99-16,105-53 10 0,-52 43-9 15,1 3-21-15,-8 5-11 16,-11-1-3-16,-18 3-4 15,-11 0 0-15,-6 0-13 16,0 0-103-16,-2 0-13 16,-19 7-36-16,-6-2-22 15,-2-3-76-15,0 6-120 16</inkml:trace>
  <inkml:trace contextRef="#ctx0" brushRef="#br0" timeOffset="74730.82">12322 4877 106 0,'83'-27'199'16,"-83"27"-4"-16,0 0 12 0,0 0-84 15,0 0-42-15,0 0-13 16,-36 0-21-16,36 0-23 16,0 0-24-16,0 5-25 15,3 5-2-15,10 4 27 16,7 3 26-16,4 1-6 16,5 3-5-16,0-1-3 15,-4 1-12-15,-9 3 0 16,-14 5-10-16,-2-1-34 15,-7 4 12-15,-24-2 29 16,-7 1-3-16,-4 3 6 16,-1-5 9-16,1-2-5 0,4-3-2 15,7-4 1-15,6-6 22 16,12-5 15-16,6-4-12 16,7-3-2-16,0-2 22 15,0 0 5-15,0 0-10 16,0 0-15-16,0 0-8 15,0 2 2-15,0-2-22 16,0 4-1-16,0 0 1 16,0 4 3-16,0-4-1 15,2 0 1-15,-2-2-2 16,2-2 2-16,1 2-2 16,-1-2 2-16,7 0 15 15,8 0-7-15,10 0 10 16,16 0 2-16,8-2-14 15,14-15-3-15,13-1-5 0,4 2 7 16,3 3-8-16,-7 6-2 16,-12 7-6-16,-16 0 2 15,-17 0-2-15,-17 4 3 16,-11 0-2-16,-5-1-4 16,0-3-5-16,0 0 12 15,0 0 4-15,0 0 13 16,0 0 23-16,-7-12-4 15,-3-6-20-15,6-3-7 16,4-2-5-16,0-1-3 0,0-3 3 16,2 1-41-1,10 2-7-15,-5 2-29 0,-5 3-155 16,-2-1-227-16</inkml:trace>
  <inkml:trace contextRef="#ctx0" brushRef="#br0" timeOffset="75930.95">13546 4492 113 0,'0'0'249'0,"0"0"-71"16,0 0-34-16,0 0-59 15,0 0-30-15,0 0 27 16,0-29-3-16,0 29-32 15,0 0-33-15,0 0-14 16,-13 11-5-16,-5 19 5 16,-5 14 7-16,-3 14 27 0,-1 14 1 15,0 14 8-15,1 15-9 16,7 7-12-16,6-3-3 16,13-12-10-16,0-17-6 15,16-19-3-15,26-19 0 16,17-22 9-16,12-16-9 15,5-2-4-15,-1-37-173 16,-4-11-200-16</inkml:trace>
  <inkml:trace contextRef="#ctx0" brushRef="#br0" timeOffset="76635.57">14102 4694 235 0,'0'0'198'0,"0"0"-113"15,0 0 9-15,0 0 20 16,0 0-13-16,0 0-37 16,0 0-35-16,0 0-22 15,0 4-7-15,0 8 0 16,0 2 3-16,4 5 5 15,-2 4 3-15,0-1-3 16,3-1-2-16,-3-6 0 0,-2-6-4 16,2-6 0-1,-2-3 5-15,0 0 6 0,0-3 15 16,0-21 34 0,0-10-52-16,0-3-6 0,-11-1-4 15,-5 2-2-15,3 2 2 16,-3 8 4-16,1 4-2 15,5 10 2-15,4 6 5 16,1 4 24-16,-3 2-27 16,-6 0-4-16,-5 18-2 15,-6 12 3-15,-2 10-1 16,-2 6-1-16,4 7 8 16,0 5 7-16,6 6 2 15,5 0-12-15,6-4 11 16,3-12-11-16,5-13-6 0,0-14 6 15,0-9-4-15,5-6-2 16,11-6 0-16,1 0 17 16,5-25-6-16,3-8-8 15,0-11-3-15,1-9-25 16,1 0-15-16,-3-1 17 16,-1 6 19-16,-6 9 4 15,-3 11 4-15,-5 12 0 16,-3 12 11-16,-4 4 16 15,4 0-31-15,-2 10 0 16,5 26 0-16,3 17 18 16,5 9 4-16,1-1-5 0,6-3-10 15,2-9-7 1,1-11 2-16,2-8 3 0,-2-11-5 16,2-12-78-16,0-7-156 15,-2-12-528-15</inkml:trace>
  <inkml:trace contextRef="#ctx0" brushRef="#br0" timeOffset="76989.39">14458 4833 977 0,'0'0'265'0,"0"0"-167"16,0 0-40-16,0 0-40 15,0 0-5-15,0 0-10 16,192-14 0-16,-130 14-3 15,-9 0-21-15,-10 0-22 0,-14-5-23 16,-14 1-37-16,-11-6-4 16,-4-2 28-16,-2-8-77 15,-21-2 6-15,-6-4 66 16,-8-2 84-16,4 0 9 16,1 4 43-16,11 6 41 15,7 9 24-15,10 4 5 16,4 5 2-16,0 0-70 15,0 0-54-15,0 30 14 16,0 20-6-16,6 16 61 16,1 16-49-16,4 5-10 15,-4-5-5-15,4-8 0 0,7-15-5 16,4-18-180-16,5-21-292 16</inkml:trace>
  <inkml:trace contextRef="#ctx0" brushRef="#br0" timeOffset="77641.12">15196 4587 385 0,'0'0'229'0,"0"0"-52"16,0 0-19-16,0 0-54 16,0 0-27-16,0 0-14 0,-2-44-54 15,2 44-9-15,0 9-13 16,0 19 4-16,0 16 9 16,0 12 7-16,0 7 14 15,0 13 0-15,0-4 6 16,0-4 1-16,0-10-11 15,2-16-3-15,7-14-4 16,-1-14-10-16,-3-11 7 16,-1-3-2-16,6 0 13 15,2-25 12-15,13-15-18 16,6-8-8-16,3 2-4 16,3 4-5-16,-3 10-18 15,0 14 12-15,-10 7 8 16,-2 11 2-16,-6 0-9 15,-11 8-5-15,-5 23 12 0,0 9-4 16,-19 1 7-16,-18 5 2 16,-13-5 8-16,0-9-4 15,0-9 13-15,15-8-11 16,10-9-2-16,19-6 5 16,6-1-1-16,19-28-10 15,35-9-184-15,16-8-476 16</inkml:trace>
  <inkml:trace contextRef="#ctx0" brushRef="#br0" timeOffset="78547.7">15834 4729 389 0,'0'0'283'0,"0"0"-74"0,0 0-45 15,0 0-23 1,0 0-73-16,0 0-57 0,10-109-3 16,30 81-8-16,3 3 9 15,-7 13-5-15,-3 5-4 16,-8 7-12-16,-6 7 1 16,-7 22 8-16,-8 11-4 15,-4 7 7-15,0 4 5 16,-14 2-1-16,-9-2-1 15,-6-6-3-15,2-7 1 16,2-12 2-16,7-12 2 16,11-8-5-16,5-6 2 0,2 0 8 15,0-28-4-15,14-13-6 16,15-11-74-16,11 0 55 16,2-4 16-16,1 4 4 15,-3 2-1-15,-5 4 1 16,-10 6 0-16,-12 9 4 15,-6 12 8-15,-7 6 35 16,0 8-10-16,0 5-7 16,0 0-31-16,-7 0-12 15,-13 10 12-15,-2 12 1 16,-5 5 2-16,4 8-2 16,2 5 0-16,2 6 9 15,11 7 13-15,6 0-10 16,2 7-3-16,0-2-5 15,15-2-5-15,12-11 0 0,6-12 7 16,2-10-6-16,4-20-1 16,5-3 0-16,-2-21 0 15,1-23-38-15,-7-9-29 16,-14 2 2-16,-9-2-1 16,-9 9 30-16,-4 8 22 15,0 9 14-15,0 8 8 16,0 11 46-16,0 4 35 15,0 1-25-15,0 3-27 16,0 0-24-16,0 0-13 0,0 0-2 16,-8 20-6-16,-3 11 8 15,-1 13 12-15,4 9 4 16,3 9-6-16,5-1-1 16,0 2 0-16,9-13-6 15,14-13-2-15,3-12 7 16,6-15-8-16,1-10-44 15,2-16-57-15,-1-28-203 16</inkml:trace>
  <inkml:trace contextRef="#ctx0" brushRef="#br0" timeOffset="78813.32">16584 4511 782 0,'0'0'204'0,"0"0"-174"0,0 0-25 15,0 0 38-15,0 0-13 16,0 0-20-16,0 175-5 16,12-156 18-16,-8-12-18 15,0-7 2-15,-4 0 15 16,3-4 31-16,-1-20 37 16,0-8-89-16,-2-2-1 15,0 3-79-15,0 6-39 16,-9 2-4-16,-7 12 52 15,5 4-3-15,7 6 10 16,4 1-82-16,0 0-177 16</inkml:trace>
  <inkml:trace contextRef="#ctx0" brushRef="#br0" timeOffset="79043.72">16716 4257 767 0,'0'0'237'0,"0"0"-163"16,0 0-74-16,0 0-5 16,0 0 5-16,0 0 44 15,198 289-21-15,-171-169-11 16,-27 21 13-16,-20 9 13 16,-37-3-10-16,-11-18 2 15,6-22-9-15,13-23-15 16,16-24-6-16,19-26-92 15,14-30-174-15,25-12-428 0</inkml:trace>
  <inkml:trace contextRef="#ctx0" brushRef="#br0" timeOffset="79509.9">17541 4608 816 0,'0'0'251'0,"0"0"-95"16,0 0-73-16,0 0-38 16,0 0-40-16,0 0 8 15,67-12-6-15,-28 8-2 16,-5 2-5-16,-3 2-22 16,-2 0-75-16,-7 0-147 15,-10 6-184-15</inkml:trace>
  <inkml:trace contextRef="#ctx0" brushRef="#br0" timeOffset="79642.86">17581 4833 664 0,'0'0'296'16,"0"0"-143"-16,0 0-41 0,0 0-83 16,0 0-29-16,0 0-96 15,163-65-92-15,-88 43-204 16</inkml:trace>
  <inkml:trace contextRef="#ctx0" brushRef="#br0" timeOffset="79975.16">18390 4453 500 0,'0'0'301'15,"0"0"-94"-15,0 0-59 16,0 0-47-16,0 0-61 15,0 0-40-15,-47-7-32 0,32 42 32 16,-6 16 16-16,1 10-7 16,3 8-8-16,8 3 21 15,9-1-5-15,0-11-12 16,20-16-5-16,13-23-1 16,10-21 1-16,-1-31 28 15,-2-30-4-15,-9-11 3 16,-15-8-8-16,-16 2-5 15,-2 8-2-15,-36 10-12 16,-16 19-7-16,-8 20 6 16,-10 21-1-16,5 5-22 15,9 35-80-15,14 8-190 0,22 5-571 16</inkml:trace>
  <inkml:trace contextRef="#ctx0" brushRef="#br0" timeOffset="85527.67">8294 6665 14 0,'-17'0'171'0,"3"5"-16"15,7-2-36-15,5-3-12 16,2 0 26-16,0 0 24 15,0 0-39-15,0 0-51 16,17 0-6-16,12 0 6 16,12 0-35-16,5 0 12 0,6 0-28 15,0 0-14-15,-4-2 4 16,-1-6 7-16,-9 2-13 16,-7-2-16-16,-13 2-57 15,-11-1-52-15,-7 2-85 16,0 1-148-16</inkml:trace>
  <inkml:trace contextRef="#ctx0" brushRef="#br0" timeOffset="86163.72">8306 6720 475 0,'0'0'324'15,"0"0"-167"-15,0 0-47 0,0 0-37 16,0 0-7-16,0 0-24 15,-29-33-36-15,29 33-6 16,0 0-19-16,15 0 19 16,10 0 12-16,6 0 7 15,2 0-18-15,-2 7-1 16,3 12 0-16,-3 6-2 16,-2 1 4-16,-9-2 0 15,-11 0-2-15,-9 1-6 16,0 1-15-16,-31 6 3 15,-9 1 15-15,-10 3 6 16,0 2 3-16,3-2-4 16,1-2 7-16,9-7-4 0,12-9-1 15,8-8 2-15,8-5 18 16,6-1 8-16,3-1 14 16,0-1-3-16,0-1-25 15,0 2-1-15,0-3-14 16,0 1 6-16,0-1-5 15,0 0 0-15,0 0-4 16,10 3 2-16,19-3 3 16,8 0 20-16,17 0-17 15,4 0-3-15,11-4-4 16,6 4 0-16,4 0-1 16,-8 0 1-16,-13 0-1 15,-21 4-10-15,-16-3 8 0,-13-1 2 16,-4 0 2-1,-4 0-1-15,0 0 4 0,0 0 2 16,0 0 24-16,-8-18-3 16,-3-10-21-16,0-2-1 15,2 4-4-15,7 3-1 16,2 6-1-16,0 3-2 16,0 2 2-16,0 4-3 15,0-1-16-15,16 8-28 16,5 1-36-16,8 0-155 15,3 0-203-15</inkml:trace>
  <inkml:trace contextRef="#ctx0" brushRef="#br0" timeOffset="86838.33">9039 6814 645 0,'0'0'179'15,"0"0"-25"-15,0 0-49 16,0 0-56-16,0 0-11 16,0 0-10-16,40-97-7 15,-36 95-2-15,-2 2-2 16,0 0-16-16,-2 6-1 16,0 22-1-16,0 14 1 0,0 7 8 15,0 3-4 1,0-6-2-16,0-5-2 0,10-9 3 15,5-9-1 1,3-11 0-16,7-12 1 0,6 0 8 16,3-32-2-16,1-8-9 15,-4-6-22-15,-8 1-8 16,-10 4-4-16,-9 6 23 16,-2 3 10-16,-2 6 1 15,0 5 30-15,0 4 24 16,0 9-21-16,0 2 14 15,0 6-15-15,0 0-25 16,0 0-7-16,0 0-5 16,0 0-5-16,2 2-7 0,4 24 5 15,0 13 12 1,-2 11 6-16,1 10 4 0,-1 12-2 16,0 7-2-16,-1 11 2 15,-1-2-1-15,-2-4-5 16,0-6-1-16,0-8 4 15,0-8-2-15,0-7 4 16,0-11 10-16,-9-9-4 16,3-16 3-16,-1-9-2 15,5-6 8-15,0-4 10 16,-6 0 16-16,-7-14 2 16,-7-22-8-16,-3-14-29 15,3-8-9-15,9-3-2 16,4-5 4-16,9-2-6 0,2-3 0 15,29 4-5-15,11 0-22 16,5 11-20-16,-2 17-24 16,-7 14-24-16,-7 11-145 15,-7 9-375-15</inkml:trace>
  <inkml:trace contextRef="#ctx0" brushRef="#br0" timeOffset="87137.82">9643 6976 384 0,'0'0'428'0,"0"0"-246"16,0 0-3-16,0 0-61 16,0 0-53-16,0 0-19 15,0-64-31-15,0 50 2 0,4 4-7 16,3 5 8-16,-7 4-7 16,2 1-10-16,-2 0-2 15,0 0-2-15,0 0-4 16,0 20 1-16,0 14 5 15,0 12 2-15,0 6-1 16,0 4 3-16,-4-5-1 16,4-7 1-16,0-12-3 15,0-11 0-15,20-10 2 16,6-11 0-16,11 0-2 16,7-37-10-16,-1-12-63 15,-6-10-183-15,-8 0-171 16</inkml:trace>
  <inkml:trace contextRef="#ctx0" brushRef="#br0" timeOffset="87379.92">9932 6604 592 0,'0'0'269'0,"0"0"-138"16,0 0-31-16,0 0-39 16,0 0-51-16,0 0-10 15,-19-12-7-15,19 12 4 16,0 0 6-16,0 0 10 15,0 0 35-15,0 0 7 16,0 0-15-16,0 0-22 16,0 0-7-16,0 0-11 0,-3 0-1 15,1 0-66-15,2 12-25 16,0 8-23-16,16-5-173 16,28-4-18-16,16-8-105 15</inkml:trace>
  <inkml:trace contextRef="#ctx0" brushRef="#br0" timeOffset="87650.3">10543 6738 667 0,'0'0'345'16,"0"0"-173"-16,0 0-76 16,0 0-14-16,0 0-75 15,0 0 10-15,23-17 9 16,14 16-22-16,6 1-4 16,-3 0-6-16,-7 0-36 15,-10 0-58-15,-12 5-188 16,-11 10-203-16</inkml:trace>
  <inkml:trace contextRef="#ctx0" brushRef="#br0" timeOffset="87791.51">10541 6904 1028 0,'0'0'292'0,"0"0"-204"16,0 0-39-16,0 0-10 15,0 0-39-15,0 0-13 16,243-41-50-16,-192 34-79 15,-15-7-309-15</inkml:trace>
  <inkml:trace contextRef="#ctx0" brushRef="#br0" timeOffset="88832.89">11363 6675 345 0,'0'0'277'15,"0"0"-75"-15,0 0-79 16,0 0-37-16,0 0-19 16,0 0 14-16,16-64-22 15,-13 60-4-15,-1 1-10 16,-2 3-9-16,2 0-16 15,0 0-13-15,5 0-7 16,0 17-4-16,2 15 4 16,-1 10 5-16,-1 8-3 15,-7 7 5-15,0 1-3 0,0-2-3 16,0-2 0-16,0-8 2 16,-2-8 5-16,-3-12-6 15,5-14-2-15,0-8 1 16,0-4 5-16,0-1 6 15,5-28 8-15,13-9 5 16,2-11-21-16,0 4-4 16,-2-3 0-16,-1 2 0 15,1-1-2-15,3 8-8 16,-4 6 8-16,1 9 1 16,-5 9 1-16,1 0-1 15,-5 10-3-15,-1 0-2 16,0 5 0-16,0 0 1 0,1 0 1 15,2 14-3-15,-2 12 6 16,2 6-1-16,-4 6 2 16,2 2 0-16,-2 0 1 15,-3 1 0-15,0-8-1 16,1-6-1-16,-3-10 0 16,3-4 1-16,2-12 0 15,3-1 1-15,9 0 5 16,5-1 22-16,4-15-12 15,1-2-11-15,-2-2-5 16,-4 3-2-16,-5 2-10 16,-7 3-31-16,-2-5-74 0,-2-2-263 15</inkml:trace>
  <inkml:trace contextRef="#ctx0" brushRef="#br0" timeOffset="89696.5">12318 6767 100 0,'0'0'284'0,"0"0"-78"16,0 0-68-16,0 0-2 16,0 0-21-16,0 0-43 15,15-15-38-15,-15 15-21 16,0 0-12-16,0 0-1 16,2 0-12-16,4 9 12 15,-4 4 6-15,2-1-6 16,-2 0 3-16,0-3 0 15,-2-1-2-15,0-3 3 16,0-5 2-16,0 0 0 0,0 0 14 16,0-3 32-1,0-18 46-15,0-9-90 0,0-5-3 16,-8 1-5-16,-6 0 2 16,-1 2-2-16,-1 5 10 15,-2 1-10-15,4 14 7 16,2 3-1-16,4 7 17 15,-1 2-18-15,1 0 1 16,-4 0-6-16,-3 4-6 16,-3 15 5-16,3 10 0 15,-4 5-8-15,4 7 8 16,-1 5-3-16,-1 4-1 0,5 1 5 16,1 2 1-1,5-5 3-15,4-4-2 16,2-7 2-16,0-6 1 0,0-11-3 15,2-8-1 1,15-12-1-16,10 0-2 0,9-26 2 16,2-11 6-16,-2 0-6 15,-7 1-4-15,-8 2 4 16,-3-2-2-16,-5 0 5 16,1-5-2-16,-5 4 0 15,3 0 0-15,-4 7 2 16,1 10-1-16,-5 6-1 15,-2 10 12-15,-2 2 4 16,0 2-17-16,0 0-11 16,0 15-5-16,0 10 10 0,0 9 6 15,6 2 0 1,0 9 6-16,3-1 5 0,-1 2 1 16,6 0-5-16,4-8 4 15,6-8-10-15,8-8 7 16,8-16 0-16,4-6-4 15,4-9 9-15,-4-22-13 16,-11-10-16-16,-10-3-107 16,-19-2-398-16</inkml:trace>
  <inkml:trace contextRef="#ctx0" brushRef="#br0" timeOffset="91157">13201 6636 99 0,'0'0'70'16,"0"0"-55"-16,0 0-5 15,0 0 52-15,0 0 30 0,0 0 26 16,-9-3 4-16,6 1 0 16,-1 2-38-16,-3 0-16 15,1 0-8-15,-1 0-10 16,-5 0-15-16,4 0 0 15,1 0 19-15,3 0 10 16,2 0-6-16,2 0-29 16,0 0 2-16,0 0-14 15,0 0-17-15,0 0-12 16,29 0 12-16,17 0 19 16,23 0 70-16,12-14-45 15,-5 1-37-15,-9-2-3 16,-17 7 3-16,-13 2-7 0,-18 4-28 15,-9 2-25-15,-10-2-16 16,0-3-21-16,-8-2-40 16,-13-3-90-16,-8-5-16 15,2 1-168-15,0-1 298 16,6 0 49-16,2 4 57 16,5 1 141-16,3 0 52 15,0-2-14-15,6 2 44 16,1 1-43-16,2 4-32 15,2 0-22-15,0 3-49 16,0 0-23-16,-2 2-19 16,2 0-17-16,0 0-17 15,0 0-1-15,-3 25-13 0,3 22 4 16,0 26 9-16,0 7 0 16,0 5 3-16,0-6-3 15,0-12-51-15,23-13-62 16,3-18-160-16,8-24-162 15</inkml:trace>
  <inkml:trace contextRef="#ctx0" brushRef="#br0" timeOffset="91855.26">14266 6196 542 0,'0'0'279'0,"0"0"-110"15,0 0 2-15,0 0-94 16,0 0-31-16,0 0-10 0,0-34-34 16,0 34-2-1,0 0-14-15,0 22-2 0,0 10 16 16,4 10 21-16,-1 7-3 16,-1 7-2-16,-2 6-1 15,2 8 1-15,-2 4-3 16,0-2-3-16,0-10-6 15,0-13 0-15,0-19 2 16,0-14 1-16,0-12-2 16,0-4 1-16,0 0 25 15,0-11 10-15,14-19-1 16,7-14-31-16,8-10-6 0,6 0 0 16,-2 6-3-1,5 10 0-15,-3 14 0 0,3 10-3 16,-3 10 0-16,4 4-5 15,-6 0 2-15,-8 12 3 16,-8 10-1-16,-12 8-3 16,-5 8-1-16,-7 3 7 15,-24 0 0-15,-11-1-5 16,-7-3 6-16,-5-5 0 16,-6-8 2-16,5-8 1 15,7-10 1-15,13-6 4 16,12 0 16-16,11-13-9 15,4-5 12-15,8 0-18 16,0 4-8-16,0 4-1 16,0 5-4-16,16 5-28 15,9 0-27-15,15 7-40 0,13 5-181 16,14-9-488-16</inkml:trace>
  <inkml:trace contextRef="#ctx0" brushRef="#br0" timeOffset="92407.07">14895 6234 703 0,'0'0'219'15,"0"0"-83"-15,0 0 11 16,0 0-47-16,0 0-66 16,0 0 15-16,109-68-30 15,-39 44-11-15,0 4-2 16,-7 8-2-16,-12 1 3 16,-19 9-7-16,-15 2-1 15,-13 0-74-15,-4 0-127 16,-8 14-13-16,-32 0-118 0</inkml:trace>
  <inkml:trace contextRef="#ctx0" brushRef="#br0" timeOffset="93055.7">14879 6292 544 0,'0'0'332'0,"0"0"-172"15,0 0-19-15,0 0-31 16,0 0-50-16,0 0-52 15,-9 0-8-15,14 0 0 16,15 0 11-16,7 4-1 16,8 4-7-16,12 7-2 15,11 4-1-15,4 6-24 16,-4 4-28-16,-15 7-31 0,-21 5-27 16,-20 1 46-16,-2 2 25 15,-34-4 33-15,-14 1 6 16,-6-10 0-16,3-4 1 15,7-8 29-15,12-7 11 16,10-8 22-16,13-2 1 16,5-2-14-16,4 0 3 15,0 0-14-15,0 0 4 16,0 0-21-16,0 2-11 16,0-2-1-16,0 0-3 15,0 2 2-15,0-2-4 0,0 0-3 16,0 0-2-16,0 3-5 15,0-3-1-15,0 2 0 16,0 1 6-16,6 6 2 16,7-4 9-16,3 2-6 15,4-4-2-15,5-3-1 16,6 0 8-16,10 0 4 16,7-15-7-16,8-4-1 15,0-1-5-15,-10 4 0 16,-7 8-1-16,-16 4 0 15,-9 3 1-15,-5 1-1 16,-9-2 0-16,0 2 1 0,0 0 1 16,0-3 6-1,0 3 9-15,0-2 2 0,0-2-7 16,0-6-2-16,0-6-2 16,0-4-5-16,0 0-2 15,0 5-1-15,0 8-4 16,0 0-32-16,0 4-4 15,11-1-32-15,9-2-231 16,9 0-236-16</inkml:trace>
  <inkml:trace contextRef="#ctx0" brushRef="#br0" timeOffset="93909.4">15788 6272 209 0,'0'0'606'15,"0"0"-425"-15,0 0-51 16,0 0-18-16,0 0-78 16,0 0 0-16,46-96-28 15,-17 84-4-15,-6 7-2 16,-2 5 0-16,-1 0-2 15,0 7-2-15,0 21 1 16,-7 7-1-16,-6 8 4 16,-7 4 0-16,0 2 1 15,-16 1 1-15,-8-1-4 16,0-9 5-16,3-15 1 0,7-11-4 16,6-7 14-16,6-7-10 15,2 0 17-15,0-8 9 16,0-20-30-16,22-13-2 15,5 2-49-15,4-3 15 16,1 0-55-16,-3 1 10 16,-3 1 51-16,-2 2 30 15,-3 4 0-15,-5 5 18 16,-6 10 32-16,-5 7 15 16,-5 5 10-16,0 6-19 0,0 1-10 15,0 0-21 1,0 0-21-16,0 0-4 0,0 0-13 15,-11 20 13-15,-7 8 6 16,-3 8-4-16,4 6 4 16,3 4 0-16,10 3 6 15,4-2-7-15,0 2-1 16,18-3-2-16,13-7 0 16,5-7 0-16,1-11 5 15,2-16-4-15,-1-5 5 16,-3-3-8-16,-2-25-3 15,-4-6-11-15,-2-3 0 16,-4 0 6-16,-6 2-1 16,-1 1 9-16,-3 6 3 15,-4 5-2-15,-2 6 2 0,-2 5 2 16,-3 6 4-16,-2 4 8 16,2 2-9-16,-2 0 1 15,0 0-1-15,0 0-3 16,0 0-2-16,0 0-3 15,0 0-3-15,0 24-1 16,0 12 4-16,0 7 9 16,0 3-2-16,0 2 0 15,4-2-4-15,12 0 2 16,2-7 0-16,2-8-5 16,3-7 6-16,-2-12-2 15,2-6-4-15,-1-6-19 0,3-12-41 16,-1-32-156-16,2-14-496 15</inkml:trace>
  <inkml:trace contextRef="#ctx0" brushRef="#br0" timeOffset="94175.37">16937 6017 787 0,'0'0'279'15,"0"0"-165"-15,0 0-90 16,0 0-24-16,0 0-2 15,0 0-2-15,-45 91-4 16,45-71 8-16,7-6 0 16,15-11 3-16,4-3 47 15,1 0-1-15,-4-13-18 16,-5-15-8-16,-7-2-8 0,-7 4-15 16,-4 10-25-16,-6 9-1 15,-25 7-23-15,-5 0 4 16,-7 11 18-16,8 10-102 15,1 0-138-15,7-5-420 16</inkml:trace>
  <inkml:trace contextRef="#ctx0" brushRef="#br0" timeOffset="95069.42">17487 6365 493 0,'0'0'348'16,"0"0"-223"-16,0 0-74 0,0 0-10 15,0 0-4 1,0 0 7-16,69 0-22 0,-17 0-22 15,3 0-69-15,6 0-85 16,3 0-88-16,-1-7-127 16</inkml:trace>
  <inkml:trace contextRef="#ctx0" brushRef="#br0" timeOffset="95237.28">18232 6304 18 0,'0'0'56'0,"0"0"-32"15,0 0 77-15,0 0 61 16,0 0-10-16,0 0-2 16,140-2-43-16,-113 2-59 15,2 0-30-15,4 0-10 0,3 0-8 16,4 0-90-16,0-4-170 16</inkml:trace>
  <inkml:trace contextRef="#ctx0" brushRef="#br0" timeOffset="95404.8">18974 6222 580 0,'0'0'297'15,"0"0"-170"-15,0 0-71 16,0 0-11-16,0 0-24 0,0 0-18 16,94-5-3-1,-59 5-28-15,8 5-100 0,3-5-119 16,2 0-243-16</inkml:trace>
  <inkml:trace contextRef="#ctx0" brushRef="#br0" timeOffset="95545.27">19578 6206 94 0,'0'0'106'0,"0"0"15"15,0 0-22-15,0 0-40 16,0 0-41-16,0 0-18 15,181-28-18-15,-154 24-197 16</inkml:trace>
  <inkml:trace contextRef="#ctx0" brushRef="#br0" timeOffset="95750.74">20370 6067 853 0,'0'0'263'16,"0"0"-151"-16,0 0-29 15,0 0-28-15,0 0-36 16,0 0-19-16,97-7-29 16,-34-3-183-16,9-4-299 0</inkml:trace>
  <inkml:trace contextRef="#ctx0" brushRef="#br0" timeOffset="96393.78">22010 5927 260 0,'0'0'225'16,"0"0"-88"-16,0 0 12 16,0 0-23-16,0 0-51 15,0 0 4-15,-35-58 3 16,35 54-24-16,0 2-11 15,0 2 1-15,0 0 1 16,0 0-16-16,0 0-26 16,0 0-7-16,0 16-19 15,0 18 5-15,0 12 14 16,0 4 12-16,0-2-10 0,0-1-4 16,0-6-13-16,0-10-90 15,0-7-147-15,0-16-188 16</inkml:trace>
  <inkml:trace contextRef="#ctx0" brushRef="#br0" timeOffset="97015.38">21950 5809 97 0,'0'0'154'0,"0"0"12"16,0 0-30-16,0 0-9 15,0 0 35-15,0 0-46 16,-2-32-37-16,2 28-45 0,0 1-7 16,0 3 18-16,0-3-16 15,-5 3-5-15,-3 0-21 16,-10 0 0-16,-1 0 1 16,0 0 0-16,-4 6 1 15,3 5 9-15,-4 6 7 16,-3 7 6-16,-2 8-13 15,-4 11 4-15,0 6-8 16,4 11 1-16,6 3 2 16,11 3-9-16,12-1-4 15,8-7-5-15,34-5 2 16,20-11 6-16,9-14 6 16,5-9 10-16,-5-15-3 15,-13-4-1-15,-6-11-9 0,-8-27 4 16,-5-11 3-16,-6-18-7 15,-6-13-6-15,-12-7-7 16,-8 0-6-16,-7 4 3 16,-11 15 3-16,-25 20 6 15,-11 20-22-15,-7 16 18 16,4 12 2-16,2 0-16 16,15 16-50-16,16 8-79 15,17-2-124-15,0-5-307 16</inkml:trace>
  <inkml:trace contextRef="#ctx0" brushRef="#br0" timeOffset="99574.85">3036 10309 92 0,'0'0'299'0,"0"0"-168"16,0 0-68-16,4 0 28 16,2 0-18-16,0 0 1 15,-4 0-14-15,-2 0-27 0,0 0-20 16,0 0-11-1,0 0 9-15,0 0-11 0,0 0-1 16,0 0 1 0,0 5 4-16,0-5-1 0,0 0 4 15,0 0 1-15,0 0 10 16,0 0 43-16,-8-5 10 16,-5-11-44-16,-3-4-13 15,-1 0-6-15,-1 3 4 16,1 3 11-16,1 4 6 15,-5 6-13-15,0 4-2 16,-6 0-11-16,-4 4 0 16,-3 19-3-16,1 7-5 0,4 10 5 15,2 8-5 1,11 10-10-16,5 7 14 0,9-4 1 16,2-2 0-16,2-10-9 15,25-10 7-15,2-13 2 16,9-16 2-16,4-10 5 15,1-12 18-15,1-27 9 16,-9-11-15-16,-6-9-11 16,-6-12-8-16,-5-3-38 15,-7-4-12-15,-5 2 16 16,-4 0 32-16,4 1 2 16,-6 1 6-16,2 6-5 15,0 14 14-15,0 12 13 16,0 16 10-16,0 13-12 0,-2 8-12 15,0 2 3-15,0 3-7 16,0 0-10-16,0 0-16 16,0 17-18-16,0 19 29 15,-4 18 5-15,-2 16 0 16,0 10 2-16,4 6-2 16,2 7 7-16,0-1 6 15,0-1 7-15,0-13-7 16,0-17-10-16,5-18 2 15,2-19-5-15,6-17-2 16,7-7-4-16,14-14-44 16,3-28-89-16,3-13-224 15</inkml:trace>
  <inkml:trace contextRef="#ctx0" brushRef="#br0" timeOffset="99912.83">3405 10060 581 0,'0'0'238'0,"0"0"-78"16,0 0-75-16,0 0-1 16,0 0-14-16,0 0-33 15,-15-34-26-15,15 34-8 16,0 0-3-16,0 6-5 16,0 19-16-16,0 19 21 15,-7 15 13-15,3 5 4 0,-3 9-2 16,5-1 8-1,-5-4-10-15,3-3-8 0,2-10 3 16,2-8 0-16,0-11 0 16,0-10-8-16,0-10-3 15,13-6-8-15,10-8 11 16,12-2 20-16,9 0 0 16,12-22-5-16,2-5-15 15,-9 1-47-15,-13 4-47 16,-18 5-81-16,-18-2-93 15,-3 1-368-15</inkml:trace>
  <inkml:trace contextRef="#ctx0" brushRef="#br0" timeOffset="100066.93">3359 10476 608 0,'0'0'302'0,"0"0"-135"15,0 0-84-15,0 0-83 16,0 0 4-16,0 0-2 15,243-116-2-15,-212 107-47 16,-18-3-130-16,-13-1-165 16</inkml:trace>
  <inkml:trace contextRef="#ctx0" brushRef="#br0" timeOffset="100228.85">3310 10092 858 0,'0'0'314'0,"0"0"-249"15,0 0-60 1,0 0 0-16,0 0 14 0,0 0-3 16,283-26-8-16,-221 20-8 15,-15 2-144-15,-18 0-205 16,-18 2-316-16</inkml:trace>
  <inkml:trace contextRef="#ctx0" brushRef="#br0" timeOffset="100843.69">2479 11055 678 0,'0'0'211'16,"0"0"-88"-16,0 0-64 15,0 0-41-15,0 0-11 16,0 0 32-16,0 0-23 16,416-4 14-16,-251-8-30 15,16-9 9-15,2-4-2 16,-3-8 0-16,-19 3 9 0,-37 6-4 16,-32 6 2-16,-39 8-3 15,-28 4 18-15,-16 5 19 16,-9 1-18-16,0 0 2 15,0 0-11-15,0 0-21 16,0 0-1-16,0 0-4 16,0 7-45-16,-13 19-35 15,-1 6-146-15,1 0-326 16</inkml:trace>
  <inkml:trace contextRef="#ctx0" brushRef="#br0" timeOffset="101721.37">3062 11624 115 0,'0'0'107'15,"0"0"32"-15,0 0 1 16,0 0-62-16,0 0 12 16,0 0-11-16,0-11-2 15,0 11-14-15,0 0-20 16,0 0-22-16,0 0-1 16,0 0 5-16,0 0-25 15,0 0-2-15,-2-3 2 16,-12-6 0-16,1-3 13 15,-3-5 6-15,-1-3-4 0,3 0 0 16,1 5-15-16,2 0 12 16,2 10 17-16,0-2 2 15,3 5 4-15,4 2-13 16,-1 0-22-16,-4 2-3 16,-4 25-22-16,0 11-1 15,0 13 25-15,4 2 2 16,7 2 0-16,0-4 14 15,7-7-2-15,13-10 0 16,7-12-13-16,-5-12 23 16,4-10-16-16,9-6 15 15,0-34 8-15,7-18-17 16,-2-15-13-16,-6-7-3 0,-8 0-11 16,-12 7 0-16,-12 8 8 15,-2 8 6-15,0 14 4 16,-6 4 7-16,-6 7 11 15,5 8-8-15,1 8-1 16,6 7-9-16,-2 4-1 16,2 5 0-16,0 0-3 15,-2 0-6-15,-3 0-6 16,-2 12-38-16,-2 18 50 16,3 14 4-16,-1 9 15 15,7 11-12-15,0 6 6 16,3 4-4-16,14-2-3 0,1-7 2 15,5-12 2-15,-4-12-6 16,1-15-2-16,1-12-2 16,0-14-88-16,4 0-52 15,4-25-57-15,0-14-172 16</inkml:trace>
  <inkml:trace contextRef="#ctx0" brushRef="#br0" timeOffset="102150.77">3526 11407 345 0,'0'0'460'15,"0"0"-258"-15,0 0-61 16,0 0-10-16,0 0-60 16,0 0-32-16,4-28-19 15,-2 28-16-15,-2 0-4 0,0 0-3 16,2 7-11 0,4 21 6-16,0 16 8 0,-1 12 9 15,-1 6-5-15,-2 0-1 16,-2-6-1-16,0-7 3 15,0-16 1-15,0-11-4 16,0-13 2-16,0-7-1 16,0-2 9-16,0 0 19 15,9-26 18-15,7-17-28 16,11-8-17-16,6-3-1 16,7 5-2-16,-2 11-1 15,-2 12-2-15,-5 14-3 0,-4 8-4 16,-5 4-2-16,-6 0 2 15,-3 16-1-15,-9 12 1 16,-4 6 8-16,0 8-2 16,-15-1 2-16,-16-1 1 15,-9-4-1-15,-10-6 2 16,-6-6 1-16,-2-10 6 16,0-11-8-16,6-3-30 15,2 0-43-15,10-20-222 16,14-6-395-16</inkml:trace>
  <inkml:trace contextRef="#ctx0" brushRef="#br0" timeOffset="102495.71">3042 11662 366 0,'0'0'207'0,"0"0"-92"0,0 0 10 16,0 0-20-16,0 0-68 15,0 0-24-15,-54-132-13 16,48 124-10-16,2 8-185 16,4 0-325-16</inkml:trace>
  <inkml:trace contextRef="#ctx0" brushRef="#br0" timeOffset="103175.43">4574 10712 97 0,'0'0'150'15,"0"0"-21"-15,0 0 3 16,0 0 44-16,0 0-25 15,0 0-20-15,-49-14-38 16,42 12-3-16,3 0-24 16,0 2-11-16,4 0-15 15,0 0-12-15,0 0-5 16,0 0-10-16,0 0-11 16,8-5 0-16,21 2 11 15,11-3 8-15,9 2-9 16,-2 4-12-16,-4 0-26 15,-12 0-52-15,-10 0-178 0,-15 6-301 16</inkml:trace>
  <inkml:trace contextRef="#ctx0" brushRef="#br0" timeOffset="103367.47">4451 10856 828 0,'0'0'202'15,"0"0"-127"-15,0 0 12 16,0 0-17-16,0 0-13 16,0 0-19-16,140 0-21 15,-97 0-7-15,-5 0-4 0,0 0-6 16,-5 0-176 0,-6-5-423-16</inkml:trace>
  <inkml:trace contextRef="#ctx0" brushRef="#br0" timeOffset="111953.1">5781 10643 273 0,'0'0'174'0,"0"0"-104"15,0-1-12-15,0 1-24 16,0-2 5-16,0 2-6 16,0 0-4-16,0 0 8 15,0 0 12-15,0 0 13 16,-6 0-13-16,-11 0-24 16,-2 0-7-16,-1 0-6 15,5 0 6-15,6 2 15 16,4-1 9-16,3-1 6 15,2 0 9-15,0 0 15 16,0 0 6-16,0 0-39 16,27 0-30-16,16-1 15 0,7-10-3 15,13 2-6-15,-5 5-9 16,-9 0-2-16,-9 1 0 16,-15 2-2-16,-15 1-1 15,-4 0 2-15,-6 0-3 16,0 0-11-16,0 0-6 15,0 0 7-15,0 0 9 16,0 0-30-16,0 0-70 16,0 0-91-16,11-9-169 15</inkml:trace>
  <inkml:trace contextRef="#ctx0" brushRef="#br0" timeOffset="112619.82">6582 10403 436 0,'0'0'154'0,"0"0"-72"16,0 0-6-16,0 0-16 15,0 0-6-15,0 0-16 16,-29 0 1-16,23 0 4 15,2 0 42-15,0-4 17 16,2-9-10-16,2-4-43 0,0-3-24 16,0-4-12-1,18 1-7-15,5 2-5 0,4 5 1 16,-1 5-2-16,3 10-3 16,-2 1 0-16,-3 3 1 15,-1 20 2-15,-6 5 0 16,-5 5 6-16,-8 4-9 15,-4 1 3-15,0 2-2 16,-24 4 2-16,-10-1 4 16,-1-3-3-16,-3-3 1 15,2-2 2-15,-2-5 3 16,5-4-5-16,8-8-1 0,8-6 4 16,7-5 0-1,10-7 4-15,0 0 0 0,0 0 17 16,0 0 3-1,0 0-8-15,0 0-5 0,0 0-3 16,0 0-8-16,0 0-1 16,0-9-4-16,0-3 0 15,0-2-2-15,5 0-12 16,8-4 7-16,8 2 4 16,2 2 2-16,2 2 0 15,4 7-6-15,4 5 7 16,3 0 1-16,3 3 0 15,-2 16 1-15,-1 6 0 16,-5-4 2-16,-6 0-3 16,-9-8 2-16,-3-4-3 0,-7-6 1 15,-4-3 0-15,0 0-1 16,-2 0-26-16,0-12-48 16,0-13-319-16</inkml:trace>
  <inkml:trace contextRef="#ctx0" brushRef="#br0" timeOffset="114104.81">7340 10064 159 0,'0'0'133'15,"0"0"-21"-15,0 0 3 16,0 0-48-16,0 0-20 16,0 0-10-16,-20 0-8 15,13 0 1-15,3 0 35 16,0 0-7-16,-2 0 4 16,4 0 4-16,-2 0-14 15,0 0-13-15,-1 0-18 16,-1 0-9-16,-1 0-6 15,2 5-4-15,-1-2 2 16,1-3-3-16,3 2 3 16,2-2 1-16,0 0-2 15,0 0-2-15,0 0 11 0,0 2 31 16,0-2-8-16,0 0-12 16,0 0-9-16,0 0-7 15,0 0-5-15,0 0 1 16,0 0 0-16,0 0-2 15,0 0 0-15,0 0 2 16,0 0-1-16,0 0-1 16,0 0 1-16,0 0 1 15,0 0 0-15,0 0-2 16,-2 0-1-16,2 0 3 16,-2 0-4-16,-5 0 1 15,-2 0-2-15,-2 0 2 0,-3 0 0 16,8 0 1-1,1 2-1-15,3-2 0 0,0 0 6 16,2 0 1-16,0 0 4 16,0 0 0-16,0 0-11 15,18 0-1-15,26-6 1 16,21-14 29-16,16-4-18 16,3 7-5-16,-4 0-3 15,-15 8-3-15,-18 6 0 16,-22-1-10-16,-17 4 1 15,-8 0 6-15,0 0-20 16,-4 0-19-16,-21 0 42 16,-4 0 0-16,-6 0-20 0,-1 0-134 15,-3 0-33-15,6 2-133 16,-5 12-285-16</inkml:trace>
  <inkml:trace contextRef="#ctx0" brushRef="#br0" timeOffset="114787.49">7199 10193 63 0,'0'0'146'16,"0"0"-7"-16,0 0 22 16,0 0 30-16,0 0-41 0,0 0-61 15,-51 0-13-15,51 0-10 16,0 0-14-16,0 0 6 15,0 0-9-15,3 0-49 16,23 0 0-16,13 0 13 16,11 7 0-16,8 12-2 15,-2 2-8-15,-9 6-2 16,-15 0-1-16,-17 4-35 16,-15 4-19-16,0-2 22 15,-15 4 22-15,-21 4 10 16,-5-1 6-16,-1 0 1 15,1-1 1-15,8-7 2 16,9-4 10-16,8-12-5 16,10-6 3-16,6-9-2 15,0-1 27-15,0 0 20 0,0 0-28 16,0 3-16-16,0-3-10 16,0 2 0-16,0-2-6 15,0 0-3-15,0 2-2 16,0 3-4-16,-2-2 0 15,-3 3 6-15,3-3 2 16,2-3 4-16,0 0 1 16,0 0 1-16,0 0 11 15,0 0-4-15,11 0-13 16,20 0 1-16,19-1 25 16,14-10-15-16,7 2-13 15,0 3 6-15,-5 4-2 0,-11 2-4 16,-15 0-2-1,-13 0-11-15,-10 0 11 0,-8 0-1 16,-7 0 3-16,-2 0-3 16,0 0 1-16,0 0 2 15,0 0 22-15,0 0 6 16,0-15 4-16,0-4-32 16,0-4 0-16,0 4 0 15,0 5-15-15,0 3-28 16,0 8-23-16,12 3-237 15,3 0-442-15</inkml:trace>
  <inkml:trace contextRef="#ctx0" brushRef="#br0" timeOffset="117217.19">8325 10120 86 0,'0'0'245'0,"0"0"-91"16,0 0-44-16,0 0 25 15,0 0 4-15,0 0-34 16,0 0-29-16,0 0-17 16,0 0 5-16,0 0-7 0,0 0 1 15,0-12 7-15,0-6-19 16,2-10-46-16,14-2-11 15,2 2 2-15,4 2 9 16,3 8 0-16,0 8 4 16,1 8-4-16,1 2 5 15,1 5-1-15,-3 22-4 16,-7 9 0-16,-5 4-6 16,-8 5-2-16,-5 6-1 15,0-3 7-15,-18 3 2 16,-9-5 0-16,3-10 9 15,4-9-2-15,6-8-4 16,8-9 2-16,6-10-4 0,0 0 17 16,2-17-18-1,25-24 0-15,11-9-51 0,7-2 49 16,1 4-1-16,-4 3-13 16,-3 7 8-16,-8 4 3 15,-7 4 5-15,-8 7 2 16,-8 2-1-16,-2 9 4 15,-6 4-5-15,0 2 2 16,0 6 12-16,0 0-14 16,0 0-10-16,-14 0 10 15,-2 1 3-15,3 10-3 16,0 5-6-16,-1 8 6 0,1 8 3 16,-1 12 14-1,3 2-11-15,2 9 3 0,9-4 3 16,0-2-7-1,3-5-5-15,21-12-8 0,10-8 8 16,8-12 0-16,7-12 6 16,4 0 15-16,0-16-7 15,-7-13-14-15,-11-8-22 16,-8 1-9-16,-10-2-11 16,-3 1-15-16,-3 1 25 15,-2 2 32-15,-2 7 0 16,-1 2 6-16,-1 7 0 15,-1 8 8-15,-2 5 17 16,-2 5-5-16,0 0 0 16,0 0-24-16,0 0-2 0,0 0-1 15,0 0-6-15,-2 7 7 16,-7 13 1-16,-1 9 8 16,2 5 4-16,4 4-2 15,4 3 10-15,0 3-4 16,0 0-7-16,14-9-10 15,7-5 2-15,4-8 1 16,2-12 2-16,0-10-10 16,2 0-20-16,0-26-77 15,-2-24-209-15,-4-10-497 16</inkml:trace>
  <inkml:trace contextRef="#ctx0" brushRef="#br0" timeOffset="117459.17">9400 9738 366 0,'0'0'402'0,"0"0"-314"16,0 0-39-16,0 0 2 15,0 0-16-15,0 0-20 16,-33 154-9-16,59-148 22 16,-2-6 44-16,-3-3-15 15,-8-18 3-15,-4-6-31 16,-6-1-22-16,-3 5-7 15,0 4-14-15,-3 14-11 16,-13 5-29-16,-4 0-16 16,-2 14-49-16,-5 11-8 15,-4-1-98-15</inkml:trace>
  <inkml:trace contextRef="#ctx0" brushRef="#br0" timeOffset="123736.92">10244 9564 74 0,'0'0'26'16,"0"0"-26"-16,0 0 11 15,0 0-7-15,0 0-4 16,0 0-4-16,0 0-101 16</inkml:trace>
  <inkml:trace contextRef="#ctx0" brushRef="#br0" timeOffset="124379.24">10244 9564 4 0,'-35'33'151'0,"35"-33"-48"0,0 0-2 15,0 0 7-15,0 0-13 16,0 0 14-16,0 0-26 16,14 0-21-16,-12-2 2 15,-2 2-6-15,0 0-31 16,0 0-15-16,0-2 11 15,-5 2-23-15,-15 0-8 16,-7 0 8-16,-2 20 8 16,0 3-2-16,4 0-5 15,6 0 5-15,7-2-4 16,10-3 1-16,2-4-3 16,0-4 0-16,18 1 5 0,7-2 3 15,6-2 7-15,-2 0-1 16,-4 3-8-16,-3 1-3 15,-6 0-3-15,-3 3-3 16,-9 1 3-16,-4 1-20 16,0 2 7-16,-2 6-1 15,-23 5 14-15,-10 6 17 16,-5 0-7-16,0 2-3 16,3-7-5-16,14-8 3 15,7-7-5-15,13-8 5 16,3-7-2-16,0 0 18 15,19-12 8-15,12-15-14 16,7-2-5-16,-5 0-3 16,-4 10-5-16,-7 5 2 15,-2 10-8-15,-2 4-4 0,3 0 0 16,-2 18 5-16,-1 14 1 16,-7 6 2-16,-5 13-3 15,-6 12 3-15,0 10 5 16,-13 11 18-16,-13 4 7 15,-1 1-3-15,0-12-5 16,7-10-10-16,9-18-5 16,9-17 6-16,2-11-1 15,0-10-12-15,7-11 5 16,24 0 12-16,13-6-17 16,8-20-31-16,1-17-191 15,-2-9-332-15</inkml:trace>
  <inkml:trace contextRef="#ctx0" brushRef="#br0" timeOffset="125198.51">10722 9912 47 0,'0'0'35'0,"0"0"-35"0,0 0 2 16,0 0-2-16,0 0 13 15,0 0 29-15,26-61 50 16,-26 54 23-16,0-4 26 16,0 3 5-16,0-2-33 15,0 1-17-15,0-1-4 16,-2-2-31-16,2 0 1 15,0-3-7-15,0 5-7 16,0 3-14-16,0 7 6 16,0 0-14-16,0 0-26 15,0 5-8-15,-4 25-12 16,0 13 20-16,1 7 6 16,3 0 3-16,0-4-4 0,3-6-2 15,18-10-3 1,10-9-9-16,6-16 9 0,5-5 16 15,5-5 4-15,-5-24-3 16,-6-7-17-16,-10-1-7 16,-10 0-29-16,-5-3 13 15,-9-3-12-15,-2 1 35 16,0 4 3-16,0 6 4 16,0 5 1-16,0 15 23 15,0 3 15-15,0 4-15 16,0 5-7-16,0 0-17 15,0 0-5-15,0 0-2 16,0 23-15-16,0 17 11 16,0 16 4-16,0 6 2 15,0 7 3-15,0 3-4 0,0 7 10 16,0 2-10-16,0 5 14 16,0-1-13-16,0-1 2 15,-6-8-4-15,-8-6 5 16,-1-11 1-16,-3-15 0 15,0-9 9-15,-4-9-5 16,1-9 9-16,6-7 1 16,6-8-7-16,-4-2 16 15,-3-6 6-15,-6-29-10 16,0-16-7-16,7-18-9 16,11-11-5-16,4-5-4 15,14 0-5-15,22 5 4 0,11 9-4 16,4 11-1-16,2 10-27 15,1 10-19-15,-8 10-32 16,-7 13-125-16,-3 4-164 16,-10 9-221-16</inkml:trace>
  <inkml:trace contextRef="#ctx0" brushRef="#br0" timeOffset="125498.32">11366 10002 331 0,'0'0'283'0,"0"0"-118"15,0 0 3-15,0 0-14 16,0 0-34-16,0 0-60 0,9-133-36 16,0 118-1-16,-3 5 2 15,-6 6 1-15,0 4-8 16,0 0-18-16,0 0-11 16,0 21-3-16,-6 16 14 15,-9 11 16-15,1 5-2 16,1 4-2-16,3-5-6 15,8-4 5-15,2-6 7 16,0-9-10-16,0-8-5 16,12-8-3-16,3-11-9 15,7-6 9-15,7-4 0 16,11-31-17-16,5-11-101 16,-3-10-251-16,-4-6-258 0</inkml:trace>
  <inkml:trace contextRef="#ctx0" brushRef="#br0" timeOffset="125751.59">11664 9599 267 0,'0'0'436'0,"0"0"-254"15,0 0-93-15,0 0-55 16,0 0-18-16,0 0-16 16,-15-10 0-16,15 10-10 15,0 1 10-15,7-1 55 16,-1 0 33-16,3 0-15 15,-2-15-34-15,-5-1-28 16,-2-2-11-16,0 6-3 16,-4 1-2-16,-14 10-14 0,-2 1 19 15,-2 3-68-15,4 26 11 16,5 9-8-16,5 11-50 16,8 9-51-16,0 1-124 15</inkml:trace>
  <inkml:trace contextRef="#ctx0" brushRef="#br0" timeOffset="125988.8">11814 10046 601 0,'0'0'264'15,"0"0"-77"-15,0 0 13 0,0 0-82 16,0 0-112-16,0 0 11 15,151-66 5-15,-93 60-4 16,-8 2-10-16,-12 4-3 16,-14-2-3-16,-13-1-2 15,-4 3-2-15,-7 0-28 16,0 0-140-16,-9 0-228 16</inkml:trace>
  <inkml:trace contextRef="#ctx0" brushRef="#br0" timeOffset="126735.22">12904 9377 426 0,'0'0'211'16,"0"0"-57"-16,0 0-46 16,0 0-35-16,0 0-4 15,0 0-5-15,11-38-7 16,-11 38-24-16,0 0-29 16,0 5-4-16,-22 29 9 15,-9 19 13-15,-8 22 14 0,4 18-2 16,8 19-7-16,10 5 7 15,12-6 3-15,5-14-31 16,9-20-6 0,24-15 0-16,9-20 0 0,10-19-3 15,2-14-2-15,2-9-66 16,-4-27-129-16,-9-22-265 16</inkml:trace>
  <inkml:trace contextRef="#ctx0" brushRef="#br0" timeOffset="127417.27">13330 9643 363 0,'0'0'369'16,"0"0"-216"-16,0 0-114 16,0 0-17-16,0 0-18 15,0 0-2-15,2 0-2 16,-2 13 17-16,0-1 4 15,0 0 7-15,0-1 9 16,0 1 4-16,0-1-13 16,0-4-15-16,0-2 0 15,0-5-5-15,0 0-3 16,0 0 3-16,0 0 11 16,0 0 1-16,0-9 33 0,0-11-12 15,0-6-28 1,0-2-12-16,0 2-1 0,-7 2 1 15,-1 6 2-15,-2 4 4 16,4 4 1-16,1 6 16 16,-3 1-15-16,-6 3-9 15,-3 0-1-15,-6 15 0 16,0 11 1-16,1 4 0 16,3 8 0-16,-2 3 0 15,4 5 0-15,1 1 2 16,5 1-2-16,1-2 9 15,6-3-7-15,4-9 0 0,0-14-2 16,0-8-8 0,0-10-17-16,0-2 21 0,14-7 4 15,5-18 28-15,4-11-8 16,0-7-16-16,-6 6 2 16,-3 3-6-16,1 1-5 15,-3 9 4-15,0-3 0 16,0 6 2-16,-3 3 1 15,-3 6 1-15,-3 8-3 16,-3 4 2-16,0 0-2 16,0 0-9-16,0 6-5 15,2 24 0-15,6 15 14 16,6 6 10-16,4 2-3 16,4-3-2-16,3-12-1 15,-1-12-1-15,5-8 2 0,1-12-5 16,3-6-77-16,4-4-188 15,-3-26-166-15</inkml:trace>
  <inkml:trace contextRef="#ctx0" brushRef="#br0" timeOffset="127793.67">13653 9733 732 0,'0'0'333'15,"0"0"-136"-15,0 0-126 16,0 0-45-16,0 0-23 15,0 0 35-15,148-10-27 16,-104 6-8-16,-2 0 6 0,-4-6-9 16,-2 2-1-16,-9-4-53 15,-12-2-59-15,-11-1-32 16,-4-5 16-16,-2-6-64 16,-22 1 43-16,-3-3 104 15,0 2 46-15,5 1 72 16,4 5 127-16,7 8-32 15,4 5-27-15,3 2-31 16,2 5-48-16,2 0-30 16,0 0-18-16,0 0-13 15,0 21-11-15,-2 16 11 16,2 14 27-16,-2 11-18 16,-2 12-1-16,4 0-6 0,0-1 1 15,0-13-6-15,0-12-26 16,12-13-137-16,3-21-166 15,6-14-252-15</inkml:trace>
  <inkml:trace contextRef="#ctx0" brushRef="#br0" timeOffset="128249.23">14380 9307 38 0,'0'0'868'15,"0"0"-703"-15,0 0-61 16,0 0-33-16,0 0-56 16,0 0-12-16,0-21-3 0,0 42 3 15,0 11 4-15,0 15 24 16,-14 10 1-16,1 6-15 16,-1 4 10-16,-1-1-13 15,3-4-9-15,2-10-2 16,1-12 0-16,5-15-2 15,2-11 4-15,2-13-3 16,0-1 2-16,0 0 10 16,0-19 20-16,17-20 0 15,16-10-34-15,12 0-1 16,4 8 0-16,4 10-5 16,1 13 0-16,-4 12-13 15,-11 6 19-15,-10 4-1 0,-16 21 1 16,-13 4-7-16,0 3 0 15,-10 2 2-15,-26-4 5 16,-11 0 4 0,-7-6 1-16,-4-3 1 0,3-10-6 15,8-9 2-15,9-2 0 16,11 0-2-16,11-17-63 16,16-12-188-16,0-6-368 15</inkml:trace>
  <inkml:trace contextRef="#ctx0" brushRef="#br0" timeOffset="129051.39">14792 9453 701 0,'0'0'194'15,"0"0"-43"-15,0 0-146 16,0 0 3-16,0 0-8 15,0 0 0-15,192-99-15 16,-163 99-3-16,-9 14 10 16,-11 12 2-16,-9 8 6 15,0 9 0-15,-7 1 7 16,-18 5 2-16,-6 2 8 16,-2-1 10-16,1-8 3 0,9-11-5 15,9-13 1 1,7-14-2-16,7-4-6 0,0 0 36 15,2-25 35-15,21-11-76 16,10-6-13-16,9-5-24 16,6 1 23-16,2 0-39 15,2 0 26-15,-7 5 4 16,-7 2 4-16,-14 7 4 16,-7 11 2-16,-8 6 0 15,-9 10 9-15,0 2 6 16,0 3-15-16,0 0-11 15,0 0 1-15,-13 14 10 0,-12 10 12 16,1 7-2-16,0 7 0 16,1 4 19-16,7 4 0 15,10 2-9 1,6 0 7-16,0-4-15 0,16-4-6 16,13-5-2-16,9-9-2 15,4-11 6-15,3-13 13 16,1-2-21-16,-5-6 1 15,-1-22-1-15,-5-2-48 16,-6-7-74-16,-6 2-31 16,-10 3 49-16,-2 4 59 15,-6 4 45-15,-1 6 5 16,-2 2 54-16,0 4 32 16,1 3-7-16,-1 4-2 15,-2 2-21-15,0 3-12 0,0 0-23 16,0 0-9-16,0 0-16 15,0 0 5-15,0 0-2 16,0 0-8-16,0 11 3 16,0 17 1-16,0 11 8 15,0 12 11-15,0 2-10 16,0-2-2-16,2-3-6 16,10-9-1-16,1-13-9 15,7-11 8-15,5-8 2 16,4-7-8-16,6-22-10 15,-1-21-58-15,-1-15-228 16,-6-2-305-16</inkml:trace>
  <inkml:trace contextRef="#ctx0" brushRef="#br0" timeOffset="129331.23">15869 9210 920 0,'0'0'235'16,"0"0"-208"-16,0 0-19 15,0 0 4-15,0 0 3 16,0 0-9-16,-91 192-2 16,91-178-4-16,0-9 0 15,0-5 2-15,8-7 47 16,5-21-5-16,3-5-35 16,-9-4-9-16,-7 5-37 0,0 6-60 15,-7 8 1-15,-15 8 46 16,-3 6 33-16,4 4 17 15,0 0 0-15,8 0-5 16,-1 9-1-16,8 5-38 16,1 3-107-16,5-5-153 15</inkml:trace>
  <inkml:trace contextRef="#ctx0" brushRef="#br0" timeOffset="129830.79">16131 9043 249 0,'0'0'194'0,"0"0"-62"0,0 0 27 16,0 0 47-16,0 0-78 16,0 0-43-16,39-55-44 15,5 55-16-15,6 2-12 16,-2 33-2-16,-5 23-5 16,-16 23 1-16,-18 19-2 15,-9 10 15-15,-11 2 7 16,-30 1-6-16,-1-13-5 15,-5-10-2-15,7-19 6 16,9-25-16-16,10-20-4 0,15-19-4 16,6-7-192-16,0-29 10 15</inkml:trace>
  <inkml:trace contextRef="#ctx0" brushRef="#br0" timeOffset="132037.57">16839 9136 396 0,'0'0'198'16,"0"0"-54"-16,0 0-4 0,0 0-62 15,0 0-72-15,0 0-2 16,0 0 8-16,131-119-5 15,-102 108-7-15,-11 4 0 16,-9 5-35-16,0 2 35 16,-3 0-1-16,1 18 3 15,-2 13 2-15,-5 6 13 16,0 8-1-16,0 4-2 16,-14 6-9-16,-3 1 13 15,1-4-16-15,3-10 3 16,6-13-1-16,7-15-1 15,0-11-1-15,0-3-2 0,13 0 28 16,10-17 18 0,6-6-43-16,-6 2 9 0,-2-2-10 15,-3 1 1-15,-7 2 2 16,-5 4 7-16,-1 6-8 16,-2 6 7-16,-3 2 10 15,0 2 17-15,0 0-23 16,0 0-15-16,0 0-1 15,0 2-12-15,0 19 13 16,-3 14 17-16,-8 11 2 16,2 8-2-16,3 15 4 15,4 12-7-15,2 14 1 16,0 9-3-16,0 0 6 16,0-7-10-16,0-9 12 15,2-7-9-15,2-6-2 0,-2-10-3 16,-2-12 6-16,0-12-4 15,0-13-6-15,-4-7-1 16,-8-7 1-16,1-7 1 16,3-1 11-16,-4-4 8 15,1-2-1-15,-3 0-2 16,1 0-6-16,2 0-6 16,2-4-4-16,5-2-3 15,4-4 0-15,0-4-44 16,0-6-51-16,31-11-220 15,16-10-587-15</inkml:trace>
  <inkml:trace contextRef="#ctx0" brushRef="#br0" timeOffset="132561.14">17994 9226 153 0,'0'0'249'0,"0"0"-44"0,0 0-16 16,0 0-43 0,0 0 9-16,0 0-36 0,-48-18-38 15,48 18-30-15,0 0-5 16,0 0-23-16,0 0-16 16,18-2-4-16,9-1-1 15,9-4 23-15,6 2-22 16,-5 3-3-16,-2 2-71 15,-12 0-181-15,-9 14-227 16,-14 3-176-16</inkml:trace>
  <inkml:trace contextRef="#ctx0" brushRef="#br0" timeOffset="132697.06">17980 9411 837 0,'0'0'317'0,"0"0"-201"0,0 0-30 16,0 0-59-16,0 0-17 15,0 0-6-15,136-23-4 16,-74 7-73-16,-1-2-156 16,-5 0-217-16</inkml:trace>
  <inkml:trace contextRef="#ctx0" brushRef="#br0" timeOffset="133139.03">18767 9150 241 0,'0'0'107'0,"0"0"-100"16,0 0 3-16,0 0 46 16,0 0 20-16,0 0 68 15,76-40 23-15,-76 40-9 16,0 0-43-16,0 0-48 15,0 0-34-15,0 0 10 16,-10 0-18-16,-5 0-14 16,-1 5 15-16,-1 13-19 15,1 9-2-15,-2 4-4 16,5 10 15-16,6 1-8 16,7 0 1-16,4 0-9 0,37-8 1 15,12-10 27-15,7-12-24 16,-2-12 23-16,-4-2-22 15,-16-25 20-15,-12-9-21 16,-15-5-4-16,-11 0 0 16,0-5 0-16,-15 2 5 15,-12 7 11-15,0 2 0 16,0 10-16 0,6 9 0-16,-2 9-2 0,-6 7-36 15,-8 2-169-15,-8 22-255 16</inkml:trace>
  <inkml:trace contextRef="#ctx0" brushRef="#br0" timeOffset="138050.15">7860 12173 24 0,'0'-1'46'16,"0"-1"31"-16,0 0-13 0,0 2-14 16,0 0-1-16,0-2-19 15,-9 2-1-15,-7 0-21 16,-1 0 16-16,-2 0 14 16,-1 0-6-16,1 0 8 15,-4 0-19-15,3 0 0 16,5 2 2-16,1 3 8 15,9-2 50-15,5-2-12 16,0-1 35-16,9 0 64 16,32-1-62-16,15-15-31 15,12-3-43-15,3 4-14 16,-6 4-16-16,-13 6 8 0,-19 3-10 16,-17-1 0-1,-12 3-31-15,-4 0-73 0,0 0-35 16,-20 0-107-16,-16 0 174 15,-6 0-95-15,-3 0-260 16</inkml:trace>
  <inkml:trace contextRef="#ctx0" brushRef="#br0" timeOffset="138116.81">7860 12173 281 0</inkml:trace>
  <inkml:trace contextRef="#ctx0" brushRef="#br0" timeOffset="138701.49">7860 12173 281 0,'-103'-51'275'0,"103"51"-86"0,0 0-43 0,0 0-9 16,0 0-25-16,0 0-59 15,-5 0-53-15,23 1-18 0,14 5 18 16,15 3 36 0,3 0-14-16,4 2-14 0,-12 3-5 15,-11 1-3-15,-15 4 0 16,-16 5-12-16,-4 2-18 16,-29 8 12-16,-15 6 18 15,-3 2 15-15,-2 0-9 16,4 1-1-16,5-6-2 15,7-2 0-15,11-9-2 16,6-5 6-16,9-6 0 16,6-10 2-16,5-2 0 15,0-3 16-15,0 0 10 16,0 0 10-16,0 0-14 0,0 0-11 16,0 0-11-16,0 2-8 15,-2 0-1-15,-1 2-5 16,1-1 5-16,0 4 1 15,2-5 0-15,0-2 8 16,0 0-8-16,0 0 3 16,0 0 3-16,0 0-3 15,7 0-2-15,13 0 0 16,9 0 21-16,6-6-18 16,7-2 5-16,6-1-10 15,10-3 0-15,6 4 0 16,3-2 0-16,3 5-8 0,-6 3-6 15,-17 2 5 1,-14 0 7-16,-15 0-2 0,-14 0 3 16,-4 0 1-16,0 0-2 15,0 0 2-15,0 0 0 16,0 0 5-16,0-4 11 16,0-10 9-16,0-6 4 15,-4-9-19-15,0 1-6 16,0 5 0-16,4 3-4 15,0-1-2-15,0 4-2 16,0 2-25-16,2 7-36 16,17 4-164-16,6-1-294 15</inkml:trace>
  <inkml:trace contextRef="#ctx0" brushRef="#br0" timeOffset="139542.34">8533 12173 313 0,'0'0'231'0,"0"0"-74"16,0 0-88-16,0 0-38 15,0 0-25-15,0 0 6 16,82-40-12-16,-64 40-15 15,4 0 15-15,-1 13 0 0,-6 7 7 16,-1 3-3-16,-10 10-3 16,-4 3 8-16,0 4 12 15,-9 1 16-15,-13-4-3 16,-3-3 32-16,2-3-28 16,8-12-14-16,4-7-5 15,6-4-4-15,5-8-7 16,0 0 20-16,14-13 40 15,22-22-68-15,10-9-44 16,6-4-38-16,-3 1 8 16,-5-2-42-16,-6 5 13 15,-6 7 96-15,-13 7 7 0,-3 9 35 16,-9 5 20-16,-5 5 22 16,0 8 11-16,-2 3-18 15,0 0-38-15,0 0-32 16,0 0-13-16,0 3 4 15,-4 17 9-15,-10 6 19 16,1 6-1-16,0 5 3 16,1 5 21-16,4 2 2 15,1 2-23-15,7-2 3 16,0-6-11-16,0-4-5 16,20-10-2-16,6-6-6 15,8-11 8-15,13-7 1 16,7-5 18-16,1-23-11 15,-2-6-8-15,-7-1-8 16,-9-2-19-16,-10 1 2 0,-8 2 8 16,-5 2 3-16,-7 4 6 15,-3 4 3-15,-2 6-3 16,-2 8 1-16,0 6 1 16,0 4 5-16,0 0-7 15,0 0-2-15,0 0-21 16,0 0 20-16,0 0-5 15,-2 0 8-15,-9 14 3 16,1 6 4-16,-4 6 7 16,1 6 1-16,8 4 7 15,5 3 5-15,0-2-15 16,0-4-3-16,11-8-7 0,6-6 2 16,4-10-4-1,1-9 0-15,5 0 6 0,0-14-6 16,0-18-85-16,-3-12-144 15,-6-8-311-15</inkml:trace>
  <inkml:trace contextRef="#ctx0" brushRef="#br0" timeOffset="139769.34">9587 11915 241 0,'0'0'550'15,"0"0"-433"-15,0 0-86 16,0 0-12-16,0 0-19 15,0 0-10-15,-64 35-6 0,64-32 16 16,2-1 42 0,0-2 16-16,-2 0-4 0,0 0-14 15,2 0-4-15,-2 0-10 16,2-2-15-16,-2-1-11 16,0 0-10-16,0 3-58 15,0 0-142-15,0 10-153 16</inkml:trace>
  <inkml:trace contextRef="#ctx0" brushRef="#br0" timeOffset="140772.79">9932 12055 139 0,'0'0'178'0,"0"0"14"16,0 0-24-16,0 0-34 16,0 0-8-16,0 0-40 15,-4-30-35-15,4 24 8 16,0 2 4-16,0 2-1 16,0 2-15-16,0 0-23 15,0 0-13-15,0 0-11 0,0 2-11 16,0 22-6-16,0 12 17 15,0 6 4-15,0 4-2 16,0-1-1-16,11-9-1 16,9-8-5-16,7-14-4 15,4-14 4-15,5 0 5 16,1-13 0-16,-5-13-17 16,-3-9-28-16,-11-1-42 15,-2 0 19-15,-7 0 0 16,-5 1 46-16,-4 3 22 15,0 5 8-15,0 2 15 0,0 7 30 16,2 6 13-16,0 7 3 16,-2 5-14-16,0 0-33 15,0 0-22-15,0 0-5 16,2 0-16-16,-2 19-4 16,0 15 25-16,0 11 22 15,0 11-13-15,0 3 3 16,0 8-3-16,0 3 7 15,-2 2-7-15,-6 4-5 16,-6 1 9-16,-1 1-11 16,1-1 5-16,-1-4 4 15,1-5-5-15,1-8 2 0,2-7 1 16,1-16-1 0,4-12 9-16,2-13-2 0,1-8 0 15,-1-4 5-15,2 0 18 16,0 0 10-16,-6-32 9 15,-2-16-18-15,1-15-29 16,1-5-6-16,6-2 3 16,2-2-3-16,0-4-4 15,16 1 0-15,9 8-1 16,6 2-7-16,7 9-24 16,4 8-19-16,3 11-30 15,1 10-39-15,-3 8-145 16,-7 10-222-16</inkml:trace>
  <inkml:trace contextRef="#ctx0" brushRef="#br0" timeOffset="141072.76">10519 12170 615 0,'0'0'224'16,"0"0"-56"-16,0 0-53 15,0 0-27-15,0 0-43 16,0 0-11-16,32-99-21 15,-24 92 0-15,-1 0 18 16,-7 7-6-16,0 0 3 16,0 0-28-16,0 12-8 15,0 24 1-15,0 14 7 16,0 9 14-16,-7-3-1 16,5-6-9-16,2-14 3 0,0-12-3 15,0-12-4-15,4-9-4 16,19-3 4-16,10-15 0 15,5-21-3-15,0-8-77 16,-7-6-91-16,-9-2-138 16,-6-3-192-16</inkml:trace>
  <inkml:trace contextRef="#ctx0" brushRef="#br0" timeOffset="141292.16">10815 11776 421 0,'0'0'258'16,"0"0"-148"-16,0 0-57 15,0 0-25-15,0 0-10 0,0 0 6 16,0 0-4 0,-33 70-13-16,33-65 1 0,8-5 15 15,4 0 55-15,-3 0 28 16,-3-2-49-16,-4-13 14 16,-2 0-37-16,0 3-34 15,0 7-3-15,0 4-10 16,0 1-44-16,0 4-172 15,0 12-90-15</inkml:trace>
  <inkml:trace contextRef="#ctx0" brushRef="#br0" timeOffset="142389.79">11633 12082 151 0,'0'0'185'0,"0"0"-69"0,0 0-29 16,0 0 4 0,0 0-30-16,0 0 4 0,0 0-21 15,-91 18 3-15,91-18 25 16,0 0 11-16,0 0-8 16,4 0-8-16,27 0-12 15,17-8-15-15,18-11-18 16,11 0-13-16,-4-1-1 15,-4 1-5-15,-16 5 0 16,-15 4 1-16,-16 4-1 16,-13 2 5-16,-7 2-6 15,-2 2-4-15,0 0 13 16,-8 0-11-16,-10 0 1 0,2 9-1 16,1 2-134-1,6-7-140-15,9-4-484 0</inkml:trace>
  <inkml:trace contextRef="#ctx0" brushRef="#br0" timeOffset="147531.16">12966 11700 209 0,'0'0'215'0,"0"0"-114"16,0 0-51-16,0 0-9 16,0 0 7-16,0 0-17 15,0 0-12-15,12 3 4 0,-10-1-4 16,-2 5-10-16,7 7-2 15,-3 8 41-15,0 3-9 16,1 4-1-16,-1-2-10 16,-2-1-18-16,1-4-8 15,-3-8 12-15,2-7-13 16,-2-4 2-16,0-3 7 16,0 0-1-16,0 0-2 15,0 0 48-15,0-16 22 16,0-9-58-16,0-4-1 15,0 0-17-15,-5 0 8 16,-3-1-5-16,-1 1-6 0,0 5 8 16,2 6-12-16,-2 6-2 15,5 6 8-15,0 4 4 16,-6 2-4-16,-1 0-6 16,-9 0 0-16,-4 12 4 15,-7 17 4-15,0 4-2 16,2 9 6-16,0 4 6 15,6 9 3-15,7-1-3 16,7-1-5-16,9-2-2 16,0-7-2-16,0-5-3 15,9-9 4-15,5-8-4 16,-3-11 0-16,5-7-4 16,1-4 12-16,8 0 15 0,-1-22-19 15,-1-10-4-15,-4-2-35 16,-2-4 1-16,-2 0 2 15,-1 1 10-15,1 0 17 16,-1 7 4-16,-1 2 2 16,-2 7-1-16,-2 1 4 15,0 9 6-15,-3 5 11 16,-1 2-12-16,-3 4 6 16,-2 0-6-16,0 0-9 15,0 0-2-15,0 0-4 16,0 0 0-16,0 0-6 15,0 4-13-15,0 19 25 0,0 6 28 16,0 11 1 0,0 9 2-16,0 0-10 0,7-3 14 15,8-5-10-15,3-12-3 16,5-8-15-16,6-13-5 16,8-8 5-16,5-3 17 15,8-26-24-15,6-14-26 16,-6-6-145-16,0-6-244 15</inkml:trace>
  <inkml:trace contextRef="#ctx0" brushRef="#br0" timeOffset="147923.54">13566 11540 646 0,'0'0'199'16,"0"0"-92"-16,0 0 21 0,0 0 1 16,0 0-72-16,0 0-40 15,60-23 22-15,-8 12-18 16,-1 2-12-16,2-3 0 16,-5 1-2-16,-6-1-6 15,-7 1-1-15,-12 2-14 16,-13 3-64-16,-10 2-120 15,0 2-86-15,-29-2-326 16</inkml:trace>
  <inkml:trace contextRef="#ctx0" brushRef="#br0" timeOffset="148567.16">13642 11518 370 0,'0'0'283'0,"0"0"-159"0,0 0-16 16,0 0 37-16,0 0-57 15,0 0-46-15,-22 0-42 16,22 4-25-16,0 3 18 16,13 2 1-16,12 5 6 15,6 0 18-15,11 2-5 16,5 6 7-16,-7 4-20 16,-5 11 0-16,-12 3-2 15,-17 4-15-15,-6-1 10 16,-6 3 4-16,-25-3 3 15,-9-1 0-15,-3-3 12 0,-1-7-11 16,4-6 8-16,4-7-1 16,10-9 8-16,12-4 7 15,12-4 22-15,2 0 11 16,0 1-5-16,0-3-26 16,0 2-6-16,0-2-10 15,0 2-5-15,0-1 3 16,0 1 2-16,0-2 3 15,0 0-6-15,0 2-1 16,0-2-3-16,0 2 0 16,0 3-2-16,4-2 0 15,8 3 5-15,3 1-1 16,5-7 1-16,9 0-2 16,11 0-1-16,12 0 4 15,8-11-6-15,9-1 3 0,2 3-3 16,-9 0 0-16,-10 2 0 15,-19 6-1-15,-17-3 0 16,-10 4 1-16,-6-2-1 16,0 0-7-16,0 0 8 15,0 0 4-15,0 1 1 16,0-6 12-16,0-7 10 16,0-3 1-16,0-10-24 15,0-1-4-15,0 2 1 16,0 2-1-16,0 5-1 15,0 7-6-15,0 1-26 16,11 9-18-16,7 2-189 0,2 0-201 16</inkml:trace>
  <inkml:trace contextRef="#ctx0" brushRef="#br0" timeOffset="149438">14422 11628 293 0,'0'0'359'0,"0"0"-231"16,0 0 2-16,0 0-75 0,0 0-40 15,0 0-12-15,91-66 9 16,-66 59-4-16,0 7-7 15,0 0-1-15,-4 7-3 16,-3 15 3-16,-5 7 5 16,-5 5 23-16,-8 1 8 15,0 5-5-15,0-1-4 16,-18-6 32-16,-5-2-14 16,4-5-17-16,2-10 3 15,7-6-19-15,4-6-3 16,6-4-1-16,0 0-4 15,0 0 12-15,0-12 0 0,21-14-16 16,8-12-11-16,8-4-11 16,2-3 11-16,-1-1-13 15,-7 2 16-15,-4 8 8 16,-8 6 6-16,-9 11-4 16,-6 5 15-16,-4 7 23 15,0 3-15-15,0 3-24 16,0 1 8-16,0 0-8 15,0 0-2-15,0 0 2 16,0 0-1-16,0 0 1 16,-4 6 0-16,-8 17 1 15,-1 7 12-15,2 4-8 16,4 4-1-16,5 4 4 16,2-2 2-16,0-3-2 15,0-7-7-15,16-4 2 0,1-10-4 16,3-8 1-16,7-8-1 15,9 0 12-15,6-16-5 16,3-17 4-16,-1-2-11 16,-5-6-17-16,-6 1-5 15,-4 2-5-15,-10 4 16 16,-3 4 11-16,-7 5 0 16,-7 8 6-16,-2 5-3 15,0 6 7-15,0 4-2 16,0 1 2-16,0 1-8 15,0 0-1-15,0 0-2 16,0 0 0-16,0 0-2 0,-8 5 3 16,-8 16 5-16,0 12 5 15,4 5-1-15,2 7 7 16,8-1-2-16,2 0-4 16,0-11-9-16,6-4-1 15,17-12-3-15,4-9 3 16,6-8 3-16,7 0-3 15,-2-27-31-15,-2-15-78 16,-7-9-144-16,-6-9-416 16</inkml:trace>
  <inkml:trace contextRef="#ctx0" brushRef="#br0" timeOffset="149649.88">15421 11145 216 0,'0'0'593'0,"0"0"-444"0,0 0-74 15,0 0-21-15,0 0-42 16,0 0-5-16,-65 35-3 16,86-33 56-16,-4-2-4 15,-1 0-25-15,-5 0-9 16,-7 0-13-16,-2 0-3 16,-2 0-6-16,0 0-9 15,-6 0-90-15,-19 0-118 16,-4 0-138-16</inkml:trace>
  <inkml:trace contextRef="#ctx0" brushRef="#br0" timeOffset="150359.81">16486 11596 22 0,'0'0'100'15,"0"0"33"-15,0 0-6 16,0 0 10-16,0 0 7 16,0 0-3-16,0 0-48 15,-60 5-19-15,58-5 21 16,2 0-3-16,0 0-13 0,0 0-21 16,0 0-11-16,29-5-34 15,13-15 37 1,12-6-37-16,4 5-5 0,-5 2 4 15,-9 3-11-15,-10 7 2 16,-14 2-3-16,-9 3 0 16,-9 2-14-16,-2 2-10 15,0 0-46-15,0-1-124 16,8-12-175-16,0-6-265 16</inkml:trace>
  <inkml:trace contextRef="#ctx0" brushRef="#br0" timeOffset="151049.19">17369 11071 596 0,'0'0'189'0,"0"0"-16"0,0 0-60 16,0 0-33-1,0 0-1-15,0 0-36 0,0-58-22 16,0 58 7-16,0 0-8 15,0 0-2-15,0 0-12 16,0 0-6-16,0 5 0 16,0 24 0-16,0 9 4 15,-2 12 15-15,-7 6-7 16,3 4-5-16,0 0 1 16,0 1 1-16,4-10 0 15,0-12-4-15,2-16 2 16,0-11-2-16,0-12-3 15,0 0-1-15,0 0 16 16,16-23 9-16,15-14 6 0,9-4-25 16,4 0-3-16,-1 7-1 15,1 10-3-15,-1 6-3 16,-3 8 2-16,-7 6 2 16,-8 4-2-16,-12 0 0 15,-6 0-5-15,-7 16-9 16,0 10-1-16,-5 6 14 15,-21 7 2-15,-8-1-1 16,-4-6 1-16,-2-6 0 16,2-8 6-16,7-10-1 15,7-8 1-15,7 0 0 16,5 0 10-16,3-3-2 16,-1-9-8-16,2 1-4 0,1 5 4 15,3 2-6 1,2 4-2-16,-1 0-13 0,0 0-51 15,3 8-151-15,0-2-245 16</inkml:trace>
  <inkml:trace contextRef="#ctx0" brushRef="#br0" timeOffset="151764.06">17933 10926 376 0,'0'0'236'16,"0"0"-46"-16,0 0-11 15,0 0-24-15,0 0-58 16,0 0-32-16,-14 0-32 15,28 0-29-15,22 0 21 16,13-4 29-16,11-8-30 16,-3 2-18-16,-5 0 6 15,-14 2-9-15,-11 4-3 16,-16 3-41-16,-11 1-37 0,0 0-78 16,-2 0-78-16,-27 0-122 15,-7 0-238 1</inkml:trace>
  <inkml:trace contextRef="#ctx0" brushRef="#br0" timeOffset="152391.22">17967 10958 665 0,'0'0'217'16,"0"0"-94"-16,0 0-20 16,0 0-21-16,0 0-44 15,0 0-27-15,-27 0-11 16,27 0-2-16,0 0-14 15,6 0 12-15,19 2 4 0,10 6 48 16,13 5-27-16,2 3-11 16,2 5-2-16,-5 8-8 15,-14 5 0-15,-15 2-11 16,-18 4 6-16,0 4-13 16,-22 1 13-16,-14-2 5 15,-4 0 2-15,-4-7 0 16,5-4 7-16,4-9 4 15,6-4 15-15,11-5-10 16,4-6 0-16,8-4-1 16,6-1-5-16,0-3 2 15,0 0 4-15,0 0 1 0,0 0 3 16,0 0-7-16,0 0 3 16,0 0-6-1,0 0-12-15,4 0-4 0,17 0 4 16,10 0 13-16,9 0 12 15,7 0-14-15,3 0-9 16,6 0 3-16,2 0-3 16,0 0-2-16,-6 0 4 15,-16 0-4-15,-12 0 0 16,-15 0 5-16,-7 0-4 16,-2 0 2-16,0-6 4 15,0 1-1-15,0-5 12 16,0-6-14-16,0-2 2 15,0-2-6-15,0-3 0 16,-2 1 2-16,-2-1 0 0,1 0 1 16,3 2-2-16,-2 4 1 15,0 5-2-15,0 6-15 16,0 4-13-16,2 2-11 16,0 0-13-16,0 0-75 15,6 0-262-15,9 0-257 16</inkml:trace>
  <inkml:trace contextRef="#ctx0" brushRef="#br0" timeOffset="153374.69">18689 11015 560 0,'0'0'304'16,"0"0"-156"-16,0 0-17 16,0 0-81-16,0 0-24 15,0 0-26-15,129-93 9 16,-98 88-6-16,-2 5-2 16,-2 0-1-16,-10 8-6 15,-3 15 5-15,-9 10-12 16,-5 4 4-16,0 4 2 15,-21 1 7-15,-6-1-1 0,-4-3 12 16,4-7 3-16,4-4 19 16,7-14-9-16,9-4-14 15,7-8-4-15,0-1 7 16,0 0 7-16,9-18 13 16,20-14-20-16,6-4-9 15,6-6-8-15,-1 2 4 16,-5-1-20-16,-1 2-7 15,-10 5 8-15,-5 1 19 16,-6 9-2-16,-9 4 4 16,-2 6 4-16,0 6 16 15,-2 2 15-15,0 6-17 16,0 0-20-16,0 0-3 16,0 0-6-16,0 0 6 15,0 0 2-15,-6 6 1 0,-9 13 4 16,1 4-3-16,1 5 9 15,1 11 1-15,3 1-3 16,7 2 1-16,2-3-3 16,0-2 2-16,11-7-3 15,12-7-4-15,1-8 0 16,7-9 0-16,7-6 10 16,5 0 1-16,-3-10-11 15,-3-10-1-15,-5-3-34 16,-8-6-2-16,-8 0 1 15,-7 2 21-15,-2 1 14 16,-5 4 1-16,0 2 11 16,0 4 8-16,-2 6-5 0,0 6 1 15,0 4-7-15,0 0-9 16,0 0-3-16,0 0-3 16,0 0 4-16,0 0 1 15,0 0 1-15,0 0 0 16,0 0 0-16,0 0-2 15,0 0 0-15,2 0-1 16,-2 0 0-16,0 0 3 16,0 0 3-16,0 0 0 15,0 0 4-15,0 0-5 16,0 0 0-16,0 0-2 0,0 8-12 16,0 16 12-16,0 8 31 15,0 2-17-15,0-2-3 16,0 0 8-16,8-4-5 15,11-6-12 1,4-4-1-16,-1-7 5 0,0-8-1 16,0-3 5-16,1 0-1 15,2-22-9-15,-4-8-6 16,0-2-48-16,-5-3-75 16,-3 3-179-16,-5 3-449 15</inkml:trace>
  <inkml:trace contextRef="#ctx0" brushRef="#br0" timeOffset="155481.29">17896 10793 269 0,'0'0'143'0,"0"0"-67"16,0 0 23-16,0 0-43 0,0 0-20 15,0 0 22-15,0 0 8 16,0-35 18-16,0 31 3 15,0 4 11-15,0 0-35 16,0 0-16-16,0 0-17 16,0 0-14-16,0 0-16 15,-6 0-4-15,-4 10-7 16,-9 19 11-16,0 12 5 16,-4 10-4-16,1 10 11 15,-3 14-4-15,6 11 20 16,-4 10 0-16,12 11-10 15,9 2-5-15,2-5 6 16,13-13-9-16,25-19 17 0,18-18-13 16,12-14 6-1,13-9 13-15,-2-11 4 0,-15-8-21 16,-20-6-4-16,-19-4-2 16,-16 0-2-16,-9 0-1 15,0 0 2-15,0-2 5 16,0 0-1-16,0 0-9 15,0 0-1-15,0 3-2 16,0-3-1-16,0 0-1 16,0 0-6-16,0 0-27 15,0 0-16-15,9 0-24 16,20 0-390-16,13-7-286 16</inkml:trace>
  <inkml:trace contextRef="#ctx0" brushRef="#br0" timeOffset="156369.16">19531 10587 87 0,'0'0'162'0,"0"0"-31"15,0 0-30-15,0 0 5 16,0 0 23-16,0 0-19 16,-26-18-20-16,26 18-15 15,0 0 18-15,0-1 9 16,0 1-29-16,0 0-13 15,0 0-37-15,19 0-23 16,19 0 0-16,14 1 12 16,12 34-6-16,-1 16-9 15,-12 22 6-15,-15 18-6 16,-20 12 3-16,-16 10 0 0,-2-3-1 16,-30-2 1-16,-6-11 0 15,-2-13 7-15,-2-16 20 16,1-15-4-16,4-14-1 15,8-15-4-15,8-9-2 16,10-13-12-16,9-2 1 16,2 0 5-16,0 0-2 15,0 0-8-15,0-27-2 16,21-13-114-16,2-17-158 16,4-12-448-16</inkml:trace>
  <inkml:trace contextRef="#ctx0" brushRef="#br0" timeOffset="156877.1">20102 10519 349 0,'0'0'258'16,"0"0"-122"-16,0 0-40 16,0 0-45-16,0 0-5 15,0 0 0-15,4 0-13 16,-2 0-4-16,6-2 10 0,0-4-5 16,3 0-31-1,5 3-4-15,-3 3 6 0,3 0 0 16,-1 3-5-16,-3 19-1 15,-1 2-6-15,-5 5 7 16,-1-1-1-16,-5 0-9 16,0 0 10-16,-13-3 0 15,-12 4 27-15,-2-3 5 16,-2-2 1-16,2-4-2 16,8-3 1-16,5-8-5 15,10-5-6-15,4-4-9 16,0 0 11-16,8 0 3 0,23 0 0 15,17-4 16 1,8-10-27-16,2 2-5 0,-12 4-6 16,-13 2-2-1,-12 4 3-15,-15 0 0 0,-4 2-5 16,-2 0-36-16,0 0-47 16,0-2-150-16,-2-2-159 15</inkml:trace>
  <inkml:trace contextRef="#ctx0" brushRef="#br0" timeOffset="157389.74">21115 10822 387 0,'0'0'262'0,"0"0"-68"15,0 0-21-15,0 0 3 16,0 0-47-16,0 0-67 16,-12-6-48-16,43-3 12 15,7 2-5-15,7 0-16 16,-6 4-1-16,2-1-4 0,-5 2-51 16,-7 0-64-16,-12 2-132 15,-15 0-126-15</inkml:trace>
  <inkml:trace contextRef="#ctx0" brushRef="#br0" timeOffset="157543.65">21105 10968 834 0,'0'0'293'0,"0"0"-146"16,0 0-32-16,0 0-94 15,0 0-13-15,0 0-8 16,189-13 0-16,-129 4-84 0,4-1-126 15,-7-5-190 1</inkml:trace>
  <inkml:trace contextRef="#ctx0" brushRef="#br0" timeOffset="157957.17">22024 10655 245 0,'0'0'187'0,"0"0"-20"15,0 0 12-15,0 0-45 16,0 0-32-16,0 0-32 0,7-7-30 16,-7 7-36-16,-3 16-3 15,-15 9 41-15,0 12 17 16,3 4-24-16,6 2-1 15,9 3-13-15,0 0-10 16,13-5 7-16,20-9-4 16,15-13 6-16,8-12-2 15,8-7 7-15,1-18-1 16,-5-25-10-16,-12-7-10 16,-19-6-4-16,-21 2-6 15,-8 6 0-15,-39 8-5 16,-21 10 11-16,-9 11 18 15,-2 14-15-15,7 5 4 16,1 0-7-16,3 22-2 0,0 14-40 16,8 0-216-16,7-1-555 15</inkml:trace>
  <inkml:trace contextRef="#ctx0" brushRef="#br0" timeOffset="160455.21">7839 13569 47 0,'-13'4'47'0,"-3"5"7"16,1 1 7-16,-1-1 24 15,3-3 6-15,7-1 23 16,0-3 10-16,6-2 23 16,0 0-18-16,0 0-15 15,0 0 0-15,0 0-51 16,19 0-24-16,10-7-9 16,6-4-20-16,3 0-2 15,-4 1-7-15,-3 4 6 16,-7-4-6-16,-4 5-1 0,-7 2-9 15,-7 1-33-15,-6 2-38 16,0 0-23-16,0 0-59 16,-8 0-68-16,-13 0-132 15</inkml:trace>
  <inkml:trace contextRef="#ctx0" brushRef="#br0" timeOffset="161139.6">7839 13569 378 0,'-108'99'262'0,"108"-99"-163"15,0 0-53-15,0 0 36 16,0 0-7-16,0 0-28 16,-37-5-46-16,33 10 16 0,-1-1-17 15,3 1 30-15,2 0 3 16,0-1-25-16,2 1-8 15,25 2 0-15,15-1 78 16,12-1-33-16,6 7-33 16,-2 2-5-16,-4 9-7 15,-12 3-1-15,-13 0-23 16,-17 1-28-16,-12 0 25 16,0-3 4-16,-23 2 23 15,-14-1 10-15,-9 0 3 16,0 0 14-16,3-1-1 0,8 0 7 15,4 0-8-15,10-12-13 16,8-1 8-16,9-6-13 16,4-5-6-16,0 0 10 15,0 0-4-15,0 0 11 16,0 0 19-16,0 0-7 16,0 0-16-16,0 0-9 15,0 0-5-15,0 0-21 16,0 0 4-16,2 0 11 15,13 0 6-15,6 0 27 16,5 2-5-16,1 0-15 16,4 1-2-16,1 2-5 15,1-3 1-15,5 2 1 16,-3-1-2-16,-2-3 5 0,-4 0-5 16,-8 0 3-16,-7 0 2 15,-6 0-1-15,-8 0-1 16,0-5 4-16,0-4-3 15,0-8-4-15,0-1 4 16,0-5-1-16,-2 0 3 16,-10 0 0-16,8 3 5 15,2 5-5-15,2 2-2 16,0 5-4-16,0 1-8 16,0 0-49-16,6 7-99 15,15 0-185-15,6 0-392 16</inkml:trace>
  <inkml:trace contextRef="#ctx0" brushRef="#br0" timeOffset="162045.09">8433 13721 314 0,'0'0'217'16,"0"0"-61"-16,0 0-6 15,0 0 20-15,0 0-69 16,0 0-74-16,17-44-22 16,1 35 13-16,5-4-12 0,-2 8-6 15,4 5 0-15,-3 0-6 16,3 0 6-16,0 20 0 15,-6 8-1-15,-7 4-6 16,-10 8-5-16,-2 4 11 16,-9 0 1-16,-17-2 9 15,-6-3 15-15,-2-7-2 16,3-9 3-16,9-9-2 16,6-6-5-16,12-8-8 15,4 0 3-15,0-1 33 16,25-25-14-16,15-13-26 15,7-2 4-15,1-2-10 0,0 2-38 16,-6 4-15 0,-7 5 34-16,-10 4 19 0,-7 8 2 15,-9 8 10-15,-5 5-7 16,-2 5 0-16,-2 2 26 16,0 0-27-16,0 0 0 15,0 0-4-15,-2 0 1 16,-9 0 0-16,-5 17 2 15,3 0-1-15,-1 8-2 16,6 3 14-16,-1 6 0 16,5 6-6-16,1 2 2 15,3 0 2-15,0-2-2 16,0-8-4-16,20-7-6 0,2-7 1 16,-1-10 15-16,4-8-12 15,-4 0-4-15,6-12 19 16,0-15-6-16,-2-5-9 15,-3 1-1-15,-5 0-2 16,-3 1 0-16,-5 4 0 16,0 4-1-16,-3 6 3 15,-2 2-1-15,2 5 0 16,-4 0-1-16,0 4 1 16,-2 4-2-16,0 1-9 15,0 0 4-15,0 0 4 16,0 0 1-16,0 0 5 0,0 0-5 15,0 0-6-15,0 0 5 16,0 6-4-16,-12 23 4 16,-1 2 1-16,0 11 6 15,4 1 4-15,4-4 4 16,5-8-4-16,0-12-10 16,5-6-3-16,17-13 3 15,9 0 4-15,3-17-4 16,-1-19 0-16,-6-8-74 15,-11-4-189-15,-12 1-526 16</inkml:trace>
  <inkml:trace contextRef="#ctx0" brushRef="#br0" timeOffset="162302.79">9103 13489 963 0,'0'0'210'0,"0"0"-158"16,0 0-52-16,0 0-33 15,0 0 18-15,0 0 15 16,47 40 7-16,-35-38 26 16,-8-2-9-16,-4 0 3 15,0-11-15-15,-11-8-11 16,-12 1-1-16,-6 8 9 16,5 6-9-16,-1 4 0 15,8 0-5-15,3 7 1 16,7 16-4-16,7 7-27 15,0 5-132-15,19-2-148 0,12 1-296 16</inkml:trace>
  <inkml:trace contextRef="#ctx0" brushRef="#br0" timeOffset="163005.28">9357 13708 544 0,'0'0'125'15,"0"0"-12"-15,0 0-16 16,0 0-11-16,0 0-27 0,0 0 20 16,45-86-32-16,-45 86-34 15,0 2-13-15,0 21-10 16,0 14 10-16,0 5 46 15,0-2-28-15,0-4-5 16,0-10-4-16,2-8-1 16,9-10-4-16,5-8 5 15,4 0 3-15,7-6 8 16,0-24-2-16,-1-4-9 16,-3-6-9-16,-6 0-3 15,-3-1-5-15,-5 2 5 16,2 2 3-16,-4 1 6 0,-1 7-5 15,-1 6 0 1,-5 7 7-16,0 9 17 0,0 7 3 16,0 0-7-16,0 0-6 15,0 0-15-15,0 0-14 16,0 17 4-16,0 13 10 16,0 11 7-16,0 7-3 15,0 10 1-15,0 7 8 16,0 5-12-16,0 8 2 15,0 1-3-15,0 4 3 16,-9-1-3-16,2-2 3 16,-2-6-3-16,-2-8 3 15,3-9 4-15,-4-13 3 16,3-10-3-16,1-12 1 16,0-10 7-16,4-8-4 0,0-4 4 15,4 0 28-15,-7 0 14 16,-2-12-7-16,-2-16-16 15,-4-13-28-15,3-7 6 16,7-11-8-16,5-8-1 16,0-3-3-16,9 0-4 15,18 2-21-15,8 5-29 16,4 10-17-16,-1 8-17 16,2 7-60-16,-2 5-210 15,0 4-517-15</inkml:trace>
  <inkml:trace contextRef="#ctx0" brushRef="#br0" timeOffset="163283.14">9928 13758 669 0,'0'0'209'0,"0"0"-72"16,0 0 3-16,0 0-63 16,0 0-35-16,0 0-10 15,16-40 0-15,-14 38 10 16,-2 2 3-16,0 0-16 15,0 0-28-15,0 12-1 16,0 26-16-16,0 12 16 16,-5 8 14-16,3-3-6 15,2-9-4-15,0-15-4 16,12-8 0-16,7-14 1 0,4-9 2 16,6 0 8-16,0-27-11 15,2-13-34-15,-6-9-106 16,-10-7-250-16,-6 2-497 15</inkml:trace>
  <inkml:trace contextRef="#ctx0" brushRef="#br0" timeOffset="163519.06">10133 13415 805 0,'0'0'305'16,"0"0"-131"-16,0 0-131 15,0 0-43-15,0 0-3 16,0 0 3-16,0 44-2 0,0-24 2 15,0-10 0-15,0-3 0 16,0-7 3-16,0 0 6 16,0 0 16-16,-2 0 0 15,2 0-7-15,-2 0-18 16,-2 9-8-16,-6 11-30 16,-7 9-12-16,-10 6-124 15,-12-2-148-15,-5-8-429 16</inkml:trace>
  <inkml:trace contextRef="#ctx0" brushRef="#br0" timeOffset="164232.67">10967 13650 410 0,'0'0'351'16,"0"0"-176"-16,0 0-69 15,0 0-22-15,0 0 9 16,0 0-77-16,29 0 2 0,18 0 31 15,9 0-36-15,-6 0-4 16,-7 0-4-16,-9 0-3 16,-7 0-2-16,-8 0-55 15,-7 0-113-15,-8 0-58 16,-4 0-68-16</inkml:trace>
  <inkml:trace contextRef="#ctx0" brushRef="#br0" timeOffset="164409.13">10971 13888 549 0,'0'0'350'15,"0"0"-208"-15,0 0-19 16,0 0-23-16,0 0-40 16,0 0-5-16,143-10-42 0,-91 3-8 15,-8 0-5-15,-6 3-60 16,-10-2-164-16,-9-4-270 15</inkml:trace>
  <inkml:trace contextRef="#ctx0" brushRef="#br0" timeOffset="166013.93">12565 13505 321 0,'0'0'135'0,"0"0"-76"16,0 0 32-16,0 0 4 15,0 0-16-15,0 0-41 16,0-8-23-16,0 8-15 16,0 4-9-16,0 18 9 15,0 10 18-15,0 2 38 16,-2-1-25-16,0-5-5 0,2-8-7 16,0-8-5-16,0-8-7 15,0-3 0-15,0-1 4 16,0 0 13-16,0 0 34 15,-6-15 0-15,-2-16-50 16,-1-3-1-16,-3 0-7 16,0 2 3-16,-1 2-3 15,1 2 3-15,1 7-1 16,0 0 2-16,2 10-2 16,2 2 3-16,3 6 18 15,0 3-3-15,-5 0-20 16,-5 0-2-16,-3 5-2 0,-6 17 4 15,-3 9 6-15,-1 6-6 16,2 11 7-16,3 5-1 16,6 3 10-16,8 0-7 15,6-6 0-15,2-1-1 16,0-14-5-16,8-9 1 16,7-8-4-16,1-13 0 15,5-5-2-15,0 0 2 16,6-14 26-16,4-17-19 15,-2-8-7-15,-2-7-40 16,-4-1-3-16,-3 1 11 16,-3 0 9-16,-6 2 23 15,-1 7 4-15,-6 9-3 0,-2 8 7 16,-2 12 18 0,2 6-9-16,-2 2 0 0,0 0-15 15,0 0-2-15,3 0-23 16,-3 14 1-16,0 17 22 15,2 10 38-15,2 10-9 16,6 5-2-16,3 2 0 16,7-5 2-16,-1-7-20 15,4-14-3-15,0-6-1 16,-1-17-4-16,4-9-1 16,8-4 0-16,10-30-43 15,4-14-117-15,-4-10-292 0</inkml:trace>
  <inkml:trace contextRef="#ctx0" brushRef="#br0" timeOffset="166369.24">13127 13297 608 0,'0'0'310'0,"0"0"-146"15,0 0-34-15,0 0-18 16,0 0-53-16,0 0-59 15,3-26 17-15,34 13-10 16,14-1 15-16,3 2-20 16,-11 5 5-16,-6-1-7 15,-14 3-5-15,-10 5-40 16,-9 0-102-16,-4 0-122 16,0 0-138-16</inkml:trace>
  <inkml:trace contextRef="#ctx0" brushRef="#br0" timeOffset="166959.44">13095 13321 629 0,'0'0'167'0,"0"0"-42"16,0 0-8-16,0 0-18 16,0 0-43-16,0 0-56 15,-21 13 4-15,40-1 11 16,12-3 8-16,10 1-19 15,12 2 23-15,9 6-17 16,0 5-8-16,-10 2 6 16,-11 3-8-16,-17 2-3 15,-12 0-8-15,-12 3 6 16,0 0-5-16,-27 3 10 16,-13-1 6-16,-5-3-5 0,-7-4 3 15,8-2 2-15,4-4-3 16,9-7 1-16,11-1 12 15,9-9-3-15,6-3 4 16,5-2-13-16,0 0 31 16,0 0-6-16,0 0-10 15,0 0-11-15,0 0-4 16,0 0-1-16,7 4-3 16,10 5 18-16,10-6-10 15,4 3-5-15,9 0 1 0,10-4-3 16,1-2 2-1,0 0 5-15,-10 0-8 0,-10 0 0 16,-14 0 0-16,-10 0 0 16,-2 0 0-16,-5 0 0 15,0 0 0-15,0 0 9 16,0-10 0-16,4-8-3 16,0-10-2-16,1 0-4 15,-5-2 1-15,0 3 4 16,0 8-2-16,0 5 7 15,0 5-4-15,0 5-3 16,0 4-3-16,0 0-6 16,2 0-42-16,14 0-135 15,5 0-274-15</inkml:trace>
  <inkml:trace contextRef="#ctx0" brushRef="#br0" timeOffset="167815.05">13859 13326 528 0,'0'0'274'16,"0"0"-161"-16,0 0 16 15,0 0-15-15,0 0-106 16,0 0-8-16,57-77 16 0,-33 68-10 15,-1 6-6-15,-3 3-4 16,2 0 0-16,0 14-6 16,-1 14 7-16,-6 9 3 15,-5 4 7-15,-10 3-6 16,0 2 5-16,-10-2 17 16,-15-4 2-16,-1-5 19 15,4-14-14-15,6-7-6 16,9-8-10-16,3-6 0 15,4 0-7-15,0-7 13 16,4-24-9-16,21-7-11 16,8-8-18-16,5 2 7 15,-3 0-13-15,2 0-18 0,-2 2-5 16,-6 2 43 0,-2 8 4-16,-9 5 5 0,-9 8 0 15,-4 8 27-15,-5 5 10 16,0 4-8-16,0 2-13 15,0 0-21-15,0 0-2 16,-14 5 2-16,-4 16 0 16,-2 8 6-16,2 5-3 15,3 5 2-15,6 5 12 16,4 5-1-16,5 1-10 16,0 2 16-16,7-3-9 15,17-10-9-15,10-10-4 0,4-14 0 16,4-13 8-1,3-2 4-15,-3-12-7 0,0-22-4 16,-4-4-1-16,-4-1-22 16,-7-4-7-16,-6 5 5 15,-3 2 15-15,-7 2 8 16,3 2 2-16,-5 9 1 16,-3 9 3-16,0 6 9 15,-6 7 6-15,0 1-6 16,0 0-8-16,0 0-5 15,0 0 1-15,0 0-2 16,0 0 0-16,0 0 0 16,-4 8 1-16,-9 14 3 15,-3 10 1-15,1 4 4 16,1 8-2-16,8 2 2 0,4-5 0 16,2-3-4-16,2-11-5 15,23-7 1-15,4-9 1 16,4-10 1-16,2-1-3 15,4-16-34-15,1-19-39 16,-5-14-148-16,-3-9-315 16</inkml:trace>
  <inkml:trace contextRef="#ctx0" brushRef="#br0" timeOffset="168065.41">14856 12962 794 0,'0'0'183'0,"0"0"-106"15,0 0-25-15,0 0 6 16,0 0-21-16,0 0-37 16,-73 122 11-16,94-119 15 15,0-3 28-15,2-9-1 16,-5-14-25-16,-7-8-11 16,-5 7-10-16,-4 4-4 15,-2 6-6-15,0 10-16 16,0 4 4-16,-4 0-29 15,-15 14-3-15,-8 18-32 16,-6 3-80-16,-10-3-187 16</inkml:trace>
  <inkml:trace contextRef="#ctx0" brushRef="#br0" timeOffset="168803.49">15610 13244 395 0,'0'0'228'16,"0"0"-83"-16,0 0 13 0,0 0-21 15,0 0-11-15,0 0-41 16,-17-7-14-16,17 7-10 16,0 0-16-16,0-3-11 15,2-1-19-15,20-1-10 16,12-6 20-16,14 0-14 16,4-3-11-16,-4-1 0 15,2 0-2-15,-13 4-47 16,-5 1-14-16,-10 2-96 15,-6 0-104-15,-12-1-72 16,-4-3-205-16</inkml:trace>
  <inkml:trace contextRef="#ctx0" brushRef="#br0" timeOffset="169021.66">15888 12985 308 0,'0'0'257'0,"0"0"-88"0,0 0 24 15,0 0-34-15,0 0-31 16,0 0-44-16,-37-63-29 15,37 63-7-15,0 0-15 16,0 0-11-16,0 0-21 16,0 14-1-16,0 30-7 15,0 22 7-15,6 12 8 16,4 5-8-16,3-6 5 16,5-10-5-16,2-11-1 15,4-13-89-15,1-12-130 0,2-23-243 16</inkml:trace>
  <inkml:trace contextRef="#ctx0" brushRef="#br0" timeOffset="169642.73">16464 12976 481 0,'0'0'264'0,"0"0"-122"15,0 0 4-15,0 0-18 16,0 0-45-16,0 0-33 0,0-12-33 16,0 12-7-16,0 0-5 15,0 4-5-15,0 22-5 16,0 14 5-16,0 13 20 15,0 2-6-15,0 1-11 16,0-3 20-16,0-9-8 16,0-8-8-16,0-12 2 15,-5-10-8-15,3-6 2 16,2-6 2-16,0-2-1 16,0 0 3-16,0 0 9 15,0-10 7-15,21-13-6 16,5-12-9-16,8-4-4 0,3 6-4 15,1 1 0 1,3 7-1-16,-6 11-2 0,-6 10 1 16,-11 4 2-16,-7 0-1 15,-11 2-10-15,0 21 1 16,-4 9 3-16,-25 3 7 16,-10 4 0-16,4-3 7 15,-3-9-6-15,1-2 1 16,0-9 0-16,2-4 13 15,8-5-8-15,7-7 12 16,14 0 6-16,1 0 9 16,5 0-6-16,0 0-1 15,0 0-4-15,0 0-19 16,0 0-4-16,0 0-10 0,5 0-30 16,14 0-31-16,15 0-23 15,4 0-228-15,4 0-676 16</inkml:trace>
  <inkml:trace contextRef="#ctx0" brushRef="#br0" timeOffset="171707.52">17358 12846 143 0,'0'0'255'15,"0"0"12"-15,0 0-15 16,0 0-43-16,0 0-66 16,0 0-53-16,-6-4-36 15,6 4-19-15,0 0-9 16,0-5-9-16,10-2-9 16,19-7-5-16,9-3 29 0,5-1-22 15,-1 4-10 1,-2 2-3-16,-7 3-19 0,-6 2-23 15,-11 6 0-15,-12 1-64 16,-4 0-80-16,0 0-28 16,-29 9-32-16,-13 7-35 15</inkml:trace>
  <inkml:trace contextRef="#ctx0" brushRef="#br0" timeOffset="172209.24">17358 12846 100 0,'-6'0'312'15,"6"0"-55"-15,0 0-18 16,0 0-55-16,0 0-27 15,0 0-54-15,-54 12-58 16,54-12-35-16,2 0-10 16,15 0 0-16,10 0 20 15,10 0-10-15,0 1-5 16,-1 9 0-16,-1 4-5 16,-6 4-1-16,-6 6-10 0,-8 5-20 15,-11 5-3-15,-4 4 0 16,-6 2-5-16,-30 2 33 15,-8 0 6-15,-10 1 7 16,1-4-7-16,6-5 0 16,7-5 2-16,15-12 12 15,12-8 11-15,11-7 1 16,2-2 5-16,0 0 13 16,20 0-24-16,11-12 9 15,9-2-12-15,2 1-14 16,8 8-1-16,1 1-1 15,4 1-1-15,3 3 1 0,-4 0-1 16,-5-1 3-16,-5-4-1 16,-3 0-2-16,-10-3 5 15,-11 2-1-15,-8-2-2 16,-8 3-1-16,-4 1-1 16,0-4 0-16,0-6 4 15,0-3-2-15,0-8 5 16,-2-3-5-16,-6-4-1 15,6-2 0-15,0 0-1 16,2 5-12-16,0 10-24 16,0 7-40-16,0 5-143 15,16 2-308-15</inkml:trace>
  <inkml:trace contextRef="#ctx0" brushRef="#br0" timeOffset="173041.08">18031 12793 738 0,'0'0'130'16,"0"0"-33"-16,0 0-22 16,0 0-60-16,0 0-11 15,0 0 6-15,123-72-8 16,-101 72 2-16,-4 0-4 0,-5 0-3 15,0 12 0-15,-6 14-3 16,-2 11-4-16,-5 9 10 16,0 8 11-16,-5 0 5 15,-15 2 3-15,-4-7 20 16,-1-8-1-16,6-11-11 16,5-14-3-16,9-8-6 15,5-8-11-15,0 0 8 16,0-8 24-16,19-28-15 15,12-15-24-15,9-7-61 16,-3 2 30-16,-1 6-14 16,-9 6 44-16,-7 6 1 15,-5 6 2-15,-1 4 1 0,-1 5-1 16,-3 4 3-16,-4 7 9 16,-4 6 6-1,-2 6 31-15,0 0-31 0,0 0-20 16,0 0-10-16,0 0-1 15,-8 20 11-15,-6 10 23 16,3 4-7-16,3 7-1 16,6 4 1-16,2 4 12 15,0 1-14-15,16-2 1 16,11-6-9-16,7-12 3 16,1-10 5-16,3-12-10 15,-2-8 6-15,-2 0-2 0,-5-10 0 16,-4-14-8-1,0-8-14-15,0-4-11 0,-5 3-4 16,0-4 13-16,-6 3 11 16,-4 3 4-16,-3 5 1 15,-5 6 1 1,1 6-1-16,-3 6 18 0,0 4 1 16,0 3-2-16,0-2-3 15,0 3 3-15,0 0-4 16,0 0 2-16,0 0-11 15,0 0-4-15,0 0-3 16,0 21-7-16,-7 12 10 16,-4 13 2-16,4 7-2 15,7 3 10-15,0-6-2 16,0-6 1-16,9-12-1 0,9-10 0 16,0-6-8-16,2-8 0 15,0-8-2-15,-2 0-16 16,4-20-41-16,-1-21-61 15,-6-14-236-15</inkml:trace>
  <inkml:trace contextRef="#ctx0" brushRef="#br0" timeOffset="173266.95">18972 12617 740 0,'0'0'197'15,"0"0"-115"-15,0 0-58 16,0 0-8-16,0 0-1 0,0 0-14 15,-62 38-1-15,62-32 0 16,0-6 8-16,0 0 27 16,0 0 73-16,2-7-2 15,4-13-70-15,-2 3-26 16,2 3 3-16,-6 4-13 16,0 8-13-16,0 2-120 15,-21 2-170-15,-18 22-447 16</inkml:trace>
  <inkml:trace contextRef="#ctx0" brushRef="#br0" timeOffset="173745.18">17320 12641 368 0,'0'0'149'0,"0"0"-65"15,0 0 15-15,0 0 14 16,0 0 3-16,0 0-31 16,-24-28 6-16,24 28-4 15,0 0-2-15,-7 2-48 16,-7 32-30-16,-8 22 17 15,-5 28 47-15,5 23-41 16,8 14-2-16,14 4-6 16,0-11-12-16,41-17-10 15,28-23 1-15,35-28-2 16,33-22 0-16,27-24-25 0,21-8-82 16,6-40-318-16</inkml:trace>
  <inkml:trace contextRef="#ctx0" brushRef="#br0" timeOffset="174112.76">19346 12455 755 0,'0'0'236'0,"0"0"-65"16,0 0-34-16,0 0-84 16,0 0-29-16,0 0-14 15,149-16 1-15,-90 57-1 16,-10 26-10-16,-24 20-2 15,-25 18 2-15,-12 18 4 16,-48 11 0-16,-27 3 14 16,-16-9 4-16,-4-17-3 15,16-28-17-15,24-25 9 0,29-30-11 16,30-28-128-16,8-19-245 16</inkml:trace>
  <inkml:trace contextRef="#ctx0" brushRef="#br0" timeOffset="174496.28">19928 12320 740 0,'0'0'101'0,"0"0"-77"0,0 0-22 16,0 0 18-16,0 0-20 16,0 0-5-16,143-85 3 15,-125 85-8-15,-5 9 10 16,-9 13 9-16,-4 5 38 16,0 6 20-16,-4-1 7 15,-16 5 1-15,-6-2-24 16,-6-3-20-16,1 0-5 15,0-8 5-15,8-7 0 16,10-9 5-16,10-6 10 16,3-2 16-16,32-8 1 15,37-23-21-15,23-4-40 16,12 3-2-16,1 7-48 0,-7 11-74 16,-9 11-218-16</inkml:trace>
  <inkml:trace contextRef="#ctx0" brushRef="#br0" timeOffset="175320.62">20287 12862 123 0,'0'0'163'15,"0"0"-3"-15,0 0 38 16,0 0-1-16,0 0-46 0,0 0-25 16,0 0-43-16,0 0-37 15,16 0-9-15,17 0-17 16,13 0-4-16,18-7-13 15,5-2-3-15,10-2-138 16,4-3-86-16,-2 2-114 16,-8 0-234-16</inkml:trace>
  <inkml:trace contextRef="#ctx0" brushRef="#br0" timeOffset="175488.72">21027 12781 560 0,'0'0'155'16,"0"0"-45"-16,0 0-13 0,0 0-43 15,0 0 16-15,0 0-38 16,125-74-29-16,-94 70-6 16,5 1-16-16,1 3-52 15,9-5-36-15,0-1-85 16,3 0-76-16,3-2 1 16</inkml:trace>
  <inkml:trace contextRef="#ctx0" brushRef="#br0" timeOffset="175667.7">21861 12584 7 0,'0'0'167'0,"0"0"-1"15,0 0 2-15,0 0-20 0,0 0-25 16,0 0-42-16,220-43-44 16,-181 37-25-1,1 0 5-15,-1-1-15 0,6 6-2 16,2-2-28-16,0 0-115 15,-1-6-224-15</inkml:trace>
  <inkml:trace contextRef="#ctx0" brushRef="#br0" timeOffset="175842.14">22693 12467 81 0,'0'0'129'0,"0"0"-97"15,0 0 5-15,0 0 160 0,0 0-15 16,0 0-53-1,206-14-19-15,-169 9-16 0,-2 1-20 16,1 3-27-16,-5-3-38 16,2 4-9-16,5-3-27 15,5-7-251-15</inkml:trace>
  <inkml:trace contextRef="#ctx0" brushRef="#br0" timeOffset="176730.94">24079 12305 132 0,'0'0'224'0,"0"0"-150"16,0 0-7-16,0 0 9 15,0 0 6-15,0 0-14 16,-90 13-8-16,75-13 2 16,6 0 13-16,0 0-2 15,9-6 17-15,0-13 7 16,0-1-80-16,12-3-13 16,14 1 11-16,1 6-14 15,4 2 11-15,0 7-12 16,2 3 0-16,-2 4 0 15,-2 0 3-15,-4 2-3 0,-9 13 0 16,-5 3-15-16,-11 0 11 16,0 2-17-16,-9 4-1 15,-24 4 22-15,-8 0 18 16,-7 3-9-16,-2-5 12 16,11-2-1-16,7-6 1 15,14-7 4-15,14-4-1 16,4-7-5-16,0 0 37 15,22 0-18-15,16 0 4 16,12-2-20-16,-2-5-10 16,-9 3-5-16,-10 4-7 15,-16 0-50-15,-9 0-130 16,-4 0-134-16,0-8-377 0</inkml:trace>
  <inkml:trace contextRef="#ctx0" brushRef="#br0" timeOffset="177203.08">24166 12096 139 0,'0'0'512'0,"0"0"-417"16,0 0-23-16,0 0 16 15,0 0-29-15,0 0-1 16,-27-105-9-16,20 93 11 15,-6 0-10-15,-3 2 2 0,-6 6-16 16,0 2-15-16,-7 2-14 16,-4 0-1-16,-6 8-1 15,-1 18 1-15,-5 11-2 16,5 10 3-16,3 12 5 16,6 9 4-16,10 6-2 15,10 4 2-15,11 0-4 16,0-3 4-16,32-7-14 15,21-8 5-15,21-12-4 16,17-11 7-16,7-22 1 16,3-15 1-16,-8-8-5 15,-13-40 11-15,-16-20-18 0,-10-19-22 16,-20-13 14 0,-18-13-5-16,-16-12 8 0,0 2 3 15,-36 19 2 1,-13 28 1-16,-5 32 3 0,-4 25-1 15,3 19-3-15,1 0 0 16,13 25-2-16,18 15-97 16,23-1-219-16,0-7-490 15</inkml:trace>
  <inkml:trace contextRef="#ctx0" brushRef="#br0" timeOffset="179429.69">3534 15623 616 0,'0'-12'109'16,"0"8"3"-16,0 4-25 15,0 0-31-15,0 0-25 16,0 0-31-16,0 0-18 16,0 13 18-16,0 14 22 15,-4 6 90-15,-4 10-43 16,-1 9-42-16,-1-2-3 0,6-1-5 16,2-10-12-1,2-7 6-15,0-9-7 0,0-13-6 16,0-7-43-16,2-3-143 15,2-22-70-15,-2-24-520 16</inkml:trace>
  <inkml:trace contextRef="#ctx0" brushRef="#br0" timeOffset="179867.09">3586 15494 175 0,'0'0'536'0,"0"0"-447"16,0 0-82-16,0 0 6 0,0 0 18 16,0 0 16-16,-4-12 3 15,-5 10 34-15,-7-2-5 16,-3 4-46-16,-8 0 5 16,-4 0-22-16,-8 6 7 15,1 20-11-15,-2 11-5 16,0 11 11-16,4 13-7 15,9 16 1-15,12 8-6 16,15-2 8-16,0 4 7 16,21-7-18-16,25-4-3 15,21-14-4-15,17-17 2 16,8-24 2-16,-3-21 29 16,-8-26-19-16,-15-41-5 0,-14-23 40 15,-17-7-41-15,-17-14-4 16,-18 2-5-16,-13 12-5 15,-29 17 10-15,-12 21 1 16,0 25 4-16,1 21-5 16,2 13 0-16,4 0-3 15,9 17 2-15,9 13-4 16,11 2-40-16,18 3-186 16,0-13-194-16</inkml:trace>
  <inkml:trace contextRef="#ctx0" brushRef="#br0" timeOffset="181315.6">5347 15679 601 0,'0'0'222'16,"0"0"-211"-16,0 0-11 15,0 0-15-15,0 0 12 16,0 0 3-16,12 48 2 16,-10-44 6-16,-2 0 5 15,0-2-1-15,0-2 15 16,0 0-18-16,0 0 11 15,0 0 11-15,0 0 27 16,0 0 38-16,0-18-20 16,-5-6-56-16,-4-6-18 15,0 2 7-15,-1 2-1 16,0 2-3-16,1 7 12 16,3 8 24-16,-2 5-9 0,4 4-1 15,0 0-18-15,-3 0-13 16,-3 0-7-16,-11 4 7 15,-1 15 0-15,-3 12 0 16,1 9 1-16,2 4 4 16,3 2-5-16,7 3 7 15,5-3-2-15,7-8-5 16,0-6 0-16,0-6-2 16,4-13 0-16,7-3 1 15,5-6-12-15,1-4-3 16,6 0 16-16,4-19 16 15,2-15 6-15,4-10-22 16,-2-2-14-16,-4-7 2 16,-4 7 12-16,-6 9 2 0,-6 16 2 15,-1 3 2-15,-8 14 5 16,-2 4-5-16,0 0-6 16,0 0-22-16,4 10 11 15,0 16 7-15,1 1 4 16,1 8 4-16,2 0 3 15,0 2 1-15,1-5 17 16,0-2-18-16,0-8 5 16,-3-7-10-16,-1-6-2 15,-3-1 4-15,2-8 4 16,2 0-8-16,4-3 4 0,3-20 2 16,6-5 13-1,-1-5-16-15,-5 4-1 0,1-1-1 16,-4 11-1-16,-1 5 3 15,3 5-1-15,-1 5-2 16,2 0-5-16,0 4 1 16,0 0 0-16,1 8-5 15,-1 10 2-15,-6 6 6 16,0 3 0-16,-2 2 2 16,-1-5 1-16,0 0 1 15,-2-4-2-15,-2-8-1 16,0-2 2-16,0-6-2 0,0-4 8 15,0 0-7 1,0 0 6-16,2 0 3 0,7-14-3 16,5-12-7-16,3-13-1 15,6-5-1-15,2 3-5 16,-1 5 2-16,1 4 2 16,-6 10 0-16,0 3 2 15,-9 12 0-15,0 5 1 16,-4 2-1-16,1 0-4 15,-1 6 1-15,3 16 0 16,1 5 8-16,0 4-3 16,4 5 10-16,-1-1-6 15,3-4 0-15,-5-5 3 16,-2-6-3-16,-1-12 2 16,-2-4-5-16,2-4 2 0,3 0 10 15,7-14 9-15,3-8-5 16,0-4-14-16,0-6-4 15,-3 2-23-15,1-6-41 16,6 5-154-16,-2 4-239 16</inkml:trace>
  <inkml:trace contextRef="#ctx0" brushRef="#br0" timeOffset="181966.92">6497 15705 459 0,'0'0'130'0,"0"0"-130"16,0 0-44-16,0 0 44 16,0 0 19-16,0 0-7 15,13-10 22-15,-13 6 58 16,0 4 67-16,0-4-47 15,0-3-73-15,-6 0 16 16,-7-3-47-16,-3-2-2 16,1-2-1-16,-1 2-5 15,3 2 9-15,-1 6 31 16,-1-2 22-16,-1 6-8 0,-2 0-22 16,-4 0-3-1,-3 15-26-15,0 12 10 0,4 3-6 16,5 2-4-16,11-3 7 15,5 0-9-15,0-12-1 16,19-2 0-16,4-7 1 16,-2-8 2-16,4 0 27 15,-1-17-24-15,3-20 19 16,4-16-25-16,-2-6-2 16,0-3-22-16,-9-5-7 15,-4 5 1-15,-8 0 20 16,-5 8 4-16,-3 6 6 15,0 14-5-15,0 14 10 16,0 9-5-16,0 8 31 0,0 3-15 16,0 0-16-16,-5 3-34 15,-3 21 31-15,-6 15 2 16,1 7 2-16,3 10 4 16,8 6 7-16,2 6 5 15,0-4 7-15,0-3-3 16,18-11-5-16,5-14-6 15,-4-10-4-15,4-18-6 16,-3-8 0-16,3 0 2 16,-2-26-2-16,6-14-22 15,-6-10-170-15,-11 1-368 16</inkml:trace>
  <inkml:trace contextRef="#ctx0" brushRef="#br0" timeOffset="182859.03">8205 15320 638 0,'0'0'189'0,"0"0"-64"16,0 0-56-16,0 0-43 16,0 0-26-16,0 0-2 15,-11-9-3-15,2 9 5 16,-7 5 17-16,-1 9 58 15,-6 0-4-15,3-1-21 16,0-10-17-16,7 0-1 0,4-3-7 16,5 0-7-16,4 0 11 15,0-19-11-15,0-5-18 16,6-5-25-16,19 4 25 16,4 3 8-16,6 4-8 15,1 4 0-15,-3 7 1 16,-2 7 0-16,-6 0-1 15,-8 21-4-15,-7 7-15 16,-10 6 6-16,0 3 3 16,-20 1 3-16,-18 5 7 15,-7 1 2-15,-1 0 3 16,3-12-1-16,14-6-4 16,11-16 1-16,14-6-1 0,4-4 9 15,0 0 39-15,22 0-23 16,16-9 19-16,9-10-32 15,0 5-5-15,-3 6-4 16,-3 4-1-16,-10 4-3 16,-10 0 1-16,-11 0-17 15,-8-4-40-15,-2 0-81 16,0-6-94-16,0-8-119 16</inkml:trace>
  <inkml:trace contextRef="#ctx0" brushRef="#br0" timeOffset="183295.78">8314 15025 522 0,'0'0'202'16,"0"0"-55"-16,0 0-45 16,0 0-4-16,0 0-37 15,0 0 5-15,-118-63-41 16,93 63-7-16,-4 20 2 15,-6 6 14-15,-11 13 5 16,-4 11 1-16,1 12-4 16,7 11-12-16,11 7-7 15,10 8-1-15,19 2-7 16,2-1-3-16,23-7-4 0,28-12 4 16,22-17-3-1,12-16 6-15,7-19-8 0,-5-18 8 16,-10 0 2-16,-10-37-2 15,-11-16 4-15,-15-10-11 16,-16-8-2-16,-11-10-15 16,-14-3-7-16,0-6 12 15,-16 2-7-15,-13 7-2 16,0 22 2-16,1 20 16 16,1 25-5-16,3 14-10 15,1 4 4-15,0 22 1 16,-3 10-29-16,-2 5-98 15,-11 1-111-15,-3-7-360 16</inkml:trace>
  <inkml:trace contextRef="#ctx0" brushRef="#br0" timeOffset="184967.06">9975 15232 684 0,'0'0'151'0,"0"0"-106"16,0 0-29-16,0 0-16 15,0 0 0-15,0 0 0 16,7 8 11-16,-3 2 1 16,-2 2-2-16,0-4 17 15,1 1-7-15,-3-4-6 16,2-5 0-16,-2 2-13 16,0-2 9-16,0 0 2 15,0 0 4-15,0 0 2 0,-13-10-4 16,-5-14-14-16,0-7-1 15,2-3 1-15,3 1 4 16,-3 3-3-16,5 7 6 16,0 9 35-16,2 2 2 15,5 10 5-15,-1 2-13 16,-1 0-33-16,-6 6-2 16,-5 22-2-16,-6 10 2 15,-1 8 5-15,3 7-5 16,4-6 9-16,3 4 11 15,3 2 15-15,5-7-21 16,6-7-9-16,0-7 7 0,0-10-10 16,0-11 0-16,0-4-3 15,4-7-4-15,7 0-9 16,5-5 13-16,4-18 28 16,-2-7-28-16,-2-2-26 15,-5-4-10-15,-3 0-4 16,4-3-17-16,-1 8 55 15,-1 2 1-15,2 10 2 16,-5 9 3-16,-3 6 4 16,-2 4 9-16,3 0-15 15,0 0-2-15,1 0-10 16,3 21 10-16,2 2 4 16,5 7 3-16,-1 0-4 0,3 3 2 15,3-4 16-15,-4-3 8 16,1-3-20-16,-1-8 4 15,-3-4 4-15,-3-10-5 16,3-1 5-16,1 0 3 16,3-6 2-16,2-20-5 15,0-6-17-15,-2-9 5 16,2 3-2-16,-4-7-1 16,-3-1-2-16,1-2 2 15,-1 0-2-15,-5 14 2 16,-5 13-1-16,-3 15 3 15,0 6-6-15,0 0 2 16,-14 16-6-16,-8 13 6 16,-2 7 0-16,2 0 6 0,6-8-5 15,11-3-1-15,5-2-7 16,5-14-1-16,24-4 5 16,11-5-5-16,11-4 8 15,1-14-1-15,-8 0-7 16,-6 4-29-16,-13 4-19 15,-12 8 17-15,-7 2 29 16,-1 0-1-16,-1 13 0 16,-1 12 11-16,-3-1 0 15,0 6 0-15,0 2 1 16,0 2 22-16,0-1 1 0,0-10-3 16,0-5-2-16,2-6-3 15,9-7-3-15,7-5-2 16,4 0 13-16,9-12-7 15,6-13-5-15,5-8-12 16,-1-6-1-16,0 0-22 16,-5 0-30-16,-7 3 2 15,-10 0 49-15,-5 4 2 16,-10 6-4-16,-4 3 9 16,0 5-2-16,0 6 2 15,0 7 4-15,0 0-1 16,-2-1 0-16,-2 5-7 15,0-4-1-15,-6 5-1 16,4-2-2-16,-3 2-1 0,-3 0 4 16,-1 0 0-16,-3 7-2 15,-1 14-1-15,-3 9 1 16,2 7 2-16,2 7 6 16,10-2 9-16,6 0-4 15,0-1 14-15,18-10-5 16,20-9-5-16,8-14 8 15,3-8-6-15,5-1-6 16,-6-36-7-16,2-11-4 16,-6-12-37-16,-8 2-118 15,-16-3-156-15,-18 9-483 16</inkml:trace>
  <inkml:trace contextRef="#ctx0" brushRef="#br0" timeOffset="186910.37">12082 15069 465 0,'0'0'261'16,"0"0"-90"-16,0 0-49 16,0 0-36-16,0 0-19 15,0 0-60-15,8-22-7 16,-8 26-30-16,2 16 30 0,4 6 37 15,-2 2-12 1,0 1-16-16,1-1-8 0,-3-10 7 16,2-9-8-16,-2 0 5 15,0-9-3-15,0 0-1 16,1 0 16-16,4-10-6 16,-3-16 8-16,-1-11-19 15,-1 1-21-15,-2 5 9 16,0 7-7-16,0 7 17 15,0 9-22-15,0 4 24 16,0 4 10-16,-5 0 9 16,-3 0-19-16,-6 0 0 15,-3 22-10-15,-4 10 10 16,1 8 6-16,3 6 4 16,5 10 9-16,7-1 6 0,5-1-15 15,0-6 5-15,11-8-14 16,10-8 3-16,3-9 9 15,3-16-13-15,4-7 0 16,3 0 20-16,3-18 3 16,1-15-12-16,5-10-11 15,-1-6-2-15,3-4-39 16,-7 2 0-16,-5 8-17 16,-8 8 49-16,-5 12 9 15,-7 10 4-15,-4 9-1 16,0 4 3-16,0 0-1 15,4 0 15-15,-1 0 6 16,-2 14-8-16,-1 2 12 16,-5 2-14-16,4 1-9 0,-4-6 11 15,-2 4-16-15,0-3 2 16,1-4-2-16,-3-2 1 16,0-8 2-16,0 0-1 15,0 0-4-15,0 0 13 16,0 0-9-16,0 0 12 15,0-12-14-15,0-7-1 16,-9 0 0-16,-1-3 0 16,0 0 1-16,-1 4 3 15,-1 1-3-15,-1 9-2 16,-1 6-1-16,-1 2-7 16,-3 0 7-16,-4 24-7 15,0 6 1-15,1 2 5 0,4 5 1 16,3-2 1-16,3 0-1 15,5-1 0-15,4-4 0 16,2-6 0-16,0-2 1 16,0-8-3-16,0-7 2 15,4-4-2-15,3-3-2 16,5 0-6-16,9-23 10 16,1-8 1-16,5-10-9 15,-3 6 1-15,-1-1 6 16,-5 10 2-16,-7 12-2 15,-5 6 7-15,-2 3-3 16,0 5-2-16,0 0-6 0,0 5 2 16,3 13 4-16,1 8 22 15,2 2-13-15,-2 7 6 16,1-10-14-16,5-1 8 16,-3-6-7-16,0-8 4 15,3-6-5-15,-4-4 4 16,2 0 8-16,3 0-12 15,8-23 12-15,-1-12-8 16,4-9-5-16,3-6-5 16,-2-9 3-16,-2 0-11 15,-5-4-6-15,-5 1 17 16,-3 8 1-16,-5 10 1 16,-1 10 10-16,-2 13 8 0,-4 9-6 15,2 12 3-15,-2 0-8 16,0 0-7-16,0 0-5 15,0 19-6-15,0 11 7 16,0 12 4-16,0 9 3 16,0 8 1-16,-6 1 5 15,-3 1-1-15,3-3-4 16,-4-5 1-16,6-7-2 16,2-9-1-16,2-13-2 15,0-10 0-15,0-8 0 16,6-6-5-16,21 0 5 15,6-23 9-15,6-18-9 0,-1-11-8 16,-3-5-10 0,-8 6-8-16,-4 1 10 0,-8 1 5 15,-9 9 3-15,-1-4-10 16,0 12 18-16,-1 2-3 16,0 8 6-16,1 8-3 15,-5 8 1-15,0 3 7 16,0 3 1-16,0 0-9 15,0 9-15-15,-7 19 15 16,-7 12 12-16,-1 11-3 16,4 7 7-16,4 5 7 15,1 4 0-15,6-8-13 16,0-6 2-16,0-11-7 16,0-14-4-16,0-12-1 15,6-7-1-15,10-9-37 0,9-15-31 16,4-23-140-16,-1-8-313 15</inkml:trace>
  <inkml:trace contextRef="#ctx0" brushRef="#br0" timeOffset="187313.76">13363 15091 1058 0,'0'0'244'15,"0"0"-244"-15,0 0 2 16,0 0-2-16,0 0 10 15,0 0-4-15,0 0-6 16,129 74 1-16,-115-74-1 0,-8 0 16 16,-1-10 3-16,-1-9-19 15,-4-5-36-15,0-1-8 16,0-1-24-16,0 2 18 16,-4 4 24-16,-7 2 23 15,5 7 3-15,-4 8 19 16,-1 3 24-16,-4 0-5 15,-3 0-25-15,-7 14-1 16,0 12 11-16,-1 0 5 16,2 10 18-16,3 1 6 15,13 2-7-15,8 3-8 16,0 0-16-16,19-3 1 16,20-9-11-16,1-4-6 0,-1-17-5 15,-3-3 3-15,-5-6-3 16,3-13-10-16,2-19-27 15,-1-10-28-15,1-2-105 16,2 0-137-16,0 3-318 16</inkml:trace>
  <inkml:trace contextRef="#ctx0" brushRef="#br0" timeOffset="187794.37">13851 15066 70 0,'0'0'482'0,"0"0"-252"16,0 0-50-16,0 0-27 15,0 0-33-15,0 0-64 16,10-5-18-16,-10 5-31 15,0 0 4-15,0 0-7 16,0-4-2-16,-2 1 21 16,-12-4-4-16,-7-3-7 0,0 2-9 15,0 4 0-15,1-1 0 16,5 5 15-16,3 0-5 16,3 0-9-16,1 5-2 15,-3 21 0-15,-1 10-3 16,1 6 2-16,5 2 3 15,4-4-1-15,2-9-2 16,0-9-1-16,4-9 0 16,16-13 1-16,2 0 0 15,5-13 21-15,2-21-4 16,0-8-13-16,-2-7-5 0,-2-9-11 16,-2 0-13-16,-4-5 8 15,-9 0 11-15,-5 1 5 16,-5-3 1-16,0 7 0 15,0 16 1-15,0 12 1 16,0 21 16-16,-2 9-17 16,-5 3-2-16,1 33-7 15,-1 14 7-15,5 8 10 16,2 8 0-16,0-3-1 16,6 1 0-16,10-3 2 15,-5-2-10-15,0-7 0 16,-7-11-2-16,-4-15-34 15,0-12-75-15,0-14-465 16</inkml:trace>
  <inkml:trace contextRef="#ctx0" brushRef="#br0" timeOffset="188755.4">15105 14772 187 0,'0'0'398'0,"0"0"-231"15,0 0 7-15,0 0-46 16,0 0-3-16,0 0-11 15,26-113-38-15,-21 108-25 16,-3 3-10-16,-2 2-10 16,0 0-28-16,0 10-3 15,0 24-6-15,0 19 6 16,0 5 16-16,0 0 3 0,0-7-19 16,0 2 4-16,0-7-1 15,0-7-1-15,0-10-4 16,-2-11-13-16,0-14-15 15,-1-4-5-15,3 0 20 16,0-16 11-16,0-18-13 16,0-13-59-16,0-2-25 15,7-1-3-15,-3-4 15 16,-4 6 70-16,0 2 19 16,0 11 11-16,0 12 85 15,0 6 29-15,0 11-43 16,0 5-20-16,0 1-31 15,0 0-7-15,0 0-24 16,0 5-13-16,18 28 13 0,11 16 5 16,7 10 7-16,6 7 1 15,2-2 3-15,1-4 2 16,-5-9-11-16,-7-12-2 16,-12-19 3-16,-8-9-7 15,-8-10 0-15,-5-1 7 16,0-8 23-16,0-28 16 15,0-14-31-15,0-20-15 16,-7-2 2-16,-4-4-3 16,2-5 0-16,2 9-14 15,7 14-6-15,0 19-13 16,0 16-20-16,5 19-35 16,17 4-227-16,4 27-12 0,3 14-396 15</inkml:trace>
  <inkml:trace contextRef="#ctx0" brushRef="#br0" timeOffset="189129.25">15724 14795 11 0,'0'0'792'0,"0"0"-653"15,0 0-15-15,0 0-61 16,0 0-1-16,0 0-6 15,13-69-56-15,-13 83-10 0,-15 22 10 16,-6 13 8 0,2 7 11-16,5-1 10 0,8-3-5 15,6-13-2-15,0-9-12 16,15-14-9-16,12-14 0 16,-1-2 10-16,6-14 28 15,-6-20-21-15,-1-11-2 16,-8-8-16-16,-7-7 2 15,-10 2-1-15,0-1 3 16,-16 15-2-16,-9 12-2 16,2 14-8-16,0 16 8 15,3 2 0-15,2 6-4 16,2 18-4-16,8 7-78 16,5 1-81-16,3-9-135 0,0-2-400 15</inkml:trace>
  <inkml:trace contextRef="#ctx0" brushRef="#br0" timeOffset="189410.09">16077 14607 728 0,'0'0'229'0,"0"0"-106"15,0 0 1-15,0 0-33 16,0 0-54-16,0 0-20 15,13-37-17-15,-13 67 0 16,0 15 6-16,0 13 29 0,-3 1-11 16,-7 0-12-16,-2-3-6 15,3-4-3-15,3-2-1 16,-2-9-1-16,4-4 1 16,-3-11-2-16,3-8-27 15,-2-14-100-15,1-4-22 16,-2-4-87-16,5-28-113 15</inkml:trace>
  <inkml:trace contextRef="#ctx0" brushRef="#br0" timeOffset="189746.1">16038 14656 619 0,'0'0'234'0,"0"0"-74"16,0 0-52-16,0 0 8 0,0 0-60 15,0 0-25-15,141-219-23 16,-121 219-8-16,-3 0-12 15,2 22 4-15,-4 4 0 16,-6 9-2-16,-6-3 6 16,-3 3 3-16,0 0 1 15,-19 1-1-15,-12 0 1 16,-9 0 6-16,-5-5 5 16,8-9 7-16,7-7 7 15,15-6 18-15,10-5-8 16,5-4 6-16,0 0-2 15,10 8-39-15,21 10 14 0,17 6 11 16,13 7-12-16,6 4-6 16,-7-12 2-16,-15 0-9 15,-19-8-5-15,-19-10-68 16,-7-5-72-16,0 0-213 16,-21-20-576-16</inkml:trace>
  <inkml:trace contextRef="#ctx0" brushRef="#br0" timeOffset="190351.72">16513 14552 807 0,'0'0'349'0,"0"0"-202"16,0 0-74-16,0 0-33 0,0 0-32 15,0 0-6-15,29-23 0 16,-22 23 8-16,-1 5-10 15,-1 15-3-15,-2 13 3 16,-1 13 2-16,-2 1 16 16,0 7-7-16,0 0-3 15,0-8-3-15,0-5 1 16,-5-15-2-16,2-11-1 16,1-8-2-16,2-7 0 15,0 0 6-15,-2 0 5 16,2-26 4-16,0-16-6 15,0-15-8-15,0-4-2 16,4-4 5-16,14 3-5 0,-1 18 3 16,-5 14 0-1,-3 18 5-15,-1 8-4 0,0 4-4 16,3 0-1-16,5 23 0 16,3 21 0-16,2 5 1 15,1 6 6-15,-2-12-3 16,-2-11-2-16,-5-10 1 15,-6-15 1-15,-2-5-3 16,-3-2 5-16,2-13 4 16,7-22-9-16,5-18-10 15,5-10 0-15,0 5 0 16,2-1-1-16,1 11 11 16,-1 16-1-16,-6 9 3 0,-3 11 0 15,-7 11 17-15,-1 1-11 16,0 8-5-16,1 25-3 15,0 20 13-15,-2 5-11 16,-5 6 1-16,0 4-1 16,0-3-2-16,0-16-60 15,0-1-22-15,0-19-212 16,0-17-358-16</inkml:trace>
  <inkml:trace contextRef="#ctx0" brushRef="#br0" timeOffset="190831.53">17273 14483 802 0,'0'0'332'0,"0"0"-158"15,0 0-82-15,0 0-41 16,0 0-30-16,0 0-21 16,18-42-2-16,-18 67-14 15,0 13 16-15,0 10 12 16,-2 7 6-16,-12 2-10 15,-1 5 2-15,-3-5-3 16,2-7 2-16,-1-6-8 16,-2-10 4-16,7-9-3 15,3-11 2-15,1-9-2 16,8-3 0-16,-2-2 3 0,2-4 3 16,0-31 4-16,0-14-12 15,23-18 2-15,2-9-1 16,6-5 5-16,2 2-3 15,3 7-3 1,3 10 0-16,-2 16-3 0,-8 17 6 16,-12 15 0-16,-10 8-3 15,-5 6 0-15,-2 0-3 16,3 13-4-16,1 20-3 16,1 16 10-16,-1 9 6 15,2 4 2-15,3 0-5 16,-2-4-3-16,-2-8 0 0,-1-6 4 15,-2-12-4 1,-2-11-39-16,0-11-20 0,0-10-80 16,0 0-225-16,0-18-234 15</inkml:trace>
  <inkml:trace contextRef="#ctx0" brushRef="#br0" timeOffset="191266.74">17315 14698 1066 0,'0'0'219'0,"0"0"-166"16,0 0-1-16,0 0-42 16,0 0 21-16,0 0-15 15,186-7-5-15,-131-5-11 16,-3-5-4-16,-7-9-22 0,-6-3 0 16,-7-3 5-16,-8-7-1 15,-2 3 12-15,-6 4 8 16,-7 1 2-16,-3 7 10 15,-4 6 19-15,-2 0 2 16,0 5-3-16,0 4-12 16,0 4-3-16,0 0 2 15,3 5 1-15,-3 0-13 16,0 0-3-16,0 0 0 16,0 0 0-16,0 17-4 15,0 21 0-15,0 16 4 16,0 12 9-16,0 1-2 15,0 2-2-15,0-5 12 16,0-14 3-16,9-9-5 0,4-13-2 16,3-10-2-16,3-10-4 15,6-8 2-15,6 0 2 16,3-7-11-16,-5-14-9 16,0-5-51-16,-7-2-28 15,-9-1-232-15,-5 5-596 16</inkml:trace>
  <inkml:trace contextRef="#ctx0" brushRef="#br0" timeOffset="191957.17">18903 14395 262 0,'0'0'262'15,"0"0"-63"-15,0 0-52 16,0 0-6-16,0 0-32 0,0 0-26 16,-4-63-13-16,4 63-21 15,0 0-16 1,0 0-8-16,0 0-13 0,0 0-9 15,-6 1-3-15,4 23 0 16,-2 10 5-16,2 11 21 16,0 4-10-16,2 7-8 15,0 3 4-15,0-3-3 16,0-4 4-16,0-8-6 16,2-8-1-16,4-5-3 15,6-7 0-15,3-6-3 16,8-7 0-16,6-4 4 15,6-7 5-15,5 0-7 0,3 0-2 16,1-21-34 0,-1-3-68-16,-10 1-192 0,-6-4-351 15</inkml:trace>
  <inkml:trace contextRef="#ctx0" brushRef="#br0" timeOffset="192132.07">19014 14633 810 0,'0'0'184'0,"0"0"-184"15,0 0 32-15,0 0-14 0,0 0-18 16,0 0-63 0,141-78-140-16,-131 59-69 0,-10 0-83 15</inkml:trace>
  <inkml:trace contextRef="#ctx0" brushRef="#br0" timeOffset="192278.99">18920 14391 613 0,'0'0'268'0,"0"0"-81"16,0 0-32-16,0 0-110 16,0 0-23-16,0 0-19 15,191-52-3-15,-120 52-94 16,2 0-137-16,-4 0-256 15</inkml:trace>
  <inkml:trace contextRef="#ctx0" brushRef="#br0" timeOffset="192802.93">19622 14291 830 0,'0'0'338'16,"0"0"-214"-16,0 0-48 15,0 0-20-15,0 0-35 16,0 0-18-16,0-10-3 15,-2 18-2-15,-13 19 2 16,-5 14 3-16,-3 11 3 16,-1 15-6-16,0 0 9 15,5 6 7-15,9-7-4 16,8-9-3-16,2-13-6 0,0-15-3 16,15-12-3-16,11-17 3 15,12 0 1-15,9-34 18 16,3-12-4-16,-4-12-9 15,-6-7-6-15,-6-3-3 16,-12 4-7-16,-6 0-12 16,-12 8 8-16,-4 7 10 15,0 13-5-15,-16 12 5 16,-5 12 3-16,-6 10-5 16,-2 2 5-16,-7 7 0 15,3 19 1-15,2 6 0 16,10 7-1-16,17 3-1 15,4 5-1-15,13 6 3 0,22 12 4 16,8 6 5-16,1-1 3 16,-3-7 0-1,-12-4 0-15,-11-14-2 0,-16-4 8 16,-2-7-9-16,0-6-1 16,-15-4-4-16,-2-6 4 15,7-8-2-15,3-10-6 16,2 0-4-16,3 0-24 15,2-22-15-15,0-14-163 16,0-4-323-16</inkml:trace>
  <inkml:trace contextRef="#ctx0" brushRef="#br0" timeOffset="193209.71">20019 14383 660 0,'0'0'233'16,"0"0"-123"-16,0 0 29 16,0 0-52-16,0 0-59 15,0 0 3-15,10-86-22 16,-8 82 5-16,-2 4 2 16,0 0 5-16,0 0-1 15,0 6-20-15,0 18 0 16,4 15 37-16,5 14-18 15,3 14-3-15,0 5-6 16,7 0 0-16,0-7-3 0,4-19-2 16,1-17 5-16,-1-16-4 15,-1-13 6-15,2-7 9 16,7-35 15-16,1-16-24 16,-3-20-6-16,-9 0-6 15,-11 3 0-15,-9 11 0 16,0 8-17-16,-7 16-5 15,-7 17 14-15,6 12-8 16,1 11-25-16,5 0-93 16,2 16-78-16,0 8-75 0,9 5-260 15</inkml:trace>
  <inkml:trace contextRef="#ctx0" brushRef="#br0" timeOffset="193667.45">20731 14270 110 0,'0'0'720'15,"0"0"-512"-15,0 0-31 16,0 0-75-16,0 0-35 16,0 0-38-16,22-85-25 15,-22 85-4-15,0 15-14 16,0 14 0-16,0 17 14 16,-14 0 0-16,-5 7 19 15,-1 9 15-15,-3-3-14 16,4 1-9-16,0-5 0 15,3-20-8-15,8-8 4 16,3-15-6-16,5-5-1 16,0-7 1-16,0 0 10 0,0-11 1 15,0-29-1-15,5-16-11 16,15-12-12-16,7-12 12 16,4 3 3-16,2 2 0 15,1 12-2-15,-5 13 0 16,-12 16 1-16,-5 19-2 15,-6 12 0-15,-6 3 3 16,0 0-3-16,2 0-8 16,1 15-3-16,1 16 11 15,6 9 0-15,-4 6 5 16,5 7-1-16,-3 2 0 16,2 1-3-16,-4 0 0 0,-1-7-1 15,-3-8-26-15,-2-10-25 16,0-16-85-16,0-12-209 15,-2-3-427-15</inkml:trace>
  <inkml:trace contextRef="#ctx0" brushRef="#br0" timeOffset="193803.37">20683 14495 655 0,'0'0'395'0,"0"0"-272"16,0 0-70-16,0 0-20 15,0 0-33-15,0 0-40 16,185-40-327-16</inkml:trace>
  <inkml:trace contextRef="#ctx0" brushRef="#br0" timeOffset="194529.1">21090 14191 400 0,'0'0'233'0,"0"0"-45"16,0 0-31-16,0 0-7 16,0 0-25-16,0 0-40 15,11-23-33-15,24 9-17 16,8 1-20-16,-1 1-6 15,-7 2-4-15,-5 4-3 16,-8 1-2-16,-9 4-39 16,-6-1-97-16,-7 2-70 15,0 0-46-15,-13 0-32 0,-10 0 233 16,1 0-30 0,4-2 81-16,5-8 3 0,1 1 143 15,8 1 58-15,2 5-3 16,2-1-26-16,0 4-27 15,0 0-75-15,0 0-30 16,0 0-35-16,0 15-8 16,0 23 0-16,6 17 33 15,4 9-5-15,-8 6-21 16,0 2 8-16,-2 3-7 16,0-7-3-16,0-7-5 15,0-15-10-15,0-15-69 16,0-16-113-16,0-15-242 15</inkml:trace>
  <inkml:trace contextRef="#ctx0" brushRef="#br0" timeOffset="194771.16">21562 14079 990 0,'0'0'262'0,"0"0"-138"16,0 0-39-16,0 0-38 15,0 0-47-15,0 0 6 16,38-15-4-16,-29 40-2 16,-2 13-4-16,-7 12 4 15,0 12 0-15,0 0 6 16,-3 1-3-16,-5-7 4 0,0-10-7 16,8-15-40-16,0-12-36 15,0-19-149-15,14-4-224 16</inkml:trace>
  <inkml:trace contextRef="#ctx0" brushRef="#br0" timeOffset="195136.95">21896 14187 755 0,'0'0'306'15,"0"0"-182"-15,0 0-29 16,0 0-40-16,0 0-55 15,0 0 0-15,0 34 0 0,0 6 3 16,-11 6 5 0,1 2-2-16,-2 6 5 0,8-1 0 15,4-9-2-15,0-10-2 16,0-13-7-16,6-12 0 16,14-9 0-16,5-15 20 15,4-18-6-15,-4-11-8 16,-8-4-6-16,-8-3-5 15,-9 1-9-15,0 2 8 16,-22 0 5-16,-9 6 0 16,-6 10 1-16,2 14 6 15,-5 11-2-15,-4 7-1 0,1 25-3 16,8 11-1-16,10 8-20 16,18-4-130-16,7-8-157 15,11-10-471-15</inkml:trace>
  <inkml:trace contextRef="#ctx0" brushRef="#br0" timeOffset="195729.71">22305 14093 772 0,'0'0'312'0,"0"0"-138"16,0 0-61-16,0 0-59 15,0 0-38-15,0 0 6 16,60-60-12-16,-58 60-10 0,-2 5 0 16,2 21 1-16,-2 13 11 15,0 7 7-15,0 5-4 16,2-4-3-16,0 3-3 16,1-10-9-16,1-3 6 15,-4-11-5-15,2-13 1 16,-2-4 0-16,0-8-2 15,0-1 0-15,0 0 0 16,0-1 3-16,0-20 2 16,0-13-5-16,0-5-1 15,0-10 1-15,0-5 2 16,0 0 1-16,0 2-3 0,0 8 8 16,0 14 10-16,0 14-4 15,0 9 2-15,0 7 1 16,0 0-17-16,0 0-7 15,0 7-11-15,10 25 15 16,9 8 3-16,8 4 4 16,4 4-3-16,5-2-1 15,0-10 2-15,0-10 0 16,-7-11 2-16,-12-6-4 16,-5-6 0-16,-8-3 1 15,0-5 14-15,3-21-13 16,-1-18 0-16,0-6-1 15,-6-2 0-15,0 4-1 0,0 6 0 16,-12 14-13-16,1 10-13 16,-3 16-15-1,-1 2-28-15,-1 12-91 0,5 15-194 16,9 0-338-16</inkml:trace>
  <inkml:trace contextRef="#ctx0" brushRef="#br0" timeOffset="196119.19">23036 13972 797 0,'0'0'235'16,"0"0"-114"0,0 0-24-16,0 0-35 0,0 0-26 15,0 0-12-15,35-43-20 16,-43 43 4-16,-24 12 0 15,-6 15 24-15,-6 4-8 16,6 0-15-16,7 1-1 16,13-3-6-16,11-1 1 15,7-10-2-15,4-1-1 16,28-3 1-16,3 1 10 16,-2 2-5-16,-4 4-6 15,-8 5 5-15,-10 6-5 16,-7 5-3-16,-4-6 3 15,0-1 8-15,0-6 12 16,-6-3-7-16,-14-2-8 0,-9-2 0 16,-10-4 1-16,-9-4-6 15,-10-9-7-15,0 0-28 16,0 0-37-16,4 0-230 16,8-9-573-16</inkml:trace>
  <inkml:trace contextRef="#ctx0" brushRef="#br0" timeOffset="204723.47">2139 16994 187 0,'-2'-18'80'16,"0"0"3"-16,2 1 51 15,0 8-49-15,0 1 23 0,0 4 11 16,0 2-35 0,0 2-3-16,0 0-19 0,0 0 3 15,0 0-29-15,0 0-20 16,0 0 5-16,-2 0-13 15,2 0 2-15,0 0-6 16,0 0 3-16,0 0-2 16,0-3 9-16,0-2-5 15,4-5-9-15,16 5-17 16,9-2 5-16,9 7 12 16,5 0 2-16,-3 0-2 15,-1 0 4-15,-3 7-2 16,-4 0-1-16,-6-3 2 15,-8-4 1-15,-9 0-4 0,-7 0 0 16,-2 0 3-16,0-6 7 16,2-16-10-16,0-8-23 15,2-2 13-15,-2 0 7 16,0 1-5-16,0 6 7 16,2 2 1-16,-2 9 1 15,-2 5 1-15,0 0 18 16,0 6 4-16,0-2 2 15,0 5 0-15,0 0-26 16,0 0-10-16,0 0-23 16,0 21-13-16,0 24 39 0,0 18 7 15,-4 12 15 1,-4 6 6-16,-2 0 0 16,-1-9-18-16,-3-6 3 15,-3-4 4-15,-3-12-10 0,-7-2 7 16,0-12 3-16,-1-14-3 15,3-8 3-15,0-9 9 16,1-5 22-16,-5 0 3 16,-3-23-12-16,-1-5-15 15,2-6 4-15,6 6 2 16,8 2-12-16,5 8-1 16,10 6 10-16,2 10-2 0,0 2-18 15,0 0-5 1,0 0-8-16,6 0 3 0,19 18 10 15,9 10 3 1,1-2-2-16,2 0 2 0,-6-8 3 16,-4-4-4-16,-4-10-2 15,4-4-2-15,4 0-25 16,7-26 27-16,5-15-2 16,1-8-2-16,-1-4-17 15,-3 0-7-15,-9-1-6 16,-6 1 27-16,-5 3 4 15,-9 1-4-15,-3 3 7 16,-3 7 3-16,-3 3 0 16,-2 14 1-16,0 8-1 15,3 6-2-15,-3 8 6 0,0 0-7 16,0 0 1-16,0 0-2 16,0 0-3-16,0 0-18 15,0 26-7-15,0 16 26 16,0 9 6-16,2 8 6 15,-2-1 3-15,0 0-5 16,0-4 1-16,0-5-6 16,-9-5 1-16,-2-8-2 15,0-8-1-15,4-7 0 16,2-7 1-16,3-9 1 16,2-1-1-16,0-4 6 15,0 0 10-15,2-14 5 16,17-12-20-16,7-10 1 15,6 6 5-15,-3 2-3 0,-2 2-5 16,-6 12-1-16,-5 0-9 16,-3 10 8-16,-1 4-5 15,-6 0 3-15,3 0-3 16,-3 0-2-16,4 18 0 16,-1 0-3-16,-1 4 10 15,1-1 2-15,1-2 1 16,-4-1 2-16,3-4-2 15,0-2 0-15,0-6 0 16,-3-6-1-16,1 0-1 16,5 0-13-16,5-4 14 15,5-20 18-15,3-2-18 16,-2-1-10-16,-4 0 0 0,-3-4-2 16,-5 8-18-1,-2-3-4-15,-4 3 19 0,-5 1 13 16,0 5-2-16,0-2-2 15,0 6 6-15,-5 4 3 16,-4 6 1-16,0-2 18 16,1 5-22-16,-4 0-10 15,3 0 8-15,-1 0 1 16,-2 8-5-16,3 10-5 16,0 12 2-16,2 2 7 15,3 4 4-15,2 0 8 16,2-1-2-16,0-7 1 0,0-6-9 15,10-8-6-15,6-2-5 16,-3-7 11-16,1-5-2 16,4 0 2-16,6-5 14 15,7-25-4-15,3-10-10 16,-1-6-32-16,-6 2-33 16,-7-1-18-16,-4 13-12 15,-7 10 90-15,-5 8 5 16,-4 10 8-16,0 4 35 15,0 0-43-15,0 14-34 16,5 12 34-16,1 6 39 16,6-1-1-16,1-4-22 15,3-5 1-15,-1-3-4 16,-3-10 0-16,-4-4 0 16,-3-1-8-16,3-4 1 0,2 0 9 15,1-11 14-15,4-15-16 16,1 1-13-16,-1-8-18 15,1 1 13-15,-3-2 5 16,-1 6 3-16,-4-2 15 16,-1 13 42-16,-3 3-18 15,-1 5 8-15,0 9-12 16,-3 0-22-16,0 0-16 16,0 0 0-16,0 0-14 15,4 9-19-15,0 17 7 16,5 20 26-16,-1 12 5 15,2 8 9-15,-6 14-7 0,3-1 6 16,-3 8 3-16,4-3-9 16,-4-3-3-16,0-9 8 15,1-10 6-15,-5-7-11 16,2-12-3-16,-2-7 0 16,0-18-2-16,0-6 5 15,0-12-2-15,0 0 5 16,2 0 17-16,-2 0-2 15,0 0 0-15,0-8-4 16,0-14-10-16,0-10-11 16,0 0-28-16,6-3-21 15,17 4-32-15,22-10-90 16,24-6-271-16</inkml:trace>
  <inkml:trace contextRef="#ctx0" brushRef="#br0" timeOffset="206180.86">4543 16950 590 0,'0'0'138'0,"0"0"-132"15,0 0-6-15,0 0-6 16,0 0 6-16,0 0 2 15,21 23 5-15,-18-16 5 16,0 3 11-16,1-6 18 16,-4 1-9-16,2-5-14 15,-2 0 0-15,0 0 9 16,0 0 36-16,0 0 18 16,0-23-29-16,0-7-44 15,0-1 2-15,0-1-10 16,-4-3 2-16,-8 7 1 15,1 10 2-15,1 6-4 0,0 6 11 16,-1 6 0-16,-3 0-12 16,-5 10-15-16,-2 18 13 15,-3 12-5-15,2 4 3 16,6 0 4-16,3 0 0 16,6-4 8-16,4-4 1 15,3-10-2-15,0-3 0 16,0-14-4-16,0-4-3 15,0-5 0-15,0 0 0 16,14-9 0-16,-1-17-15 16,8-2-18-16,-6-4 5 15,5 2-8-15,-1 2 36 16,-4 12 4-16,-1 6-2 0,-4 10 4 16,-1 0-6-1,5 0-17-15,3 19 13 0,6 2 4 16,-3 7 10-16,2-2 1 15,-4-4-3-15,-5-8 7 16,-1-9-4-16,-6-5 17 16,-4 0-3-16,0 0 18 15,5-15 25-15,2-14-34 16,0-12-34-16,2 1-3 16,1 0 2-16,-4 4-8 15,1 0-18-15,1 4 13 16,-6 6 14-16,0 8 0 0,0 5 21 15,-1 12 10-15,-3 1-10 16,0 0-21-16,0 0-21 16,2 0-19-16,2 10 32 15,0 4 8-15,8 2 0 16,1 2-10-16,3-4-31 16,-1-4-3-16,6 2 8 15,-3-2 1-15,-1-2 8 16,-1-4 0-16,-3 1 8 15,-2 0 15-15,-1-1 4 16,-4 4-4-16,-2 7-2 16,1 2 5-16,-1 5 1 15,-2 4 35-15,3 2-1 0,2-5-7 16,-1-2-6-16,3-7-11 16,-2-6-2-16,0-3 3 15,4-5 3-15,5 0 4 16,8 0 46-16,10-17-20 15,-1-7-22-15,-2 2-20 16,-4-4-1-16,-5 4-1 16,-2-5 0-16,-5 1-3 15,-3-6-10-15,-3 1 9 16,-3-1-15-16,-2 6 18 16,0-5-3-16,-4 8-5 15,0 4-4-15,0 7-9 16,0 2 11-16,0 6 4 15,-6 4-13-15,-4 0 10 0,-9 0-3 16,2 9 8-16,-1 8 4 16,3 7 1-16,1 7-2 15,7 4 2-15,5 10 0 16,2 1 34-16,0 2 7 16,18-4-4-16,11-12 1 15,9-10-27-15,2-12 5 16,7-10-14-16,4-18 20 15,2-28-22-15,-7-19-243 16,-13-4-503-16</inkml:trace>
  <inkml:trace contextRef="#ctx0" brushRef="#br0" timeOffset="206951.31">6597 16554 287 0,'0'0'213'15,"0"0"-77"-15,0 0-27 16,0 0-42-16,0 0-15 16,0 0-40-16,-58-55-9 15,29 73 1-15,1 5 1 16,1 3 3-16,9 1 6 16,10-1-4-16,5 2-3 15,3 2-7-15,3-2 2 16,28 3 1-16,13-5 4 15,5 2-5-15,-5-10 20 0,-12-1-16 16,-16-8 2-16,-10-1-4 16,-6-6-2-16,0 2 3 15,-2 0 64-15,-23 4 21 16,-4 1-23-16,-8 5-25 16,-1-9-13-16,0-1-10 15,2-4 12-15,12 0-9 16,6 0-7-16,9 0 5 15,7-9-4-15,2-14-16 16,0 0-80-16,24-3-63 16,12 5-164-16,0 3-322 15</inkml:trace>
  <inkml:trace contextRef="#ctx0" brushRef="#br0" timeOffset="208039.27">6857 16589 659 0,'0'0'135'16,"0"0"-56"-16,0 0 27 16,0 0-43-16,0 0-2 15,0 0-2-15,-3-49-8 16,3 49-22-16,-6 0-12 0,-4 0-17 15,-5 17 0-15,-1 12 11 16,-3 9-3-16,5 1-1 16,5 7 6-16,7 3 2 15,2-9 3-15,0-1-4 16,9-10-13-16,9-12-1 16,3-8-1-16,4-9 1 15,0 0 13-15,2-26 12 16,-7-10-18-16,-5-10-7 15,-8-2-26-15,-5-5-26 16,-2 7-16-16,0 7 22 16,0 7 35-16,-5 6 11 15,-3 13 11-15,-3 13 23 16,-3 0 0-16,-3 8-16 16,-6 23-16-16,3 8 5 0,5 3-4 15,5 2 4-15,10-4-1 16,0-4-6-16,18-5-1 15,14-9-3-15,5-8 4 16,4-6 14-16,-3-8-5 16,-1 0 5-16,1-31-2 15,1-4-12-15,-6-13-35 16,-4 2-1-16,-7-9 1 16,-6 3 15-16,-12-6 11 15,-4 0 4-15,0-4 5 16,0 8 6-16,0 9 13 15,0 17 13-15,0 12 13 0,0 11-12 16,0 5-14-16,0 0-15 16,0 0-4-16,0 3-13 15,0 26 6-15,0 15 7 16,0 6 5-16,0 8 7 16,0 4 0-16,0 4 4 15,0-3-5-15,-4 0 4 16,4-6-3-16,0-7-4 15,0-10-3-15,0-14-4 16,0-12 1-16,0-5-1 16,0-9-1-16,0 0-4 15,6 0 2-15,10 0 2 16,2-14 23-16,2-7-7 0,2-2-9 16,0-4-6-16,-2-4 2 15,1 0-3-15,-4 0-4 16,-1 3 4-16,-3 2-1 15,-2-1 1-15,-1 15 4 16,-6 1 0-16,-4 8-4 16,0 3 6-16,0 0 4 15,0 0-7-15,0 0-3 16,4 0-5-16,3 14-4 16,9 19 8-16,3 8 1 15,6 4 2-15,0-4 1 16,-1-11-3-16,-3-12 0 0,-8-8-4 15,-7-6 4-15,-4-4 4 16,-2 0 6-16,2-14 20 16,-2-20-2-16,2-8-24 15,-2-7-3-15,4 1 0 16,-4 6 3-16,2 12-4 16,-2 2-6-16,2 12-14 15,0 10-6-15,0 6-16 16,9 0-123-16,3 18-265 15,3 0 76-15</inkml:trace>
  <inkml:trace contextRef="#ctx0" brushRef="#br0" timeOffset="208909.7">7746 16677 981 0,'0'0'118'16,"0"0"-12"-16,0 0-60 15,0 0-46-15,0 0 0 16,0 0 1-16,91-4 4 16,-62 13 5-16,-4-8-10 15,-5 3 3-15,-9-4 1 16,-2 0 0-16,-5 0 7 16,1 0-8-16,-3 0-3 15,0-10-9-15,-2-8-54 0,0 0-4 16,0 1 9-1,0-6 6-15,-7 11 49 0,-2 2 3 16,1 6 2-16,-3 4 35 16,-1 0-5-16,-3 0-16 15,-1 4-1-15,-1 18-3 16,-4 4 16-16,3 6 17 16,3 8 1-16,3 5 0 15,10-3-1-15,2-3-13 16,0-4-18-16,12-12-14 15,17-14 0-15,11-6 4 16,13-3 30-16,8-3-24 16,5-23-10-16,-1-6-19 15,-3 0-70-15,-4 2-126 16,-8 2-27-16,-15 5-27 16,-8 6 95-16,-12-4 125 0,-3 8 49 15,-8-6 152-15,-4 9 46 16,0 2-29-16,0 8 1 15,0-6-72-15,0 6-30 16,0-3-32-16,-14 3-25 16,-3 0-5-16,-1 0-5 15,1 0 2-15,-4 0-3 16,-1 0 5-16,-1 13-4 16,-1 1 5-16,0 8-4 15,3 9 0-15,6-4-2 16,6 4 0-16,9-7 0 0,0-2-13 15,0-10-7-15,18-7 16 16,6-5 4-16,10 0 24 16,1-31 6-16,-1-10-18 15,-5-7-9-15,-5-1-3 16,-6-9 0-16,-7-5-10 16,-4 5 8-16,-5-10-11 15,-2 2-6-15,0 11 19 16,0 11 4-16,0 18 3 15,0 16-3-15,0 10-4 16,0 0-18-16,0 15 4 16,0 32 14-16,0 13 8 15,0 14 26-15,0 3-8 0,9-4-4 16,7-12-11-16,-3-6 4 16,3-16-14-16,-3-12 2 15,-2-10-3-15,-2-17-111 16,-7 0-123-16,-2-17-226 15</inkml:trace>
  <inkml:trace contextRef="#ctx0" brushRef="#br0" timeOffset="210063.04">9064 16404 382 0,'0'0'300'16,"0"0"-188"-16,0 0 11 15,0 0-17-15,0 0-47 16,0 0-35-16,0 0 12 0,29-75-11 15,-25 66 31-15,-2 5 13 16,-2 4-26-16,0 0-43 16,0 0-1-16,0 23-23 15,0 13 24-15,0 16 9 16,0 2 4-16,2-4-7 16,3-6-4-16,3-4 4 15,-1-14-4-15,2-11 6 16,0-8-8-16,-3-7-8 15,8 0 8-15,1 0 13 16,6-22 14-16,1-7-24 16,0-12-3-16,1 1-7 15,1-6-11-15,-1-8-2 0,-2 1 0 16,-5 0 3 0,-3 12 16-16,-5 11 2 0,-4 16-2 15,-4 9 5-15,0 2-8 16,0 3-2-16,0 0-12 15,0 12-17-15,0 25 35 16,0 11 2-16,0 10 25 16,-2 2-10-16,2 6-7 15,0-8 7-15,0-5 1 16,4-14-12-16,5-15 3 16,0-7-8-16,0-16-1 15,6-1 0-15,6 0 7 16,6-18 33-16,2-10-25 15,2-7-6-15,-2-14-9 0,0 3-1 16,0-10-6-16,-3-6-8 16,-4-3 15-16,-6 3 5 15,-7 18-5-15,-7 15-7 16,-2 18 4-16,0 11-13 16,-4 0 16-16,-19 23-18 15,-6 16 18-15,2 10 2 16,10 1-1-16,13-10-1 15,4 0 0-15,6-8-6 16,25 3 6-16,5 0 5 16,-3-3-1-16,-4-6 5 15,-15-3-9-15,-9-6-4 16,-5 1 4-16,0 0 3 0,-21 0 4 16,-12 1 3-16,-7-2 1 15,-3-3-4-15,3-6-4 16,9-8 1-16,9-4-4 15,11-19-13-15,11-4-68 16,0-2-171-16,4 0-278 16</inkml:trace>
  <inkml:trace contextRef="#ctx0" brushRef="#br0" timeOffset="210823.65">9908 16549 922 0,'0'0'160'16,"0"0"-123"-16,0 0 15 15,0 0 20-15,0 0-68 16,0 0-4-16,18-54-4 16,-12 36 4-16,1 0 21 15,-7-5-13-15,0 6-4 16,0-1-1-16,0 4 8 15,0 2 14-15,0 7-14 16,0 5 8-16,0 0-5 16,0 0-9-16,0 0-5 15,0 0-2-15,0 0-3 0,0 0-13 16,0 20-20-16,0 9 38 16,0 1 13-16,0 2-3 15,0 4-6-15,0-6 2 16,0-6 0-16,0-6 1 15,0-2-5-15,2-9-4 16,3-7 1-16,2 0-9 16,8 0 10-16,5-25 26 15,7-8-7-15,2-8-16 16,0-5-3-16,-2 6 0 16,-5 0-2-16,0 9 1 15,-4 7-1-15,-7 12 2 16,-4 12-7-16,-2 0 1 15,-1 0-13-15,3 23 9 0,-3 4-6 16,-2 7 15-16,-2 3 1 16,0-1 15-16,0-5-4 15,0 1-3-15,0-6-5 16,0-13 0-16,0-3 0 16,0-6-1-16,0-4 4 15,0 0 12-15,7-7-7 16,9-18-1-16,1-11-7 15,6-2-3-15,3-2-4 16,-1-3-1-16,2 8 2 16,-2 5 0-16,-6 7-9 15,-1 9 10-15,-7 14-10 16,-2 0-8-16,-2 0 16 0,0 27 4 16,-1 5 31-16,1 4 0 15,0-6-9-15,2-2-9 16,-3-6-7-16,3-10-3 15,-2 2 5-15,-2-9-8 16,-5-5-48-16,0 0-169 16,-8 0-155-16</inkml:trace>
  <inkml:trace contextRef="#ctx0" brushRef="#br0" timeOffset="210988.56">10142 16096 576 0,'0'0'528'0,"0"0"-383"16,0 0-115-16,0 0-29 15,0 0-1-15,0 0-190 16,36 24 73-16,11 10-277 16</inkml:trace>
  <inkml:trace contextRef="#ctx0" brushRef="#br0" timeOffset="211691.12">10802 16503 359 0,'0'0'277'15,"0"0"-204"-15,0 0-19 16,0 0-30-16,0 0-19 15,0 0-2-15,54-128 11 16,-54 114-8-16,0 1 15 16,0 4 40-16,-5-1 18 15,-13 6-27-15,-4 4 1 16,-3 0-25-16,-2 4-19 16,-2 13-8-16,3 6-1 15,4 0 5-15,8 4-5 16,5-1-4-16,9-9 4 15,0 2-6-15,0-5 6 0,0-10 4 16,7 0 2-16,11-4 13 16,2-4 7-16,4-18-14 15,5-14-11-15,-2-4-1 16,-2-8-1-16,-5 2-1 16,-3 5 2-16,-3 7 3 15,-5 16 4-15,-3 8 21 16,-4 10 7-16,1 0-15 15,2 0-20-15,-1 10 0 16,3 25 7-16,-1 11 25 16,1 10-8-16,-5 12 1 0,1 4 1 15,-1 3-8 1,-2 0 0-16,0 2-11 0,0-9-6 16,0-6 2-16,0-8 3 15,0-10-6-15,-7-10 5 16,0-10-4-16,1-6 8 15,-3-9 1-15,2-6-10 16,2 1 3-16,1-4-1 16,-7 0 34-16,-7-12 4 15,-9-20-15-15,-2-12-20 16,7-14-2-16,11-9-3 16,9-5 0-16,2 5-5 15,4 5-15-15,23 9-17 16,8 2 6-16,10 8-12 0,4 2-23 15,5 9 15-15,-5 6-78 16,-9 9-62-16,-11 7-215 16</inkml:trace>
  <inkml:trace contextRef="#ctx0" brushRef="#br0" timeOffset="213228.95">12186 16288 302 0,'0'0'249'16,"0"0"-130"-16,0 0-79 0,0 0-7 16,0 0 11-16,0 0-16 15,41-7-17-15,-41 7 1 16,0 0 2-16,0 0 7 15,0 0 5-15,0 0 0 16,0 0 18-16,0 0 3 16,-10-5 16-16,-5-5-10 15,-8-4-42-15,1 6-5 16,-2-1-3-16,-5 4-1 16,-2 5 0-16,-2 0 5 15,-2 0 3-15,9 10-1 16,-3 20-2-16,5 2 2 0,3 12 10 15,4 0-5-15,10-1-6 16,4-3-4-16,3-5-4 16,0-8 2-16,12-5 9 15,3-8-10-15,3-10 0 16,2-4 1-16,7-9 27 16,8-26-2-16,4-15-20 15,1-8-7-15,-5-14-6 16,-1 2 1-16,-5-7-5 15,-5 6 10-15,-6 13 0 16,-9 9-2-16,-5 13 4 16,-1 9 10-16,-3 14 6 15,0 4 8-15,0 8-11 0,0 1-15 16,0 0-10-16,0 5-11 16,-11 18 21-16,-3 7 9 15,-1 8-8-15,1 6 5 16,3 4-1-16,5 6 5 15,1 1-2-15,5 1-3 16,0-6 0-16,0-5-5 16,11-6-1-16,12-7 1 15,1-10 2-15,0-8-2 16,5-6 0-16,0-8 6 16,4 0-4-16,2-14 16 15,0-16-10-15,1-6-4 0,-3-9-4 16,-2-1-9-16,-6-2-6 15,-8-1-1-15,-5 5 9 16,-10 13-8-16,-2 7 4 16,0 12-7-16,0 1-3 15,-4 11 8-15,-10 0 11 16,-1 0-1-16,-6 7 2 16,4 15 0-16,-1 4 1 15,7 2 6-15,4 6 1 16,7 2-2-16,0 5 2 15,0-2-7-15,20-7 4 16,7-6-6-16,4-7 4 16,7-15 6-16,-1-4-1 15,6 0 12-15,-3-26-9 16,-4-14-1-16,-3-5-9 0,-6-1-9 16,-7-6-15-16,-5 2 17 15,-5 6-4-15,-1-5 11 16,-3 8 5-1,-2 1 0-15,2 9-4 0,-2 9 19 16,-4 13 11-16,2 4-10 16,-2 5-3-16,0 0-2 15,0 0-16-15,0 0-6 16,0 18-4-16,0 17 10 16,0 7 10-16,0 11-5 15,0-4 4-15,0 9-7 16,0 4 1-16,0-4-3 0,0-4 0 15,0-13 2-15,0-11 0 16,0-12 0-16,0-8-2 16,0-6-19-16,0-4-48 15,0 0-22-15,0-26-58 16,0-10-448-16</inkml:trace>
  <inkml:trace contextRef="#ctx0" brushRef="#br0" timeOffset="213433.83">12804 16218 953 0,'0'0'236'15,"0"0"-167"-15,0 0-15 0,0 0-12 16,0 0-38-16,0 0-4 16,100-36 28-16,-40 19-21 15,-10-3-7-15,-13 3-22 16,-12 1-29-16,-10 10-24 15,-8 2-100-15,-7 4-80 16,0 0-249-16</inkml:trace>
  <inkml:trace contextRef="#ctx0" brushRef="#br0" timeOffset="-213925.68">13103 16284 120 0,'0'0'781'0,"0"0"-640"15,0 0-37-15,0 0 9 0,0 0-96 16,0 0-4-16,42-18 1 16,-20 10-14-16,-4 0-2 15,-4 7-11-15,-8-8 13 16,0 1 3-16,-1 2-2 16,0-2-1-16,2-2 4 15,-5-7-1-15,2 3-3 16,-4-3-1-16,0 2-9 15,0 3 4-15,-4-1-2 16,-12 3 8-16,-2 6 0 16,0 4-1-16,-2 0 0 0,2 0-1 15,2 14 1 1,3 8 1-16,3 8 10 0,0 6 0 16,4 6 1-16,6 6 2 15,0 0 6-15,0-4-2 16,4-7-7-16,12-14-9 15,1-6 10-15,6-17-8 16,6 0 25-16,6-12 8 16,5-20-14-16,-3-13-11 15,-4-3-8-15,-4-1 1 16,0-6-3-16,-5-3 7 16,-2 2-8-16,1 0-10 0,-10 8 10 15,-6 13 0 1,-5 16 5-16,-2 15 3 0,0 4 7 15,-29 5-13-15,-16 26-2 16,-1 9 5-16,7-8 1 16,18-3-6-16,16-10 0 15,5-12-6-15,0 0-1 16,5-7 7-16,14 0 8 16,6 0 7-16,4 0-6 15,-4 0-5-15,1 0-3 16,-5 0-1-16,-2 4-7 15,-3 5-10-15,-5 8 11 16,-2 5-5-16,0 6 3 16,-2 4 8-16,-3-2 0 15,3-2 4-15,-3-6-1 16,0-5-3-16,2-12-1 0,-2 0 1 16,0-5 1-16,5 0 0 15,5-7-1-15,5-14 10 16,6-14-10-16,2-1-2 15,2 0-8-15,-5-3-1 16,-1 7-15-16,-6 1 10 16,-6 4 12-16,-1 8 8 15,-8 7-4-15,2 2 7 16,-2 5 6-16,-2 5-5 16,0 0 0-16,0 0-8 15,0 0-14-15,0 0 9 16,0 15-5-16,0 7 3 15,0 8 7-15,-6 7 3 0,-1 2 0 16,2 0 4-16,5-6-4 16,0-1-3-16,0-10 3 15,0-9-3-15,0-8-2 16,5-5 2-16,13 0 0 16,4-28 16-16,7-6-11 15,0-6 4-15,-2 0-5 16,0 4-4-16,0 0-5 15,-6 9 5-15,0 4 1 16,-8 9 1-16,-1 10-2 16,-10 4-1-16,0 0-2 15,0 0-4-15,0 0 5 16,2 4-4-16,1 14 1 0,-1 4 5 16,-1 2 8-16,-3-2 1 15,2-1-1-15,-2-1-4 16,3-11 1-16,-3-1-1 15,2-4-3-15,0-4-1 16,0 0 6-16,4 0 1 16,3 0 9-16,7-21 5 15,1-2-12-15,4-3-9 16,-3 2 5-16,-1 2-5 16,2 4 4-16,-6 0-4 15,3 6 0-15,-8 3-2 16,1 8 0-16,-4-3 2 0,-5 4-2 15,2 0-5-15,0 0-1 16,3 21-2-16,3 4 10 16,1 5-1-16,-2-4 1 15,4 2 2-15,-2-6-2 16,1-8 2-16,-4-2-2 16,0-7 3-16,-1-5-3 15,7 0-3-15,0-5 3 16,11-16 5-16,4-8-5 15,-2 3-12-15,0-6 6 16,-2 2 2-16,-3 4 3 16,-2 2 1-16,-4 6 0 15,-6 9 4-15,-1 1-3 0,-7 8 7 16,0 0-8-16,0 0 0 16,0 0 0-16,0 0-9 15,0 8 1-15,0 11 1 16,0 8-5-16,0 4 12 15,-2-4 2-15,2 4-1 16,0-4 2-16,0-6 0 16,0-3 0-16,0 1-3 15,6-10 3-15,1-5-3 16,-2-4 0-16,6 0 0 16,3 0 3-16,3-13 7 15,5-10-3-15,-3-3-7 16,0-3 0-16,1 0-3 15,-2 1 3-15,0 1-5 0,-5 6 4 16,-6 7-2-16,-2 6 3 16,-5 8 4-16,0 0-4 15,0 0-12-15,0 0-1 16,0 8 3-16,0 14 8 16,0 6 2-16,0 3 7 15,-5 0-2-15,5-1 1 16,0 2-3-16,0-9 0 15,0 4-3-15,0-10 2 16,9-3-1-16,2-11-1 16,3-3 1-16,3 0-1 15,3-2 7-15,3-18 1 16,4-6-5-16,0-6-3 0,2-2-1 16,-1 2-3-16,-2 1-6 15,-3 8 6-15,-7 9 4 16,-9 10 1-1,-3-1-1-15,-2 5-1 0,0 0-6 16,2 7-4-16,1 13 7 16,0 8 1-16,-3-2 2 15,3 2 1-15,-1-1 4 16,-2-6-3-16,2-7 3 16,-1-10-3-16,-1 0 2 15,-2-4-3-15,2 0 2 16,2 0 2-16,6-8 3 0,7-20-1 15,3-8-6-15,3 2-6 16,4-2 5-16,-6 10 2 16,2 8-2-16,-9 9 1 15,-5 8 0-15,-1 1 3 16,1 0-2-16,7 22 5 16,2 0 9-16,-1 2 2 15,-1 2-12-15,0-8-3 16,-8-6 0-16,-3-6-1 15,0-6-1-15,-3 0-11 16,2 0-28-16,-2-14-28 16,-2-22-315-16</inkml:trace>
  <inkml:trace contextRef="#ctx0" brushRef="#br0" timeOffset="-213758.67">14775 15705 455 0,'0'0'894'16,"0"0"-817"-16,0 0-57 15,0 0-20-15,0 0-16 16,0 0-153-16,-12 0-455 16</inkml:trace>
  <inkml:trace contextRef="#ctx0" brushRef="#br0" timeOffset="-212275.61">15575 15895 100 0,'0'0'394'0,"0"0"-219"15,0 0-47-15,0 0 14 0,0 0-27 16,0 0-68 0,18-8-27-16,-16 8-13 0,0 0-6 15,0 0-2-15,-2 4-12 16,5 18 13-16,-1 1 57 15,-2-2-17-15,2-2-31 16,-1-5 3-16,0-10-6 16,-3 0-3-16,2-4-1 15,-2 0-2-15,0 0 13 16,0 0-2-16,0 0-7 16,0-8-4-16,-14-14-5 15,-3-10-20-15,-2-3 21 0,3 8 4 16,1 1 0-1,2 11 2-15,1 7 2 0,6 4 24 16,-3 4-20-16,0 0-8 16,-4 0-7-16,-5 18-1 15,-2 12 8-15,2 7 0 16,-7 2 2-16,4 6 3 16,-4 1 11-16,0 5-9 15,5-2-2-15,7 1 6 16,4-1-10-16,6-8 4 15,3-10-5-15,0-13-8 16,18-18 8-16,11 0 8 16,9-18 47-16,-2-17-23 15,0-5-19-15,-5-1-11 16,-2 0-1-16,-3 1-2 0,-3 0-16 16,-5 10 8-16,-5 3 6 15,-5 9 3-15,0 9 6 16,-6 4-5-16,0 5 1 15,0 0-4-15,-2 0-5 16,3 0 0-16,-1 5-20 16,-2 17 10-16,2 8 17 15,0 7 3-15,0-2 20 16,0-3 1-16,6-6-19 16,-2-12 6-16,-1-10-9 15,-1-4 2-15,-2 0 2 16,2 0 8-16,6-4 8 0,5-24-8 15,8-10-6-15,4-3-1 16,-1 4-7-16,1 7-2 16,-1 2 2-16,-3 11 2 15,-3 4-2-15,-3 8-5 16,-3 5-2-16,-3 0-3 16,3 10 10-16,-3 13 3 15,0 7 8-15,-2-4 11 16,-2-2-16-16,-3-4 4 15,0-4-10-15,-2-4 1 16,-2-8 0-16,0-4 1 16,0 0-2-16,3 0 0 15,4-26-5-15,4-10-12 0,7-9-12 16,6 10 18 0,0-1 10-16,1 13 0 0,-4 9-3 15,-2 14-10-15,6 0 8 16,-3 2 6-16,5 24 10 15,-5 6 3-15,0 3-13 16,-6-3 8-16,-3-2-7 16,-4-4-1-16,-7-6-56 15,-2-12-184-15,0-8-213 16</inkml:trace>
  <inkml:trace contextRef="#ctx0" brushRef="#br0" timeOffset="-211744.23">16364 15669 842 0,'0'0'228'0,"0"0"-75"15,0 0-62-15,0 0-33 16,0 0-45-16,0 0-13 16,0-22-18-16,0 22-3 15,2 16 21-15,0 12 9 16,0 12-3-16,0 4 1 15,-2 10 0-15,0 0 2 16,0 0-8-16,0-5 4 0,0-6-3 16,0-16 0-1,0-8-2-15,0-14 0 16,0-5-3-16,6 0 3 0,19-10 12 16,9-12 23-16,7-13-26 15,-4 2-9-15,-1-2-15 16,-7 3-10-16,-5 2-6 15,-7 9 24-15,-7 0 7 16,-3 9 3-16,-5-1-3 16,-2 13-2-16,0-5-1 15,0 5-10-15,0 0 11 16,0 0-19-16,0 8 21 16,0 12-4-16,0 6 3 15,0 0 1-15,2-2 9 16,12 6 7-16,1-7 4 0,-6-5 1 15,-2-1 3 1,-7-4-17-16,0 5-7 0,-2-4-1 16,-18 0 1-16,-5-1 12 15,-6-4-5-15,-3-6-7 16,-5-3-28-16,0 0-92 16,4-12-101-16,8-25-193 15</inkml:trace>
  <inkml:trace contextRef="#ctx0" brushRef="#br0" timeOffset="-211601.31">16765 15638 956 0,'0'0'288'0,"0"0"-215"16,0 0-52-16,0 0-21 0,0 0-10 15,0 0-238-15,11 9-258 16</inkml:trace>
  <inkml:trace contextRef="#ctx0" brushRef="#br0" timeOffset="-210940.65">16437 15719 871 0,'0'0'200'0,"0"0"-98"15,0 0-28-15,0 0-54 16,0 0-11-16,0 0-9 15,406-189-19-15,-319 175-191 16,-22-2-232-16</inkml:trace>
  <inkml:trace contextRef="#ctx0" brushRef="#br0" timeOffset="-205289.72">23196 2726 293 0,'0'0'0'16,"0"0"-155"-16,0 0 27 15</inkml:trace>
  <inkml:trace contextRef="#ctx0" brushRef="#br0" timeOffset="-202078.05">23794 785 30 0,'0'0'58'0,"0"0"18"16,0 0-9-16,0 0-32 15,0 0 3-15,0 0-16 16,0 0-6-16,19-47 12 16,-16 43-2-16,-3 0 8 15,0 1 10-15,0 2 6 16,0-3-6-16,0-3 9 16,0 2-24-16,0-3 2 0,0 2-16 15,0 1-2-15,0 2 2 16,0 0-6-16,0 2 11 15,2 1-4-15,-2 0-6 16,0 0 8-16,0 0-8 16,0 0 9-16,0 0 3 15,0 0 8-15,0 0 4 16,0 0-7-16,0 0-11 16,0 0 1-16,0 0-5 15,0 0-3-15,0 0-1 16,0 0-8-16,0 0-4 15,0 0 2-15,0 0 1 16,0 0-1-16,0 0-1 0,0 0 3 16,0 7 1-16,0 8 0 15,3 5 11-15,-1-2 0 16,-2 4 1-16,2-4 14 16,-2 0-21-16,0-1 3 15,2-2-5-15,-2-1 7 16,0-2-10-16,0-2 9 15,0-3-10-15,0 4 7 16,0-1 11-16,0 1-12 16,0 3 4-16,0 1 0 15,0 2-3-15,0 2 7 16,0 1-7-16,0-1 8 16,0-2-7-16,0 1 1 15,0 0-4-15,2-3 1 0,-2 1 4 16,0-3-8-16,2 1 4 15,0-2-5-15,1 3 2 16,1-3 1-16,-2 2-1 16,3 3-1-16,-5 0-2 15,0 5 6-15,0 0-5 16,3 2 1-16,-3-2-1 16,2 0 1-16,2-1 1 15,-2 0 1-15,0-3-2 16,1 1 8-16,-1-4-5 15,0-1-5-15,-2 3 8 16,4-2-2-16,-2 6-6 0,1 1 5 16,2 2-4-16,-5 1 8 15,2 1-9-15,-2 1 6 16,2-1-3-16,0-1-1 16,-2 4 2-16,5-3-2 15,-5 4 6-15,4-4 4 16,-2-2-8-16,0-4 2 15,0 1-2-15,0-1-4 16,2 2 3-16,-2-3 0 16,0 3 0-16,-2 7 3 15,0 0-5-15,0 0 3 16,0 0 6-16,2-3-10 16,0 3 6-16,0-5-3 0,1 2 3 15,-1-3-6-15,0-4 1 16,2-1 2-16,-2 0-2 15,4-1 1-15,-4 3 0 16,-2-1-2-16,2 4 1 16,0 3 1-16,-2-2 1 15,4 4-3-15,-1-2 6 16,1 0-5-16,2 4 1 16,-1 0-2-16,2 2 2 15,0 1 2-15,-1-1 1 16,1-2-3-16,-2-4 0 15,-1-1-1-15,0 0-1 0,1-3 1 16,1 0 6-16,1 0-5 16,-2 0-2-16,2 2 3 15,-5 2-3-15,2-2 3 16,2 2-1-16,-1-3-1 16,2 4-2-16,-2-1 3 15,-3 1 0-15,0-3-2 16,0 0 1-16,0 0 2 15,0-2-1-15,-2 0-1 16,0 0 2-16,0 6 0 16,0 2-1-16,0 0-1 15,0 4 3-15,0 1-2 16,0 0-1-16,0 0 1 16,5-3 0-16,-3 1-2 15,2 6 1-15,1-3 3 0,-2 2-4 16,-1-1 1-16,0 2 3 15,0-3-1-15,0 2 0 16,-2-3 2-16,0-4 2 16,4-3-4-16,-1 3-2 15,-1-1 2-15,4 0 0 16,-3 4 0-16,0 0 0 16,-1 4 2-16,-2 0-2 15,0 1-2-15,0 3 3 16,0-4 2-16,0 0-4 15,0-5 3-15,0 0-5 16,0-3 3-16,0 2-2 0,-2-3 0 16,2-3 0-1,-3 3-1-15,3 0 3 0,-3 5 0 16,3-1 2-16,-2-1-3 16,-2 1 1-16,2 1 0 15,-1 1 0-15,3 0-3 16,0 0 2-16,0-1 1 15,0-5-2-15,0 0-1 16,0-4 2-16,0 1-1 16,0 1 0-16,0-1-1 15,0-1 1-15,0 1 0 16,0 1-1-16,0 1 3 16,0 2-2-16,0 6 2 0,0 3-3 15,0-2 4 1,0-2-3-16,0-1 1 0,0-2 0 15,3-3-2-15,-1 0 2 16,-2-1 0-16,0-1-2 16,0 4 0-16,0 4 1 15,0 2 1-15,0 5-2 16,0 9 1-16,0 2 1 16,0 5 0-16,0 3-2 15,0-1 2-15,-2-4-2 16,-3-4-3-16,-1 0-59 15,-1-14-37-15,0-22-312 0</inkml:trace>
  <inkml:trace contextRef="#ctx0" brushRef="#br0" timeOffset="-198577.42">24122 5828 42 0,'0'0'45'15,"0"0"-35"-15,0 0 27 16,0 0-3-16,0 0-5 16,0-3 17-16,0 3 13 15,0 0-10-15,0 0-4 16,0 0-33-16,0 0-12 16,0 0-8-16,0 0-61 15,0 0 19-15,0 0 46 16,0-2 4-16,0 0 9 15,0 0-4-15,0 0 24 0,0 1 40 16,0 1 9 0,0 0-3-16,0 0-2 0,0 0-21 15,0 0-5-15,0 0-16 16,0 0 9-16,0 0-14 16,0 0 7-16,0 0-18 15,0 0 2-15,0 0 3 16,0 0-5-16,0 0 5 15,0 0-9-15,0 0-6 16,0 15-2-16,0 8 17 16,6-2 15-16,3-1-9 15,-1 1-13-15,2-3-5 16,-6 1-1-16,3 3 6 16,-5 2 2-16,2 5 2 15,0 0-2-15,0 4 2 0,0-1 2 16,-2 0 2-16,0-4-6 15,-2-2-3-15,2-2-3 16,-2-2 0-16,3 2 4 16,-3-2-2-16,2 2-2 15,0 1 3-15,0 0-2 16,2 5-5-16,-1 3 4 16,-1 4-2-16,1 2 5 15,-1 1-8-15,2-1 1 16,-4-2 0-16,2-3 0 0,1-2-1 15,-3-3-4 1,0-4 5-16,2 0-5 0,0 1 6 16,0-1 3-16,2 4-2 15,4 0-4-15,-4 4 0 16,5 1 2-16,-3 6 0 16,1 1 2-16,-2 2-4 15,-3 1 2-15,0-1 0 16,0-4-2-16,3-3 1 15,-3 3-4-15,2-1 1 16,3-2 0-16,0 1 5 16,2-3 5-16,-1-1-7 15,-1 2 6-15,3-2-7 16,-2 2 0-16,-1-1 1 16,-1 0-1-16,-4-2 1 0,4-2-4 15,0-2 0-15,-2 2 4 16,3-2 1-16,-1 2-3 15,2-2 2-15,-2 0-3 16,3 2 0-16,-3-2 5 16,4-1-2-16,-6-1-1 15,1-2-3-15,-3 0 0 16,-2 0 1-16,2 1 4 16,0 4-3-16,0 0-2 15,2 6 3-15,2 3 0 16,-2 3-3-16,0-2 6 15,1-1-1-15,-1-4 3 0,-2-1-4 16,3-1-3-16,0 2 2 16,-1 0-3-16,0 0 3 15,1 0 1-15,-1 0-2 16,-2 2 3-16,3-2-3 16,2 2 3-16,-3 3-5 15,1-3 1-15,-1 1 6 16,0 0-6-16,1-2 1 15,1-3-2-15,1-3 2 16,0 1-1-16,2-2-1 16,0 3 7-16,-2 1-7 15,1-3 2-15,-1 4-2 16,-3-3 2-16,4-2 1 16,-4-1-1-16,2-4 1 15,-1 0-2-15,-1 2 1 0,0-1 4 16,2-3-4-16,-2 4-1 15,0 1-1-15,0 4 1 16,1 2-2-16,-1 5 4 16,-4 0-2-16,2 0 1 15,-2 3 0-15,0-1-1 16,0-4-1-16,0-1 7 16,0-2-4-16,2-2-1 15,-2 1 0-15,0-1-2 16,0 0 1-16,0 7-1 0,0-2 1 15,4 0 0 1,-2-1 0-16,-2-3-1 0,4-4 0 16,-2-1 1-16,3 3-1 15,-3 0 0-15,-2 0 1 16,0 0 0-16,0 1 0 16,0 2-1-16,0 2 1 15,0-1 0-15,0 2-1 16,0 1 1-16,0-3-1 15,0 2 1-15,0 1-2 16,0-3 2-16,0 0-2 16,0-1 2-16,0-1-1 15,0-4 0-15,0 2 1 16,0-2 0-16,0 4-1 16,0-3 2-16,0 2-1 0,0 2-1 15,0-3 0-15,0 5 0 16,0-5 0-16,0 3 1 15,0-2 1-15,0 0-2 16,0 3 1-16,0-5-2 16,0-2 1-16,0-4 0 15,2-1 2-15,2 2-2 16,-4 0 1-16,0 4-1 16,2 2 1-16,-2-2 0 15,0 1-1-15,2-2 2 16,-2-2-2-16,4 1 1 15,-2-1-1-15,0 0 0 0,0-1-1 16,0 0 2-16,0 0 3 16,3-2-4-16,-1-1 0 15,0 2 1-15,1-2-1 16,0-2 0-16,-3 0 0 16,2 2 1-16,-4 3-1 15,3-2 2-15,-3 4-1 16,2-1-1-16,0 2 0 15,0-1 3-15,2 4-2 16,1-7 1-16,0-2-2 16,-1-2 2-16,-2-8-2 15,1 0 1-15,-1-2-1 16,-2 0 0-16,2 3 0 16,0 0 1-16,-2 4-1 15,2-1 1-15,0 4 0 0,-2-1 0 16,0 1-1-16,3-2 2 15,-3 0-1-15,4 1-1 16,-4-4 0-16,2 6 0 16,1-1 0-16,-3 3 2 15,2 2-1-15,-2-1 0 16,2-2-1-16,-2 2 1 16,3-2-1-16,-1 0 0 15,-2 2 0-15,2-4 2 16,-2 3-2-16,2-1 0 0,-2-3 0 15,0 4 0 1,0-1 2-16,0-1 1 0,0 0-1 16,0 1 0-16,0 1-1 15,2 2 0-15,0-2 1 16,-2 3-1-16,0-2 0 16,3 2 2-16,-3-4-2 15,0 3 1-15,0-3-1 16,0 2 1-16,0-3-1 15,0 4 0-15,0 0-1 16,0 0 1-16,0 0-1 16,0 1 1-16,0-2-1 15,0-1 1-15,0 4 1 16,0-1-1-16,0 0 1 16,0 3-2-16,0 5 2 0,0-3-2 15,2 0 2 1,0 4-1-16,0-3 1 0,1 0 0 15,4 2 1-15,-5 3-3 16,2 1 1-16,-2 2-1 16,-2 1 1-16,2 2-1 15,-2 3 1-15,0 6-1 16,0 1 1-16,0 2 0 16,0-2 1-16,0-5-2 15,0-4-8-15,0-10-28 16,3-4-16-16,17-6-24 15,7-8-24-15,0-14-287 0</inkml:trace>
  <inkml:trace contextRef="#ctx0" brushRef="#br0" timeOffset="-196623.57">24812 13561 17 0,'0'0'83'0,"0"0"-22"0,0 0 34 15,0 0 25 1,0 0-18-16,0 0-48 0,0 0-19 16,0 0-2-16,0 0 4 15,0 0-16-15,0 0-12 16,0 0 5-16,0 0-4 15,0 3 7-15,-2 2 6 16,0 6 24-16,-3-2-16 16,1 6 5-16,2 0-7 15,-3 4 0-15,1 1-4 16,1-1-15-16,1 4 12 16,0-2-10-16,2-2 2 15,0 0 4-15,-2 1 3 16,2 3-8-16,0 0-3 15,0-2 9-15,0 5-8 0,0 2 8 16,0 2-1-16,0 4 4 16,0 4 11-16,0 3-15 15,0-4-1-15,0 3-4 16,0 3 1-16,0 1-2 16,0-2 2-16,4 0-5 15,1 0 8-15,2-6-4 16,-3 0-2-16,2-2-4 15,1 3-2-15,-2-1 4 16,4-2 5-16,-3 2-9 16,3 2 0-16,-2-2 3 15,0 2-6-15,-1 7 2 0,1 0 4 16,-1 10-2 0,2 5 5-16,-4 3 3 0,2 0-5 15,-1-5 3-15,-1-5-9 16,0-3 5-16,2-4-1 15,-4 1-2-15,2-1-4 16,-2 3 1-16,3 9 0 16,-1 4 2-16,2 1 2 15,2-5 0-15,-2 4-4 16,1-2 0-16,-3 2 1 16,-2 1 5-16,0-2 0 15,-2-3 0-15,3 5-7 16,0-5 4-16,-1 5-1 0,0-2 1 15,2-3 1 1,1 4 2-16,-1 1-5 0,0 5 0 16,1 2-2-16,-3 2 0 15,3 0 1-15,2-10 4 16,1-4 2-16,1-9-8 16,0-3 1-16,2 2-1 15,0 2 6-15,-1-2-4 16,-4 3 1-16,-2-7 0 15,-1 0 2-15,-3 0-2 16,0-2-2-16,2 6 3 16,-2 1-1-16,2-3 0 0,2-2 3 15,1 0-3 1,2-4 0-16,-1-4-1 0,1-1-1 16,0 2-1-16,0-2 3 15,-3 4 0-15,-2 0-3 16,0-6 1-16,-2-1-1 15,0-5 5-15,0-5-5 16,0-13 2-16,0 0-3 16,3-6 1-16,-1-3-1 15,-2 0 1-15,2 0 0 16,-2 0-21-16,0-30-30 16,0-20-58-16,-11-34-428 15</inkml:trace>
  <inkml:trace contextRef="#ctx0" brushRef="#br0" timeOffset="-194625.65">25368 1925 345 0,'2'0'175'0,"-2"-4"-37"15,2 0-49-15,0-3-33 16,-2 6-11-16,0-3-3 15,2 2 4-15,-2 2 9 16,0 0-7-16,0 0-7 16,0 0-11-16,0 0-11 15,0 0-19-15,0 0-17 16,0 4-7-16,0 14 24 16,0 4 10-16,0-2-7 15,0-6 2-15,2-7 0 0,-2-4-4 16,3-3 3-1,-3 0 9-15,0 0 3 0,2 0 34 16,-2-18 33-16,0-8-43 16,0-7-38-16,0 2 6 15,0-1-6-15,-2 4 1 16,-7 1-1-16,-3 4 0 16,1 2 0-16,1 5-2 15,-2 4 0-15,1 5-2 16,5 2 2-16,-1 3 0 15,0 2 0-15,0 0-2 16,-4 0-7-16,-5 7 1 0,-6 14 6 16,0 9 1-16,-5 7 1 15,0 9 0-15,7 4 0 16,1 8 10-16,5 4-9 16,5 2-1-16,7 1 2 15,2-9 5-15,0-8-5 16,0-14-2-16,4-12 3 15,9-13-3-15,1-6-9 16,1-3 6-16,8 0 3 16,1-17 33-16,3-18-15 15,-2-9-14-15,-1-13-4 16,-2-5-1-16,-3 1-5 16,0 0-5-16,-3 8-6 15,-3 12 11-15,-3 9 3 16,-4 10 3-16,-2 8 6 0,-4 4 3 15,3 2-6-15,-3 4 8 16,0 1 9-16,0 3-9 16,0 0-3-16,0 0-6 15,0 0 5-15,0 0-7 16,0 0-10-16,0 0-6 16,0 23-11-16,0 16 25 15,0 19 2-15,0 12 4 16,0-1 2-16,0 0-4 15,10-15-2-15,9-10 5 16,1-12-4-16,-1-12 5 16,2-11-1-16,-1-9 0 0,5 0-3 15,1-31-2-15,5-15-4 16,-4-10-97 0,-11-4-116-16,-10 9-263 0</inkml:trace>
  <inkml:trace contextRef="#ctx0" brushRef="#br0" timeOffset="-193360.09">24828 844 395 0,'0'0'283'0,"0"0"-184"16,0 0-21-16,0 0-13 15,0 0-23-15,0 0 9 16,0-34-13-16,-2 29 15 16,-7 0 5-16,-7 3-21 15,-11 2 5-15,-6 0-26 16,-9 10-15-16,-5 13-1 15,0 6-2-15,4 3 2 16,12 0 0-16,14-6 1 16,7-4-1-16,10-4-12 15,3 0-17-15,26 1 29 0,16 2 10 16,11 4 4-16,8 1-10 16,-8-1 6-16,-12-4-7 15,-21-3-3-15,-19-1-1 16,-4-6-22-16,-7 3 23 15,-26 0 6-15,-12-4 12 16,-3-1 13-16,-4-8-10 16,7 1-5-16,9-2-4 15,7 0-1-15,12 0-5 16,8 0-2-16,9 0-4 16,0 0-17-16,22-12-118 15,20-6-137-15,7-4-313 16</inkml:trace>
  <inkml:trace contextRef="#ctx0" brushRef="#br0" timeOffset="-191671.67">24957 1028 725 0,'0'0'155'16,"0"0"-103"-16,0 0 2 15,0 0-3-15,0 0-13 16,0 0-24-16,-4-12-9 16,2 12 0-16,-3 0 7 0,-1 9-6 15,-2 12 3-15,2 9 17 16,4 0-5-16,2 0 3 16,0-2-12-16,0-3-6 15,2-8 2-15,10-6-3 16,-4-9-3-16,3-2 3 15,3 0 5-15,1-18 9 16,3-15-19-16,-3-4-10 16,-5-7-12-16,-8 1-4 15,-2 5-3-15,0 6 22 16,-16 10 7-16,-2 8 2 16,-2 14 1-16,2 0 9 15,3 10-12-15,1 21-5 16,3 5-1-16,7 1 5 0,4-2-3 15,0-7-4-15,11-8 5 16,14-4 3-16,8-10 4 16,4-6 3-16,6 0 9 15,2-21-1-15,-6-10-2 16,-4-8-3-16,-6-7-5 16,-8-4-1-16,0 3 0 15,-8-2-4-15,-8 9-1 16,-5 4 1-16,0 6 0 15,0 8 0-15,0 10 18 16,0 8 11-16,-3 1-2 0,1 3-14 16,-3 0-13-1,-3 0-13-15,-1 15 11 0,-5 7-2 16,1 2-1-16,1 7 3 16,4 6 2-16,-1 5 2 15,3 7 4-15,0-3 5 16,6-2-5-16,0-5 2 15,0-5-7-15,0-3 1 16,10-9 1-16,1-8-3 16,3-4 0-16,-1-8 1 15,7-2 0-15,2 0 3 16,7-16-4-16,0-12-7 16,-2-4-35-16,-5-3 9 0,-7 8 14 15,-7 3 13 1,-4 5 6-16,-4 9 1 0,2 5 1 15,-2 2 37-15,0 3-22 16,2 0-8-16,-2 0-9 16,5 0-10-16,-1 0-5 15,0 4 9-15,4 10 1 16,-2 5 5-16,1-2-4 16,-3 5 4-16,2-1 1 15,0-3 0-15,-2-2 3 16,2-4-2-16,-1-2 2 15,-1-5-3-15,3-2 0 16,4-3 0-16,2 0 5 16,6-20-6-16,3-10 0 0,-5-7-13 15,-1 1 3-15,-5-2 10 16,-6 4 1-16,-3 4 0 16,-2 7 2-16,0 10 4 15,0 9 33-15,0 4 4 16,0 0-44-16,0 2-3 15,0 20-13-15,-7 3 15 16,3 2 1-16,4-5 0 16,0-4 1-16,0-2-2 15,2 0-1-15,18-4 2 16,6-3 2-16,3-9 6 16,8 0 1-16,-4 0-9 15,-2-16-4-15,-4-8-18 16,-7-3-5-16,-4-1 2 15,-6 3 20-15,-5 0 5 0,-5 7 0 16,0 3 0-16,0 6 14 16,0 7 18-16,0 2 3 15,-2 0-35-15,-7 0-10 16,3 11 9-16,-6 10-6 16,1 2 4-16,5-2 0 15,-1 6 3-15,2-2 2 16,5 4-2-16,0 0-2 15,0-3 0-15,0-3 1 16,7-9 0-16,4-5 1 16,0-6-4-16,1-3 12 15,5 0-3-15,3-12 7 0,1-11 1 16,-2-3-10-16,-1 1-2 16,-5 0 2-16,1 7-3 15,-5 4 4-15,-3 6-1 16,-4 2-3-16,6 5-3 15,-4 1-1-15,3 0-5 16,1 5-6-16,-3 15 0 16,4 6 6-16,-2 0 9 15,-1-1 7-15,1-6 0 16,-3-3-5-16,1-7 1 16,-3-5 0-16,1-4-1 15,-1 0 6-15,2 0-4 16,7-17 5-16,5-11-9 0,1-5-21 15,-1 0 14-15,-3 4 5 16,-3 6 2-16,-2 2 1 16,1 9 0-16,-5 1 4 15,4 5 20-15,-4 3-10 16,-2 3-7-16,3 0-8 16,1 3-3-16,4 15 3 15,0 2 13-15,1 3-2 16,-1-4-8-16,-2-4 4 15,1-6-3-15,-5-4-4 16,1-5 0-16,0 0-71 16,-5-13-121-16,0-17-322 0</inkml:trace>
  <inkml:trace contextRef="#ctx0" brushRef="#br0" timeOffset="-191437.47">26065 691 599 0,'0'0'277'0,"0"0"-235"16,0 0-38-16,0 0 78 15,0 0 13-15,0 0-46 16,0 0-24-16,-11-6 32 16,11 1-13-16,0-6-3 15,0 4-41-15,-5-3-7 16,-1 3 7-16,2 5-4 15,1 2-61-15,3 5-129 0,0 20-128 16,7 10-95-16</inkml:trace>
  <inkml:trace contextRef="#ctx0" brushRef="#br0" timeOffset="-190823.66">26429 942 541 0,'0'0'295'0,"0"0"-171"0,0 0 15 0,0 0-78 16,0 0-20-16,0 0-11 15,-2-65-16-15,2 54-1 0,0-4 16 16,-8 6-8 0,2 1-7-16,-3 5-3 0,3 3-10 15,-6 0-1-15,-3 3-8 16,-6 21-4-16,1 6 10 15,9 3 2-15,5 1 0 16,6-5-1-16,0-7-9 16,10-5 9-16,13-12-33 15,0-5-28-15,-4-1 32 16,-3-25 30-16,-7-5-3 16,-5-4-17-16,-2 6-3 15,-2 3 23-15,0 6 8 16,0 8 49-16,0 6 4 0,0 2 0 15,0 4-21-15,0 0-40 16,2 0-17-16,8 13 8 16,1 20 9-16,5 11 7 15,1 11 3-15,-3 8-1 16,-1 4 0-16,-4 0 2 16,-7-2 9-16,0-7-13 15,-2-5-3-15,0-9-2 16,0-10 1-16,-4-10-1 15,-7-10 3-15,0-9 10 16,-3-5 10-16,-9 0 15 16,-2-7-3-16,-12-22-23 15,2-9-7-15,6-7-2 16,7-6 4-16,10 1-8 0,10 2-1 16,2 3 0-1,16 5-7-15,22 3-14 0,13 2-16 16,4 8 10-16,1 3-68 15,-6 7-155-15,-15 3-452 16</inkml:trace>
  <inkml:trace contextRef="#ctx0" brushRef="#br0" timeOffset="-189204.72">27276 884 465 0,'0'0'255'0,"0"0"-195"16,0 0-7-16,0 0 16 15,0 0-9-15,0 0-19 0,0-33-17 16,0 33-23-1,0 0-1-15,0 3-21 0,0 23-1 16,0 12 22-16,0 11 13 16,0 0 7-16,0-1-2 15,0-6-9-15,0-9 1 16,0-13-4-16,0-8-2 16,2-10 6-16,2-2-5 15,5 0 5-15,7-22 16 16,4-12-26-16,4-10-18 15,3-2-12-15,0 0 1 16,-4 7 29-16,-11 11 4 0,-1 12 23 16,-6 8 30-16,-2 8-14 15,1 0-34-15,2 8-9 16,1 18-9-16,5 6 9 16,-4 0 18-16,1-4-9 15,0-3-4-15,0-10 0 16,-4-2-4-16,-1-8 8 15,-2-5-3-15,0 0 4 16,5 0 4-16,2-10 2 16,4-17 4-16,1-8-20 15,-3-2-16-15,-5 4-37 16,-6 4 48-16,0 10 2 16,0 7 3-16,0 5 38 15,0 5 6-15,0 2 11 16,0 0-30-16,0 0-25 15,0 5-17-15,0 15 7 0,0 6 10 16,0-2 2-16,21 3 3 16,6-4-5-16,8-1 5 15,3-4-3-15,-3-5 3 16,-1-10 7-16,-10-1-12 16,-5-2-4-16,-4 0-23 15,-1-5 16-15,1-18 7 16,-1-5-6-16,1-4-8 15,-4 0-2-15,-4 4 18 16,-5 4 2-16,-2 6-3 16,0 6 3-16,0 6-3 0,0 2 3 15,-2 1 13-15,-5 3-13 16,-2 0 0-16,-2 0-7 16,-3 0 4-1,1 3-3-15,-3 11 3 0,1 3 2 16,4 2-1-16,4 3-4 15,0 2 4-15,5 6 4 16,2 3-2-16,0 2 5 16,0 0 12-16,18-3 6 15,9-5-2-15,1-8-7 16,4-7-6-16,0-12 10 16,1 0-12-16,-2-17 12 15,0-20-18-15,1-14-26 0,-11-9-43 16,-5 0-5-1,-5 0-99-15,-9 4-196 0</inkml:trace>
  <inkml:trace contextRef="#ctx0" brushRef="#br0" timeOffset="-188273.59">28880 819 5 0,'0'0'206'0,"0"0"-41"15,0 0-60-15,0 0-34 16,0 0 4-16,0 0 46 16,12 9 22-16,-12-9 0 15,0-9 5-15,0-10-78 16,0-5-56-16,-4 1-3 15,-15 1-3-15,-1 8 0 16,0 7 8-16,2 3 3 16,1 4-19-16,-1 0-6 0,-3 20-7 15,2 12 4-15,1 8 9 16,7 0 0-16,7-1 0 16,4-2-6-16,0-9 4 15,4-8-6-15,9-10 8 16,3-6 2-16,-3-4 17 15,-2 0-15-15,5-6 7 16,-3-20-9-16,1-6 10 16,1 2-5-16,-1-1 0 15,-1 10-2-15,0 3 16 16,-2 8-1-16,-4 4-5 16,-1 6-15-16,2 0-4 15,2 12-18-15,3 24-6 0,3 14 15 16,1 11 13-1,-2 7 9-15,-2 1 9 0,3-1-8 16,-3-2-9-16,-6-8 0 16,-3-11 3-16,-4-7-8 15,0-9 4-15,-4-14 0 16,-14-6 32-16,-3-11 8 16,0 0 10-16,0-13-13 15,-1-21-11-15,5-16-6 16,9-14-11-16,8-8-8 15,0-6-1-15,14 3 0 16,15 5-15-16,7 12-26 16,1 10-17-16,-1 11-16 15,0 16-85-15,-5 9-86 0,-2 6-215 16</inkml:trace>
  <inkml:trace contextRef="#ctx0" brushRef="#br0" timeOffset="-187622.04">29231 798 200 0,'0'0'504'0,"0"0"-255"16,0 0-91-16,0 0-33 16,0 0-68-16,0 0-41 15,15 0-5-15,-8 0 22 16,2 0-30-16,-1 0 1 16,-3-2-4-16,0-2 5 15,-3 0 2-15,-2-4 7 16,0-2-11-16,0-2 0 15,0-2-3-15,0 0-4 16,0 1-4-16,0 4-3 0,0 7 6 16,-5 2-16-16,-4 0 17 15,-4 0 3-15,-5 16-8 16,-7 11 7-16,2 8 2 16,2 0 5-16,7 6 6 15,8-3-2-15,6 2-9 16,0-2-2-16,29-4 2 15,4-5 1-15,8-9 21 16,3-15-2-16,1-5-20 16,-1-5-9-16,0-29-10 0,-3-10-9 15,-12-9-8-15,-9-1 25 16,-11 2 3-16,-7 1 8 16,-2 7 27-16,0 5 20 15,0 6 6-15,0 16-5 16,0 6-17-16,0 7-8 15,0 4-17-15,0 0-6 16,0 0-12-16,0 10 2 16,0 23 0-16,0 13 10 15,0 12 1-15,0 3 3 16,0 4-3-16,0-3 0 16,0-5 0-16,0-12 3 15,0-13-4-15,0-14 0 0,-2-7 0 16,2-11 2-16,-2 0 7 15,2-4 37-15,-2-26 6 16,2-15-36-16,0-9-14 16,0-6-2-16,13 2-9 15,18 4-6-15,9 8-35 16,9 11-15-16,9 12-35 16,9 9-121-16,6 7-154 15</inkml:trace>
  <inkml:trace contextRef="#ctx0" brushRef="#br0" timeOffset="-187288.23">30358 465 830 0,'0'0'208'15,"0"0"-60"-15,0 0-47 16,0 0-50-16,0 0-51 16,0 0-25-16,-8 40 25 15,3-10-2-15,3-10 2 16,2-8 0-16,0-6 1 16,0-6 4-16,0 0 14 0,-3 0 10 15,-3-13 55 1,-7-8-42-16,-6-3-42 15,-2 6-15-15,-4 11-9 16,0 7-43-16,1 3-71 0,3 29-80 16,11 10-154-16,5 6-265 15</inkml:trace>
  <inkml:trace contextRef="#ctx0" brushRef="#br0" timeOffset="-187033.35">30260 944 906 0,'0'0'191'0,"0"0"-74"15,0 0-39 1,0 0-32-16,0 0-46 0,0 0-23 16,7-21 5-16,-1 30 18 15,-1-3 1-15,-5-2-1 16,0-4 0-16,0 2 6 15,0-2 27-15,-5 0 1 16,-5 0 0-16,-1 0-29 16,-5 0-5-16,-5 0-116 15,-6 0-276-15</inkml:trace>
  <inkml:trace contextRef="#ctx0" brushRef="#br0" timeOffset="-185980.08">26241 2194 226 0,'0'0'263'16,"0"0"-152"-16,0 0 3 15,0 0 39-15,0 0-25 16,0 0-24-16,0 0-24 15,-47-13-13-15,45 13 1 16,2 0-23-16,0 0-4 16,0 0-1-16,0 0-16 0,0-1-17 15,13-8-5-15,14-3 25 16,11-2-27-16,5 2-9 16,-8 9-42-16,-6 3-81 15,-8 0-161-15,-15 13-114 16</inkml:trace>
  <inkml:trace contextRef="#ctx0" brushRef="#br0" timeOffset="-185817.12">26170 2406 298 0,'0'0'489'16,"0"0"-245"-16,0 0-124 0,0 0-17 15,0 0-46 1,0 0-31-16,136-2-22 0,-83 0-4 15,-4 0-71 1,-5-2-239-16</inkml:trace>
  <inkml:trace contextRef="#ctx0" brushRef="#br0" timeOffset="-181650.79">27320 2057 137 0,'0'0'299'0,"0"0"-164"15,0 0-71-15,0 0 57 0,0 0 5 16,0 0-18-16,0 0-39 16,33 0-25-16,1 0 7 15,3 0-1-15,8 0-4 16,5-2-34-16,-4-7 2 15,-1 0-2-15,-11 1-11 16,-13 2-1-16,-9 4-87 16,-12 0-22-16,0 2-88 15,-18 0-130-15,-16 0-54 16</inkml:trace>
  <inkml:trace contextRef="#ctx0" brushRef="#br0" timeOffset="-180702.77">27387 2155 112 0,'0'0'397'0,"0"0"-226"16,0 0-55-16,0 0 13 16,0 0-11-16,0 0-39 15,-34 0-16-15,32 0-36 16,-2 0-20-16,0 0 6 16,-8 0-5-16,1 4 3 15,5-1-3-15,-1-1 11 16,4-2 2-16,3 0 7 15,0 0-14-15,0 0 4 16,0 0-1-16,0 0-9 16,0 0-4-16,0 0 22 0,0 0-11 15,0 0-6-15,0 0-2 16,0 0-1-16,0 0 1 16,0-9-7-16,0-5-6 15,0-1-6-15,7-4-1 16,0 4-2-16,-1 4 2 15,-3 3 13-15,-1 2 0 16,-2-1 2-16,0 4-2 16,0 1-4-16,0-2 4 15,0 2 1-15,0 2 12 16,0 0-6-16,0 0-6 16,4 0-1-16,10 0-20 0,6 4-19 15,8 16 39-15,13 8 7 16,3 2 4-16,4 1-10 15,-9-4 5-15,-10-3-6 16,-13-6-5-16,-11 0-7 16,-5-3-5-16,0-1 13 15,-23 1 3-15,-8-1 2 16,-2 1 2-16,-3 1 4 16,3 4-6-16,0-1 1 15,6 4 0-15,2-2-2 16,5 2 0-16,4 0-1 15,0-4 1-15,8 1 0 16,-1-3 1-16,4-8 0 16,3-2 0-16,2-5 0 15,0-2 6-15,0 0 23 0,0 0-12 16,0 0-3-16,0 0-6 16,0 0 1-16,0 0-3 15,0 0 1-15,0 0-8 16,0 0-1-16,0 0 1 15,0 0 1-15,0 0 2 16,0 0 0-16,0 0-3 16,18 0 3-16,11-2 9 15,13-11-4-15,7 0 5 16,5-2-11-16,1 5-2 16,1 6 6-16,-2 4-9 15,-5 0 3-15,-11 0-4 0,-11 0 4 16,-15 0-1-16,-7 0-3 15,-5 0 4-15,0 0-11 16,0 0 6-16,0 0 2 16,0 0 3-16,0 0 8 15,0 0 5-15,0 0 6 16,0 0-9-16,0 0 3 16,0-10-2-16,2-6-4 15,1-7-7-15,4 2-30 16,1 1-24-16,6 3-67 15,3 6-254-15,6-1-281 16</inkml:trace>
  <inkml:trace contextRef="#ctx0" brushRef="#br0" timeOffset="-179935.72">28084 2226 16 0,'0'0'316'0,"0"0"-154"15,0 0-68-15,0 0 19 16,0 0 33-16,0 0-43 16,0 0-14-16,0-38 6 0,0 27-11 15,0 1-1 1,-2 2-44-16,2 2 5 0,0 1-12 15,-2 0-15-15,2 5-5 16,0 0-8-16,-2 0 3 16,2 0-7-16,0 0-4 15,-2 5-16-15,0 20 1 16,2 12 19-16,0 2 0 16,0-3-1-16,4-4-21 15,16-9 8-15,4-9 13 16,3-8 2-16,-2-6 21 15,-1 0-11-15,-3-20-5 16,-4-8-3-16,-3-6 0 16,-8 2-2-16,-1-1 2 15,-5 4-3-15,0 2 0 0,0 8 4 16,0 2 2-16,0 7 16 16,0 6-8-16,0 3-12 15,2 1 8-15,0 0-10 16,-2 0-8-16,4 0 5 15,1 7-9-15,4 25 7 16,4 14 3-16,-1 10 2 16,-1 9 0-16,-3-1-1 15,-1 6 2-15,-2-3 2 16,-3-2 1-16,-2-2-2 16,0-12-2-16,0-5-11 15,0-11 5-15,-7-9 3 0,-6-6 3 16,2-6 14-16,-5-5 1 15,-1-2 6-15,-1-2 1 16,2-5 7-16,-2 0-7 16,4 0 4-16,4-21 10 15,1-19-3-15,7-15-31 16,2-10 0-16,4-7-1 16,21 1 0-16,4 5 6 15,0 11-5-15,4 12-4 16,-4 11-23-16,2 5-36 15,-7 13-8-15,-3 5-51 16,1 5-225-16,-5 2-476 16</inkml:trace>
  <inkml:trace contextRef="#ctx0" brushRef="#br0" timeOffset="-179629.55">28595 2312 839 0,'0'0'182'15,"0"0"-65"-15,0 0 14 16,0 0-61-16,0 0-46 16,0 0-4-16,-2-66 1 15,4 64 5-15,-2 2 5 16,0 0-13-16,0 0-8 16,0 0-7-16,0 0-3 0,0 17-12 15,-4 18 12-15,-5 9 0 16,4 5 3-16,5 2 6 15,0-3-2-15,5-6 0 16,12-6-7-16,4-12 1 16,1-12 1-16,4-12-2 15,9 0-3-15,0-26-24 16,1-18-44-16,-3-9-239 16,-8-5-382-16</inkml:trace>
  <inkml:trace contextRef="#ctx0" brushRef="#br0" timeOffset="-179395.13">28845 1881 666 0,'0'0'272'15,"0"0"-126"-15,0 0-32 0,0 0-68 16,0 0-46-16,0 0-39 16,-20 0 35-16,27 12 4 15,1-4 11-15,-3-6 5 16,-3-2 16-16,-2 0 1 15,0 0-3-15,0 0-1 16,0 0 0-16,0 0-29 16,0 0-1-16,0 0-39 15,2 0-105-15,14 14-216 16,11 8 64-16</inkml:trace>
  <inkml:trace contextRef="#ctx0" brushRef="#br0" timeOffset="-179090.08">29208 2336 926 0,'0'0'210'0,"0"0"-125"15,0 0 28-15,0 0-23 16,0 0-59-16,0 0-29 0,6-5 15 16,31 5 3-16,9 3 7 15,10 3-12-15,-4-2-4 16,-8-2-6-16,-15 0 2 16,-9-2-4-16,-9 0-3 15,-5 3-15-15,-3-3-43 16,-1 0-99-16,-2 0-316 15</inkml:trace>
  <inkml:trace contextRef="#ctx0" brushRef="#br0" timeOffset="-176787.09">30084 1944 514 0,'0'0'202'0,"0"0"-82"15,0 0 18-15,0 0-46 16,0 0-30-16,0 0-18 15,0 0-14-15,0-5-7 16,0 5-4-16,0 0-19 16,0 3-6-16,0 22-15 15,0 13 21-15,0 10 7 16,0 3 5-16,0-2-1 0,0-3-8 16,0-1 3-1,0-9 7-15,0-9-8 0,0-6 11 16,0-11-3-16,0-6-5 15,0-4 0-15,0 0 6 16,0 0 31-16,0-8 13 16,7-14-31-16,11-6-27 15,7-2-3-15,6 6 2 16,0 6-2-16,2 7-1 16,1 9-12-16,-1 2 16 15,-4 0-1-15,-6 14-1 16,-15 7-4-16,-8 1-4 15,0 6-3-15,-8 0 12 16,-19-4 2-16,-5 0-4 16,-1-8 4-16,-2-6-1 0,2-7 8 15,2-3 8-15,5 0-3 16,2 0-6-16,-1 0 11 16,7 0-10-16,5-3 0 15,4 3-3-15,7 0-1 16,2 0-3-16,0 0 0 15,0 0-1-15,0-2-11 16,0 2 5-16,4 0-27 16,16 0-90-16,4-7-114 15,5-2-404-15</inkml:trace>
  <inkml:trace contextRef="#ctx0" brushRef="#br0" timeOffset="-176417.44">30672 1801 608 0,'0'0'342'15,"0"0"-235"-15,0 0-11 0,0 0 56 16,0 0-83-16,0 0-33 16,-31 0-32-16,43 0 8 15,13 0-8-15,6-3 18 16,9-1-7-16,-3 1-3 15,-1-4-9-15,-9 3-3 16,-9 1-27-16,-10 3-67 16,-8-2-148-16,0 2-159 15</inkml:trace>
  <inkml:trace contextRef="#ctx0" brushRef="#br0" timeOffset="-175923.37">30655 1824 575 0,'0'0'323'16,"0"0"-181"-16,0 0-45 16,0 0 35-16,0 0-39 15,0 0-80-15,-20 0-8 16,42 0-5-16,7 0 0 16,7 9 27-16,1 0-24 15,-1 4-3-15,-2 4-24 16,-10 6-10-16,-4 3-23 15,-9 8-22-15,-11 4 23 16,0 3 41-16,-11-2 15 16,-16-1 0-16,-6-1 6 0,-2-5-5 15,-1-4 1-15,1-9 8 16,0-2 20-16,14-7 28 16,2-3-6-16,13-4-6 15,6-1-12-15,0-2-11 16,0 0-4-16,0 0-15 15,15 0 4-15,18 0 5 16,15 0 15-16,14 0-5 16,9-7-11-16,10-6-1 15,1 2-7-15,-8 3 0 16,-19 7-4-16,-19 1-1 16,-18 0-1-16,-14 0 2 0,-4 0-7 15,0-4-5 1,0 4-4-16,-10-5 16 0,-11 3 9 15,-1-3-9-15,-3-6-15 16,3 0-28-16,6-10-90 16,10-7-259-16</inkml:trace>
  <inkml:trace contextRef="#ctx0" brushRef="#br0" timeOffset="-175143.47">31268 1879 725 0,'0'0'294'0,"0"0"-174"15,0 0 2-15,0 0-53 16,0 0-20-16,0 0-37 16,102-135-12-16,-66 129 1 15,-4 4-2-15,-5 2 0 16,-4 0-11-16,-5 12-1 15,-7 15-6-15,-6 4 4 16,-5 8-5-16,-7 0 5 16,-22 7 15-16,-4-5 2 15,-1-3 5-15,5-13-6 16,11-8 1-16,10-8 5 16,5-9-7-16,3 0 9 15,0 0 14-15,21-26-23 0,8-6 0 16,4-7-24-16,-2-1 11 15,-2 1-21-15,-4 4-8 16,-8 2 23-16,-3 6 19 16,-5 6 6-16,-7 5 45 15,-2 7 5-15,0 4-12 16,0 3-17-16,0 2-10 16,0 0-17-16,0 0-4 15,-2 0-11-15,-14 10 15 16,-1 10 0-16,-2 5-2 15,4 5 1-15,3 4 1 16,6 6 9-16,4 4 0 16,2 0 2-16,0-4-7 0,8-3 2 15,11-10-4-15,5-7 1 16,3-8-1-16,4-12 0 16,7 0 13-16,0-15 2 15,-3-18-17-15,-6-1-3 16,-6-1-15-16,-12 0 5 15,-2 3-3-15,-5 2 12 16,-4 4 4-16,5 7 6 16,-1 6 5-16,0 4 11 15,1 6 3-15,-5 1-9 16,0 2-4-16,0 0-11 16,0 0-1-16,0 0-12 0,0 0 10 15,0 9-7-15,0 18 9 16,0 9 1-16,0 3 6 15,0 5-1-15,0-3-4 16,9-5-2-16,6-9 0 16,4-6-2-16,-2-11 0 15,3-10-53-15,5-4-30 16,0-34-260-16</inkml:trace>
  <inkml:trace contextRef="#ctx0" brushRef="#br0" timeOffset="-174931.65">32050 1506 138 0,'0'0'1029'15,"0"0"-1009"-15,0 0-18 0,0 0-2 16,0 0 66-16,0 0-35 16,-51 90-22-16,51-85-6 15,0-5 2-15,0 0 40 16,0 0-13-16,0 0 0 15,0 0-13-15,0 0-19 16,0 0-72-16,0 0-282 16</inkml:trace>
  <inkml:trace contextRef="#ctx0" brushRef="#br0" timeOffset="-171365.43">27266 3055 129 0,'0'0'254'16,"0"0"-170"-16,0 0-73 15,0 0-1-15,0 0 4 16,0 0 39-16,0 0 0 16,-27-5-16-16,27 3 6 15,-2 2 8-15,2 0 1 0,0 0 1 16,0 0-23-16,0 0 1 15,0 0-16-15,-2 0 11 16,2 0 10-16,0 0 16 16,0-2 4-16,0 2-2 15,0 0-3-15,0 0-12 16,0 0-13-16,0 0-3 16,0 0-8-16,0 0-3 15,0 0-4-15,0 0-1 16,0 0-4-16,0 0-3 15,0 0 0-15,0 0 0 16,0-3 5-16,0 2 5 16,4-2-6-16,6-1 9 0,-3 3-1 15,1-1-5-15,-4 2-5 16,4-2-1-16,1 0 1 16,1-1-2-16,9-1 2 15,0 1 2-15,4-1-2 16,-1-1-1-16,3 0 0 15,-4 3 2-15,2-1-3 16,-3 0 0-16,-2 3 0 16,0 0 1-16,4-2 0 15,3 2 0-15,1 0 1 16,-1-2-2-16,2-1-3 16,-3 3 3-16,1-1 5 0,-6 1-5 15,2 0 0-15,-5 0-2 16,1 0 1-16,1 0 2 15,4-3-1-15,0 2 2 16,3-2-1-16,2-1-1 16,0 1 0-16,2-1 0 15,4-1 0-15,-2 3 0 16,-2 1 3-16,-2-2-3 16,-5 2 0-16,0 1 0 15,-1-2 0-15,1-3 2 16,2 3-2-16,1-1 1 15,0-2 0-15,1 2 1 16,3-1-2-16,0 0 0 0,3 0 1 16,-1 1-1-1,2 1 0-15,5 2-1 0,-1 0 1 16,2 0 3-16,-3 0-2 16,-7 0 0-16,-2 0 0 15,-3 0-1-15,0 0 0 16,3-2 2-16,2 0 1 15,4-1-2-15,-2-2 5 16,3 1 0-16,2-1-4 16,0 5-1-16,1-5 0 15,-1 1 1-15,-5 2-1 16,-2 1-1-16,0-2 0 0,-4 3 0 16,2 0 0-16,-3 0-1 15,-2 0 2-15,0 0 0 16,-1 0-1-16,0 0 0 15,6-2 3-15,12 0-2 16,5 0-1-16,10-4 0 16,2 2 4-16,0-2-4 15,-2 2-2-15,-6 2 2 16,-6 0-4-16,-7 2 4 16,-1 0 1-16,-2 0-1 15,1-1 1-15,-2-2 1 16,7-1-2-16,4-1 2 15,7-2-4-15,5-1 4 16,-1 0-4-16,0 2 4 16,1-2-1-16,-2 2-1 0,-2 3 0 15,2 0 1-15,4-1-1 16,0 2 0-16,4-4 3 16,2 0-3-16,1 0-1 15,3 0 1-15,1-2 2 16,0 2-2-16,-2 0 0 15,4 1 1-15,-2-2 6 16,-1 2-6-16,4 2-1 16,-13-1 1-16,-1-4 0 15,-2 2 0-15,-5-5 1 16,2 2 2-16,3-1 2 16,-5-1-2-16,-5 2 2 0,-6 0 3 15,-9 6 0 1,-11-1-2-16,-9 1-7 0,-7 3 10 15,-2-2-10-15,0 2 1 16,0 0 2-16,2 0 2 16,5-2 0-16,6-1-4 15,3-2-1-15,6 2 2 16,-2-1 0-16,-7 1-2 16,-7 3-41-16,-6 0-71 15,-35 10-402-15</inkml:trace>
  <inkml:trace contextRef="#ctx0" brushRef="#br0" timeOffset="-170238.62">29070 3263 474 0,'0'0'92'16,"0"0"-48"-16,0 0 2 16,0 0 28-16,0 0 9 15,0 0-15-15,0-37-31 16,2 31 5-16,3 0 21 16,-3 2-2-16,0 2-12 0,0 0 1 15,-2 2-12-15,2 0-23 16,-2 0 1-16,0 0-16 15,3 0-7-15,1 6-19 16,3 16 20-16,0 10-6 16,-1 7 12-16,3 3 2 15,-2 3 4-15,0 0 2 16,-5-1-7-16,0-5 2 16,-2-6-3-16,0-9 3 15,0-9 4-15,0-3-1 16,0-9-6-16,0-3 2 15,0 0 8-15,0 0 13 16,0-20 11-16,11-16 28 0,9-13-59 16,7 0 7-1,4-1-8-15,-4 7 10 16,2 6-12-16,-2 6 1 0,-5 7 0 16,2 4 6-16,1 4-7 15,0 1 0-15,2 6-1 16,0 1 3-16,-4 2-4 15,-2 3 2-15,-1 3-6 16,-5 0 6-16,-3 0 0 16,-6 0 0-16,-3 0-5 15,1 5-4-15,0 13-3 16,0 8 2-16,1 7 4 0,2 4 6 16,0 8 4-1,-1-2-3-15,3 6 3 0,-2 1-3 16,2-4 5-16,-3-4-3 15,5-12 6-15,1-7-2 16,3-11-4-16,1-9 10 16,7-3 17-16,6 0 6 15,6-18-15-15,5-10-8 16,-5 1-10-16,-10 2-3 16,-18 7-59-16,-7 4-108 15,-15 4-336-15</inkml:trace>
  <inkml:trace contextRef="#ctx0" brushRef="#br0" timeOffset="-165833.62">25447 5573 129 0,'0'-19'453'0,"0"3"-313"16,0 3-17-16,0 6-31 16,0 2-4-16,0 0-12 15,0 3-19-15,0 2-1 16,0 0-17-16,0 0-4 0,0 0 0 15,0 0-9-15,0 0-14 16,0 0-8-16,0 0-4 16,0 7-8-16,0 18-1 15,0 13 9-15,0 13 10 16,0 7 8-16,0 4-16 16,0 4 9-16,0 2-2 15,0 0-2-15,0-6 9 16,5-6-15-16,-2-7 8 15,-1-15-6-15,0-13 1 16,-2-8-1-16,0-9 2 16,0-4 0-16,0 0-1 0,4-2 34 15,3-27-3-15,4-6-35 16,3-5 1-16,1-1 2 16,3 9-3-16,0 2 0 15,6 9-5-15,5 4 2 16,6 5 0-16,8 6 3 15,1 4 5-15,-1 2-3 16,-7 0-2-16,-11 13-5 16,-8 11 2-16,-5 3-5 15,-12 5 5-15,0 3-1 16,-10-1 0-16,-23-2-2 16,-9 0 3-16,-8-4 3 15,0-3 0-15,-2-12 3 0,5-9 0 16,9-4 0-1,9 0 5-15,9-8-5 0,11-8 19 16,5-2 5-16,4 2-12 16,0 2-6-16,0 6 3 15,0 1-5-15,0 6-3 16,0 1-4-16,0 0-1 16,0 0 1-16,6 0-10 15,8 0-54-15,3 1 8 16,8 6-66-16,2-7-199 15,0 0-540-15</inkml:trace>
  <inkml:trace contextRef="#ctx0" brushRef="#br0" timeOffset="-165478.28">26255 5796 932 0,'0'0'217'15,"0"0"-142"-15,0 0-4 16,0 0 12-16,0 0-68 16,0 0-13-16,39 0 40 15,-7 0-39-15,-3 0 3 16,-3 0-6-16,-1 0-35 16,-8 0-28-16,0 0-93 15,-11 5-100-15,-6 1-59 16</inkml:trace>
  <inkml:trace contextRef="#ctx0" brushRef="#br0" timeOffset="-165331.37">26330 5935 662 0,'0'0'329'16,"0"0"-153"-16,0 0-42 0,0 0-57 16,0 0-57-16,0 0-9 15,163-6-6-15,-121 4-5 16,1 0-23-16,-5-6-142 15,-5-4-345-15</inkml:trace>
  <inkml:trace contextRef="#ctx0" brushRef="#br0" timeOffset="-162429.58">27166 5689 421 0,'0'0'179'15,"0"0"-43"-15,0 0 14 16,0 0-30-16,0 0 1 15,0 0-51-15,11-76-25 16,-3 71-21-16,-4 3-3 0,-4 2-9 16,0 0-1-1,0 0-11-15,0 4-13 0,0 25-7 16,0 9 20-16,0 9 19 16,0 6 10-16,0-2-24 15,0-4 10-15,0-5-5 16,0-10-7-16,0-7-1 15,0-11-2-15,0-9 2 16,2-5 0-16,-2 0 6 16,2 0 11-16,0 0-4 15,5-19 0-15,1-16-15 16,6-7-2-16,4-1-13 16,2 0 12-16,-2 7 3 15,-1 8-2-15,-3 5 1 16,-3 8 1-16,-2 5-1 0,-4 6 0 15,-3 4-5-15,5 0-11 16,1 0 11-16,6 12 3 16,-3 14 3-16,-2 11-9 15,-3 2 9-15,-1 6 1 16,-2-4 5-16,1-4-1 16,2-8-1-16,-1-5-1 15,1-10-1-15,0-6 2 16,2-6-4-16,7-2 0 15,12 0 6-15,14-26-6 16,7-11-40-16,8-9-176 16,-2-7-319-16</inkml:trace>
  <inkml:trace contextRef="#ctx0" brushRef="#br0" timeOffset="-162134.24">27858 5499 552 0,'0'0'170'16,"0"0"-39"-16,0 0 28 15,0 0 15-15,0 0-69 16,0 0-76-16,0 0 30 15,33-17-37-15,-6 11-14 0,0 0 1 16,-1 3-2-16,-2-2-3 16,-1 3-4-16,-3 0-8 15,-5 2-79-15,1-2-147 16,-7-1-142-16,-9-2-281 16</inkml:trace>
  <inkml:trace contextRef="#ctx0" brushRef="#br0" timeOffset="-161722.25">27835 5474 532 0,'0'0'201'15,"0"0"-57"-15,0 0-32 0,0 0-24 16,0 0-81-16,0 0 15 16,20 51 29-16,25-38 1 15,0-1-34-15,3 0-10 16,-5-1-5-16,-5 0 3 15,-11 1-6-15,-15 2-28 16,-5 5-20-16,-7 5 13 16,0 1 21-16,-9 4 9 15,-13-1 5-15,-5 2 7 16,1 1-6-16,-1-2 6 16,-2 0-6-16,2-2 4 15,3-5 4-15,5-5 10 16,11-8 12-16,6-4 1 0,2-5 12 15,0 0-5-15,18 0 3 16,22 0 15-16,15-5-32 16,12-3-8-16,-2 0-12 15,-7 4 0-15,-16 2-5 16,-13 2 1-16,-13 0-4 16,-10 0 3-16,-4 0-57 15,-2 0-36-15,0 0-113 16,3 0-178-16</inkml:trace>
  <inkml:trace contextRef="#ctx0" brushRef="#br0" timeOffset="-160898.75">28464 5532 739 0,'0'0'156'0,"0"0"-28"16,0 0 5-16,0 0-82 15,0 0-30-15,0 0-3 16,67-98-18-16,-38 94-3 16,-2 4-4-16,-1 0 1 15,-4 0 5-15,-4 14 0 16,-9 12 1-16,-9 4-13 15,0 8 6-15,-7 5 2 0,-17-4 10 16,-5 2-2-16,2-11 3 16,5-9-2-16,6-7 7 15,7-7-9-15,5-5 2 16,4-2 1-16,0 0 11 16,4-6 6-16,16-19-10 15,7-6-12-15,2-8-17 16,0 0 14-16,2-2-9 15,-2 3-2-15,-4 1 12 16,-5 11 2-16,-5 3 1 16,-5 9 12-16,-6 7 20 15,-2 4-8-15,-2 1 13 0,0 2-21 16,0 0-13 0,0 0-4-16,0 0-13 0,-6 14 13 15,-6 9 1-15,-1 3 0 16,1 7 4-16,6 5 10 15,2 2 5-15,4 2-3 16,0-1-3-16,2-5-4 16,18-4-7-16,5-8 0 15,-1-7-3-15,0-8 1 16,1-7 3-16,0-2 4 16,-1 0 5-16,-2-24-5 15,-2-7-8-15,-5-3-7 16,-1-1 0-16,-5 0-11 0,0 1 14 15,-4 6 4-15,-1 6 0 16,1 9 1-16,-5 6 4 16,0 5 12-16,0 2-2 15,0 0-15-15,0 0-1 16,0 0-2-16,0 0-7 16,0 2 4-16,0 18 6 15,-3 6 10-15,-3 9 1 16,6 2-5-16,0 4-2 15,0-6-2-15,2-2 2 16,11-8-2-16,1-13-2 16,-1-5-3-16,3-7-37 0,-1-5-17 15,1-26-82-15,-3-13-262 16</inkml:trace>
  <inkml:trace contextRef="#ctx0" brushRef="#br0" timeOffset="-160748.1">29117 5310 1229 0,'0'0'157'0,"0"0"-129"16,0 0 2-16,0 0-19 15,0 0-11-15,0 0-7 16,-23 19-19-16,23 6-99 16,0-7-226-16,0-4-557 15</inkml:trace>
  <inkml:trace contextRef="#ctx0" brushRef="#br0" timeOffset="-158708.02">29320 5511 94 0,'0'0'155'0,"0"0"-1"15,0 0-23-15,0 0 36 16,0 0-58-16,0 0-9 16,0-81-1-16,0 72-18 15,0 6-20-15,0-1 5 16,0 4-25-16,0 0-16 15,0 0-10-15,0 0-15 0,0 0-1 16,-2 0-12-16,-5 20-12 16,-3 13 25-16,4 6 9 15,2 3-9-15,4-2 0 16,0-4-1-16,6-10 0 16,17-5 0-16,6-14 1 15,0-7 4-15,2 0 15 16,-2-17-17-16,-4-12-2 15,-8-7-24-15,-8 0 10 16,-9 1-23-16,0 0 35 16,0 9-3-16,0 4 5 0,-3 8 16 15,1 4 7-15,2 4 13 16,0 6-11-16,0 0 10 16,0 0-24-16,0 0-11 15,0 0-5-15,0 0-3 16,0 9-20-16,0 26 28 15,5 13 6-15,2 8 1 16,-5 8-2-16,0 3-4 16,1 0 2-16,-1 3 0 15,0-7 1-15,0-3-3 16,0-5 3-16,-2-9-3 16,0-4-1-16,0-11-6 15,-2-6 6-15,-4-11 0 16,-1-7 9-16,3-7 4 0,-2 0 15 15,-4 0 6-15,-3-7 20 16,-8-17-30-16,1-6-17 16,3-6 1-16,5-6 8 15,12-5-4-15,0-3-5 16,4-4-6-16,23-2-1 16,10 1-2-16,-2 0-10 15,3 6-32-15,-5 12-25 16,3 7-68-16,-5 7-129 15,-2 6-410-15</inkml:trace>
  <inkml:trace contextRef="#ctx0" brushRef="#br0" timeOffset="-158412.21">29785 5518 363 0,'0'0'371'0,"0"0"-217"16,0 0-5-16,0 0 21 15,0 0-85-15,0 0-48 16,-10-51-18-16,10 51-3 16,0 0 4-16,0 0-13 15,0 0-7-15,0 12-17 16,0 15 17-16,0 9 0 16,0 3 18-16,0-3-7 15,0-4 0-15,2-8-1 16,8-5-10-16,9-7 0 15,3-7 0-15,7-5 4 0,-3-12-4 16,-1-26-54-16,-7-13-101 16,-11-7-128-16,-7-2-205 15</inkml:trace>
  <inkml:trace contextRef="#ctx0" brushRef="#br0" timeOffset="-158282.28">29891 5282 131 0,'0'0'407'16,"0"0"-286"-16,0 0 7 15,0 0-16-15,0 0-4 16,0 0-58-16,-21 30-20 16,21-10-15-16,0 4-15 0,0-2-157 15,0-2-320-15</inkml:trace>
  <inkml:trace contextRef="#ctx0" brushRef="#br0" timeOffset="-155573.28">30574 5395 81 0,'0'0'63'16,"0"0"-12"-16,0 0 8 16,0 0-6-16,0 0-5 15,0 0 4-15,3 3 9 16,-3-3 5-16,0 0-8 16,0 0 8-16,0 0-13 0,0 0 7 15,0 0-11 1,0 0-1-16,0 0-9 0,0 2 0 15,-5 0-5 1,-1-2-9-16,4 2 2 0,2-2 8 16,0 0 9-16,0 0-1 15,0 0-2-15,0 0 10 16,0 0 6-16,8 0-29 16,21 0 5-16,19-9 11 15,6-4-31-15,4 1-9 16,-10 2 5-16,-13 4-9 15,-10 1 2-15,-14 4-1 16,-7 1 0-16,-4 0 1 16,0 0-2-16,0 0-4 0,0 0 0 15,0 0 4-15,0 0 1 16,0 0 6-16,0 0-3 16,0 0 4-16,0 0-8 15,0 0 0-15,0 0-1 16,0 0-82-16,0 0-147 15,0 3-103-15,-9 6-324 16</inkml:trace>
  <inkml:trace contextRef="#ctx0" brushRef="#br0" timeOffset="-154719.72">31143 5141 415 0,'0'0'214'0,"0"0"-69"16,0 0 10-16,0 0 20 15,0 0-80-15,0 0-32 16,56 0-29-16,-12 0-18 16,6 0 3-16,-6-3-9 15,-4-2-5-15,-8-3 1 16,-11 0-2-16,-7 2-8 16,-12-1-28-16,-2 2-90 15,0 1-84-15,-27 1-18 0,-10-4-259 16</inkml:trace>
  <inkml:trace contextRef="#ctx0" brushRef="#br0" timeOffset="-154350.95">31143 5141 131 0,'-4'-24'354'15,"4"24"-183"-15,0 0-51 16,0 0-20-16,0 0 16 16,0 0-41-16,-14 14-68 15,34-7 0-15,7 0 69 16,6 3-22-16,3 2-32 15,-3 3-12-15,-4 1-9 16,-6 3-1-16,-10 4 0 0,-4-2-48 16,-9 4-4-1,0 1 13-15,0-1 23 0,-22 1 9 16,-5 3 7-16,-4-3 16 16,-7 2-12-16,3-2 2 15,4-4-2-15,6-3-1 16,15-12 19-16,8-2 16 15,2-2 5-15,10-3-20 16,32 0 30-16,22 0 45 16,17 0-52-16,4-3-17 15,-10-4-12-15,-8 2-11 16,-20 3-3-16,-20 2-3 16,-14 0-10-16,-13 0-67 15,0-3-122-15,-11-6-156 16,-16-14-285-16</inkml:trace>
  <inkml:trace contextRef="#ctx0" brushRef="#br0" timeOffset="-153601.6">31736 5187 590 0,'0'0'429'0,"0"0"-309"16,0 0-57-16,0 0 28 15,0 0-73-15,0 0-14 16,67-51 0-16,-45 48-4 16,-2 3-33-16,-4 0-10 0,-5 0-19 15,-7 14 18-15,-4 12 25 16,0 7-3-16,0 3 16 16,-15-3 6-16,-3-1 8 15,0-2-6-15,3-9 15 16,6-7 1-16,4-8-7 15,3-4-3-15,2-2 6 16,0 0 5-16,0 0 6 16,0-20-25-16,14-8-26 15,1-2-3-15,3-2 27 16,2-3-2-16,2 3-7 16,-4 0 11-16,-5 6 24 15,-3 6 7-15,-4 4 0 16,-4 8-2-16,-2 4-4 0,0 2-1 15,0 2-3-15,0 0-10 16,0 0-11-16,0 0-2 16,0 6 2-16,-6 14 0 15,-4 9 0-15,-3 0 9 16,2 3 13-16,0 0 5 16,6-1 0-16,3-1-4 15,2-5-6-15,0-3-9 16,9-3-7-16,13-6 14 15,7-6-8-15,5-2 4 16,6-5 3-16,-2 0-11 0,-4-12 4 16,-3-8-7-16,-9-3-24 15,-7-3 3-15,-8-2-5 16,-5-2-23-16,-2-1-10 16,0-3-36-16,0 2 39 15,0 6 50-15,-4 8 6 16,4 10 5-16,-5 5 64 15,5 3 9-15,0 0-27 16,0 0-20-16,0 0-16 16,0 0-11-16,0 25 1 15,0 5-5-15,13 7 23 16,1-5-18-16,-1-6-3 16,-3-5-2-16,-8-5 0 15,-2-3-45-15,0-10-120 16,0-3-195-16</inkml:trace>
  <inkml:trace contextRef="#ctx0" brushRef="#br0" timeOffset="-153439.1">32244 4907 1092 0,'0'0'266'16,"0"0"-196"-16,0 0-23 15,0 0-11-15,0 0-21 16,0 0-15-16,33-81-34 15,-33 111-104-15,-29 14-102 16,-15 6-262-16</inkml:trace>
  <inkml:trace contextRef="#ctx0" brushRef="#br0" timeOffset="-152910.71">31021 5039 308 0,'0'0'179'0,"0"0"-20"16,0 0-27-16,0 0 1 0,0 0-41 16,0 0-38-1,0 0-25-15,49-39-29 0,-49 44-1 16,-5 27 1-16,-10 23 9 16,-10 23 85-16,0 13-24 15,-2 14-42-15,10 5 3 16,13-2-15-16,4-7-15 15,31-16 7-15,40-16-7 16,39-22 19-16,31-20-20 16,25-23-40-16,1-5-204 15,-16-46-427-15</inkml:trace>
  <inkml:trace contextRef="#ctx0" brushRef="#br0" timeOffset="-152586.56">32383 5020 582 0,'0'0'295'15,"0"0"-199"-15,0 0-68 16,0 0-17-16,0 0-9 16,0 0 35-16,87 123 4 0,-64-46-6 15,-6 5 12 1,-15-1-20-16,-2 0-13 0,-5-8-1 16,-19-11-11-16,-1-15 6 15,0-16-8-15,2-17-74 16,2-14-184-16,8-11-361 15</inkml:trace>
  <inkml:trace contextRef="#ctx0" brushRef="#br0" timeOffset="-152316.08">32719 4988 151 0,'0'0'550'16,"0"0"-405"-16,0 0-54 15,0 0 33-15,0 0 18 16,0 0-42-16,56-15-72 16,-20 7-12-16,1 4-14 15,-6-2-1-15,-4 1-1 16,-6 5-15-16,-13-3-67 15,-6 1-98-15,-2-1-110 16,-8-2-269-16</inkml:trace>
  <inkml:trace contextRef="#ctx0" brushRef="#br0" timeOffset="-151982.28">32719 4988 357 0,'-6'51'546'16,"6"-51"-403"-16,0 0-95 15,0 0-25-15,0 0 30 16,0 0-40-16,140 0-6 16,-109 0-3-16,-7 14-4 15,-10 6-4-15,-7 4-15 16,-7 6-1-16,0 6-10 16,-16 2 19-16,-18 4 11 0,-5 3 3 15,-4-4 21 1,5-4 12-16,11-8 1 0,14-15-4 15,11-7 3-15,2-7-1 16,2 0-2-16,29 0 21 16,16-10 2-16,4-8-33 15,9 2-14-15,-2-2-3 16,-8 6-6-16,-8 4-28 16,-15-1-33-16,-14 9-135 15,-13-1-109-15,0-1-447 16</inkml:trace>
  <inkml:trace contextRef="#ctx0" brushRef="#br0" timeOffset="-151419.5">33218 5034 815 0,'0'0'271'0,"0"0"-120"15,0 0-46-15,0 0-28 16,0 0-21-16,0 0-47 15,0-41-9-15,4 43-23 16,0 23 18-16,-2 12 5 16,4 5 0-16,1-3 0 15,3-6-15-15,4-8-7 16,-1-10-11-16,-3-5 14 16,-4-10-19-16,1 0-1 15,6-8 34-15,3-21 5 16,2-10-79-16,-3-5 44 15,-6 4 21-15,-4 8 14 0,-3 10 11 16,-2 12 29-16,0 6 32 16,0 4-15-16,0 0-31 15,0 0-20-15,2 0-6 16,7 20-22-16,2 13 22 16,5 20 44-16,-1 7-26 15,-5 9-5-15,-8 7-12 16,-2 0 1-16,0 0 4 15,-10-2-5-15,-7-5 2 16,-1-4-3-16,-4-10 5 16,4-9-5-16,2-10 7 15,3-12 5-15,6-7-3 0,5-12 1 16,0-3-1-16,2-2 5 16,0 0 12-16,0 0-1 15,0 0 5-15,-2 0-10 16,-8 0-14-16,-5-7-6 15,-3-10-9-15,1-1-30 16,1 0-5-16,7-1-65 16,7-10-158-16,2-3-437 15</inkml:trace>
  <inkml:trace contextRef="#ctx0" brushRef="#br0" timeOffset="-151158.78">33620 5259 738 0,'0'0'179'16,"0"0"-127"-16,0 0 56 15,0 0 11-15,0 0-17 16,0 0-37-16,4-28-45 16,-1 28-20-16,-1 0-4 15,0 12-9-15,0 20 13 16,0 13 3-16,-2 3 4 15,0-2-7-15,0-7 8 16,0-10-6-16,0-9-2 16,0-8-43-16,0-12-231 0,0-3-219 15</inkml:trace>
  <inkml:trace contextRef="#ctx0" brushRef="#br0" timeOffset="-151005.58">33708 4997 981 0,'0'0'358'0,"0"0"-293"16,0 0-65-16,0 0-1 15,0 0-17-15,0 0-7 16,-13 37-34-16,-5-10-221 16,1-3-585-16</inkml:trace>
  <inkml:trace contextRef="#ctx0" brushRef="#br0" timeOffset="-150459.54">33695 4798 291 0,'0'0'411'0,"0"0"-293"15,0 0-38-15,0 0 14 16,0 0 21-16,0 0-43 16,11-3-42-16,5 3-21 15,7 0-8-15,4 15 5 16,-4 11-1-16,2 9-5 0,-2 12 0 15,-10 18-19-15,-9 18 17 16,-4 13-10-16,-2 6 12 16,-18-3 14-16,0-14-6 15,2-11 4-15,5-13 0 16,4-17 1-16,5-14-12 16,4-10 7-16,0-8-2 15,-2-4 2-15,-4-1-8 16,0 0-117-16,-1-7-133 15,-3 0-344-15</inkml:trace>
  <inkml:trace contextRef="#ctx0" brushRef="#br0" timeOffset="-149907.1">32404 5059 51 0,'0'0'6'0,"0"0"-4"0,0 0 42 15,0 0 29-15,0 0 36 16,0 0-6-16,52-74-32 16,-48 70-19-16,0 2-31 15,0-2 1-15,-2 0-22 16,-2 0 8-16,0 2-1 15,0 2 27-15,0 0-1 16,0 0-24-16,2 0-9 16,0 0-39-16,2 0-171 15,1 0-120-15</inkml:trace>
  <inkml:trace contextRef="#ctx0" brushRef="#br0" timeOffset="-149581.18">32672 4886 170 0,'0'0'413'0,"0"0"-309"15,0 0-89-15,0 0-6 16,0 0 2-16,0 0-11 15,-11 30 0-15,0 11 14 16,-5 10 25-16,-2 19-1 16,-1 9 29-16,3 18 9 0,5 5-11 15,11-2-4-15,0-6-8 16,15-15-20-16,16-17-6 16,6-15-3-16,-2-15 1 15,-4-9-8-15,-8-7-17 16,-15-8-26-16,-8-6-224 15,-10-2-453-15</inkml:trace>
  <inkml:trace contextRef="#ctx0" brushRef="#br0" timeOffset="-147001.65">27189 6409 124 0,'0'0'43'0,"0"0"-26"16,0 0-12-16,0 0-5 0,0 0 8 15,0 0 76-15,-150 0 35 16,148 0-8-16,0 0-20 16,2 0-24-16,0 0-37 15,0 0-15-15,0 0-7 16,0 0-2-16,0 0 11 15,0 0-6-15,0 0 11 16,9 0-13-16,13 0 24 16,14 0 58-16,12 0-75 15,6 0 6-15,10-9-6 16,6-2-9-16,8 1-2 16,11-1-4-16,9 6 7 15,7 2-6-15,6-1 5 16,-1 4 0-16,-3 0-7 0,0-2 5 15,0 1-5-15,-1-3 6 16,4 0-3-16,1-3 0 16,1 2 3-16,4-2 1 15,-4 1-1-15,-8 0-1 16,-13 2-1-16,-6-2 0 16,-12 0 3-16,6 0-5 15,-4-4 43-15,4 0-11 16,3-1-5-16,-4 2-7 15,2-1-10-15,3 0-4 16,-1 0 9-16,5 2-16 16,-2 2 9-16,-2 1-7 0,-6 0 0 15,-1 1 0-15,2 1 0 16,0-2 4-16,5-1-5 16,3 2 0-16,3-4 4 15,1-1 1-15,-1 2-5 16,0 0-2-16,-4 2 1 15,-2-2 0-15,-2 2 1 16,-2-1-2-16,-6 0-1 16,1 1 1-16,-5 2 1 15,-2-1-1-15,-1-3-2 16,2 2 2-16,-3 0 2 16,-3 2-2-16,0-2 0 15,3 0 0-15,1-3 1 0,9 2 1 16,-4-2-2-1,-3 2 1-15,0-1-1 0,-13 4 1 16,-1 1 1 0,-5 2-2-16,-5 0-2 0,-1 0 2 15,-3 0 1-15,-5 0 4 16,-8 0-3-16,-6 0 3 16,-13 0-5-16,-3 0 0 15,-1 0 0-15,6 0-3 16,5 0-3-16,7 2-21 15,12 0-15-15,-1 1-29 16,2-1-6-16,-6 1-5 16,-8-3 21-16,-10 0 29 0,-9 0 17 15,-2 0-40-15,0 0-113 16,-13 0 14-16,-16 6 125 16,-5-3-215-16</inkml:trace>
  <inkml:trace contextRef="#ctx0" brushRef="#br0" timeOffset="-146262.03">32817 6122 105 0,'0'0'65'15,"0"0"9"-15,0 0 62 16,0 0-2-16,0 0-20 15,0 0-19-15,0 0-41 16,667-56-21-16,-605 42-30 0,-4 0-3 16,-16 0-1-16,-6 1-10 15,-12 6-79-15,-14 2-201 16,-10 5-14-16</inkml:trace>
  <inkml:trace contextRef="#ctx0" brushRef="#br0" timeOffset="-145035.71">27480 6909 30 0,'0'0'179'0,"0"0"-22"16,0 0 1-16,0 0-33 16,0 0 12-16,0 0-28 15,2-81-10-15,-2 78-16 16,0 3-22-16,0 0-15 15,3 0-21-15,-3 0-21 16,5 0-4-16,-3 3-16 16,5 21 1-16,-1 14 12 15,0 8 6-15,2 4 0 16,-2 1 10-16,1-6-9 16,-3-3-1-16,0-7-2 15,-4-9-1-15,0-12 1 16,0-9 3-16,3 0 0 0,-3-5 8 15,0 0 5-15,2-9 8 16,5-23-17-16,4-12-7 16,7-3-1-16,4-2-2 15,7 3 2-15,0 4 0 16,-2 8 12-16,-5 8-11 16,-7 7 0-16,-1 10 2 15,-5 3-3-15,0 4-6 16,0 2 3-16,0 0-1 15,2 0 4-15,-2 0 2 16,2 5-2-16,-2 7-12 16,0 7 10-16,0 3 1 0,-1 10-9 15,-1 1 10 1,-2 4 0-16,-3-3-1 0,1-6 1 16,-3-8 0-16,2-6 5 15,0-8-3-15,0-4 3 16,2-2 10-16,7 0 8 15,5 0-7-15,2-9-1 16,-5-8-15-16,-4 5-13 16,-5 1-128-16,-4-2-144 15,0 4-540-15</inkml:trace>
  <inkml:trace contextRef="#ctx0" brushRef="#br0" timeOffset="-143969.91">28448 6914 22 0,'0'0'27'15,"0"0"-3"-15,0 0-24 16,0 0-57-16</inkml:trace>
  <inkml:trace contextRef="#ctx0" brushRef="#br0" timeOffset="-143715.72">28448 6914 66 0,'-98'-85'138'15,"98"85"4"-15,0 0 7 0,0 0-9 16,0 0 2-16,0 0-28 15,-49-7 13-15,67 2-64 16,17-2-17-16,13-5-2 16,0-2-6-16,-3 0-19 15,-7 0-9-15,-11 3-1 16,-12 6-9-16,-6 3-1 16,-9 2-102-16,0 0-61 15,-2 0-130-15,-20 9 169 16,-7 5-60-16,-3-1-166 15</inkml:trace>
  <inkml:trace contextRef="#ctx0" brushRef="#br0" timeOffset="-143378.9">28350 6829 90 0,'9'8'239'0,"-9"-8"-60"0,0 0-41 16,0 0-7-16,0 0-5 16,0 0-1-16,0 9-71 15,33-9-1-15,8 0-14 16,3 0-27-16,-1 0-3 15,-6 0-9-15,-3 6-5 16,-9 12 3-16,-10 4-26 16,-11 4-22-16,-4 2 4 15,-2 2 11-15,-29 2 35 16,-7 0 7-16,-9 2 0 16,0-2 0-16,2-6-2 15,14-8-5-15,14-7 11 0,10-8 16 16,7-3 47-16,0 0 4 15,29 0-41-15,18-5-6 16,11-13-8-16,6-1-14 16,-1 3-4-16,-7 5 0 15,-9 2-3-15,-7 0-4 16,-7 1-57-16,-6-2-153 16,-10-4-227-16</inkml:trace>
  <inkml:trace contextRef="#ctx0" brushRef="#br0" timeOffset="-142621.28">28921 6860 416 0,'0'0'446'16,"0"0"-323"-16,0 0-51 16,0 0 10-16,0 0-38 15,0 0-35-15,31-120-9 16,0 109-20-16,-2 7-10 15,-9 4-12-15,-6 0 12 16,-8 4 29-16,-6 23-13 16,0 6-2-16,0 7 13 15,-9 3 3-15,-13-1 2 16,-3-8 2-16,0-4-3 16,10-8 2-16,5-8-2 15,4-6 3-15,6-8-3 16,0 0 13-16,0-2 5 0,19-19-19 15,7-8-24-15,3-5-7 16,-2 0 1-16,0-3 3 16,-5 4 5-16,-2 4 22 15,-2 4 1-15,-5 1 10 16,-2 3 12-16,-3 3 5 16,-2 6-15-16,-6 6 14 15,0 4 9-15,0 2-18 16,0 0-18-16,0 0-2 15,0 0 2-15,0 4 9 16,-4 14 1-16,-6 8 25 16,1 2-15-16,1 6 10 0,3 1 4 15,5-1-6 1,0-1-11-16,0 0 0 0,7-3-10 16,12-4 6-16,6-2-11 15,2-6 5-15,4-6-1 16,0-8 6-16,0-4-12 15,1-6-32-15,-3-20-33 16,-7-8-33-16,-4-4 65 16,-7-3-19-16,-9 4-5 15,-2-1 24-15,0 2 32 16,0 8 2-16,0 10 21 16,0 6 46-16,0 7 14 0,0 5 39 15,0 0-66 1,0 0-36-16,0 7-19 0,0 22 6 15,0 14 4-15,0 4 19 16,0 4-18-16,0-3 2 16,5-6-10-16,9-7-3 15,1-12-1-15,-7-6-2 16,4-14-79-16,-1-3-61 16,1-8-46-16,-1-27-343 15</inkml:trace>
  <inkml:trace contextRef="#ctx0" brushRef="#br0" timeOffset="-142468.36">29576 6563 1083 0,'0'0'153'0,"0"0"-86"16,0 0-30-16,0 0-20 16,0 0-11-16,0 0-6 15,0-18-77-15,0 18-229 16,0 0-287-16</inkml:trace>
  <inkml:trace contextRef="#ctx0" brushRef="#br0" timeOffset="-142133.78">29741 6392 760 0,'0'0'114'0,"0"0"-40"0,0 0 2 15,0 0-33-15,0 0-22 16,0 0-9-16,0 0-12 16,69-11-7-16,-63 26-9 15,-6 7 4-15,0 5-16 16,0 2 28-16,-2 8 5 16,-13 1-1-16,-5 2 5 15,-5 0 28-15,6-6-9 16,3-12 1-16,7-10 3 15,9-10-17-15,0-2 17 16,0 0 14-16,15 0-23 16,18-12 25-16,13-10-27 15,4 0-16-15,2 3-5 16,-1 4-58-16,1 5-123 0,-10 1-215 16</inkml:trace>
  <inkml:trace contextRef="#ctx0" brushRef="#br0" timeOffset="-141571.22">30369 6930 224 0,'0'0'245'0,"0"0"-186"16,0 0 8-16,0 0 26 0,0 0 6 16,0 0-31-16,-17 0-18 15,15 0-7-15,0 0 12 16,-1 0 3-16,3 0 10 16,0 0-2-16,0 0-9 15,0 0-12-15,0 0-22 16,0 0-13-16,0 0-10 15,13 0-5-15,23 0 5 16,15-6 50-16,20-2-35 16,10-2-8-16,4-1-4 15,-14 6-3-15,-15 1-12 16,-25 1-10-16,-22 3 22 16,-9 0-9-16,0 0-11 0,0 0-16 15,-11 0 11 1,-7 0 18-16,5 0-111 0,6 0-50 15,7-3-84-15,0-7-395 16</inkml:trace>
  <inkml:trace contextRef="#ctx0" brushRef="#br0" timeOffset="-141193.08">31205 6505 600 0,'0'0'352'0,"0"0"-211"16,0 0-82-16,0 0-9 16,0 0-31-16,0 0-8 15,268-38-6-15,-226 38-5 0,-13 0-40 16,-13 0-75-1,-16 0-104-15,0 0-173 0,-9 0-36 16</inkml:trace>
  <inkml:trace contextRef="#ctx0" brushRef="#br0" timeOffset="-140851.24">31322 6485 238 0,'0'0'444'16,"0"0"-329"-16,0 0-86 15,0 0-7-15,0 0 27 16,0 0-27-16,102 26-11 16,-78-17-3-16,-1 2-8 0,-4 1 7 15,0 4-11-15,-13 3 4 16,-6 7-43-16,0 6-10 16,-15 2 53-16,-18-1 11 15,-15 4-6-15,-12-6 50 16,-2 1 2-16,2-6-15 15,12-6 7-15,25-9 7 16,13-8-21-16,10-3 15 16,8 0 21-16,36 0-10 15,16-9 16-15,16-9-58 16,-3 2-17-16,-6 1-2 16,-5 6 0-16,-6-1-59 0,-14-1-136 15,-13 0-125 1,-11-11-310-16</inkml:trace>
  <inkml:trace contextRef="#ctx0" brushRef="#br0" timeOffset="-140101.59">31704 6531 851 0,'0'0'156'0,"0"0"-49"16,0 0-29-16,0 0-49 15,0 0-27-15,0 0 6 16,162-72-8-16,-136 72-50 16,-8 0-10-16,-12 10 40 0,-6 9-13 15,0 8 8 1,-4 3-2-16,-16 3 27 0,-4 8 1 16,-5-5 1-16,2-4 12 15,6-10-11-15,8-10 5 16,9-8-2-16,4-4-4 15,0 0 12-15,0 0 8 16,17-8 8-16,8-15-6 16,2-4-23-16,2-1-2 15,-2 0-15-15,-2 2 8 16,-6 0 8-16,-3 1-1 16,-3 2 1-16,-1 5 10 15,-6 1-4-15,-4 8 10 16,-2 4 16-16,0 4-22 0,0 1 3 15,0 0-4-15,0 0-4 16,-6 0-4-16,-6 4 5 16,1 12 0-16,3 2 1 15,2 3 21-15,2 5 3 16,4 6-6-16,0 1-2 16,0 3-7-16,0-1 6 15,12-4-15-15,7-2-6 16,6-7 1-16,4-4 9 15,-2-9-4-15,0-4 2 16,-2-5-9-16,-6 0-4 16,-1-12-48-16,-5-13-66 15,-1-5-1-15,-1-4-22 0,-5-6 57 16,6-2 17-16,-3-2 47 16,1 6 20-16,2 7 43 15,-1 12 88-15,1 3 13 16,-4 8 6-16,-1 1-29 15,-5 6-48-15,-2 1-14 16,0 0-32-16,0 0-11 16,2 0-16-16,7 22-8 15,5 22-3-15,1 14 11 16,-1 5 3-16,-8-5-1 16,-2-12-2-16,-4-15-51 15,0-11-42-15,0-18-210 16,0-2-615-16</inkml:trace>
  <inkml:trace contextRef="#ctx0" brushRef="#br0" timeOffset="-139940.15">32516 6441 835 0,'0'0'531'16,"0"0"-412"-16,0 0-79 15,0 0-9-15,0 0-28 16,0 0-3-16,0 0-32 15,27-20-96-15,-27 36-248 16,0 0-66-16</inkml:trace>
  <inkml:trace contextRef="#ctx0" brushRef="#br0" timeOffset="-139719.08">32742 6353 860 0,'0'0'317'0,"0"0"-167"16,0 0-50-16,0 0-51 16,0 0-29-16,0 0-19 15,31 38 7-15,-12 16 3 16,-9 21-6-16,-10 22-5 16,-5 10-7-16,-39 1-5 15,-21-8-33-15,-29-12-42 0,-30-18-206 16,-17-19-384-16</inkml:trace>
  <inkml:trace contextRef="#ctx0" brushRef="#br0" timeOffset="-139312.45">31288 6389 11 0,'0'0'139'0,"0"0"96"16,0 0-32-16,0 0-68 15,0 0 1-15,0 0-12 16,0-53-35-16,0 51-43 15,0 2-8-15,0 0-3 16,0 0-18-16,0 0-6 16,-2 0-11-16,-20 24-11 15,-18 13 11-15,-12 15 39 16,-2 12-18-16,6 15 6 16,11 10 1-16,20 2 4 15,17-5-17-15,7-10-9 0,46-6 0 16,35-8-2-16,27-9-2 15,23-13-2-15,18-26-145 16,4-14-297-16</inkml:trace>
  <inkml:trace contextRef="#ctx0" brushRef="#br0" timeOffset="-138689.8">33018 6320 607 0,'0'0'263'16,"0"0"-180"-16,0 0-8 15,0 0 35-15,0 0 4 16,0 0-67-16,42-1-42 16,-22-4 5-16,5 0-5 15,-5 3-1-15,-7 2-3 16,-6 0-2-16,-1 0-13 15,-3 3 7-15,-3 13 6 16,0 4 1-16,-7 1-1 0,-13 1 1 16,-2 2 6-1,0-2 1-15,8-4 6 0,3-4-1 16,11-7-5-16,0-2-7 16,0-3-7-16,13-2 7 15,18 0 26-15,14 0-5 16,7 0-7-16,-13 0-14 15,-5-9-61-15,-14 2-241 16,-13-1-486-16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7T02:43:19.25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712 17677 66 0,'0'-3'72'16,"0"-3"-15"-16,0 3 43 0,0-2-15 15,0 1 13-15,0 4-45 16,0-4 11-16,0 4-13 16,0 0-37-16,0 0-14 15,0 0-18-15,-2 0 17 16,-6 8 0-16,-3 9 1 15,-3 10 27-15,-3 1-23 16,3 2 7-16,-1 3 8 16,-2 1-4-16,7-7-10 15,-1-9 4-15,3-4-2 16,6-5-4-16,2-9 3 16,0 0 30-16,0-5 94 15,5-26-23-15,13-10-72 0,7-3-34 16,1-2 3-16,3-2-4 15,-3 4-19-15,1 0-19 16,-2-2 6-16,6 1 10 16,-2-3 4-16,2 2 2 15,0-1 12-15,-6 1 2 16,-2 7 2-16,-6 6 6 16,-5 12 0-16,-8 3 3 15,-2 10 1-15,-2 6 13 16,0 2-23-16,0 0-14 15,0 0-22-15,-6 0 31 16,-12 0 10-16,-3 14 3 0,-3 4-8 16,6-4-1-1,3 8 0-15,-3 0-2 0,5 9 2 16,5 1-12 0,8-1 1-16,0 3-15 0,27-6 26 15,4-2-1-15,-1 2 4 16,-1-1 5-16,-7-5 7 15,-9-5-14-15,-7 6-1 16,-6-5-1-16,0-1-18 16,0 2 20-16,-17-1 10 15,-5-4 0-15,-3-7-4 16,3-2 6-16,0-5-9 0,-5 0 14 16,2 0-5-1,1-12 5-15,4-6-6 0,11-1-8 16,2-2-3-16,5 3-11 15,2 4 11-15,0 0 11 16,0 6 0-16,0 4-11 16,0 2 8-16,0-2-3 15,0 4-4-15,0 0 5 16,0 0-4-16,0 0-2 16,0 0-3-16,0 0-6 15,0 0-9-15,0 18 6 16,6 10 8-16,2 6 3 15,-2 3 1-15,5-6 11 16,7-1-11-16,0-7 0 16,2-3-8-16,-4-8 6 0,-3-9-9 15,3-3-4-15,4 0 15 16,4-22 47-16,3-4-29 16,-2-10-10-16,2 1-7 15,-4-2-1-15,0 3-28 16,-3 6 19-16,-5 2 4 15,-3 3 2-15,-5 9 3 16,-3 10 3-16,-2 0 0 16,-2 3-1-16,0 1-2 15,0 0-13-15,0 0-12 16,0 0-16-16,0 0-20 16,0 9 61-16,-4 10 17 15,-3-1-7-15,3 8-9 16,4 0 0-16,-3 1 3 0,3 6-3 15,0-3 5-15,0-1-2 16,0-4-4-16,0-12 0 16,0 0 0-16,0-13-23 15,7 0 11-15,6 0 12 16,8-22 29-16,3-7-29 16,8-8-35-16,-6 1 24 15,-2 8-22-15,-3 2 32 16,-5 8 0-16,-3 10 1 15,-5 2 5-15,-6 2-5 16,1 4-1-16,-3 0-1 16,2 0-14-16,-2 18-11 15,3 10-4-15,-3 2 31 0,0 6 20 16,0 0-12 0,0-6 0-16,0-2 0 0,0-1 1 15,0-6-6-15,0-7 9 16,0-1-9-16,0-8-2 15,0-5 3-15,0 0-3 16,2 0-1-16,4 0-12 16,5-26-10-16,7-6-23 15,5-8-53-15,3 0 10 16,3 4 65-16,-2 4-33 16,-2 6 54-16,-5 8 2 15,-5 6 14-15,-3 6 37 0,-6 1-31 16,-4 5-6-16,1 0-14 15,-1 0-8-15,0 11 8 16,0 11 31-16,0 0 39 16,0 4-33-16,3-3-6 15,-2-2-14-15,1 4-5 16,0-10-6-16,1-5-3 16,-1-6 1-16,3 0-4 15,2-4 32-15,4 0 25 16,5-12 19-16,6-12-47 15,-4-7-29-15,-1-1-44 16,-11-3-78-16,-6 0-190 16</inkml:trace>
  <inkml:trace contextRef="#ctx0" brushRef="#br0" timeOffset="340.8">1210 17295 657 0,'0'0'76'16,"0"0"-76"-16,0 0-13 16,0 0-28-16,0 0 35 15,0 0 3-15,0 53 0 0,9-46-8 16,-3-5-2-16,4-2 13 15,3 0 9-15,-3-2 100 16,2-17-74-16,-3-1-35 16,-9-3 0-16,0 11-4 15,0 1-8-15,0 8 9 16,-9 3-18-16,-9 0 21 16,-4 23-18-16,2 12 17 15,4 9-19-15,14 0-111 16,2-8-197-16</inkml:trace>
  <inkml:trace contextRef="#ctx0" brushRef="#br0" timeOffset="1516.42">1763 17566 98 0,'0'0'182'0,"0"0"-75"16,0 0-9-16,0 0 9 0,0 0-22 15,0 0-24-15,6-5-12 16,-4 5 2-16,-2 0-22 16,0 0-20-16,0 0-9 15,0 0-11-15,0 0 2 16,0 0-3-16,2 0-8 15,2 0 14-15,-2 0 6 16,0 5-3-16,0-1 1 16,-2-4-1-16,2 0 3 15,-2 0 8-15,0 0 7 16,0 0 6-16,0 0 1 16,0-12-22-16,0-2-30 15,0-4 16-15,0 4 10 0,0-3 3 16,-2 3 1-16,-2 0 0 15,2 6 3-15,2-2 1 16,0 10 4-16,0-4 14 16,0 4-16-16,-4 0-6 15,2 0-15-15,0 0-20 16,0 0 1-16,-2 10 32 16,-3 8 2-16,3 4 2 15,0 5-1-15,0 5 4 16,4 1-3-16,0 4-1 15,0-1-1-15,6-5 4 16,7 1-4-16,3-6-7 16,1 1 6-16,3-13 1 15,0-6 0-15,7-8 1 0,4 0 20 16,5-17 36-16,-2-15-19 16,-3 1-38-16,-10-5-6 15,0 6 3-15,-7-3-15 16,-6 6 16-16,-5 1-1 15,-1 8 1-15,-2-1 1 16,0 3-8-16,0 2 9 16,0 1-26-16,-5 0 9 15,-1-1-4-15,-2 9 10 16,0-4 0-16,4 5-4 16,-3 0 8-16,3 0 7 15,-2 3 0-15,4 1 19 0,-4 0-14 16,-1 0-5-16,-3 5-3 15,0 12-3-15,3 2 0 16,1 11 3-16,6 3 3 16,0 3 22-16,0-2 7 15,2-2-3-15,13-2-5 16,3-12-12-16,-1-4-8 16,4-6 20-16,6-8 10 15,2 0 63-15,4-4-43 16,1-9-33-16,-5-8-5 15,-5 1-13-15,-7-2-37 16,-9-4-35-16,-6 4-45 16,-2 3-141-16,0 6-224 0</inkml:trace>
  <inkml:trace contextRef="#ctx0" brushRef="#br0" timeOffset="2228.41">2587 17495 643 0,'0'0'141'16,"0"0"-97"-16,0 0 20 16,0 0-5-16,0 0-4 15,0 0-32-15,36-31-22 16,-20 8-1-16,2 2-12 15,-3-8 2-15,-2 3 5 16,1-6-15-16,-10 1 5 16,3 6 12-16,-3 1 3 15,-2 2 3-15,1 3 2 16,0 12-5-16,-3-1 0 0,0 6 4 16,2 2-4-1,-2 0-5-15,0 0-17 0,0 0-17 16,0 10-10-16,0 22 49 15,0 16 11-15,0 18 17 16,0 10 9-16,0 19-19 16,0 11-2-16,0 15 0 15,0 0-6-15,0 0 0 16,0-14-5-16,0-22-3 16,0-27-1-16,0-13 0 15,0-20-1-15,0-11-79 16,-2-14-63-16,-6 0-83 15,-9-21-61-15</inkml:trace>
  <inkml:trace contextRef="#ctx0" brushRef="#br0" timeOffset="2528.92">2630 17616 525 0,'0'0'131'16,"0"0"-49"-16,0 0-35 15,0 0-35-15,0 0 26 16,0 0-32-16,94-171-12 16,-67 158 5-16,-6 8-9 15,0 5 3-15,-3 0-3 16,-1 10 0-16,-3 12 9 16,-5 5-12-16,-5 0-2 15,-4 0 7-15,0-1 8 16,-4 2 4-16,-17-10 7 0,2 3 0 15,-2-9 0-15,5-1-3 16,6-2-2-16,1-6-6 16,7-3-75-16,2 0-174 15,0-8-97-15</inkml:trace>
  <inkml:trace contextRef="#ctx0" brushRef="#br0" timeOffset="3534.23">3096 17449 75 0,'0'0'333'16,"0"0"-279"-16,0 0-54 16,0 0 0-16,0 0 33 15,0 0-30-15,16-4-1 16,-16 4-2-16,2 0 4 15,-2 0 1-15,0 0 10 16,2 0-12-16,-2 0 2 16,0 0-3-16,0 0 4 15,0 0 7-15,0-4 34 16,0 0 23-16,0-6-38 0,0 3-32 16,-2 0-6-1,-5 0-3-15,-4 2 7 0,2 1-13 16,0 1 15-16,2 0 9 15,1 3-2-15,-1 0-2 16,3 0-5-16,-6 0 2 16,2 15-2-16,-3 6 18 15,-1 6-1-15,1 5 4 16,0-1 0-16,0 6-9 16,4 3-2-16,3-6-8 15,2-6-1-15,2-10-1 16,0-6-3-16,0-7 3 15,0 0 0-15,0-5 3 16,0 0-1-16,2 0 9 16,13-14 42-16,5-16-53 0,3-3-2 15,-1-2-11 1,0 9-5-16,-6 4 5 0,-1 8 11 16,-8 9 2-16,-2 1 2 15,-1 4-2-15,1 0-12 16,-1 4-12-16,5 19 24 15,-2 7 32-15,-3 2-24 16,1-1-6-16,-1 4 7 16,2-12-7-16,-1 0 4 15,-1-11-1-15,1-8-4 16,0-4 8-16,1 0-2 16,5 0 9-16,1-4 6 15,1-14-10-15,3-4-3 16,-1-8-9-16,1-2-8 0,1 2-15 15,-3-3 20-15,1 3-2 16,-3 2 5-16,-1 6 0 16,-3 0 5-16,0 8-3 15,-4 6 0-15,-2 3 7 16,-2 5-9-16,0 0-6 16,0 0-31-16,0 1 16 15,0 15 10-15,-11-1 11 16,4 2 3-16,1-3-2 15,3-1 0-15,3 5-1 16,0-4 0-16,0 4 4 16,9-1-3-16,3 6 0 15,-4 3-1-15,-3-12 2 0,-5 0-2 16,0-6 0-16,0-8-6 16,0 0 6-16,0 0 28 15,0 0 15-15,-11 0-2 16,-5 5-16-16,1-5-12 15,5 0-10-15,4 3-3 16,4-3 0-16,2 2-4 16,0-2-3-16,0 4-94 15,0-4-137-15,18 0-228 16</inkml:trace>
  <inkml:trace contextRef="#ctx0" brushRef="#br0" timeOffset="3907.95">3580 17379 599 0,'0'0'183'0,"0"0"-66"15,0 0-49-15,0 0-41 16,0 0-10-16,0 0-4 16,0-54-4-16,0 54-8 15,0 0-1-15,0 0 0 16,0 0-11-16,0 0-5 15,0 11-6-15,0 18 21 16,0 7 1-16,0 4 2 16,0 0 6-16,2 1 2 0,2-5 0 15,3 4 3 1,0-5-2-16,2-8-4 0,-5-10-6 16,2-3-1-16,-1-9-3 15,2-5-1-15,6 0 4 16,8 0 30-16,5-19-9 15,3-6-9-15,-3 1-12 16,-3 2-79-16,-9 0-18 16,-10 4-77-16,-4 6-58 15,0 6-2-15,-6-2 34 16</inkml:trace>
  <inkml:trace contextRef="#ctx0" brushRef="#br0" timeOffset="4075.96">3588 17529 60 0,'0'0'176'15,"0"0"-17"-15,0 0 22 16,0 0-13-16,0 0-44 16,0 0-61-16,21-16-22 15,10 6-40-15,0 1 19 16,-6 1-10-16,-8 3-10 16,-7 5-23-16,-10 0-190 15,0 0-482-15</inkml:trace>
  <inkml:trace contextRef="#ctx0" brushRef="#br0" timeOffset="6525.54">4467 17513 6 0,'0'0'76'0,"0"0"-21"16,0 0-20-16,0 0 16 15,0 0 6-15,0 0 0 16,6-5 3-16,-6 5 1 16,0 0-2-16,0 0-23 15,0 0-16-15,0 0-14 16,0 0-6-16,0 0-3 16,0 0 0-16,0 0 1 15,0 0-2-15,0 0 4 16,0 0 1-16,0 0 7 15,0-5 1-15,0-3-4 16,0-1-5-16,-11-4-62 16,-7-1 31-16,1 4 21 0,-1 2-3 15,7 4 8-15,2 0-4 16,-1 4 9-16,4 0 0 16,0 0-1-16,-6 0 3 15,3 0-9-15,1 16-2 16,1-1 9-16,0 7 8 15,0 4-6-15,5 2 3 16,2 4 3-16,0-2-7 16,0-2 1-16,0-6 1 15,12-4-1-15,1-11-2 16,-3-2 5-16,4-5 12 16,6 0 54-16,2-14-33 0,7-16-19 15,3-6-19-15,-3-12-23 16,0-7-33-16,-5 1-7 15,-6-4-5-15,-4 0-8 16,-10 6 76-16,-4 6 5 16,0 10 8-16,0 6 42 15,0 7-15-15,0 5 18 16,0 9-29-16,0 5 13 16,0 4-17-16,0 0-25 15,0 0-2-15,0 0-20 16,-4 0-9-16,-1 13 30 15,1 5 1-15,-4 9 1 16,6 4-1-16,0 0 0 0,0 5 0 16,2 4 0-1,0-4 4-15,0 8-2 0,0 1 0 16,2 1 7-16,10-2 4 16,3-5-8-16,5-6 2 15,0-15-3-15,2-2 1 16,1-14 4-16,2-2 28 15,-4 0 40-15,2-2-34 16,-1-14-20-16,3-2-19 16,0-1-4-16,-6-4-81 15,2-7-227-15</inkml:trace>
  <inkml:trace contextRef="#ctx0" brushRef="#br0" timeOffset="7013.95">5077 17394 18 0,'0'0'52'16,"0"0"-21"-16,0 0-9 16,0 0 4-16,0 0 39 0,0 0 19 15,0 0-21-15,-4-7-54 16,0-6 27-16,-1-4 33 16,1 8-55-16,-3-6 10 15,-2 7 14-15,-2 4-21 16,-1-1-11-16,-1 5-6 15,0 0-9-15,-3 0 2 16,-2 5 5-16,3 13-7 16,-1 8 1-16,1 6-2 15,-1 3 6-15,7 0-3 16,5 1 1-16,4-10 5 16,0-3-4-16,0-9 0 15,0-8 5-15,0 2 1 0,0-8-1 16,0 0 10-16,0 0 0 15,0 0-10-15,8 0-17 16,4-19-74-16,1 2-103 16,0-1 47-16</inkml:trace>
  <inkml:trace contextRef="#ctx0" brushRef="#br0" timeOffset="7042.93">5077 17394 14 0</inkml:trace>
  <inkml:trace contextRef="#ctx0" brushRef="#br0" timeOffset="7479.51">5077 17394 14 0,'-77'61'114'0,"77"-61"-14"0,0 0-35 15,0 0-16-15,0 0 31 16,0 0 40-16,75 40-55 15,-66-18-14-15,0 1-9 16,-2-5-11-16,1-4-13 0,-3-6-12 16,0-4 0-1,-1-4 0-15,1 0 3 0,1 0 7 16,8-4 81-16,3-18-81 16,2-7-12-16,-4-6-4 15,-1-5-42-15,-1-8 2 16,-5 4 21-16,-3-2 19 15,-2 0 1-15,-3 11 2 16,0 5 2-16,0 8 21 16,2 8-2-16,-2 1-14 15,2 8-4-15,-2 5-1 16,0 0-5-16,0 0-6 16,0 0-7-16,0 0-17 15,0 0 6-15,0 18 22 0,-7 4 4 16,-2 4 1-16,0 6-3 15,5 4 3-15,0 4-3 16,4 4 4-16,0 2 7 16,0-6 0-16,8-5 4 15,5-8-3-15,3-4 2 16,-3-9-6-16,1-7-4 16,1-2 2-16,3-5 4 15,5 0 4-15,1-8-14 16,-2-14-14-16,1-2-105 15,-3-2-255-15</inkml:trace>
  <inkml:trace contextRef="#ctx0" brushRef="#br0" timeOffset="8042.33">5599 17387 34 0,'0'0'88'0,"0"0"-30"16,0 0-7-16,0 0-13 15,0 0-20-15,0 0-11 16,14 50-1-16,-14-50-1 16,0 4 3-16,0-4 9 15,0 0 19-15,0 0-6 16,0 0 27-16,0 0 7 16,-5-4-55-16,-4-6 6 15,4-2-4-15,-3 3 4 0,3 4 23 16,3 1-8-16,-2 4-9 15,0 0 8-15,-4 0-29 16,-5 0-1-16,-1 16-1 16,1 3-1-16,-1 8-6 15,4 0 9-15,3 0 6 16,3 0-3-16,4-1 2 16,0-5-3-16,0-2-1 15,0-9-1-15,0-7 4 16,0-3-2-16,2 0 8 15,9 0 19-15,3-13-9 16,-1-13-20-16,1 4-3 16,-6 0-2-16,-1 8-1 0,-3 0 6 15,0 9 2-15,-2-3-2 16,2 8 0-16,0 0 13 16,-2 0 4-16,5 0-17 15,3 0 5-15,4 22-4 16,1 5 33-16,4-1 18 15,-2-2-27-15,1-6-20 16,-2-6 2-16,-1-6-1 16,-2-6 3-16,-1 0-1 15,-1-2-8-15,-5-24-64 16,-6-10-145-16</inkml:trace>
  <inkml:trace contextRef="#ctx0" brushRef="#br0" timeOffset="8276.37">5229 17348 349 0,'0'0'116'0,"0"0"-110"15,0 0 10-15,0 0 168 16,0 0-107-16,0 0 13 15,174-58-25-15,-145 45-26 16,-9 3-10-16,-7 1-26 16,-2 9-3-16,-1 0-66 0,-6 0-301 15</inkml:trace>
  <inkml:trace contextRef="#ctx0" brushRef="#br0" timeOffset="9945.92">6482 17503 134 0,'0'0'111'16,"0"0"-32"-16,0 0-9 15,0 0-29-15,0 0 2 16,0 0-21-16,0 0-3 16,0 0 16-16,0 0 20 15,0 0 6-15,0 0-5 0,0 0-19 16,0 0-6-16,0-4-1 16,0 0-9-16,0-5-14 15,0-4-6-15,0-5 0 16,-3-4 3-16,1 4-3 15,2 0 1-15,0 4 0 16,0 5-2-16,0 4-1 16,0 1 1-16,0 4 5 15,0 0-5-15,0 0 0 16,0 0-7-16,0 0-14 0,0 0-9 16,0 14 23-1,0 8 5-15,0 9 1 0,0-4 1 16,0 4 2-16,0-4 2 15,0 4-1-15,0-7-2 16,0-4 1-16,8-10-1 16,-4 0-1-16,4-10-2 15,3 0-28-15,10-2 30 16,5-24 35-16,4-4-29 16,-4-2-6-16,1-4-5 15,-3-5-2-15,-1 5-11 16,-5 1 14-16,-10 12 4 15,-1 5 0-15,-7 10-1 16,0 4 1-16,0 4 0 16,0 0-21-16,0 0 17 0,-13 12 4 15,-7 6 4-15,4 0-2 16,2 0 1-16,6 1-1 16,6-5-2-16,2-7-3 15,0 3-6-15,13-2-6 16,9 2 15-16,3-1 10 15,0 0 2-15,-8 4-10 16,-5-5-2-16,-10-7-2 16,-2 7-27-16,0-3 7 15,-2 4 22-15,-21 3 10 16,-4-1 8-16,-4-3-18 16,6-2 0-16,3-6-56 0,7 0-204 15</inkml:trace>
  <inkml:trace contextRef="#ctx0" brushRef="#br0" timeOffset="10240.75">6647 17177 241 0,'0'0'264'16,"0"0"-153"-16,0 0-58 15,0 0-34-15,0 0-19 16,0 0-14-16,-23-12 13 15,23 24 0-15,0-3 1 16,2-4-19-16,3-1-7 0,0-4 26 16,-3 0 10-1,3 0 34-15,-5 0 34 0,0-12-42 16,0-6-36-16,0 4-12 16,-9 0 12-16,-7 10 14 15,-2 4-14-15,0 0-14 16,2 9-38-16,8 22 22 15,8 1-124-15,0 0-155 16</inkml:trace>
  <inkml:trace contextRef="#ctx0" brushRef="#br0" timeOffset="11483.9">7532 17486 92 0,'0'0'147'16,"0"0"-90"-16,0 0-24 16,0 0 25-16,0 0-25 15,0 0-16-15,2-37-12 16,-2 20 0-16,0-6-5 16,0 1 0-16,0 0 9 0,0 0-5 15,0 8 2-15,0 1 20 16,4-1-20-16,0 7 42 15,0 5-6-15,-2 2-18 16,-2 0-14-16,0 0-10 16,0 0-5-16,0 0-29 15,0 0 11-15,0 9 23 16,0 5 11-16,0-1-9 16,0 1-2-16,0 0 14 15,0 3 9-15,0 6-5 16,0 0-2-16,0-2-8 15,0-3 0-15,4 1-8 16,7-7 0-16,3 1 0 0,-1-3 0 16,3-6 10-16,-1 1-10 15,3-5 12-15,-1 0-5 16,8-9 14-16,-2-10-6 16,-4-8-9-16,1 1 4 15,-6-6-3-15,-3 2-3 16,-2 2-1-16,-3 2 2 15,-4 3-2-15,2 6-3 16,-2 7 12-16,-2 2 9 16,0 8 0-16,0 0-14 15,0 0-7-15,0 0-33 16,0 0-6-16,0 0 33 16,0 3 6-16,0 12 3 15,0-1 5-15,0 3-3 0,2 6-4 16,2 3-1-16,3 0 6 15,-1 3-4-15,2-4-2 16,-2 1 1-16,1-7 1 16,-1-6-1-16,0-8-1 15,0-5-1-15,2 0 1 16,5 0 23-16,8-9 66 16,3-9-58-16,3-9-20 15,0-4-11-15,-5 2 4 16,2 0 1-16,-5-3-3 15,-6 6 1-15,-3 0 1 16,0 8 7-16,-6 4 12 16,-1 6-8-16,-3 2 1 0,0 6-16 15,0 0-19-15,0 0-6 16,0 0 11-16,0 0-24 16,-7 2 19-16,1 10 19 15,-2 2 13-15,6-2-10 16,2 3-3-16,0-3 2 15,0 11-1-15,10-5 3 16,7 4-2-16,1-4-1 16,-7-4 5-16,-7-5-6 15,-4-2-7-15,0-5-3 16,0 3 10-16,0-2 0 16,-11 1 44-16,-5 1-21 0,-3-4-12 15,3 3-11-15,1 0-42 16,5 4-92-16,8-2-167 15,2-6-136-15</inkml:trace>
  <inkml:trace contextRef="#ctx0" brushRef="#br0" timeOffset="12654.3">8283 17333 610 0,'0'0'122'15,"0"0"-71"-15,0 0-51 16,0 0 0-16,0 0-32 0,0 0 17 16,-2-4 13-1,2 4 4-15,4 0 5 0,5 0 39 16,5-4-20-16,1-5 4 16,1 4-11-16,-3-4 2 15,-1 0-9-15,-4 1-3 16,-3 0-3-16,-1 1-2 15,-4 4-1-15,0 3-1 16,0 0-2-16,0 0-18 16,0 0 18-16,0 0 7 15,0 0-7-15,0 0-7 16,0 0 5-16,-9 0-6 16,-9 3 5-16,1 17-2 15,1 1 5-15,5 1 0 0,1 7-3 16,8 0 3-16,2 0 3 15,0-8 11-15,0 2-6 16,14-6-5-16,1-8 16 16,1 0-11-16,5-9 17 15,-2 0 13-15,4 0-9 16,1 0-18-16,-2-9-11 16,-2-3-6-16,1-11-55 15,0 5-13-15,0 1-20 16,1-2 15-16,1 5 18 15,-4 1-1-15,0 8 24 16,-9 1 22-16,0 4 8 16,-4 0-19-16,-3 0 19 0,-1 0-6 15,0 4 14-15,0 1 3 16,-2 4 21-16,2-5-3 16,0-4-8-16,-2 4-6 15,2-4 1-15,-2 0-3 16,0 0 3-16,0 0-2 15,0 0 1-15,0 0 4 16,0 0 0-16,0 0 0 16,0 0 25-16,0 0-26 15,-6-8-10-15,-3-1 5 16,5 0 2-16,-3 1 1 16,2 6 16-16,5-2 28 0,-2 4-22 15,2 0-9 1,-2 0 0-16,0 0-21 0,-2 0-3 15,-5 0-11-15,-3 4 14 16,1 10-1-16,0 8 1 16,2 0 0-16,5 2 0 15,4-2-2-15,0 0-4 16,0-4 0-16,6-5-10 16,10-8 16-16,4-5 8 15,4 0 3-15,-1 0 51 16,2-18-28-16,-8-3-26 15,-5-3 3-15,-4-7-11 16,-3-1-53-16,-3-2 39 0,0-2 6 16,-2-4 8-16,0 3 4 15,0 5 1-15,0 6-3 16,0 1 28-16,0 6-5 16,2 5-5-16,0 6-13 15,-2 7-3-15,0 1 5 16,0 0-2-16,0 0-6 15,0 0-1-15,0 0-30 16,0 0-17-16,0 1 47 16,-4 17 11-16,-3 13-10 15,5 0-1-15,2 6 0 16,0 7 7-16,2 4-3 16,14 2 12-16,2-6-6 15,2-12-10-15,1-6-1 0,-2-12 1 16,1-6 18-16,7-8-7 15,7 0 23-15,3-4-7 16,3-22-27-16,-4-6-20 16,-10-3-111-16,-12 3-68 15,-14-3-361-15</inkml:trace>
  <inkml:trace contextRef="#ctx0" brushRef="#br0" timeOffset="13377.53">8306 17391 18 0,'0'0'50'15,"0"0"-7"-15,0 0 60 0,0 0-4 16,0 0-36-16,0 0-10 16,0-22 30-16,2 15-71 15,9 0-8-15,2-5 16 16,3 2 15-16,0-7-6 15,1 3-1-15,1 5-3 16,0-3-13-16,-5-2-3 16,3 5-6-16,-7 4 2 15,-5 1 0-15,-4-1 6 16,0 5-6-16,0-3 14 16,-7-3 49-16,-8 2-67 15,-3 0 6-15,-2 4 13 0,-2 0-20 16,-1 0-5-16,4 14-3 15,3 12-48-15,9-3-186 16,7-11-277-16</inkml:trace>
  <inkml:trace contextRef="#ctx0" brushRef="#br0" timeOffset="16777.86">9600 17423 11 0,'0'0'45'0,"0"0"-15"15,0 0 25-15,0 0-11 16,0 0-12-16,0 0-5 16,0 0 9-16,0-17 15 15,0 17 11-15,0 0 8 16,0 0-15-16,0-5-11 15,0 5-21-15,0 0-9 16,0 0-11-16,0 0-3 16,0 0-6-16,0 0 6 0,0 0 3 15,0 0 3-15,0-4 31 16,0-6 46-16,0-3 0 16,10-10-78-16,-2-7 1 15,1 2-6-15,-2-7 0 16,-2 0-20-16,-1-2 7 15,-4 2 2-15,0 8 5 16,0 1 6-16,0 8 0 16,0 8 1-16,0 6 1 15,0 0-2-15,0 4-1 16,0 0-5-16,0 0-2 16,0 0-9-16,0 0 1 15,0 0 9-15,0 12 6 0,0 7 1 16,0-1 0-16,0 8 0 15,0 6 0-15,0 4 1 16,0 3 0-16,0 7 1 16,0-3 3-16,0-2-2 15,0-6 0-15,7-11-1 16,-1-8-2-16,-2-6-1 16,3-5-3-16,0-5-20 15,4 0 24-15,5-5 28 16,1-13-5-16,2-3-17 15,-2-2-6-15,-1 0-1 16,-1 0-18-16,-3 1 2 16,-3 4 11-16,-1 0 6 0,-4 2 0 15,2 2 0-15,-2 4 2 16,-2 6-2-16,-2 4 0 16,0 0-12-16,0 0-32 15,0 18 33-15,-2 5 11 16,-10-2 4-16,6 11-3 15,2-1 4-15,1 1 3 16,3-6 3-16,0-3-6 16,3-5-5-16,13-5 0 15,-1-9-1-15,3-4 2 16,1 0-1-16,4-4 29 16,-3-23-8-16,-7 0-7 0,-8-4-4 15,-5-5-7-15,0 4 3 16,-16 1-1-16,-6 10-5 15,-1 3 11-15,6 8-3 16,-3 6-8-16,-1 4-3 16,0 4-34-16,0 18-117 15,1-4-115-15</inkml:trace>
  <inkml:trace contextRef="#ctx0" brushRef="#br0" timeOffset="17044.7">9583 17281 389 0,'0'0'176'0,"0"0"-42"16,0 0-99-16,0 0 20 15,0 0-43-15,0 0-10 16,135-40 0-16,-83 26 3 15,-6-4-5-15,-7 0-5 16,-12 0-7-16,-10-1 12 16,-8 7 0-16,-9 3-4 15,0 0-9-15,0 9-67 16,0 0-218-16</inkml:trace>
  <inkml:trace contextRef="#ctx0" brushRef="#br0" timeOffset="18555.38">10490 17263 90 0,'0'0'77'0,"0"0"-35"16,0 0-4-16,0 0-12 16,0 0 15-16,0 0-19 15,0 0 23-15,2-32-6 16,-2 28-3-16,0 4 3 15,0-4-1-15,0 4-12 0,0 0-26 16,0 0-8-16,0 0-4 16,0 0 10-1,0 0 2-15,-5 4 0 0,1 4 0 16,0 1 1-16,-1 5 2 16,-1 3 14-16,-1 1 4 15,2 5 0-15,3 4-4 16,2-5 0-16,0 0-17 15,0-8 4-15,0 0 1 16,0-9 3-16,9-2-6 16,4-3 4-16,3 0 39 15,4 0-3-15,2-8-19 16,3-10-6-16,-4 0-14 0,-2-6-3 16,-3 2-2-1,-5-4-16-15,-3 4 13 0,0 0 5 16,-4 3 0-16,-2 6 0 15,1 5 1-15,-3 4-1 16,0 4 4-16,0 0-4 16,0 0-6-16,0 0-10 15,0 0-11-15,0 8 21 16,0 6 6-16,0 3 1 16,0 0 5-16,0 1-4 15,0 5 1-15,0-3-3 16,0 1 6-16,4-4-4 0,2 0 0 15,1-7 0 1,0 2-1-16,0-5-2 16,-1-7 3-16,5 0 1 0,3 0 8 15,1-11 2-15,1-7-5 16,-5-4-4-16,1 4-3 16,-4 0-1-16,1 1-1 15,1 0-1-15,-2 3-3 16,3 6 3-16,-1 1 1 15,0 4 0-15,-1-1-3 16,0 4 4-16,0 0-7 16,2 0-9-16,-5 7 6 15,2 16 10-15,-4 0 0 16,1 4 22-16,-3-1-6 16,2-8-15-16,-2-4 9 0,0-6-7 15,-2-2-2 1,0-1 1-16,0-5 1 0,2 0 1 15,-2 0 8-15,3 0 6 16,-3 0 14-16,0-7 1 16,2-12-33-16,3-6 0 15,6 4-1-15,2-6-1 16,5 1 2-16,2 6 0 16,0 3 0-16,-2 0 0 15,-3 7 0-15,-3 6 0 16,-3 0 0-16,-3 4-3 15,-2 0-5-15,2 0-6 0,0 0 4 16,-4 8-2 0,3 10 11-16,-3 3 1 0,0 8 9 15,4-3-4-15,2-3 3 16,0-9 1-16,5-2-5 16,-3-3-3-16,-1-5 6 15,-1-4 3-15,4 0 16 16,1 0 36-16,5-4-16 15,-1-14-25-15,2 1-9 16,-4-2-6-16,-3 1-6 16,-4 6 0-16,-1 6-4 15,-5 3-16-15,-2-2-25 16,0 5-40-16,0 0-83 0,0 0-222 16</inkml:trace>
  <inkml:trace contextRef="#ctx0" brushRef="#br0" timeOffset="20610.53">11522 17231 80 0,'0'0'131'0,"0"0"-50"16,0 0-71-16,0 0-10 15,0 0-7-15,0 0 1 16,0-4 6-16,0 4 5 0,0 0-1 16,0 0 13-16,0 0 32 15,0 0 8-15,0 0 1 16,0 0 8-16,-7 0-33 16,-6-4-23-16,-5-2 3 15,3-2-8-15,-6 4 20 16,8-1-14-16,2 2-7 15,0 3 2-15,2 0 0 16,-5 0-6-16,1 0-2 16,-3 12-3-16,3 2 3 15,2 7 1-15,0-2 1 16,6 8 2-16,3-6 4 16,2 4 3-16,0 1-1 0,0-9-4 15,0-2-1 1,9-8 1-16,7-7 4 0,1 0 52 15,4 0 16 1,-1-18-56-16,-3-8-10 0,-3-2-4 16,1-2-1-16,-3-6-5 15,-1 4-7-15,-3-4 4 16,-3 2 3-16,-1 1 1 16,-1-2 0-16,-3-1 0 15,0 5-1-15,0 4 0 16,0 15 0-16,0 1 0 15,0 11 0-15,0 0-1 0,0 0-7 16,0 0-8-16,0 0 3 16,0 14 10-16,0 8 3 15,-5 0 0-15,-2 2 0 16,5 11 0-16,-2 0 2 16,4 6 0-16,0 2 1 15,0-2 3-15,0-1-3 16,6-4-1-16,8-3-2 15,-1-4 4-15,-2-11-3 16,-1-7 0-16,-6-8 0 16,0-3 3-16,3 0 2 15,5 0 7-15,5-14-5 16,5-4-2-16,5-4-6 16,-2-4 2-16,-3-1-1 15,0 4 1-15,-4-3-2 0,-5 3 2 16,-2 6-1-16,-6-1 1 15,-2 4-2-15,-1 2 0 16,-2 2 0-16,0 6-2 16,0 0-2-16,0 4 4 15,0 0-4-15,0 0-1 16,0 0-13-16,0 0-1 16,0 0 6-16,-10 4 12 15,1 4 0-15,3 6-1 16,2 4-1-16,2 0 3 15,2 4-2-15,0-1 1 16,0 8 2-16,0-12-1 0,4 3 2 16,4-8 1-1,6-5-2-15,-1-5 2 0,6-2 6 16,-2 0 17-16,3-9-4 16,-3-14-9-16,2-3-8 15,-3-3-5-15,-3 0 7 16,0 0-6-16,-4 8-1 15,-2 3 1-15,-5 10 5 16,0 4 15-16,-2 4 16 16,0 0-24-16,0 0-13 15,0 0-3-15,0 0-7 16,-4 8 10-16,-1 2 0 16,1 2-2-16,2-6 2 0,2 2-2 15,0-4 1-15,0-1-4 16,0-3-20-16,4 0 6 15,11 0-2-15,1 0-8 16,-3 0 12-16,1 0 3 16,-5 0-2-16,0 0 7 15,-3 15 5-15,2 2-1 16,-4 6 5-16,0 5 1 16,-2 2 14-16,3-4-3 15,-3-3-3-15,0-6 0 16,0-7-8-16,0-5 1 15,1-2-2-15,0-3 0 0,-1 0 11 16,8 0 61-16,4-15-18 16,6-10-50-16,0-1-1 15,-3 4-3-15,0 0 0 16,1 0-5-16,-1 3 2 16,1 5 2-16,0 7 0 15,-2 1-3-15,-3 2 3 16,-2 4 0-16,0 0-7 15,-2 0 3-15,0 4-4 16,-6 9 4-16,-1 1 5 16,-2 5 0-16,0-1 0 15,0 3-2-15,-2-8 2 16,-12 1 0-16,-2-6 4 0,0 3-1 16,1-8-2-1,1-3 3-15,-1 0 2 0,1-3 9 16,4-11-10-16,-1-5-3 15,3 6 1-15,4-4-3 16,2 8 4-16,2 4-3 16,0 1 2-16,0 4 2 15,0 0 0-15,0 0-5 16,0 0-8-16,6 0 4 16,6 9 4-16,1 0-2 15,-2 3 2-15,3 2 0 16,-1-3 1-16,1 4-1 0,-1-4 1 15,0-4-1 1,0-2 1-16,4-5-1 0,0 0 9 16,5 0-5-1,3-19-2-15,-2-3 2 0,-4-4-4 16,-1 0-4-16,-3-2-9 16,-3 2 10-16,-5 4 0 15,-3-6 3-15,-4 5 0 16,0 2 1-16,0-1 1 15,0 0-2-15,0 3 1 16,0 1-1-16,0 0 0 16,0 6 0-16,0 6-2 15,-2 2 1-15,0 4 0 16,2 0-2-16,-5 0-5 16,-1 0-9-16,-4 0 4 0,-1 10 13 15,0 8-8 1,2 8 6-16,5 4 0 0,4 2 1 15,0 5 0-15,0 3 1 16,4-4 2-16,12-2 5 16,1-7-4-16,4-4 2 15,-3-9-2-15,-1-5 3 16,-1-6-4-16,-1-3 6 16,-1 0-1-16,-3 0-3 15,0-3-2-15,1-6-2 16,-4-5-27-16,-3 0-93 15,-3-4-83-15,-2-5-307 0</inkml:trace>
  <inkml:trace contextRef="#ctx0" brushRef="#br0" timeOffset="20829.43">12409 17177 366 0,'0'0'221'16,"0"0"-108"-16,0 0-16 15,0 0-29-15,0 0-52 16,0 0-9-16,103-30-6 16,-81 20 3-16,-7 6-4 15,-5-1 0-15,-8 1-2 16,-2 4 1-16,0 0-29 0,0 0-43 16,0 0-56-1,-10 0-135-15,4 0-87 0</inkml:trace>
  <inkml:trace contextRef="#ctx0" brushRef="#br0" timeOffset="22769.24">12866 17173 113 0,'0'0'57'16,"0"0"-43"-16,0 0-6 16,0 0 42-16,0 0 15 15,0 0-10-15,9 0 28 16,-9 0-1-16,0-4-40 16,0 4-3-16,0 0-19 15,0 0-10-15,0 0-2 16,0 0-1-16,0 0-2 15,0 0 1-15,0 0 1 16,0 0-2-16,0 0-3 0,0 0-2 16,0 0 1-16,0 0-1 15,0 0-12-15,0 0 5 16,0 0 7-16,0 0 3 16,0 0 0-16,0 0 0 15,0 0-1-15,0 0-2 16,-4 0 3-16,-3 0-1 15,1 0 18-15,-6 0 1 16,5-8-10-16,1 1-7 16,0 4 0-16,0-6 1 15,2 5-1-15,0 3 2 16,-1-3 4-16,1-1 6 16,0 5-2-16,-2-4-11 0,0 4-3 15,-5 0-3-15,0 0-1 16,-5 0 3-16,3 13-1 15,2 4-4-15,-2 2-2 16,3 8 6-16,1 4-4 16,1 1 6-16,1-2 2 15,3-2 4-15,1-1-6 16,3-10-7-16,0-8 3 16,0 0-3-16,0-9-8 15,0 0 15-15,16 0 66 16,4-18-19-16,2-4-34 15,-2 0-7-15,-4 0-6 0,-3 4-26 16,-2 4 11-16,-1 0 10 16,-4 5 5-16,-2 6 5 15,1 3-3-15,-5 0-2 16,2 0-2-16,2 0-14 16,2 0-8-16,2 3 20 15,-1 20 4-15,-3 0 0 16,2 3 11-16,0 1-2 15,0-1-3-15,-2-4 0 16,1-4-2-16,-3-4 1 16,2-5-2-16,-2-8-1 15,-2-1 1-15,0 0 5 16,3 0 6-16,4 0 9 0,4-13-16 16,7-13-7-1,1-3-8-15,4 3 1 0,2-2 1 16,-3 2-3-16,-2 8 9 15,-4 4 0-15,-5 5-1 16,-3 9 1-16,2 0-15 16,-2 0-5-16,1 9 20 15,1 13 0-15,-4-2 16 16,1 1 1-16,-3 2-5 16,0-5-4-16,-2-1-4 15,-2-4-1-15,3-6 1 16,-3-4-4-16,0 1 5 0,0-4-3 15,0 0-2 1,0 0-1-16,5 0-16 16,3-10 10-16,5-16-88 0,8 0 32 15,-3-2 59-15,-3 7 3 16,-1 1 2-16,-3 8 4 16,2 3 1-16,1 1-4 15,-1 8 8-15,1 0-10 16,-4 0-1-16,-3 0-8 15,-1 3-1-15,0 16 10 16,-2 3 32-16,0 0 0 16,5 0 6-16,1 0-14 15,0-8 4-15,3-5-9 16,-1-4-6-16,1-5 10 16,5 0 29-16,-1 0-8 0,2 0-22 15,-2-10-14 1,1-2-2-16,-5-2-3 0,1 0-3 15,-3 1-23-15,-5-4-47 16,2-1-52-16,-4 4-31 16,-4 5-92-16,2 0-158 15</inkml:trace>
  <inkml:trace contextRef="#ctx0" brushRef="#br0" timeOffset="23481.51">13668 17277 194 0,'0'0'145'0,"0"0"-60"0,0 0-40 15,0 0-1-15,0 0 1 16,0 0-32-16,5 0-10 16,-5 0 8-16,0 0 37 15,0 0-1-15,0 0-45 16,0-7 5-16,0 0-7 15,0-3 2-15,0-2-2 16,-5 2 2-16,-5-2-3 16,1 2 2-16,-1-2 0 15,2 6 20-15,1 1-11 16,1 5 22-16,-2 0-22 16,4 0-10-16,-5 0-6 15,1 0 5-15,-2 19 0 0,2 3-1 16,1 0 2-16,3 6 0 15,2 2 0-15,2-4 3 16,0-2-2-16,0-7 0 16,4-8 1-16,11-9 8 15,8 0 18-15,-1-4 13 16,5-20-21-16,-3-10-13 16,-4 3-1-16,-9-6-6 15,-1-4 0-15,-4 6-3 16,-4-5-1-16,0-1-3 0,-2 2 7 15,0 4-3 1,0 0-1-16,0 9 4 0,0 6 3 16,0 8-3-1,0 7 0-15,-2 1 3 0,2 4-2 16,-2 0-1-16,0 0-15 16,-2 0-6-16,-1 9 20 15,-2 3 1-15,2 8 0 16,3 1 0-16,2 5 0 15,0 11 0-15,0 7 3 16,7 4 19-16,15 1-8 16,3 0 1-16,4-3 5 15,0-2 6-15,2-12-12 16,-4-10-5-16,-2-10-4 16,-8-2 0-16,-3-10 3 0,-1 0-4 15,0 0-4 1,1-22-39-16,-3-9-120 0,-9-1-95 15,-2 1-121-15</inkml:trace>
  <inkml:trace contextRef="#ctx0" brushRef="#br0" timeOffset="32339.88">14480 17302 7 0,'0'0'0'0,"0"0"0"15,0 0 0-15,0 0 4 16,0 0-3-16,0 0 7 15,0 0 52-15,11 5 4 16,-9-5-3-16,-2 4 19 16,3-4-3-16,-3 0-4 15,0 0-10-15,2 0-2 0,-2 0-20 16,0 0-21 0,0 0-5-16,0 0-4 0,0 0 2 15,0 5-9-15,0-5-1 16,0 0 8-16,0 0-3 15,2 0 1-15,-2 0 13 16,3 0 24-16,-1 0 13 16,0 0 17-16,4-5 5 15,3-16-22-15,1-16-54 16,-2-7-3-16,-3 0-2 16,-1-1-13-16,-4 4-17 15,0 2 17-15,0 11 9 16,0 10 1-16,0 4-11 15,0 10 14-15,0 4 30 0,0 0-30 16,0 0-15-16,-2 0-16 16,0 11 21-16,2 6 10 15,0 1 1-15,0 0-1 16,0-1 0-16,8-8 0 16,8-1-12-16,7-3 1 15,2-5-8-15,0 0 15 16,7 0-73-16,-3-5 66 15,-2-7-41-15,-7-2-26 16,-7 6 15-16,-4 6 37 16,0-2 10-16,-2 4 12 15,-1 0-11-15,2 4 15 16,0 10 1-16,1 8 42 0,-3 7-4 16,0-4-13-16,-4 3 13 15,0 2-9-15,0-7-18 16,2-1 0-16,5 0-4 15,1-8-3-15,0-4 1 16,1-6-6-16,3-4 3 16,5 0 27-16,6 0 58 15,0-14-43-15,0-9-28 16,-6 6-7-16,-1-5-10 16,-7 0 0-16,-1 0-5 15,-2-2 0-15,-1 2-7 16,-3 0 4-16,0 3 7 0,-4 3 1 15,0 6-5-15,0 7-3 16,0-2 8-16,0 3 46 16,0 2-34-16,0 0 0 15,-4 0-12-15,-9 0-8 16,-1 0 8-16,-1 10-7 16,4 4 4-16,8 8-7 15,3 0-1-15,0 9-10 16,10 1 21-16,14-1 0 15,2 4 0-15,3-12 4 16,-2-4-4-16,-2-6 0 16,0-10-10-16,-5-3 10 15,2 0 58-15,-4-23-21 0,2-10-23 16,-5-7-6 0,-1-3-8-16,-1-5-11 0,-6 0-7 15,-3 2 6-15,-4-2 12 16,0 2 5-16,0 2-2 15,0 12 2-15,0 6 18 16,0 8-6-16,0 10 5 16,0 4-9-16,0 2-7 15,0 2-6-15,0 0-6 16,0 0-4-16,0 0-9 16,0 14-16-16,0 13 24 15,0 8 11-15,0 11 12 0,0 6-9 16,0 2 2-16,0 4-5 15,0-4-5-15,14-5 5 16,5-10-1-16,4-10 3 16,-1-12 3-16,-1-8 12 15,-4-6 0-15,1-3 9 16,4 0 15-16,3-7-19 16,-3-12-22-16,-1-2 0 15,-4-7-68-15,-3 2-87 16,-6-5-185-16</inkml:trace>
  <inkml:trace contextRef="#ctx0" brushRef="#br0" timeOffset="33330.51">15809 17128 218 0,'0'0'300'0,"0"0"-264"15,0 0-32-15,0 0-4 16,0 0 0-16,0 0 2 16,4 5 6-16,-4-5 11 15,0 0 22-15,0 0 16 16,0 0-18-16,0 0-32 16,0 0-2-16,0 0 5 15,0 0-9-15,0 0 7 16,0 0 52-16,-2-5-12 0,-12-8-48 15,3-6 6-15,-2 3 1 16,-1 2-5-16,6 0-3 16,-1 2 7-16,4 6-6 15,1 6 4-15,1 0-8 16,-3 0-7-16,-3 0 7 16,-2 4-1-16,-5 15 5 15,3 3-4-15,4 5 4 16,2 4 9-16,5-3 2 15,0-2-4-15,2 2-1 16,0-3 2-16,0-6-7 16,0-5-1-16,0-6 1 15,2-3-1-15,0-5 3 0,3 0-3 16,1 0 15 0,4-9 16-16,1-14-31 0,-3 0-27 15,1 0 21-15,1 2 3 16,-2-1 3-16,3 7 0 15,1 3 4-15,-2 7 7 16,2 1 11-16,-5 4-8 16,3 0-14-16,-1 0 0 15,3 0 0-15,-1 14 15 16,3 8 7-16,1-5 1 16,-1 6 1-16,3-1-11 15,-1-9-8-15,-3 1-2 16,1-14 1-16,-1 0 1 15,5 0 1-15,1 0 5 0,6-14 12 16,-2-11-16-16,-4-11-5 16,-1 0-2-16,-2-8-3 15,-3-2-34-15,-6-7 0 16,-3-5 11-16,-2 0 5 16,-2 0 11-16,0 7 10 15,0 3 5-15,0 8-2 16,2 8 26-16,4 10-10 15,-4 9 8-15,0 8-8 16,-2 5 6-16,0 0-16 16,0 0-9-16,0 0-41 15,0 8 26-15,-10 16 15 16,0 2 6-16,-1 11-1 0,1 2-2 16,4 10-3-16,1 5 3 15,3 0-3-15,2 0 1 16,0 2 9-16,0-10 1 15,9-6-3-15,11-9-3 16,3-7-1-16,-2-8 2 16,4-7 1-16,-2-4-6 15,-3-5 10-15,0 0-5 16,-2 0 3-16,-1-8-9 16,-3-14-69-16,-1-6-36 15,1-2-87-15,-10-7-189 16</inkml:trace>
  <inkml:trace contextRef="#ctx0" brushRef="#br0" timeOffset="33549">16052 16976 115 0,'0'0'537'0,"0"0"-422"15,0 0-82-15,0 0 32 16,0 0 2-16,0 0 28 15,40 0-62-15,-13-8-24 16,-3-6 2-16,-4 1-3 16,-4 8-6-16,-5-2-2 15,-4-2-43-15,-3 7-51 0,-2 2-97 16,-2-3-186 0</inkml:trace>
  <inkml:trace contextRef="#ctx0" brushRef="#br0" timeOffset="36613.65">16245 17195 78 0,'0'0'203'16,"0"0"-38"-16,0 0-58 15,0 0-17-15,0 0-19 16,0 0-44-16,34-9 20 16,-20 0 0-16,-1-3-28 0,-2-2-5 15,0-4-11 1,-4 0 6-16,-1-4-7 0,-4-1-2 15,0-2-6-15,-2 2-2 16,0 5-13-16,0 8 21 16,0 3 9-16,0 2-6 15,0 3 35-15,4 2-13 16,-4 0-12-16,0 0-11 16,0 0-2-16,2 0-15 15,0 7-16-15,4 5 29 16,-1 11 2-16,3 3 3 15,2 0 1-15,-1 3 6 16,-1-4-10-16,4-2 9 16,-3-5-6-16,-1-4-3 15,4-6 2-15,-8-4-2 16,3-4 0-16,1 0 0 16,4 0 22-16,1 0-6 0,0-18-16 15,3-5-19-15,-1-3-21 16,3 1 10-16,-1 1 25 15,-7 3 5-15,1 11 3 16,-3 0-1-16,-2 6 8 16,-2 1 14-16,-4 3-18 15,2 0-6-15,1 0-11 16,-1 0-14-16,2 14 25 16,-4 3 18-16,2 0 15 15,0 0-21-15,2-2-1 16,0-2 1-16,2 1 2 15,1-1-13-15,1-3 5 0,2-6-6 16,3 0 15-16,1-4-15 16,1 0 16-16,3 0-10 15,-3 0 5-15,-1-8 2 16,-3-11-11-16,-2-3-1 16,-3 0 0-16,-3-2 0 15,-3-2-2-15,0 4 1 16,0-5-8-16,0 8-8 15,-16-3-10-15,1 0 13 16,-7 4 13-16,1 6-5 16,4 6-4-16,-3 6-27 0,3 0 36 15,0 6 9 1,1 17-9-16,5 2-5 0,5 8 5 16,6-4 22-16,0-5-14 15,0-2-5-15,4-4 2 16,7-2 13-16,3-6-17 15,1-1 4-15,1-5-3 16,1-4-2-16,4 0 20 16,1-4-4-16,-2-18-7 15,-2 3-4-15,-1-3-5 16,-3 1-13-16,-3 2-9 16,3 1 14-16,-3 4 7 15,-3 2 1-15,2 5 0 16,-4 4 5-16,1 3-1 0,-3 0-4 15,4 0-10-15,0 15 2 16,1 6 8-16,-3 7 19 16,-1-2-1-16,0 5-4 15,-1-7 1-15,3-3-9 16,-3-3-2-16,0-9 1 16,4 1-3-16,-4-10 0 15,-2 4 3-15,3-4-2 16,-1 0 7-16,7 0-2 15,5-18-8-15,4-5-2 16,0-3-16-16,0-2-18 16,-3-2-4-16,4 2 23 15,-5 6 15-15,1 0 2 0,3 4 1 16,-7 4 2-16,-1 7 8 16,-3 7 15-16,-5 0-15 15,2 0-11-15,4 0 0 16,-3 17 3-16,1 1 17 15,4 5-8-15,-3 2-5 16,-1-3 0-16,-1 1-2 16,-3-1 0-16,1-8 0 15,0-4-4-15,-3-2 0 16,0-8 3-16,0 0-1 16,0 0 6-16,0 0 1 15,3 0 6-15,4-8 2 16,2-15-16-16,2 0-1 15,1-8-1-15,-1-1-12 0,1 2-13 16,-1 2 21-16,1 2 4 16,-4 4 0-16,-3 3 2 15,-1 10 18-15,0 1 11 16,-6 8-5-16,0 0-20 16,0 0-6-16,0 0-5 15,4 4-15-15,0 18 16 16,3 2 4-16,1 6 1 15,2-4-1-15,1-4 1 16,0-3 0-16,-6 4 0 16,-3-7-1-16,-2-2-5 15,0-4-4-15,0-2 4 16,0-4 5-16,-7 1 2 0,-6-5 3 16,-3 0 4-16,-2-9-1 15,2-4-3-15,5 1 0 16,7 5-3-16,2 0 3 15,2 7-2-15,0 0 34 16,0 0-19-16,0 0-18 16,0 0 0-16,0 0-8 15,0 0 3-15,9 0 5 16,4 3 4-16,5 8 1 16,0-4-1-16,-1-7 2 15,4 5-1-15,-4-5 0 16,3 0 0-16,1-5 1 0,-4-13 0 15,3-8-3-15,-1-9 0 16,-4-9-3-16,-4-2-12 16,2-3-8-16,-4 1-2 15,1 2-4-15,-6 1 11 16,0 6 11-16,-2 2 4 16,1 4 1-16,-1 13 0 15,0 3 3-15,-2 11 6 16,0 3 15-16,0 3-14 15,0 0-11-15,0 0-4 16,0 0-7-16,0 3-6 16,0 20 15-16,-4 4 2 15,-3 7 0-15,1 4 1 0,0 6-1 16,2 5 0-16,2 4 2 16,2-2 8-1,0 2-1-15,0-7-5 0,0-8 0 16,0-3-4-16,6-12 2 15,4-10 1-15,-4-4-2 16,-1-8-1-16,-3-1 3 16,7 0 5-16,2 0-7 15,7-14 18-15,2-7-12 16,0-2-7-16,0-5-6 16,2 2-24-16,-1 4 4 15,-2 0 16-15,2 4 8 0,-3 4 2 16,-3 5-1-1,-7 0 1-15,-2 9 0 0,-4 0-5 16,0 0-10-16,0 4 2 16,5 18 13-16,1-2 14 15,0 6-1-15,0-4-3 16,1 0-1-16,0 0-2 16,0-12-6-16,-4-1 1 15,-1-6-2-15,-4-3 4 16,2 0-1-16,-2 0 2 15,7 0 3-15,2 0-1 16,2-3-1-16,0-16-6 16,-2 6-32-16,-2-6-9 0,-1 0-10 15,-1-1 23 1,1 8 14-16,-1 1 10 0,0 3 4 16,-3 4 0-16,0 4 5 15,0 0-5-15,0 0 0 16,0 18 0-16,3 4 33 15,-1 5-15-15,4-6-7 16,4 1-3-16,5-4-4 16,0-4 2-16,3-4-2 15,1-6 2-15,0-4-1 16,-3 0 5-16,-2 0-2 16,0-14-1-16,-10-8-7 15,-4 0-30-15,-2-2-24 16,0-6 50-16,0-2-77 0,0 2 64 15,5-6 17-15,-3 6 3 16,0 2-2-16,1 1 30 16,1 4 4-16,1 7 19 15,-3 6-12-15,0 1-5 16,0 9-7-16,-2-4 2 16,0 4-17-16,2 0-7 15,-2 0-8-15,0 0-2 16,0 0 0-16,0 13-9 15,0 18 7-15,0 18 4 16,0 13 2-16,0 14-2 16,0 10 0-16,0 7 1 15,5-3 1-15,1 0 1 0,1-6-2 16,0-8 0-16,-1-14-1 16,-1-13 1-16,-1-13 1 15,1-19-2-15,-2-6-2 16,-1-11-73-16,4 0 9 15,-2-24-8-15,3-12-277 16</inkml:trace>
  <inkml:trace contextRef="#ctx0" brushRef="#br0" timeOffset="36929.46">18292 16910 424 0,'0'0'204'0,"0"0"-78"16,0 0-27-16,0 0-60 16,0 0-9-16,0 0-25 15,107-152-5-15,-85 152 0 16,-1 0-2-16,-4 9-4 16,-6 14 6-16,-4-5 2 15,-7 4 11-15,0 0 6 16,0-5 5-16,-11 6-6 15,-16 0 3-15,-7-2 7 16,-5-3-7-16,-1-4-8 16,6-6-7-16,3-4-5 0,9-4-1 15,1 0-22 1,10 0-79-16,7-12-99 0,4-2-268 16</inkml:trace>
  <inkml:trace contextRef="#ctx0" brushRef="#br0" timeOffset="37350.22">18506 16860 222 0,'0'0'161'0,"0"0"-114"16,0 0-34-16,0 0 3 15,0 0 3-15,0 0 29 16,80-93 52-16,-76 75-16 0,2 5 7 15,-4-5 0-15,0 9-27 16,-2-1-19-16,0 10-9 16,0 0 10-16,0 0-36 15,0 0-10-15,0 0-15 16,-4 5 11-16,-13 9 4 16,-1 4 1-16,7-1-1 15,5 6 0-15,4-5-2 16,2 4 1-16,0-4-1 15,13 4 2-15,11-4 4 16,8 3-1-16,-1-1 2 16,-2-3 8-16,-11-8 4 15,-9 0-9-15,-9-1-7 16,0-2 2-16,-9 3 12 16,-22-2 25-16,-12 0-13 0,-1-4-27 15,-6-3-18 1,2 0-52-16,1-17-121 0,3-6-328 15</inkml:trace>
  <inkml:trace contextRef="#ctx0" brushRef="#br0" timeOffset="37524.99">18060 16718 1114 0,'0'0'177'15,"0"0"-116"-15,0 0-28 0,0 0-27 16,0 0-6-16,0 0-68 16,-27 3-196-16,19 16-66 15</inkml:trace>
  <inkml:trace contextRef="#ctx0" brushRef="#br0" timeOffset="38304.94">16403 16776 852 0,'0'0'227'0,"0"0"-177"15,0 0-32-15,0 0-18 16,0 0-70-16,0 0-253 16</inkml:trace>
  <inkml:trace contextRef="#ctx0" brushRef="#br0" timeOffset="40527.31">19016 16936 241 0,'0'0'274'15,"0"0"-117"-15,0 0-40 0,0 0-36 16,0 0-14-16,0 0-34 15,0 0-19-15,0 0 16 16,0 0-4-16,0 0 4 16,0 0-12-16,0 0 3 15,0 0-9-15,0-4-1 16,5-4 1-16,8 2 6 16,3-6-9-16,2 6-9 15,-2 6-1-15,-6 0-6 0,1 0 6 16,-3 24-12-1,-4 6 0-15,-4 3 5 0,0 2 2 16,-4-5 3-16,-15 2-38 16,-1-10-98-16,-2-8-114 15,2-14-423-15</inkml:trace>
  <inkml:trace contextRef="#ctx0" brushRef="#br0" timeOffset="42044.34">19781 16637 101 0,'0'0'127'0,"0"0"17"16,0 0-44-16,0 0 17 16,0 0-50-16,0 0-22 0,0-13-10 15,0 13-4 1,0 0-3-16,0 0 4 0,0 0 10 16,0-9 3-16,0 1-2 15,0-1-38-15,0-6-1 16,0 3-4-16,3-2 2 15,1 0-2-15,-2 6 1 16,0 0 2-16,0 6-2 16,-2 2-1-16,0 0-2 15,0 0 1-15,0 0-4 16,0 0-3-16,0 0-7 16,2 10-15-16,-2 12 21 15,0 10-1-15,0 3 10 16,0 6 14-16,0-1-7 15,5-1 8-15,-1-4-4 0,6-6-11 16,-2-7 6-16,1-4-6 16,1-10 4-16,-2-4-4 15,-1-4-8-15,1 0 8 16,4 0 21-16,5-18 0 16,-1-4-21-16,-3-4 0 15,1-5-24-15,-3 4-31 16,-2 0 5-16,0 1 18 15,-7 13 26-15,1 2 6 16,-1 3 4-16,-2 8 22 16,0 0 7-16,2 0-32 15,0 0-1-15,0 0-12 0,5 12 12 16,0 7 31-16,2-2 4 16,2 2-3-16,5 3-17 15,-1-9-1-15,1 1-1 16,-3-5-11-16,-4-9 4 15,-4 3 0-15,-1-3-4 16,3 0 10-16,-1-12 8 16,0-15-10-16,0-9-10 15,-4-9-31-15,-2 1-39 16,0-5-7-16,0 0 26 16,0 5 28-16,-2 12 23 15,-4 10 39-15,4 12 56 0,2 10-14 16,0 0-32-16,0 0-49 15,0 14-9 1,0 18 9-16,8 8 19 0,5 0 19 16,1 4-10-16,3-4-6 15,3 0-6-15,0-12-12 16,2-1 1-16,-4-10-10 16,2-8 4-16,0-5 1 15,3-4 8-15,4 0 16 16,4 0-14-16,0-18-1 15,-2-4-2-15,2-9-7 16,-6 3-1-16,-1-2-18 16,-4 1 16-16,-7 4 1 0,-1-1 0 15,-6 11 2-15,-6 3 0 16,2 7 3-16,-2 1-3 16,0 4-1-16,0 0-8 15,0 0-6-15,0 0 0 16,-4 0 15-16,-9 0 6 15,-5 0 0-15,-2 4-6 16,0 10 0-16,2 0 0 16,0 9-4-16,3 6-5 15,8 12 1-15,3-2 8 16,4 7 4-16,0-2 16 16,4-7-11-16,13-7-9 15,6-8 0-15,2-8 3 16,-1-10 20-16,0-4-11 0,5 0 17 15,-4-12-16-15,-1-16-5 16,1-2-8-16,-10-2-21 16,1-3-32-16,-7 7-74 15,-3 3-47-15,0 6-96 16,0 1-292-16</inkml:trace>
  <inkml:trace contextRef="#ctx0" brushRef="#br0" timeOffset="42854.22">21292 16547 249 0,'0'0'298'0,"0"0"-106"16,0 0-136-16,0 0-36 15,0 0-20-15,0 0-16 16,0-4 16-16,0 18 0 15,2-5 12-15,1-4-11 16,2 7 4-16,-3-2-4 16,2 2 5-16,0 2-6 0,5 0 3 15,1 0-3 1,0-2 0-16,-1-1-11 0,-2-8 11 16,0-3-3-16,-1 0 11 15,1 0 6-15,-3-14 10 16,2-8-21-16,-6 0-3 15,0-4-19-15,0 3 3 16,-6 4 16-16,0 1 8 16,-3 9-8-16,5 2 7 15,2 7-1-15,-1 0 1 16,0 0-7-16,-3 0-23 16,-3 12 23-16,-7 10 4 15,1-3 1-15,-1 8 0 16,1 4 1-16,6-4 15 15,7 5 2-15,2 6 12 0,0-6-8 16,9 1-1-16,10-8-22 16,8-11 50-16,4-5-35 15,4-9 18-15,2 0 11 16,-1-4-12-16,-1-15-19 16,-4-6-17-16,-2 1-4 15,-4-2-62-15,-2-1-35 16,-6 4-34-16,-3 2-72 15,-3 7-166-15</inkml:trace>
  <inkml:trace contextRef="#ctx0" brushRef="#br0" timeOffset="44062.28">21716 16656 53 0,'0'0'164'0,"0"0"-62"15,0 0-25-15,0 0-58 16,0 0 26-16,0 0 60 15,20 31-78-15,-18-27-21 16,0-4 9-16,-2 0 5 16,0 0 13-16,0 0 18 15,0 0 3-15,0 0-6 16,0 0 5-16,0 0-28 16,0-9-22-16,0-3 2 0,-2-2-3 15,-2-1-1 1,-3-2-1-16,1 8 4 0,1-5-4 15,-2 6 4 1,3 2 1-16,-1 5 8 0,1 1 24 16,-2 0-37-16,-8 0-2 15,1 12 2-15,-5 5 0 16,-1 5-1-16,6 4 1 16,3 2 0-16,0-1 1 15,8-5-2-15,0 0 3 16,2 0-4-16,0-4 7 15,0-9-2-15,0 2-3 16,2-8 0-16,12-3 2 16,1 0 0-16,3 0 16 0,-1-3-10 15,2-11-3-15,-3-8-4 16,-3-1-1-16,2 0 0 16,-6 1 2-16,0-1 0 15,0 5-1-15,-5 6 2 16,1 6 15-16,-5 6 17 15,0 0-8-15,0 0-22 16,0 0-5-16,2 0-16 16,3 14 13-16,1 12 3 15,-2 1 15-15,6 0-4 16,1-1-4-16,0-3 9 16,3-5-6-16,-1-8-1 15,0 2-5-15,0-6 0 0,-2-6 4 16,3 0-2-16,-1 0 7 15,3-4-3-15,-3-18 0 16,1-6-3-16,-1-4-7 16,-2-9-12-16,-4 2-6 15,0-2 8-15,-5 1 7 16,-2 5 3-16,2 9 1 16,0 11 4-16,0 7 24 15,0 4 3-15,-2 4-7 16,0 0-23-16,0 0-2 15,0 0-10-15,0 12-3 16,0 12 11-16,0 6 2 16,-4 6 0-16,-2 0 1 0,1 0 0 15,5 0-2-15,0-1 0 16,0-3 1-16,5-6-1 16,12-5 2-16,1-2-2 15,-2-9 2-15,1-2-1 16,2-8 2-16,-4 0 7 15,3-5-2-15,-1-12 2 16,6-10-5-16,2-4 2 16,-1-1-6-16,1-4-5 15,-8 1-14-15,-3 0 5 16,-7 3-3-16,-3 1 11 16,-2 4 6-16,-2 1 1 15,0-1 1-15,0 9 1 16,0 4 0-16,0 10 5 15,0 0 3-15,0 4-11 0,0 0-2 16,0 0-17-16,-11 12-2 16,-5 11 16-16,-3 9 4 15,1-1 1-15,-1 3-5 16,4 2 3-16,3 0 1 16,8 5 2-16,4-6 1 15,0-2 0-15,0-3-2 16,18-9 0-16,7-6 0 15,2-7 0-15,8-8 19 16,1 0 10-16,-3 0-8 16,-4-12-11-16,-4-6-3 0,-6 4-7 15,-5 0-32 1,-5 2-24-16,-7 1-70 0,-2-1-134 16,0 7-334-16</inkml:trace>
  <inkml:trace contextRef="#ctx0" brushRef="#br0" timeOffset="45538.7">22810 16714 176 0,'0'0'174'15,"0"0"-71"-15,0 0-9 16,0 0-52-16,0 0-7 15,0 0-15-15,0 0-9 16,7-87-2-16,-4 61-6 16,-3-4 1-16,0 2-3 15,0-7-1-15,0 8 2 16,2-5 0-16,0 6-1 16,0 7 0-16,2 12 1 15,-1-2 21-15,-1 8 11 16,-2 1-8-16,0 0-26 0,0 0-9 15,0 5-6-15,0 18 15 16,0 3 1-16,0 0 0 16,0 10 3-16,0-4 6 15,0 12 15-15,0-4-5 16,0 4-2-16,0-8-2 16,6 1 0-16,8-10-3 15,3 0-2-15,6-13-2 16,2-2-2-16,2-6 3 15,4-6 2-15,0 0 6 16,2 0-3-16,-6-11-11 16,-2-10 2-16,-6-7 0 0,-3-6 1 15,-5-3-7-15,-1-7-21 16,-6-2 1-16,-2 2 13 16,-2-5 6-16,0 8 2 15,0 1 0-15,0 14 4 16,0 12 26-16,0 5-5 15,0 6 0-15,0 3-4 16,0 0-22-16,0 0-6 16,0 12-11-16,0 16 17 15,-4 7-1-15,-8 6 2 16,-1 3-2-16,1 4 3 16,4 2 1-16,1 0 1 0,5 3-1 15,2-10 5-15,0 0-3 16,0-9 4-16,4-7-4 15,5-10-1-15,-5-11-2 16,0-6 0-16,0 0 12 16,2 0-11-16,7 0 10 15,3-11-3-15,2-6-4 16,0-5-6-16,4 0 0 16,1-4-20-16,1 2-7 15,0 2 16-15,-1 4 9 16,-6 2 2-16,-3 9-2 15,-7 7 4-15,-3 0-5 16,0 0 3-16,4 0 0 16,-2 23 0-16,-2 5 26 15,3 2-11-15,-3-2-9 0,4 2-1 16,-2-7 6-16,1 0-9 16,-3-9 2-16,0-2-2 15,1-8 1-15,-2-4-1 16,1 0 5-16,2 0 1 15,7 0-8-15,3-16-28 16,2-9-6-16,2-1-12 16,1-6-2-16,1-3-13 15,0 5 27-15,-2 3 28 16,-3 3 4-16,-1 7 4 16,-3-4 0-16,-3 8 20 15,-4-1-11-15,-3 3 4 16,-1 7 0-16,-2 0 4 15,0 4 2-15,0 0 0 16,-2 0-21-16,-11 0-9 0,-6 0 5 16,-1 0 0-16,5 0 1 15,1 8 0-15,7 3-1 16,5 3-8-16,2 7 4 16,0 2 8-16,0 3 13 15,16-4 5-15,2 0 1 16,4-8-10-16,1-4 18 15,-2-7-8-15,4-3 8 16,2 0 3-16,-2-3-16 16,-3-15-14-16,-5 0-41 0,-7-9-53 15,-10 3-104-15,0-2-265 16</inkml:trace>
  <inkml:trace contextRef="#ctx0" brushRef="#br0" timeOffset="45804.36">22681 16728 435 0,'0'0'320'0,"0"0"-143"15,0 0-95-15,0 0-14 16,0 0-25-16,0 0-8 16,252-95-29-16,-201 86-6 15,-17 9-28-15,-14 0-79 16,-18 0-159-16,-2 0-307 16</inkml:trace>
  <inkml:trace contextRef="#ctx0" brushRef="#br0" timeOffset="51127.98">24215 16794 18 0,'0'0'67'0,"0"0"-36"16,0 0 33-16,0 0 12 15,0 0-18-15,0 0 3 16,0 0 7-16,0 0-5 16,0 0-22-16,0 0-19 15,0 0-8-15,0 0-3 16,0 4-3-16,0 2-7 0,0 1 15 16,0-2 7-1,0-1-7-15,0-2-7 0,0-2 6 16,0 0 7-16,0 0 15 15,0 0 9-15,9 0 3 16,4-11 4-16,5-10-33 16,7-2-17-16,-3 0 3 15,-2 5-6-15,0 1 2 16,-7 3-2-16,-1 6 1 16,-4 4 2-16,-6 4-3 15,3 0 0-15,-3 3-13 16,0 20 13-16,0 8 1 15,-2 1 28-15,0 4-2 16,0 0-10-16,0-2-5 16,0-6-5-16,-4-5-3 0,2-11 3 15,2-3-5-15,-2-5-2 16,2-4 3-16,0 0 5 16,0 0 5-16,0-8 1 15,8-20-3-15,11-7-11 16,3-4-29-16,0 3 9 15,5 4 0-15,-3 5 12 16,-3 4 8-16,-2 6 0 16,-7 12 1-16,-6 0 1 15,-1 5-2-15,-3 0-12 16,0 22 12-16,-2 2 1 16,0 7 14-16,0 1-2 0,0-6 1 15,0 0-3-15,0-8-1 16,-2-4-3-16,0-4-3 15,-1-6 1-15,3-4-1 16,0 0 0-16,0 0 14 16,0 0-2-16,7-23-9 15,9-4-7-15,4-4-15 16,0 0-12-16,-2-1-6 16,-1 1 23-16,4 4 10 15,-1 5-4-15,-1 3 3 16,2 7-1-16,-5 6 4 15,-3 6-1-15,-2 0 3 16,0 0-4-16,-2 11 0 0,-2 10 4 16,-3 7 12-1,-2 7-2-15,-2-3-3 0,0 0 1 16,0 1-3-16,3-4 1 16,1 0-1-16,3-9-2 15,4-6 2-15,5-7 6 16,3-7 2-16,10 0 20 15,2-4 19-15,4-13-36 16,-2-10-10-16,-2-1-9 16,-2-2 2-16,-7-2-3 15,-6 6-1-15,-5-2-6 16,-7 5-1-16,1 1 3 16,-5 9 5-16,0 4 0 15,0 5-2-15,0 4 1 0,0 0-3 16,0 0-7-16,0-3 3 15,0 3-2-15,0-7 8 16,-5 3 2-16,-4-4 0 16,1 2 0-16,-2 2 0 15,2-4 1-15,1 4 0 16,-2-1-1-16,0 5-4 16,0 0-3-16,5 0 4 15,-3 0 3-15,5 0-2 16,0 0-8-16,0 0-1 15,-1 0-4-15,3 13 13 16,-2 13 2-16,-1 6 3 16,3-1 1-16,-2 5-3 0,2-4-1 15,0 4 0-15,0 0 1 16,0-10 1-16,0-3-1 16,14-6-1-16,6-8 0 15,2-9-1-15,5 0 1 16,4-5 26-16,3-21-7 15,-3-10-12-15,0-4-2 16,-4-8-4-16,-2 2-1 16,-6 1-7-16,-5-5 1 15,-3 6-3-15,-7 0 9 16,1 0 0-16,0 12 0 16,-3 6 0-16,0 7 7 0,-2 10-3 15,0 9-4-15,0 0-6 16,0 0-5-16,0 0-9 15,0 2-8-15,0 18 19 16,-9 8 9-16,-2 8 1 16,-2 5 5-16,1 3-6 15,3 5 4-15,5 3-4 16,4-2 0-16,0-5 2 16,0-5 0-16,0-14-2 15,0-3 0-15,6-14 4 16,8-6 9-16,8-3-9 15,5 0 39-15,4-17-23 16,0-9-11-16,-2-1-5 16,-6-8-1-16,-3-2-1 15,-3-7-2-15,2-6-8 0,-7-4 2 16,0-4-3-16,-5-4 5 16,-3 6-2-16,-4 14 6 15,0 8 0-15,0 24 1 16,0 6-1-16,0 4-6 15,0 0-17-15,0 30-2 16,0 12 19-16,0 6 3 16,0 1 3-16,0 0 2 15,-6-1-2-15,-1-2-2 16,-3-6 2-16,4-5 1 16,0 1-1-16,1 0 3 0,5-9-3 15,-2-4 2-15,2-9-1 16,0-7 2-16,0-7 1 15,0 0 4-15,0 0-1 16,4-9 3-16,9-17 1 16,6-4-11-16,-2 2-12 15,1-4-2-15,2 6 7 16,-4 3 5-16,2 10 1 16,-3 1 1-16,-1 5-5 15,-3 3 0-15,-3 4 2 16,2 0-4-16,-6 14-11 15,0 8 5-15,-1 4 9 16,-1-2 4-16,0-2 4 16,4-5 0-16,2 1 3 0,-2-9 3 15,5 0 6-15,3 1-3 16,1-6 4-16,1-4 12 16,6 0-4-16,2 0 2 15,1-18-20-15,-2-4-1 16,-2-5-6-16,-7 4-22 15,-3 0-17-15,-7 1-60 16,-4 5-61-16,0 0-187 16</inkml:trace>
  <inkml:trace contextRef="#ctx0" brushRef="#br0" timeOffset="51333.45">25343 16651 527 0,'0'0'237'0,"0"0"-105"16,0 0-50-16,0 0-20 15,0 0-19-15,0 0-33 16,167-65 0-16,-124 50-3 16,-8 1-7-16,-4 0-66 15,0 6-153-15,-4 2-150 16</inkml:trace>
  <inkml:trace contextRef="#ctx0" brushRef="#br0" timeOffset="52529.38">26005 16605 124 0,'0'0'224'16,"0"0"-120"-16,0 0-14 15,0 0-3-15,0 0-34 16,0 0 13-16,-16 0-25 16,12 0-19-16,-3 7-14 15,-4 8 9-15,-2 3 6 16,2 7 6-16,1 0 5 16,4 8-4-16,4 2-4 15,-1 4-9-15,3-7-3 0,0-4-3 16,5-2-5-16,9-8-4 15,1-6 1-15,-1-6-3 16,-1-6-19-16,2 0 19 16,-1-14 61-16,-1-13-57 15,-4-4-3-15,-2-5-2 16,-7 4-40-16,0-7-19 16,0 8 32-16,0-1 28 15,-12 1 4-15,5 13 0 16,3 9 19-16,2 4 29 15,2 5 14-15,0 0-62 16,-2 0-4-16,-5 18-15 16,1 4 15-16,-4 2 23 0,4-2-17 15,4-4-1-15,2-1-1 16,0-8-1-16,2 0-2 16,18-5-1-16,9 1 5 15,2-5 22-15,5 0-25 16,-1 0 9-16,1 0-11 15,-3-5-27-15,-4-12-10 16,-2 3 23-16,-7 1-3 16,-4 4 17-16,-2 4 2 15,-6 0-2-15,-1 5 1 16,-3 0-2-16,1 0-2 16,0 0-4-16,1 10 7 0,-2-1 1 15,-2-1 5-15,-2-3-4 16,0 4-2-16,0-9 4 15,0 0-3-15,0 0 7 16,0 0 0-16,0 0-2 16,0 0 7-16,0 0-1 15,0 0 1-15,-8-19-11 16,-6 3-1-16,-1 2-1 16,1-4 3-16,1 8-3 15,2 3-1-15,4 2 0 16,2 5 1-16,1 0-20 15,-5 0-12-15,-2 12 32 16,0 8 1-16,-2 11 1 16,1-1-2-16,6-2 0 15,1-2 0-15,5-2 0 0,0-4 2 16,0-6-1-16,5-4-1 16,15-10 0-16,5 0 15 15,6 0 18-15,0-29-26 16,3-4 0-16,-5-4-7 15,-8-7-8-15,-3 3 2 16,-3-4-8-16,-3-6 14 16,-1-4 0-16,-5-9-1 15,0-2 1-15,-6 4-3 16,0 7 3-16,0 20 0 0,0 12 0 16,0 15 2-1,0 8-2-15,0 0-6 0,0 0-11 16,0 0 1-16,-8 8 16 15,0 15 5-15,-1-6-5 16,-1 12 3-16,4 6-2 16,0 18 5-16,3 5-1 15,3 9 2-15,0 8 4 16,5-2 0-16,13-3-1 16,1-2 0-16,4-10 6 15,-1-10-5-15,5-12 3 16,0-18-4-16,7-18 19 15,3 0 18-15,-6 0-2 16,1-25-30-16,-6-12-14 16,-3-3-2-16,-6-14-103 0,-8 5-111 15,-9 4-333 1</inkml:trace>
  <inkml:trace contextRef="#ctx0" brushRef="#br0" timeOffset="61105.45">27456 16641 75 0,'0'0'95'16,"3"-4"14"-16,-3 4-17 16,0 0-24-16,2 0-12 15,-2 0-5-15,0 0-7 16,0 0-11-16,0 0-6 0,0 0-1 15,0 0 7-15,0 0 6 16,0 0-10-16,0 0-11 16,0 0-5-16,0 0-6 15,0 0-7-15,0 0-3 16,0 0-4-16,0 0-4 16,4 0-1-16,0 8 12 15,-1-2 9-15,-1-1-9 16,0-2-3-16,-2 1 2 15,0-4 1-15,0 0 4 16,0 0 2-16,0 0 0 16,0 0 4-16,0 0 4 15,0 0 10-15,0 0 36 0,0-18-24 16,0-3-30-16,0 2 0 16,-2-3-5-16,-5 5 0 15,3 8 0-15,2 1 4 16,-3 6-5-16,2 2 2 15,3 0-2-15,-4 0-4 16,4 0-8-16,-6 0-2 16,-3 2 5-16,-3 15 9 15,-1 6 0-15,-3 7 1 16,1 2-1-16,1 0-4 16,1 6 3-16,7-1 1 15,1-1-1-15,5-5-3 0,0 0 2 16,0-9-2-1,0-8-10-15,9-6 14 0,0-8-3 16,5 0 2-16,1 0 1 16,3-12 52-16,-1-10-43 15,1-7 2-15,-5-4-11 16,3 1-3-16,-5 0-24 16,1 1 20-16,-3 4 7 15,-5 4 2-15,2 5 0 16,2 10-1-16,-4-1 2 15,-2 9 2-15,1 0-1 16,-3 0-4-16,0 0-10 16,4 0-5-16,-2 9-7 0,2 14 15 15,-2-2 2 1,-2 11 10-16,3 3 9 0,-3 0-11 16,0 6 31-16,2-1-28 15,0-5 9-15,5-1-8 16,2-13-7-16,2-10-3 15,3-8 1-15,5-3 2 16,6 0 25-16,2-23 8 16,0-3-21-16,-5-6-3 15,-5 1-9-15,-1-5-4 16,-5-1-13-16,-1 2 15 16,-4 5-4-16,-1-1 5 15,1 7 2-15,-2 2 4 16,1 4-2-16,0 11 1 0,-5 0 2 15,0 3 1-15,0 4-1 16,0 0-6-16,0 0-21 16,0 0-18-16,0 0 7 15,-5 11 32-15,-6 4 15 16,0 3-8-16,4-4-7 16,5 4 0-16,2-4-2 15,0 4-5-15,9 1 7 16,15 2 2-16,1-3-2 15,-1-1 4-15,-5-7 3 16,-6 0-7-16,-11-3-1 16,-2 2-14-16,0 1 2 15,0-6 13-15,-13 4 22 0,-8-2-2 16,-1-2-12-16,0 0 1 16,2-4-6-16,4 4-3 15,1-4-5-15,4 0-48 16,1 0-68-16,8 0-32 15,2-4-331-15</inkml:trace>
  <inkml:trace contextRef="#ctx0" brushRef="#br0" timeOffset="61692.68">28626 16387 164 0,'0'0'175'16,"0"0"-2"-16,0 0-27 16,0 0-84-16,0 0 55 15,0 0-38-15,0-26-43 16,0 26-18-16,0 0-6 0,0 0-12 15,-2 14-1-15,-2 12 1 16,-5 18 26-16,-3 0-7 16,-3 10-12-16,4 1 5 15,-2-2-7-15,6-5-5 16,0-7-31-16,7-9-93 16,-2-14-67-16,2-14-196 15</inkml:trace>
  <inkml:trace contextRef="#ctx0" brushRef="#br0" timeOffset="63297.07">28587 16415 300 0,'0'0'126'0,"0"0"17"16,0 0-88-16,0 0-49 15,0 0-6-15,0 0 16 16,124-117-10-16,-104 107-6 15,-4 6 0-15,-6 4-2 16,0 0-18-16,-3 0 20 16,-1 4-1-16,-2 15 0 15,-4 3 1-15,0 10 2 16,0-3 63-16,-2 8-31 16,-15-5-25-16,-6-4 42 15,1-2-23-15,-1 1-3 0,4-6-16 16,3-7-9-16,3-6 7 15,6-4-5-15,2-2 6 16,5-2-6-16,0 0 10 16,0 0 13-16,0 0 5 15,0-6 2-15,0-2-31 16,0 4 6-16,0 4 25 16,0 0-23-16,0 0-9 15,5 0-10-15,6 0 10 16,4 8 10-16,4 6-3 15,-7 0 1-15,2 3 1 16,-1 0 4-16,1 1 0 16,1 5-8-16,1-6-1 15,0 5-2-15,0-3 1 16,-1-6 0-16,-1 1-3 0,-1-5 1 16,0-6 2-1,5-3-3-15,4 0 11 0,5 0 0 16,0-17-4-16,0-5-7 15,-6-4-3-15,0-1-10 16,-5 3-17-16,-7 2 3 16,1 0 10-16,-3 4 8 15,-5 3 2-15,1-5 6 16,-3 8-5-16,0 1 5 16,0-1 0-16,0 6-14 15,0 1 4-15,0 2 11 16,-5-1 0-16,-2 4-8 0,-1 0-1 15,-3 0 12-15,-1 0-4 16,-1 0 1-16,1 0-7 16,-3 12 5-16,4 3-6 15,0 6 8-15,2 5 18 16,3 2-3-16,4-2 9 16,2-4-10-16,0-3-6 15,6-2 0-15,16-2 7 16,2-3-2-16,7-2-1 15,3-6 1-15,4-4-8 16,-2 0-5-16,-1-12-99 16,-1-17-69-16,-7 0-65 15,-5-4 5-15,-5 3 90 0,-3 6 138 16,-3 7 11-16,0 5 88 16,-4 5 39-16,0 3-39 15,-3 1-32-15,-4 3-25 16,2 0-37-16,1 0 3 15,-3 0-1-15,0 0 4 16,0 0 26-16,0 0 26 16,0 0 8-16,0 0-5 15,0-5-23-15,0 5-9 16,0 0-13-16,0-4-21 16,-7 4-5-16,1 0 5 15,-6 0-1-15,-3 0-10 0,-4 12 11 16,0 16 0-1,1 2 0-15,5 6 1 0,3 4 3 16,10-8-4-16,0-1 0 16,0-9-4-16,6-8 4 15,7 0 8-15,7-10-5 16,-1-4 2-16,4 0 1 16,4-8 8-16,-3-15-14 15,-2 0-7-15,-2-8 1 16,-4 4 1-16,-7 1 5 15,-2-6 0-15,-1 9 4 16,-4 1-4-16,4 9 1 16,-6 4 7-16,0 6 26 0,0-2 3 15,0 5-1 1,0-2-14-16,0 2-13 16,0 0-5-16,0 0-4 15,0 0-6-15,0 0-5 0,0 14-5 16,0 11 15-16,0 8 2 15,0 4 0-15,0 6 3 16,0 7 10-16,0 3-5 16,0 5 1-16,-6 6 1 15,6-1-6-15,-2-5 0 16,2 0 4-16,0-7-5 16,0-8 1-16,0-3-2 15,0-10 2-15,0-7-2 16,0-11-2-16,0-3 1 0,0-4-1 15,0-5 2-15,0 0 1 16,0 0 4-16,0 0-1 16,-2 0 1-16,-9 0 2 15,-11 0 11-15,-3-9-13 16,-2-13-3-16,3-5 4 16,2-8-6-16,3-5-3 15,7-5 2-15,5 0-2 16,7-3-1-16,0 2-1 15,4-7-2-15,21 2 2 16,8 4-5-16,3 1-1 16,4 2-6-16,3 4-13 15,-1 4-37-15,-3-1-80 0,0-1-107 16,-1 2-565 0</inkml:trace>
  <inkml:trace contextRef="#ctx0" brushRef="#br0" timeOffset="66453.84">29698 16745 30 0,'0'0'336'16,"0"0"-216"-16,0 0-73 15,0 0 22-15,0 0-5 0,0 0 4 16,0 0-17-16,-2-24-43 15,2-2-1-15,0-6-5 16,0-7 5-16,0 2-7 16,0 4 8-16,0-1 0 15,-2 13 17-15,-2 7 49 16,1 6 5-16,3 4-19 16,0 4-19-16,0 0-27 15,0 0-14-15,0 0-10 16,0 4-10-16,0 10 20 0,0 3-2 15,0 0 2-15,0-2 0 16,0-1 1-16,0-2 0 16,3 1-1-16,7 1 0 15,0-2 0-15,3 2-3 16,-1-6-41-16,1-2-6 16,2-6 5-16,3 0 11 15,0 0 34-15,-5-9 3 16,-2 0-2-16,-4 6 2 15,-4 3 2-15,-3 0 0 16,2 0-5-16,-2 15 0 16,2 9 12-16,-2 2 15 15,2-4-12-15,0 0 8 16,0-3-1-16,3-6-11 16,1 1-4-16,6-5-3 0,5-6-1 15,4 2 9-15,1-5 0 16,5 0-6-16,0 0 0 15,2-17-6-15,-5-1-17 16,-2 0-5-16,-4-8 4 16,-3 4 2-16,-1-2-8 15,-1-2 17-15,-2 5 5 16,-1 2 2-16,-6 5 1 16,-4 1 0-16,0 1 3 15,0 5 1-15,0 3 17 16,0 1 3-16,0-2 16 15,-2-1-41-15,-2 2 0 0,-1 4-1 16,-2 0 1-16,0 0 0 16,-1 0-1-16,-4 0-4 15,1 4 2-15,0 10-3 16,0 9-1-16,2 4 7 16,2-1 0-16,3 6 6 15,4 3 3-15,0-3-4 16,0-5-3-16,4 0 1 15,12-9 0-15,2-6 3 16,-1-3-3-16,1-4-1 16,5-5 11-16,-1 0-6 15,0 0 13-15,3-12-5 16,-3-2-6-16,3-9-7 16,-3 0 1-16,2-7 1 15,-3-2-4-15,-6 1 0 0,-1 4 2 16,-1 1-1-16,-4 3-1 15,-2 5 1-15,-1 4 0 16,-4 6 0-16,-2 4 3 16,0 4-1-16,0 0 17 15,0 0-20-15,0 0-1 16,0 0-18-16,-13 0 19 16,-3 9-3-16,3 5 2 15,4-2 0-15,2 5-4 16,5 1 3-16,2-4-1 0,0 4-2 15,0-4 5-15,0 4 2 16,0-1-1-16,0-4-1 16,0-3 1-16,0 3 0 15,-9-8 3-15,0 3-1 16,0-8 1-16,5 0-3 16,0 0 3-16,1 0 4 15,1 0 5-15,2 0-4 16,0 0 1-16,0 0-4 15,0 0 18-15,0 0-18 16,0 0-6-16,0 0-14 16,2 5-6-16,18 8 20 15,7 5 2-15,2-1-1 16,-5-7 0-16,-1-6-1 16,0-4 1-16,-2 0-1 0,4-8 19 15,0-19-12-15,-3 0 0 16,0-5-5-16,-4-2 0 15,2 1-1-15,-5 1-1 16,-3 2 0-16,-1 4-3 16,-5 6 2-16,-1 4 2 15,-3 6 1-15,-2 2-1 16,0 8 2-16,0-4-3 16,0 4 0-16,0 0-4 15,0 0-6-15,0 0-5 16,-4 0 10-16,-11 12 3 15,-2 2 2-15,2 9-3 0,8 3 2 16,7 1-2-16,0 4 1 16,0-8 1-16,0 0 1 15,7-7 1-15,0-3 1 16,-5-7-2-16,-2-2 0 16,0-4 0-16,0 0 1 15,0 5-1-15,-7 2 0 16,-11 0 4-16,1 1-2 15,5-4 3-15,6-4-3 16,6 0 3-16,0 0 2 16,0 0 3-16,0 0 14 0,0 0-11 15,0 0-1 1,0 0-9-16,0 0-1 0,6 0 0 16,12 0 3-1,4 0-4-15,7 0-1 0,0 0 1 16,-2-4 1-16,0-9-2 15,-2 4 1-15,-5-6 1 16,-1-1-2-16,-3 3-9 16,-3-10 2-16,-1 0-2 15,-5 4 6-15,-1 0-8 16,1 4 8-16,-5 5 0 16,0 3 2-16,1 2-1 15,-3 5 1-15,0 0 1 16,0 0-4-16,0 0-7 0,0 0-3 15,0 0-4 1,0 17 17-16,0 6-1 0,0 3 2 16,0 0 0-16,0 3-1 15,0-8 1-15,0 2 4 16,0-6-4-16,6 1-1 16,1-9 1-16,-3-5 3 15,3-4 1-15,0 0-3 16,2 0-1-16,2-4-5 15,0-14-8-15,2-4-9 16,-2-1 1-16,3-2-10 16,1 0 10-16,1 4 8 15,-1 2 5-15,-3 7 6 16,-1 2 1-16,-7 6 1 0,0 4 0 16,-1 0 1-16,0 0-1 15,1 0-1-15,0 10 1 16,1 6 13-16,-1 3-1 15,-2 2 1-15,5 4 9 16,2-9-11-16,0 3-5 16,0-3-3-16,0-1 0 15,2-7 2-15,-2-3-3 16,0-1 3-16,0-4 1 16,2 0 5-16,2 0 1 15,0-13-4-15,-4-6-2 16,-1 2-3-16,-8-4-3 15,0 1-13-15,0-2-3 0,0 0 8 16,0 1 6-16,-8-2 1 16,2 9 2-16,-1 10-2 15,-4 1 2-15,-3 3-1 16,-8 0 0-16,2 0-6 16,-4 0 5-16,5 12-4 15,4-3 4-15,1 9-3 16,8 4-3-16,4-4 3 15,2 5-1-15,0-9 2 16,0-2 2-16,0-3-2 16,16 4 3-16,-3-13 3 15,7 1 10-15,0-1-6 16,0 0 3-16,0 0-4 16,-4-10-6-16,-3-2-1 15,-2 2-8-15,5-7 2 0,-1 2-4 16,2-2-9-16,0-2 15 15,1 7 5-15,-5 2 0 16,1 6 0-16,-10 4-3 16,1 0-2-16,1 0-4 15,-2 0-3-15,1 4 2 16,2 11 5-16,-5 6 5 16,3 1 4-16,-3 2 1 15,2 2 0-15,-2-8-1 16,2 1-3-16,-1-7 1 0,2-3 0 15,-5-9 1-15,2 0-1 16,-2 0 4-16,2 0 6 16,3 0 12-16,1-4-5 15,3-10-17-15,0-8-1 16,0 0 0-16,2 0-1 16,3-2-1-16,-1 2 1 15,-2 4 2-15,2 0-1 16,-2 6-1-16,-1 2-2 15,-4 6 0-15,-2 4-3 16,-1 0 2-16,-1 0-4 16,0 0 1-16,0 0-3 15,6 0 4-15,-2 9 4 0,3 4 0 16,-1 6 1 0,2-2 8-16,-2 5 7 0,-1 0-1 15,-1-4 9-15,2 0 0 16,-2-8 2-16,1-1-13 15,1-5-6-15,4-4 8 16,3 0 4-16,8 0 8 16,2-9 0-16,1-17-16 15,-2 2-2-15,-6-8-5 16,-9 6-3-16,-7 0-13 16,-2 0-39-16,0 2-51 15,-19 2-129-15,-10-4-415 16</inkml:trace>
  <inkml:trace contextRef="#ctx0" brushRef="#br0" timeOffset="66638.24">30963 16329 914 0,'0'0'220'16,"0"0"-148"-16,0 0-60 15,0 0-5-15,0 0-7 16,0 0-43-16,0 0-126 16,39 10-241-16</inkml:trace>
  <inkml:trace contextRef="#ctx0" brushRef="#br0" timeOffset="67454.17">31749 16102 264 0,'0'0'151'0,"0"0"-28"15,0 0-17-15,0 0 13 16,0 0-24-16,0 0-82 16,-4-44 12-16,4 42 13 15,0 0 19-15,0 2 5 0,0 0-20 16,0 0-2-16,0 0-4 16,0 0-16-16,0 0-9 15,0 0 2-15,0 0-3 16,0 0-6-16,0 0-4 15,0 0 1-15,0 0-1 16,0 0 0-16,-4 0 2 16,-1 0 5-16,-2 0-2 15,5 0 1-15,2 0-4 16,0 0 0-16,0 0 5 16,0 0 4-16,0 0 0 15,0-2 9-15,4-6-15 16,1 8-5-16,0 0 0 0,1 0-6 15,3 0-4-15,5 0 8 16,-1 12-2-16,-5 7 0 16,2-7 3-16,-6 3-6 15,-4-1 6-15,0 3 1 16,0 0 0-16,0-7 1 16,-9 2 1-16,0-5-2 15,5-4-11-15,-1-3 8 16,5 0 2-16,0 0 1 15,0 0 11-15,0-10-11 16,0-6-36-16,0-2 8 16,3 4 16-16,10 2 12 15,3 6-1-15,1 2-1 16,1 4 0-16,3 0-8 16,-6 4 3-16,-4 18-46 0,-11-5-133 15,0 3-313-15</inkml:trace>
  <inkml:trace contextRef="#ctx0" brushRef="#br0" timeOffset="68482.06">28274 15932 299 0,'0'0'135'0,"0"0"-41"16,0 0-22-16,0 0-16 0,0 0-1 15,0 0 3-15,22-31-25 16,-22 31 0-16,0 0 13 15,0 0 4-15,0 0-21 16,0 0-20-16,0 0-9 16,0 8 2-16,-6 10 0 15,-3 9 10-15,2-1-4 16,7 6-5-16,0 4-1 16,0 0 6-16,0-4-6 15,5-3 1-15,10-2-1 16,1-8 0-16,-1-10 6 0,-1-5-7 15,-1-4 5-15,-6 0 1 16,-3-4 0-16,-2-10-4 16,-2-4 2-16,0 4-2 15,0 2-1-15,-4 3 4 16,-5 9 15-16,-2 0-21 16,-3 9-2-16,-3 21 2 15,1 6-7-15,3 5 6 16,4 3 1-16,4-5-57 15,5-10-191-15</inkml:trace>
  <inkml:trace contextRef="#ctx0" brushRef="#br0" timeOffset="70347.11">28664 17165 16 0,'0'0'37'0,"0"0"16"16,0 0-16-16,0 0 36 15,0 0-20-15,0 0-7 16,-15 0 23-16,13 0-13 16,2 0-11-16,0 0-25 15,0 0-13-15,0 0-4 16,-5 0 8-16,-2 0 22 16,-2 0-11-16,-1 0-13 15,-2 0 9-15,-1 0 32 16,-1-4-15-16,1 4-12 15,2 0-2-15,2 0 11 0,4 0 7 16,-1 0-20-16,6 0 8 16,0 0 22-16,0 0-10 15,0 0-10-15,0 0-16 16,0 0-3-16,0 0-6 16,0 0 0-16,0 0-2 15,0 0-2-15,0 0-1 16,0 0 1-16,0 0 3 15,0 0 4-15,0 0 4 16,11-5 11-16,9 3 19 16,3 2-23-16,1-3-3 0,2-1-6 15,3-1-8-15,4 1-1 16,6 4 3-16,5-1-3 16,6 1 2-1,6-4-2-15,-4 4 7 0,2-5-6 16,-11 1 0-16,-5 4 0 15,-7-4 2-15,-2-1-1 16,-4 1-1-16,0 4-1 16,2-5 1-16,0 2 5 15,6-2 5-15,3 3-1 16,0-1-1-16,4-1-5 16,2 4-1-16,1-5 4 15,-1 5-3-15,-4 0-2 16,-2 0 0-16,-2 0-2 0,-5 0 0 15,-3 0 0 1,4 0 0-16,-5 0 5 0,7 0-5 16,2 0 3-16,-1 0 3 15,3 0-5-15,-3 0 5 16,3 0-3-16,-5 0-1 16,2 0 1-16,-2 0-2 15,3 0 6-15,1 0 0 16,2 0-4-16,0 0 9 15,3-4-7-15,5 3 7 16,1-4-5-16,6 1-5 16,-6 4 3-16,2-4-3 15,-7 4 1-15,2-4-3 16,-3 4 0-16,5-4 0 16,-3 3 4-16,6-4-4 0,-2 1 0 15,3 1 1-15,2-2 3 16,3 3-3-16,-1-2-1 15,3 1 2-15,4-2-1 16,3-1 2-16,6-2-1 16,-3 0 3-16,6-2-4 15,-1 3 0-15,-4 0 0 16,-3 0 1-16,-1 2-2 16,-7-2 0-16,-5 4 0 15,-9 3 0-15,-11 0 0 16,-4 0 0-16,-2-4 1 15,2 4-1-15,-2-4 9 0,-4 0 2 16,0 4 1-16,-3-5-9 16,-5 5 4-16,-5 0-4 15,-2 0 7-15,-4 0-4 16,-2 0 1-16,0 0-2 16,0 0 5-16,0 0-10 15,0 0-1-15,0 0-22 16,-35 13-160-16,-17-3-139 15</inkml:trace>
  <inkml:trace contextRef="#ctx0" brushRef="#br0" timeOffset="73285.32">30035 17374 210 0,'-11'-9'0'0,"11"1"-210"16</inkml:trace>
  <inkml:trace contextRef="#ctx0" brushRef="#br0" timeOffset="75511.35">14355 14500 37 0,'0'0'198'0,"0"0"-91"16,0 0-53-16,0 0-7 15,0 0 42-15,0 0-20 16,-20-6-12-16,5 6-15 16,-3 0-16-16,3 0 28 15,-4 0 24-15,1 0-17 16,3 0-24-16,4 0-12 16,6 0-4-16,5 0-4 15,0 0 9-15,0 0-2 16,5 0 5-16,26 0-6 15,16 0 24-15,15 0-35 0,14-4-3 16,2-3-7 0,0 2 3-16,-3-2 1 0,-7-5-5 15,-15-1 1-15,-14 3 1 16,-14-4 5-16,-11 5-7 16,-9 4 2-16,-5 2 5 15,0 3-8-15,0 0-4 16,0 0-11-16,0 0-15 15,-5 0-69-15,-13 0-30 16,-7 0-96-16,0 3-114 16,-7 2-48-16</inkml:trace>
  <inkml:trace contextRef="#ctx0" brushRef="#br0" timeOffset="75749.44">14613 14448 143 0,'0'0'235'0,"0"0"-81"15,0 0-40-15,0 0-31 16,0 0-13-16,0 0-14 16,-2 0-32-16,2 14-24 15,0 12 1-15,-4 20 41 16,-5 4 19-16,-5 11-13 16,1 6-4-16,-3-4-29 15,6-4-8-15,-1-6-5 16,7-11 2-16,-2-9-4 15,6-13-51-15,0-11-96 16,0-9-48-16,6 0-198 0</inkml:trace>
  <inkml:trace contextRef="#ctx0" brushRef="#br0" timeOffset="76102.39">14785 14712 92 0,'0'0'276'0,"0"0"-82"15,0 0-63-15,0 0-48 16,0 0-44-16,0 0-39 16,3 20 0-16,-14 14 78 15,-1 2-19-15,6 1-37 16,1-1 0-16,5-2-18 16,0-2-2-16,0-6-2 15,13-5 6-15,10-14-1 0,1-7-4 16,8 0 22-16,3-26-5 15,-4-7-10-15,-2-8-8 16,-10 1-6-16,-11 0 6 16,-8 1 1-16,0 3 0 15,0 8 5-15,-6 7-6 16,-10 9 19-16,-2 12-19 16,-8 1 0-16,-4 31 1 15,-3 8-1-15,2 3-8 16,8-4-99-16,10-4-99 15,13-17-276-15</inkml:trace>
  <inkml:trace contextRef="#ctx0" brushRef="#br0" timeOffset="76672.25">15541 14388 197 0,'0'0'245'16,"0"0"-84"-16,0 0-49 0,0 0-50 16,0 0-14-16,0 0-9 15,-4-11-18-15,4 11-3 16,0 6 5-16,0 26 25 16,0 19 61-16,0 17-47 15,0 5-25-15,-14 11-13 16,-5-9-15-16,-2-4-6 15,-1-7 6-15,4-8-8 16,0-10 4-16,7-20-3 16,7-8-2-16,4-18-63 15,0 0 4-15,0-18 9 16,4-16-203-16,9-11-391 16</inkml:trace>
  <inkml:trace contextRef="#ctx0" brushRef="#br0" timeOffset="78689.44">15454 14466 656 0,'0'0'165'15,"0"0"-15"-15,0 0-101 16,0 0-33-16,0 0-8 16,0 0 2-16,67-133 5 15,-34 119-14-15,4 4-1 16,-2 6 0-16,-2 4-5 15,-4 0-3-15,-2 2 6 0,-7 19 2 16,-4 6-2 0,-5 4-7-16,-11 8 8 0,0 4 1 15,0 5 1-15,-9-3 14 16,-11-5-13-16,-5 1 8 16,-3-4-1-16,1-8 3 15,0-7-12-15,0 0 2 16,3-8-2-16,3-1 1 15,6-4 6-15,6-7-7 16,4-2 0-16,5 0 12 16,0-6 1-16,0-16-13 15,12-1-23-15,5-2 23 16,-3 7 8-16,-3 6-8 16,-3 7 0-16,0 0 1 15,1 5 2-15,-3 0-3 0,4 0-3 16,-2 5 3-16,3 7 0 15,-1 9-4-15,-4 1 4 16,1 2 0-16,-1-2 2 16,1-2 0-16,2 5 2 15,2-7 0-15,-2-3-1 16,2-1 0-16,0 1-1 16,5-11 0-16,6-3-2 15,5-1 2-15,4 0 16 16,2-9-8-16,-2-9-7 15,-6-1-3-15,-5 2-3 16,-4-1-12-16,-3-3 9 0,-2 6 6 16,1 1 0-16,-1 2 4 15,0-3-4-15,3 3 3 16,-6 2-3-16,1 1 3 16,-5 2-3-16,1 5 0 15,-2-1 0-15,-1 3 0 16,-2-7 1-16,2 5-1 15,-2 2 2-15,0 0-2 16,0 0-2-16,0 0 1 16,0 0 1-16,0 0 2 15,0-2 8-15,0 2-5 16,0 0 2-16,0 0-1 16,0-4 20-16,0 0-1 0,0-9-3 15,0 4-21-15,-2-5 3 16,-6 4-3-16,2-2 3 15,-1-2-4-15,-1 1 1 16,-2 1 0-16,1 1-1 16,3 5-10-16,2 3-7 15,-1 3 13-15,3 0-5 16,-3 0 1-16,-4 0 5 16,1 15 1-16,-6 2 0 15,-1 10 2-15,1 1 2 16,5 6-2-16,0 2 0 15,3 4 7-15,4-4 2 0,2 1-7 16,0-7 1-16,0-2-3 16,8-7 0-16,10-7-6 15,2-5 6-15,5-9 11 16,4 0 8-16,6-4-3 16,1-22-6-16,1-2-10 15,0-4-44-15,-8-3-47 16,-3 3-14-16,-4 2-37 15,1 4-10-15,-5 6 10 16,2 5 24-16,-2 8 71 16,-3-1 25-16,-1 3 22 15,-6 5 1-15,-1 0 8 16,-3-1 14-16,2 1 46 16,-4 0 14-16,0 0-15 15,-2 0-10-15,2 0-18 0,-2 0-10 16,0 0 11-16,0 0-20 15,0 0-14-15,0 0 10 16,0 0-2-16,0 0-2 16,0 0 0-16,0 0-1 15,0 0 3-15,0 0 8 16,0 0 4-16,0 0 9 16,0-4 8-16,0-5-44 15,-4-3-2-15,-6-1 2 16,1 7 0-16,3-4-2 15,0 4 9-15,3 4 6 16,-2 0-4-16,-1 2 12 0,-1 0-19 16,-4 0-2-16,-5 16 1 15,3-2-1-15,-1 7 4 16,-1 2 0-16,1 5 0 16,4 6 3-16,1-6-4 15,4 4 1-15,3-1 2 16,2-6-6-16,0-2-4 15,0-11 4-15,0-6-7 16,4-5 7-16,8-1 0 16,1 0 25-16,5-13-3 15,4-11-15-15,2-8 0 16,-1 1-5-16,-1 0 3 16,-5 4-5-16,-3-3 0 0,-1 9 6 15,-5 1-4 1,-2 11 9-16,-1 4 17 0,-5 5-15 15,0 0 0-15,0 0-1 16,0 0-12-16,0 0-6 16,0 0-7-16,0 9-2 15,0 13 13-15,0 10 4 16,0 4 4-16,0 8-3 16,-7 9 0-16,1 5-2 15,-4 5-1-15,4 4 0 16,-3 1 1-16,5-2-1 15,-6-3 0-15,3-5 0 0,1-10 2 16,2-6-2 0,2-8 2-16,-1-6 1 0,3-6 1 15,-3-4-2-15,1-7-1 16,-2 1-1-16,-3-4-5 16,1-3 0-16,2-1 10 15,1 0-3-15,3-4 8 16,0 0 5-16,-3 0 1 15,3 0 1-15,0 0-6 16,-6 0 2-16,-5 0-3 16,0 0-9-16,-5-8 3 15,3-2-2-15,-1-5 0 16,-1-6 1-16,1-4-3 0,3-10-1 16,7-2 1-1,2-7 0-15,2-9 0 0,0-1 0 16,0-5 0-16,19-7 0 15,10-2 0-15,5 0 0 16,7 2 0-16,-4 5 1 16,-3 10-1-16,-5 6-11 15,-9 14-10-15,-7 8-18 16,-9 15 6-16,-4 8-60 16,0 0-136-16,0 0-497 15</inkml:trace>
  <inkml:trace contextRef="#ctx0" brushRef="#br0" timeOffset="80655.38">16526 14869 81 0,'0'0'100'15,"0"0"-14"-15,0 0 15 0,0 0-1 16,0 0-59-16,0 0 17 16,0 0 39-16,0-54-87 15,0 27 27-15,0 0-1 16,5-8-4-16,0 0-18 16,-3-6-5-16,0 1 2 15,-2 5 8-15,2 3 38 16,-2 15 4-16,0 7 7 15,0 10 17-15,2 0-32 16,-2 0-53-16,0 0-2 16,0 24-12-16,0 6 14 15,2 0 4-15,1 3 0 16,1-14-2-16,3 1-2 0,2-6-1 16,0-2-6-1,-1-2 7-15,2-6 5 0,-4 1-5 16,1-5 5-16,1 0 3 15,4 0 4-15,5-3-12 16,4-15-9-16,-1 1-18 16,-3 0 6-16,-3 5 14 15,-3 2 7-15,-6 6 0 16,-3 4 1-16,-2 0-1 16,0 0-3-16,0 0-11 15,2 18 14-15,-2 8 25 16,2 2-8-16,-2 1 0 15,0 4 3-15,0-5-7 16,0 3-9-16,0-9 7 0,3-3-5 16,4-2-6-16,1-5 3 15,8-7-6-15,4-5 9 16,4 0 6-16,5 0-3 16,3-5 1-16,-3-13-10 15,0-2-14-15,-7 0-5 16,0-5-4-16,-4 4 10 15,-5-4 12-15,-1 4 1 16,-6 2 0-16,-1 3 1 16,-3 5-1-16,-2-1-2 15,0 5 2-15,0-1 0 16,0 0-11-16,0 2-5 16,0 0 4-16,-9 0 12 0,3 1 12 15,-1 2-6 1,2 1-3-16,3 2-2 0,0 0 11 15,-5 0-12 1,1 0-14-16,-4 0 12 0,1 12 1 16,1 8-1-16,-1 4 0 15,-3 10 3-15,6 2-1 16,2 5 17-16,4-5-7 16,0 2-8-16,0-8 4 15,4-8-6-15,4-10-9 16,4-7 6-16,1-5 3 15,8 0 28-15,3-17-4 16,-2-7-12-16,0-2-2 16,1-2-6-16,-6-2-1 0,4 0-1 15,1 1-2-15,-2 2 2 16,0 0-1-16,0-1 0 16,-2 6-1-16,-4 2 2 15,-4 11-2-15,-3-2 0 16,-5 9 4-16,-2 0-4 15,0 2-5-15,0 0-7 16,0 0-2-16,0 0-7 16,0 0 21-16,0 15 3 15,0 6-3-15,0 5 2 16,0 6-2-16,0 0 1 16,0 4-1-16,0 3 5 15,7-7-3-15,-7-2 2 0,0-2-4 16,0-10 3-16,-14 0 12 15,-3-10-3-15,3-6-1 16,-1-2-1-16,1 0 20 16,1-5-8-16,-1-15-7 15,6 1-3-15,1 0 1 16,5 4-2-16,2 7 2 16,0 4 1-16,0 0-11 15,0 4 5-15,0 0-7 16,0 0-1-16,0 0-2 0,0 0-2 15,0 0-1 1,0 4 5-16,4 12 0 0,7 0 0 16,1 0 1-16,-1-2 1 15,0-11 1-15,5 4-3 16,-1-7 1-16,3 0 3 16,2 0-1-16,0-7 2 15,2-10-4-15,3-8-1 16,0-5-3-16,-1-3-8 15,0-4 4-15,-1-2 0 16,-5 2 2-16,-3 5 3 16,-1 4 1-16,-5 9 1 15,-7 10 0-15,0 3 4 16,-2 6-4-16,0 0-2 16,0 0-4-16,0 0 2 0,0 0-6 15,-9 0 5-15,-9 4 5 16,1 7 1-16,3 6-1 15,3-8-3 1,9 6 0-16,2 2-3 0,0 0-12 16,0 5 12-16,17 0 6 15,4-4 0-15,-1 2 0 16,-3 1 1-16,-1-7 0 16,-9-9-1-16,-5-1 1 15,-2 3 7-15,0-2 4 16,-2 7-5-16,-19 2 6 15,-5 2-1-15,-3 0-9 16,3-4-3-16,7-1-8 16,13-9-38-16,6-2-90 0,25-2-153 15,32-26-355-15</inkml:trace>
  <inkml:trace contextRef="#ctx0" brushRef="#br0" timeOffset="81675.99">18042 14749 167 0,'0'0'280'0,"0"0"-241"15,0 0-30-15,0 0-3 16,0 0 46-16,0 0 35 15,16 0 10-15,-10-12-13 16,1-7-29-16,3-3-28 16,-2-2 21-16,1-3-29 15,-3-4-11-15,2-5-4 16,0 1-2-16,-3 8-1 16,1 1 5-16,2 7 0 0,-4 10 2 15,0 2 7-15,-4 6 4 16,0 1-14-16,0 0-5 15,0 0-12-15,0 5-8 16,0 18 15-16,0 7 5 16,0 4 16-16,-2 4 13 15,-8 4-1-15,6 0-7 16,0-2-8-16,4 1-5 16,0-14 4-16,0-5-1 15,0-9-11-15,0-8-1 16,0-5 1-16,6 0 11 15,10-1 17-15,5-19 32 0,3-9-41 16,0-5-14-16,-3-4 0 16,1 0-3-16,-2 0 1 15,0-2-3-15,-3 2 0 16,-3 10-1-16,-5-1-1 16,-3 12 1-16,-4 9 0 15,2 4 1-15,-4 4 0 16,0 0-5-16,0 0-9 15,0 0-5-15,0 0-7 16,0 4 17-16,0 14 9 16,0 0 13-16,0-4-13 15,0 12-1-15,0-5-2 16,19 11 3-16,14-1 1 16,1-4 11-16,-3 0-8 15,-9-8 3-15,-13-7 4 0,-4-7 3 16,-5-1-7-16,0 1-7 15,-7 0 4-15,-17 3 17 16,-12-1-9-16,-2-5-11 16,0-2 15-16,1 0-16 15,1 0-27-15,4-17-66 16,6 3-71-16,6-8-217 16</inkml:trace>
  <inkml:trace contextRef="#ctx0" brushRef="#br0" timeOffset="82009.44">18355 14243 426 0,'0'0'270'0,"0"0"-183"15,0 0-45-15,0 0-26 16,0 0-10-16,0 0 21 15,17 24-8-15,-13-16-15 16,-2-4-1-16,2-4 2 16,-4 0 7-16,0 0 22 15,0 0 1-15,0 0 10 16,0 0 23-16,0 0-45 16,-4-4-23-16,0 4-3 0,-2 0 1 15,-1 0-2-15,1 0 3 16,-2 4-11-16,2 16-21 15,4 6-19 1,2 4-54-16,0 1-39 0,10-4-182 16</inkml:trace>
  <inkml:trace contextRef="#ctx0" brushRef="#br0" timeOffset="82965.96">18910 14656 182 0,'0'0'317'16,"0"0"-157"-16,0 0-87 0,0 0 39 15,0 0-54-15,0 0-45 16,29-55 10-16,-19 29 4 15,0-8 1-15,-1-5-8 16,-1-8-7-16,3 0 1 16,-1 1-1-16,-2 0-9 15,3 9 3-15,-4 5-4 16,0 6-2-16,-3 8 12 16,-2 8 16-16,-2 6 4 15,0 4-9-15,0 0-24 16,0 0-3-16,0 0-25 15,0 11 2-15,0 6 26 16,-6 9 2-16,-5 6 6 16,-5 2-6-16,0 12 10 0,1 3 9 15,-1 11-7-15,5 5-7 16,0-2-3-16,7-5 2 16,2-10-4-16,2-9-2 15,0-14 0-15,0-7 0 16,0-8-3-16,4-5-2 15,7-5 5-15,7 0 23 16,4-11-2-16,5-12-14 16,-1-6 0-16,1-3-7 15,0 0-3-15,0-3-15 16,-2-4 2-16,-4 6 8 16,-2 1 8-16,-9 15 1 0,-3 0 3 15,-7 12-4 1,0 5-4-16,0 0-8 0,0 0-22 15,0 22 19-15,-11 6 15 16,-4 7 10-16,1 4 0 16,3-1 0-16,3 1-3 15,0 0 6-15,8-7-8 16,0-6-5-16,0-12 4 16,0-5-4-16,0-8-6 15,4-1 6-15,12 0 20 16,3-19 3-16,-4-8-9 15,-4-5-6-15,-6 1-6 0,-5 2-2 16,0 0-1 0,-5 6 1-16,-13 2 8 0,0 7-8 15,-1 2 0-15,3 12-2 16,-3 0-1-16,0 0-6 16,1 0-95-16,3 0-23 15,-1 0-83-15,3 0 5 16,-6 0-157-16</inkml:trace>
  <inkml:trace contextRef="#ctx0" brushRef="#br0" timeOffset="83162.85">18862 14471 243 0,'0'0'370'16,"0"0"-92"-16,0 0-80 16,0 0-85-16,0 0-104 15,0 0 17-15,94-81-18 0,-47 68 0 16,-7-2-2-16,-9 3-2 15,-11-1 2-15,-3 4 2 16,-7 0-8-16,1-1 2 16,-1 2-2-16,0 4-62 15,-1-4-136-15,3 3-270 16</inkml:trace>
  <inkml:trace contextRef="#ctx0" brushRef="#br0" timeOffset="84561.72">20015 14552 35 0,'0'0'66'16,"0"0"-24"-16,0 0 88 15,0 0-71-15,0 0 10 16,0 0 4-16,0 12 1 16,0-12 18-16,0 0-12 15,0 0-30-15,0 0-16 16,0 0 3-16,0-12-19 15,0-4-18-15,0-3-1 0,-9 4-6 16,0 1 1-16,-2 4-1 16,0 3 7-16,0 2 34 15,-1 5-16-15,2 0 9 16,-4 0-22-16,-1 5 7 16,-6 14-6-16,4 8 4 15,-1 8 1-15,3 5 2 16,1 1-6-16,3 2 6 15,2-1-10-15,6-6 7 16,3-6-6-16,0-3-8 16,0-13 11-16,0-6-19 15,10-4 10-15,5-4 2 16,7 0 34-16,3-16-16 16,2-10-11-16,2-3-7 15,-5-7-17-15,0-3-1 0,-3 4 18 16,-6 1 0-16,1 4 2 15,-5 2 3-15,1 7 10 16,-4 7 4-16,1 5 4 16,-5 5 7-16,-2 4-19 15,1 0-9-15,-3 0-2 16,3 0-6-16,-1 1-4 16,-2 22 5-16,0 7 3 15,0 1 2-15,0 13 13 16,-5 7-6-16,-9 7 1 15,-1 7-4-15,-1 3 0 16,3 2 0-16,-1 0 3 16,4-2-1-16,1-8 2 0,4-6 7 15,0-5-4-15,3-9-3 16,0-6-2-16,-2-4-4 16,-3-4-2-16,1-8 1 15,-4-6 7-15,2-4-8 16,-3-2 0-16,-3-2 9 15,-1-4 18-15,-3 0-1 16,-5 0-3-16,4 0 7 16,3-18-2-16,5-10-9 15,6-5 6-15,5-13-14 16,0-7-9-16,9-10 5 16,20-5 6-16,7-4-5 0,6 2 3 15,3-2-11-15,-1 10-1 16,-1 1-20-1,-8 10-10-15,-6 3-28 0,-6 9 4 16,-6 9-45-16,-3 6-3 16,-3 10 28-16,-3 5 12 15,0 9 37-15,-6-5 20 16,0 5-4-16,-2 0 7 16,0 0-4-16,0 0 1 15,0 0 6-15,0 0 36 16,0 10 29-16,-4 6-36 15,-4 6 6-15,2 10 3 0,-1 2-10 16,7 4 6-16,0-3-10 16,0-4-24-16,7-7 12 15,11-6-11-15,2-9 9 16,2-9-2-16,5 0 14 16,0-10 1-16,0-21-12 15,-10-1-4-15,-3-8-1 16,-12 0-4-16,-2-1-1 15,0-3-1-15,-10 5-1 16,-11 6 1-16,0 6 0 16,1 15 0-16,5 10-10 15,4 2-4-15,-1 7 10 16,4 18-80-16,8 7-58 0,0-6-119 16,17-10-384-1</inkml:trace>
  <inkml:trace contextRef="#ctx0" brushRef="#br0" timeOffset="86662.04">20934 14698 376 0,'0'0'234'0,"0"0"-89"15,0 0-130-15,0 0-10 16,0 0 12-16,0 0 4 16,42-123-2-16,-29 84-14 15,-1-3-1-15,-2-4 3 16,-3-1 0-16,0 3 11 16,-2 3-3-16,-3 4-10 0,-2 1 0 15,2 10-1-15,-2 9 1 16,0 0 3-16,0 11 19 15,0 2-6-15,0 2 2 16,0 2-23-16,0 0-4 16,0 0-18-16,0 0 12 15,0 8 8-15,-11 6 4 16,-3 5-1-16,3 0 16 16,0 8-1-16,0 4 5 15,2 8-8-15,0 7 13 16,4 5-11-16,1 7 4 15,4-3-4-15,0-1-6 0,0-8 6 16,0-8-15 0,0-6 0-16,6-10 5 0,8-8-10 15,1-6-1-15,10-8 6 16,6 0 37-16,7-22-19 16,3-10-11-16,-4-2-7 15,-1-2-56-15,-7 0 28 16,-9-4 12-16,-7 4 3 15,-8-2 6-15,-5 8 6 16,0 7-5-16,0 11 6 16,-11 4 17-16,-7 8-17 15,-2 0-3-15,0 10 2 16,2 14 2-16,5 5 2 16,4 0 8-16,5 3-2 0,4-3-9 15,0-7 1-15,0-4 0 16,19-6 0-16,4-8 13 15,4-4-5-15,2 0 4 16,4-4-8-16,2-22-5 16,1-4-16-16,-3-2-22 15,1 0 3-15,-8 4 3 16,-3 7 21-16,-5 7 11 16,-5 9-1-16,-2 3 1 15,-1 2-9-15,-2 0 5 16,3 10 4-16,-4 10 10 15,-2 1 5-15,-5 2-12 16,0 3 11-16,0-3-8 16,0 4 3-16,0-5 4 15,0-7-5-15,0-2-7 0,0-7 2 16,0-4-2-16,0 3 3 16,0-5 9-16,0 0 16 15,0 0 9-15,0-7 4 16,0-5-37-16,-5-10-2 15,-2 5-3-15,0-6 3 16,3 5-3-16,2 0 2 16,0 6 0-16,0 5-1 15,2 5 3-15,-2 2 9 16,-1 0-13-16,-1 0-7 16,-3 0-14-16,-4 17 12 0,-2 5 9 15,-3 2 5-15,1 2-5 16,1 0-1-16,3 0 0 15,4-4 1 1,2-4 2-16,3-3-2 0,2-10 0 16,0-3-3-16,0 0 1 15,0-2 2-15,0 0 2 16,0-2-1-16,12-17-1 16,5-6-18-16,-1-1-2 15,1-1-7-15,0 4 6 16,-7 7 12-16,-1 8 9 15,-4 2-4-15,-3 6-6 0,-2 0-7 16,3 4-3 0,-3 19 20-16,2 0 11 0,-2 5 13 15,4 2-7-15,0-4-3 16,3 0-2-16,0-8 0 16,0-7-12-16,-1-6 4 15,-1 2-4-15,3-7 3 16,6 0 9-16,-1-12 5 15,5-13-5-15,-3-3-12 16,6-6-7-16,1 2 2 16,1-2-2-16,-2 5 7 15,0 8 0-15,-1 3-1 16,-3 4 0-16,-3 6 1 0,-3 8-3 16,-2 0 0-1,-2 0 1-15,-2 3 2 0,1 16 8 16,-4 3 12-16,3-5-5 15,-5-2-5-15,2-5-7 16,-2-3-2-16,0-2-1 16,0-5 2-16,0 0 0 15,0 0-1-15,0 0 2 16,0 0 4-16,0 0-7 16,0-17 0-16,0-3-32 15,0-1 19-15,-2-1 7 16,-1 4 5-16,1 2 0 0,-2 6 2 15,0 1 1 1,1 8-1-16,1 1 9 0,-5 0-10 16,-4 0-4-1,-5 13 4-15,-3 13 0 0,-2 11 1 16,1-1-1-16,5 4 6 16,4-5 0-16,9-4-6 15,2-4 0-15,0 0 2 16,10-8-1-16,15-6 10 15,-1-5-4-15,5-8-3 16,0 0 7-16,2-8-4 16,0-20 0-16,-4-8-4 15,0-6 2-15,-2-4-3 16,-3-9-1-16,0 2 2 16,-4 1-3-16,-2-1 0 15,-5 6 0-15,0 6 2 0,-2 11-1 16,-4 9 0-16,-1 6 1 15,-2 13 6-15,-2 2 6 16,0 0-14-16,0 0-7 16,0 2-12-16,0 13 19 15,0 8 4-15,0 0 6 16,-8 5-5-16,0 2 8 16,-3 3-4-16,3 8-8 15,-1-1 2-15,-1 4 1 16,0-3-3-16,1-4 0 15,-3-9-1-15,4-4-7 0,-1-6-35 16,-1-10-25 0,6-4-24-16,0-4-13 0,4 0-4 15,0-8-45-15,0-19-338 16</inkml:trace>
  <inkml:trace contextRef="#ctx0" brushRef="#br0" timeOffset="87171.55">21979 14488 138 0,'0'0'386'15,"0"0"-150"-15,0 0-75 16,0 0-84-16,0 0-29 16,0 0-29-16,58-102-19 15,-33 90 5-15,-1-5-4 16,-2 7-1-16,-2 6-1 16,-5 4-3-16,2 0 2 15,-7 0-3-15,-2 7-4 0,0 7 5 16,-8-1 1-16,0 1 1 15,0 4-2-15,-4 0 0 16,-14 5 4-16,-3-2 5 16,2-2-1-16,-1-1 1 15,5-2 3-15,-4-2-4 16,6-4 3-16,2-3 0 16,4-1-6-16,5-6 6 15,2 0 6-15,0 0 18 16,0 0 11-16,0-7 5 15,4-7-44-15,5 8-2 16,1-2 9-16,-4 6-7 0,5 2 0 16,1 0-3-1,1 5-5-15,5 14 5 0,-3 3 0 16,1 0 8-16,-3 0-3 16,1-10 3-16,-6 0-2 15,1-5-1-15,0-7 4 16,2 0 5-16,2 0 7 15,6-7 0-15,-2-15-15 16,1-2-3-16,3-10-3 16,-4-4-16-16,1-2-39 15,-1 4-49-15,-1 1-35 16,3 3-141-16,0 2-457 16</inkml:trace>
  <inkml:trace contextRef="#ctx0" brushRef="#br0" timeOffset="88283.25">22864 14555 103 0,'0'0'107'0,"0"0"-61"16,0 0 31-16,0 0 72 15,0 0-3-15,0 0-17 16,0 3-17-16,0-6-21 16,0-12-55-16,0-3-30 15,0 0-6-15,0-4 0 0,0 2-2 16,0-1-3-16,0 5-2 15,0 4 7-15,0 4 0 16,0 7 1-16,0-2 6 16,0 3 2-16,0 0-9 15,0 0-1-15,0 0-18 16,0 14-3-16,-7 10 22 16,-1 8 8-16,-2-1 5 15,1 3-3-15,3 0-7 16,-1 0 15-16,5-2-13 15,2-4 4-15,0-1-7 16,0-10 1-16,0-5-3 0,5-6 0 16,10-6 0-1,3 0 24-15,5-8-4 0,-2-19-12 16,2-2-7-16,-5-5-1 16,-1-2-7-16,-5-1-3 15,-1 8-3-15,-1 5 13 16,0 10 0-16,-1 4 0 15,-1 8-6-15,1 2-14 16,-2 0 5-16,2 2 10 16,-2 14 2-16,-5 6 3 15,0 2 24-15,-2 6 1 16,0-4-9-16,0 0 5 16,0-3-14-16,0 0 2 0,0-11-8 15,-2-1 1-15,0-6 0 16,-1-3-4-16,3-2 6 15,0 0 9-15,0 0 2 16,0 0 0-16,0-12 12 16,3-10-27-16,13-9-1 15,1-1 1-15,3 1 3 16,1 2-3-16,-2 8-7 16,-3 1-1-16,-3 8 3 15,-1 4 5-15,-8 8-6 16,0 0 0-16,1 0-8 15,-1 5 9-15,3 12-1 0,-2 3 6 16,-1 1 7-16,-2 6 11 16,1-5 0-16,-1 2 12 15,0-7-3-15,0 0-7 16,2-11-5-16,-2-3 9 16,1-3-9-16,4 0-2 15,4 0 7-15,2 0 12 16,7-9 4-16,1-15-28 15,-4-1-1-15,-1-1-7 16,-5-8-20-16,-7 5-19 16,-4-5-30-16,0 4-86 15,0 0-86-15,-13-2-240 16</inkml:trace>
  <inkml:trace contextRef="#ctx0" brushRef="#br0" timeOffset="88570.08">23080 14221 374 0,'0'0'192'15,"0"0"-89"-15,0 0-52 16,0 0-50-16,0 0 63 16,0 0 7-16,0 46-32 15,14-34-15-15,-1-10-3 16,1-2 46-16,-1 0 11 15,-3-2-26-15,-2-19-20 16,-6-2-22-16,-2 0-5 0,0 11-3 16,0-3-2-1,0 13 0-15,-4 2-5 0,-8 0-29 16,3 12-19-16,-1 16-72 16,6 2-98-16,4-4-361 15</inkml:trace>
  <inkml:trace contextRef="#ctx0" brushRef="#br0" timeOffset="90233.13">23729 14626 267 0,'0'0'160'15,"0"0"-140"-15,0 0 7 16,0 0-14-16,0 0 19 16,0 0 25-16,82-144 27 15,-72 101-29-15,0 1-15 16,1-4-10-16,3 2 0 16,-3 2-8-16,1 2-7 15,-4 2-9-15,-1 5 5 0,-3 8 20 16,-2 4 21-16,0 14-6 15,-2-3 1-15,0 8-8 16,0 0-25-16,0 2 9 16,0 0-13-16,0 0-10 15,0 0-1-15,0 0-8 16,0 0 2-16,0 0-11 16,0 0 7-16,0 4 11 15,-4 12 8-15,-7 4-6 16,-5 2-3-16,1 6 2 15,-1 7 1-15,3 4 6 16,-3 7 7-16,5 0 7 0,0 6 5 16,4 3-13-1,5-1 4-15,2-6-10 0,0-13-8 16,0-12 1-16,0-7-2 16,7-9 0-16,4 0 1 15,4-7 17-15,5 0-1 16,3-4-8-16,2-16-8 15,-4-9-23-15,2-4-8 16,-1-5 0-16,-4-2-1 16,-4 1 15-16,-4 7 15 15,-2 10 2-15,-6 8 2 16,-2 7 4-16,2 7 5 16,-2 0-11-16,0 0-2 0,0 0-25 15,0 15 9-15,0 9 17 16,0 7 2-16,-2 1 1 15,0 4 1-15,2-2 1 16,0-2 1-16,0-2 8 16,0-10-8-16,0-3 3 15,0-8-6-15,0-6-2 16,2-3 1-16,7 0 0 16,1-3 18-16,7-17 3 15,4-4-15-15,-3-4 0 16,1-2-7-16,0 2-4 15,-1-1 4-15,-1 5 3 0,-3 6-3 16,-5 9 2-16,-3 2 2 16,-6 7 0-16,0 0-4 15,0 0-9-15,0 11-8 16,0 11 17-16,0 8 26 16,0 4-9-16,0-4-3 15,0 0-9-15,0-5 2 16,0-8-2-16,0-3-4 15,0-7 3-15,0-2-4 16,0-5 4-16,0 0 0 16,6 0 6-16,2 0 3 15,5-17 0-15,6-15-10 16,1 1-3-16,2-3 1 16,-6 4-1-16,1 6-6 15,-3 4 3-15,-3 8 3 0,-5 6 0 16,-3 6-2-16,-1 0-8 15,-2 0-2-15,3 10-7 16,-3 12 19-16,2 4 3 16,-2 1-3-16,0 2 2 15,0 0-2-15,0-6 5 16,0 0 2-16,0-11-4 16,0-3-2-16,0-4-1 15,0-2 1-15,0-3 1 16,0 0 2-16,0 0 6 15,0 0 2-15,0-4 1 16,8-18-9-16,3-4-3 0,1-6-1 16,-1 2 0-1,3 2 0-15,1 3 0 0,-1 6 0 16,-1-2-1-16,-1 10-4 16,-2 4 4-16,-1 6-5 15,-7 1 1-15,2 0 0 16,-2 0-4-16,1 0 4 15,2 5 4-15,-3 9-1 16,0 2 1-16,0 1 0 16,-2 1 1-16,0 2 8 15,0 2 5-15,0 0-6 16,0-8 0-16,2 0-4 16,1-2 2-16,-1-4-5 0,2 0 0 15,0-1-18 1,6-4-59-16,3-3-113 0,0 0-77 15,1-14-361-15</inkml:trace>
  <inkml:trace contextRef="#ctx0" brushRef="#br0" timeOffset="90708.88">24652 14494 646 0,'0'0'142'16,"0"0"-102"-16,0 0 4 15,0 0 4-15,0 0 17 0,0 0-35 16,37 0-3 0,-21 0-8-16,-1 0-2 0,-1-4-6 15,-3-4-5-15,-2-3-1 16,-2-1 1-16,0 1-2 16,-5-5-3-16,0-1-1 15,-2 2 0-15,0 1-1 16,0 2 0-16,0 3-2 15,0 3 2-15,0 6-5 16,0-2-3-16,0 2 9 16,0 0-1-16,-11 0 1 15,-5 0 0-15,-3 10-2 16,1 5 2-16,-3 3 0 16,6 4 0-16,1 2-3 15,3 6 2-15,7-4 0 0,4 1 1 16,0-1 11-16,0-6 14 15,17-3 10-15,14-5 13 16,6-6 5-16,1-6-20 16,4 0-20-16,-7-3-2 15,-4-17-5-15,-8-1-2 16,-9-5-4-16,-10-2-38 16,-4-8 8-16,0-3-182 15,-4 3-6-15,-25 4-335 16</inkml:trace>
  <inkml:trace contextRef="#ctx0" brushRef="#br0" timeOffset="90910.77">24145 14261 807 0,'0'0'227'0,"0"0"-133"16,0 0-86-16,0 0-8 16,0 0-5-16,0 0-117 15,-21 0-188-15,2 4-148 16</inkml:trace>
  <inkml:trace contextRef="#ctx0" brushRef="#br0" timeOffset="91185.46">23800 14205 26 0,'0'0'662'15,"0"0"-488"-15,0 0-46 16,0 0-40-16,0 0 2 15,0 0-22-15,214-78-39 0,-162 66-6 16,-13 0-16-16,-12 5-5 16,-8-2 1-16,-11 1 0 15,-6 2-3-15,1-3-33 16,-3 6-95-16,0 3-61 16,-11 0-186-16</inkml:trace>
  <inkml:trace contextRef="#ctx0" brushRef="#br0" timeOffset="93286.19">13934 14316 128 0,'0'0'149'15,"0"0"-94"-15,0 0-36 16,0 0 7-16,0 0-5 16,0 0 1-16,0 0 12 15,0 0 27-15,0 0 23 16,0 0-11-16,0 0-20 16,-9 0-35-16,-2 0 8 0,0 0-8 15,0 0-9-15,-3 0 8 16,5 0 17-16,3 0 4 15,4 0-13-15,2 0 13 16,0 0-3-16,0 0-23 16,0 0-12-16,15 0 0 15,7 0 19-15,7 0 8 16,-2-5-25-16,-3-1-2 16,-6 2 4-16,-4 0-1 15,-9 4-3-15,-5 0-8 16,0 0-52-16,0 0-15 15,-12 0-47-15,-8 0 63 0,-2 0-10 16,1 0 41-16,6 0 28 16,6 0 1-16,4 0 2 15,5 0 1-15,0 0 4 16,0 0 7-16,0 0 13 16,0 0 21-16,0 0 8 15,0 0 32-15,0 0-9 16,-2 0-18-16,-2 0-9 15,0 0-29-15,-1 0-10 16,3 0 27-16,2-4-3 16,0 4-14-16,0 0-4 15,0 0-17-15,-2 0-3 16,2 0-3-16,0 0-7 16,-2 6-9-16,-1 24 3 15,-4 23 15-15,1 19 2 0,-3 14 0 16,-1 10 6-16,0 0-7 15,-3 1 0-15,1-10 0 16,3-4 3-16,1-9-3 16,0-11-6-16,6-13 6 15,-2-18 4-15,2-10-3 16,2-12-1-16,0-2 1 16,0-8-1-16,0 0 0 15,0 0 2-15,0 0 3 16,0 0 0-16,0 0 5 0,0 0-6 15,0 0-3 1,0 0 0-16,0 0-1 0,0 0-8 16,0 0 1-16,0 0 2 15,0 0 5-15,0 0 2 16,0 0-1-16,0 0-1 16,0 0 0-16,0 0-3 15,0 0 2-15,0 0-1 16,0 0-2-16,0 0 2 15,0 0 1-15,-3 0-6 16,3 0 7-16,-2 0 1 16,2 0 1-16,0 0 3 15,0 0 0-15,0 0-5 16,0 0-4-16,16 0 4 16,10 0 1-16,11 0 18 0,3-13-15 15,-3 4 1 1,-3-1-2-16,-8 2-2 0,-7 2 2 15,-9 2-2-15,-3 0-1 16,-3 4 4-16,-4-4 0 16,0 4-4-16,0 0-79 15,0 0-100-15,0 0-240 16</inkml:trace>
  <inkml:trace contextRef="#ctx0" brushRef="#br0" timeOffset="94927.87">25148 13895 228 0,'0'0'173'16,"0"0"-134"-16,0 0-19 16,0 0 53-16,0 0-55 15,0 0-8-15,95 0-7 0,-74 0 11 16,0-12-14-16,-8 5 9 15,-1-3 0-15,-8 0 5 16,-2 0 26-16,-2 4 10 16,0 0-6-16,0 4-34 15,0 0 29-15,0 0 19 16,0 2-33-16,0 0-20 16,0 0 4-16,0-3-4 15,0 3 5-15,0 0 1 16,0 0-5-16,0 0 9 15,0 0 11-15,-2 0 5 0,2 0-8 16,0 0 5-16,0 0-2 16,0 0-1-16,0 0-9 15,0 0-7-15,0 0 0 16,0 0-4-16,0 0-5 16,0 0 0-16,-2 0-3 15,-5 5-9-15,0 23-8 16,-4 14 16-16,5 13 6 15,6 11-2-15,0 6 8 16,0 6-6-16,0 9 0 16,10 2 15-16,2 5-8 15,-3-1-6-15,-5-9 4 16,0-11-5-16,-4-15 5 16,0-12-6-16,0-12 0 0,0-17 4 15,0-6-5 1,3-7 0-16,-3 0 0 0,2-4-2 15,-2 0-1-15,2 4 3 16,2-1 6-16,-1 2 3 16,-3-3-6-16,2-2-3 15,-2 0 6-15,0 0-3 16,0 0-1-16,3 0 2 16,-3 0 7-16,0 0-4 15,0 0-1-15,0 0-3 16,0 0 5-16,0 0-7 15,0 0 3-15,0 0 5 0,0 0 24 16,0 0 1-16,-8 0-8 16,-16-7-10-16,-14-4-8 15,-17 3-8-15,-15 6-24 16,-1 2-148-16,7 0-181 16</inkml:trace>
  <inkml:trace contextRef="#ctx0" brushRef="#br0" timeOffset="203792.25">12652 10557 4 0,'0'0'147'0,"0"0"-87"16,0 0-24-16,0 0 10 15,0 0 9-15,0 0-10 16,0 3-11-16,0 1 5 16,0 0 24-16,0 3-14 15,0 0-8-15,0 1-3 16,0-2-19-16,0-1-1 15,0 0-9-15,0-5 5 0,0 2 5 16,0-2-9-16,0 0-2 16,0 0 2-16,0 0 6 15,0 0 19-15,0 0 31 16,0 0-5-16,0-2-37 16,0-12-20-16,0 0-4 15,0-3 3-15,0-1-3 16,-4 2 3-16,0 2-2 15,-2 3-1-15,2 2 2 16,0 1 1-16,2 4 9 16,0 2 1-16,-3-1 5 15,3 3-11-15,0 0-1 16,-8 0-4-16,2 0 6 16,-5 0-5-16,-1 9-3 15,3 8 0-15,-3 0 0 0,1 6 0 16,-1 0 1-16,3 4-1 15,1 3 2-15,-2 2 4 16,3 0 0-16,3 0-1 16,1-3-4-16,5-6 1 15,0-5-2-15,0-4 0 16,3-9-8-16,10-2 8 16,3-3 2-16,-1 0 36 15,5-5-28-15,-3-14-10 16,4 0-4-16,-5-1-2 15,-3-5-10-15,1 1-5 16,-3 0-3-16,-3 0 5 0,-1 7 19 16,-4 3 7-16,1 5-4 15,0-2-2-15,-1 4 15 16,1-2 6-16,-2-1 9 16,2 5-9-16,1-3 1 15,2 1 6-15,-5 4-8 16,3-1-3-16,-5 1-1 15,0 3 5-15,0 0-17 16,0 0-5-16,0 0-9 16,0 3-10-16,0 16 4 15,2 10 15-15,2 5 3 16,0 2 2-16,8-2-1 16,3-2 2-16,6-8 3 0,0-4 1 15,4-8 1 1,0-8 4-16,1-4 12 0,6 0-10 15,1-18-1-15,-2-7-11 16,3-7-2-16,-10 6-3 16,-6-1-28-16,-9 5-34 15,-7 8-49-15,-2 6-34 16,-4 8-212-16</inkml:trace>
  <inkml:trace contextRef="#ctx0" brushRef="#br0" timeOffset="205045.63">12534 11853 325 0,'0'0'248'0,"0"0"-91"15,0 0-7-15,0 0-27 16,0 0-44-16,0 0-22 16,2-7 13-16,-2 7-16 15,0 0-13-15,0 0-9 16,0 0-13-16,0 0-5 15,0 0-14-15,0 0 0 0,0 3-7 16,0 20-2-16,0 6 9 16,0 7 3-16,0 6 2 15,0-2-5-15,0 0 4 16,-4-3-3-16,-2-5-1 16,0-9 1-16,2-4-1 15,0-7-2-15,4-8 1 16,-3-3 1-16,3 1 2 15,0-2 2-15,0 0 2 16,0 0 3-16,0 0-5 16,0 0 7-16,0-12-11 15,0-7 0-15,14-1 0 16,4 1 0-16,2 1 0 0,-1 4-1 16,2 5 0-1,-3 4-4-15,-3 5 3 0,3 0 0 16,-3 0-6-16,4 16 6 15,-4 5-3-15,-3 2 5 16,-10-1-5-16,-2-1 1 16,0-1 3-16,-9-2-8 15,-11-4-1-15,-3-4 0 16,4-6 4-16,-2-4 0 16,3 0 6-16,5 0 3 15,1-7 5-15,6-6-5 16,2 3 6-16,1 2-8 15,3 4 2-15,-2 2-2 16,2 2-1-16,-2 0 0 0,0 0-11 16,0 0-70-16,-2 0-105 15,-2 0-37-15,0 0-19 16,-1 0-244-16</inkml:trace>
  <inkml:trace contextRef="#ctx0" brushRef="#br0" timeOffset="205718.89">13072 10519 233 0,'0'0'177'0,"0"0"42"16,0 0-96-1,0 0 10-15,0 0-28 0,0 0-16 16,-6-26-32-16,10 23-18 15,11 2 2-15,9 1-26 16,3 0 5-16,-2 6-15 16,-1 23-5-16,-6 12-9 15,-7 13-2-15,-11 11 11 16,0 3 3-16,-29 6-3 16,-7-1 0-16,-2-4 3 15,3 0-3-15,4-10-78 16,6-12-193-16,9-13-521 15</inkml:trace>
  <inkml:trace contextRef="#ctx0" brushRef="#br0" timeOffset="206253.27">12998 11761 443 0,'0'0'199'0,"0"0"-161"16,0 0-1-16,0 0-31 15,0 0 80-15,0 0-42 16,16 111 2-16,-8-60 0 16,-6 7-11-16,-2 7 1 15,0 3-7-15,-22-2-19 16,-9 1-5-16,-3-9 0 15,-1 0-5-15,6-11-40 16,4-9-155-16,4-15-140 16</inkml:trace>
  <inkml:trace contextRef="#ctx0" brushRef="#br0" timeOffset="211201.88">13709 10476 5 0,'0'0'26'16,"0"0"0"-16,0 0-7 15,0 0 6-15,0 0 9 16,0 0-6-16,0 0-4 16,0 0 0-16,0 0-7 15,0 0 22-15,0 0 15 16,0 0 6-16,0 0-41 0,0 0-6 15,0 0 43 1,0 0-24-16,0-7-21 0,0-1-6 16,0 0 0-1,0-1 7-15,0 0 3 0,0-1 0 16,0 3 34-16,0 0-12 16,0 3 5-16,0 2-2 15,0 0-17-15,0 2 8 16,0 0-31-16,0 0-6 15,0 4-15-15,0 16 21 16,0 6 0-16,0 2 2 16,0 6-4-16,-5 1-3 15,-6 0 3-15,0-2 2 16,2-6-3-16,0-4-20 16,0-7-44-16,7-4-100 0,-2-7 4 15,4-5-59-15</inkml:trace>
  <inkml:trace contextRef="#ctx0" brushRef="#br0" timeOffset="211569.98">13718 10401 125 0,'0'0'41'16,"0"0"63"-16,0 0-34 15,0 0-66-15,0 0 16 0,0 0 14 16,56-90-18-16,-25 88-8 16,2 2-16-16,3 0 23 15,1 7-15-15,2 14 3 16,-6 5 1-16,-9 2-4 16,-12 2-1-16,-12 2-6 15,0 0-13-15,-12 0 20 16,-26-1 15-16,-4-6 4 15,-7-2 1-15,1-8 9 16,7-4-14-16,7-7 1 16,12-4 7-16,7 0 28 15,8 0-13-15,5 0-19 16,2-7-19-16,0-1-2 16,0 3-104-16,17 0-119 15,8 0-23-15</inkml:trace>
  <inkml:trace contextRef="#ctx0" brushRef="#br0" timeOffset="212762.34">13776 10291 25 0,'0'0'107'15,"0"0"-36"1,0 0 6-16,0 0-13 0,0 0 11 15,0 0 37-15,-25-84 27 16,25 80-95-16,0 4 19 16,0-3-17-16,0 3-10 15,0 0-19-15,-2 0-17 16,2 0-3-16,-2 0-8 16,0 12-6-16,-5 16 17 15,0 13 2-15,0 4 2 16,-1 10-3-16,-4 1 8 15,3 0 3-15,-4-3-7 0,2-7 3 16,0-9-5-16,0-2-2 16,6-13 4-16,0-8-5 15,5-6 0-15,0-6 0 16,0-2-6-16,0-4-31 16,3-20-26-16,17-15-111 15,0-3 11-15,0-6 72 16,0 0 4-16,-4-4 11 15,-3 4 56-15,-4 3 20 16,-2 1 17-16,0 9 42 16,-7 7 36-16,0 10 10 15,0 5 29-15,0 8-21 16,0 3-34-16,0 2-3 0,0 0-36 16,0 0-22-16,0 0-12 15,0 0-2-15,0 0-4 16,2 0-5-16,13 0-13 15,8 0 18-15,12 14 8 16,10 8 1-16,4 4-2 16,0 4-1-16,-7 3-6 15,-7 1 0-15,-10 1-1 16,-13-5-8-16,-8 0 2 16,-4-4-14-16,-4 3 21 15,-27-3 4-15,-12 2 2 16,-3-2 1-16,-6-1-6 0,3-2 5 15,4-6-2 1,10-4-1-16,8-6 1 0,11-2-1 16,5-3 5-1,7 0 2-15,2-2 12 0,2 0 10 16,0 0 9-16,0 0 12 16,0 0-4-16,0 0-26 15,0 0-20-15,0-2 19 16,0 2 5-16,0 0-17 15,0 0-10-15,0 0 0 16,0 0-1-16,0 0-1 16,0 0 2-16,0 0-5 15,0 0 2-15,0 0-3 16,0 0 2-16,0 0-4 16,0 0 8-16,0 0 1 0,0 0 0 15,0 0 2-15,0 0-1 16,0-2-2-16,0 2-1 15,0-2-19-15,0 2-76 16,0 0-31-16,0 0-79 16,8-3-213-16</inkml:trace>
  <inkml:trace contextRef="#ctx0" brushRef="#br0" timeOffset="213798.29">14208 10643 62 0,'0'0'112'0,"0"0"20"16,0 0-88-16,0 0 10 16,0 0-12-16,0 0-3 15,11 0-4-15,-11-1 10 16,2-3 69-16,3-3 3 0,0-5-81 16,1-3-16-1,1-6-8-15,-1-5-6 0,2-4-6 16,0-4 3-16,-1 0-2 15,-1 5 2-15,2 0-2 16,-4 7 2-16,-4 6 3 16,2 8 13-16,-2 4 27 15,0 4-7-15,0 0-26 16,0 0-13-16,0 0-14 16,0 2-9-16,0 12 23 15,0 5 2-15,0 2 3 16,0-1 0-16,0 2-4 0,0-2 2 15,0-1-3 1,0-4-20-16,0-3-36 16,6-2 4-16,3-6-3 15,5-4 8-15,1 0 24 0,10-10 2 16,0-12-38-16,-1 1 9 16,-4 0 18-16,-9 7 32 15,-2 3 6-15,-9 6 7 16,0 3 37-16,0 2-50 15,0 0 0-15,0 2-37 16,0 12 37-16,-6 4 27 16,-1 1-19-16,0 4 2 15,0 0 7-15,3-2-3 16,0 1 3-16,4 3 6 16,0-4-3-16,0-1-20 0,0-1 4 15,15-7-8-15,3-2 8 16,4-6 19-16,0-4-22 15,3 0 11-15,-3 0 6 16,1-12-12-16,-4-9-6 16,-3-3-21-16,-3-1 12 15,1-4-5-15,-5 3 14 16,2 2 4-16,-4 4-4 16,2 1 3-16,-3 7 4 15,1-1 8-15,0 1 23 16,-3 3-17-16,-1 4 18 15,-3 3 5-15,0 0 6 0,0 2-13 16,0 0-5-16,0 0-8 16,0 0-10-16,0 0-14 15,0 0-11-15,0 0-11 16,0 0 2-16,0 9 20 16,-3 14 3-16,-6 3-1 15,7 2 0-15,2 0-2 16,0-3 0-16,0-3-1 15,7-7 1-15,10-2 0 16,4-5 9-16,-1-8-3 16,4 0 13-16,-2 0-9 15,1-8-10-15,-4-12-89 16,-5-5-78-16,-5-6-205 0</inkml:trace>
  <inkml:trace contextRef="#ctx0" brushRef="#br0" timeOffset="214077.38">14767 10136 69 0,'0'0'257'15,"0"0"-140"-15,0 0-81 16,0 0-29-16,0 0-2 16,0 0-5-16,-46 37 0 15,46-32 6-15,0-5 21 16,0 0 47-16,4 0 64 0,-2 0-59 15,5 0-59 1,-5-3-4-16,-2-4-11 0,0 5-5 16,0 0-9-1,0 2-8-15,0 0 10 0,-4 0 4 16,-3 0-52-16,3 4-12 16,4 13-48-16,2-2-59 15,29-3-17-15</inkml:trace>
  <inkml:trace contextRef="#ctx0" brushRef="#br0" timeOffset="-213906.36">14931 10427 105 0,'0'0'142'15,"0"0"-43"-15,0 0 22 0,0 0-33 16,0 0 10-16,0 0-42 15,-5-14 13-15,3 10-23 16,0 2-29-16,-1 0-5 16,3 2 21-16,0 0-8 15,0 0-7-15,0 0-17 16,0 0-1-16,0 0-16 16,0 13-1-16,0 10 17 15,0 5 0-15,0 2 1 16,0-2 0-16,5 0 6 15,6-3-6-15,-5-8 0 16,-1-4-1-16,0-9 0 0,-1-4-56 16,5 0 22-1,2-8 12-15,3-20 22 0,-4-4-51 16,-1-1 7-16,-4 1 23 16,-3 4 10-16,3 5 11 15,1 2 7-15,-1 5 41 16,1 4 40-16,-1 3-2 15,-3 9-47-15,1-3 3 16,-1 3-42-16,2 0-3 16,0 8 3-16,5 12 1 15,1-2 1-15,-2 2 4 16,3-4-3-16,3-2-3 16,-3 0 2-16,3-4 1 0,-1-4-2 15,0 1-1-15,3-7-9 16,-1 0-8-16,1 0-5 15,-3-3-34-15,3-15-23 16,-5-4 5-16,0-2-14 16,-4 0 26-16,-3-1 48 15,-2 4 14-15,-2 3 1 16,0 4 10-16,0 2 39 16,0 7 6-16,0 3-19 15,0 2-3-15,0 0-32 16,0 0 11-16,0 0-13 15,-2 0-5-15,-6 11 5 0,-2 7 8 16,3 6-1-16,-1 4 5 16,4 4 0-16,-1 2-2 15,5 0-3-15,0-4 0 16,0-4-6-16,13-9-2 16,8-5-4-16,8-10 5 15,4-2 32-15,5 0-24 16,1-22 7-16,-2-7-9 15,-6-3-6-15,-7-2-11 16,-4-1 11-16,-4-2 5 16,-7 4-1-16,-3 6 14 15,-1 5 42-15,-5 10-8 16,2 4 8-16,-2 6 9 16,0 2-69-16,0 0-14 0,-7 10 0 15,-8 12 14-15,-3 2 7 16,7-4-7-16,6 0 0 15,5-6-12-15,0 0-21 16,0-6-11-16,5-2 12 16,15-3 7-16,4-3-7 15,1 2-18-15,0-2-69 16,-8 0-47-16,-3 0 120 16,-8 0 32-16,-1 3 5 15,-1 3 9-15,0 4 20 16,4 4 116-16,-2 6-70 0,-1 2-9 15,1 2-16 1,3-4-11-16,-2-3-9 0,0-10 3 16,-3-4-1-16,-2-3 28 15,9 0 15-15,7 0 1 16,9-13-20-16,6-9-34 16,3-6-13-16,-3-2-50 15,-4 0-69-15,-4 0-96 16,-11 0-220-16</inkml:trace>
  <inkml:trace contextRef="#ctx0" brushRef="#br0" timeOffset="-213164.77">16384 10236 153 0,'0'0'361'16,"0"0"-138"-16,0 0-140 16,0 0-31-16,0 0 0 15,0 0-23-15,0 0-5 16,0 8-1-16,9-8 10 16,1 0-16-16,2-1-6 15,-1-11-3-15,0-7-4 0,1-3-4 16,-2-2-3-16,0 0-6 15,-6 2-16-15,1 0 15 16,-3 6-1-16,-2 3 10 16,0 8 0-16,0 1 0 15,0 4 0-15,0 0-9 16,0 0 0-16,0 0-20 16,-7 2 28-16,-11 18 2 15,0 6 2-15,-2 6-2 16,2 10 0-16,1 9-2 15,-1 10 2-15,-3 8 4 16,4 3 0-16,-6 0-3 0,3 1 8 16,-1-3-5-16,0-5 1 15,3-6 0-15,7-9-5 16,5-11-1-16,6-14 0 16,0-7-17-16,0-12-102 15,15-6-69-15,3-3-90 16</inkml:trace>
  <inkml:trace contextRef="#ctx0" brushRef="#br0" timeOffset="-212677.5">16237 10503 461 0,'0'0'209'0,"0"0"-84"0,0 0-102 15,0 0-16-15,0 0 20 16,0 0-11-16,118-38-7 16,-85 28-8-16,-1-1 2 15,-3-6 9-15,-3 3-10 16,1-4 0-16,-5 0-2 16,0 1-1-16,-3-3-44 15,-6 1-24-15,-3 3 4 16,0 0 13-16,-6 2 27 15,-4 2-9-15,0 3 31 0,0 6-11 16,0 1 8-16,0 2 6 16,0 0 18-16,-6 0-13 15,-10 0-5-15,1 0 0 16,-4 2 0-16,1 10 6 16,1 6 2-16,3 0 15 15,3 4 12-15,7 2-5 16,4 3 0-16,0 0 7 15,2-1 3-15,16-2-3 16,4-4-9-16,0-4-26 16,1-8 15-16,2-6 2 15,4-2-13-15,4-5-6 16,3-20-4-16,-3-10-109 16,-2-2-78-16,-2-3-95 0,-2 3-44 15</inkml:trace>
  <inkml:trace contextRef="#ctx0" brushRef="#br0" timeOffset="-211792.84">16932 10267 50 0,'0'0'65'0,"0"0"-26"16,0 0-5-16,0 0-17 15,0 0 1-15,0 0 4 16,0 10 28-16,0-10 6 0,0 0-12 15,-2 0 4 1,-4 0-9-16,-4 0-24 16,4-7-5-16,1 0 1 0,1-2-4 15,-3 2 12-15,4-1 5 16,-1 4 35-16,4 2-12 16,0 2 1-16,-2 0-21 15,2 0-27-15,-7 0-2 16,-3 0-12-16,-2 16 14 15,-1 5 1-15,-3 3-1 16,3 3 3-16,-1 3-4 16,1 0 1-16,4-2 0 0,0-2 3 15,5-6-3 1,4-6-9-16,0-4-6 0,0-6-14 16,0-4-74-16,2 0 34 15,16 0 69 1,-1-14 0-16,1-8-14 0,3-2 12 15,0-4 2-15,4 2 2 16,2 0 7-16,-2 6 29 16,-7 6 28-16,-9 7 17 15,-9 6 32-15,0 1-68 16,0 0-47-16,0 8-2 16,0 14 2-16,0 7 44 15,0-4-23-15,0 1-11 16,2-5 5-16,8-4-6 15,0-7-8-15,1-4 4 0,2-4 3 16,3-2 3 0,4 0 2-16,6-12-2 0,1-13-11 15,-4-8 0-15,1-4-42 16,-6-2-11-16,0-3 6 16,2-1 40-16,-3 1 5 15,0 0 2-15,-2 3 12 16,-1 2 18-16,-1 4 3 15,-5 6-1-15,0 13 4 16,-6 6-6-16,-2 4-2 16,0 4-14-16,0 0-14 15,0 0-17-15,0 0-11 16,-7 7 20-16,-13 12 8 16,-3 5 6-16,-1 5-4 0,2 3-2 15,2 7 0-15,4 2 2 16,3 0 7-16,4 4 7 15,2-1 3-15,7-4-10 16,0-8-9-16,0-4-5 16,0-9 5-16,18-8 4 15,4-5 6-15,3-4 11 16,-1-2-10-16,0 0-11 16,-3-5-19-16,-4-12-79 15,-3-5-129-15,-10-2-243 16</inkml:trace>
  <inkml:trace contextRef="#ctx0" brushRef="#br0" timeOffset="-211594.46">17055 10267 485 0,'0'0'244'0,"0"0"-91"15,0 0-34-15,0 0-32 16,0 0-54-16,0 0-32 15,118-60 17-15,-78 42-12 16,2 2-6-16,-3 3-15 16,-4 7-161-16,-2-1-97 15,-6-2-243-15</inkml:trace>
  <inkml:trace contextRef="#ctx0" brushRef="#br0" timeOffset="-210299.38">17369 10270 217 0,'0'0'181'0,"0"0"-13"16,0 0-91 0,0 0-3-16,0 0-12 0,0 0 12 15,0 0-27-15,9-37 19 16,-9 37-15-16,0 0-24 16,0 0-24-16,0 0-3 15,0 0-14-15,0 16-8 16,0 12 22-16,0 2 3 15,-5 2 7-15,1-4-9 16,2-4 0-16,2-6 0 16,0-6-2-16,0-3-5 15,0-9-20-15,0 0-42 16,14 0 68-16,7-9-6 16,6-11 6-16,2-2-69 0,-4-4-36 15,0-1 3-15,-6 2 45 16,-3-1 37-16,-5 2 20 15,-2 4 43-15,-2 4 38 16,-1 6 11-16,-3 5-13 16,-1 3-30-16,-2 2-20 15,0 0-29-15,0 0-6 16,0 0-18-16,0 17 22 16,0 1 2-16,-2 2 7 15,-3 4-5-15,3 0 1 16,0 0-2-16,2 0-1 15,0-4-1-15,0-4 1 16,6-4 0-16,5-6-12 0,7-6 12 16,5 0 2-1,2-2 28-15,1-18-18 0,-2-1-7 16,-3-6 3-16,-4 1-7 16,-1-4-1-16,-5-4-7 15,-2 1 6-15,-6 1 1 16,1 3 4-16,-4 4 2 15,0 9 29-15,0 6 14 16,0 8 12-16,0 2-61 16,-2 0-8-16,-17 5 8 15,4 11 0-15,1-1-3 16,8 2 3-16,2-4 0 16,2 0-13-16,2-2-17 0,0-1-11 15,0-1 0-15,10-2 22 16,11 0 11-16,6-2-10 15,4 0 1-15,-2 1-35 16,-6-1 12-16,-4 4 19 16,-9 3 15-16,-2 2 5 15,-4 5-2-15,-2 1 3 16,1 5 1-16,-1-1-1 16,-2-2 3-16,2 0-2 15,-2-6 1-15,4-7-1 16,1-2-1-16,2-7 0 15,8 0 0-15,5 0 45 0,5 0-16 16,1-9-15-16,-1-8-12 16,-3 1-2-16,-1-2-32 15,-6-1-23-15,1-4-11 16,-1 0-12-16,-1-2-30 16,-1-1 54-16,-5 3 42 15,0 2 12-15,-8 2 16 16,0 4 57-16,0 1-16 15,0 2-7-15,0 2-20 16,0 3-21-16,-12 3-9 16,-1 2-16-16,-1 2 16 15,-3 0 5-15,1 0-5 16,1 0 0-16,1 8-3 16,3 7 3-16,0 1-8 15,6 3 2-15,5 2 6 0,0 0 0 16,0 1 29-16,8-1 5 15,9-3-5-15,5-1-2 16,7-8 40-16,5-7-27 16,3-2 1-16,2-2-11 15,-4-22-19-15,-1-7-11 16,-5-1-16-16,-8-1-66 16,-4 1-49-16,-7 1-111 15,-4 6-228-15</inkml:trace>
  <inkml:trace contextRef="#ctx0" brushRef="#br0" timeOffset="-208520.63">18677 9990 70 0,'0'0'183'0,"0"0"45"16,0 0-113-16,0 0-75 16,0 0-9-16,0 0-31 15,0-8-12-15,0 8-23 16,0 8 35-16,0 13 26 16,8 4 8-16,-2 3-5 0,3-2-1 15,-1 1-17-15,4-6-7 16,-3-5 3-16,0-6-5 15,-5-6-2-15,1-4-2 16,2 0 2-16,1 0 21 16,6-8-6-16,-1-12-14 15,2-5-1-15,1-4-16 16,-3-2 4-16,1 0 11 16,-3 4 1-16,1 2 4 15,-6 9 12-15,1 6 41 16,-5 5 20-16,-2 5-2 0,0 0-43 15,0 0-32 1,0 0-12-16,0 15 12 0,0 5 5 16,0-2-2-16,0-1-3 15,0-6 4-15,0-2-5 16,8-4 3-16,6-3 5 16,1 0-1-16,6-2 2 15,-1 0-5-15,0 0-3 16,-2 0-34-16,2 0-16 15,0-6-10-15,0-8 10 16,-3 0-22-16,-3-2 23 16,-5 2 22-16,-5 2 27 15,-4 8 0-15,0 2 28 16,0 2 8-16,0 0-36 0,0 0-10 16,0 6 5-16,0 12 5 15,-2 2 12-15,-4 0 0 16,1 1 4-16,1 2-1 15,2 0-9-15,2-4 8 16,0-3-12-16,0-4-2 16,0-4 1-16,0-3-1 15,6-4 5-15,5-1 19 16,3 0-21-16,1 0 13 16,1-1-16-16,4-13-5 15,-2-3-40-15,4-3-5 16,1-4 21-16,-2 2 10 15,2 1 12-15,0 1 7 0,-4 3-1 16,-3 5 2-16,-5 6 11 16,-2 2 2-16,-4 4 22 15,-1 0-25-15,-2 0-11 16,0 0-3-16,-2 16-2 16,0 7 5-16,0-2 14 15,-6 2-11-15,-8-2 3 16,-1-1-5-16,-1-3 5 15,1-6-5-15,-1-4 4 16,3-6-2-16,4-1 8 16,-1 0 53-16,4-10-8 15,4-11-22-15,2 2-11 16,0 1-8-16,0 2 6 16,0 6 8-16,0 3 5 0,2 4-9 15,0 3-3-15,-2 0-11 16,0 0-11-16,2 0-12 15,3 0 2-15,-1 15 10 16,6 2 4-16,-4 3-3 16,5-2 3-16,3-1-1 15,-3-4-2-15,2-3 1 16,0-1-2-16,-2-6 2 16,1-1-4-16,1-2 2 15,3 0-22-15,6-3 18 16,2-18-19-16,5-6-6 15,-2-5-1-15,-2-5-5 16,-5 2 21-16,-2-2 2 0,-2 4 12 16,-6 4 3-16,-1 5-3 15,1 4 0-15,-6 8 2 16,-2 3 3-16,-2 6 26 16,0 3-15-16,0 0-7 15,0 0-9-15,0 0-7 16,0 3-3-16,0 15 10 15,-6 7 29-15,-2-1 3 16,6 2-1-16,2-2 7 16,0 0-13-16,0-4-15 15,2-3 0-15,6-2-6 16,0-5-4-16,-1-3 5 0,-3-4-5 16,2-3-1-16,11 0-23 15,1-6-27-15,6-20-49 16,5-8-89-16,-3-7-234 15</inkml:trace>
  <inkml:trace contextRef="#ctx0" brushRef="#br0" timeOffset="-208354.72">19696 9689 224 0,'0'0'553'0,"0"0"-301"16,0 0-109-16,0 0-78 15,0 0-29-15,0 0-29 0,0-46-7 16,-6 64-97-16,-17 8-125 16,-8-2-250-16</inkml:trace>
  <inkml:trace contextRef="#ctx0" brushRef="#br0" timeOffset="-208177.75">19177 9699 846 0,'0'0'134'0,"0"0"-34"0,0 0-100 16,0 0-7 0,0 0-176-16,0 0 41 15,-9 54-382-15</inkml:trace>
  <inkml:trace contextRef="#ctx0" brushRef="#br0" timeOffset="-206669.4">19801 9731 111 0,'0'0'181'15,"0"0"-32"-15,0 0 16 16,0 0-69-16,0 0 19 15,0 0-39-15,0-37-32 16,0 37-20-16,0 0-24 16,0 0-9-16,0 5-15 15,-2 19 21-15,-5 13 3 0,1 3 2 16,-4 2 0 0,-1-3-1-16,3 2-1 0,-4-3 2 15,1-6 2-15,0-2-6 16,2-9 2-16,2-8-54 15,3-5-7-15,2-8-4 16,2 0 65-16,0 0-2 16,0-21 2-16,11-4-85 15,9-3 34-15,3 0 51 16,-2 5-9-16,6-2 7 16,-2 6-5-16,-3 7-12 15,-5 7 19-15,0 5-4 16,-7 0-16-16,-2 0 20 15,-4 14 4-15,-4 8-4 16,0 3 0-16,0-2 8 0,0 0 12 16,-16 0-17-16,-1-3 3 15,1-2 8-15,-2-4-7 16,2-5-5-16,6-9-4 16,-2 0 9-16,7 0 0 15,1 0 39-15,2-9-1 16,2-8-4-16,0 5-16 15,0-1 21-15,0 3-13 16,0 6 14-16,0-1-19 16,0 5-10-16,0 0-11 0,0 0-7 15,0 0-4 1,0 0 1-16,0 0-7 0,0 0-4 16,2 5 14-16,5 9 0 15,2 2 3-15,4-2-3 16,-2 0-9-16,7-2 9 15,-1-2 0-15,2-2 0 16,3-4 7-16,-2-2-6 16,0-2 3-16,5 0 4 15,2-6-8-15,0-17-4 16,-1-3-8-16,-4-3-23 16,-6 0 22-16,-5-3 9 15,1 5 4-15,-8 3 4 16,0 3-1-16,1 8 17 15,-3 3-12-15,2 3 7 0,-4 5 10 16,0 2-6-16,0 0-13 16,0 0-6-16,0 0-9 15,0 0 2-15,0 0 3 16,0 0-5-16,0 0 9 16,-2 9 6-16,-9 9 1 15,5 4 7-15,0 4 1 16,6 1 7-16,0 0 8 15,0-1-9-15,0-4-4 16,0-5-2-16,12 0-15 16,-1-5 4-16,5-8 6 15,-1-4 3-15,3 0-7 16,2-2-6-16,0-17-52 16,0-10-50-16,-2-3-39 0,-2-11-197 15,-5-4-96-15</inkml:trace>
  <inkml:trace contextRef="#ctx0" brushRef="#br0" timeOffset="-206382.53">20301 9610 70 0,'0'0'188'0,"0"0"-42"15,0 0-83-15,0 0-3 16,0 0-12-16,0 0-22 16,-101 33 10-16,90-19-16 15,7-3-20-15,4-8 0 16,0-3 3-16,0 0 132 0,0 0 53 15,4-6-32-15,7-8-116 16,0-1-21-16,-4 8-9 16,-5 0-4-16,0 2-4 15,-2 3-2-15,0 2-14 16,0 0-21-16,0 0-47 16,-13 4-22-16,-3 18 58 15,-1 5-63-15,3 10 11 16,5 3-32-16,5 1-25 15,4-4-22-15,0-4-61 16</inkml:trace>
  <inkml:trace contextRef="#ctx0" brushRef="#br0" timeOffset="-204749.42">20278 10057 3 0,'0'0'259'16,"0"0"-164"-16,0 0-42 15,0 0 25-15,0 0-37 16,0 0-18-16,110-97-11 16,-97 69 2-16,-5-2-3 15,0-7-6-15,-2-3 6 16,3-1-8-16,2-5-3 16,-2 2 4-16,0 9-4 15,-3 5 1-15,-3 11 0 16,-1 4 0-16,-2 7 10 15,0 4 25-15,0 2 0 0,0 2-24 16,0 0 6-16,0 0-10 16,0 0-8-16,0 0 3 15,0 0-3-15,0 0-5 16,0 0-3-16,0 16 8 16,-9 6 3-16,3 6 12 15,-3 7-5-15,-3 6 1 16,1 10 8-16,1-2-3 15,2 6-7-15,4-9-2 16,0-5 0-16,4-4-3 16,0-8 1-16,0-12-3 15,0-5-1-15,0-6-1 0,0-6 0 16,12 0 16-16,5 0-2 16,3-14-14-16,-1-6-5 15,2-4-1-15,-3-2-12 16,-1 2 14-16,-1-2 4 15,-5 1 0-15,0 6 3 16,-4 5-2-16,-2 4 19 16,-1 6 10-16,-4 2 31 15,0 2-25-15,0 0-18 16,0 0-18-16,0 0-10 16,0 0-9-16,0 0 17 15,0 11 2-15,0 8 2 16,0 0-1-16,-2 4 5 0,2 0-3 15,0-2-3 1,0-1 2-16,0-6 3 0,2-4-5 16,11-8 1-16,5-2 2 15,3 0 8-15,0-4-1 16,-3-15-10-16,3 2-1 16,-6-5-30-16,-2-4-21 15,3-2 4-15,-3-2 9 16,1-7 15-16,-3 0-2 15,2-2 24-15,-4 1 2 16,0 2 0-16,-3 5 3 16,-1 2-2-16,-2 7 15 0,-1 6 1 15,-2 0 13 1,0 4-7-16,0 0 2 0,0 4-4 16,0 2 2-16,0 2-6 15,0 2-4-15,0 0 11 16,0 2 0-16,0 0-6 15,0 0-10-15,0 0-8 16,0 0-6-16,0 0-6 16,0 8-1-16,-12 14 13 15,-1 6 2-15,0 9-2 16,-1 4 1-16,1 10 0 16,4 0 0-16,0 3 0 15,5-1 0-15,4-7 1 16,0-4-2-16,0-10 1 15,0-6 0-15,0-12-1 0,2-8-1 16,2-1-16-16,1-5-18 16,2 0 7-16,4 0 16 15,2-17-32-15,1-5-11 16,-4-2 4-16,-1 4 15 16,1 1 25-16,-6 10 11 15,-2 4 1-15,-2 5 21 16,0 0-22-16,0 0-12 15,0 14 12-15,0 7 27 16,0-3-4-16,0 1 0 16,7-2-8-16,4-2-5 15,7-3 0-15,4-7 0 0,-1-5-3 16,-2 0-1-16,-1 0 1 16,-5-5-1-16,1-14 0 15,-3-6-6-15,0 0 0 16,-2-3 2-16,-2 0-1 15,-1 2 1-15,1 2 0 16,-3 5 14-16,3 10 25 16,-4 2 13-16,-1 6-23 15,0 1-20-15,-2 0-11 16,0 0-10-16,0 22 2 16,0 10 8-16,0 8 0 15,0 6 4-15,0 4-1 16,-11 4-3-16,2 1 1 0,2 3 1 15,1 0-1 1,3-3-1-16,1 0 1 0,2-5-1 16,0-8 0-16,0-8 4 15,0-4-3-15,0-9-2 16,0-5 2-16,0-6-1 16,0-5 2-16,0-2-1 15,-2-3 1-15,2 0 4 16,0 0 9-16,-5 0 23 15,-2 0 22-15,-6-7 2 16,-3-15-54-16,-1 0-5 16,-1-6 0-16,5-4 0 0,1-4 3 15,8-2 0 1,4-2-2-16,0-4-3 0,0-1-1 16,14 3-1-16,9 5 1 15,2 0 0-15,-2 9 0 16,-3 4-42-16,-7 2-19 15,-9 6-40-15,-4-1-127 16,0-6-255-16</inkml:trace>
  <inkml:trace contextRef="#ctx0" brushRef="#br0" timeOffset="-204544.43">20755 9689 419 0,'0'0'277'0,"0"0"-70"0,0 0-128 16,0 0-57-16,0 0 7 16,0 0-19-16,96-67-2 15,-79 64-7-15,-5 3 0 16,-3 0-1-16,-1-2-3 16,4 0-50-16,-1-3-70 15,1-6-207-15</inkml:trace>
  <inkml:trace contextRef="#ctx0" brushRef="#br0" timeOffset="-204353.51">20565 9578 731 0,'0'0'257'0,"0"0"-82"16,0 0-92-16,0 0-53 15,0 0-30-15,0 0-10 16,-6-14-45-16,4 31-164 16,-3 1 6-16,-1-7-353 15</inkml:trace>
  <inkml:trace contextRef="#ctx0" brushRef="#br0" timeOffset="-196192.84">13566 11937 29 0,'0'0'64'0,"0"0"9"16,0 0 10-16,0 0 2 16,0 0 8-16,0 0-9 15,0 0-12-15,-2 0-11 16,2 0-6-16,0 0-10 16,0 0-33-16,0 0-5 15,7-4 37-15,13-11 17 16,7-2-61-16,2-3 3 15,2-4 7-15,2-4-10 0,3-3 0 16,-3 0-51 0,1-1-16-16,-8 4 3 0,-7 0 2 15,-9 8 11-15,-5-1 3 16,-5 7 32-16,0 3 12 16,0-1 1-16,0 9 3 15,-2 1 2-15,-11 2-2 16,-1 0-9-16,-5 0 9 15,4 14 0-15,-1 6-2 16,-1 2 4-16,1 5-1 16,1 4 2-16,1 6 11 15,3-1 11-15,3 2-15 0,5-2-4 16,3-6-6 0,0-4-5-16,5-6-6 0,12-6-6 15,3-8 17-15,1-4 18 16,-2-2-18-16,-3 0-35 15,-5-4-6-15,-5-3-21 16,-2 4-4-16,-4 3 6 16,0 0-8-16,0 0 10 15,-4 0 35-15,-4 0 23 16,-1 0 4-16,-2 0 19 16,0 12 18-16,0 4 10 15,-1 0 2-15,6 9-3 16,-1 0-2-16,7 1-14 15,0 0-12-15,0-3-11 16,0-7-9-16,11-2 8 0,11-7-20 16,3-4 21-16,6-3 19 15,5 0-15-15,2-22 10 16,2-9-22-16,0-2 10 16,-4-6-13-16,-10-1-36 15,-3-2-32-15,-8-3 36 16,-5 4 32-16,-6 3 3 15,-2 4 5-15,-2 2 24 16,0 5 27-16,0 6 8 16,0 5 2-16,0 6-10 15,0 4-9-15,0 5 29 16,0 1-46-16,0 0-32 0,0 0-1 16,0 0-11-16,0 0-7 15,0 12 13-15,0 9 4 16,-2 7 2-16,-4 7 4 15,-4 11-2-15,1 12 2 16,-1 9 16-16,0 5-9 16,-1 4-6-16,3 0 7 15,2 1 3-15,2-1 3 16,4-2 12-16,0-4-6 16,0-1-12-16,4-9-10 15,17-8-3-15,1-13 0 16,-1-16 17-16,-4-9-16 15,-6-10 1-15,-4-4 1 0,-3 0 23 16,3-6-1 0,-1-20-18-16,-6-8-7 0,0-6-12 15,0-6-15-15,-10-2-12 16,-15-5 27-16,-4 1 0 16,0 4 8-16,2 8 4 15,5 8 0-15,6 8 6 16,6 6 8-16,7 6 12 15,3 0 12-15,0 3-25 16,0-6-11-16,20-2 1 16,4 0 2-16,8-5 0 15,3-5-5-15,6-3 0 0,-1-2-6 16,2-2-15-16,1-4-15 16,-6 0-19-16,1-2-4 15,-5-2-55 1,-8-1 12-16,-5 4 27 0,-9 0 2 15,-7 5 28-15,-4 0 38 16,0 6 7-16,0 6 74 16,0 7 15-16,0 8-34 15,0 5 8-15,0 0-17 16,0 2-27-16,0 0-19 16,0 0-10-16,-4 0-18 15,-2 14 26-15,-1 10 2 16,-2 6 7-16,0 6-3 15,-2 7 1-15,-3 8 14 16,-1 10-8-16,1 6 13 0,1 8-7 16,3 0 5-16,4 0 5 15,6-4-3-15,0-9-5 16,0-8-12 0,2-11-6-16,14-12 5 0,3-8-6 15,-2-12-2-15,3-4 2 16,5-7 6-16,-1 0 26 15,1-7-13-15,-5-14-19 16,-2-8-31-16,-7-5-35 16,-5-6-23-16,-6-4-25 15,0 0 55-15,0 0 48 16,0 5 11-16,-4 7 11 0,-5 9 28 16,0 5-2-16,0 5 24 15,3 5-18-15,1 6 10 16,3 0-10-16,2 2-39 15,0 0-4-15,0 0-3 16,0-2-8-16,0 2-8 16,0 0 2-16,0 0 10 15,2 0 7-15,11 0 6 16,6 0-6-16,0 0 1 16,4 0 23-16,1 0-24 15,-1-7-3-15,-4-2-1 16,2-5-10-16,-3-3-18 15,-1-3-3-15,4-3-1 0,-6 2-4 16,-4 2 25 0,-4-1 14-16,-5 4-6 0,-2 4 6 15,0 2-2-15,0 6 3 16,0 1 29-16,0 3-15 16,-9 0-12-16,-2 0 2 15,-4 0-4-15,-4 12-10 16,6 5 9-16,-1 3 1 15,4 4 0-15,3 0 1 16,3 4 5-16,2 0-1 16,2 2 21-16,0-4-4 15,4-3-11-15,13-7-3 0,6-9 5 16,6-5-8 0,2-2 29-16,2-3-16 0,-4-19-12 15,-4-2-6-15,-10-5-36 16,-1 3-20-16,-3 1 5 15,-1 2 31-15,-2 2 16 16,1 4 1-16,-1 3 3 16,2 5 0-16,-3 2 8 15,-3 5 11-15,-2 2-4 16,2 0-13-16,1 0 7 16,0 0 3-16,-1 9 13 15,1 5 0-15,1-2-10 16,-2-1-6-16,-2-1-3 15,1-2-2-15,-3-2-2 16,2-2 0-16,-2-4-2 0,0 0-2 16,0 0-1-16,0 0 3 15,0 0-8-15,0-12-17 16,3-6-83-16,-3 0 75 16,0 1 30-16,0 2 3 15,0 7 3-15,0 2 3 16,0 3 50-16,0 3-4 15,0 0-44-15,0 0-8 16,-3 0-9-16,-8 7 9 16,-2 9 1-16,3 4 2 15,6 0-3-15,4 4 4 16,0-2 5-16,0 0 2 0,0-2-11 16,12-4 8-16,1-1-3 15,5-8 0-15,1-4 13 16,6-3-9-16,0 0 3 15,4-9 2-15,-2-11-10 16,0-4 1-16,-4-4-4 16,0-4 2-16,-5-1-3 15,2-2-15-15,-6-2 2 16,-4 0 13-16,-1-4 0 16,-4 2 0-16,-3 0 1 15,-2 5 0-15,0 13 6 16,0 7 13-16,0 8-6 15,0 5-12-15,0 1-2 16,0 0-13-16,-4 0 3 0,-10 7 9 16,-3 10 1-16,-3 7 1 15,-1 3-1-15,4 1 0 16,3 3 1-16,-1 4 1 16,3 3 13-16,8 6-11 15,2 0 8-15,2 2 2 16,0-5 4-16,8-10 3 15,15-4-20-15,1-10 6 16,1-5 8-16,0-6-11 16,-8-2 9-16,4-4-13 15,-4 0-33-15,-1-1-49 0,-5-20-38 16,-2-3-133 0,-7-8-298-16</inkml:trace>
  <inkml:trace contextRef="#ctx0" brushRef="#br0" timeOffset="-196002.02">15213 11833 518 0,'0'0'291'0,"0"0"-150"15,0 0-41-15,0 0-15 16,0 0-13-16,0 0-64 16,0 0 5-16,168-89-6 15,-133 74-6-15,-8 0-1 16,-9 6-1-16,-7 2-67 15,-8 2-95-15,-3-4-77 16,0 1-180-16</inkml:trace>
  <inkml:trace contextRef="#ctx0" brushRef="#br0" timeOffset="-195484.9">14491 12119 18 0,'0'0'21'16,"0"0"38"-16,0 0-16 0,0 0 39 16,0 0-4-16,0 0-5 15,5 0 66-15,-5 0 3 16,0 0-82-16,0 0-41 16,-20 0-6-16,-9-2 16 15,-7 0-10-15,1-3-7 16,0-1-2-16,6 3-9 15,4 3-1-15,-2 0-10 16,2 0-99-16,7 7-252 16,9-3 23-16</inkml:trace>
  <inkml:trace contextRef="#ctx0" brushRef="#br0" timeOffset="-193905.19">15282 12078 79 0,'0'0'64'0,"0"0"31"15,0 0 60-15,0 0-3 16,0 0-11-16,0 0-72 15,31-21-25-15,-15 5-15 0,3-2-15 16,-2 0-12 0,1-4 0-16,-3 1-1 0,1-4-1 15,-3 3-29-15,-3 0 6 16,-4 4 5-16,-1 6 18 16,-3 2 7-16,-2 6-5 15,0 2 17-15,0 2-6 16,0 0-12-16,0 0 1 15,0 0 13-15,0 0-14 16,0 0-1-16,-7 0 1 16,1 8-1-16,-4 4 4 15,4 0 0-15,-1 4 13 0,3 4-4 16,4 4 4 0,0 1-7-16,0-1 1 0,0-2-5 15,6-5-5-15,5-3 9 16,5-4-2-16,-3-4 0 15,3-4-7-15,-1-2 18 16,4 0-8-16,0-13 4 16,-1-11-15-16,3-5-9 15,-4-2-20-15,1-1-12 16,-3-3 13-16,-1 5 19 16,-3 5 9-16,-1 6 2 15,-2 7 6-15,-6 5 32 16,1 3 6-16,-1 4 4 0,-2 0-29 15,0 0-21 1,2 0-5-16,2 4-7 0,1 17 12 16,2 5 21-16,-1 2-6 15,1 2-9-15,-1 0 2 16,1-3-7-16,5-8 2 16,-6-3-3-16,3-7 2 15,-2-4 1-15,-2-3-2 16,-1-2 4-16,0 0-2 15,3 0 3-15,4-22-6 16,0-7-12-16,2-5-12 16,-1-3 6-16,-6 4 11 15,-1-1 7-15,-1 9 0 16,-2 7 3-16,0 8 18 0,-2 4 25 16,0 6 6-16,0 0-24 15,2 0-28-15,-2 0-4 16,0 0-12-16,0 12 6 15,4 10 10-15,0 3 3 16,2 2 0-16,1-5-2 16,5-4-1-16,1-6-4 15,3-6-4-15,1-4 8 16,1-2 19-16,6 0-6 16,1-6-6-16,1-12-7 15,-1-4-13-15,2 1-32 16,-4-4-16-16,-4 1-20 15,-1 0 15-15,-5 2-18 16,-3 4 43-16,-6 2 35 0,0 4 6 16,-4 3 3-16,0 3 25 15,0 5 31-15,0 1-55 16,-16 0 10-16,-1 0-7 16,-5 0-7-16,-3 7-2 15,5 7 1-15,0 1 1 16,4 0 0-16,7 3 0 15,3 0 13-15,4 4 1 16,2 3 20-16,0-1-2 16,2-2-8-16,18-6-2 15,2-4 29-15,7-4-23 0,2-6-7 16,0-2-5-16,-2 0-7 16,-2-6-9-16,0-14-56 15,-5-8-84-15,-4-4-133 16,-4-6-300-16</inkml:trace>
  <inkml:trace contextRef="#ctx0" brushRef="#br0" timeOffset="-193723.29">15840 11564 721 0,'0'0'256'15,"0"0"-229"-15,0 0-27 16,0 0-24-16,0 0-71 0,0 0 63 16,42 37-193-16,-13-37-316 15</inkml:trace>
  <inkml:trace contextRef="#ctx0" brushRef="#br0" timeOffset="-193004.73">16874 11768 70 0,'0'0'418'0,"0"0"-152"16,0 0-115-16,0 0-76 16,0 0-5-16,0 0-24 15,52-29-41-15,-23 15 4 16,-1-4-3-16,4-5-3 15,-6-1-2-15,-1-1 1 16,-3-9-2-16,-3 2-2 16,-9-1-5-16,-3 3 4 15,-3 2 3-15,-4 6 4 0,0 8-3 16,0 4 1 0,0 4 15-16,0 6-7 0,0 0-9 15,0 0-1-15,0 0-17 16,0 10 5-16,-13 16 12 15,-5 9 5-15,-2 14-4 16,-2 11-1-16,-1 10 12 16,3 12 18-16,1 11-10 15,-2 0 5-15,-1 6-14 16,0-6-5-16,2-8-5 16,-1-10 0-16,6-11 0 15,3-12 0-15,4-14-1 16,3-16-17-16,3-9-60 15,2-13-28-15,0 0-61 16,13-23-132-16</inkml:trace>
  <inkml:trace contextRef="#ctx0" brushRef="#br0" timeOffset="-191872.37">17022 11823 420 0,'0'0'194'16,"0"0"-37"-16,0 0-112 16,0 0-44-16,0 0-1 15,0 0 4-15,100-83 2 0,-84 83-5 16,-6 0-1-16,-3 4 0 16,-5 10-5-16,-2 4 3 15,0 4 2-15,-9 1 0 16,-11 2 7-16,-5-4 4 15,2-1-5-15,0-9-6 16,7-2-6-16,5-9 6 16,5 0 21-16,1-3 76 15,3-20-26-15,0 2-6 16,2 0-8-16,0 5 13 16,0 7-11-16,0 6-27 15,0 1-9-15,0 2-20 16,0 0-3-16,0 0-5 15,0 0 1-15,0 0 4 16,9 2 0-16,4 8 1 16,3 2-1-16,1-5 4 0,3 2-3 15,3-3 0-15,2-6 0 16,-4 0 2-16,4 0-3 16,-2-9-7-16,3-12-3 15,1-7-7-15,-1-6-6 16,1-7-7-16,-2-1-11 15,-7 2 19-15,-3 1 18 16,-8 13 3-16,-2 3 2 16,-5 7 0-16,0 9 19 15,0 4 10-15,0 3-8 0,0 0-22 16,0 0-11 0,-2 4 2-16,-12 14 9 0,3 2 3 15,4-2-3-15,4-3-1 16,3 2-4-16,0-5-2 15,0 0-2-15,3-6 7 16,10 0 2-16,3-1 0 16,4-5-1-16,2 0-6 15,-1 0-4-15,-4 0-4 16,-8 0 2-16,-2 0 12 16,-2 1-15-16,-3 6 14 15,4 2-4-15,-2 4 6 16,3 5 0-16,-2 1 17 0,-3-1 8 15,3 3-5-15,-3-3-10 16,2-4-7-16,0-2 2 16,1-4 0-16,2-4-2 15,0-2 0-15,4-2 4 16,5 0 5-16,1 0-5 16,5-4-1-16,-1-10-2 15,-2-4-3-15,-1-2-1 16,-2-4-3-16,-3-1-11 15,0 0 0-15,-1-4 1 16,-5 3 11-16,-1 3 2 16,-4 9 0-16,0 2 0 15,-2 3 2-15,0 5-3 16,0 3 1-16,0 1-9 0,-4 0-1 16,-9 0 9-16,-3 0 2 15,1 0-1-15,-1 7 0 16,3 5-5-16,1 7 2 15,4 1 1-15,1 3-2 16,5 3 0-16,2-1 4 16,0-3 6-16,6-3 7 15,19-4 7-15,6-5 7 16,5-4-5-16,-3-6 1 16,-2 0-16-16,-4 0-1 15,0-14 0-15,-8-7-6 16,0-2-18-16,-5 0-15 15,-6-3-51-15,1 2-49 16,-3 0-151-16,4-4-441 16</inkml:trace>
  <inkml:trace contextRef="#ctx0" brushRef="#br0" timeOffset="-190199.57">18100 11654 99 0,'0'0'101'0,"0"0"-24"16,0 0 46-16,0 0 4 15,0 0-25-15,0 0-2 16,0 0-46-16,27-44-2 16,-27 44-40-16,0 0-12 15,0 0-10-15,2 0-10 16,-2 5 20-16,0 6 0 15,0-2 1-15,0-4-1 16,0-1 0-16,0-4-2 16,0 3-11-16,0-3 10 0,0 0-1 15,-4 0 4 1,-5 0 17-16,-1 0 13 0,2-3-14 16,1-6-3-16,3-4 2 15,2 4 10-15,0-3 8 16,-3 5-11-16,2 3 6 15,3 3-15-15,-2 1 0 16,0 0-13-16,-2 0-4 16,-3 0-15-16,-7 1 14 15,1 15 5-15,-2 2 0 16,3 2 0-16,4 3 0 16,6 0-2-16,2 1 2 15,0-1 0-15,0-2 0 16,6-4 2-16,10-5 9 15,4-10-8-15,2-2 13 16,7-2 3-16,2-27-9 16,-2-7-8-16,3-6-2 0,-8-3-6 15,-2-6 6-15,-4-1 0 16,-2-2 3-16,-5-1-3 16,-2 5 0-16,-5 9 0 15,1 10 7-15,-3 9 4 16,1 12 14-16,-3 4 8 15,0 4-5-15,0 2-27 16,0 0-1-16,0 0-20 16,-5 4 20-16,-11 16 3 15,0 2-3-15,-1 8-1 0,1 9 1 16,5 3 7-16,0 5 0 16,-1 5 2-16,6-5-1 15,-1 3-3-15,3-4 2 16,0-3-6-16,4-11 1 15,0-4-2-15,0-11 0 16,0-4 0-16,0-8 3 16,0-2-1-16,0-3 1 15,0 0-2-15,11 0 0 16,7-12-2-16,8-10-12 16,-2-8-9-16,1 0-5 15,0-1 10-15,-10 5 16 16,-1 6 1-16,-6 5 0 15,-3 8 0-15,-3 3 4 16,-2 4-4-16,0 0-6 0,0 6-19 16,0 19 17-16,0 7 8 15,0-1 10-15,-4 0-4 16,1-4 1-16,1-7 1 16,2-5-5-16,0-5-1 15,0-9 3-15,0 2-3 16,2-3 6-16,9 0 9 15,5 0-2-15,3-7-8 16,0-12-7-16,6-6-8 16,-3 1-9-16,3 2-1 15,-6 0 13-15,0 7 4 16,-4 0 2-16,-4 7-2 0,-6 4 1 16,-1 2-1-16,-2 2 0 15,-2 0 1-15,0 0-2 16,2 0 2-16,1 0 11 15,1 0-5-15,0 2-4 16,2 4 1-16,-4 0-3 16,2-3 0-16,-4-2 0 15,0-1 3-15,0 0-1 16,0 0 0-16,2 0 1 16,-2 0-2-16,0 0-1 15,2-8-8-15,0-4-12 16,-2 0 19-16,3 2-3 15,-3 5-2-15,0 0 5 16,0 1-1-16,0 4 1 16,0 0 1-16,-3 0-15 0,-12 2 14 15,-3 14 1-15,-2 2-1 16,2 2 1-16,5 2 7 16,4-1-1-16,7-2 2 15,2-1-2-15,0-5 14 16,2-3 7-16,18-5 19 15,4-2-3-15,3-3-1 16,4 0-26-16,-4 0-7 16,0-10-5-16,-5-3-4 15,-1-5-33-15,-6-4-50 16,-2-10-103-16,-4-11-256 16</inkml:trace>
  <inkml:trace contextRef="#ctx0" brushRef="#br0" timeOffset="-189924.73">18573 11269 610 0,'0'0'172'15,"0"0"-147"-15,0 0-15 16,0 0 5-16,0 0 18 16,0 0-3-16,-36 104-20 15,45-104-5-15,0 0 78 16,3-5 39-16,-4-13-74 15,1-4-30-15,-3-1-12 16,0 5-3-16,-4 3-3 0,-2 4-8 16,0 3-29-16,0 8-10 15,0 0-17-15,-8 2-97 16,-3 20 74-16,5 8-49 16,4 2-144-16,2 5-66 15</inkml:trace>
  <inkml:trace contextRef="#ctx0" brushRef="#br0" timeOffset="-189464.97">18702 11705 189 0,'0'0'312'0,"0"0"-163"0,0 0-40 16,0 0-12-16,0 0-36 15,0 0-20-15,105-19-20 16,-83 5-9-16,0-6-8 15,-3-4 2-15,-4-3 9 16,-7-6-8-16,0-1-7 16,-4-3 2-16,-2-2 0 15,-2 0-1-15,0 3 2 16,0 7-2-16,3 7-1 16,-3 5 2-16,0 12-2 15,0 0-3-15,0 5-8 16,0 0-4-16,0 0 0 15,0 0-6-15,0 6 21 0,-9 15 2 16,-1 2 1 0,2 10 8-16,-1 1 1 0,3 4 8 15,-4 4 1-15,3 2-4 16,3 2 9-16,0-3 4 16,2-5-2-16,2-4 4 15,0-11-9-15,0-6-9 16,0-8-5-16,6-2 0 15,11-7 14-15,8 0-11 16,4-5-3-16,-2-16-9 16,0-8-6-16,-5 0-68 15,-6-6-90-15,-7-3-173 0</inkml:trace>
  <inkml:trace contextRef="#ctx0" brushRef="#br0" timeOffset="-189258.51">18733 11488 488 0,'0'0'198'16,"0"0"-80"-16,0 0 15 15,0 0-57-15,0 0 7 16,0 0-12-16,87-42-55 16,-43 15 3-16,-3 1-7 15,-1 2-10-15,-5 5-2 16,-8 2-14-16,-4 9-88 15,-10 6-49-15,-6 2-242 0</inkml:trace>
  <inkml:trace contextRef="#ctx0" brushRef="#br0" timeOffset="-187918.86">18925 11708 9 0,'0'0'50'16,"0"0"-31"-16,0 0 31 15,0 0 51-15,0 0 1 16,0 0-5-16,0 4-3 0,0-4 53 16,11 0 3-16,7 0-57 15,0-12-47-15,2-6-21 16,-5 3-18-16,-1-5 1 15,-3-5-6-15,-2 4-1 16,-3-2 5-16,-1 5-2 16,0 6-3-16,-5 2 4 15,2 8-4-15,-2 0-2 16,0 2 0-16,0 0-11 16,0 0-15-16,0 12 6 15,0 10 21-15,0 4 3 16,-2 1-1-16,-5-1 0 15,2-2 1-15,5-5-3 0,0-1 3 16,0-5-1 0,0-5-2-16,0-2 5 0,0-4-5 15,7-2 7-15,6 0 2 16,0 0-1-16,3-8-8 16,1-9-45-16,-2-2-14 15,1-3-26-15,-3-1 5 16,3 3 67-16,-5 2 12 15,-3 6 1-15,1 6 19 16,-4 3 12-16,-1 3 14 16,-1 0-18-16,-1 0-27 15,-2 7 0-15,0 10 35 16,0 0 3-16,0 1-1 0,2-2-25 16,0-1 3-16,0-4 1 15,5-1-1-15,0-2-5 16,2-2 1-16,-1-3-3 15,6-3 4-15,-1 0 1 16,-2 0-6-16,1 0-2 16,-6-12-5-16,1-3-7 15,-5-2-51-15,-2-2-15 16,0-2-36-16,0-2 30 16,0 2 38-16,0 0 35 15,-4 5 6-15,-5 7 14 16,0 2 26-16,-5 7 24 15,-1 0-13-15,-3 0-51 16,3 14 0-16,3 2 0 0,4 0 2 16,3 0 6-16,1 0-5 15,4 3-2-15,0-2 5 16,0 4-2-16,0-2 5 16,0-2 0-16,0-6-9 15,6-4 3-15,9-7 1 16,8 0 29-16,0 0 8 15,-2-11-31-15,0-9-3 16,-3-2-7-16,-3-3-17 16,1-1-47-16,-1-1-13 15,1 5 3-15,-3 5 68 16,-1 5 6-16,-6 5 12 0,1 3 14 16,-3 4 25-16,0 0-40 15,1 0-5-15,0 16 5 16,-1 4 6-16,-4 6 5 15,0 1 0-15,0-4-8 16,0-3 2-16,0-4-3 16,0-3-12-16,0-8 3 15,0-3 0-15,0-2-3 16,0 0 1-16,0 0 7 16,0 0 7-16,0-6-16 15,9-16-46-15,7-2-30 16,1-2-13-16,-1-2 43 15,2 3 22-15,-2 4 23 16,-3 5 1-16,-2 2 23 16,-2 4 35-16,-2 4-10 0,-5 1 0 15,0 5-10-15,-2 0-23 16,2 0-8-16,-2 0-6 16,0 11 4-16,0 10 42 15,0-2-26-15,2 2-8 16,0 0 2-16,4-1-4 15,0 0 2-15,3-3-5 16,-1-5-4-16,2-3 2 16,-1-5-2-16,-1 0 3 15,4-4 4-15,1 0-3 0,3-3 2 16,3-14-10 0,0-6-65-16,-2-6-70 0,-3-6-115 15,-6-2-250-15</inkml:trace>
  <inkml:trace contextRef="#ctx0" brushRef="#br0" timeOffset="-187706.39">19306 11207 833 0,'0'0'237'16,"0"0"-114"-16,0 0-80 0,0 0-29 16,0 0-14-16,0 0-61 15,0-2-191-15,23 4-194 16</inkml:trace>
  <inkml:trace contextRef="#ctx0" brushRef="#br0" timeOffset="-186358.46">21225 9543 204 0,'0'0'164'15,"0"0"-25"-15,0 0-20 16,0 0-31-16,0 0-19 16,0 0-11-16,-8-81-23 15,12 74-23-15,5 0 18 0,0 3-24 16,-2 3-6-1,-3 1-5-15,2 0 0 0,1 0-2 16,3 3 1-16,0 20 5 16,-3 7 0-16,0 6 1 15,-5 7 1-15,-2 8 7 16,0 5 2-16,0 8-3 16,-2-2-6-16,-12 1 4 15,8-7 3-15,2-10-6 16,4-11-2-16,0-14-1 15,0-7 1-15,15-5 12 16,5-8 6-16,5-1 25 16,-4 0 2-16,2 0-22 15,-1-13-14-15,-3-4-3 16,-4-1-5-16,-1-2 3 0,-8 4-3 16,1 0-1-16,-5 6 7 15,-2 3-7-15,0 2 0 16,0 3 0-16,0-3 0 15,0 4 8-15,0 1-5 16,0 0-3-16,0 0 1 16,0 0 3-16,0 0-4 15,0 0-8-15,0 0 3 16,-11 0 4-16,-3 13 1 16,-1 8-5-16,1 4 4 15,1 1 1-15,-1 9 1 16,1 8 2-16,-1 8-1 15,6 12 0-15,-3 9 3 0,4 4-5 16,0 8 1-16,3 3 1 16,-1 1-4-16,3 3 4 15,-2 4-2-15,0-3 1 16,-4-4 1-16,-3-5-2 16,-2-6 0-16,-1-2 3 15,2-5-3-15,0-8 0 16,3-5 5-16,3-9-5 15,1-14 2-15,3-6 1 16,2-6-2-16,-2-6 5 16,2-2-1-16,-2-4-5 15,2-2 4-15,0-2-1 0,-3-3 3 16,3-2-1-16,-2-1 7 16,-1 0 13-16,-3 0 2 15,-7 2-4-15,-5 0 13 16,-3 0-13-16,4-2-13 15,5 0-9-15,6 0-1 16,2 0-29-16,4-10-139 16,0-8-273-16</inkml:trace>
  <inkml:trace contextRef="#ctx0" brushRef="#br0" timeOffset="-183517.22">12055 10652 135 0,'0'0'172'0,"0"0"-3"16,0 0-46-16,0 0-42 15,0 0 11-15,0 0-10 16,0 0-38-16,0-10-24 0,0 8 7 15,0 2-1-15,0 0-6 16,0 0-4-16,0 0 3 16,0 0-1-16,0 0 1 15,0 0-12-15,0 0-3 16,0 0-1-16,0 0-2 16,0 0 4-16,0 0 1 15,0 0-6-15,0 0-3 16,-3 0-16-16,-5 0-5 15,-6 2 19-15,-5 13 5 16,-8 8 0-16,4 0-1 16,1 4 1-16,6-3 0 15,3-2-1-15,4-2-4 16,7-2 2-16,0-2-2 0,2 0 2 16,0 2 3-16,0 0 5 15,0 4 0-15,0 0-5 16,0 0 0-16,0-3 2 15,0-5-2-15,0-5-3 16,0-2 3-16,0-3-1 16,0 1 1-16,0 4 0 15,0 3-1-15,-11 4-3 16,-7 0 4-16,-3 0 0 16,2-1 0-16,-4-2 2 15,7-3-2-15,5-4 2 16,5-3 0-16,6-3 1 0,0 0-2 15,0 0 5-15,0 0 0 16,0 0 6 0,0 0 0-16,0 0 4 0,0 0-5 15,0 0 3-15,0 0-7 16,0 0 3-16,0 0 1 16,0 0 3-16,0 0-9 15,0 0-5-15,0 0-4 16,0 0 3-16,0 0 1 15,0 0 2-15,2 0 6 16,2 0-8-16,-2 0 6 16,-2 0-5-16,0 0 0 15,3 0 1-15,1 0-2 0,6 0-6 16,3 0 6 0,-1 0 1-16,5 0-1 0,-7 0 1 15,4 0-5-15,-1 3-4 16,1 5 7-16,-3 4-3 15,-2 2 1-15,-2 2-1 16,-1 2 3-16,1-2 0 16,-3 4-4-16,-2 0 5 15,-2 4 0-15,0 3-3 16,0 5 3-16,0 0 0 16,0 2 2-16,0 0 1 15,0-2 0-15,0-2 5 0,-2-2-3 16,0-4 1-1,0-1 1-15,-2 2-5 16,1-1 5-16,1 0-1 0,0 5-4 16,-3-2 2-16,3 1 3 15,-3 2-2-15,1 1-2 16,0-1-3-16,-1 0 6 16,1-2 1-16,2-5-5 15,0 2 2-15,-1-1-1 16,3 0-1-16,-2-2-1 15,2 2 1-15,-3 0 0 16,-1 3-1-16,2-2 0 16,-2 1 1-16,-1 1 3 15,-1-1-4-15,4 0 5 16,-4-3-3-16,4-2-1 0,2-3 1 16,0-2-1-16,0 1 0 15,-2-5-2-15,0 1 0 16,0-1 0-16,0 0 2 15,-1 0-1-15,1 2 2 16,2 4-1-16,0-2 1 16,0 0-2-16,0-2 0 15,0 0-2-15,0-3 1 16,0-1 0-16,0-2 1 16,0 0 1-16,0-1-4 15,0 0 2-15,0 2-2 16,0 1 0-16,0 3 1 15,0 3 2-15,7-2 7 0,-1 2-4 16,2 0 1-16,-2-4-2 16,-2-2-3-16,1-2 0 15,-3-2 2-15,2 0 1 16,1-2-3-16,-3 0 1 16,5 2-1-16,4-6-1 15,11 0 1-15,14 0 11 16,6 0-11-16,3-14-115 15,-5-9-261-15</inkml:trace>
  <inkml:trace contextRef="#ctx0" brushRef="#br0" timeOffset="-153502.48">31910 10946 50 0,'0'0'74'0,"0"0"-57"16,0 0 17-16,2 0 7 15,0 0-4-15,0 0-3 16,3 0-1-16,-2-2 2 0,-1 1-3 16,-2 1 39-16,0 0-2 15,0 0-34-15,0 0-17 16,0 0-6-16,0 0-12 15,0 0 0-15,0 0 0 16,0 0 4-16,0 0 2 16,0 0 5-16,0 0 4 15,0 0-10-15,0 0-5 16,0 0 0-16,0 0-5 16,0 0-8-16,0 0-2 15,0 0 15-15,0 0 0 16,0 0 3-16,0 1 3 15,0-1 1-15,0 0 6 16,0 0 11-16,0 0-4 0,0 0 5 16,0 0 13-1,0 0 6-15,6-5 12 0,3-13-41 16,3-3-15-16,1-1 0 16,-3-2 3-16,4 0-1 15,-3-1 0-15,3 0-4 16,-3 3 4-16,-5 6-1 15,1 4 5-15,-2 4-6 16,-3 4 0-16,-2 1 3 16,0 3-3-16,0 0 0 0,0 0-4 15,0 0-1 1,0 0-3-16,0 0-8 16,0 0 5-16,0 0-10 0,2 20 10 15,0 5 11-15,3 5 13 16,1-1-2-16,1 3-9 15,-2-11 3-15,2-1-2 16,-5-6-1-16,0-3-4 16,-2-3 2-16,0-3-1 15,0 0 0-15,0-4 1 16,0 3 0-16,0-4 0 16,0 0 0-16,0 0 3 15,0 0-2-15,0 0 3 16,0 0-3-16,0 0 24 15,-18 0-24-15,-9 0 5 0,-7 0 0 16,-1 0-6 0,4-8-10-16,4 1 10 0,2-1 2 15,8 1-1-15,6 3-1 16,6 2 3-16,5 2 6 16,0 0-9-16,0 0-8 15,0-4 8-15,7-2 39 16,13-3-39-16,4-4-14 15,8 1 6-15,1 3 4 16,2-3 2-16,2 3 2 16,-9 3 3-16,-3 1-3 15,-7 5-3-15,-7 0 1 16,-5 0 1-16,-6 0-2 0,0-1 3 16,0 1 3-16,0 0-2 15,0 0-1-15,0 0-3 16,0 0-6-16,0 0-11 15,0 0 19-15,0 0-11 16,0 0-26-16,0 0 4 16,-11 14 28-16,-13 12 6 15,-5 6 0-15,-3 4 6 16,-1 0 6-16,0 1 11 16,6-6-18-16,2-2-4 15,8-10 5-15,8-7-6 16,4-3 3-16,5-7-3 15,0-2-84-15,16 0-123 0,11 0-19 16</inkml:trace>
  <inkml:trace contextRef="#ctx0" brushRef="#br0" timeOffset="-152919.4">32057 10790 49 0,'0'0'51'0,"0"0"9"0,0 0 21 16,0 0-9-16,0 0-28 15,0 0-12-15,0 3 6 16,0-3-10-16,0 0-28 16,0 9 0-16,-11 3 0 15,-5 10 6-15,-6 7 39 16,-2 8-7-16,-5 5-14 15,-2 0-6-15,-1 1-3 16,8-8-13-16,3-6 7 16,6-9-9-16,6-8 2 15,4-8 0-15,5-2 2 16,0-2 11-16,0 0-6 0,7 0-9 16,13-12-111-16,5-8-141 15,0-3 66-15</inkml:trace>
  <inkml:trace contextRef="#ctx0" brushRef="#br0" timeOffset="-152528.4">32030 10782 17 0,'0'0'89'0,"0"0"-64"0,0 0 31 16,0 0 29 0,0 0-53-16,0 0-15 15,0-6-7-15,0 6-2 0,0 0-8 16,0 2 0-16,0 18 12 16,0 10 99-16,0 7-61 15,0 7-24-15,0 2 8 16,2 0 17-16,8-4-28 15,-2-4-3-15,1-6 13 16,0-9-18-16,-2-6-8 16,-2-7 0-16,-1-5-6 15,-4-2 3-15,2-3 1 16,-2 0-3-16,0 0-2 16,0 0-23-16,0 0-66 0,0 0-32 15,0 0-10-15,0 0 2 16,-4-14-118-16</inkml:trace>
  <inkml:trace contextRef="#ctx0" brushRef="#br0" timeOffset="-150936.7">31883 10935 36 0,'0'0'49'0,"0"0"15"0,0 0 34 16,0 0-40-16,0 0-1 16,0 0 1-16,-2-10-10 15,2 10-4-15,0 0 18 16,0 0-27-16,0 0-9 16,0 0 6-16,0 0-10 15,0 0-22-15,9 0 0 16,6 7 18-16,4 5-15 15,-2 1 3-15,-1-2-4 16,-1-3 4-16,-5-1-5 16,-4-4 3-16,-2 0-2 15,-1 1-2-15,-1-3-1 16,-2 2 1-16,0-1 0 0,0-2-22 16,0 0-19-16,0 0 19 15,0 0 19-15,0 0 3 16,0 0-5-16,-5 0 5 15,-3-2 6-15,-2-9 0 16,-1 4 2-16,3-1-8 16,-2-1 2-16,4 5-3 15,-1 3 1-15,1-1-6 16,-4 0 6-16,4 2 1 16,1-3 2-16,1 1-2 15,4 2 1-15,0 0 1 16,0 0 11-16,0 0-1 0,0 0-4 15,0 0-3-15,0 0-6 16,0 0-5-16,0 0 1 16,0 20 4-16,0 5 29 15,11 3 1-15,7 0-5 16,5-2-11-16,0-2-2 16,4-4-10-16,-2-3 23 15,-5-2-22-15,-5-5 4 16,-8-6-2-16,-7-1-2 15,0-3-3-15,0 0 3 16,0 0-1-16,0 0 1 16,0 0-3-16,0 0-2 15,0-5 2-15,-15-11-11 16,-6-9 10-16,0 0-11 16,0-1 6-16,-1 2-10 0,1 0-16 15,6 4 23-15,2 3-6 16,4 6 15-16,2 4 0 15,5 1 1-15,2 4-1 16,-2 0 1-16,2 1-1 16,0 1 0-16,0 0-1 15,0 0-2-15,0 0 2 16,0 0-13-16,0 7-15 16,15 15 28-16,8 9 1 15,4 1 17-15,2 2-16 16,-5-4 6-16,1-1 0 15,-8-10-7-15,-3-3 2 0,-7-11-2 16,-5 0 2 0,-2-5-2-16,0 0 8 0,0 0 0 15,0 0-2-15,0 0 5 16,0 0-9-16,-4-14 20 16,-10-8-22-16,1 0-14 15,-3 0 5-15,5 4 2 16,-2 0-23-16,1 4-10 15,6 6 27-15,-1 0 5 16,3 4-1-16,2-1-6 16,-4 2-46-16,2-1 5 15,-2-3 31-15,-3 2 0 16,-5-5-1-16,1 0 26 0,-1 0 5 16,8 2 3-16,1 0 21 15,3 1 4-15,2 2-14 16,0-2-1-16,0 3 37 15,0-1-49-15,0 2 1 16,0 3 6-16,0 0 1 16,0 0-5-16,0 0-6 15,0 0-2-15,0 0-1 16,-2 0 3-16,2-1-6 16,0 1 1-16,0 0 1 15,0 0 1-15,0 0 6 16,0 0 0-16,0 0 1 0,0 0 4 15,0-3 1-15,0-1 1 16,0-2-3 0,17-2-10-16,8 0-15 0,6 1 11 15,6-2-3-15,2-1 5 16,3 2 4-16,-1 0 4 16,-7 2-2-16,-13 4-3 15,-7 2-1-15,-12 0 0 16,-2 0 0-16,0 0-18 15,0 0 2-15,0 0-33 16,-2 0 25-16,-12 0 24 16,-1 4 2-16,-1 7 2 15,-3 3-4-15,-6 3-2 0,-8 9 0 16,-10 6 2 0,-4 9 19-16,0 2 12 0,1 2-4 15,5-1 1 1,5-6-13-16,10-6 1 0,6-9-5 15,8-9-3-15,8-5-7 16,4-5 2-16,0-4-1 16,0 0 0-16,0 0-1 15,18-2-1-15,2-11-24 16,0-2-34-16,-6-1-68 16,-1 0-136-16</inkml:trace>
  <inkml:trace contextRef="#ctx0" brushRef="#br0" timeOffset="-150301.39">31916 10874 63 0,'0'0'68'16,"0"0"-17"-16,0 0-34 16,0 0 6-16,0 0 35 15,0 0-37-15,0 0-2 16,-13 0 14-16,9 0 33 15,-5 0-32-15,0 0-26 16,-6-2 6-16,1-2 16 0,-1 0 10 16,3 0-13-1,3 2 13-15,3 0-12 0,4 2-9 16,-1 0-4-16,3 0 9 16,0 0 0-16,0 0-1 15,0 0-15-15,0 0 6 16,0 0 27-16,0 0-41 15,0 2-28-15,9 22 28 16,11 6 12-16,2 6-11 16,5 2 0-16,2-1 14 15,-2-8-15-15,-5-3-9 16,-7-7-66-16,-3-6-82 16,-10-8-13-16,-2-5 5 0,0 0 42 15</inkml:trace>
  <inkml:trace contextRef="#ctx0" brushRef="#br0" timeOffset="-150096.64">31863 10878 255 0,'0'0'149'16,"0"0"-34"-16,0 0-48 15,0 0-4-15,0 0 31 16,0 0-90-16,34-1 8 15,1 1 1-15,15 0-7 0,-8 0-6 16,4 0-46-16,-1 0-29 16,-3 0-80-16,-1 0-29 15</inkml:trace>
  <inkml:trace contextRef="#ctx0" brushRef="#br0" timeOffset="-149730.77">32075 10832 105 0,'0'0'32'0,"0"0"-32"15,0 0-3-15,0 0 1 16,0 0 4-16,0 0-4 0,-51 85-1 16,26-72-126-1</inkml:trace>
  <inkml:trace contextRef="#ctx0" brushRef="#br0" timeOffset="-149487.64">32075 10832 14 0,'-47'-131'73'15,"47"131"-70"-15,0 0 0 16,0 0-3-16,0 0 0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22T03:55:41.9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1129 17365 10 0,'0'-3'296'15,"0"3"-84"-15,0 0-117 16,0-5-52-16,0 5-7 15,0 0 9-15,0 0-12 16,0 0-11-16,0 0-15 0,3 0-7 16,-1 0-4-1,7 0-70-15,4 0-158 0,1 8-18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7T03:44:21.99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16063 2432 22 0,'0'-4'45'0,"0"0"-38"16,0 1 13-1,0 3 6-15,0-3 2 0,0 1 0 16,0 2-4-16,0-2-1 16,0 2 11-16,0 0-6 15,0-2-12-15,0-1-10 16,0 3 27-16,0-3 3 15,0 1-25-15,0 0-2 16,0 0 11-16,0 0 14 16,0 0 2-16,0-5-18 15,0 4-5-15,-3-1 17 0,1-1-5 16,0 2 3 0,0-1 9-16,2 0-21 0,-2 1 0 15,2 3 8-15,0 0-1 16,0 0-6-16,0 0-3 15,0 0-4-15,0 0-3 16,0 0-2-16,0 0-5 16,0 0 0-16,0 0 0 15,0 0-9-15,0 0-7 16,0 0 2-16,0 0-6 16,0 0 20-16,6 7 14 15,5 5-14-15,1 0 2 16,1 3 4-16,3 4 0 15,-1-1 0-15,1 3-6 0,-1 0 1 16,-1 1 1-16,-3-2-1 16,-2-2 3-16,-2-3-4 15,-3-2-1-15,-2 1 1 16,1 2 0-16,-3-1 4 16,0 0-4-16,0 2-4 15,0-3 4-15,0-1 2 16,0 1-2-16,0 1 0 15,0-1 0-15,0-4 6 16,-3 0-5-16,1-3-1 16,0 0 1-16,2-1-1 15,-2-2 1-15,2 2-1 16,0-2 0-16,-3 0 2 0,3-1-2 16,-2 0 0-16,2 1-1 15,-2-2 1-15,2 1 0 16,0 2-1-16,-3 1 1 15,1 0-1-15,-2 0 1 16,2 0 3-16,0-1-3 16,-1 0 0-16,3-3-2 15,0 3 5-15,-2-5-3 16,2 5 0-16,-2-1 0 16,2-1 2-16,0-2-4 15,0 1 4-15,-2 0-4 16,2 2 5-16,-2 1-6 0,-1-2 6 15,3 1-3 1,-3 2 0-16,3-4-6 0,-2 3 3 16,0-2 3-16,2-1 0 15,-2 0 0-15,2 1 0 16,-2-1 0-16,2 1 0 16,-2 1 4-16,-3 1-4 15,5-1-1-15,-2-3 1 16,2 1 0-16,-2 0 0 15,2 3 0-15,-2-4 5 16,2 3-4-16,-2-1-1 16,2-2 0-16,-2 3-1 15,2 1 3-15,-4-1-2 16,2-1 0-16,2 2 0 16,-2-3-1-16,2 2-2 0,-2-1 3 15,2-1 2-15,-2 1-2 16,0 1 0-16,0-3 1 15,2 1 1-15,-3 1-2 16,3-3 0-16,-2 1 1 16,0 2 2-16,2-2-3 15,-2 2 0-15,2 1 0 16,0-2 3-16,-2 1-3 16,0 2 0-16,2-1 0 15,-4-1 1-15,4 0-1 0,0-1 0 16,-2 0 0-1,0 0 0-15,2 0-2 0,-4 1 0 16,2-1 0-16,0 3 4 16,-3-1 2-16,3 0-4 15,0 1 2-15,-2 0 1 16,4-1-1-16,-6-1-2 16,4 2 2-16,-2-1-4 15,-1 1 0-15,3 0 2 16,-2-3-3-16,0 2 1 15,2-3 2-15,-4 2 1 16,4 0-1-16,0-2 0 16,-2 3 1-16,1-2 5 15,-3 2-5-15,2-1 4 16,-3 2-1-16,0-1-4 0,-2-1 5 16,-2 4-3-16,2-2 3 15,0 0 3-15,3 1-4 16,-1-3-1-16,2 0-3 15,3-1 3-15,2-2 4 16,0 0-5-16,0 0 9 16,0 0-2-16,0 0 1 15,0 0 6-15,0 0 2 16,0 0-3-16,0 0 5 16,0 0-2-16,0 0-5 15,0 0-6-15,0 0-2 16,0 0-3-16,0 0-1 15,0 0-1-15,0 0-143 0,-2 0-218 16</inkml:trace>
  <inkml:trace contextRef="#ctx0" brushRef="#br0" timeOffset="26534.34">3073 11575 32 0,'0'0'27'15,"0"0"-25"-15,0 0 0 16,0 0 21-16,0 0-8 15,0 0-6-15,0 0-1 16,0 0 10-16,0 0-4 16,0 0 2-16,-2 0-2 15,2 0 9-15,0 0-9 16,-2 0-3-16,-2 0-7 16,-3 0 1-16,3 0-1 15,-1 1-4-15,0 1 0 16,5 0 1-16,-2-2 0 15,2 0-2-15,0 0 1 16,0 0-5-16,0 0-7 16,0 0-1-16,0 2 13 0,0 2 0 15,4 2 13-15,6 3-3 16,-1 0 0-16,-1 2 3 16,4 1-4-16,-6-1-8 15,3-1 7-15,-2 3-7 16,0-4-1-16,-3 1 4 15,1 0-4-15,-1-3 1 16,0-2 0-16,1-1-1 16,-1-2 0-16,1 1-85 15,0-3-28-15</inkml:trace>
  <inkml:trace contextRef="#ctx0" brushRef="#br0" timeOffset="26849.61">3091 11598 7 0,'0'0'11'16,"0"0"30"-16,0 0-15 16,0 0-13-16,0 0-6 15,0 0-5-15,56 66-2 16,-51-54-3-16</inkml:trace>
  <inkml:trace contextRef="#ctx0" brushRef="#br0" timeOffset="27381.78">3094 11667 5 0,'0'0'1'16,"0"0"-1"-16</inkml:trace>
  <inkml:trace contextRef="#ctx0" brushRef="#br0" timeOffset="49875.14">12260 16892 28 0,'0'-4'59'0,"0"4"-18"16,0-5 4-16,0 5 8 15,0 0 19-15,0 0 1 16,-6-5-17-16,-6 5-27 16,-3-4-19-16,-6 4-8 15,-3 0 1-15,2 0 4 16,-7 0 0-16,0 0 8 15,-4 0-4-15,-2 0-1 16,4 4 7-16,0-4 4 0,2 0 7 16,3 5 12-1,1-5-9-15,1 0 0 0,5 0-6 16,9 0-19-16,3 0 25 16,7 0 29-16,0 0-15 15,0 0-16-15,0 0-11 16,0 0-1-16,0 0-5 15,0 0 8-15,9 0 23 16,15 0-43-16,12-14-7 16,6 5 1-16,5-3 6 15,7 1-2-15,6-1 4 16,0 7-2-16,5-4 0 16,-5 2 1-16,0 5-4 15,0-6-1-15,3 4-2 16,1-2-7-16,3 6 12 0,2-5 1 15,1 5 0-15,1-3 1 16,3 3-1-16,-1-4 0 16,0 4-2-16,-3 0-3 15,3 0 5-15,-2 0-5 16,3 0-1-16,-1-5 5 16,-3 1-1-16,-1 3 2 15,-7-8 0-15,3 1 1 16,-1 3-1-16,1 1 0 15,5-4 0-15,1 1 0 0,0 4 0 16,1-6 1 0,1 4 1-16,-2 0-1 0,3-3-1 15,-1 4 0-15,3 3 5 16,0-3-5-16,-2-1-5 16,-3 1 5-16,0 1 0 15,-4 3 6-15,2-7-5 16,-2 3-1-16,2 1-2 15,5-6 2-15,-1 3 0 16,5 2 2-16,-7 0-2 16,0-5 0-16,-3 9 0 15,-6-5-1-15,1 1-4 16,1 1 5-16,3 3 4 16,2-5-2-16,1 3-1 15,1 2 0-15,0-4-1 16,3 1 0-16,-1-2-2 0,-2 1 4 15,-1-2-4-15,-6 2 5 16,-4 0-3-16,-4-5 4 16,-9 9-4-16,-10-5 1 15,-14 5 1-15,-9-4 0 16,-12 4 7-16,-2 0-9 16,0 0 0-16,0 0 5 15,0 0-2-15,0 0-3 16,0 0-7-16,0 0-29 15,-18 0-110-15,-14 0 27 16,-7 0-406-16</inkml:trace>
  <inkml:trace contextRef="#ctx0" brushRef="#br0" timeOffset="104257.17">32362 6275 53 0,'0'0'0'16,"0"0"-18"-16,0 0 6 15,0 0 12-15,0 5 0 16,0 2-23-16</inkml:trace>
  <inkml:trace contextRef="#ctx0" brushRef="#br0" timeOffset="104762.88">32364 6268 18 0,'0'0'20'15,"0"0"-10"-15,0 0-10 16,0 0-6-16,0 0 5 16,0 0 1-16,-19-2-3 15,19 2 3-15,0 2-3 16,0 2 2-16,0 2-5 15,0-2 3-15,0 1-4 0,9-1 7 16,-1-4 33 0,3 1-21-16,-1-1-2 0,-2 0-4 15,3 0-5-15,-6 0-1 16,0-1-4-16,-3-8-4 16,-2 2-9-16,0-2-23 15,0 4 29-15,0-2 11 16,-2 2 0-16,-10 5 0 15,1 0 0-15,-2 0 0 16,-1 0 0-16,1 0 0 16,4 1 0-16,2 7 0 15,5 0 0-15,2 1 0 16,0-4 0-16,0-1 0 16,0 0 0-16,14 0 28 15,1-4-1-15,1 0-15 0,-5 0-3 16,-2 0-1-16,-1 0-8 15,-2 0-4-15,-4-5-29 16,0-4 20-16,-2 1-17 16</inkml:trace>
  <inkml:trace contextRef="#ctx0" brushRef="#br0" timeOffset="104811.86">32364 6268 5 0</inkml:trace>
  <inkml:trace contextRef="#ctx0" brushRef="#br0" timeOffset="105281.59">32364 6268 5 0,'38'-32'15'0,"-38"32"-15"0,0 0 2 0,0 0-2 0,0 0-2 0,0 0-2 15,-19-2 4-15,19 4 3 16,0 2 9-16,0 2-5 0,0-2 5 16,0 0-6-1,0-2 7-15,0-2-12 0,0 2 5 16,0-2-2-16,2 0 3 16,6 0 10-16,1 0-8 15,1 0-3-15,-2-6-1 16,-1 0-3-16,-3 0 4 15,-4 0-6-15,0 1-2 16,0 5 2-16,0-3 0 16,0 3 12-16,0 0 0 15,0 0-12-15,-6 0 1 16,-5 0-1-16,-1 3 0 16,6 4-2-16,1-1-2 15,5 1 3-15,0-4 0 16,0-1-3-16,0 0 4 0,2 0 17 15,9 1 24-15,5-3-18 16,-3 0 0-16,-1 0-10 16,-3 0-7-16,-7-3 3 15,0-5-9-15,-2-2-17 16,0-1 8-16,0 2 9 16,0 1 8-16,-11 2 2 15,-3 3-9-15,-3 3-1 16,1 0-2-16,3 0 2 15,2 0-4-15,2 0 0 16,0 0-13-16,5 7-29 16,-3 3 1-16,5 2-6 0,2-2-13 15</inkml:trace>
  <inkml:trace contextRef="#ctx0" brushRef="#br0" timeOffset="105733.33">32371 6246 44 0,'0'0'44'16,"0"0"11"-16,0 0-32 16,0 0-15-16,0 0 18 15,0 0 7-15,2-20-22 16,-2 20-11-16,0 0-5 16,0 0-5-16,0 0-5 15,0 0 12-15,0 0 1 0,0 0 3 16,0 6-2-16,5-2 2 15,-2 0 1-15,1 0 5 16,-2-2-4-16,2-2-3 16,-2 0 6-16,1 0-3 15,1 0 17-15,-2 0 4 16,3 0-7-16,-2 0 5 16,-1 0-3-16,0-2-12 15,-2-2 3-15,0 4-5 16,0-2-5-16,0 2-13 15,0 0 9-15,0 0 4 16,0 0-6-16,0 0-1 0,0 0-5 16,4 0 12-16,3 0-3 15,-5 0 3-15,4 0 0 16,0 0 0-16,-4 0 27 16,2 0-9-16,-4 0-8 15,0 0 1-15,0 0-11 16,0 0-4-16,-27 0-224 15</inkml:trace>
  <inkml:trace contextRef="#ctx0" brushRef="#br0" timeOffset="116563.35">25339 9784 41 0,'0'0'32'15,"0"0"-27"-15,0 0 2 16,0 0 8-16,0 0 2 16,0 0 2-16,0 0 0 15,-3-12 1-15,3 12-9 16,0 0-6-16,0 0-2 0,0 0 2 15,0 0 2-15,0 0 13 16,0 0 4-16,-2 0-4 16,2 0 2-16,0 0 3 15,0 0-4-15,0 0-2 16,-3 0-11-16,1 0-1 16,0 0-7-16,-5 0 2 15,-1 0 2-15,-6 0 1 16,3 0-5-16,0 0 5 15,2 0-3-15,0 0 2 16,0 0 2-16,5 0 10 16,-1 0 2-16,5 0 10 0,0 0 4 15,0 0-1 1,0 0-4-16,0 0-6 0,0 0 6 16,0 0 1-16,0 0-1 15,0 0-5-15,0 0-10 16,0 0 1-16,0 0 5 15,5 0-10-15,10 0 10 16,6 0-9-16,5 0-7 16,6-3 6-16,3-1-1 15,5 0-1-15,3-1 7 16,3-2-8-16,6 1 2 16,4-4 0-16,4 3-1 0,-7 2-2 15,0 5-1-15,1 0-3 16,-2 0 1-16,-4 0-1 15,1 0 0-15,-7 0 1 16,-1 0-1-16,-3 0 0 16,2 0 1-16,3 0 1 15,5 0 2-15,6-4 3 16,6-4-2-16,5 0 4 16,1 1-1-16,4 2 2 15,-3-2-7-15,2 5 5 16,-3-3-4-16,-1 1-3 15,-1 1 3-15,2-2 1 16,0 1 0-16,3-2 1 16,4 0-5-16,-1 0 8 15,-1 1-4-15,-2 0 0 0,1 1 4 16,-1-1 0-16,4 2-6 16,3-1 0-16,3 4 6 15,0-5 0-15,4 5-6 16,0-7 3-16,3 1-3 15,8-1 1-15,2 2 0 16,4 1-2-16,0-2 1 16,-6 4 4-16,-3 0-6 15,-2 2 0-15,1 0 1 16,-3 0 0-16,-2 0 2 16,-3 0-2-16,-2 0 2 15,3 0-2-15,6 0 0 0,7 0 2 16,6-5-2-1,3 3 2-15,-3-5-3 0,4 2 1 16,0 2-2-16,1-2 7 16,0 4-6-16,-2-1 3 15,0 0-3-15,-2 0 4 16,-1 0-3-16,0 2-1 16,-5-3 4-16,-2 2 1 15,-1-1-6-15,0-2 2 16,8-3 1-16,1 2-1 15,-1-2-1-15,-4 2-1 16,-5 1 4-16,-1 1-4 16,-3 3 1-16,0 0 0 0,1 0-1 15,5 0 1 1,6 0-1-16,8 0 0 0,5 0 2 16,2 0-2-16,-12 0 0 15,-8 0 3-15,-18-1-2 16,-13 1 0-16,-14 0 0 15,-13 0-1-15,-13 0 3 16,-12 0 0-16,-9 0 0 16,-4 0 2-16,0 0-5 15,0 0-3-15,0 0-2 16,-4 0-26-16,-32 0-201 16,-20 0-343-16</inkml:trace>
  <inkml:trace contextRef="#ctx0" brushRef="#br0" timeOffset="118754.22">27403 10910 4 0,'0'0'93'16,"0"0"-27"-16,0 0-24 15,0 0 2-15,0 0 3 16,0 0 1-16,0 0-21 16,4-10-2-16,-4 10 0 0,0 0 9 15,0 0 10-15,0 0-2 16,0 0-3-16,0 0 4 16,0 0-10-16,2 0-13 15,-2 0-11-15,0 0-6 16,0 0 0-16,0 0-1 15,0 0 4-15,0 0 3 16,0 0-3-16,0 0 2 16,0 0 4-16,0-3 15 15,0-4 19-15,0-3-12 16,0-5-31-16,0 1-2 16,-4 3 4-16,0-1-2 0,-6 2 0 15,6-1 3-15,-3 2-4 16,3 4 8-16,0-2-2 15,-1 3-1-15,2 0 5 16,-1 2-11-16,0 0 2 16,-1 0 2-16,-1 0-1 15,-1 2 0-15,0-2 2 16,0 2-5-16,3 0 0 16,-2 0-1-16,-4 0-4 15,-3 0 4-15,0 10 0 16,-3 5 2-16,1 6-2 15,-3 4-3-15,2 7 3 16,0 3 0-16,4 5 1 16,4 4 3-16,4-2 0 15,4-1-3-15,0-7 3 0,0-6 0 16,0-8-3-16,0-7 4 16,8-4-5-16,4-6 3 15,-1-3 2-15,3 0 0 16,1 0 10-16,3 0-8 15,-1-12-2-15,0-5 0 16,-5-3-2-16,0-1 5 16,-1-4-7-16,0-1 0 15,-2 2 0-15,0 4 0 16,0-1 0-16,-5 6-1 16,1 3 1-16,0 2 0 15,-3-1-1-15,-2 4 4 0,0-2 3 16,0 0 3-1,0 0 3-15,0 1-3 0,0-2-8 16,0 1 3-16,0-2-4 16,0 1 4-16,0 4-4 15,0 4 0-15,0 2 2 16,0 0-3-16,0 0 0 16,0 0-4-16,0 0-3 15,0 0-6-15,0 12 5 16,0 14 8-16,0 8 0 15,0 9 1-15,0 4 1 16,0 2 1-16,0-3 8 16,4-4-3-16,7-10 4 15,3-5-2-15,-1-10-3 16,3-5 1-16,3-6 4 0,8-6 19 16,6 0 8-16,3-3-16 15,3-20-14-15,-2-3-8 16,-8-3-1-16,-6-6-46 15,-15 1-65-15,-8-4-54 16,-16 0-250-16</inkml:trace>
  <inkml:trace contextRef="#ctx0" brushRef="#br0" timeOffset="119527.94">27351 10457 11 0,'0'0'142'0,"0"0"-57"16,0 0 13-16,0 0 3 15,0 0-18-15,0 0-1 16,2-48-24-16,1 46 2 15,-3 0-9-15,0 2 2 16,0 0 0-16,0 0-10 16,0 0-11-16,0 0-8 15,0 0-8-15,0 0-6 16,0 0-10-16,0 0-6 0,0 10 4 16,-11 12 2-1,-1 2 6-15,-3 3-4 0,1-2 0 16,1-4 1-16,2 0 2 15,-1-5-4-15,4 0 1 16,-1-2-1-16,3-5 0 16,0-5 3-16,4-4-1 15,2 0 2-15,0 0 3 16,0 0 8-16,0-18 18 16,5-10-31-16,13-9 3 15,2 3-5-15,0-2 3 16,-2 5-1-16,0-2-3 15,-5 5 2-15,-2 6 2 16,-2 3-3-16,-2 7 4 16,-5 5 5-16,2 3 4 15,-4 1 6-15,0 3-1 0,0 0-8 16,0 0-2-16,0 0-3 16,0 0-6-16,5 0-7 15,9 12-8-15,3 11 15 16,5 7 0-16,1 0 8 15,-1 0-7-15,-6-4 1 16,-6-6-2-16,-2-4-7 16,-8-6-146-16,0-10-185 15</inkml:trace>
  <inkml:trace contextRef="#ctx0" brushRef="#br0" timeOffset="120771.79">28254 10944 6 0,'0'0'68'15,"0"0"-10"-15,0 0-22 16,0 0-4-16,0 0 6 16,0 0-4-16,-29-1-14 15,27 1 9-15,-2-3 13 16,-2 2 25-16,2-2 5 16,-2 2-16-16,-3-2-6 15,-1 1 1-15,2 0 10 16,-3 0-48-16,-3 2 5 15,3 0 11-15,3 0 4 16,0 0-10-16,6 0-6 16,0 0 7-16,2 0-1 15,0 0 3-15,0 0-2 0,0 0 4 16,0 0 1-16,0 0-3 16,0-1-4-16,23-2-10 15,8 2 30-15,8-3-34 16,7-1 1-16,-2 2-3 15,3-4-3-15,-1 4-1 16,-5-4-1-16,-5 3 0 16,-7 2 0-16,-9 1-1 15,-9 1 2-15,-5 0-1 16,-6-3 0-16,0 3 1 16,0 0-2-16,0 0 5 15,0 0 0-15,0 0-5 16,0-2 1-16,0 0-1 0,0 1-12 15,-2-4-52-15,-7-2-50 16,1 6-36-16,-4 1-72 16,-1-1-98-16</inkml:trace>
  <inkml:trace contextRef="#ctx0" brushRef="#br0" timeOffset="121169.08">28336 10793 86 0,'0'0'80'0,"0"0"-36"16,0 0 33-16,0 0 8 0,0 0-16 16,0 0 1-16,-15-58-19 15,15 49-8-15,0 3 14 16,-2 4 4-16,2-1-16 15,-2 3 7-15,2 0-11 16,0 0-17-16,0 0-6 16,0 0-2-16,0 0-16 15,0 0-2-15,2 20 2 16,11 9 2-16,-1 3 1 16,-2 4 2-16,-3 3-1 0,-5-1-3 15,0-1-1 1,-2-4 4-16,0-4-4 0,0-5 2 15,0-5 2-15,0-6-4 16,0-6 0-16,5-2 0 16,0-3-61-16,8-2-92 15,5 0-87-15,3 0-17 16</inkml:trace>
  <inkml:trace contextRef="#ctx0" brushRef="#br0" timeOffset="122142.9">28994 10582 194 0,'0'0'124'0,"0"0"-47"16,0 0 13-16,0 0-1 15,0 0 1-15,0 0-32 0,-4 0-28 16,4 0-8-16,0 0-7 15,0 0 6-15,0 0-5 16,0 0-16-16,0 12-11 16,-2 16 11-16,2 7 18 15,-3 6-10-15,3-1-2 16,-2-2-5-16,2-2 4 16,-2-2-3-16,-2-3-1 15,1-8 2-15,0-2-1 16,1-10 0-16,2-7-1 15,0 0-1-15,0-1 1 16,-2-3 1-16,2 0 0 16,0 0 0-16,0 1-1 0,0-1 3 15,0 0-1-15,0 0 4 16,0 0 0-16,0 0 7 16,0 0 20-16,0-9-15 15,0-8 4-15,10 3-15 16,5-2 2-1,1 2-8-15,3 0-1 0,4 0 4 16,-1 2-10-16,3 0 3 16,1 4 2-16,-3 4 2 15,-1 4-2-15,3 0-3 16,2 0-2-16,-1 18 0 16,3 2 2-16,-5 4 3 15,-8-2-2-15,-7 2 2 16,-9 1-6-16,0-4-2 0,-11 1 6 15,-18-2 2-15,-6-1 2 16,-4-7-2-16,-5-5 1 16,-1-2 4-16,3-5-2 15,0 0-3-15,3-5 7 16,10-10-3-16,8-3 2 16,5 1 11-16,11 2 19 15,3-2 10-15,2 5 6 16,0 5-10-16,0 0-5 15,0 6-1-15,0 1-9 0,0 0-12 16,0 0-6 0,0 0-7-16,0 0-2 0,0 0 0 15,0 0 0-15,0 0 1 16,0 0-1-16,0 0 0 16,0 0-1-16,0 0 0 15,0 0-1-15,0 0 0 16,0 0-7-16,0 0-20 15,0 0-27-15,0 0-40 16,0 0-26-16,0 0-67 16,7-3-210-16</inkml:trace>
  <inkml:trace contextRef="#ctx0" brushRef="#br0" timeOffset="123007.78">29193 10281 74 0,'0'0'108'0,"0"0"-29"16,0 0 0-16,0 0 9 15,0 0-7-15,0 0-14 16,-2-6-2-16,0 6-13 16,2 0-17-16,0 0-18 0,-4 0-10 15,4 0-7 1,-4 0-1-16,0 7 1 0,-1 10 6 15,-3 3 15-15,0 1-10 16,2 4 1-16,-1-1-3 16,-1 0 1-16,1-2-5 15,0-4 3-15,0-4-3 16,5-5-1-16,-2-4 0 16,4-1-2-16,-2-1 2 15,0-3 0-15,2 0 5 16,0 0 8-16,0 0 49 15,0-12-10-15,0-9-54 16,0-2 5-16,2 2-4 16,4-1-1-16,-1 2-2 15,1 0 1-15,4 2 0 0,-4 1-1 16,3 4 6-16,-1 1 2 16,0 2 8-16,-4 1 7 15,3 4-12-15,-5 3-5 16,-2 0 14-16,0 2-5 15,0 0-6-15,0 0-5 16,0 0-2-16,0 0 0 16,0 0-2-16,2 0-5 15,4 0-3-15,8 18-2 16,1 14 9-16,6 6 1 16,-3 6 1-16,-1 0 0 15,2-5 4-15,-7-5-4 0,0-9 0 16,-3-7-1-16,-5-6 0 15,-2-6-3-15,1-6-156 16,-3 0-187-16</inkml:trace>
  <inkml:trace contextRef="#ctx0" brushRef="#br0" timeOffset="124565.76">29658 10703 100 0,'0'0'88'16,"0"0"3"-16,0 0-21 0,0 0-16 16,0 0-8-16,0 0-1 15,0 0 3-15,0 0-1 16,0 0 8-16,0 0-6 16,0 0-5-16,0-2 1 15,0 2-3-15,0-5-5 16,13-2-18-16,3 0 13 15,3-1-32-15,-4 3 0 16,-4 5-3-16,2 0-11 16,-4 0 8-16,-2 0 6 15,0 15-10-15,-5 4-1 16,-2 10 8-16,0 0-3 16,0 3 3-16,-14 1 0 0,-7-5 3 15,0-2 2-15,-1-4 1 16,1-6-3-16,6-6 1 15,4-3 1-15,4-3-1 16,5-4 2-16,2 0 6 16,0 0 8-16,0-7 23 15,25-16-23-15,4-8-16 16,2 1-1-16,-2 0 6 16,-7 5-5-16,-2 0-1 15,-2 4 1-15,-2 2-1 16,-3-1 0-16,-2 1 3 15,-2 4-2-15,-2 5 4 0,-3 0-5 16,-4 6 6 0,0-1 10-16,0 3-4 0,0 1 7 15,0 1-9-15,0 0 1 16,0 0-9-16,0 0-2 16,0 0-3-16,0 0 0 15,0 0-1-15,0 0-2 16,0 0 4-16,-4 0 2 15,-12 0-1-15,3 0 1 16,-3 0-2-16,3 8 2 16,2 6-2-16,-5 4 2 15,3 8-3-15,-1 6 1 16,5 4 2-16,5 4 0 16,4-2 2-16,0 2 6 15,17-4-8-15,15-6 16 0,4-4-2 16,2-11 2-1,-3-8-5-15,-1-7-6 0,-3 0 2 16,-4-5 9-16,-3-17-9 16,-6-4-7-16,-5-4-8 15,-6-1-40-15,-5 5-33 16,-2 4-60-16,0 6-105 16,-2 2-139-16</inkml:trace>
  <inkml:trace contextRef="#ctx0" brushRef="#br0" timeOffset="124979.67">30147 10780 247 0,'0'0'144'15,"0"0"-16"-15,0 0-12 16,0 0-55-16,0 0-19 16,0 0-10-16,0-8-26 15,0 8-6-15,0 0-9 16,0 0 5-16,-3 6 4 0,-1 9 1 15,-2 10 27-15,-2 3-7 16,-1 6 3-16,5 3 8 16,2-1-9-16,2-3-6 15,0-4 9-15,0-9-8 16,20-3-9-16,9-10 3 16,5-7 4-16,1 0-14 15,3-15-2-15,-3-14-71 16,-8-10-101-16,-8-5-134 15</inkml:trace>
  <inkml:trace contextRef="#ctx0" brushRef="#br0" timeOffset="125334.92">30309 10527 395 0,'0'0'151'15,"0"0"-71"-15,0 0-49 16,0 0-31-16,0 0 3 0,0 0 29 16,-26 70 8-1,26-43-20-15,0-8 14 0,6-2-1 16,14-9-9-16,0-8 16 15,3 0 39-15,-1 0-27 16,-2-23-15-16,-4-3-11 16,-7 1-6-16,-9 0 2 15,0 6-22-15,0 6-3 16,-21 10 0-16,-3 3-32 16,-10 1-43-16,-4 29-84 15,1 2-195-15</inkml:trace>
  <inkml:trace contextRef="#ctx0" brushRef="#br0" timeOffset="130229.02">25579 11219 7 0,'0'0'88'16,"0"0"2"-16,0 0-22 16,0 0 0-16,0 0 12 15,0 0-9-15,0 0-12 16,0 0-24-16,0 0 4 15,0 0 7-15,0 0 7 16,0 0-5-16,0 0-18 16,0-5 5-16,0-6 9 15,0-1-34-15,0-4-7 16,0 0 1-16,0 0-2 16,0 0-1-16,0 2 1 0,0 2-2 15,0 4 4-15,-2 2-1 16,2 2-1-16,-3 2-1 15,1 2 2-15,2 0-2 16,0 0 1-16,0 0-2 16,0 0 0-16,0 0-2 15,0 0-4-15,0 0 0 16,0 0-7-16,-2 4 10 16,-3 12 3-16,1 5 1 15,-2 4-1-15,4 5 0 16,2 4 0-16,0 4 3 15,0-3-3-15,0 2 4 0,6-7-3 16,5-2 1-16,5-6 0 16,-1-9 2-1,1-4-1-15,-1-9 5 0,3 0 1 16,3-1 0-16,0-21-6 16,0-9 3-16,-3 1-5 15,-3-4 0-15,-6 2-1 16,0-1 0-16,-6 7-1 15,-3 3 1-15,0 0 2 16,0 3-2-16,0 5 0 16,0-1 0-16,-5 4 1 15,1 6 1-15,1 0-2 16,3 3 4-16,0 2-1 16,0-1-1-16,0-2 5 15,0-1 6-15,0 2 2 0,0-1-6 16,0 2-1-16,0 0 3 15,0-1-2-15,0 3-6 16,0 0-3-16,0 0-3 16,0 0-3-16,0 0-2 15,0 21 4-15,0 7 4 16,0 10 2-16,5 8 0 16,2 8-1-16,-5 13 5 15,2 7-4-15,-2 6 6 16,0 0-1-16,-2-4 1 15,0-8-1-15,0-3-1 16,0-7-1-16,2-5 5 0,-2-7 0 16,0-5 5-16,0-9-10 15,0-6 0-15,0-4 2 16,0-10-1-16,0-6-3 16,0-2-2-16,0-1 0 15,0-1 0-15,0 0 4 16,0-2-2-16,-6 0 7 15,-7 0 6-15,-3 0 7 16,-2-2-16-16,-2-9-2 16,0-1-1-16,1-2-2 15,2-2-1-15,4 0 4 16,6-5 0-16,5-5 8 16,2-11-6-16,0-4 1 0,16-8-1 15,11-3-4 1,4-2 3-16,4-4-2 0,-1 0-4 15,-1 0 5-15,-2 7-4 16,-6 5 0-16,-5 7-1 16,-7 11 1-16,-6 13-1 15,-3 9-1-15,-4 3 1 16,0 3 0-16,0 0-8 16,0 0-15-16,0 0-56 15,0 0-33-15,0 0-23 16,0 0-129-16,0 0 23 15</inkml:trace>
  <inkml:trace contextRef="#ctx0" brushRef="#br0" timeOffset="130732.09">26109 11253 126 0,'0'0'146'0,"0"0"-93"16,0 0-32-16,0 0 29 16,0 0 32-16,0 0 2 15,0-14 2-15,0 10-25 16,0-5-41-16,0 6 16 16,0 1-2-16,0 0-8 15,0 2 0-15,0 0-15 0,0 0-6 16,0 0-2-1,0 0-3-15,0 0 0 0,0 0-1 16,0 0-5-16,0 10 5 16,0 10 1-16,-8 6 5 15,-4 6 1-15,1 3 9 16,3 1 13-16,6 2 1 16,2-3-8-16,0-1-4 15,4-5 8-15,11-5 6 16,5-7-5-16,-1-3-7 15,-2-5-10-15,1-5 4 16,-5-2-2-16,-1-2-7 0,-1 0 4 16,-1-2-6-1,0-16-2-15,-6-3-21 0,-2-8-47 16,-2 0 6-16,0-5-29 16,0 5-33-16,-2-1-4 15,0-1-2-15,2 7-14 16,0 5-16-16,0 1-32 15</inkml:trace>
  <inkml:trace contextRef="#ctx0" brushRef="#br0" timeOffset="131124.94">26223 10871 145 0,'0'0'149'15,"0"0"-7"-15,0 0-71 16,0 0-41-16,0 0-22 16,0 0-1-16,-18 7 1 15,12 14 18-15,6-3-6 16,0-3 17-16,0-3 22 15,0-6 4-15,0-1-24 0,4-5-19 16,2 0 12-16,0 0 1 16,-2 0-15-16,0-2-10 15,-1-11-6 1,-3-1 1-16,0 5-3 0,0 1 0 16,-9 1-1-16,-11 7-8 15,-3 0-51-15,-4 0 4 16,-4 0-36-16,0 7-35 15,-3 5-46-15,1-3-119 16</inkml:trace>
  <inkml:trace contextRef="#ctx0" brushRef="#br0" timeOffset="131833.29">25737 10720 156 0,'0'0'111'15,"0"0"-4"-15,0 0-22 16,0 0-25-16,0 0-7 0,0 0-17 16,0-6-20-1,0 6-3-15,0 0 0 0,0 0-12 16,0 1 0-16,0 16-1 16,-2 0 14-16,-4 4-1 15,-4-1-4-15,4 0 10 16,-3-2-5-16,0-4-5 15,0-2-5-15,5-6 3 16,-1-2-4-16,3-3 0 16,2-1-2-16,0 0 8 15,0 0 9-15,-2 0 0 16,0-14-2-16,2-11-14 16,0-1 2-16,0-6-3 0,13-1 2 15,5 1 1 1,-3 3-3-16,3 0 1 0,0 6 8 15,-4 0-4-15,-2 6 3 16,-2 3 13-16,-3 3 17 16,-3 7-1-16,-4 2-5 15,2 2-7-15,-2 0-14 16,0 0-7-16,0 0-4 16,0 0-1-16,0 0-6 15,6 13 4-15,6 6 2 16,-1 8 5-16,7 3-1 15,2 4-1-15,4 0 8 16,1 5-2-16,-2-6 1 16,-6-3-5-16,-1-6-2 0,-5-7 0 15,-5-5-2-15,-1-4-1 16,-3-7 0-16,-2-1-30 16,5 0-74-16,4-1-99 15,6-19-423-15</inkml:trace>
  <inkml:trace contextRef="#ctx0" brushRef="#br0" timeOffset="132248.29">26658 11051 24 0,'0'0'410'0,"0"0"-250"16,0 0-30-16,0 0-7 0,0 0-23 15,0 0-38 1,-9 0-26-16,9 0-13 0,7 0-17 16,9 0 19-16,3 0-19 15,4-2-1-15,-1-3-3 16,3 2 1-16,-1 1-2 16,0 2-2-16,1 0-2 15,-4 0-43-15,-9 0-69 16,-5 8-60-16,-7 4-52 15,0 2-7-15,-17 3 48 16</inkml:trace>
  <inkml:trace contextRef="#ctx0" brushRef="#br0" timeOffset="132420.21">26614 11214 142 0,'0'0'185'0,"0"0"16"0,0 0 31 15,0 0-68 1,0 0-93-16,0 0-23 0,50 3-16 15,-19-3-20-15,-2 0-2 16,3 0-7-16,-3 0-2 16,-5 0-2-16,-5 0-51 15,-6 0-84-15,-5 0-250 16</inkml:trace>
  <inkml:trace contextRef="#ctx0" brushRef="#br0" timeOffset="136843.21">25316 10307 6 0,'0'0'42'16,"0"0"8"-16,0 0 37 0,0 0 26 16,0 0-3-16,0 0-26 15,-4-5-21-15,4 5-13 16,0 0-14-16,0 0-6 16,0 0-7-16,2-1-10 15,15-3 17-15,15-2-22 16,8 0 1-16,9 0 5 15,9 0-3-15,9-2-1 16,6 1-2-16,14-2-2 16,7-4 1-16,6 1-2 15,5-2-1-15,0-2-3 16,6 0 2-16,10 0-1 16,14-2 3-16,13 1-5 0,3 0 5 15,1 8 3 1,-7 2 5-16,-7 7-6 0,-2 0 1 15,2 0-6-15,3 0 3 16,4 0-4-16,0 0-1 16,1 0 1-16,9 0 2 15,5-2-1-15,7-10-1 16,0-2 3-16,-6 3-4 16,-14 2 3-16,-20 3-1 15,-18 4-1-15,-13 2-1 16,-13 0 3-16,-14 0-3 15,-9 0 1-15,-9 0-1 16,-4 0 3-16,-2 0 19 16,-3-4 8-16,5-2-19 15,-1 0-3-15,-1-2 7 16,-3 5-8-16,-8 0-3 0,-14 3-4 16,-9 0 0-16,-9 0 0 15,-2 0-4-15,2 0 3 16,-2 0-1-16,0 0 2 15,7 0 2-15,4 0 3 16,7 0-2-16,2 0 0 16,1 0 2-16,-2 0-5 15,-1 0 1-15,-3 0 0 16,1 0 0-16,3 0 0 16,6 0-1-16,7 0 0 15,2 0 2-15,1-4-1 0,-3-3-1 16,1 0 0-16,-4 2 3 15,-4-2-3-15,-8 5 0 16,-3 0 0-16,-3 2 0 16,-3 0-1-16,2 0 1 15,-4 0-4-15,-1 0 3 16,-1 0 0-16,3 0 0 16,0 0 0-16,-1 4 2 15,3 0-2-15,0 2 2 16,0 0-2-16,-4 2 1 15,-1 1-4-15,-4 2-6 16,0 1 4-16,0 4 4 0,0 3-2 16,0 1 8-16,-4 1-2 15,-1 1-1-15,1 0 0 16,-1-1 2-16,0 0-3 16,3 5 4-16,-2 1-3 15,2 1 5-15,2 4-1 16,-2 2-3-16,-1 2-1 15,1 3 0-15,2 0 0 16,-2 1 2-16,0 0-1 16,2-2-1-16,0 1 1 15,0-3 3-15,0 0-2 16,0 2 1-16,0-2-1 16,0 0-2-16,0 0 1 0,0-3 4 15,0 1-6 1,0-5 3-16,0 1-1 0,0-2 2 15,0 3-3-15,0-4 0 16,0 4 2-16,-2-1 0 16,-3 0 0-16,2-2-2 15,3 2 3-15,0-2 0 16,0-2-2-16,0-1 3 16,0-1-2-16,0-1-2 15,0 1 3-15,0 1-2 16,0 0 1-16,0 1-3 15,-4 3 2-15,0-1-1 0,-3-2-1 16,5-2 2 0,-2 0-1-16,-2 1 3 0,4-4-3 15,-4-2 1-15,4 1 2 16,-3-7-1-16,-1 1 2 16,2-4-2-16,-2-2-2 15,2-4 3-15,0 2-4 16,-3-2 4-16,1 0 2 15,-2 3-5-15,-2-4 2 16,-1 1 1-16,-5 1-4 16,-2 0 2-16,-4-1 4 15,-3 3-1-15,-4-3-4 16,0-2 2-16,0 3-3 16,0-1 4-16,-2 1-7 15,-2-2 6-15,-1 2-3 0,-1 1 0 16,1 0 1-16,-1-3 1 15,-4 4 0-15,-1 1 2 16,1-2-3-16,-2 2-1 16,1-1 0-16,5 0-1 15,-1 0 2-15,5 0-2 16,-3-1 3-16,5 1 0 16,-2-2-2-16,0-1 0 15,0 1 2-15,-1 2-2 16,-4-2 0-16,-1 4 0 15,-1 1 1-15,-5-3-1 16,1 2 0-16,0-3 0 0,1 2 0 16,4-2 0-16,1-3 0 15,3 2 1-15,-1-1-1 16,-2 0-2-16,0 3 2 16,-3-2 1-16,-1-1-1 15,-5 1 0-15,1-4 1 16,-4 3 0-16,0-2-1 15,1-2 1-15,-1 2-1 16,2 1 1-16,-1-3 0 16,-2 3-1-16,2 1 0 15,-1 2-1-15,0-2 1 16,4 2 1-16,1 0 0 16,1 0-1-16,-1 0 0 15,4 0 0-15,-1 0 2 0,2 0-1 16,0 0-1-16,2 0 1 15,-2 1-1-15,5-2 0 16,-5 2 0-16,4-4 0 16,-1 3 0-16,-3-3 1 15,3 1-1-15,-8-1 0 16,1-3 0-16,-6 0 0 16,2 0 0-16,1 0 0 15,3 0 0-15,0 0 0 16,1 0-1-16,1-2 1 15,3 1 0-15,-4-1 0 0,3-3-1 16,3 3 1 0,1 0 0-16,3 0 1 0,0 1-1 15,0-1-1-15,-5 0 0 16,-4 2 2-16,0 0 2 16,-2 0-3-16,-1 0-1 15,3 0 1-15,0 0 0 16,2 0 1-16,4 0 1 15,1 0-2-15,0 0-2 16,-1 0 2-16,3 0 0 16,0 0 2-16,0 0-4 15,0 0 2-15,2 0 0 16,0 0 3-16,-3 0-3 16,1 0-1-16,-4 0 1 15,1 2 0-15,3 1 2 0,0 1-3 16,2 3 1-1,0-4 0-15,2 3 0 0,2-2 0 16,3 0 0-16,-1 0-1 16,4-1 1-16,-2 1 1 15,2 0 0-15,-1-2-2 16,-3-1 2-16,1 3-1 16,-4 0 0-16,-1-1 0 15,2 0-1-15,0-1 2 16,1 0-1-16,4 1 0 15,0 1 0-15,-3-3-1 16,6 1 1-16,-5 1 0 0,3 1 0 16,2-3-1-1,-3 2-2-15,-1-2 3 0,4 2 0 16,-3-3 0-16,1 2 1 16,2-2 2-16,-1 0-3 15,5 0 0-15,-1 0 0 16,3 0 1-16,-2 0-1 15,-3 0 0-15,-4 0-1 16,0 0 1-16,0 0 0 16,5 0 0-16,1 0 3 15,5 0-3-15,3-2-2 16,2-2 2-16,-2 1 0 16,6 2 1-16,-2-2 4 15,2-3-2-15,-2-4 3 16,2-2-4-16,0-3 6 0,0-4 11 15,0 3-4-15,0-2-12 16,0 2 0-16,0-2 1 16,2 0 2-16,-2 0-5 15,0-4 0-15,0-2 1 16,0-6-1-16,0-3-1 16,0-2 1-16,0-1-1 15,2 0 2-15,-2 1-2 16,0 1 0-16,0 2 0 15,0 1 1-15,0-1-1 16,0-1 1-16,-2-1-1 16,-2-3 0-16,-3 0 1 0,1-5 0 15,-2 0-1 1,4-4 0-16,0 1 0 0,2 3 0 16,-3 2 0-16,1 5 0 15,0 6 0-15,-1 0 0 16,2 6 1-16,-1-3-1 15,4-3 0-15,-2 1 1 16,2-4-1-16,0 3-1 16,-2-4 1-16,2 1 0 15,-3 0 0-15,1 0 0 16,-2 0 1-16,2 4 0 16,0 2-2-16,-3 4 2 15,2 2-1-15,3 2 0 0,-2 0 0 16,2-1 0-16,0 2-1 15,0-3 1-15,-2-3-2 16,2 3 2-16,0 0 0 16,0 0-1-16,0-1 0 15,0 4 2-15,0 1-1 16,0 3 1-16,0 4-1 16,0 4 0-16,0-2 0 15,0 2-1-15,0 2 1 16,0-1 3-16,0 0-3 15,0 0 1-15,0-6-1 16,0 2-2-16,0 0 2 0,-2 0 2 16,2 2-2-16,0 3 1 15,-2-4-1-15,2 1-2 16,0 2 2-16,0 0 0 16,0 2 0-16,0-4 2 15,0 1 0-15,0 0-3 16,0-2 1-16,0 4-7 15,0 1 7-15,0 0 1 16,0 2 0-16,0 0 0 16,0 0-1-16,0-2-5 15,0 2-3-15,0-4-2 16,2 0 10-16,18-4 2 16,11 0 4-16,13 2-6 15,8-2-92-15,8-6-115 16,11-13-532-16</inkml:trace>
  <inkml:trace contextRef="#ctx0" brushRef="#br0" timeOffset="140535.79">27073 13055 78 0,'0'27'9'0,"6"5"-5"15,23 2-4-15,11-8-1 16,9-6-5-16,3-4-5 16,-1 0 5-16,-2 5-10 15,-11-2-3-15</inkml:trace>
  <inkml:trace contextRef="#ctx0" brushRef="#br0" timeOffset="141981.15">27688 13534 76 0,'0'0'63'0,"0"0"-11"16,0 0 36-16,0 0-10 16,0 0-18-16,0 0 41 15,-2-9-25-15,2 7-4 16,0 2-5-16,0 0 4 15,0 0-10-15,0 0-31 16,0 0-16-16,0 0-4 16,0 0-5-16,0 0-5 0,0 0-3 15,0 0 3-15,0 0 0 16,-5 0 1-16,-1 0 1 16,-4 0 1-16,-1 0-3 15,1 0 7-15,0 0-4 16,6 0 1-16,2 0 6 15,2-8 2-15,0-6 15 16,0-8-14-16,8-2-13 16,15 2 4-16,1 2-4 15,3 6 0-15,-4 2-1 16,-4 6 1-16,-3 2-2 16,-5 4 1-16,-2 0-2 0,-4 0-6 15,-1 0 1 1,1 6 5-16,-3 8 0 0,-2 4-3 15,0 0 5-15,0 4 1 16,-2 2 0-16,-17 0 3 16,0 2-3-16,-4 2 1 15,-1 0-1-15,-3 1 4 16,-4-3-4-16,0-3 0 16,2-4 0-16,4-5 2 15,5-2-1-15,2-4 0 16,5 2 1-16,4-6 0 15,0-1 3-15,5 2-2 16,-1-1 1-16,1 0 0 16,-3 2 0-16,-2 1 1 15,2 0-1-15,1 3-3 0,-4-2 0 16,4-1 1-16,-1 0 2 16,1-3-3-16,4-1-1 15,0-3 1-15,2 0 1 16,0 3-2-16,0-3 3 15,0 0 0-15,0 0 2 16,0 0 1-16,0 0 0 16,0 0 8-16,0 0 22 15,0-12-6-15,0-5-30 16,4 0-1-16,5 1-1 16,-1 0 2-16,4 0 0 15,1 2 0-15,1 0-7 0,-1 3 7 16,-2 4 1-16,0 1-1 15,0 3-5-15,-2 2 5 16,5 1-8-16,-1 0 8 16,7 0 0-16,3 1-2 15,0 13 2-15,2 7 0 16,-2 1-3-16,-5 0 3 16,-3-1-2-16,-1 2 2 15,-1-3 1-15,-2-2 1 16,0-8-1-16,0-3 8 15,-2-4 7-15,0-3 10 16,0 0 11-16,0 0-14 16,0 0-11-16,2-6 1 0,-2-3-9 15,0-4 1-15,2 1-4 16,0-2-1-16,1 0-12 16,-2 0-19-16,-1 3-53 15,3 2-12-15,3 3-87 16,3 0-138-16,5 1-144 15</inkml:trace>
  <inkml:trace contextRef="#ctx0" brushRef="#br0" timeOffset="142321.97">28305 13641 422 0,'0'0'190'15,"0"0"-56"-15,0 0-1 16,0 0 5-16,0 0-24 16,0 0-47-16,-24-19-28 15,24 16-25-15,9-1-7 16,13-2 23-16,10-2-25 15,3 0-2-15,5 0-1 16,-5 1-1-16,2-2-1 0,-11 4 0 16,-4 0-15-1,-6 1-56-15,-5 0-37 0,-4 2-34 16,-3-1-45-16,-2-2-67 16,-2-2-19-16</inkml:trace>
  <inkml:trace contextRef="#ctx0" brushRef="#br0" timeOffset="142589.82">28477 13411 28 0,'0'0'119'0,"0"0"34"16,0 0-34-16,0 0-5 15,0 0 5-15,0 0-41 0,-7-65-17 16,7 65-2-1,0 0 1-15,0 0-24 0,0 0-23 16,-2 0-13-16,2 17-1 16,-2 12 1-16,-2 12 26 15,2 7-3-15,-4 0-7 16,0 1-5-16,2-5-8 16,1-7-3-16,3-5-9 15,0-7-158-15,29-15-249 16</inkml:trace>
  <inkml:trace contextRef="#ctx0" brushRef="#br0" timeOffset="143533.04">29262 13323 23 0,'0'0'88'0,"0"0"1"16,0 0-20-16,0 0-7 15,0 0 4-15,0 0-10 16,0-18-9-16,0 13 8 15,2 2 16-15,-2-1 3 16,0-1-14-16,0 0-12 16,0 2 0-16,0 3-5 0,0 0-5 15,0 0-14-15,0 0-6 16,0 0-11-16,0 0-5 16,0 0-2-16,0 0-6 15,2 22-2-15,-2 15 8 16,0 8 0-16,0 6 3 15,0 2 0-15,0-2-2 16,0-1 0-16,0-3-1 16,0-8 0-16,0-6-138 15,0-13-206-15</inkml:trace>
  <inkml:trace contextRef="#ctx0" brushRef="#br0" timeOffset="143897.84">29587 13455 417 0,'0'0'143'16,"0"0"-36"-16,0 0-60 16,0 0-13-16,0 0-10 15,0 0-19-15,5 4 3 16,-5 6 18-16,4 0-3 15,-2-6-4-15,0-2 15 16,1-2 20-16,-1 0-17 0,-2 0-18 16,2 0-2-1,2 0 10-15,1-6-22 0,-5-8-5 16,0-1 2-16,0-2-2 16,-2 2-1-16,-14 6-12 15,-9 4 6-15,1 5-3 16,-2 0 2-16,1 0-5 15,5 0-21-15,9 11-38 16,9 4-74-16,2-6-106 16,6-5-153-16</inkml:trace>
  <inkml:trace contextRef="#ctx0" brushRef="#br0" timeOffset="144711.88">29968 13247 82 0,'0'0'280'0,"0"0"-192"16,0 0-23-16,0 0 34 15,0 0-13-15,0 0-53 16,0-56 5-16,7 49-5 15,2 2-7-15,-2-2-4 16,-3 3 6-16,0 0-3 16,-2 2 18-16,-2 2-5 0,0 0-9 15,0 0-13-15,0 0-6 16,0 0-10-16,0 4-15 16,0 19 14-16,-6 9 1 15,-14 3 4-15,-4 4 3 16,-3-1 2-16,0-4 5 15,0-4-1-15,5-6 3 16,4-6-7-16,7-7 0 16,6-4-2-16,5-5-1 15,0-2 20-15,0 0 25 16,27 0 6-16,13-2-25 16,12-10-29-16,-3 2-2 15,-3 5-1-15,-5 2 0 16,-3 3-38-16,-9 0-27 0,-10 0-28 15,-3-2 17-15,-11 0-6 16,-3-3-2-16,-2 2 10 16,0-3-5-16,-7-2 19 15,-13-1 39-15,3-2 9 16,-2 1 12-16,4-3 0 16,3-2 2-16,2 1 1 15,1-6 9-15,4 2 33 16,0-5 17-16,5 2-9 15,0-1 7-15,0 0-19 16,0 1-6-16,0 3 4 0,0 1-5 16,0 3 2-1,0-1-13-15,0 5-2 0,0 3 4 16,3 2 11-16,-1 3-17 16,0 0 5-16,1 0-1 15,-3 2-8-15,0 0-5 16,4 0-10-16,3 18-5 15,-1 24 0-15,1 20 5 16,-3 10 4-16,-4 4-2 16,0 1 3-16,0-6-3 15,-6-4 2-15,-3-11-4 16,3-10-36-16,1-11-58 16,0-14-33-16,5-8-87 15,0-13-98-15,0 0-125 0</inkml:trace>
  <inkml:trace contextRef="#ctx0" brushRef="#br0" timeOffset="145237.78">30267 13389 387 0,'0'0'177'0,"0"0"-57"15,0 0-1-15,0 0-57 16,0 0-25-16,0 0-17 15,0-50-17-15,0 42 2 16,2 0-3-16,2-3 0 16,6 1 1-16,-1 1-2 0,1-4-1 15,2 4 0-15,-1 3-6 16,-2 2 4-16,2 4 2 16,-2 0 1-16,0 0-1 15,0 10 0-15,-2 10-4 16,-5 5-4-16,-2 5 7 15,0 1 0-15,0 1 0 16,-12-2 2-16,-3-4 0 16,-8 0 3-16,1 0-1 15,-2-2-2-15,2-1 5 16,1-5-6-16,10-8 6 16,5-2-3-16,4-7 2 15,2-1 4-15,0 0 19 16,0 0 23-16,8 0 27 0,21 0-7 15,11-1-62-15,10-10-2 16,-2 2-2-16,-1 0-2 16,-5 7-2-16,-10-1-2 15,-12 1 2-15,-9 2-3 16,-9 0 2-16,-2 0-35 16,0 0-31-16,0 0-24 15,-7 0 30-15,-10 0 13 16,-5-3-85-16,5-4-145 15,7-6-177-15</inkml:trace>
  <inkml:trace contextRef="#ctx0" brushRef="#br0" timeOffset="145782.91">30755 13150 371 0,'0'0'183'16,"0"0"-80"-16,0 0 14 15,0 0-26-15,0 0-35 16,0 0-11-16,0-17-19 16,0 17-17-16,0 0-5 15,0 0-1-15,0 0 3 0,0 0-1 16,0 0-4-16,0 5-1 15,-6 7 0-15,-11 4 1 16,-2 9 7-16,-3 5 1 16,-1 7 10-16,-2 7 2 15,4 5-13-15,2-1 7 16,9 0-1-16,5-4-10 16,5-4 3-16,0-2 0 15,15-11 0-15,12-6 2 16,2-5-3-16,3-8-4 15,-6-6 8-15,-1-2-10 16,-6 0-3-16,0-3-13 16,-4-15-11-16,-3-4 1 0,-8-3 3 15,-4-1 17-15,0 2 4 16,-7 7-3-16,-17 5 0 16,-7 5 4-16,-7 7 1 15,-5 0 2-15,5 0-2 16,5 10 4-16,4 4-4 15,4 0 0-15,6-2-1 16,5 0 0-16,10-2-64 16,4 0-94-16,0-6-137 15,15-1-160-15</inkml:trace>
  <inkml:trace contextRef="#ctx0" brushRef="#br0" timeOffset="146864.71">31007 13268 256 0,'0'0'181'16,"0"0"-106"-16,0 0-14 15,0 0-34-15,0 0 7 16,0 0-33-16,78-46 1 0,-58 46-4 16,-4 0 0-1,-5 0-2-15,-4 0 4 0,-3 0 0 16,0 0-1-16,1 10-6 16,-1 11 7-16,-2 9 6 15,-2-1 13-15,0 5 14 16,0 1 4-16,-8-1-21 15,-10-4 53-15,-2-2-27 16,-3-5-11-16,4-4 12 16,3-5-28-16,5-4-7 15,4-3-3-15,4-6-1 16,3-1 0-16,0 0 13 16,0 0 4-16,5-13 1 15,17-10-21-15,5-5 1 0,2-2-2 16,0 0-5-16,-4 2-4 15,0 0 0-15,-4 2 9 16,-5-1 0-16,2 6 3 16,-4 0 6-16,-6 3 2 15,1 4 4-15,-4 4-6 16,-3 2 10-16,-2 3-3 16,0-2-5-16,0 4-5 15,0-1-6-15,0-1 0 16,0 3 0-16,0 0 0 15,0 2-8-15,0 0 4 16,-7 0-2-16,-2 0 2 16,-4 11 1-16,-3 6 1 15,1 12-3-15,1 4 3 0,3 6 2 16,7 3 8-16,0 0 1 16,4-6 1-16,0 0 4 15,6-7-3-15,17-3-1 16,0-9 4-16,4-4-8 15,0-11 3-15,0-2 0 16,-2 0-6-16,-3 0-3 16,0-15-7-16,-4-2-50 15,-3-4-33-15,-1-1-21 16,-1-4 6-16,-1 2 55 16,-4 1 49-16,3 0 1 15,-3 3 12-15,-2 5 27 16,3 4 16-16,-5 1 6 0,0 4-8 15,1-2-20-15,0 4-7 16,-3-1-8-16,0 3-2 16,-2 2 6-16,0 0-2 15,0 0-12-15,0 0-3 16,0 0-5-16,0 0-6 16,0 0 2-16,0 0 2 15,-2 0 1-15,-7 17 0 16,-4 7 1-16,2 5 8 15,-1 10 17-15,6 3 0 16,3 1 5-16,3-2-8 16,0 2-3-16,0-8 0 15,13-3-11-15,6-5-2 0,-4-8 1 16,-3-6-7-16,-4-10 3 16,-1-3-3-16,7 0-6 15,3-13-55-15,8-9-42 16,-1-9-40-16,-1 0-146 15,-2-4-218-15</inkml:trace>
  <inkml:trace contextRef="#ctx0" brushRef="#br0" timeOffset="147157.54">31785 13189 474 0,'0'0'181'15,"0"0"-60"-15,0 0-20 16,0 0-41-16,0 0-42 16,0 0-16-16,-9 19 15 15,9 2 6-15,0-8-9 16,7-4 0-16,11-6 44 16,-1-3-22-16,2 0-19 15,-9 0 0-15,-1-15-6 16,-6-6-7-16,-3-1-3 15,0 5-1-15,-12 2-16 16,-19 10-47-16,-13 5-4 16,-12 0-32-16,-8 9-118 0,-13 12-218 15</inkml:trace>
  <inkml:trace contextRef="#ctx0" brushRef="#br0" timeOffset="148513.56">25717 13582 59 0,'0'0'107'15,"0"0"-18"-15,0 0-17 16,0 0 17-16,0 0-14 16,0 0-19-16,74-71 9 15,-69 61 4-15,-1 2-11 16,-2 3-17-16,0 0-2 15,-2 3 1-15,0 2-12 16,0 0-19-16,0 0-9 16,2 0-3-16,5 0-5 0,5 16 2 15,3 10 6 1,3 8 2-16,1 5 4 0,4-2 6 16,-1 0 6-16,1-6 0 15,-4-4-14-15,4-8 3 16,2-4-3-16,-1-10 4 15,-2-5 0-15,3 0 3 16,-3 0-5-16,-1-9 1 16,-2-14-6-16,1-3 0 15,-1-3-1-15,-4-4 0 16,1 1-2-16,-5 0 0 16,-3 3 4-16,-3 2-2 0,0 3 1 15,-5 9 4 1,0 0-4-16,0 9 25 0,0 4-5 15,0 2 2-15,0 0-23 16,0 0-1-16,0 0 0 16,0 0-10-16,0 4 3 15,0 20 8-15,2 12 5 16,4 15 3-16,1 10 0 16,2 10-1-16,2 8 4 15,0 2-9-15,-2 2 1 16,0-1-1-16,-2-4 0 15,-5-2 1-15,-2-9-3 16,0-6 6-16,0-11 0 16,0-6 4-16,2-13 5 15,-2-7-2-15,0-9-5 0,0-3 0 16,0-3-4-16,0-1 2 16,-8-4 0-16,-6-4 7 15,1 0-4-15,-3 0 11 16,-2-8-1-16,-2-15-4 15,3-7-9-15,1-3 3 16,5-6-5-16,1-1 0 16,8-6 3-16,2-6 7 15,0-4-8-15,0 0-2 16,16-4 1-16,15 0 0 16,7 0-5-16,2 5 0 15,1 11 0-15,-6 10-2 0,-10 10 1 16,-8 7 0-16,-1 8-21 15,-5 5-52-15,-3 0-85 16,4 4-68-16,1-3-230 16</inkml:trace>
  <inkml:trace contextRef="#ctx0" brushRef="#br0" timeOffset="148742.26">26724 13641 710 0,'0'0'140'0,"0"0"-110"16,0 0 18-16,0 0-31 16,0 0-15-16,0 0-2 15,92-26-2-15,-67 26-98 16,-3 9-52-16,-7 3-89 15,-3-1-74-15</inkml:trace>
  <inkml:trace contextRef="#ctx0" brushRef="#br0" timeOffset="148911.16">26758 13872 233 0,'0'0'186'15,"0"0"-44"-15,0 0-33 16,0 0 47-16,0 0 0 0,0 0-60 15,63 14-61-15,-10-20-28 16,1-2-3-16,2 0-4 16,2 2-53-16,4-1-102 15,0-4-282-15</inkml:trace>
  <inkml:trace contextRef="#ctx0" brushRef="#br0" timeOffset="153322.74">25980 13072 116 0,'0'0'70'16,"0"0"18"-16,0 0-5 16,0 0-6-16,0 0-10 15,0 0-13-15,0 0-15 16,0-2-19-16,0 2-4 16,0 0 7-16,0 0 3 15,0 0-2-15,0 0-1 16,0 0 5-16,0 0 1 15,0 0-3-15,0 0 1 16,0 0-1-16,0 0-12 16,0 0-2-16,0 0-5 15,0 0 0-15,0 0-4 0,0 0-2 16,0 0 0-16,0 0 0 16,0 0 0-16,0 0 2 15,0 0-3-15,0 0 4 16,0 0 1-16,0 0-4 15,0 0 6-15,0 0 0 16,0 0-5-16,0 0 1 16,0 0-2-16,0 0-1 15,0 0-4-15,3 0-8 16,-3 0-54-16,2 2-85 16,6 4-144-16,2 3-107 15</inkml:trace>
  <inkml:trace contextRef="#ctx0" brushRef="#br0" timeOffset="156339.06">25933 13029 32 0,'0'0'191'0,"0"0"-120"15,0 0-38-15,0 0 27 0,0 0 35 16,0 0-22-16,-6-3-4 15,6 1-7-15,4 0-14 16,16-3 3-16,3-3-37 16,4-4-9-16,-1-1 6 15,-2 0-6-15,1-4 0 16,0 0-4-16,-3 2 3 16,-4-3-2-16,-2 2-2 15,-5-3-9-15,-3 5-13 16,-6 2 4-16,-2 1 0 15,0 0-2-15,0 1 9 16,-2 3-2-16,-11 2-4 16,-3 3 11-16,-3 2-8 15,0 0 12-15,-1 0-3 0,1 0 1 16,0 12 2-16,2 7 2 16,3 4 0-16,6 4 6 15,5 3 18-15,3-1 19 16,0-2-10-16,5-3 3 15,13-6 3-15,-1-2 8 16,4-6-7-16,1-8-14 16,0-2-11-16,-4 0-10 15,-1 0 0-15,-3 0-5 16,1-10-21-16,4-2-52 16,-1-4-54-16,1-2-108 0,-1-2-29 15,-5 3 62 1</inkml:trace>
  <inkml:trace contextRef="#ctx0" brushRef="#br0" timeOffset="156921.04">26335 12859 129 0,'0'0'121'0,"0"0"-38"15,0 0 14-15,0 0-26 16,0 0-30-16,0 0-23 16,51-31-7-16,-39 31-9 15,3 0 0-15,1 0 1 16,1 0-2-16,1 0-1 15,-1 0 0-15,-5 11-3 16,-3 8-2-16,-7 2 2 16,-2 5 3-16,0 5 0 0,-4 1 0 15,-12-3 1-15,1-4 6 16,-2-4 5-16,7-2-6 16,3-9 0-16,3-2 0 15,2-6-4-15,2-2 3 16,0 0 5-16,0 0 12 15,0-12-10-15,2-6-10 16,4 2-2-16,3-4 1 16,1-2 1-16,3-1-2 15,2-2 1-15,3 2-2 16,0 1 4-16,-1 4-5 0,-3 2 5 16,-1 3-3-1,-4 1 7-15,-2 3 20 0,-4 6 28 16,-1 1-17-1,-2 2-7-15,0-3-8 0,0 3-11 16,0 0-12-16,0 0-4 16,0 0-5-16,-7 8 9 15,-7 10 8-15,6 7-2 16,5 0 12-16,3 4 12 16,0-1 12-16,0 2-22 15,16-4-2-15,6-2-8 16,1-7-1-16,1-6-1 15,-2-9 2-15,3-2-4 16,-3 0 1-16,1-4-7 16,-4-12-48-16,-1-3-73 15,-2 2-63-15,2-1-53 0,2-2-60 16</inkml:trace>
  <inkml:trace contextRef="#ctx0" brushRef="#br0" timeOffset="158645.01">26986 12900 37 0,'0'0'97'15,"0"0"-3"-15,0 0-3 16,0 0 22-16,0 0 8 16,0 0-14-16,24-9-21 15,-24 9-48-15,0 0-5 16,0 0-11-16,0 0-18 16,0 0-2-16,0 5-1 0,0 7 5 15,0-4-4-15,0-1 0 16,0 2 1-16,0-5-3 15,0-1 1-15,-2-1 3 16,2-2-3-16,0 0-1 16,0 0 8-16,-2 0 1 15,0 0 2-15,-3 0 14 16,-2-16-14-16,-1 0-11 16,1 0 1-16,-3-1 0 15,2 0 2-15,-1 1-2 16,3 1 1-16,-2 3-1 15,4 3-1-15,2 6 2 0,2 0 6 16,-2 3 5 0,2 0-9-16,0 0-4 0,-5 0-4 15,3 0-4-15,-4 0 6 16,-4 13 2-16,1 1 4 16,3 1 0-16,0 6 2 15,-2-2-1-15,4 3 2 16,2 0-5-16,-1-3 2 15,3-1-4-15,0-2 2 16,0-4-1-16,0-4 1 16,0-4-2-16,0-4 1 15,0 0-1-15,11-4 11 16,5-14 9-16,-1-5-15 16,-1 5 0-16,-3 0-3 15,-1 7-1-15,-2 0 0 0,-1 3-1 16,-1 1-4-16,2 0 4 15,-2 2-2-15,-1 0 2 16,-1 3-1-16,-4 2 0 16,0 0-2-16,0 0-8 15,0 0-1-15,0 7-2 16,0 10 14-16,0 4 3 16,0 1 0-16,2 3-3 15,2 0 1-15,3-1 0 16,0-3 0-16,0 0 0 15,-1-5-1-15,1-7 0 16,0-2 4-16,-3-5-1 0,1-2 1 16,1 0 6-1,3-9-3-15,3-11-5 0,1-6-2 16,-2-3-13-16,4 0-14 16,4 2 3-16,-2 1 0 15,3 4 14-15,1 4 9 16,-4 4 1-16,1 4 0 15,-5 3 3-15,1 3 20 16,-5 4-8-16,-1 0-5 16,-3 0-6-16,0 4-4 15,-1 13 0-15,-2 5 2 16,-2 5 3-16,0 4 4 16,0 1 0-16,0 4 0 15,0 0 4-15,0-6-2 0,0-4-3 16,0-8-1-16,0-7-1 15,0-4-2-15,0-5-3 16,0-2 2-16,0 0 8 16,0 0 7-16,3-2 23 15,3-16-9-15,0-8-31 16,1 0 0-16,0-1-1 16,0 1-5-16,2 5-20 15,0-1 4-15,2 6 17 16,0 2 1-16,0 2 0 15,0 5 2-15,-2 2-2 0,-3 5-1 16,2 0 0-16,-6 0 1 16,0 2-8-16,-2 17 4 15,0 8 7-15,0-1 0 16,0 2 1-16,0-2 4 16,0-6-4-16,0-6 3 15,0-6 0-15,0-6-2 16,0-2-2-16,0 0 2 15,0 0 0-15,0 0 8 16,0 0 4-16,0-12 2 16,0-6-16-16,0-6 2 15,4-2-2-15,3 2 0 16,-1 0-23-16,4 1 0 16,1 7 16-16,0 4 7 15,0 4-3-15,-2 4 1 16,0 3 0-16,-4 1 0 0,1 0 2 15,-1 4-6-15,1 12 4 16,1 3 2-16,-2 4 7 16,1 3-2-16,-1 0-2 15,1-2-1-15,3 2-2 16,-2-3 1-16,4-6 3 16,-2-5-2-16,5-6 3 15,5-6 5-15,4 0 19 16,3-14-16-16,1-12-10 15,-2-6-3-15,-8-2-16 16,-3 0-18-16,-3-2-9 16,-5 3 8-16,-3-1 10 15,-3 5 16-15,0 2 6 0,0 5 2 16,0 5 0-16,-5 5 1 16,1 3 3-16,4 7 8 15,-2 0 2-15,2 2-3 16,0 0-9-16,0 0-1 15,0 0-1-15,0 0-2 16,0 0-4-16,0 0 2 16,0 20 0-16,0 12 5 15,0 16 2-15,0 13 3 16,4 15 15-16,5 8-6 16,3 2-3-16,-4-5-2 0,1-16 5 15,-2-10-9-15,-2-15 1 16,-3-12-5-16,-2-10 0 15,0-9-2-15,0-9-9 16,0 0-79-16,0 0-36 16,0-23-104-16</inkml:trace>
  <inkml:trace contextRef="#ctx0" brushRef="#br0" timeOffset="159612.98">27804 13048 319 0,'0'0'147'0,"0"0"-37"16,0 0 16 0,0 0-34-16,0 0-21 0,0 0-48 15,33-70-20-15,-20 66-2 16,1 4 0-16,-3 0-1 16,-2 0 0-16,-6 0-3 15,1 0 3-15,-4 0-7 16,0 0-4-16,0 8-5 15,-4 2-1-15,-17 2 11 16,-4 0 5-16,1-2 1 16,0 0 1-16,6-3-1 15,7-2 0-15,6-1-3 16,3-4 3-16,2 0 15 16,0 0 32-16,0 0 23 15,11 0-18-15,4 0-24 0,4 0-23 16,-2 0 2-16,-1 0-3 15,2 0 1-15,-3 0-3 16,1-4 1-16,2-6 2 16,0-6-4-16,-1-4 0 15,-3 0-1-15,-1-4-9 16,-1-2-31-16,-1-5 2 16,-3 2 7-16,2-6 14 15,-4-1-12-15,-1 0 19 16,1 0 10-16,-4 4 4 15,3 3-1-15,-3 12 17 16,0 7 13-16,1 6-3 16,-3 1 0-16,0 3-15 15,0 0-10-15,0 0-5 0,0 0-10 16,0 17 7-16,0 9 3 16,-10 2 1-16,4 2 4 15,-1 2 5-15,5 0-1 16,2-1 2-16,0-2-3 15,0-2-3-15,0-5-3 16,2-7 4-16,5-2-2 16,-1-10 0-16,-1-3-2 15,2 0 2-15,2 0 5 16,6 0-9-16,5-16-16 16,3-2-7-16,-1 1-2 0,-2-2 8 15,-2 1-8 1,-3 0-4-16,-3-1 17 0,-6 2-11 15,-3 1 14-15,-3 2 6 16,0 6 1-16,0 2-2 16,0 2 2-16,0 2 2 15,-5 1 3-15,-3-2-3 16,-4 3 0-16,1 0-1 16,-1 0-2-16,2 0 3 15,-1 3 1-15,1 6 0 16,4 6 15-16,1-1 10 15,5 9 4-15,0 2 2 0,0 2 13 16,11 2-7-16,14-1 3 16,2-7-8-16,4-2-1 15,2-9-9-15,-2-8-16 16,-2-2 1-16,-4 0-1 16,-4-4-7-16,-4-14-10 15,-5-6-49-15,-2 2-51 16,-5-4-47-16,-3-1-73 15,-2-1-191-15</inkml:trace>
  <inkml:trace contextRef="#ctx0" brushRef="#br0" timeOffset="159861.49">28303 12533 453 0,'0'0'206'0,"0"0"-32"0,0 0-28 16,0 0-61-16,0 0-38 16,0 0-9-16,167-25-4 15,-129 62-22-15,-5 9-9 16,-8 12-3-16,-18 7 0 16,-7 2-8-16,-22 2 3 15,-30 1 2-15,-14 0-96 16,-17-2 0-16,-17-10-85 15,-12-15-221-15</inkml:trace>
  <inkml:trace contextRef="#ctx0" brushRef="#br0" timeOffset="160431.68">25758 12621 153 0,'0'0'151'0,"0"0"-66"16,0 0 13-16,0 0-9 16,0 0-32-16,0 0-28 15,-27-6-28-15,13 46 42 16,1 17 37-16,1 10-5 15,8 18-16-15,4 5-12 16,2 2-7-16,25-8-16 16,14-14-14-16,14-12-4 15,12-16-6-15,17-13-28 16,10-21-129-16,9-8-245 16</inkml:trace>
  <inkml:trace contextRef="#ctx0" brushRef="#br0" timeOffset="-113159.08">24803 9869 23 0,'0'0'47'0,"0"0"-27"0,0 0 24 15,0 0-21-15,0 0 12 16,0 0-10-16,0 0-1 16,-13-48-8-16,8 42 9 15,1 2-11-15,-1 0-8 16,1 3 2-16,2-2-7 16,0 3 20-16,2 0 8 15,-2 0 3-15,2-2 7 16,0 2-2-16,0 0 12 15,0 0 20-15,0 0-20 16,0 0-27-16,0 0-6 16,0 0-2-16,0 0 13 0,8 0 37 15,19 0-35-15,9-1-19 16,7 1-10-16,1-2 3 16,3 2-3-16,-3-2 6 15,-2-1-6-15,-3 1 5 16,-8 0-4-16,-12 2 0 15,-3 0-2-15,-7 0-7 16,-5 0-37-16,-4 0 2 16,0 0-32-16,0 0-9 15,-6 2 46-15,-19 5-41 16,-6-2 12-16,-5-2-4 16,-1-3-3-16,-1 0 11 15,-1 0 27-15,-3 0-60 16</inkml:trace>
  <inkml:trace contextRef="#ctx0" brushRef="#br0" timeOffset="-113089.11">24803 9869 9 0</inkml:trace>
  <inkml:trace contextRef="#ctx0" brushRef="#br0" timeOffset="-113009.16">24803 9869 9 0,'-108'-68'21'0,"108"68"28"0,0 0-12 0,0 0-3 0,0 0-34 0,0 0-19 15,86 0 19-15,-48 0 0 16,9 2 0-16,6 6-11 15,10-5-109-15</inkml:trace>
  <inkml:trace contextRef="#ctx0" brushRef="#br0" timeOffset="-111089.12">32893 9453 0 0,'0'0'34'16,"0"0"-25"-16,0 0 32 15,0 0-19-15,0 0 7 16,0 0-1-16,0 0 7 16,5-13-10-16,-5 13-19 15,0 0-6-15,0 0-4 16,0 0-3-16,0 0 3 16,-5 0 4-16,-6 6 2 15,-2 3-2-15,-1-2-19 16,3 0-10-16,2-2-20 0,2 0 41 15,5-3-16-15,-3 0 13 16,5-2 8-16,0 0 3 16,0 0 1-16,0 0 3 15,0 0-1-15,0 0 8 16,0 0 9-16,0 0-2 16,0 0 1-16,0 0 1 15,0 0 4-15,0 0 7 16,0 0 11-16,0 0-14 15,0 0-11-15,0 2-8 16,0-2-6-16,0 0-3 16,0 0-4-16,0 0 4 15,0 0 11-15,0 0-1 0,0 0 6 16,0 0 6-16,0 0 20 16,0 0-8-16,0 0 11 15,0 0-2-15,0 0 5 16,0 0-14-16,0 0-5 15,10 0-3-15,12 1 3 16,13 2-15-16,10-3-10 16,1 4 1-16,12-4 2 15,5 1-7-15,7 2 7 16,1-1 0-16,2 0 0 16,-1 0 2-16,-3 1-7 15,2-3 7-15,-6 0-6 16,-3 0 1-16,-9 2 1 0,-6-2 3 15,0 0 1 1,-13 0-4-16,-10 0-1 0,-10 0 6 16,-14 0-1-16,11 0 6 15,-11 0 16-15,0 0-2 16,0 0-19-16,0 0 7 16,0 0-3-16,0 0-5 15,0 0 0-15,0 0-8 16,0 0 5-16,0 0-2 15,0 0-3-15,0 0 3 16,0 0 6-16,0 0-10 16,0 0-36-16,0 0-117 0,0-2-284 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22T03:54:56.6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1667 1385 142 0,'0'-4'226'0,"0"0"-120"16,0 3-12-16,0-2-27 16,0 3-37-16,0 0-30 15,0 0 4-15,0 0 0 0,0 0 27 16,0-2 32-16,0 0 2 16,0 1 0-16,0-4-9 15,0 0-16-15,0-4-27 16,0 2 2-16,2-2-7 15,-2 1 6-15,0 2-4 16,0-3-2-16,0 4 12 16,0 1-8-16,0 1-9 15,0 1 7-15,0-1-8 16,-4 3-2-16,-3 0-14 16,-7 0 14-16,-3 6 12 15,-5 14-12-15,-3 12-2 16,-2 10 2-16,2 6 4 15,4 8-3-15,0 7-1 0,11 7 11 16,2 2-5-16,8-1 12 16,0-11-14-16,5-9-1 15,17-14 8-15,1-11-2 16,1-12-7-16,7-14 0 16,3 0 2-16,6-24 26 15,3-30 2-15,1-15-22 16,-5-11-6-16,-4-2-4 15,-14 6-30-15,-11 6-8 16,-10 8 28-16,0 11 9 16,-7 12-3-16,-15 10 4 15,4 11-9-15,-3 10 1 16,2 8-1-16,-6 0 0 0,-8 18 7 16,0 21-1-1,-3 7 2-15,4 8 1 0,8 4-2 16,8 4-3-16,5 8 10 15,11 6 16-15,0-4 3 16,7-10-2-16,17-17-14 16,5-23 2-16,5-13-9 15,3-9 10-15,6-7 33 16,4-35-14-16,0-15-14 16,-3-6-12-16,-4-2-4 15,-9 13 0-15,-6 12-4 16,-9 10 4-16,-8 14 4 0,-5 8-4 15,-1 6 0 1,-2 2-7-16,0 0-13 0,0 0 12 16,0 0-3-16,0 0 6 15,2 0 0-15,-2 5 10 16,2 0-4-16,-2-1-1 16,0 1-2-16,0-5 1 15,2 3 1-15,-2-1 3 16,0-2 1-16,0 0-1 15,0 0 4-15,0 0-1 16,2 0 3-16,2 0 10 16,-2 0-16-16,0 0 9 15,-2-2-9-15,2-1-3 0,-2 3-2 16,0 0 1-16,0 0-10 16,0 0 1-16,2 7-4 15,2 15 9-15,-1 10 0 16,-3 9 5-16,0 2 0 15,0 6 2-15,0-6-1 16,0-4 1-16,0-12-2 16,2-6 0-16,0-9-3 15,0-8 3-15,0-4 3 16,4 0 1-16,4-6 10 16,5-33 2-16,10-12-16 15,2-10-3-15,0-1 0 16,2 8-10-16,-7 10 13 15,-2 9-3-15,-2 16 7 0,-9 7-8 16,-3 7 3-16,0 5-9 16,-4 0-1-16,2 2-10 15,2 23 14-15,3 11 6 16,-1 10 2-16,-2 9 6 16,0 4 26-16,-1-2-24 15,1-7 2-15,2-12 1 16,-2-13-10-16,1-12 5 15,-3-10-5-15,5-3-1 16,9 0 3-16,4-32-4 16,5-11-18-16,-3-14-195 0,-6-5-317 15</inkml:trace>
  <inkml:trace contextRef="#ctx0" brushRef="#br0" timeOffset="832.52">2556 1546 310 0,'0'0'374'16,"0"0"-240"-16,0 0-51 16,0 0 27-16,0 0-40 15,0 0-56-15,-19 0-13 16,19 0 5-16,0 0 3 16,0 0-3-16,0 0-1 0,0 0-5 15,0 0-10 1,0 4-6-16,0 6 0 0,0 4 16 15,2-2 2-15,0-4 3 16,0-1-5-16,0-7 3 16,-2 0 1-16,2 0-1 15,-2 0 5-15,3 0 22 16,-1-15 53-16,2-7-69 16,-2-3-7-16,0 6-2 15,-2 1-2-15,0 8 0 16,0 2 2-16,0 4-5 15,0 4-1-15,0 0-12 16,0 0-11-16,0 4-8 16,-8 16 32-16,-7 4 4 15,-1 8-3-15,1 6 4 0,1 8-5 16,3 4 9-16,1 4 5 16,6 0 2-16,4-5-7 15,0-9-3-15,0-13-4 16,0-6-2-16,14-9-1 15,7-10 1-15,8-2 16 16,8 0-2-16,1-23-4 16,3-9-2-16,5-10-6 15,-9-5-2-15,1-2-8 16,-9 8-11-16,-7 2 2 16,-6 9 4-16,-5 7-6 15,-2 2 1-15,-3 7 13 16,-1 3 5-16,0 2 3 15,-3 3-3-15,0-3 0 0,-2 2 2 16,0-1 4-16,0 0-6 16,0 4 2-16,0 0 1 15,0 4-1-15,0-3-4 16,0 3-5-16,0 0 7 16,-11-2-11-16,0 2 11 15,-2 0-1-15,-3 0-2 16,3 0 3-16,-1 2 0 15,-1 14-6-15,-1 7-1 16,3 7-7-16,5 8 10 16,8 8 3-16,0 2 2 15,0 3 14-15,23-7 15 16,8-8 1-16,7-12-11 0,5-14-8 16,1-10 6-16,3-20-3 15,3-30-3-15,0-18-12 16,-9-9-58-16,-10-1-181 15,-16 3-567-15</inkml:trace>
  <inkml:trace contextRef="#ctx0" brushRef="#br0" timeOffset="2040.83">4551 1480 338 0,'0'0'234'16,"0"0"-78"-16,0 0-91 16,0 0-37-16,0 0-28 0,0 0-16 15,-4 0 11 1,4 14 5-16,0 3 4 0,0-5-1 16,0 0 2-16,0-4-5 15,0-5 3-15,0-1 0 16,0-2 2-16,0 0 15 15,0 0 66-15,0-18 18 16,0-13-87-16,-6-5-9 16,-4 0-1-16,-3 0-6 15,-3 4 8-15,1 6-9 16,-1 10 12-16,1 9-6 16,-1 2 5-16,-2 5-11 0,-2 0-8 15,-3 26 6 1,-1 11-4-16,2 9 6 0,2 3 2 15,3 4 1-15,3 0-3 16,7 0-5-16,7-2 5 16,0-7 1-16,0-9 0 15,0-10-2-15,4-10 2 16,7-6 1-16,5-9 0 16,5 0 5-16,5-19 11 15,3-17-5-15,0-10-13 16,0-4 0-16,-7 1 0 15,-1 0 6-15,-2 3-4 16,-3 7 1-16,-5 11 0 16,-1 8 1-16,-6 10-3 15,0 6 0-15,-4 4-1 0,0 0-10 16,2 0-10-16,0 21 8 16,3 9 6-16,-1 6 4 15,0 6 2-15,4 4 0 16,3 1 11-16,-3-6 0 15,4-3 8-15,1-13-4 16,-4-13 1-16,7-9-10 16,1-3 15-16,10-12 11 15,11-28 16-15,7-12-33 16,4-6-15-16,-3-3-78 16,-5 5-116-16,-13 8-344 15</inkml:trace>
  <inkml:trace contextRef="#ctx0" brushRef="#br0" timeOffset="3728.38">6371 1412 20 0,'0'0'194'0,"0"0"22"16,0 0-87-16,0 0-12 16,0 0-36-16,0 0-42 15,0-14-39-15,0 14-2 0,0 0-15 16,0 0 4-16,0 0 13 15,0 7 7-15,0 2 1 16,0-2 15-16,0-2-15 16,0-4 2-16,0 2 2 15,0-3 8-15,0 0 43 16,0 0 14-16,0 0 2 16,0-16-3-16,0-9-55 15,-3-3-20-15,-6 0 3 16,0 2-3-16,-4 6-1 15,1 6 0-15,-3 4-8 16,5 6-14-16,-4 4-5 16,-5 0 20-16,0 0 7 0,-4 12 0 15,-3 13-2 1,1 4-1-16,5 5 0 0,2 7-5 16,5 3 8-16,1 0 1 15,8 0 0-15,4-4-2 16,0-2 2-16,0-10 0 15,0-7 0-15,12-9-1 16,3-12 0-16,3 0-8 16,2-9 7-16,7-21-10 15,2-8-1-15,2-8-14 16,-2-6 7-16,-2 0 9 16,-5 1 10-16,-5 12 4 15,-3 8-4-15,-3 13-3 16,-4 9 2-16,-2 9-22 0,1 0-5 15,1 3 8-15,-1 23 20 16,1 10 2-16,-2 8 7 16,-1 4-1-16,-1 1 28 15,1-5-16-15,0-6 7 16,3-4-2-16,-3-8 1 16,3-11-13-16,-2-3-8 15,-3-10-2-15,4-2 2 16,8-7 6-16,4-25 20 15,4-8-12-15,1-11-10 16,-4 0-8-16,-1 5-1 16,-3 3 0-16,-1 13 2 15,-5 11 2-15,0 9-4 0,0 5-2 16,2 5-11-16,2 0 2 16,5 8 1-16,0 13-1 15,-2 6 1-15,0 4 10 16,-6 3 6-16,-3 0-3 15,-3-2 1-15,-4-3-1 16,0-6 8-16,0-7-7 16,0-6-3-16,0-8 3 15,0-2 7-15,0 0 1 16,5-10 19-16,2-20-15 16,4-10-16-16,3-5-43 15,-1 2 34-15,0 3 8 16,0 7-1-16,0 10-1 15,1 6-1-15,-1 7 3 0,1 5 1 16,-3 5 0-16,-2 0 0 16,2 0 0-16,4 15-3 15,2 7 3-15,-4 7 6 16,0 2 6-16,0 3 0 16,0 1 5-16,-1-7-2 15,1-2-5-15,-1-8-5 16,-1-6-2-16,-1-3-3 15,2-9 0-15,8 0-15 16,6-17-81-16,6-24-167 16</inkml:trace>
  <inkml:trace contextRef="#ctx0" brushRef="#br0" timeOffset="4327.03">7425 1319 204 0,'0'0'194'15,"0"0"-92"-15,0 0-56 16,0 0 4-16,0 0-18 16,0 0 18-16,5 23-26 15,-5-23 17-15,0 0 0 16,0 0 61-16,0 0-21 16,0 0-1-16,0-9-17 15,0-9-52-15,0-4-3 16,-3 2-1-16,-15-1-14 0,0 0 2 15,-2 7 5-15,-2 2 37 16,-1 10-12-16,2 2-15 16,-4 0-10-16,0 20 0 15,1 9 0-15,4 10 2 16,2 5-4-16,7 1 1 16,9-2 1-16,2-4-1 15,0-5-3-15,9-12 4 16,10-8 1-16,4-11 12 15,6-3 1-15,0-9 6 16,6-25 8-16,-1-14-14 16,-3-8-14-16,-2-9-16 15,-7-3-13-15,-3-2 9 0,-9 2 19 16,-5 3 1-16,-5 9 1 16,0 8 1-16,0 12-2 15,0 14 1-15,-7 12 2 16,5 7 8-16,0 3-11 15,-2 0-35-15,-1 23 26 16,-2 12 4-16,2 11 10 16,1 10-7-16,0 6 3 15,4 3-1-15,0 6 5 16,0-7 1-16,6-4 7 16,17-10-1-16,4-13-12 15,4-16 0-15,7-16 12 16,4-5-12-16,3-41-48 0,-8-25-204 15</inkml:trace>
  <inkml:trace contextRef="#ctx0" brushRef="#br0" timeOffset="5272.48">8676 806 600 0,'0'0'233'15,"0"0"-81"-15,0 0-34 0,0 0-29 16,0 0-32 0,0 0-32-16,0-50-17 0,0 50-8 15,0 8-13-15,0 26-10 16,0 19 23-16,-3 8 5 15,1 6 10-15,2 0-7 16,0-3 3-16,0-3 2 16,0-9-6-16,0-12 1 15,0-10-6-15,0-13 0 16,0-12 0-16,0-5 7 16,0 0 4-16,0 0 13 15,0-24 28-15,9-15-43 0,9-8-11 16,10 1-4-1,6 4 2-15,6 10 0 0,7 11-4 16,0 13 1-16,0 8-3 16,-9 0 0-16,-11 17-6 15,-12 12 0-15,-13 10 1 16,-2 0 4-16,-4 0 2 16,-23-6 4-16,-7-4-2 15,1-5 5-15,0-8 22 16,4-7 3-16,4-6-2 15,8-3 2-15,1 0 1 16,3-6-13-16,3-11-13 16,4 5-3-16,6-2-23 15,0 1-28-15,16 5-68 16,21 0-160-16,5 0-335 0</inkml:trace>
  <inkml:trace contextRef="#ctx0" brushRef="#br0" timeOffset="6677.68">9607 1010 35 0,'0'0'278'16,"0"0"-179"-16,0 0-45 16,0 0-54-16,0 0 8 15,0 0 5-15,34 10-9 0,-30-2-2 16,1 3-1-16,-1 1-1 16,-2 1 13-16,-2-1 31 15,2-1 5-15,0-6-14 16,-2-2-15-16,3-3 6 15,-3 0 24-15,0 0 60 16,0 0-11-16,0-3-5 16,0-13-44-16,0-8-42 15,0 0-3-15,-5 1-5 16,-3-1 0-16,-6 5-3 16,1 4 6-16,4 6-6 15,0 6 7-15,-2 3-8 16,0 0 4-16,-5 0-14 15,-1 17 14-15,-2 10 0 0,1 0 0 16,5 4 0-16,2 1 0 16,4 0 3-16,3 2 3 15,4-2-3-15,0-2-1 16,0-8 0-16,0-8 5 16,0-4-4-16,0-10 0 15,0 0-3-15,6-2 0 16,10-26-4-16,2-10-3 15,0-4 2-15,0 1 2 16,-5 12 3-16,-1 8 4 16,-6 9 4-16,1 9 19 0,-1 3-27 15,8 0-5 1,1 10-10-16,5 13 14 0,3 5 1 16,-4 3 2-16,0-5-2 15,0-4 6-15,-7-6-3 16,-1-8-1-16,-5-2-1 15,-4-6 6-15,6 0 1 16,3 0 8-16,9-24 1 16,1-13-8-16,6-4-8 15,-2-8-1-15,-5 1 0 16,-2 0-4-16,-7 1 4 16,-2 10 5-16,-7 9 4 0,0 14 60 15,-2 9 10 1,0 5-37-16,0 0-42 0,-8 15-14 15,-15 16 14-15,4 2 6 16,3-1-4-16,9-4-1 16,7-3-1-16,0-6-9 15,0-5-26-15,23-3-1 16,8-6 5-16,9 0 2 16,2-3-58-16,-1 1 5 15,-8 1 12-15,-8 5 56 16,-10 2 6-16,-9 6 1 15,-4 2-8-15,-2 3 15 16,0 2 55-16,0-1-20 16,0-3 2-16,0-5-21 15,0-4-1-15,0-5-4 0,2-6-10 16,8 0 14 0,3 0-3-16,5 0 2 0,7 0 2 15,3-17-2-15,6-2-6 16,0-9-8-16,-1-4-2 15,0-5-17-15,-6-2 13 16,-5 1 6-16,-6-1 2 16,-7 7 2-16,-5 6-1 15,-1 6-2-15,-3 8 4 16,0 5-5-16,0 2-5 16,0 3-8-16,0 2 2 15,-7 0-14-15,-2 0 22 0,-2 0 0 16,-1 16-2-1,2 8-3-15,1 4 1 0,4 8 6 16,5 5-1-16,0 0 2 16,0 0 7-16,22-3 11 15,7-13-7-15,5-8-1 16,6-17-2-16,7-4 7 16,4-36-15-16,-5-15-65 15,-12-5-243-15</inkml:trace>
  <inkml:trace contextRef="#ctx0" brushRef="#br0" timeOffset="7695.11">11482 1051 541 0,'0'0'219'0,"0"0"-136"16,0 0-49-16,0 0-33 15,0 0 6-15,0 0-4 16,22 1 75-16,-1-1-31 15,2 0-6-15,6-8 8 16,0-11-19-16,3-8-6 16,-6-4-6-16,-1-6-12 15,-7-3-1-15,-7 1 2 16,-9 7-7-16,-2 6-7 16,0 9-13-16,0 9-8 15,-8 6-5-15,-6 2-6 0,-8 4 36 16,0 22 1-1,-7 8 0-15,0 8 2 0,4 7 1 16,5 0 7-16,7 1-8 16,6 1 0-16,7-5 2 15,0-6 8-15,9-6-10 16,15-10 3-16,-1-6 0 16,4-12-1-16,2-6 6 15,2-1 14-15,0-26-7 16,3-9-2-16,-3-8-6 15,-2-4 0-15,-6-1-7 16,0 3 1-16,-7 8-1 16,-9 12 3-16,-5 11-1 0,-2 6 1 15,0 7-3 1,0 2-8-16,0 0-13 0,0 0-2 16,0 14 12-16,0 9 11 15,0 4 7-15,20 4-7 16,13 1 0-16,7-2 3 15,-4 0 1-15,-12-2-3 16,-10-5 0-16,-11 4 3 16,-3-3 32-16,0-5 6 15,-17 1-13-15,-5-7 3 16,-5 0-16-16,1-6-3 16,4-5 2-16,-1-2-10 0,6 0-5 15,5-14-50 1,8-12-100-16,4-6-241 0</inkml:trace>
  <inkml:trace contextRef="#ctx0" brushRef="#br0" timeOffset="8031.9">12227 838 606 0,'0'0'214'0,"0"0"-62"16,0 0-56-16,0 0-33 16,0 0-24-16,0 0-39 15,0-42-26-15,0 60 2 0,-3 19 22 16,-4 12 2 0,-4 13 28-16,0 4 14 0,2 5-20 15,2-3-5-15,3-4-1 16,4-8 3-16,0-12-13 15,0-12 3-15,0-12-2 16,4-12-6-16,8-8 5 16,8 0 9-16,4-11 2 15,10-22 15-15,-3-4-32 16,-7-2-59-16,-5-1-152 16,-17 3-420-16</inkml:trace>
  <inkml:trace contextRef="#ctx0" brushRef="#br0" timeOffset="8940.39">12046 1201 726 0,'0'0'237'0,"0"0"-101"16,0 0-47-16,0 0-89 16,0 0 4-16,0 0-4 15,249-118 12-15,-197 91-12 16,-14 1-29-16,-7 4 15 15,-11 7 8-15,-7 5 3 16,-6 3-2-16,-5 7 5 16,-2 0 4-16,0 0-4 0,0 0-7 15,0 0-20-15,0 5 7 16,0 15 20-16,0 2 1 16,0 3 1-1,0 1-1-15,0 2 16 0,0 1 2 16,0-1-3-16,0 0-8 15,0-6-1-15,2-2-4 16,5-10 1-16,0-4-2 16,6-6 4-16,3 0 0 15,7-12 9-15,6-20-3 16,4-6-11-16,0-4-1 16,-4 2-23-16,-2 7 20 15,-7 5 3-15,-4 10 0 16,-6 4 5-16,-3 10-4 0,-5 3-1 15,3 1-10-15,0 0-10 16,1 7-5-16,1 18 25 16,-1 4 10-16,-1 0 18 15,2 0-26-15,-1-2 8 16,-1-5-7-16,-3-5 1 16,0-5-2-16,0-7 0 15,-2-3 4-15,2-2-2 16,6 0 16-16,2-10 1 15,7-16-12-15,2-3-8 16,3-1 4-16,3 2-2 16,0 5-3-16,-1 2-2 15,0 6-1-15,-5 6 2 0,-4 6-12 16,-1 3 9-16,-1 0-5 16,-3 5 2-16,0 15 4 15,-1 4 3-15,-3 0 2 16,-2-2-1-16,2-1 6 15,-4-8-4-15,-2-2-1 16,0-8 0-16,0-3 1 16,0 0-2-16,0 0 4 15,0-1 18-15,6-24-23 16,7-11-45-16,8-4 3 16,-1 0 33-16,2 4 6 15,0 10 0-15,-4 6 6 0,-3 8-1 16,-3 6 26-16,-3 4-3 15,-3 2-15-15,3 0 4 16,1 0-8-16,0 18 21 16,3 7-6-16,3 7 3 15,-3-1-13-15,-1-4 3 16,-1-4-12-16,-5-7 0 16,2-7-2-16,-2-4-27 15,-4-5-60-15,5-2-54 16,-1-28-173-16</inkml:trace>
  <inkml:trace contextRef="#ctx0" brushRef="#br0" timeOffset="9218.24">13238 560 779 0,'0'0'147'0,"0"0"-107"0,0 0-40 16,0 0-10-16,0 0 5 15,0 0 2-15,-58 107 3 16,70-94 0-16,3-8 23 16,1-5 0-16,-1 0 6 15,-1-4 7-15,-9-13-9 16,-3-6 2-16,-2 3-16 16,0 7-6-16,-10 4 25 15,-5 9-32-15,4 0-34 16,4 14-21-16,2 26-41 0,5 17-7 15,0 4-142-15,5 2-329 16</inkml:trace>
  <inkml:trace contextRef="#ctx0" brushRef="#br0" timeOffset="9930.24">13755 1056 511 0,'0'0'97'0,"0"0"-45"15,0 0-12-15,0 0 38 0,0 0-23 16,0 0 8-16,21-91-12 16,-35 84-26-16,-5 5 9 15,-6 2-22-15,0 0-4 16,-2 4 4-16,0 17-10 15,4 4 0-15,4 3 0 16,5 1 6-16,8-2-1 16,4 0-2-16,2-8 3 15,0-4-2-15,0-7-4 16,0-7 4-16,8-1 3 16,6 0 29-16,2-19 3 15,2-9-26-15,0-4-11 16,-1 3 2-16,-1 7 0 0,-5 8-4 15,-2 6-2-15,-2 2 6 16,0 6 11-16,-1 0-4 16,7 4-13-16,7 20 0 15,3 5 10-15,4 0 10 16,0-4-9-16,-6-9-7 16,0-6 1-16,1-8 0 15,1-2 5-15,1 0-1 16,2-19 5-16,-1-11-5 15,-2-6-9-15,-6-5-21 16,-3-7-7-16,-8-3 11 16,-4 0 17-16,-2-2 8 15,0 9 8-15,0 11 1 16,0 11 11-16,0 17 13 0,0 3-11 16,0 2-27-16,0 0-3 15,0 0-14-15,0 21-6 16,0 22 17-16,-8 13 3 15,4 8 9-15,4 6 7 16,0 0-2-16,0 1-1 16,0-9-1-16,0-8-11 15,6-14 3-15,0-10-2 16,1-12-2-16,-5-13-1 16,2-5-45-16,2 0-22 0,-2-29-35 15,-2-19-409 1</inkml:trace>
  <inkml:trace contextRef="#ctx0" brushRef="#br0" timeOffset="10097.15">13963 1016 899 0,'0'0'167'0,"0"0"-95"16,0 0-21-16,0 0-26 15,0 0-12-15,0 0 19 16,118 28-9-16,-76-28-23 15,1 0-31-15,-3 0-162 16,-2-12-228-16</inkml:trace>
  <inkml:trace contextRef="#ctx0" brushRef="#br0" timeOffset="10955.93">14320 1069 711 0,'0'0'191'16,"0"0"-140"-16,0 0-35 15,0 0-16-15,0 0 0 16,0 0 47-16,46 21 8 16,-23-21-23-16,1 0-5 15,-1 0-5-15,-4-2-13 16,0-12 10-16,-9 0-7 16,-3-2 1-16,-5 0-9 15,-2-2-3-15,0 2-2 0,0 5-9 16,0 0-7-1,-9 8 17-15,1 1 0 0,-6 2 2 16,-6 0-2-16,-4 12 5 16,-1 10-4-16,2 5 0 15,8 1 10-15,5 4-2 16,6 2 1-16,4 1 1 16,4-3-10-16,25-4 6 15,8-4 0-15,7-8 9 16,1-9-9-16,0-7 3 15,2 0-10-15,-1-12-18 16,4-21-23-16,-6-3-24 16,-1-4-32-16,-10 3-2 0,-6 5 8 15,-6 9 80-15,-9 9 8 16,-3 5 6-16,-5 8 24 16,0 1 35-16,-1-2-18 15,2 2-23-15,-3 0-10 16,0 0-2-16,0 0 3 15,-2 0 3-15,0 0 19 16,0 0 10-16,0 0 3 16,0 0-2-16,0-2 0 15,-2-3-2-15,-14 2-18 16,-5 1-22-16,-4 2-2 16,0 0-1-16,3 0 0 0,-1 7-3 15,4 15 0 1,-2 7 0-16,4 5 1 0,3 6 2 15,10-2-1-15,4-4 1 16,0-6 0-16,6-9-2 16,15-8 2-16,3-11 13 15,2 0-5-15,-1-23 6 16,0-12-8-16,-5-9 1 16,-3-5-7-16,-1-1-19 15,-1-4-1-15,-5-1 15 16,-3-1 4-16,-3 1 2 15,-2 9 1-15,-2 14 5 16,0 14 6-16,0 12 17 16,0 6-23-16,0 0-7 15,0 18-17-15,0 22 5 0,0 15 12 16,0 6 0-16,0 3 2 16,0-3 2-16,18-7 4 15,2-8 3-15,0-8-11 16,-4-12-1-16,-5-22-261 15,-7-4-866-15</inkml:trace>
  <inkml:trace contextRef="#ctx0" brushRef="#br0" timeOffset="12600.84">16056 1101 532 0,'0'0'206'15,"0"0"-63"-15,0 0-48 16,0 0-37-16,0 0 4 16,0 0-28-16,-25-60 35 15,23 60-33-15,-2 0-5 16,-7 0-15-16,-7 10-16 15,-5 20 0-15,-1 10-2 16,4 10-1-16,11 0-5 16,7 4 6-16,2-4 2 15,0-7 0-15,16-9 3 0,4-10 5 16,4-11-2-16,0-13-6 16,3 0-6-16,0-22 4 15,0-18-7-15,-8-12-30 16,-2-2-14-16,-7-4 12 15,-10 2 3-15,0 4 13 16,0 6 25-16,-2 10 2 16,-11 14 0-16,-1 11 31 15,1 11 17-15,-3 0-37 16,-3 11-13-16,-2 15-10 16,6 11 7-16,4 5 3 15,4 9 2-15,7 3 6 0,0 4 4 16,4 0-5-16,19-4 2 15,6-5 0-15,0-14-5 16,4-8 1-16,3-13-1 16,4-12 1-16,0-2 2 15,0-14-7-15,0-17-4 16,-1-9-14-16,-6-7-22 16,0-6-24-16,-4-3 31 15,-2 4 17-15,-3 1 16 16,-6 9 4-16,-2 10 3 15,-7 11 33-15,-5 11 17 16,-4 6-2-16,0 4-26 16,0 0-29-16,0 1-3 15,0 28-8-15,0 8 11 16,0 12 28-16,0-1-22 0,0 2-6 16,0 0 11-16,0-4-11 15,11-8 1-15,1-6 0 16,-1-11 0-16,-5-12 0 15,6-9 0-15,3 0 0 16,5-16 12-16,7-21-13 16,0-7-11-16,-5-3-20 15,-4 5 4-15,-5 2 13 16,-4 7 13-16,-2 12 2 16,-3 7 3-16,1 6 42 0,-1 8-20 15,0 0-26 1,4 1-7-16,0 22 7 0,3 7 4 15,1 5 11-15,-4 2-1 16,3-3-12-16,3-1 0 16,-1-9 2-16,1-6-1 15,-3-9-3-15,-3-2 8 16,6-7-5-16,1 0 2 16,4-14 3-16,3-18 9 15,-2-9-17-15,-2-2-11 16,-3-3 7-16,-5-1 0 15,3-1 4-15,0 0 2 16,3-1-1-16,2 11-1 16,-10 13 26-16,-1 11 5 15,-7 12 0-15,0 2-18 0,0 0-13 16,-15 16-4-16,-12 16 4 16,-2 4 2-16,6 0-2 15,15-2-1-15,8-2-22 16,0-5-14-16,4-1-5 15,19-6-3-15,3-3 11 16,8-5 10-16,-3-4 11 16,0-2 12-16,-4 0-3 15,-8 4 4-15,-2-2 0 16,-7 4 2-16,2 0-2 16,1-2 15-16,3-2-5 15,6-8-3-15,7 0 11 0,6-5-12 16,8-24-6-1,-7-3-20-15,-12 1-94 0,-13-2-108 16,-11 1-489-16</inkml:trace>
  <inkml:trace contextRef="#ctx0" brushRef="#br0" timeOffset="14136.23">18139 1303 281 0,'0'0'368'0,"0"0"-130"0,0 0-107 16,0 0-63-16,0 0-52 16,0 0-16-16,0-14-10 15,0 14-1-15,0 0 4 16,0 0 7-16,0 0 4 15,0 0 0-15,0 0-3 16,2 0 10-16,6 0 7 16,5-20 2-16,6-8-2 15,3-4-11-15,0 0-7 16,-2 8 4-16,-2 4 1 16,-5 8-4-16,-2 8-1 15,1 4-1-15,-4 0-14 16,1 0 1-16,1 22 5 0,-8 3-2 15,-2 10 10-15,0-1 1 16,0 2-1-16,0-4 2 16,0-2 0-16,0-5 2 15,0-10 1-15,0-5-3 16,0-8 0-16,0-2 6 16,0 0 17-16,0-25 6 15,17-12-20-15,6-5-9 16,4 1 0-16,-5 2 4 15,-3 4-4-15,0 12 0 16,-6 4-1-16,-4 12 0 16,-2 5-2-16,1 2-8 0,-1 2-7 15,5 24 3 1,-4 6 14-16,-1 4 6 0,0 0 9 16,-5-4-13-16,0-8 4 15,-2-4-6-15,0-6 1 16,0-5 4-16,0-6-4 15,0-3 2-15,3 0 7 16,3 0 7-16,9-20 11 16,3-11-28-16,7-6-6 15,0 4 5-15,-4 1 2 16,0 11-2-16,-3 3-3 16,-5 9 4-16,1 8-2 0,-3 1-5 15,4 0-10 1,1 19 7-16,-1 14 10 0,-1 5 23 15,-5 4-2-15,-1-4-9 16,0-6-8-16,-2-8 0 16,-2-10 0-16,1-8-2 15,-1-4-1-15,-4-2 8 16,10 0 5-16,3-17-3 16,5-14-4-16,6-7-7 15,2-2-16-15,1-1-3 16,2 6 9-16,-4 3 10 15,0 6-1-15,-8 10 1 16,-1 5 0-16,-5 11-3 16,-2 0-4-16,2 0-8 15,-2 21 13-15,-3 7 2 16,4 6 21-16,-6 3-3 0,3 4-3 16,-3-1-8-16,-2-2-5 15,4-3 1-15,-2-8 1 16,0-8-3-16,3-11 0 15,-1-4 3-15,8-4-4 16,5 0 10-16,10-12 1 16,5-12-2-16,4-5-5 15,-6 3-4-15,-6 2-16 16,-8-1 7-16,-6-4 9 16,-8 1 1-16,-4-2 2 15,0 4 7-15,-10 5 18 16,-11 5-4-16,-8 7-10 0,0 1-14 15,-3 6 0-15,6 2-2 16,5 0-4-16,6 0-28 16,5 10-30-16,8 10-88 15,2-2-86-15,0-6-282 16</inkml:trace>
  <inkml:trace contextRef="#ctx0" brushRef="#br0" timeOffset="14613.81">19242 1085 119 0,'0'0'268'15,"0"0"-89"-15,0 0-92 16,0 0-2-16,0 0-52 15,0 0-33-15,0 0-15 16,-116 39-19-16,116-18-139 16,10-7-232-16</inkml:trace>
  <inkml:trace contextRef="#ctx0" brushRef="#br0" timeOffset="15810.34">19910 1168 34 0,'0'0'125'16,"0"0"-22"-16,0 0 19 15,0 0-17-15,0 0-19 16,0 0 13-16,5-1 29 16,-5 1-8-16,0-4-24 15,-9 0-46-15,-7-4-37 16,-3-2-2-16,-4 2-9 16,1-1 4-16,-1 6 0 15,-1 1 5-15,0 2 4 16,-1 0-1-16,0 5-12 15,-2 16-2-15,6 9 0 16,0 1-1-16,7 6 1 16,8-1 1-16,6-2-1 15,0-3 1-15,6-7 12 16,15-11-7-16,3-6-3 0,8-7 2 16,1-11 1-16,7-22 5 15,1-13-8-15,-4-9-3 16,-3-3-11-16,-8 2-6 15,-10 0 3-15,-7 6 14 16,-9 6 2-16,0 7 12 16,0 9 39-16,0 12 7 15,0 10-4-15,0 4-21 16,0 2-21-16,0 0-14 16,0 0-14-16,0 16-3 15,-4 13 10-15,-4 8 7 16,-2 6 0-16,3 2-1 0,1 4 1 15,0 1 15-15,6 0-6 16,0-4-6-16,0-2 3 16,0-8-5-16,14-10-1 15,-1-7 9-15,3-10-8 16,-1-9 1-16,6 0 10 16,6-4-2-16,0-16 12 15,-1-8-21-15,0-2-1 16,1-4 0-16,-2-4-15 15,0 2 1-15,-9 4-4 16,-3 1 6-16,-5 5 0 16,-3 8 11-16,0 2 1 15,-5 6 0-15,0 7 1 0,0-4 5 16,0 6 7-16,0-3-5 16,-12-1-8-16,-1 3-3 15,-3 2-4-15,-1 0 4 16,-4 0-1-16,-1 16-3 15,-1 5 4-15,4 7-1 16,1 4-3-16,5 7 4 16,6 0-2-16,7 1-2 15,0-3 7-15,11-6 2 16,16-7 3-16,-2-7-3 16,4-14 4-16,0-3 6 15,0-6 20-15,4-24-24 0,-2-9 5 16,-5-5-7-16,1-7-6 15,-7-2 3-15,-4 2-1 16,-1-2-2-16,-4 2 1 16,-1 5-1-16,-1 5 3 15,-3 7-3-15,-2 13 3 16,-2 6-3-16,-2 7-3 16,0 6 3-16,0 2-1 15,0 0-12-15,0 12-5 16,-10 16 18-16,-5 12 3 15,3 2-3-15,5 6 0 16,7 2-8-16,0 3 8 16,0-1 7-16,13-6-3 15,8-5 8-15,1-12-12 16,1-9 3-16,-2-9 1 0,2-11 3 16,2 0-7-16,-5-34-25 15,-5-13-64-15,-11-10-480 16</inkml:trace>
  <inkml:trace contextRef="#ctx0" brushRef="#br0" timeOffset="16702.27">21418 1097 626 0,'0'0'156'0,"0"0"-14"15,0 0-29-15,0 0-30 0,0 0-21 16,0 0-13-16,0-38-26 15,0 38-14-15,0 0-9 16,0 0-1-16,0 26-12 16,0 10 13-16,0 6 11 15,0 4 6-15,0 0-3 16,0-2-9-16,0-6-5 16,0-7 3-16,0-10 2 15,6-12-4-15,7-9 5 16,10 0 2-16,6-22-8 15,2-12-4-15,-2-5-22 16,-2-3-19-16,-6-2-2 0,-5 4 8 16,-3 2 26-16,-5 9 3 15,-6 9 7 1,0 11 6-16,-2 4-1 0,0 5-2 16,0 0-3-16,0 0-15 15,-2 11-6-15,-8 8 22 16,4 4 2-16,6 1-1 15,0 0 0-15,6 2-3 16,23 4-10-16,8 0 14 16,-4-2 48-16,-4-2-4 15,-12-6-4-15,-5-6-14 16,-10-6 4-16,-2-4-15 16,0-4 3-16,0 0-8 15,-2 0 6-15,-25-2-16 16,-8-15-75-16,-8-8-191 0,5-7-400 15</inkml:trace>
  <inkml:trace contextRef="#ctx0" brushRef="#br0" timeOffset="16907.16">21589 898 810 0,'0'0'135'0,"0"0"-83"15,0 0-23-15,0 0-9 16,0 0-7-16,0 0-11 16,16 0 4-16,-12 0-4 15,0 0-2-15,3 0 0 16,-3 0-14-16,-4-4-104 0,0-8-386 16</inkml:trace>
  <inkml:trace contextRef="#ctx0" brushRef="#br0" timeOffset="18922.86">22478 906 401 0,'0'0'293'16,"0"0"-108"-16,0 0-69 15,0 0-8-15,0 0-2 0,0 0-50 16,12-66-25-16,-12 66-16 15,0 0-15-15,0 11-1 16,0 20-13-16,0 17 14 16,0 8 28-16,-3 4-10 15,-3 0-11-15,-4-7 2 16,2-6-4-16,1-10-2 16,5-13 4-16,0-12-1 15,0-6-5-15,2-6 4 16,0 0 6-16,0 0 4 15,0-21 0-15,17-12-5 16,10-7-10-16,4 2 0 16,5 7-3-16,-1 14 0 15,2 7-12-15,-4 10 1 0,-6 0 7 16,-10 0-1 0,-5 15-3-16,-12 8 6 0,0 4 4 15,-8 7 0-15,-13-2 1 16,-8-3 8-16,-2 0-2 15,-1-8 1-15,3-5-1 16,7-4 0-16,4-10 5 16,7-2 5-16,2 0 17 15,2 0-1-15,2-10-13 16,1-5-1-16,2 4 5 16,0 3-5-16,2 4-6 15,0 2-2-15,0 2-6 0,0 0-3 16,-2 0-1-16,2 0-2 15,0 0-3-15,0 0 0 16,0 0 2-16,0 0-3 16,0 0-2-16,0 0 7 15,2 8 1-15,18 0 0 16,2-2 0-16,9-6-5 16,5 0-1-16,4-11 2 15,2-14-4-15,-1-3-3 16,-6-4-2-16,-3 1 4 15,-10-3 8-15,-5 7-6 16,2 3 2-16,-9 3 5 16,-3 7 4-16,-1 6-4 15,-6 7 0-15,4 1-3 0,-4 0 2 16,0 0 1-16,0 0-13 16,0 1 4-16,0 18 0 15,0 5 8-15,-8 2 1 16,6 4-1-16,2-1 1 15,0 4 0-15,0-5 0 16,16 0-1-16,3-8-3 16,4-6 1-16,4-7 3 15,0-7 4-15,4 0-2 16,2-11-2-16,1-17-4 16,-5-4-2-16,-7-1 1 0,-7 0 0 15,-1-1 1-15,-3 1 1 16,-5 5 3-16,0 6 1 15,-4 8-1-15,-2 9 1 16,0 5 2-16,0 0-3 16,0 0-8-16,0 0-2 15,0 2-10-15,-8 14 17 16,-2 5 3-16,1 2-1 16,-3 5 0-16,4 2-1 15,1 4 2-15,3 1 0 16,4-2 0-16,0-1-5 15,8-6-1-15,17-6 6 0,8-6 5 16,3-7-2 0,2-7 4-16,-2 0 1 0,-5-19-3 15,-3-10 1 1,-1-6-6-16,-2-5-1 0,0-1-6 16,-5 0 4-16,-1 3 1 15,-5 8 2-15,-1 1 2 16,-4 10-2-16,-4 9 1 15,0 3-2-15,-5 5 1 16,0 2-1-16,0 0-2 16,0 0 1-16,0 0-1 15,0 0-2-15,0 7 3 16,-3 9 2-16,-6 3 4 16,0 8-1-16,3 7-2 15,1 2 0-15,5 4-1 0,0-2 0 16,9-2-1-16,18-8 1 15,2-8 3-15,2-9-2 16,-2-11 7-16,-2 0-7 16,-2-13 10-16,-4-17-11 15,0-12-1-15,1-6-9 16,-2-4-6-16,-4-5 1 16,-6 3-2-16,-5 3 9 15,-5 3 8-15,0 9 0 16,0 11-1-16,0 11 2 15,0 10 2-15,0 3 14 16,0 4-11-16,0 0-5 16,0 0-2-16,0 0-2 15,0 0-8-15,0 2 10 0,0 19 1 16,0 6 3-16,-5 13 5 16,1 9-6-16,0 2 4 15,2 6 1-15,2-1 0 16,0 0 4-16,0-3 6 15,0-7-9-15,8-13 4 16,8-10-7-16,2-9-3 16,0-9 3-16,4-5 9 15,2 0-5-15,3-24 1 16,0-10-10-16,-7-2-21 16,-5 0-46-16,-7-4-152 15,-8 0-304-15</inkml:trace>
  <inkml:trace contextRef="#ctx0" brushRef="#br0" timeOffset="19087.99">23852 1008 339 0,'0'0'428'0,"0"0"-274"15,0 0-74-15,0 0 24 16,0 0 16-16,0 0-46 16,75 2-59-16,-34-2-3 15,1-9-7-15,-2-4-5 16,-7-1 0-16,-11 0-74 15,-8-4-115-15,-14 2-307 16</inkml:trace>
  <inkml:trace contextRef="#ctx0" brushRef="#br0" timeOffset="20114.41">23321 1088 79 0,'0'0'245'16,"0"0"-114"-16,0 0-8 16,0 0-35-16,0 0-61 15,0 0 41-15,16-42-27 16,-14 42 48-16,-2-2 10 16,0 2 12-16,0 0-4 15,0 0-55-15,0 0-52 0,0 12 0 16,0 20-3-16,0 9 3 15,2 3 0-15,2 0-1 16,-1-4-165-16,-3-10-54 16,2-14-198-16</inkml:trace>
  <inkml:trace contextRef="#ctx0" brushRef="#br0" timeOffset="20670.52">23615 984 14 0,'0'0'76'16,"0"0"-13"-16,0 0 21 16,0 0 19-16,0 0 6 15,0 0 27-15,-22 2 13 16,22-2-47-16,0 0-30 16,0 0-22-16,0 0-22 15,0 0-1-15,0 0-10 16,0-3-11-16,0-6 5 0,0 2-5 15,0-5-5-15,0-1 2 16,0-1-2-16,0-4 4 16,0-2-5-16,0-4 0 15,0-2 0-15,0 0 6 16,-2 2-3-16,-1 4-2 16,3 6 16-16,-2 4 26 15,2 2-12-15,-2 4 8 16,2 1-18-16,0 3 10 15,0 0-16-15,0 0-7 16,0 0-8-16,0 4-12 16,0 27-13-16,-4 17 25 15,-1 12 1-15,-2 13 0 0,3 3 5 16,-3 2-6-16,-1 1-132 16,-4-14-84-16,1-14-307 15</inkml:trace>
  <inkml:trace contextRef="#ctx0" brushRef="#br0" timeOffset="21016.96">23379 866 765 0,'0'0'348'0,"0"0"-240"0,0 0-76 16,0 0-32-16,0 0-1 15,0 0-231-15,-7 8-102 16</inkml:trace>
  <inkml:trace contextRef="#ctx0" brushRef="#br0" timeOffset="55336.91">517 1802 231 0,'0'0'230'0,"0"0"-115"0,0 0-55 16,0 0-5-1,0 0-26-15,0 0-8 0,0 0-13 16,-40-10 21-16,24 10 12 16,-2 0 16-16,0 0-16 15,0 0 2-15,3 0 23 16,1 2 14-16,1 0-16 16,4-2-15-16,3 2-17 15,6-2 8-15,0 3-2 16,0-3-12-16,0 1-22 15,13 2-2-15,22 1 0 16,21 1 23-16,15-3 7 16,1 1-27-16,-7-1 12 15,-12-2-9-15,-13 0-1 0,-13 0-3 16,-2 0-4-16,-14 2-8 16,-1-2 1-16,-2 0 2 15,-8 0-4-15,0 0 3 16,0 0 5-16,0 0 2 15,0 0-1-15,0 0 1 16,0 0 0-16,0 0-2 16,0 0 1-16,0 0-6 15,0-4-14-15,-12-13-3 16,1-3 4-16,-3-2 10 16,6 2 9-16,-1 2 0 15,0 2 5-15,2 6-2 0,1 4 0 16,6 4 17-16,-3 2-6 15,3 0-8-15,0 0-3 16,0 0-3-16,0 0-22 16,13 0 0-16,22 0 22 15,7 12 4-15,-3 0 0 16,-9 5-4-16,-19 5 0 16,-11 14-19-16,0 10-4 15,-34 12 23-15,-19 0 21 16,-3-10-10-16,7-8-5 15,11-17-6-15,20-20-264 0</inkml:trace>
  <inkml:trace contextRef="#ctx0" brushRef="#br0" timeOffset="80432.67">1673 3171 426 0,'-4'-5'105'0,"4"3"-57"16,0 2-24-16,0 0-4 16,0 0 34-16,0 0-1 15,0 0 29-15,0 0-6 16,0 0-9-16,0 2-30 0,-2 28-31 15,-4 26 29 1,-2 16 51-16,2 13-39 0,-3 3-20 16,0-2-9-16,0-2-10 15,0-5-4-15,-2-8-2 16,2-13 5-16,0-12-7 16,3-17-28-16,3-17-124 15,1-12-100-15,2-20-253 16</inkml:trace>
  <inkml:trace contextRef="#ctx0" brushRef="#br0" timeOffset="81017.75">1528 3324 103 0,'0'0'612'0,"0"0"-494"15,0 0-52-15,0 0-60 16,0 0 11-16,0 0-14 16,139-234 30-16,-93 206-18 15,2 5-2-15,-1 7-7 16,-7 11-6-16,-7 5-1 16,-6 0-13-16,-10 17-4 15,-5 15-15-15,-10 9 33 16,-2 7 4-16,0 8 5 15,-23 5 2-15,-3-1-8 0,-3-2-1 16,0-2 6 0,-3-6-8-16,1-4 2 0,4-8 2 15,4-4-2-15,2-6-2 16,3-8 2-16,7-6-1 16,3-7 4-16,5-7-3 15,3 0 6-15,0 0 6 16,0 0 20-16,0 0 24 15,0-18-27-15,5-7-24 16,8 1-5-16,-2 2 13 16,0 4-3-16,-2 7-3 15,-5 4 8-15,-2 5 13 16,-2 2-17-16,0 0-13 0,6 3-22 16,2 29 1-16,9 9 21 15,4 22 17-15,1 8-4 16,1 8-3-16,-4-7-5 15,2-10-5-15,-3-12 9 16,-1-12-8-16,-1-11 0 16,-1-9 2-16,4-13-6 15,0-5-46-15,1-13-168 16,1-35-329-16</inkml:trace>
  <inkml:trace contextRef="#ctx0" brushRef="#br0" timeOffset="81468.88">2144 3110 652 0,'0'0'168'0,"0"0"-62"16,0 0-32-16,0 0-15 15,0 0-3-15,0 0-29 16,-5-90-1-16,15 74 1 16,0 4 6-16,-1 4 12 15,3 1-24-15,-4 4-19 0,6 3 1 16,1 0-3-16,-2 1-15 16,3 21 0-16,-5 9-4 15,-9 7 1-15,-2 9 18 16,0 6 10-1,-17 1-3-15,-10 1-2 0,-2-6 0 16,2-13 2-16,7-9-3 16,9-14 19-16,3-6 6 15,8-7 3-15,0 0 3 16,0 0 1-16,0 0-15 16,19-4-9-16,17-12-7 15,11-2 29-15,9-1-24 16,-5 11-10-16,-9 8-19 15,-8 0-71-15,-12 10-236 0,-9 5-533 16</inkml:trace>
  <inkml:trace contextRef="#ctx0" brushRef="#br0" timeOffset="85630.52">3682 3309 101 0,'0'0'430'16,"0"0"-251"-16,0 0-47 15,0 0-27-15,0 0-46 16,0 0-21-16,7-17-4 16,-7 17 0-16,0 0-9 15,0 0-6-15,0 0 1 16,0 0-20-16,0 0-10 16,0 21-8-16,0-1 18 15,0 6 10-15,0-6 4 16,0-7-5-16,0-5-2 0,0-3-7 15,0-3 3 1,0-2 3-16,0 0 9 0,0 0 20 16,0 0 6-16,0-9 1 15,0-15-9-15,0-5-31 16,0-10-2-16,0 8 10 16,0 0-9-16,0 7 5 15,0 9-2-15,-5 6-4 16,3 5 0-16,0 4-15 15,-3 0 12-15,1 0-14 16,-7 18-4-16,-3 16 20 16,-1 13 1-16,-3 4 0 15,3 7 0-15,3 1 2 0,3-4-3 16,5-2 1 0,4-5 0-16,0-8-1 0,2-6-5 15,16-7-24-15,4-9 21 16,5-13 9-16,4-5 2 15,7-1 26-15,3-28-9 16,1-4-19-16,-5-8-2 16,1-2-25-16,-4-3-11 15,-5 5-8-15,-5 9 39 16,-8 6 7-16,-5 9 2 16,-7 5 2-16,-2 8-2 15,-2 4 20-15,0 0-7 16,0 0-9-16,0 0-4 15,0 0-2-15,0 0-4 0,0 0-3 16,0 0-17-16,0 13 24 16,0 15 5-16,0 5 32 15,0 4-20-15,0-2-6 16,0-3-7-16,2-7 8 16,10-7-12-16,1-5-8 15,-3-8 8-15,1-3 11 16,-3-2-9-16,6 0 15 15,1-20 7-15,1-10-8 16,-5-9-5-16,-5-6-11 16,-6-3-18-16,0-2-8 15,0-2-8-15,-8 5 9 16,-13 11 7-16,4 12 18 0,-1 12 7 16,3 10 7-1,-3 2-8-15,-3 10-6 0,4 24-3 16,-3 9 0-16,7 4 2 15,1 1-4-15,8 1 5 16,4 1 18-16,0-6-7 16,4-6-5-16,16-3-5 15,7-12 1-15,0-3 1 16,0-10 6-16,0-8-9 16,-1-2 16-16,5-5 3 15,0-22-10-15,1-6-9 16,-4-6-18-16,-3 0 13 0,-3 4-2 15,-5 5 7-15,-5 3 0 16,-3 10 2-16,-1 5 1 16,-2 3-1-16,-2 4-1 15,1 1-1-15,-5 4-4 16,0-3 3-16,0 3 1 16,0 0-2-16,0 0-4 15,0 0 6-15,0 0-5 16,0 0 2-16,0 0 3 15,0 0 5-15,0 0 0 16,0 0-5-16,0 0 11 16,0 0-4-16,0 0 3 15,0 0 0-15,0 0 3 16,0-1 2-16,0-7-3 0,0-5 5 16,2-4-11-16,0-7-1 15,0-3-2-15,0 1-2 16,-2 2 0-16,0 9-1 15,0 4-3-15,0 9-2 16,0 2-7-16,0 0 8 16,0 0 0-16,-2 0 4 15,-13 0 0-15,-5 18-6 16,-3 10 6-16,6 4 0 16,1 9-3-16,7 3 3 15,5 2 0-15,4 2 0 16,0-2-5-16,6-4 1 15,19-8 3-15,6-6-2 0,0-12 3 16,3-9-1-16,3-7 5 16,4-9 10-16,3-27 5 15,0-16-13-15,-1-8-6 16,-11-4-6-16,-6-3-7 16,-11 6 7-16,-5 5 6 15,-6 5 0-15,-4 11-1 16,3 8 1-16,-3 7 5 15,0 8 5-15,2 1 0 16,-2 3 1-16,0 1-3 16,0 7-3-16,0 3 7 15,0 2-12-15,0 0-4 16,0 0-6-16,0 0 7 0,0 0-3 16,0 10 5-16,-2 18 0 15,-7 16-1-15,-1 17 4 16,4 9-2-16,-3 15 2 15,2 8-2-15,-4 0 0 16,2 6 6-16,-5 3 6 16,1 7-4-16,1-3-1 15,-2-4 7-15,11-16-6 16,3-18-6-16,0-22-2 16,5-19-6-16,11-15 3 15,3-12 2-15,6 0 1 16,6-26 41-16,2-18-21 0,3-16-10 15,-7-10-10 1,-6-8-7-16,-15 9-5 0,-8 8-4 16,-4 6-1-16,-25 13 10 15,-9 11-1-15,-2 10 8 16,2 13 6-16,10 5-6 16,7 3-2-16,11 0 1 15,10 0-1-15,0 0-1 16,0 0 2-16,0 0-18 15,23-1 1-15,11-9 18 16,9-6 17-16,1-8-7 16,1-5-10-16,-8-5-4 15,-3-6-1-15,-7-4-2 16,-5-8-2-16,-9-6-3 16,-6-2 9-16,-5-1 3 0,-2 11 0 15,0 11 1-15,0 13 17 16,0 9-3-16,0 7-2 15,0 5-1-15,0 5-3 16,0 0-9-16,0 0 0 16,0 0-7-16,0 23-4 15,-2 21 1-15,-1 22 10 16,1 14 0-16,2 11 0 16,-2 1 0-16,2 3 4 15,-2 4 2-15,2-5-3 16,0-3 6-16,0-12-3 15,0-11 2-15,0-15-1 0,0-12-3 16,9-19-4-16,0-12-1 16,0-10-3-16,9 0 4 15,8-34 2-15,8-18 29 16,4-21-28-16,-9-8-3 16,-14-2-26-16,-15 6-6 15,0 9-1-15,-17 14-6 16,-17 17 5-16,-2 13 18 15,3 12 12-15,6 7 4 16,10 5 7-16,8 0-5 16,9 0-1-16,0 0 2 15,0-2-3-15,0 2-19 16,17-4 15-16,6-5 4 0,8 0 16 16,2-7-8-1,1-5 6-15,-1-2-8 0,-6-1 0 16,-3 0-6-16,-3 0-4 15,-8 3 0-15,-2 5 4 16,-7 7 0-16,-1 4 1 16,-3 3 0-16,0 2 7 15,0 0-7-15,0 0-1 16,0 0-21-16,0 12 21 16,-7 15 1-16,-2 4 2 15,0 8 4-15,5 0 2 16,4-2 6-16,0-2 1 0,0-3-6 15,2-9-10 1,13-7 0-16,6-12-3 0,3-4-3 16,5-12-12-1,-3-34-59-15,1-22-313 0</inkml:trace>
  <inkml:trace contextRef="#ctx0" brushRef="#br0" timeOffset="85918.27">5401 2996 118 0,'0'0'961'0,"0"0"-901"16,0 0-57-16,0 0 3 15,0 0 3-15,0 0-9 16,-42 110 0-16,59-100 4 16,-1-6 6-16,-3-4 53 0,0 0-2 15,-1-16-11-15,-1-10-20 16,-5-2-15-16,-6 1-9 15,0 6-5-15,0 7 19 16,-6 3-20-16,-9 8-1 16,-6 3 1-16,-1 0 1 15,4 7-1-15,4 21-47 16,8 6-104-16,6 4-17 16,4 3-150-16,23 1-309 15</inkml:trace>
  <inkml:trace contextRef="#ctx0" brushRef="#br0" timeOffset="87683.87">5659 3377 253 0,'0'0'366'0,"0"0"-168"0,0 0-34 16,0 0-45-16,0 0-21 16,0 0-29-16,-13-67-20 15,13 67-14-15,0 0-11 16,-2 0-24-16,0 0-2 16,-1 0-19-16,3 21 0 15,-2 4 21-15,0 3 2 16,2-3 0-16,-2-4 0 0,2-9 2 15,0-5-3 1,0-5 2-16,0-2 3 0,0 0 5 16,0-12 12-16,0-18-23 15,0-8-1-15,0 0-7 16,0 6 8-16,-3 6 5 16,1 9-4-16,0 11 0 15,-1 4 9-15,3 2-1 16,-2 0-9-16,-2 0-28 15,-5 18-9-15,-2 19 33 16,-7 13 4-16,0 4 2 16,3 2-1-16,1 0 4 15,8-6 2-15,6-6-2 16,0-9-5-16,4-5-12 0,21-12 6 16,4-10 6-16,6-8 14 15,5-3 1-15,5-29 4 16,1-12-19-16,2-14-16 15,-9-4-21-15,-5-3-14 16,-12 7 17-16,-6 8 34 16,-9 12 4-16,-3 12 13 15,-2 10 19-15,0 10 1 16,-2 4-11-16,0 2-20 16,0 0-6-16,0 0-29 15,0 0-4-15,0 10 17 16,0 9 16-16,-10 12 6 15,-4 8 9-15,1 3-3 0,2 3-3 16,4 4 2-16,7-1-4 16,0-4 0-16,0-4-1 15,7-8-6-15,10-6-3 16,4-9 1-16,3-12 0 16,2-5 2-16,6-4 21 15,6-26 5-15,0-12-16 16,1-6-10-16,-2-1-21 15,-9 0 0-15,-3 8 11 16,-7 2 2-16,-9 4 4 16,-1 5 4-16,-8 9 0 15,0 0 2-15,0 7 7 16,0 7-9-16,0-2-5 0,-4 7 5 16,-7-2 16-16,-5 4-9 15,1 0-6-15,-3 0-2 16,3 20-7-16,3 4-5 15,-1 8 12-15,6 7-2 16,1 3 0-16,3 0 0 16,3 2 3-16,0-1 1 15,7-8-1-15,13-5-2 16,2-11-4-16,-1-2 6 16,-2-7 3-16,4-10 1 15,1 0-2-15,5-6 17 16,0-21-7-16,0-8-12 0,-6 1-21 15,-2 0 11-15,-2 4 8 16,-4 0 2 0,3 6 1-16,-5 4-1 0,-1 7 0 15,-4 8-1-15,-3 5-4 16,-1 0-10-16,1 5-2 16,2 21 10-16,-3 5 7 15,-2 3 10-15,-2-4-1 16,0-4 1-16,0-5-3 15,0-4-1-15,0-5 1 16,0-4-2-16,0-8-3 16,0 0 4-16,0 0 6 0,2-22-3 15,15-14-9 1,0-6-36-16,3 1 30 0,-7 10 5 16,-1 9 2-16,-3 8 7 15,-5 6 21-15,2 8-18 16,4 0-8-16,-1 0-6 15,3 14 2-15,5 16 1 16,-5 7 14-16,5 1 1 16,-2-1-7-16,1-8-3 15,1-8-1-15,-1-9 0 16,1-7-4-16,4-5 2 16,1 0 11-16,1-23 2 15,1-12-4-15,-2-16-11 16,-4-9-37-16,-3-8-3 15,-1-7 10-15,-5 0 15 0,-3 4 6 16,-1 6 9-16,-3 9 5 16,1 15 24-16,-3 8 4 15,0 13 2-15,0 8-4 16,0 10-6-16,0 2-6 16,0 0-19-16,0 0-12 15,-3 14-7-15,-6 17 19 16,-4 11 0-16,2 9 0 15,4 14 1-15,5 7 15 16,2 9-2-16,0-4-8 16,0-6 3-16,13-17-5 15,3-18-4-15,2-13-2 16,0-11 2-16,4-12 5 16,3 0-5-16,4-32-7 0,0-15-40 15,-10-15-87-15,-7-6-431 16</inkml:trace>
  <inkml:trace contextRef="#ctx0" brushRef="#br0" timeOffset="87852.77">6738 3234 650 0,'0'0'303'0,"0"0"-152"15,0 0 32-15,0 0-111 16,0 0-55-16,0 0-14 0,274-114-3 15,-236 84-64-15,-18-3-113 16,-15-1-268-16</inkml:trace>
  <inkml:trace contextRef="#ctx0" brushRef="#br0" timeOffset="88008.68">6304 2883 1085 0,'0'0'317'0,"0"0"-260"16,0 0-46-16,0 0-11 15,0 0-50-15,0 0-261 16</inkml:trace>
  <inkml:trace contextRef="#ctx0" brushRef="#br0" timeOffset="88236.55">7777 3025 198 0,'0'0'0'16</inkml:trace>
  <inkml:trace contextRef="#ctx0" brushRef="#br0" timeOffset="88787.87">7947 3007 607 0,'0'0'194'0,"0"0"-87"16,0 0-2-16,0 0-40 15,0 0-65-15,0 0-3 16,-45 39 2-16,23 5 1 0,2 10 19 15,3 10 10-15,7 1 21 16,10-5-19-16,0-11-9 16,2-13-16-16,27-15-4 15,4-15 9-15,10-6 8 16,-1-22 58-16,-4-20-41 16,-9-11-18-16,-17 0-12 15,-12 4-6-15,0 3-10 16,-21 8-2-16,-8 9 8 15,0 12 2-15,2 11 4 16,5 6 2-16,0 0-4 16,0 28-10-16,3 13 10 0,11 20 1 15,8 6-1-15,0 1-48 16,20-6-120-16,26-16-53 16,17-21-153-16</inkml:trace>
  <inkml:trace contextRef="#ctx0" brushRef="#br0" timeOffset="89148.54">8514 2919 613 0,'0'0'303'16,"0"0"-131"-16,0 0-18 16,0 0-53-16,0 0-42 15,0 0-36-15,-17-102-6 16,17 102-13-16,0 0-4 15,-4 0-5-15,-6 0-4 0,-3 25 0 16,-7 14 2-16,0 14 7 16,0 15 1-16,0 20 11 15,5 18 5-15,1 17-10 16,5 9 7-16,5-2 3 16,2-3-12-16,-1-10 2 15,3-7 7-15,-2-13-14 16,-2-16 9-16,-1-19 0 15,-2-20-2-15,1-16-2 16,4-14-1-16,-1-10 2 16,1-2 3-16,0-12-9 15,-2-28-11-15,2-23-80 16,2-17-205-16,0-12-148 16</inkml:trace>
  <inkml:trace contextRef="#ctx0" brushRef="#br0" timeOffset="89330.43">8216 3427 266 0,'0'0'780'16,"0"0"-563"-16,0 0-111 15,0 0-27-15,0 0-35 16,0 0-19-16,109-86-25 16,-57 58 9-16,-3 3 1 15,-3 5-10-15,2 2-24 16,-2 5-54-16,-8-2-168 0,-12-1-366 15</inkml:trace>
  <inkml:trace contextRef="#ctx0" brushRef="#br0" timeOffset="89906.21">9679 2871 296 0,'0'0'287'0,"0"0"-76"16,0 0-64-16,0 0-6 15,0 0-6-15,0 0-41 16,35-100-41-16,-35 100-23 16,0 0-28-16,0 0-2 15,0 13-21-15,0 20 21 16,0 13 9-16,-2 10 5 15,-2 5-4-15,-1-3-5 16,0 0-1-16,-4-4 2 16,1-4-6-16,-1-8 0 15,0-9 0-15,4-7-42 0,1-13-81 16,2-13-123 0,2-9-143-16</inkml:trace>
  <inkml:trace contextRef="#ctx0" brushRef="#br0" timeOffset="90206.31">9636 2761 916 0,'0'0'223'0,"0"0"-94"16,0 0-52-16,0 0-52 16,0 0-25-16,0 0-27 15,62 3 27-15,4 20 17 16,-2 7-4-16,-4 7-10 0,-7 9-3 15,-19 5-4-15,-16 5 3 16,-16 1-1-16,-2-3-1 16,-25-1 6-16,-17 0 2 15,-7-4 6-15,-4-9 11 16,4-8-11-16,9-8-4 16,6-14 4-16,14-7-5 15,2-3-4-15,9-10-2 16,9-20-44-16,0-10-182 15,25-6-375-15</inkml:trace>
  <inkml:trace contextRef="#ctx0" brushRef="#br0" timeOffset="90812.97">10173 3125 862 0,'0'0'152'0,"0"0"-51"16,0 0-49-16,0 0-46 16,0 0-2-16,0 0 4 15,192-111-5-15,-156 93-2 16,-9-3 3-16,-10 5-4 16,-8 3-30-16,-9 2-6 15,0 2 6-15,-2 2-90 16,-16 4 69-16,0 1 33 15,-2 2 18-15,-2 0-1 0,-2 3 3 16,-1 14-2-16,0 2 11 16,8 3 31-16,3 0 12 15,7 6 17-15,7 7-18 16,0 5-9-16,9 4-10 16,24-3-2-16,8-2-25 15,1-11 16-15,3-10-15 16,2-18 1-16,2 0 6 15,-1-26-4-15,0-20-11 16,-9-8-37-16,-5-3-36 16,-7-7 18-16,-9 0 7 15,-3-4 41-15,-3 2 7 0,-4 5 7 16,1 10 14 0,-5 15 45-16,2 12 18 0,-4 14-12 15,-2 6-12-15,0 4-29 16,0 0-26-16,0 4-5 15,0 28-16-15,0 16 16 16,0 16 9-16,0 11 3 16,0 2-5-16,0 2 0 15,0-5-4-15,0-7 0 16,0-6-3-16,0-8 0 16,-2-13 0-16,2-15-53 15,-2-16-88-15,2-9-179 16,-6-24-178-16</inkml:trace>
  <inkml:trace contextRef="#ctx0" brushRef="#br0" timeOffset="90988.84">10767 2949 961 0,'0'0'326'16,"0"0"-197"-16,0 0-81 15,0 0-20-15,0 0-26 16,0 0 10-16,156-51-8 15,-132 51-4-15,-4 0-21 16,0 0-53-16,0 0-144 16,0 0-185-16</inkml:trace>
  <inkml:trace contextRef="#ctx0" brushRef="#br0" timeOffset="92921.36">11143 2951 434 0,'0'0'307'15,"0"0"-235"-15,0 0-33 16,0 0 5-16,0 0 2 16,0 0 13-16,33 41-13 15,-19-36-9-15,-1 0-9 16,-2-1-5-16,1-4-7 16,-4 0-6-16,3 0-3 15,3 0 13-15,-3-21 5 16,3-5-6-16,-6-2-13 15,-3 0-3-15,-5 0-3 0,0 2 5 16,0 7-5-16,-5 4 4 16,-3 7-2-16,-2 6 13 15,-1 2-1-15,1 0-14 16,-6 18-3-16,-4 13 3 16,6 6 0-16,3 3 8 15,9 3 4-15,2-1-2 16,0-1 10-16,7-4-2 15,13-4-11-15,0-6-1 16,0-10 0-16,-1-6 3 16,4-11-5-16,4 0 3 15,4-23 15-15,4-18-4 16,1-8-9-16,0-4-7 16,0-7 0-16,-1-7-2 0,1-5 1 15,-3 4-1-15,-2 6 5 16,-10 18-1-16,-10 15 33 15,-9 20-12-15,-2 9-25 16,-13 5-2-16,-27 30 2 16,-9 11 4-16,7 3-2 15,8 2-2-15,18-3 0 16,14-10-5-16,2-8-6 16,0-7-9-16,18-12-1 15,18-3 15-15,6-4 6 16,-2-1 0-16,-4 0-21 0,-10 5-10 15,-12 6 13-15,-6 4-2 16,-5 1 10-16,-1 1 9 16,-2 2-7-16,0 2 5 15,0 0 3-15,0-7 3 16,0-3 5-16,0-5-7 16,0-5 1-16,5-2 0 15,10-2 3-15,3 0 7 16,6-4-4-16,1-16-2 15,2-6-6-15,0-9-4 16,2-4-22-16,0-6-5 16,-5 1 20-16,-2 3 11 0,-4 10 5 15,-5 11 5-15,-5 8 24 16,-4 8 3-16,-4 4-19 16,0 0-18-16,0 9-25 15,0 18 24-15,0 4 1 16,-2 7 2-16,0-2-1 15,2-3 5-15,0 2-5 16,0-1 4-16,0-4-3 16,0-6-2-16,0-6 1 15,2-10-1-15,6-8 3 16,5 0 2-16,8-18 10 16,1-14-14-16,7-12-1 15,-2 0-9-15,0 1-4 16,-1 3 13-16,-1 10 3 15,-5 6-2-15,-5 8 5 0,-1 10 8 16,-8 4-6-16,-1 2-8 16,-1 0-6-16,6 22-1 15,-4 6 7-15,1 4 0 16,-3 1 7-16,0-3-4 16,2-2 0-16,-2-6 0 15,0-5-1-15,0-5-2 16,1-5 1-16,3-7 3 15,4 0-2-15,5-1 5 16,8-20 10-16,0-10-17 16,2-2-1-16,-3 1-6 15,-2-3 7-15,1 5 0 0,-3 4 1 16,-3 6-1 0,-5 10-4-16,-3 3 4 0,-5 7-1 15,-4 0-2-15,2 12-5 16,-2 13 4-16,0 12 4 15,0 0 1-15,0 2 4 16,0-1-3-16,4-2-2 16,10-6 2-16,-1-6 1 15,5-10 2-15,3-9-3 16,-2-5 0-16,6 0 8 16,0-17-2-16,-1-13-7 15,-2-2-2-15,1-7-3 16,-3-1-1-16,-3 3-9 15,-1-2 11-15,-7 5 1 16,-3 5 2-16,0 10 0 0,-4 9 2 16,-2 7 3-16,0 3 3 15,0 0-8-15,0 0-12 16,0 21 6-16,-8 7 6 16,-2 6 6-16,3 3-4 15,3 3-1-15,4-3 5 16,0-2-5-16,0-5 3 15,0-8-3-15,13-3 0 16,5-8 2-16,1-5-2 16,4-6 3-16,4 0-2 15,2-5 5-15,0-19-7 16,0-1 0-16,-9-5-12 0,0-2 3 16,-4-2 8-16,-1-2 1 15,3 1 0-15,-7 7 0 16,1 10 0-16,-10 9 0 15,0 6 0-15,-2 3-3 16,0 0-16-16,0 14-5 16,0 10 23-16,0 4 1 15,0 1 4-15,0-1 0 16,0 2 5-16,6 1-3 16,3-2-4-16,1-3 2 15,-4-8-4-15,-2-6 4 16,3-8-3-16,-1-4 0 15,6 0 5-15,8-24 3 0,4-14-9 16,5-4-6-16,0-4-3 16,5-5-9-16,-1 7 6 15,-2 4 12-15,-4 10 1 16,-7 12 0-16,-9 8 11 16,-6 8 4-16,0 2-12 15,-3 0-4-15,5 24 0 16,3 10 14-16,-1 4 4 15,1 6-6-15,0-1 5 16,4-9-8-16,1-9-2 16,4-7 2-16,-2-7-5 15,-3-6-1-15,1-5-1 0,-7 0-2 16,4-20-27-16,-3-16-29 16,-5-14-171-16,-4-6-212 15</inkml:trace>
  <inkml:trace contextRef="#ctx0" brushRef="#br0" timeOffset="93185.22">13481 2435 838 0,'0'0'171'16,"0"0"-54"-16,0 0-16 16,0 0-49-16,0 0-35 15,0 0-5-15,0 0-11 16,-149 124 1-16,153-124 17 0,23 0 27 15,2 0-14 1,-2-18-14-16,-7 0-6 0,-13 1-9 16,-5 5 2-16,-2 4-4 15,0 4-1-15,-6 4-28 16,-21 0 14-16,-7 2-13 16,3 18-45-16,9 2-94 15,9 0-141-15,10-1-345 16</inkml:trace>
  <inkml:trace contextRef="#ctx0" brushRef="#br0" timeOffset="94284.68">13916 2793 504 0,'0'0'243'0,"0"0"-84"16,0 0-35-16,0 0-21 16,0 0-29-16,0 0-42 15,7-53-32-15,-7 53-11 16,0 21 6-16,0 7 5 15,0 2 12-15,-4 0 0 16,-6-2-6-16,6-5-1 16,0-4-1-16,1-7-4 15,3-5 3-15,0-6 0 0,0-1 2 16,-2 0 13 0,0-8 6-16,-2-16-16 0,-4-8-8 15,0-4-5-15,1 0 5 16,1-3 1-16,0 8 1 15,4 4 4-15,2 12 9 16,-2 9 12-16,-4 6-4 16,-7 2-23-16,-5 28-27 15,-5 10 27-15,1 8 3 16,4 2-3-16,2 2-2 16,3-3 2-16,7-6 6 15,1-8-4-15,5-14-2 16,0-9 5-16,0-12-5 0,0 0-17 15,22-21 15-15,9-19 2 16,3-13-24-16,2 0-9 16,-7 7 16-16,-5 9 16 15,-6 11 1-15,-7 10 10 16,-2 8 28-16,-4 8 5 16,1 0-43-16,5 12-11 15,3 22 11-15,1 8 3 16,3 3 10-16,5-4-1 15,1-7-9-15,-2-12 2 16,1-7 3-16,-7-11-3 16,-1-4 3-16,1 0 5 0,-1-27 3 15,1-11-16 1,-1-10-19-16,-1-4-17 0,-3-3 1 16,-3-6-9-16,1-1 38 15,-2 2 6-15,-2 3 2 16,-1 9 14-16,-4 10 5 15,0 14 19-15,0 13 0 16,0 4-14-16,0 7-21 16,0 0-5-16,0 0-7 15,0 0-3-15,0 22-13 16,0 10 23-16,0 11 3 16,0 10-2-16,0 12 16 15,0 9 17-15,0 0-10 16,0-3-12-16,0-6 14 15,7-12-23-15,7-15 3 0,1-14-4 16,1-14 2-16,5-10 1 16,6 0 6-16,4-29 1 15,0-14-12-15,-4-10-35 16,-8-1-21-16,-15 0-67 16,-4 2-294-16</inkml:trace>
  <inkml:trace contextRef="#ctx0" brushRef="#br0" timeOffset="94460.6">14168 2735 1069 0,'0'0'232'16,"0"0"-128"-16,0 0-67 0,0 0-27 16,0 0 0-16,0 0-10 15,214-125-1-15,-178 110-49 16,-12 1-103-16,-8 6-185 15,-5 4-566-15</inkml:trace>
  <inkml:trace contextRef="#ctx0" brushRef="#br0" timeOffset="95590.97">14438 3025 837 0,'0'0'156'0,"0"0"-66"16,0 0-64-16,0 0-16 0,0 0 1 16,0 0-4-16,92-113 1 15,-77 80-3-15,1 3-2 16,-6 4-1-16,3 2 1 16,-3 9-3-16,-6 4 33 15,1 5-1-15,-3 3-5 16,-2 3-8-16,0 0-19 15,0 11-10-15,0 13 9 16,0 14 1-16,0 4 12 16,0 2 12-16,0 0 2 0,0-5-14 15,0-7-9 1,0-4 1-16,2-10 3 0,4-6-2 16,0-10 1-16,0-2-5 15,7-8-1-15,10-25-1 16,8-8-42-16,4-10 9 15,-1 5 30-15,-1 2 4 16,-6 6-3-16,-2 8 7 16,-11 12 7-16,-6 13 15 15,-8 5-11-15,0 0-15 16,0 9-14-16,0 17 14 16,0 9 4-16,0 0 2 15,0 2 10-15,4-4 8 16,5 0-3-16,3-5 5 15,3-6-14-15,1-7-12 0,-1-6 7 16,3-8 0-16,2-1 1 16,0 0 4-16,-2-17-6 15,0-12-6-15,-7-4-2 16,-4-4-23-16,-7 0 6 16,0-2-20-16,0 3 19 15,0 4 13-15,-14 9 7 16,1 3 0-16,-5 8 8 15,-2 10 23-15,-4 2-21 16,-1 0-9-16,0 19-1 16,6 8 0-16,1 2 0 15,7 3 11-15,3 2-4 0,8 2-4 16,0-1-1-16,0 0 0 16,0-4-2-16,14-4 3 15,7-6-1-15,0-10 3 16,4-11-5-16,6 0 12 15,0-27-9-15,3-12-3 16,-1-7-4-16,0-2-12 16,2-2-10-16,-2 4 0 15,-4 6 10-15,-5 8 16 16,-4 11 1-16,-7 12 0 16,-3 5 15-16,-2 4 4 15,-1 0-20-15,-3 22 2 16,-1 12-2-16,-3 12 26 0,0 2 0 15,0 0-7-15,0-6-7 16,0-5-7-16,0-11-5 16,0-8 3-16,0-9 0 15,0-9 0-15,0 0 2 16,9-9 5-16,4-30-10 16,5-9-3-16,3-6-13 15,-4 6 5-15,-1 4-3 16,-1 6 14-16,1 13 0 15,-5 8 0-15,-3 10 3 16,4 7-4-16,-3 0 2 16,9 23-1-16,4 12 11 0,0 8 12 15,5 9 4 1,0 0-12-16,-2 1-8 0,-2-12 1 16,-2-11 0-16,-3-18-5 15,-1-12-3-15,1 0-1 16,0-25-35-16,-6-18-45 15,-8-12-228-15,-4-10-697 16</inkml:trace>
  <inkml:trace contextRef="#ctx0" brushRef="#br0" timeOffset="95817.12">15441 2285 910 0,'0'0'218'0,"0"0"-118"0,0 0-38 16,0 0-34-16,0 0-24 16,0 0 17-16,-36 133-2 15,60-130 7-15,1-3-3 16,-7 0-7-16,-5 0-1 16,-8 0-6-16,-5 0 1 15,0 0-10-15,-11 0-85 16,-22-3-404-16</inkml:trace>
  <inkml:trace contextRef="#ctx0" brushRef="#br0" timeOffset="101124.76">1602 5697 295 0,'-2'0'213'16,"2"0"-99"-16,0 0 10 15,0-12 3-15,0-5-42 16,0-1-7-16,5 2-32 15,1 0 34-15,1 6-1 16,-5 6-20-16,-2 3-24 16,0 1-9-16,0 0-20 15,0 0-6-15,0 0-15 16,0 10-17-16,0 19 10 16,0 9 22-16,0 6 11 15,0-1-1-15,7-3-6 0,2-5 1 16,2-6 0-16,5-9 0 15,-3-11-4-15,7-6-2 16,5-3 6-16,4-10 9 16,4-20 2-16,-2-8-16 15,-6-3-17-15,-8 2 9 16,-5 5 5-16,-8 5 3 16,-4 6-8-16,0 5 8 15,0 4 4-15,0 2 12 16,0 3 0-16,0 3 2 15,0 1-6-15,0 1 3 16,0-1 0-16,0 3 2 0,0 2-4 16,0 0-8-1,0 0-3-15,0 0-2 0,0 0-6 16,0 0 2-16,0 0 0 16,0 0 0-16,0 0 4 15,0 0 2-15,0 0-1 16,0 0-1-16,0 0 0 15,0 0-1-15,-2 0-3 16,2 0-11-16,-2 12-10 16,-3 12 25-16,3 15-2 15,-1 13 4-15,3 14-1 16,0 6 3-16,0 6-3 16,7-1 0-16,5-3 0 0,-4-2 0 15,-1-5-1-15,0-4 0 16,-5-7 1-16,-2-10 4 15,0-10-3 1,0-7-2-16,0-7 0 0,-5-8 0 16,-4-4-1-16,3-6-2 15,-1-4 3-15,-2 0 27 16,-4-9 21-16,-7-20-13 16,-4-14-13-16,-1-10-9 15,7-12-13-15,11-7 0 16,7 2-2-16,0 6 0 15,15 10-5-15,8 11-8 0,4 14-14 16,2 9-19 0,4 11-75-16,1 7-152 0,-3 2-390 15</inkml:trace>
  <inkml:trace contextRef="#ctx0" brushRef="#br0" timeOffset="101487.56">2157 5883 239 0,'0'0'211'0,"0"0"-35"16,0 0-31-16,0 0 6 15,0 0-30-15,0 0-4 16,9-18-32-16,-9 18-43 16,0 0-42-16,0 0-2 15,0 6-22-15,0 16 15 16,-7 10 9-16,1 4 31 16,2 2-6-16,4 1 12 15,0-3-13-15,0-4-5 16,8-8-13-16,8-6-1 15,2-9-5-15,4-9-9 16,5 0-57-16,2-33-61 0,-4-17-234 16</inkml:trace>
  <inkml:trace contextRef="#ctx0" brushRef="#br0" timeOffset="101615.2">2311 5680 825 0,'0'0'351'16,"0"0"-225"-16,0 0-74 15,0 0-31-15,0 0-21 16,0 0-5-16,0-9-255 16,0 33-316-16</inkml:trace>
  <inkml:trace contextRef="#ctx0" brushRef="#br0" timeOffset="102402.61">1877 7048 448 0,'0'0'398'0,"0"0"-167"15,0 0-66-15,0 0-58 16,0 0-47-16,0 0-37 15,0 0-7-15,0 0-10 16,0 0-4-16,0 0-2 16,0 2-15-16,0 7-57 15,-5 9-124-15,-4 9-10 16,-2 10-6-16,4 3-273 16</inkml:trace>
  <inkml:trace contextRef="#ctx0" brushRef="#br0" timeOffset="102755.4">1910 7744 638 0,'0'0'344'16,"0"0"-234"-16,0 0-53 15,0 0-29-15,0 0-23 16,0 0-5-16,0 0-115 16,0 5-93-16,0 10-48 15,0 5-131-15</inkml:trace>
  <inkml:trace contextRef="#ctx0" brushRef="#br0" timeOffset="102940.31">1948 8288 846 0,'0'0'266'0,"0"0"-183"16,0 0-20-16,0 0-27 16,0 0-36-16,0 0-11 15,0 3-148-15,0 7-94 16,0 4-275-16</inkml:trace>
  <inkml:trace contextRef="#ctx0" brushRef="#br0" timeOffset="103114.21">1937 8891 434 0,'0'0'427'15,"0"0"-363"-15,0 0-50 16,0 0-14-16,0 0-58 16,0 0-275-16</inkml:trace>
  <inkml:trace contextRef="#ctx0" brushRef="#br0" timeOffset="103262.12">1877 9238 673 0,'0'0'249'0,"0"0"-249"15,0 0-58-15,0 0-257 16</inkml:trace>
  <inkml:trace contextRef="#ctx0" brushRef="#br0" timeOffset="104732.77">1856 7095 55 0,'0'0'154'0,"0"0"5"15,0 0 4-15,0 0-32 0,0 0-48 16,0 0-32-16,2-63-3 15,1 55-21-15,-1 2-9 16,0-4 29-16,1 1-15 16,-1-4 2-16,0 3 16 15,0 1-15-15,-2 6 21 16,0 3 9-16,0 0-28 16,0 0-37-16,0 0-9 15,0 0-15-15,0 12 5 16,0 11 19-16,5-4 3 15,-1 0 3-15,0-2-5 0,1 3 6 16,-1 6-6-16,-1 5-1 16,-1 2 3-16,3 0-3 15,-3-6 0-15,0-8 2 16,0-6 0-16,0-8-2 16,0-5 8-16,1 0 5 15,-3 0 5-15,2 0 8 16,0-4-12-16,0-13-2 15,-2 6-8-15,2 3-4 16,-2 4 0-16,0 4-17 16,0 0-5-16,0 0-1 15,0 0 11-15,0 0 10 16,0 0-1-16,0 0 1 16,0 0-11-16,0 0-3 15,0 0-12-15,0 7 0 0,0 7 28 16,-6 4 1-16,1-7 2 15,3-5-1-15,2-4-1 16,-2-2-1-16,2 0 7 16,0 0 8-16,0 0-10 15,-2 0 9-15,2 0-13 16,-4 0 7-16,-3 0-2 16,0-14-6-16,-2-9-35 15,3 0 17-15,-1 0 12 16,0 8 6-16,5 6 2 15,-1 4 1-15,3 3 1 16,0 2 11-16,0-2-4 16,0-3 11-16,0 1-9 15,0-4-2-15,0 2-5 0,0 1-6 16,0-4 8-16,0 2-7 16,0-8-1-16,0-5-2 15,0-6-17-15,0-3 19 16,12 3 10-16,-5 1-9 15,-3 9 3-15,-2 6 2 16,-2 6 16-16,0 4-4 16,0 0-18-16,0 0-24 15,0 6-19-15,0 22 39 16,0 14 2-16,-6 10-4 16,-6 7 12-16,-1 5 10 0,2 2-10 15,2-6 8 1,4-7-12-16,5-14 8 0,0-8-10 15,0-18-61-15,9-13-101 16,16-2-97-16,1-32-165 16</inkml:trace>
  <inkml:trace contextRef="#ctx0" brushRef="#br0" timeOffset="105038.62">2072 7120 535 0,'0'0'346'0,"0"0"-185"15,0 0-43-15,0 0-28 16,0 0-81-16,0 0-9 0,0 0-27 16,0 34 27-16,5 4 1 15,4-3-1-15,6-6-4 16,4-10 4-16,-4-12 9 16,1-7-5-16,-5 0 5 15,2-12 9-15,-2-25 21 16,0-11-20-16,-6-9-19 15,-5 7-5-15,0 9-7 16,-5 15-1-16,-10 11 9 16,-3 11-1-16,-4 4-7 15,-7 16-6-15,-4 24-20 16,-4 18-83-16,6 14-57 16,2 7-101-16,10 3-216 15</inkml:trace>
  <inkml:trace contextRef="#ctx0" brushRef="#br0" timeOffset="105602.3">1874 7830 475 0,'0'0'367'16,"0"0"-225"-16,0 0-18 15,0 0-51-15,0 0-48 16,0 0-11-16,63-212-4 15,-46 196-6-15,-3 6-1 16,-5 5 0-16,-1 5-3 0,2 0-11 16,-4 9-8-1,3 15 0-15,-5 6 12 0,-4 2 3 16,0 0 3-16,0 0 2 16,-13 0 14-16,-5-3-14 15,1-8 6-15,5-7-7 16,6-7 10-16,6-7-2 15,0 0 22-15,0 0 19 16,2-5-7-16,20-17-16 16,14-4-1-16,1-2-22 15,4 6-6-15,-7 8 2 16,-5 6-8-16,-7 6-10 16,-5 2 8-16,-3 0 4 15,-5 4-3-15,-5 14-1 16,-2 4-10-16,-2 0 16 0,3-2 5 15,1-8 9-15,0-8-8 16,-2-4 8-16,6 0-6 16,3-14 27-16,7-21 26 15,-1-2-40-15,-1-5-10 16,-7 6 5-16,-5 8-1 16,-4 10-3-16,0 6-1 15,0 7 16-15,0 5-21 16,-19 0-1-16,-12 25-10 15,-15 17-34-15,-3 18-57 16,1 11-137-16,2 2-218 16</inkml:trace>
  <inkml:trace contextRef="#ctx0" brushRef="#br0" timeOffset="106172.57">1995 8301 522 0,'0'0'352'0,"0"0"-190"15,0 0-49-15,0 0-41 16,0 0-61-16,0 0-6 16,64-142-3-16,-49 128 0 15,2 8-2-15,-7 3-11 16,2 3-17-16,-1 3 14 16,-2 17 2-16,-7 6-2 15,-2 4-5-15,0 2 6 16,-2 4 13-16,-16-1 8 15,-2-6 0-15,2-4 3 16,5-14-1-16,6-2-4 0,7-9-4 16,0 0 8-1,0 0 12-15,11-14-11 0,18-10 10 16,9 2-18-16,5 5-5 16,-1 9 4-16,-9 8-4 15,-11 0-2-15,-11 0-9 16,-11 18-8-16,0 4-8 15,0 9 29-15,-17 1 50 16,-10-1-14-16,-4-2-15 16,2-9-13-16,2-6-1 15,7-7 2-15,5-7-2 16,6 0-7-16,9-25-32 16,0-8-131-16,15-10-165 15,21 2-259-15</inkml:trace>
  <inkml:trace contextRef="#ctx0" brushRef="#br0" timeOffset="106449.4">2392 8207 590 0,'0'0'230'15,"0"0"-81"-15,0 0-48 16,0 0-53-16,0 0-48 16,0 0-7-16,0 46 7 15,0-20 4-15,0-4-2 16,0-3-4-16,2-10-4 15,18-9 6-15,6 0 33 16,7-22 57-16,0-13-35 16,-10-6-30-16,-11 4-10 0,-12 4 4 15,0 11-17-15,-10 7 33 16,-15 8 4-16,-8 7-39 16,-2 0-6-16,-7 19-3 15,2 22-41-15,1 24-80 16,2 7-109-16,3 6-301 15</inkml:trace>
  <inkml:trace contextRef="#ctx0" brushRef="#br0" timeOffset="106907.15">2317 8906 666 0,'0'0'300'15,"0"0"-182"-15,0 0 16 16,0 0-65-16,0 0-19 16,0 0-32-16,-6-53-18 15,4 63-33-15,2 16 7 16,0 10 26-16,0 8 6 15,0 0 4-15,0-1-7 16,0-7 0-16,6-10 7 16,6-13-4-16,-1-6-3 15,5-7 1-15,3-14 11 0,4-23-15 16,-3-7-8-16,-2 0 8 16,-5 2 2-16,-6 12 1 15,-3 10-1-15,-2 12 28 16,-2 6 5-16,0 2-35 15,0 0-6-15,0 16-24 16,0 22 29-16,0 18 1 16,0 5 2-16,0 2 11 15,0-5-13-15,0-7-27 16,0-9-141-16,0-12-173 16,0-18-326-16</inkml:trace>
  <inkml:trace contextRef="#ctx0" brushRef="#br0" timeOffset="107225.11">2714 8992 3 0,'0'0'769'0,"0"0"-578"16,0 0-52-16,0 0-22 16,0 0-87-16,0 0-21 15,0 7-5-15,-13 33-4 16,5-1 0-16,5-6 3 15,3-2-1-15,5-7 1 0,24-4 12 16,8-12-7 0,8-8 17-16,-2 0-5 0,-6-18-3 15,-12-13-2-15,-12 0-7 16,-13 0-7-16,-2 8 5 16,-27 4 31-16,-9 7-15 15,0 5-21-15,-2 4 3 16,2 3-2-16,-6 5-2 15,-1 27-57-15,5 8-156 16,9 6-276-16</inkml:trace>
  <inkml:trace contextRef="#ctx0" brushRef="#br0" timeOffset="107435.84">2741 9814 1262 0,'0'0'94'16,"0"0"-67"-16,0 0-4 16,0 0-23-16,0 0-46 15,0 0-272-15,-11 14-326 16</inkml:trace>
  <inkml:trace contextRef="#ctx0" brushRef="#br0" timeOffset="107587.88">2625 10251 1068 0,'0'0'247'15,"0"0"-234"-15,0 0-13 16,0 0-7-16,0 0-199 15,0 0-156-15</inkml:trace>
  <inkml:trace contextRef="#ctx0" brushRef="#br0" timeOffset="107725.8">2594 10780 1050 0,'0'0'146'0,"0"0"-127"15,0 0-19-15,0 0-143 16,0 0-229-16</inkml:trace>
  <inkml:trace contextRef="#ctx0" brushRef="#br0" timeOffset="108234.51">2267 11209 549 0,'0'0'396'0,"0"0"-183"16,0 0-98-16,0 0-33 16,0 0-25-16,0 0-34 15,0-73-7-15,0 73-11 16,0 0-5-16,0 0-5 16,0 3-4-16,0 23-5 15,-4 10 14-15,-2 9 13 16,2 1-8-16,0-1 1 15,4-1-6-15,0-3-6 16,0-5-57-16,0-14-126 0,0-17-213 16</inkml:trace>
  <inkml:trace contextRef="#ctx0" brushRef="#br0" timeOffset="108841.84">2414 11182 755 0,'0'0'249'16,"0"0"-107"-16,0 0-22 16,0 0-66-16,0 0-46 15,0 0-8-15,0 15-4 16,0 7 4-16,0-1 5 16,0-1-1-16,4-8 3 15,7-3-6-15,-2-5 0 16,7-2 5-16,-1-2 4 0,1 0-2 15,-3 0 8-15,-3-8-4 16,-8-10-1-16,-2-8-11 16,0-6-8-16,0 0 0 15,-10 3 7-15,-7 4 1 16,-3 11 15-16,2 7-2 16,2 4 2-16,1 3-14 15,6 0-1-15,2 0-11 16,7 0 6-16,0 4-4 15,0 0-69-15,9-4-27 0,18 0 44 16,4 0 61-16,2-5 10 16,-2-8 4-16,-6 5-10 15,-7 4 0-15,-7 4-3 16,-2 0-1-16,0 0 0 16,-4 4 3-16,1 18 1 15,-2 6 12-15,1 8 3 16,4 3 2-16,-2-1-6 15,3-4 1-15,7-10 6 16,0-9-3-16,8-7-16 16,1-8 8-16,1 0 14 15,-2 0-6-15,-6-15-9 16,-3-10-2-16,-11-5 1 16,-5-8-9-16,0-2-3 15,-25-4-8-15,-13 6 7 0,-7 8 4 16,3 12 0-16,5 16-49 15,3 2-101-15,12 10-143 16</inkml:trace>
  <inkml:trace contextRef="#ctx0" brushRef="#br0" timeOffset="108994.76">3239 10986 1427 0,'0'0'143'15,"0"0"-110"-15,0 0-16 16,0 0-17-16,0 0-10 16,0 0-127-16,-25-60-427 15</inkml:trace>
  <inkml:trace contextRef="#ctx0" brushRef="#br0" timeOffset="110813.83">4304 5428 443 0,'0'0'193'0,"0"0"-74"16,0 0-22-16,0 0-7 16,0 0-14-16,0 0-16 15,0 0-27-15,0-108 2 16,0 108-2-16,0 0-11 16,0 0-13-16,0 0-9 15,0 4-29-15,0 23 6 0,0 14 23 16,0 11 12-16,5-2 0 15,5-2-4-15,6-7 0 16,2-11-7-16,2-14 10 16,0-11-10-16,2-5 0 15,9-10 20-15,4-26-4 16,-2-14-17-16,-2-4-8 16,-9-2-7-16,-8 3-7 15,-6 3 7-15,-1 3 14 16,-5 4 2-16,1 7 11 15,-1 10 6-15,-2 10 28 16,0 9-8-16,2 2 3 16,-2 5-10-16,0 0-7 15,0 0-17-15,0 0-7 16,0 0-5-16,0 5-9 0,0 18 9 16,0 10 5-16,0 4 1 15,-4 6 1-15,1 8 0 16,1 12-2-16,2 9 4 15,0 4-4-15,0 3-3 16,0 1 3-16,0-3 1 16,0-4 0-16,0-5 0 15,0-12 1-15,0-9 6 16,-9-13 1-16,-2-10-5 16,-3-6 14-16,3-9-4 0,-1-2 6 15,-5-7 11-15,-5 0 0 16,-9-4 1-16,-3-22-14 15,1-12-2-15,4-10 0 16,11-10-5-16,9-11-1 16,9-1-6-16,0-2-2 15,27 1-2-15,13 6-3 16,1 11 1-16,-2 11-35 16,-1 17-25-16,1 17-27 15,-6 9-115-15,3 0-168 16,-10 0-454-16</inkml:trace>
  <inkml:trace contextRef="#ctx0" brushRef="#br0" timeOffset="111114.29">4782 5624 226 0,'0'0'389'0,"0"0"-216"0,0 0-15 15,0 0-77-15,0 0-35 16,0 0 8-16,19-79-8 15,-17 79 1-15,-2 0-14 16,0 0 6-16,0 0-15 16,0 0-24-16,0 21-20 15,0 17 20-15,-6 19 21 16,-1 11 10-16,5-1-10 16,2-2 5-16,0-10-5 15,9-12-8-15,11-10-8 0,4-11-4 16,0-12 11-16,3-9-12 15,2-1-5-15,3-19-46 16,-3-17-46-16,-7-13-199 16,-7-5-413-16</inkml:trace>
  <inkml:trace contextRef="#ctx0" brushRef="#br0" timeOffset="111335.33">5031 5453 726 0,'0'0'157'16,"0"0"-87"-16,0 0 46 15,0 0-39-15,0 0-65 16,0 0 1-16,-2-32 4 0,2 25 96 16,0 2-28-16,0 0-51 15,0 3-17-15,-4 2-17 16,0 0-34-16,4 12-216 15,0 16-456-15</inkml:trace>
  <inkml:trace contextRef="#ctx0" brushRef="#br0" timeOffset="112412.64">4661 4823 332 0,'0'0'254'0,"0"0"-107"16,0 0-24-16,0 0-33 16,0 0-28-16,0 0 0 0,0-35-33 15,0 35-29 1,0 0-13-16,0 0-12 0,-5 21 11 15,-8 3 14-15,2 1 7 16,-1-4-2-16,4-5 3 16,3-8-8-16,1-2 6 15,4-6-4-15,0 0 2 16,0 0 11-16,0 0 15 16,0-20 36-16,0-13-36 15,15-4-24-15,3 2 2 16,0 5 5-16,-4 6-7 15,-1 8-2-15,-5 7-1 16,-5 4 15-16,-1 5-1 0,3 0-14 16,6 6-3-1,9 26-29-15,9 17 26 0,2 9 3 16,5 10 0 0,-3 0-55-16,2-18-301 0</inkml:trace>
  <inkml:trace contextRef="#ctx0" brushRef="#br0" timeOffset="122215.51">4469 6778 3 0,'0'0'82'16,"0"0"-26"-16,0 0 31 16,0 0-15-16,0 0-16 15,0 0 15-15,0 0-22 16,0-87 6-16,0 78 21 15,0 2-6-15,0 3-7 16,0 4 18-16,0 0-22 16,0 0-23-16,0 0-14 0,0 0-22 15,0 0-4-15,0 20-13 16,6 10 17-16,2 6 4 16,-6 5 2-16,0-2-2 15,-2-1 3-15,0 3-7 16,0-4-3-16,0 0-80 15,0-11-135-15,0-14-178 16</inkml:trace>
  <inkml:trace contextRef="#ctx0" brushRef="#br0" timeOffset="122731.73">4685 6702 14 0,'0'0'127'0,"0"0"-67"16,0 0-14-16,0 0 1 16,0 0 9-16,0 0 1 15,-2 0-6-15,2 0 4 16,0 0 1-16,0 0 9 15,0 0-8-15,0-7-16 16,0-1-1-16,0-2-2 16,0 0 10-16,0 5-26 15,0 0 13-15,0 1-2 16,0 4-7-16,0 0-7 16,0 0 4-16,0 0-23 0,0 0-23 15,0 18-19-15,6 16 42 16,4 15 8-16,-8 7-5 15,-2 8-3-15,0 8-90 16,-7-2-116-16,-13-6-224 16</inkml:trace>
  <inkml:trace contextRef="#ctx0" brushRef="#br0" timeOffset="123422.19">4491 7624 36 0,'0'0'227'15,"0"0"-86"-15,0 0-50 0,0 0-5 16,0 0-9-16,0 0-1 16,-6-6 14-16,4 3 11 15,0-2-12-15,2-6 5 16,-3-5-19-16,3-3-42 16,0-4-16-16,0 3 12 15,5 2-18-15,-1 7-6 16,0 4-3-16,-2 3 0 15,3 4-1-15,-5 0-1 16,0 0-7-16,2 0-8 16,0 0-13-16,6 9-3 0,0 11 31 15,1 3 8-15,-5 1-8 16,-4 2-8-16,0-1 7 16,0 0 1-16,-13 2 2 15,-3-5 8-15,5-4-7 16,5-8-2-16,4-6 3 15,2-3-4-15,0-1-3 16,0 0-4-16,8 0 1 16,23-3 6-16,14-13 38 15,6-2-38-15,-1 0-51 16,-6 3-55-16,-9-2-85 16,-4 4-40-16,-10 0-48 0,-7 3-15 15</inkml:trace>
  <inkml:trace contextRef="#ctx0" brushRef="#br0" timeOffset="123618.2">4821 7565 19 0,'0'0'160'15,"0"0"1"-15,0 0 17 16,0 0-48-16,0 0 9 16,0 0-11-16,0-128-51 15,0 114 9-15,0 4-13 16,0 4-9-16,0 5-35 16,0 1 10-16,0 0-25 15,0 0-14-15,0 3-10 16,0 32-17-16,0 18 23 15,0 15 4-15,0 12-4 16,0 1-7-16,0 0-136 16,0-7-83-16,0-15-214 0</inkml:trace>
  <inkml:trace contextRef="#ctx0" brushRef="#br0" timeOffset="124172.07">4529 8323 343 0,'0'0'277'16,"0"0"-111"-16,0 0-36 15,0 0-54-15,0 0-40 16,0 0-17-16,72-170-15 16,-57 164-8-16,-4 6 2 15,1 0-4-15,-6 2-4 16,0 20 6-16,-6 8-6 15,0 4-11-15,0 3 21 16,-6-2-8-16,-12 0 8 16,1-9-17-16,0-6-46 0,9-8-39 15,4-8-10-15,4-4 1 16,0 0 104-16,4-4 7 16,18-10 18-16,10 2 7 15,5 3 36-15,3 8 15 16,1 1-28-16,-10 0 3 15,-9 14-31-15,-11 3-16 16,-11 2-2-16,0 0 25 16,0 4 29-16,-18-1 3 15,-3-6-36-15,-2-2-23 16,3-8-15-16,7-6-20 16,5 0-72-16,6-8-113 0,2-20-357 15</inkml:trace>
  <inkml:trace contextRef="#ctx0" brushRef="#br0" timeOffset="124389.95">5008 8073 607 0,'0'0'299'16,"0"0"-154"-16,0 0-67 15,0 0 11-15,0 0-45 16,0 0-43-16,0-22-1 15,0 49-18-15,0 19 18 0,-10 15 5 16,-2 14-5 0,3 5 0-16,1 6-112 0,-2-1-20 15,4-2-83-15,-5-9-238 16</inkml:trace>
  <inkml:trace contextRef="#ctx0" brushRef="#br0" timeOffset="124952.63">4656 9043 664 0,'0'0'238'0,"0"0"-119"15,0 0-1-15,0 0-25 16,0 0-32-16,0 0-44 15,0-88-17-15,0 92-28 16,0 22 18-16,0 14 10 0,-5 10 1 16,1 1 4-1,4-1 0-15,0-4 0 0,0-7-5 16,11-12-5-16,12-10-44 16,6-15-22-16,4-2 18 15,0-17 15-15,1-21 14 16,-12-4 15-16,-6-2 6 15,-7 2 0-15,-5 3 3 16,-4 5 11-16,0 12 58 16,0 8 20-16,0 9-19 15,0 5-31-15,0 0-39 16,0 0-5-16,0 22-19 16,0 17 24-16,0 14 5 15,-6 5-5-15,6-2-31 0,0-1-90 16,0-9-46-16,0-13-179 15</inkml:trace>
  <inkml:trace contextRef="#ctx0" brushRef="#br0" timeOffset="125165.32">5116 8988 678 0,'0'0'227'16,"0"0"-90"-16,0 0 2 15,0 0-56-15,0 0-60 16,0 0-23-16,0 11-8 16,-12 40 8-16,3 13 2 0,1 8 8 15,3 3-10-15,5 3-3 16,0-3-96-16,0-8-95 16,0-11-213-16</inkml:trace>
  <inkml:trace contextRef="#ctx0" brushRef="#br0" timeOffset="125397.73">4975 10222 649 0,'0'0'509'16,"0"0"-447"-16,0 0-62 15,0 0-106-15,0 0-221 16,0 0-296-16</inkml:trace>
  <inkml:trace contextRef="#ctx0" brushRef="#br0" timeOffset="125549.64">4919 10786 926 0,'0'0'0'0,"0"0"-9"16,0 0-242-16,0 0-70 15</inkml:trace>
  <inkml:trace contextRef="#ctx0" brushRef="#br0" timeOffset="125659.58">4950 11191 304 0,'0'0'0'16,"0"0"-267"-16</inkml:trace>
  <inkml:trace contextRef="#ctx0" brushRef="#br0" timeOffset="125925.42">4848 11147 783 0,'0'0'234'0,"0"0"-152"16,0 0 27-16,0 0-47 15,0 0-4-15,0 0-15 16,-22-110-30-16,19 110 4 16,-1 0-17-16,-2 14-4 0,-2 18 4 15,-3 12 6-15,1 6 0 16,0 2 0-16,1 0-6 16,3-3-69-16,4-10-141 15,2-10-197-15</inkml:trace>
  <inkml:trace contextRef="#ctx0" brushRef="#br0" timeOffset="126288.67">4944 11173 770 0,'0'0'224'0,"0"0"-152"15,0 0-7-15,0 0 1 0,0 0-26 16,0 0-17-16,35-68-13 15,-35 68-10-15,0 0-13 16,0 12-6-16,0 10 19 16,0 4 5-16,9 2 5 15,7-6-2-15,5-2-1 16,2-8 1-16,2-6-1 16,-3-4-4-16,-1-2 7 15,-8 0-2-15,-2-9 2 16,-7-14 2-16,-4-7-2 15,0-2-7-15,-4-2 10 16,-20 6-1-16,-5 7 14 0,-8 14-5 16,0 7-19-1,-1 2-2-15,3 28-5 0,6 10-44 16,15 4-101-16,11-5-172 16,3-8-339-16</inkml:trace>
  <inkml:trace contextRef="#ctx0" brushRef="#br0" timeOffset="126513.67">5383 10902 1083 0,'0'0'164'0,"0"0"-92"16,0 0-21-16,0 0-17 15,0 0-32-15,0 0-2 0,2 23-13 16,3 23 13-16,-1 4 3 15,-1 4 1-15,-1 2-3 16,-2-2 6-16,0-1-5 16,0-4-2-16,0-11-98 15,0-13-235-15,0-17-493 16</inkml:trace>
  <inkml:trace contextRef="#ctx0" brushRef="#br0" timeOffset="134320.18">7820 4692 136 0,'0'0'77'0,"0"0"-21"15,0 0 6-15,0 0-8 16,0 0-20-16,-2 0-5 16,2 0-11-16,0 0 5 15,0 0-5-15,0 0 20 16,0 0 17-16,0 0 15 15,0 0-15-15,-4 0-3 16,4 0-14-16,0 0 2 16,0 0-15-16,0 0-13 15,0 0 12-15,0 0-12 16,0 0-11-16,0 0 4 0,0 0 1 16,0 0-5-16,-2 0-1 15,2 0 1-15,-2 14-1 16,0 6 6-16,0 6-3 15,-2 2 8-15,1 6 0 16,1 2-3-16,0 3-1 16,0 4-2-16,2 6 0 15,-2 4 4-15,2 2 4 16,-2 1 4-16,2-2-3 16,0-1 9-16,0-3-2 15,0-1-14-15,0 0 13 16,0-1-12-16,0 3 10 15,4-2-4-15,5 2-9 16,-1 3-1-16,2-4 8 16,-4 0-6-16,-1-4 1 0,-1-3-6 15,-2-2 4-15,0-1-2 16,2-2 1-16,2 0-1 16,-4 4 1-16,2 7-1 15,3 3 4-15,-1 0 1 16,1 0-1-16,2-2 1 15,-2 0-8-15,-1 0 4 16,-1 1-3-16,-1-1 1 16,1 4-2-16,-1 2 0 15,1 2 2-15,-1 5-1 0,-2-2 2 16,-2-1-2 0,5-2 6-16,-3 0 2 0,2 8-8 15,1 3 7-15,0 6-2 16,-1 3 0-16,2 0-2 15,-1-6 5-15,4-1-5 16,0-6-1-16,2 2 5 16,3-3-4-16,-6 1 6 15,1-2-7-15,-5-1 2 16,2 5 2-16,-2-5-3 16,0 2-1-16,1 0 0 15,-1 1 3-15,0 2-3 16,-2 7 2-16,-2 1 0 15,6 5-1-15,-4-3 5 16,0-4 1-16,7 4-4 16,-3-7-5-16,3 0 0 0,0 3 0 15,-2-6 0-15,-1 1 2 16,1-2-1-16,-2-1-1 16,-3 0 2-16,0 0-2 15,-2 2-1-15,0 2 2 16,0 1-2-16,0 0 0 15,0 1 3-15,0-6-2 16,-4 2 1-16,2 1 1 16,-1 5 5-16,3 1-3 15,0 2 2-15,0-4 6 16,0-2-7-16,5-2 2 0,1 1-2 16,1 3 3-16,-3 3-3 15,-2 0 1-15,-2 2-2 16,0-7 4-16,0-4-5 15,0-8 1-15,0-4-5 16,0-9 3-16,0-11 0 16,0-8-2-16,0-11-1 15,0-2 0-15,0-5 3 16,0-2-3-16,0 1 1 16,0-7-1-16,0 3-12 15,0-3-37-15,5 0-68 16,2-8-210-16,-5-34-381 15</inkml:trace>
  <inkml:trace contextRef="#ctx0" brushRef="#br0" timeOffset="136438.51">7764 4796 75 0,'0'0'64'15,"0"0"-21"-15,0 0 3 16,0 0 2-16,0 0-18 16,0 0-6-16,0 0-11 15,-2 0-3-15,2 0 24 16,0 0 22-16,0 0 9 15,0 0-21-15,0 0 11 16,0 0 3-16,0 0-12 0,0 0-3 16,0 0-1-1,0 0 7-15,0 0-2 0,0 0-3 16,0 0-15-16,0-5-16 16,0-6-13-16,0-1 2 15,0 2 1-15,4 1 2 16,0 0-2-16,-4 1-2 15,0 2 7-15,0 2-5 16,0-1 2-16,0 5 0 16,0 0-3-16,0 0-2 15,0 0 0-15,0 0-7 16,0 0-3-16,0 0 2 0,0 0-33 16,0 0-45-1,0 7-108-15,0 11 13 0,0-2-93 16</inkml:trace>
  <inkml:trace contextRef="#ctx0" brushRef="#br0" timeOffset="136946.29">7793 4746 119 0,'0'0'177'0,"0"0"-109"15,0 0-28-15,0 0 16 16,0 0 4-16,0 0-22 16,0 3-6-16,0-3-3 15,0 0 32-15,0 0 30 0,0 0 19 16,0-6-14 0,0-8-42-16,-4-9-8 0,-4-3-8 15,2-6 13-15,4-3-11 16,-1-3-28-16,3 1 4 15,0-2-6-15,0 1 2 16,0 4 5-16,0 5-4 16,0 5-4-16,0 5 11 15,0 11 3-15,0 3-9 16,0 5-9-16,0 0-3 16,0 0-2-16,0 0-9 15,0 0-73-15,0 9-89 16,0 21-72-16,0 6-62 15</inkml:trace>
  <inkml:trace contextRef="#ctx0" brushRef="#br0" timeOffset="138596.7">2039 12158 38 0,'0'0'122'0,"0"0"-76"16,0 0-30-16,0 0-15 15,0 0 2-15,0 0 8 0,-227-3-6 16,200 3 21 0,5 0 12-16,-1 0 1 0,4 0-6 15,-2 0 5 1,-3 0-9-16,4 0 6 0,4 3-9 15,3-1-1-15,6 0 10 16,5-2 11-16,2 0 6 16,0 0 4-16,0 0-21 15,31 0 27-15,31-16-55 16,39-15 15-16,37-4-9 16,27-8-11-16,25-1 1 15,32-2 15-15,23 3-10 16,37-4-3-16,25-1 5 15,9 0-7-15,14-1 10 16,-16-1-6-16,-17 2 21 0,-29 3-3 16,-43 8 19-16,-35 7 3 15,-50 10 2-15,-37 2-10 16,-32 2 5-16,-22 4-21 16,-15-2 8-16,-11-1 23 15,-5 1-19-15,-7 2-14 16,1 3-8-16,-8 1-13 15,-1 4-24-15,-3 4-160 16,-21 0-271-16</inkml:trace>
  <inkml:trace contextRef="#ctx0" brushRef="#br0" timeOffset="146662.6">9217 4705 350 0,'0'-13'175'15,"3"3"-9"-15,-1 4-48 16,0 1-39-16,-2 5-8 16,2 0-10-16,-2 0-15 15,0 0-18-15,0 0-1 16,0 0-16-16,0 5-11 15,0 24 2-15,0 6 21 16,0 7 27-16,0 2-33 0,0-2-6 16,0-3-5-1,-6-7 0-15,-4-2-6 16,3-8-95-16,-1-6-90 0,-3-15-118 16,-1-1-236-16</inkml:trace>
  <inkml:trace contextRef="#ctx0" brushRef="#br0" timeOffset="147112.43">9220 4625 155 0,'0'0'208'0,"0"0"-100"0,0 0 7 16,0 0-14-16,0 0 0 15,0 0-24-15,0-3-33 16,-8 3 12-16,-5 0-8 16,-9 0-22-16,-5 12-15 15,-4 13 0-15,-1 10-2 16,3 11 0-16,3 10 5 16,8 8 26-16,7 1-27 15,11 1 4-15,0-4 5 16,18-4-15-16,25-7 0 15,9-14-5-15,11-16 8 16,7-17 24-16,-6-4-12 0,-2-30-8 16,-8-23 4-16,-12-10-9 15,-8-12-9 1,-16-1-31-16,-14-2-3 0,-4 4-12 16,-12 9 4-16,-14 9 35 15,-5 12 5-15,2 16 4 16,0 10-6-16,0 14 4 15,2 4-11-15,5 2-16 16,-3 28-81-16,8 8-96 16,3 3-72-16</inkml:trace>
  <inkml:trace contextRef="#ctx0" brushRef="#br0" timeOffset="148957.76">10751 4543 544 0,'0'0'216'16,"0"0"-76"-16,0 0-95 15,0 0-28-15,0 0-16 16,0 0 7-16,-83 44-6 16,61-27 5-16,0-8-4 15,1-4 18-15,6-5 23 16,1 0 9-16,1-10 17 16,7-18-14-16,6-10-38 15,0-8-12-15,0-4 5 16,19 2-11-16,10 4-11 0,0 6 3 15,0 11 5-15,-4 11 1 16,0 10-12-16,-1 6-3 16,0 12 7-16,5 26 3 15,-4 16 7-15,-5 10-1 16,-11 15 0-16,-9 5 0 16,0 9 1-16,-27-4-3 15,-6-6 3-15,-7-14 1 16,0-20-1-16,4-19 4 15,7-18-1-15,3-12 0 16,3 0 20-16,5-26 3 16,3-6-25-16,5-3 14 15,8 1-3-15,0 6-2 0,2 5 21 16,0 2 7-16,0 7-6 16,0 6-6-16,0 6-9 15,0 0 3-15,0 2-18 16,0 0 0-16,0 0-4 15,0 0-5-15,4 18-3 16,4 4 9-16,0 3 2 16,1-2 3-16,3-2-1 15,3-3-1-15,5-2-1 16,5-7 0-16,6-6 1 16,7-3-2-16,6-6 4 15,1-20-2-15,-3-9-2 0,1-1-20 16,-5-2-8-16,-9 1-1 15,-3 2 1-15,-8 7 4 16,-4 4 19 0,-6 4 5-16,-1 11 0 0,-7 2 1 15,2 5 3-15,-2 2 0 16,0 0-3-16,0 0-1 16,0 2-11-16,0 17-10 15,0 6 18-15,0 8 3 16,0-1 0-16,0-1 8 15,0-2 3-15,0-4-7 16,0-3 0-16,0-6-4 16,0-1 2-16,0-10 2 0,0 0-3 15,0-5 2-15,4 0-3 16,10 0 0-16,7-18 14 16,2-8-4-16,4-6-10 15,0-1 4-15,0 5-4 16,-5 5-9-16,-4 4 5 15,0 6 3-15,-7 6 0 16,-2 5-2-16,-4 2 1 16,1 0-9-16,-4 0 0 15,5 22 6-15,-3 9 2 16,0 0 3-16,-1 3 6 16,-3-4 6-16,0-4-5 15,0-8 1-15,0-7-5 16,0-8-2-16,0-1 3 0,0-2-2 15,0 0 10-15,7-13-12 16,2-16-4-16,1-4-44 16,6-6 19-16,7 1-12 15,2-2-25-15,3 7 46 16,1 4 11-16,-5 9 7 16,-3 10-6-16,-8 8 8 15,-4 2-4-15,0 0 4 16,0 8 3-16,-1 13 6 15,2 6 3-15,-6 7 14 16,-2 7 4-16,3 0 3 16,-3-5 3-16,4-6-11 0,6-7-2 15,-3-10-8-15,-1-8-5 16,6-5-7 0,4 0 2-16,4-6 16 0,9-23-8 15,7-12-13-15,-2-5-56 16,4-5-120-16,-4 7-149 15,-3 6-392-15</inkml:trace>
  <inkml:trace contextRef="#ctx0" brushRef="#br0" timeOffset="150081.81">11952 4570 414 0,'0'0'106'16,"0"0"-17"-16,0 0 57 16,0 0-60-16,0 0-37 15,0 0 1-15,0 40-2 0,0-30-9 16,0 0 17-16,0 0-27 15,0 0-6-15,0-1-8 16,0 0-9-16,0-3 5 16,0-4-7-16,0-2 0 15,0 0 6-15,0 0-4 16,0 0 4-16,0 0 5 16,0 0 6-16,0-14 2 15,-6-6-17-15,-8 0-3 16,3 2 1-16,-3 4 0 15,6 6-3-15,1 6 0 16,3 2 1-16,-3 0 5 0,-4 0-7 16,0 10-11-16,-3 13 7 15,-1 4-1-15,1 4 5 16,1 4-1-16,-1 2 1 16,3 0 0-16,5-3 0 15,2-7 0-15,4-10-1 16,0-7-3-16,0-6-2 15,0-2 6-15,10-2 2 16,3 0 2-16,3-19-4 16,5-13-2-16,-4-7-16 15,3-2-35-15,-2 8 27 16,0 1 25-16,-2 10 1 16,-3 8 0-16,-7 8 0 15,-1 6 21-15,-3 0-18 16,7 0 7-16,0 14-2 0,4 10 22 15,1 2-10-15,-1 3 12 16,3-4-13-16,1-4-7 16,1-4 2-16,-1-7-9 15,0-3 0-15,1-7 6 16,1 0-6-16,6-4 4 16,2-19-9-16,4-9-2 15,3-6-11-15,-1-6 1 16,-2 0 4-16,0 0 2 15,-4 3 6-15,-6 11 1 16,-11 10 2-16,-5 11-2 16,-5 4 21-16,0 5 2 15,0 0-4-15,-13 0-19 0,-12 0-2 16,-4 13 0-16,0 6 0 16,4 2 2-16,6 1-2 15,3 2 0-15,7 0-3 16,7-2-4-16,2 0 1 15,0-5 1-15,6-2 6 16,13-5-1-16,-2-6-10 16,3-4-8-16,-1 0 2 15,0-24 17-15,-1-6 3 16,-5-3-1-16,-1 4 2 16,-3 5-3-16,-5 4 1 15,-2 6-1-15,2 4 16 0,-4 5 6 16,5 5-3-16,-2 0-10 15,1 0 1-15,5 0-11 16,2 17-16-16,2 22 14 16,-2 12 2-16,-2 17 7 15,-2 10-2-15,-2 8 2 16,-3 3-6-16,2 4 3 16,-2 2 2-16,-2-4-1 15,0-6 5-15,0-13 0 16,0-14-1-16,-4-9-3 15,-12-11 1-15,-1-12 0 16,3-10 6-16,3-14-2 16,-2-2 5-16,-1-27 23 0,-3-24-19 15,-1-17-9 1,5-13-8-16,5-11-1 0,8-8-1 16,0-2-1-16,10 3-21 15,16 8-13-15,6 8-15 16,1 5-59-16,-2 11-213 15,-9 11-516-15</inkml:trace>
  <inkml:trace contextRef="#ctx0" brushRef="#br0" timeOffset="150824.79">12670 4524 280 0,'0'0'242'15,"0"0"-90"-15,0 0 6 16,0 0-39-16,0 0-46 15,0 0 13-15,2-28-46 16,-2 25 16-16,0 3-25 16,0 0-23-16,0 0-8 15,0 9-12-15,0 17 8 0,0 6 4 16,0 6 1 0,0-2 4-16,0-6-2 0,0-6 4 15,0-9-5-15,0-8 5 16,3-5-6-16,3-2 1 15,3 0 14-15,0-18 9 16,5-8-21-16,-4 0 2 16,2 2-3-16,1-1-3 15,2 4-10-15,1 1 10 16,-3 6-6-16,1 5 6 16,-7 4 0-16,1 5-2 15,0 0-3-15,-2 1-23 0,3 24 21 16,-1 3 7-1,0 4 6-15,-4-2 0 0,-2-4-1 16,-2-8 3-16,0-4-6 16,0-6 4-16,0-6-3 15,0-2 6-15,0 0-6 16,0 0 11-16,2-14 1 16,7-16-9-16,3-6-6 15,1 1-10-15,0 4-3 16,3 3 5-16,2 5-1 15,-1 4 3-15,4 5 4 16,-2 6 2-16,2 4 11 0,-3 4-4 16,-1 0 5-16,-1 17-11 15,-1 16 5-15,1 6 7 16,-7-1-1-16,0-1-9 16,-4-8 4-16,-5-6-7 15,2-11-37-15,-2-8-91 16,0-4-96-16,0-7-308 15</inkml:trace>
  <inkml:trace contextRef="#ctx0" brushRef="#br0" timeOffset="151024.16">12937 4279 583 0,'0'0'253'0,"0"0"-71"16,0 0-15-16,0 0-87 16,0 0-51-16,0 0-29 15,-13-66-38-15,16 82-191 16,12 8-36-16</inkml:trace>
  <inkml:trace contextRef="#ctx0" brushRef="#br0" timeOffset="151484.24">13317 4524 629 0,'0'0'103'0,"0"0"-68"0,0 0 10 16,0 0 1-16,0 0-11 15,0 0-28-15,120 0 11 16,-103 0 4-16,2 0 5 16,-2 0 10-16,-1 0 10 15,-1-7-4-15,1-11-26 16,-1-1-4-16,-1-8-2 16,-7 4-11-16,-3 0-20 15,-4 4 2-15,0 6 16 0,0 6 2 16,-11 7 19-16,-9 0-18 15,-5 0-2-15,-6 21 0 16,2 6 0-16,-7 3 2 16,5 4 8-16,2 0 15 15,6 2 16-15,9 0-16 16,9 2 12-16,5-3-6 16,9-3-8-16,26-9 14 15,17-7-2-15,6-14-3 16,4-2-11-16,-1-18-9 15,-10-20-7-15,-9-13-4 16,-13-2-46-16,-13-3-118 0,-16 1-218 16</inkml:trace>
  <inkml:trace contextRef="#ctx0" brushRef="#br0" timeOffset="152662.26">14582 4458 731 0,'0'0'136'16,"0"0"-45"-16,0 0-5 16,0 0-11-16,0 0-64 15,0 0-11-15,39-70-1 16,-28 37-10-16,-3-6 10 16,0-2 0-16,-4 1 0 15,-4-3 0-15,0 8 1 0,0 5 1 16,0 3 0-16,0 11 1 15,0 6 1-15,0 7 1 16,0 3 5-16,0 0-9 16,-2 3-15-16,-12 28 5 15,-5 6 10-15,0 10 18 16,1 2-2-16,7 0 9 16,5 3 15-16,6 0-10 15,0-2-7-15,0-6-17 16,15-8 6-16,10-11-8 15,-1-9 3-15,5-12 1 16,3-4-1-16,-1-14 6 0,0-21-13 16,-2-7-18-16,-4-1-25 15,-6-3 1-15,-1-3 3 16,-5-1 21-16,-1 1 13 16,-3 6 5-16,-1 5 2 15,0 12 0-15,-4 12 8 16,0 10 31-16,-4 4-4 15,0 0-37-15,3 8-15 16,-1 20 15-16,2 10 17 16,-2 8 12-16,0 2-15 15,0 2 5-15,3-2 0 16,0-4-2-16,-1-6-8 16,1-6-1-16,-3-11-6 15,0-10 5-15,-2-7-6 16,2-4 5-16,0 0-1 0,5-4 14 15,5-17-19-15,5-13-5 16,3-1-31-16,1 3-1 16,-2 6 16-16,-1 10 18 15,-3 9 1-15,4 7 0 16,-1 0 2-16,3 5 16 16,2 22 8-16,2 7 12 15,-1 5-7-15,1 1-3 16,-1-1-12-16,-2-7-6 15,-3-10 5-15,-4-13 1 16,-1-4-13-16,-1-5 6 16,5-2-3-16,-1-27 5 15,1-8-9-15,-3-5-14 0,-5-5-47 16,-8 1-81 0,-2-2-94-16,0 4-379 0</inkml:trace>
  <inkml:trace contextRef="#ctx0" brushRef="#br0" timeOffset="152845.12">14866 4257 263 0,'0'0'800'16,"0"0"-607"-16,0 0-95 16,0 0-11-16,0 0-17 15,0 0-60-15,118-65-10 0,-47 50-6 16,10 2-47-16,-2 6-48 15,-2 0-166-15,-8 6-244 16</inkml:trace>
  <inkml:trace contextRef="#ctx0" brushRef="#br0" timeOffset="153623.23">15649 4403 39 0,'0'0'276'15,"0"0"-155"-15,0 0-39 16,0 0 40-16,0 0-5 16,0 0-24-16,21 0-63 0,-16-5-3 15,-5-4 14-15,0-3-11 16,0-2 6-16,0-2-17 16,0-1 1-16,-7-2 12 15,-2 1-9-15,1 2-3 16,-4 3 2-16,-3 8 18 15,-3 5 3-15,-3 0-29 16,0 5-8-16,-2 24-4 16,3 8-2-16,3 4 8 15,3 1-2-15,5-4 5 16,5-6-6-16,4-8-2 16,0-10-3-16,0-6 0 15,2-8 7-15,13 0 4 16,1-15 3-16,2-14-6 0,0-3-8 15,-5 2-11-15,3 2 3 16,-4 7-5-16,2 1 13 16,-3 8 0-16,1 5 0 15,-1 3 2-15,3 4 5 16,3 0-3-16,3 18 0 16,0 8 0-16,2-1 2 15,1-4-4-15,-1-8 9 16,-2-8-5-16,0-5 5 15,-3 0 5-15,2-16-2 0,-3-14 1 16,1-8-9 0,-1-1-6-16,-3-7-11 0,1-7-6 15,-8 0-11-15,1-2 8 16,-3 5 20-16,1 5 6 16,-1 11-6-16,-1 10 0 15,-1 10 25-15,-2 7 4 16,0 7-3-16,0 0-20 15,0 0-6-15,0 23-9 16,-9 7 9-16,0 5 23 16,2 4-13-16,5 4 4 15,2 5 6-15,0 4-6 16,0 2-2-16,0-2 3 16,7-8-6-16,8-10-4 15,3-11-1-15,3-14-2 0,-2-9 6 16,6 0-5-16,1-16 1 15,-3-21-4-15,-6-3-31 16,-5-4-31-16,-8-2-53 16,-4-1-168-16,0 6-357 15</inkml:trace>
  <inkml:trace contextRef="#ctx0" brushRef="#br0" timeOffset="153779.84">15923 4149 364 0,'0'0'447'0,"0"0"-215"15,0 0-47-15,0 0-70 16,0 0-16-16,0 0-80 16,102-36-10-16,-67 19-7 0,-8-1-4 15,-6 2-19-15,-8 2-64 16,-9 0-121-16,-4 5-311 16</inkml:trace>
  <inkml:trace contextRef="#ctx0" brushRef="#br0" timeOffset="155671.64">16856 4045 92 0,'0'0'301'0,"0"0"-189"15,0 0 18-15,0 0 13 0,0 0-16 16,0 0-21-16,-4-95 25 15,4 86-63-15,0 2 10 16,0 5-18-16,0 2-15 16,0 0-43-16,0 0-2 15,0 16-9-15,0 15 9 16,0 8 2-16,0 5-2 16,6-3 6-16,12-3-4 15,9-8-1-15,2-10-1 16,5-12-25-16,-3-8-10 15,-4 0 25-15,-3-26-1 16,-6-10-12-16,-2-9-12 0,-3 1 18 16,-5 4 15-16,-4 4 2 15,-2 10 1 1,-2 6 11-16,2 8 19 0,-2 7 1 16,2 0 0-16,-2 5-11 15,0 0-13-15,2 0-6 16,-2 0-4-16,4 17-14 15,1 22 16-15,-1 17 25 16,3 12-6-16,0 11-12 16,-1-1-3-16,3 2 2 15,1-8-3-15,-4-2-3 16,1-5 1-16,-3-9 1 16,-2-10 5-16,0-8-2 0,-2-10 0 15,0-12-3 1,0-4 0-16,0-7-1 0,0-4 4 15,-6-1 15-15,-12 0-1 16,-4 0-4-16,-9-1-2 16,-3-16-6-16,-2-4 1 15,1-4 1-15,3-3 9 16,13-9-7-16,7-4-3 16,12-8-3-16,0-9-3 15,31-4-1-15,10-1-1 16,5-2-29-16,8 5-13 15,-5 6 9-15,-2 5-13 0,-7 8-12 16,-9 10 25 0,-9 9 13-16,-3 8 15 15,-6 4 4-15,-5 4 0 0,0 4-1 16,-6 2 1 0,-2 0 0-16,0 0 1 0,0 0 11 15,-2 14 7-15,-6 6-4 16,2 6-6-16,4 0 2 15,-1 5-1-15,3 0-8 16,0 1 8-16,0-1-8 16,16-7 1-16,0-7-2 15,2-5 0-15,-5-5 0 16,3-7 7-16,-3 0 3 16,3-7-6-16,-3-24-4 15,-5-8-18-15,-3-5-15 0,-5-2 4 16,0 0-24-16,0 6 10 15,-5 8 21-15,-5 7 21 16,3 14 1-16,0 8 36 16,2 3 13-16,-3 0-25 15,-3 7-16-15,-3 20-5 16,3 5 0-16,3 6 2 16,2-1-5-16,6 1 1 15,0-1 1-15,0-6 3 16,8 0 5-16,7-5-10 15,5-10 2-15,3-7 0 16,1-6 1-16,2-3 4 0,3-3 3 16,3-18-10-16,1-9-2 15,-4-5-8-15,-2-2-9 16,-2-2 2-16,-5 6 1 16,-7 3 13-16,-2 7 2 15,-4 5 0-15,0 8 1 16,-5 3 0-16,-2 7 6 15,0 0-1-15,0 0-5 16,0 0-6-16,0 23 6 16,0 10 4-16,0 4 15 15,0 2-17-15,0-1 16 16,0-7-16-16,0-2 10 16,2-8-9-16,11-6-3 0,3-7-1 15,-1-6 1 1,3-2 7-16,3 0 4 0,-2-25-1 15,-1-6-9-15,1-7-1 16,-4-8-17-16,-1 0-20 16,-4-1 14-16,1 4-2 15,1 6 12-15,-3 9 13 16,-3 10 0-16,-2 8 0 16,-1 8 24-16,-3 2-12 15,0 6-12-15,0 22 0 16,0 8 15-16,-7 6 6 15,5 4-3-15,2-2 2 0,0-1-3 16,6-3-8-16,15-6-1 16,6-8-6-16,4-8 6 15,6-12-1-15,5-6-7 16,6-18-16 0,3-25-55-16,-2-19-145 0,0-10-438 15</inkml:trace>
  <inkml:trace contextRef="#ctx0" brushRef="#br0" timeOffset="156862.31">18876 3926 139 0,'0'0'135'0,"0"0"-41"16,0 0 9-16,0 0-2 16,0 0-16-16,0 0 13 15,4 16 8-15,-4-16-39 16,0 0 7-16,0 0 6 15,0 0 8-15,0 0-11 16,0 0-20-16,0-7-28 0,0-7-23 16,-8 2 1-16,-6 3-6 15,-3 1-1-15,1 4 1 16,-7 4-1-16,1 0-6 16,0 0 6-16,-1 18-9 15,1 6 8-15,5 6 1 16,-2 6 2-16,6 5 10 15,2 3-6-15,6-4-5 16,5-7 2-16,0-7 1 16,0-9-4-16,0-11 3 15,14-6-1-15,-1 0 2 16,1-14-2-16,3-12-2 16,2-6 0-16,3 1-2 0,-2 2-6 15,0 4 3 1,-3 7 3-16,-1 8-1 0,-1 5 2 15,1 5 0-15,-3 0-6 16,1 0 7-16,1 24 4 16,-1 1 12-16,-1 4 0 15,1-6 7-15,-5-8-14 16,-3-7-4-16,-4-8-1 16,1 0 1-16,4 0 16 15,-3-19 22-15,7-8-32 16,3-7-8-16,-1-9-3 15,5-4 0-15,2-2 2 16,2-3-2-16,-4 3 1 16,-5 17 1-16,-8 14-1 15,-5 15 5-15,0 3 14 0,0 0-20 16,-11 21-8-16,-12 10 8 16,5 3 4-16,7-4-4 15,7-6-3-15,4-7-12 16,0-6 6-16,0-2-1 15,11-2 10-15,11 0-2 16,3 0 1-16,2-2 0 16,0 7-3-16,-6 1-1 15,-2 5 0-15,-6 6 5 16,-2 1-2-16,-4 3 1 16,-1-5-3-16,-1-4 4 15,2-3 4-15,-3-11-4 0,1-2 0 16,5-3 1-16,4 0 4 15,4-3 3-15,2-13-6 16,3-5 4-16,0-1-5 16,4-7 0-16,2 1-1 15,2-2 0-15,1 0-4 16,-3 0 2-16,-7 2-2 16,-6 1 4-16,-7 6 0 15,-7 3 0-15,0 6 0 16,-2 2 0-16,0 6 1 15,0 0-3-15,-2 4 2 16,-9 0-2-16,-1 0-3 0,2 0 3 16,1 2 1-16,-3 18-2 15,2 8-1-15,3 8 4 16,7 2 3-16,0 2 6 16,0-4 1-16,22-8-3 15,9-12-5-15,5-16 0 16,8 0 11-16,1-32-13 15,-3-13-7-15,-4-10-36 16,-11 1-52-16,-16 1-136 16,-11 6-240-16</inkml:trace>
  <inkml:trace contextRef="#ctx0" brushRef="#br0" timeOffset="157513.63">20359 3523 500 0,'0'0'206'15,"0"0"10"-15,0 0-69 0,0 0-1 16,0 0-50-16,0 0-19 16,-8-35-21-16,8 35-18 15,0 0-7-15,0 12-24 16,0 47-7-16,0 30 0 16,0 34 22-16,0 18-5 15,0 11-5-15,-2 5-8 16,-4 3-1-16,-1-7 7 15,-1-13-8-15,0-14 1 16,4-22-3-16,2-20-15 0,2-23-23 16,0-23-30-16,0-24-66 15,0-14-191-15,0-28-291 16</inkml:trace>
  <inkml:trace contextRef="#ctx0" brushRef="#br0" timeOffset="157788.12">20282 3892 902 0,'0'0'156'0,"0"0"-53"16,0 0-48-16,0 0-20 15,0 0-29-15,0 0-5 16,214-162-1-16,-180 179 0 0,-14 24 0 15,-7 11-2-15,-11 10 2 16,-2 3 8-16,-8-4 4 16,-24-6-4-16,-3-11 4 15,-3-14-10-15,5-10-2 16,2-15-58-16,10-5-138 16,5-15-228-16</inkml:trace>
  <inkml:trace contextRef="#ctx0" brushRef="#br0" timeOffset="159407.73">20760 4023 429 0,'0'0'299'16,"0"0"-210"-16,0 0-9 15,0 0 40-15,0 0-26 16,0 0-74-16,33-81-12 15,-29 41-1-15,1-4-3 16,-5-2 3-16,2 0-4 16,-2 5 4-16,0 7 0 15,0 10 8-15,0 12 29 16,0 7 13-16,0 5-23 16,0 0-34-16,-2 20-9 15,-11 9 9-15,-1 7 8 0,3 3-8 16,7-6 2-16,2-3-2 15,2-4 3-15,0-11-3 16,0-4-2-16,0-4-9 16,0-5-13-16,0 0-15 15,4-2 16-15,2 0 9 16,-1 2-4-16,2 0 9 16,0 3 4-16,3 2 3 15,4 5 2-15,1 1 0 16,6 4 6-16,-2 1 9 15,4 2-3-15,-1-2-10 16,-7-2 14-16,-1-5-12 0,-7-6-2 16,-1-3 2-16,1-2 0 15,5 0 12-15,3-23 14 16,7-6-22-16,3-9 1 16,0 1-8-16,-4-2 1 15,-5 0-2-15,-5 3-19 16,-7 7 14-16,-4 7 5 15,0 5 1-15,0 12 16 16,-6 2 17-16,-3 3-16 16,-2 0-18-16,-2 23 0 15,2 7-3-15,-1 3 3 16,6 4 2-16,3-3 3 16,3-1 0-16,0-4-5 15,23-3 6-15,19-3-3 16,7-8 7-16,3-4-2 0,-2-11-8 15,0 0-1-15,-2-7-75 16,2-18-54-16,-7-1-64 16,-6-6-74-16,-10 3 137 15,-7-2 131-15,-11 4 23 16,-4-1 156-16,-5 4-4 16,0-1-32-16,0 6-44 15,0 2-21-15,-5 6-37 16,-2 4 8-16,-4 3-13 15,0 4-20-15,-7 0-11 0,-7 4-1 16,1 21-8 0,-5 7 8-16,3 10-1 0,3 2-2 15,5 0 2-15,5-2 0 16,11-6-2-16,2-5-1 16,0-10-2-16,15-7 2 15,10-10 0-15,1-4 6 16,3-18 0-16,0-23-3 15,1-8-6-15,-4-6 0 16,-4 0 2-16,-2-4-14 16,-4 0 7-16,-5-7-7 15,-2 5 1-15,-5 6 14 16,-2 9 1-16,1 14 1 16,-3 17-2-16,0 9 5 15,0 6 15-15,0 0-9 0,0 0-11 16,0 18-8-16,0 14 8 15,0 10 10-15,0 6-8 16,0 10 8-16,0 7 1 16,0 1-4-16,7-2 3 15,6-3-6-15,5-9 0 16,2-11 1-16,0-13-4 16,0-10 2-16,0-14-2 15,0-4 7-15,1 0-4 16,-2-18-4-16,-1-9-7 15,3-7-13-15,0-10-6 16,4-2-1-16,-3 0 3 0,-3 0 10 16,-6 10 13-16,-3 9 1 15,-2 12 0-15,-6 11 2 16,-2 4 8-16,0 0-8 16,0 9-2-16,0 18 0 15,0 14 17-15,0 0-1 16,0 2-7-16,0-4-2 15,9-4 1-15,9-6-1 16,-1-10-2-16,3-7-1 16,0-8 0-16,0-4 1 15,3 0 3-15,-1-21-7 16,7-8-1-16,-1-3-11 16,5-2-2-16,-2-1 1 0,-5 0 7 15,1 3 5 1,-7 4 3-16,-7 6-2 0,-3 10-1 15,-6 5 16-15,-4 5-5 16,2 2-7-16,-2 0-4 16,0 0 0-16,0 0 0 15,0 0 2-15,0 0-2 16,0 0 5-16,0 2-5 16,-16 17 6-16,1 8-6 15,1 11 2-15,10 1-1 16,4 0 10-16,4-2 1 15,23-7-10-15,6-7 12 16,1-12-11-16,-8-8 0 16,-3-3-2-16,-9-12-1 0,-8-22-21 15,-6-9-30-15,0-13-72 16,-20-12-210-16,-16-16-425 16</inkml:trace>
  <inkml:trace contextRef="#ctx0" brushRef="#br0" timeOffset="159526.66">22218 3306 481 0,'0'0'643'0,"0"0"-437"16,0 0-139-16,0 0-22 16,0 0-37-16,0 0-8 15,-5 18-45-15,5 22-43 16,18 3-143-16,6-3-284 16</inkml:trace>
  <inkml:trace contextRef="#ctx0" brushRef="#br0" timeOffset="159808.53">22563 3442 700 0,'0'0'221'16,"0"0"-74"-16,0 0 1 16,0 0-54-16,0 0-53 15,0 0-17-15,14-53-17 16,-10 60-7-16,2 24 0 15,-1 17 18-15,-1 16 16 16,-2 4-4-16,1 6-18 0,0-8-4 16,1-6-6-1,-2-9 4-15,0-14-3 0,0-14-3 16,-2-13-20-16,0-8-22 16,0-2-16-16,0-6 2 15,0-22-133-15,0-8-321 16</inkml:trace>
  <inkml:trace contextRef="#ctx0" brushRef="#br0" timeOffset="160484.47">22554 3720 659 0,'0'0'396'16,"0"0"-230"-16,0 0-56 16,0 0-26-16,0 0-59 15,0 0-12-15,141-31-5 16,-110 18-5-16,-2-6-1 0,-7 1 2 15,-4 0-1-15,-5-2 2 16,-4 2-5-16,-6 4 0 16,-1 5 0-16,-2 8 2 15,0 1-2-15,0 0-9 16,0 0 7-16,0 16-8 16,0 10 10-16,0 6 0 15,0 5 2-15,-2 1-2 16,-1-4 3-16,3-1-3 15,0-3 0-15,0-11 0 0,0-5 1 16,0-6 2 0,7-8-3-16,8 0 2 0,3-6 0 15,5-20 9-15,-2-8-11 16,4-4-4-16,-2-3-6 16,1 3-3-16,-4 4-1 15,2 6 13-15,-6 12 2 16,-5 11-5-16,-2 5 1 15,-4 0 3-15,2 17-3 16,-3 15 3-16,0 9 15 16,-4 1 3-16,0-5-11 15,2-4-2-15,1-8 1 16,-1-8-6-16,2-10 1 0,-2-1 3 16,-2-6-2-1,3 0 3-15,4 0 0 0,1-15 3 16,5-14-8-1,6-7-10-15,-1-1-4 0,1-3 14 16,2-1-6-16,-3 7 6 16,-3 9 0-16,-4 8 1 15,1 11 3-15,-2 6 7 16,6 3-1-16,4 26-3 16,5 7 25-16,-1 5-8 15,-1-4-8-15,-10-2-7 16,-1-7-5-16,-10-9 0 15,-2-8-4-15,0-11-38 16,-2 0-16-16,-21-8-16 0,0-26-257 16</inkml:trace>
  <inkml:trace contextRef="#ctx0" brushRef="#br0" timeOffset="160615.23">23250 3240 610 0,'0'0'342'0,"0"0"-342"16,0 0-22-16,0 0-98 16,0 0-92-16</inkml:trace>
  <inkml:trace contextRef="#ctx0" brushRef="#br0" timeOffset="161188.66">23617 3557 459 0,'0'0'146'0,"0"0"-131"16,0 0 6-16,0 0 24 15,0 0-8-15,0 0-9 16,-16-130 3-16,-5 120 6 16,-2 3 42-16,3 7 8 15,3 0-2-15,-2 20-17 16,4 15-23-16,-1 9-23 15,3 4-6-15,1 4-4 0,8-2-5 16,4-8 0 0,0-8-3-16,0-12 1 0,16-13-3 15,4-9 1-15,-2-9-2 16,0-28 2-16,-1-7 14 16,-5-5-16-16,-3 5 3 15,-3 7 2-15,-4 12-5 16,3 9 18-16,-1 8 5 15,3 8-8-15,4 0-14 16,2 10-2-16,5 26-10 16,1 16 10-16,-4 15 18 15,-3 9-3-15,-2 10 17 16,1 8-11-16,-4 4-1 16,-2-1 1-16,-5-5-15 15,0-13-5-15,0-18 2 0,-14-13 1 16,-5-20 2-16,0-15-6 15,1-13 4-15,1-9 4 16,-1-35 8-16,5-18-7 16,10-19-8-16,3-15 0 15,5-4-1-15,19-4-13 16,5 4-6-16,7 9 3 16,2 14-1-16,-1 14-3 15,-3 19-52-15,-8 15-108 16,-17 16-176-16</inkml:trace>
  <inkml:trace contextRef="#ctx0" brushRef="#br0" timeOffset="163072.44">24436 3381 63 0,'0'0'239'0,"0"0"-93"16,0 0 15-16,0 0-6 15,0 0-21-15,0 0-32 16,0-58-8-16,0 56-12 16,0 2-17-16,0 0-23 15,0 0-16-15,0 0-26 0,0 16-8 16,-3 19 5-16,-11 14 3 15,6 9 5-15,-1 4 2 16,5-4-7-16,2-2 4 16,2-8-1-16,0-9-2 15,0-14-1-15,0-12 0 16,0-13-15-16,8 0 2 16,5-14 13-16,6-18 7 15,1-9-7-15,-1-7-4 16,2-2-8-16,-1 4-8 15,0 6 13-15,-4 14 5 16,-6 10-6-16,-1 11 8 16,1 5-9-16,0 0 9 0,7 14 0 15,0 19 7-15,5 4 8 16,-1 2 1-16,-2-7-4 16,2-8 4-16,-9-8-1 15,2-10-3-15,-5-6-2 16,2 0 2-16,1-1 1 15,-2-26-1-15,2-11 6 16,-1-6-18-16,-9-7-2 16,-2 4-7-16,0 5-3 15,0 10 5-15,0 11 7 16,0 16 10-16,0 5 25 16,0 0-18-16,0 0-17 15,-4 0-3-15,-1 14-3 0,3 6 4 16,2 0-2-16,0-6 3 15,0 2-5-15,0-4 2 16,15-4 0-16,8-2 4 16,4-6 1-16,4 0-1 15,-2 0-11-15,-2-14 8 16,0-5-10-16,-6 4 10 16,0-2 3-16,-6 6 0 15,-3 3 0-15,-8 1 1 16,-2 7 0-16,-2 0-2 15,0 0-2-15,0 0 1 16,0 0-2-16,0 8-15 16,0 19 19-16,0 9 13 0,0 2-5 15,0 4-8-15,0-4 4 16,2-2 1-16,7-8-1 16,0-7-2-16,2-12-2 15,2-7-2-15,5-2 2 16,1 0 15-16,2-18-3 15,0-16 0-15,-1-7-12 16,-1-12-20-16,0-4-8 16,-4 4 15-16,-3 2-5 15,-4 9 9-15,-1 10 8 16,-2 6 2-16,-1 11 0 16,-2 4 21-16,1 7-7 15,-3 4 2-15,0 0-6 0,0 0-11 16,0 0-2-16,0 2 2 15,0 14 1-15,-7 8 1 16,0 4 4-16,-2 8-5 16,5 7 1-16,2 3 0 15,2 5-1-15,0 2-1 16,0-3 0-16,10-8 2 16,6-10-3-16,4-10 2 15,5-9-1-15,4-13 3 16,0 0 8-16,2-9-1 15,-4-23-8-15,-5-8-2 16,0-10-16-16,-6-4-15 0,0 1 10 16,-3 6 8-16,-5 4 10 15,-1 7 3-15,-4 2 3 16,-1 6-3-16,0 6 13 16,-2 7 13-16,0 10 4 15,0 5-7-15,0 0-7 16,0 0-14-16,0 0-2 15,0 14-14-15,0 14 9 16,0 9 5-16,0 6 0 16,0 5 3-16,0 2 2 15,0-1 0-15,0-9 0 16,0-8-3-16,0-12-1 16,0-6 2-16,0-9-3 0,0-5 0 15,0 0 0 1,0 0 6-16,11 0-5 15,10-17 2-15,0 2-1 0,6 6-2 16,-2 9-4-16,2 0-2 16,-3 26-4-16,-1 6 10 15,-4 0 0-15,-3-7 0 16,-5-6 3-16,-4-6-2 16,-5-10-1-16,-2-1 0 15,0-2-47-15,-5 0-26 16,-24-7-107-16,-10-19-179 15</inkml:trace>
  <inkml:trace contextRef="#ctx0" brushRef="#br0" timeOffset="163240.2">25262 3313 984 0,'0'0'296'0,"0"0"-218"15,0 0-38-15,0 0-27 16,0 0-4-16,0 0-5 15,264-96-4-15,-244 87-20 16,-16 1-78-16,-4-4-156 16,-18-2-391-16</inkml:trace>
  <inkml:trace contextRef="#ctx0" brushRef="#br0" timeOffset="163387.44">24855 3052 1193 0,'0'0'109'16,"0"0"-109"-16,0 0-58 15,0 0-207-15,0 0-466 16</inkml:trace>
  <inkml:trace contextRef="#ctx0" brushRef="#br0" timeOffset="164905.15">26549 3363 486 0,'0'0'119'15,"0"0"-29"-15,0 0 16 16,0 0-25-16,0 0-24 16,0 0 15-16,73-71-12 15,-73 71-21-15,2 0-22 16,-2 0-7-16,0 17-5 15,0 11 9-15,0 4 15 16,0 2-4-16,0-5-21 16,0-6 3-16,0-7 1 15,0-8-4-15,0-4 0 16,0-4 0-16,0 0 4 16,0 0 17-16,0-18-1 15,0-10-14-15,-2-11-10 0,-4 0-43 16,-1 1 8-16,-2 4 22 15,0 10 13-15,1 9 0 16,3 11 16-16,-2 4 19 16,-4 0-15-16,-5 6-20 15,-8 22-12-15,-1 8 4 16,3 9 8-16,5-1 0 16,3 4 0-16,7 0 0 15,5-4 1-15,2-4 2 16,0-10-2-16,0-8 0 15,0-9 2-15,0-11-2 16,4-2-2-16,7 0 1 16,5-26 0-16,1-11 9 0,6-7-9 15,-5 0-7-15,0 7-2 16,-5 5 8-16,0 11 1 16,-4 7-2-16,3 6 2 15,1 3 6-15,1 5 8 16,1 0-1-16,3 0 0 15,-1 16 8-15,2 21-3 16,-1 11 1-16,-3 3 7 16,1 2-11-16,-3-11-10 15,3-12-5-15,-3-12 7 16,-4-10-4-16,2-8 3 16,-2 0 3-16,0-12 9 0,4-22-8 15,-2-13-1 1,-4-11 1-16,-1 0-9 0,2 5 5 15,0 7-3-15,1 10 3 16,1 11 6-16,-2 11 6 16,-4 10-14-16,-1 2-4 15,-3 2 0-15,4 0-19 16,2 14-2-16,2 9 5 16,-2-1-4-16,1-5-19 15,-5-7-2-15,-2 0 5 16,0-7-3-16,0-3 13 15,0 0 13-15,0 0 13 16,0 0 5-16,0 0 17 0,0 0 6 16,0 0-7-16,0-8-12 15,0 0-1-15,0 0 1 16,0 1 3-16,0 3-5 16,0 4 14-16,0-1-7 15,0 1 0-15,0 0 5 16,0 0-8-16,0 0-11 15,0 0-6-15,0 0-13 16,2 13-12-16,12 22 31 16,5 11 0-16,6 8 11 15,2 2-10-15,-2-7-1 16,-3-16 8-16,-9-12-7 16,-6-14 2-16,-3-7 1 15,1-7 11-15,2-32 50 0,-3-15-41 16,0-14-21-16,-4 4-1 15,0 4-2-15,0 10 1 16,0 11-1-16,0 10-1 16,0 10-21-16,0 12-16 15,0 7-25-15,0 0-54 16,0 9-213-16,3 11-129 16</inkml:trace>
  <inkml:trace contextRef="#ctx0" brushRef="#br0" timeOffset="165876.13">27478 3423 825 0,'0'0'136'0,"0"0"-63"16,0 0 30-16,0 0-52 15,0 0-51-15,0 0-18 16,33-54 12-16,-33 41 4 15,0 2-4-15,0 0 6 16,-10 1 8-16,-11 2 0 16,2 2 0-16,-4 6 1 15,1 0-6-15,1 0 11 16,2 4-8-16,-4 19-4 16,1 9-2-16,5 8 2 0,0 2 0 15,9-2-1 1,6-4 0-16,2-12 3 0,0-9-4 15,0-12 3-15,2-3-2 16,9 0 15-16,3-6 1 16,-4-14-4-16,2-2 1 15,-1-2-5-15,0-2-8 16,3 4 0-16,-1-2-1 16,3 4 3-16,-1 6-3 15,1 2 3-15,3 7 14 16,6 2 4-16,2 3 2 15,4 0 8-15,-2 11 1 16,-4 20-8-16,-8 12-8 16,-3 10-3-16,-3-2-3 0,-7-4 0 15,0-9-3-15,2-13-2 16,-4-11 0-16,0-9-3 16,-2-5 5-16,0 0 0 15,0-5 4-15,0-24-5 16,0-9-6-16,0-6-11 15,0-2 7-15,0 4 4 16,0 8 1-16,0 6-1 16,-2 8-3-16,0 9 3 15,2 8 1-15,0 1-1 16,0-1-1-16,0 3-2 16,-6 0-1-16,6 0-4 15,0 0 5-15,-2 0 3 0,2 0 1 16,0-2 0-16,-4 1 15 15,2-1-7-15,-3 0-8 16,3-1 8-16,2 3-8 16,0 0 0-16,0 0-1 15,0 0 0-15,0 0-10 16,0 17 1-16,0 22 2 16,0 28 7-16,0 16 1 15,2 7-1-15,11 2 1 16,-1-6 0-16,-3-4 4 15,-3-4-4-15,-1-10-1 16,-5-10 2-16,0-12-1 0,0-19 0 16,0-11 0-1,-9-10-1-15,-8-6 2 0,-8 0 9 16,-13-12 3-16,-7-23 1 16,-3-13-13-16,5-15 0 15,14-15 3-15,11-6-4 16,18-8 13-16,0 6-12 15,30 3-2-15,9 8-5 16,1 19-8-16,-4 18-22 16,-5 21-18-16,-11 11-119 15,-7 6-444-15</inkml:trace>
  <inkml:trace contextRef="#ctx0" brushRef="#br0" timeOffset="167114.49">9288 6268 156 0,'0'0'175'16,"0"0"6"-16,0 0 51 15,0 0-36-15,0 0-54 16,0 0 0-16,-29-54-67 16,29 43-9-16,0-1-41 0,0 1-16 15,3-1-7-15,13 1-2 16,1 4-3-16,3 2-1 16,1 5 4-16,-2 0-2 15,-1 5-6-15,-3 16 0 16,-5 11 7-16,-10 7-2 15,0 1 1-15,-12 2 1 16,-17 2 2-16,-8 1-1 16,-8-4 3-16,5-5 0 15,6-6 1-15,14-16-1 16,11-9 9-16,9-5 19 0,0 0 11 16,0 0-12-1,16-14-9-15,18-8-9 0,8-5-9 16,5 4 0-1,-1 2-3-15,-3 2-34 0,-5 2-14 16,-3 3-81-16,-8 0-214 16,-9-1-328-16</inkml:trace>
  <inkml:trace contextRef="#ctx0" brushRef="#br0" timeOffset="167512.26">9396 6014 417 0,'0'0'209'0,"0"0"-81"16,0 0-27-1,0 0-8-15,0 0-7 0,0 0-16 16,-143-77-49-16,118 95-16 16,-4 15 31-16,0 8 12 15,0 14-4-15,0 13-2 16,2 14-7-16,10 10-10 15,7 10-1-15,10 4-17 16,14-4 4-16,30-9-5 16,21-22-6-16,13-24 4 15,9-24-2-15,3-23 15 16,-8-24-8-16,-13-36 1 16,-11-23 2-16,-16-11-12 15,-17 0-4-15,-19 2-12 16,-6-1 12-16,-31 5-1 15,-17 5-1-15,-8 18 6 16,0 19-1-16,7 19 1 0,7 15-3 16,4 12-14-16,7 0 7 15,4 23-145-15,13-2-253 16</inkml:trace>
  <inkml:trace contextRef="#ctx0" brushRef="#br0" timeOffset="169312.46">10904 5970 53 0,'0'0'278'0,"0"0"-124"16,0 0-57-16,0 0-30 15,0 0-2-15,0 0 3 16,10 0-6-16,-10-3-6 16,0 2 4-16,2-2-11 0,0 1-21 15,0-1-18-15,3-4 2 16,-3 3-6-16,0 1-2 15,0 0 1-15,-2 1 2 16,0 2 0-16,0-2-2 16,0 0-5-16,-6 2-5 15,-15 0 4-15,-3 0-3 16,-5 0 4-16,-3 11 0 16,-1 6 6-16,2 3-5 15,2 3 8-15,9-5 2 16,9-3-10-16,9-4-1 15,2-1-8-15,0 0 6 16,22-2 2-16,9 0 2 16,7 2 4-16,7-2 9 0,1 6-12 15,4 0-1-15,-10 2 5 16,-7 4-7-16,-13-2 0 16,-11-1-8-16,-9 0 2 15,0-3 2-15,-2 1 0 16,-23-3 4-16,-6-1 5 15,-3-5 11-15,3-4 29 16,2-2-9-16,10 0-8 16,3 0 0-16,9 0-10 15,5 0-9-15,2 0 1 16,0 0-10-16,0 0-9 16,0 0-62-16,9 0-69 15,20 0-10-15,4 2-41 0,5-2-206 16</inkml:trace>
  <inkml:trace contextRef="#ctx0" brushRef="#br0" timeOffset="170170.7">10724 6284 148 0,'0'0'203'0,"0"0"-62"16,0 0-21-16,0 0 5 15,0 0-26-15,0 0-23 16,0 0-26-16,-18-40-19 16,18 40-26-16,0 0-5 15,9 0-16-15,14 0 16 16,8 10 9-16,0 4-9 16,-2 2-112-16,0-2-193 15</inkml:trace>
  <inkml:trace contextRef="#ctx0" brushRef="#br0" timeOffset="170946.56">11274 5932 25 0,'0'0'290'16,"0"0"-127"-16,0 0-75 15,0 0-33-15,0 0 4 16,0 0 1-16,31-43-1 0,-29 40-3 16,2-4-1-16,-2 3-4 15,-2-2-15-15,0 4-5 16,0 0 5-16,0 2 4 16,0 0-11-16,-6 0-27 15,-15 2 5-15,-8 17 30 16,-2 8-34-16,-3 6 2 15,1 0-5-15,6 4-5 16,9-5 0-16,9-8 4 16,9-6-2-16,0-9-8 15,18-2 11-15,18-5 8 16,8-2 11-16,8 0-7 16,-2 2-6-16,2 4-4 15,-9 6-2-15,-12 0-1 0,-12 4-2 16,-9-1-9-16,-10-2 3 15,0 6 0-15,-10-5 0 16,-21 3 9-16,-6-2 37 16,-3-8-15-16,1-2 2 15,8-5 9-15,7 0-10 16,6 0-9-16,9 0-2 16,7 0-5-16,2 0-7 15,0 0-4-15,5 0-58 16,24-12-128-16,8-3-146 15</inkml:trace>
  <inkml:trace contextRef="#ctx0" brushRef="#br0" timeOffset="171283.86">11765 5874 300 0,'0'0'229'0,"0"0"-93"16,0 0 10-16,0 0-47 16,0 0-29-16,0 0-22 15,3-9-30-15,-3 9-18 16,0 21 0-16,0 10 28 0,0 7 24 15,0 4-29-15,-3 4-5 16,0 3-5-16,1 1-6 16,-4-1-7-16,-1-4 14 15,1-9-14-15,-1-10-61 16,4-14-66-16,3-12-139 16,0 0-228-16</inkml:trace>
  <inkml:trace contextRef="#ctx0" brushRef="#br0" timeOffset="171786.44">11696 5921 422 0,'0'0'254'0,"0"0"-68"16,0 0-56-16,0 0-53 16,0 0-12-16,0 0-45 15,51-154-16-15,-15 134 0 16,-1 8 2-16,2 3-6 15,-6 9-8-15,-5 0 5 16,-6 0 2-16,-6 17 0 16,-10 5-11-16,-4 4 4 15,0 4 8-15,-7 3 9 16,-13-1-4-16,-4-1 0 16,-3-2 2-16,-2-1 3 15,0-5-2-15,2-3 1 0,2-3-6 16,6-10 8-1,5 0-2-15,5-7-3 0,5 2 15 16,4-2 25-16,0 0 5 16,0 0-22-16,0 0-13 15,0 0-10-15,0 0 2 16,0 0-8-16,0 0 10 16,9-2-9-16,7 2 0 15,8 0-1-15,8 0-3 16,3 16 3-16,5 12 0 15,5 5 1-15,-1 13 0 16,-2-1-1-16,-3 0 2 0,-8-6 1 16,-12-11-2-1,-5-7-1-15,-7-12-14 0,-5-4-31 16,-2-5-58-16,0 0-123 16,0-27-139-16</inkml:trace>
  <inkml:trace contextRef="#ctx0" brushRef="#br0" timeOffset="172304.58">10686 6142 458 0,'0'0'320'0,"0"0"-78"16,0 0-37-16,0 0-92 15,0 0-69-15,0 0 4 16,183-72-40-16,-47 45-7 15,16 4 6-15,12 0-7 16,-6 5 8-16,-23 6-1 16,-35 6-7-16,-38 3-22 15,-31 3-19-15,-20 0-33 16,-11 0-48-16,-6 0-14 16,-34 0-65-16,-18 16 128 15,-16 7-129-15,-4 4-251 0</inkml:trace>
  <inkml:trace contextRef="#ctx0" brushRef="#br0" timeOffset="172479.57">11041 6272 408 0,'0'0'228'0,"0"0"-75"16,0 0-11-16,0 0 1 16,0 0-23-16,0 0-42 15,336-34-46-15,-215 10-20 16,-15 1-11-16,-23 6-1 15,-29 5-89-15,-25 6-96 16,-19 0-132-16,-10 1-359 0</inkml:trace>
  <inkml:trace contextRef="#ctx0" brushRef="#br0" timeOffset="173344.86">13983 5682 141 0,'0'0'191'0,"0"0"-4"16,0 0-6-16,0 0-26 15,0 0-29-15,0 0-42 16,0 0-10-16,0 0-14 16,0-7-51-16,0-2 4 15,0 2 8-15,0 1 1 0,-7-1-14 16,-10 6-2-16,-8 1-5 15,-8 0 4-15,-5 9 7 16,-1 15-11-16,4 9-1 16,6-1 0-16,9-2 0 15,6-2-2-15,12-4 0 16,2-2-19-16,0-6 7 16,31-2 10-16,17 0 4 15,12-2 15-15,11 1-11 16,-4 0 4-16,-9 4-6 15,-19-2-2-15,-14-1 0 16,-15-1-1-16,-8 1-8 16,-2-2-7-16,-2 2 16 15,-25-1 1-15,-12 1 4 0,-5-2 15 16,-3 0-11-16,3-5-3 16,8-6 2-16,9-1 4 15,9 0-1-15,12 0-4 16,1 0-7-16,5-8-3 15,0-9-126-15,25-6-239 16,11-7-468-16</inkml:trace>
  <inkml:trace contextRef="#ctx0" brushRef="#br0" timeOffset="173758.76">14460 5592 655 0,'0'0'160'16,"0"0"-37"-16,0 0-28 15,0 0-22-15,0 0-21 16,0 0-24-16,-82-40-27 16,49 61 8-16,-2 6-3 15,2 2 0-15,4 1-3 16,7 0 1-16,6 3-4 15,12 2-6-15,4 1 0 0,6-1 6 16,30-4 0 0,9-4 0-16,3-8 2 0,-9-4 12 15,-10-6-10-15,-16-4 1 16,-9-4-2-16,-4-1 15 16,0 2 24-16,0-2 1 15,0 0-21-15,-8 7-11 16,-11 2-6-16,-4 4 14 15,-6-1-9-15,4-2-8 16,5-3 0-16,-1 2 1 16,8-4-3-16,5 0-39 15,6-5-155-15,2 0-155 16</inkml:trace>
  <inkml:trace contextRef="#ctx0" brushRef="#br0" timeOffset="174808.2">14627 5586 189 0,'0'0'363'15,"0"0"-208"-15,0 0-34 16,0 0-15-16,0 0-2 16,0 0 1-16,-51-8-35 15,51 6-26-15,0 0-19 16,8-8 11-16,21-4 18 15,12-4-14-15,10-1-34 16,0 2 2-16,-5 5-8 16,-9 7 2-16,-10 5-2 15,-8 0 0-15,-7 0-1 16,-10 0-1-16,-2 0-60 16,0 0-18-16,0 0-70 15,-14 0 46-15,-7 11-3 0,-2-1-7 16,5-2-14-16,5-2 93 15,7-4 31-15,1 0 4 16,2-2 4-16,1 0 72 16,0 0 33-16,-2 0 8 15,1 0 4-15,1 0-44 16,0 0 2-16,2 0-26 16,0 0-25-16,0 0-5 15,0 0-13-15,0 10-10 16,-2 22-22-16,0 21-4 15,2 23 26-15,0 10 19 16,0 4-7-16,0-4 5 0,0-8-3 16,0-11-3-1,0-13-4-15,0-13-2 0,0-8 1 16,0-15 1-16,0-8-7 16,0-8-21-16,0-2-79 15,0 0-139-15,0-20-231 16</inkml:trace>
  <inkml:trace contextRef="#ctx0" brushRef="#br0" timeOffset="175583.17">13809 6400 274 0,'0'0'295'15,"0"0"-153"-15,0 0-38 0,0 0 13 16,0 0-12-16,0 0-39 15,-98-4 12-15,98 4-40 16,0 0-5-16,0 0-5 16,27 0-3-16,22-1 27 15,25-5-11-15,19-4-15 16,16-4-18-16,16-1 7 16,13-2-11-16,5 0 1 15,-5 1-4-15,-18 7 2 16,-22 0-1-16,-28 5-2 15,-26 4 2-15,-21 0 1 16,-13-3-4-16,-10 3 1 0,0 0 0 16,0 0 28-16,0 0 8 15,0 0-16-15,0 0 0 16,0 0-3-16,0 0-13 16,0 0-2-16,0 0-2 15,0 0-14-15,0 0-37 16,0 0-58-16,-4 0-122 15,4 3-247-15</inkml:trace>
  <inkml:trace contextRef="#ctx0" brushRef="#br0" timeOffset="178565.97">16090 5677 280 0,'0'0'242'0,"0"0"-83"15,0 0-45-15,0 0 6 16,0 0-12-16,0 0-5 15,-61-6-32-15,61 6-25 16,0 0-21-16,0-3-8 0,0 3-12 16,16-2 14-1,13-1 8-15,7-1-3 0,4-1-19 16,2 5-5-16,-6 0-20 16,-5 0-29-16,-2 5-59 15,-11 13-67-15,-12 2-89 16,-6 0-136-16</inkml:trace>
  <inkml:trace contextRef="#ctx0" brushRef="#br0" timeOffset="178710.19">16172 5886 74 0,'0'0'475'0,"0"0"-250"16,0 0-113-16,0 0-53 0,0 0-57 15,0 0 21-15,67 0 12 16,-11 0-35-16,13-15-38 15,4-17-279-15</inkml:trace>
  <inkml:trace contextRef="#ctx0" brushRef="#br0" timeOffset="179078.83">17195 5307 621 0,'0'0'342'16,"0"0"-185"-16,0 0-30 16,0 0-54-16,0 0-41 15,0 0-1-15,85-7 6 16,-16-9-36-16,0 3 7 16,-6-1-8-16,-12 4-17 15,-15 1-28-15,-15 0-36 0,-11 8-96 16,-10 1-95-16,-12 0-312 15</inkml:trace>
  <inkml:trace contextRef="#ctx0" brushRef="#br0" timeOffset="179617.05">17224 5328 207 0,'0'0'367'0,"0"0"-172"15,0 0-74-15,0 0-19 16,0 0-11-16,0 0-54 15,27 23 10-15,26-11-19 16,10 0-18-16,3 5 0 0,2 5-1 16,-11 5-9-1,-12 6-16-15,-16 7-36 0,-16 5 10 16,-13 0 15-16,-4 1 18 16,-29-1 8-16,-15 1 2 15,-9-5 10-15,-5 0 17 16,-4-5 6-16,6-2 13 15,12-7-9-15,17-10-8 16,10-7 3-16,15-6-4 16,6-4 6-16,0 0 8 15,0 0-12-15,0 0 2 16,13 0-4-16,11-5-7 16,3-6-7-16,4 3-9 0,7 1-5 15,11 0 3 1,12 1-3-16,7-1-1 0,9 2 1 15,-2 3-1-15,-3 2-4 16,-10 0-1-16,-17 0-5 16,-14 0 5-16,-17 0 5 15,-8 0-4-15,-6 0 6 16,0 0-2-16,0 0 6 16,0 0 10-16,0 0-1 15,0-12-5-15,-6-8-7 16,0-4-3-16,6-8-13 15,0-3-17-15,0 0-20 0,21 0-29 16,12 8-132 0,7-1-83-16,9-2-497 0</inkml:trace>
  <inkml:trace contextRef="#ctx0" brushRef="#br0" timeOffset="180495.06">18316 5334 226 0,'0'0'307'0,"0"0"-120"15,0 0-15-15,0 0-52 16,0 0-33-16,0 0-6 15,-4-105-11-15,4 96-29 16,0 2-1-16,0 5-10 0,0 2-17 16,0 0-13-1,0 17-12-15,2 16 5 0,8 10 7 16,0 1 7-16,3 3-3 16,1-8 1-16,1-6-3 15,1-12-1-15,-1-7-1 16,4-12 1-16,1-2 3 15,7-12 8-15,-3-20-12 16,3-7-6-16,-9 0 3 16,-5-3 0-16,-4 6 3 15,-6 3 2-15,-1 5 0 16,-2 9 5-16,0 4 5 16,0 5 2-16,0 7 5 15,2 1 3-15,-2 2-11 0,0 0-7 16,0 0-4-16,0 2-6 15,2 27-3-15,2 16 9 16,3 17 3-16,1 15 4 16,2 10-4-16,-1 5-3 15,1 7 1-15,0-5 3 16,-1 0-3-16,-3-3 0 16,-4-9 1-16,0-5-4 15,-2-6 7-15,0-13-5 16,0-10 3-16,-10-16 5 15,-1-12 2-15,-1-9 1 0,1-9-4 16,-3-2 21 0,-3 0-4-16,-10-18 8 0,0-17-12 15,3-9-11-15,0-10 5 16,8-6-3-16,9-9-3 16,7-1-2-16,0-8-3 15,32-2-3-15,12-2 0 16,7 4-6-16,7 8-39 15,-2 10-10-15,-9 13-16 16,-2 15-23-16,-8 9-157 16,-3 16-125-16,-3 5-96 15</inkml:trace>
  <inkml:trace contextRef="#ctx0" brushRef="#br0" timeOffset="180785.84">18978 5458 372 0,'0'0'256'0,"0"0"-43"0,0 0-91 15,0 0-1-15,0 0-28 16,0 0-25-16,5-92-11 16,-1 84-3-16,-1 4-18 15,-3 1-2-15,0 3-7 16,0 0-20-16,0 0-5 16,0 9-2-16,0 17 1 15,-3 12 14-15,-4 12 6 16,1 1-10-16,6 5-8 15,0-5 19-15,0-6-17 16,6-7-4-16,13-10 3 0,1-8-2 16,2-13-2-16,5-7-10 15,2-7-25-15,4-30-22 16,-2-12-84-16,-6-11-224 16,-7-7-338-16</inkml:trace>
  <inkml:trace contextRef="#ctx0" brushRef="#br0" timeOffset="181028.75">19219 5129 581 0,'0'0'262'16,"0"0"-138"-16,0 0-37 15,0 0-31-15,0 0-56 16,0 0 0-16,-15 21 5 16,34-14-3-16,2-2 20 15,-8-5-4-15,-1 0 2 0,-10 0 7 16,-2-19 5-16,0-3-3 15,-2-2-8-15,-15 0-19 16,2 6 3-16,-1 4-2 16,6 10-4-16,-2 4 1 15,3 2-32-15,5 28-97 16,4 12-23-16,0 10-190 16</inkml:trace>
  <inkml:trace contextRef="#ctx0" brushRef="#br0" timeOffset="181227.64">19395 5545 864 0,'0'0'323'0,"0"0"-195"16,0 0-54-16,0 0-41 15,0 0-10-15,0 0-17 16,259-119-1-16,-223 119-5 15,-12 0-43-15,-10 0-86 16,-4-2-173-16,0-1-213 16</inkml:trace>
  <inkml:trace contextRef="#ctx0" brushRef="#br0" timeOffset="181799.2">19928 5270 318 0,'0'0'610'0,"0"0"-436"0,0 0-40 16,0 0-40-16,0 0-35 16,0 0-50-16,0-46-9 15,3 67 0-15,5 9 0 16,3 2 3-16,-1-2 0 16,1-1-3-16,-1-5 1 15,4-5 3-15,-1-7-4 16,1-12-2-16,3 0-8 15,4-9 10-15,1-20-1 16,0-5-7-16,-8 2-4 0,-5 1 9 16,-5 4 3-16,0 10 1 15,-4 4 0-15,2 8 10 16,0 2 12-16,-2 3-11 16,4 0-12-16,0 0-6 15,5 17-3-15,1 12 9 16,4 14 9-16,-3 10 3 15,1 18-3-15,-1 15 6 16,-3 11-5-16,1 8-3 16,-2 1-4-16,-2-9 8 15,-5-6-6-15,0-11 2 16,0-12 2-16,0-16 5 16,0-18 0-16,-9-16-2 0,4-11 6 15,-2-7 0 1,-1-5 7-16,-6-27 3 0,-1-15-17 15,-2-14-8-15,2-7 1 16,7-6 0-16,0 2-4 16,8-2 0-16,0 9 0 15,6 3-19-15,15 1-3 16,0 2-21-16,-1 5-7 16,-5 3-21-16,-6 7-175 15,-7 4-293-15</inkml:trace>
  <inkml:trace contextRef="#ctx0" brushRef="#br0" timeOffset="182003.45">19906 4961 294 0,'0'0'730'15,"0"0"-535"-15,0 0-79 16,0 0-48-16,0 0-13 15,0 0-30-15,131-57-24 16,-62 48-2-16,-3 3-22 16,-20 3-67-16,-19 1-196 15,-19 2-511-15</inkml:trace>
  <inkml:trace contextRef="#ctx0" brushRef="#br0" timeOffset="182380.17">17806 5562 113 0,'0'0'23'0,"0"0"-23"15,0 0-106-15</inkml:trace>
  <inkml:trace contextRef="#ctx0" brushRef="#br0" timeOffset="182633.02">17953 5342 25 0,'0'0'150'16,"0"0"-30"-16,0 0-27 0,0 0-2 15,0 0-8-15,0 0 5 16,87-201 53-16,-75 184 3 16,-6 4-53-16,0 6 9 15,-6 7-1-15,0 0-46 16,0 0-38-16,0 15-15 16,0 33 0-16,-4 28 9 15,-7 37 50-15,4 25-38 16,7 14 11-16,7 3-10 15,40-12-10-15,24-21-7 0,30-26 3 16,23-24-5 0,32-24-3-16,18-30-71 0,5-18-117 15,-4-39-331-15</inkml:trace>
  <inkml:trace contextRef="#ctx0" brushRef="#br0" timeOffset="183172.19">20260 4772 132 0,'0'0'192'0,"0"0"-8"15,0 0-27-15,0 0 28 0,0 0-29 16,0 0-11-16,14 0-40 16,1 0-48-16,12 0-24 15,10 20-14-15,11 30 5 16,5 31-16-16,-1 30-2 15,-12 21-5-15,-25 14 0 16,-15 4 10-16,-24-4 10 16,-36-9-6-16,-10-19 7 15,1-23-18-15,13-28 1 16,17-25-5-16,18-27-29 16,15-15-54-16,6-44-126 0,11-28-646 15</inkml:trace>
  <inkml:trace contextRef="#ctx0" brushRef="#br0" timeOffset="183563.04">20893 4798 1013 0,'0'0'172'0,"0"0"-106"16,0 0-20-16,0 0-39 16,0 0 4-16,0 0-1 0,143-146-9 15,-116 146-1-15,-7 0 0 16,-9 4-15-16,-7 22 7 16,-4 9 5-16,0 6 3 15,-13 8 25-15,-16 2 9 16,-9 9 2-16,0-2-5 15,5-3-4-15,8-17 2 16,12-15-9-16,9-16-12 16,4-7 5-16,6 0 5 15,36-21 14-15,16-16-6 16,16-5-18-16,-3 0-8 16,-6 8-33-16,-9 14-30 15,-12 8-45-15,-11 10-274 0,-12 2-572 16</inkml:trace>
  <inkml:trace contextRef="#ctx0" brushRef="#br0" timeOffset="184803.12">16471 7124 772 0,'0'0'176'15,"0"0"-66"-15,0 0-38 16,0 0-1-16,0 0-38 16,0 0-25-16,75-4 32 15,-25 1-29-15,-4-1-4 16,-8 1-7-16,-4 3-34 16,-8 0-103-16,-12 0-119 15,-14 0-132-15</inkml:trace>
  <inkml:trace contextRef="#ctx0" brushRef="#br0" timeOffset="184949.03">16538 7377 302 0,'0'0'346'0,"0"0"-123"16,0 0-56-16,0 0-66 16,0 0 3-16,0 0-78 15,202-37-26-15,-128 25-28 16,-7-1-130-16,-7-3-255 15</inkml:trace>
  <inkml:trace contextRef="#ctx0" brushRef="#br0" timeOffset="191947.18">10933 5985 59 0,'0'0'142'0,"0"0"-39"16,0 0 8-16,0 0-34 16,0 0-4-16,0 0 6 0,0 0-44 15,9-48 20 1,-9 48-15-16,0 0 6 0,0 0-46 15,0 0 0-15,-11 29-8 16,-18 14 8-16,-9 20 27 16,-9 5 10-16,5-2-22 15,2-6-4-15,9-10-6 16,9-13 5-16,8-16-10 16,7-6 0-16,7-8 0 15,0 0-7-15,0-1-99 16,7-1-90-16,5-5-105 15</inkml:trace>
  <inkml:trace contextRef="#ctx0" brushRef="#br0" timeOffset="192249.24">11152 6021 542 0,'0'0'132'0,"0"0"-34"16,0 0-57-16,0 0-16 16,0 0 1-16,0 0-26 15,-20 17-11-15,-2 20 11 16,-14 13 5-16,-5 7 17 0,-5 5 16 16,-1 1-6-16,5-7-4 15,6-8-8-15,14-12-20 16,9-12 0-16,11-9-1 15,2-6-3-15,0-5-87 16,4-4-81-16,23-4 8 16,8-29 6-16,7-8-250 15</inkml:trace>
  <inkml:trace contextRef="#ctx0" brushRef="#br0" timeOffset="192482.08">11326 6007 239 0,'0'0'194'16,"0"0"-164"-16,0 0-1 0,0 0-26 15,0 0 55-15,0 0-8 16,-71 109-8-16,42-66-3 16,-2 6-31-16,-5-3 17 15,3-2-10-15,-2-6-11 16,10-7 4-16,2-12-5 15,13-9-6-15,10-10-113 16,0 0-153-16,19-29-90 16</inkml:trace>
  <inkml:trace contextRef="#ctx0" brushRef="#br0" timeOffset="192719.94">11640 5851 299 0,'0'0'163'15,"0"0"-105"-15,0 0 22 16,0 0-57-16,0 0 4 16,0 0 1-16,-136 110 10 15,105-64-7-15,-4 4 17 16,1 4 0-16,1 1-3 16,-1-4-38-16,4-2-5 15,9-8 9-15,3-10-9 16,11-9-2-16,7-12-56 15,0-10-160-15,13 0-130 16,18-32 208-16</inkml:trace>
  <inkml:trace contextRef="#ctx0" brushRef="#br0" timeOffset="192976.34">11994 5719 436 0,'0'0'42'0,"0"0"68"16,0 0-79-16,0 0 9 16,0 0-19-16,0 0-6 15,-111 123 8-15,98-94-3 16,0 5-6-16,-1 5 13 0,-3 0-15 16,-4 7 6-1,-4 3-9-15,1-2-3 0,-3-1-5 16,3-5 16-16,4-7-17 15,2-10-57-15,9-10-82 16,9-14-163-16</inkml:trace>
  <inkml:trace contextRef="#ctx0" brushRef="#br0" timeOffset="193223.2">12155 5729 3 0,'0'0'689'16,"0"0"-571"-16,0 0-105 16,0 0-11-16,0 0 25 0,0 0-3 15,-82 157-10-15,53-92 1 16,-7 4-1-16,0 7-1 16,-4 2 11-16,0 2-15 15,3-4-7-15,-2-11-1 16,10-11 9-16,7-15-10 15,6-7-49-15,12-15-113 16,4-17-212-16</inkml:trace>
  <inkml:trace contextRef="#ctx0" brushRef="#br0" timeOffset="193425.74">12275 6086 248 0,'0'0'245'0,"0"0"-172"16,0 0-43-16,0 0-19 15,0 0-1-15,0 0-7 16,-113 140 6-16,95-105 7 16,-5 0-16-16,2-7-203 15,-2-7-180-15</inkml:trace>
  <inkml:trace contextRef="#ctx0" brushRef="#br0" timeOffset="200958.72">17508 7124 37 0,'-5'-9'47'0,"5"4"-39"16,0 1-8-16,0 2-8 15,22-3-76-15</inkml:trace>
  <inkml:trace contextRef="#ctx0" brushRef="#br0" timeOffset="203199.02">14157 7421 116 0,'0'0'73'0,"0"0"27"15,0 0-45-15,0 0-1 16,0 0 34-16,0 0-27 15,18-28-8-15,-18 28-13 16,0 0-8-16,0 0-3 16,0 0 6-16,0 0-10 15,0 0-10-15,0 0-9 16,-5 0 14-16,-15 0-20 0,-11 18 36 16,-9 6-24-16,-5 5-7 15,1 2-2-15,4 2-2 16,6-1 2-16,10-6 4 15,12-8-5-15,10-7-4 16,2-2-19-16,12-5-11 16,25-1 32-16,14-2 52 15,15 0-40-15,5 6-3 16,0 7-5-16,-9 3 10 16,-11 6-14-16,-19 1-4 15,-18-2-11-15,-12 2-1 16,-2 2-14-16,-10 0 30 15,-23-2 11-15,-9-1 4 0,-8-12 9 16,0-3 20 0,-2-8 18-16,5 0 0 0,5 0-6 15,9-8 2-15,8-3-14 16,14-3-4-16,6 4-25 16,5 3-15-16,0 2-13 15,12 0-79-15,27 2-115 16,11-6-75-16,4-1-191 15</inkml:trace>
  <inkml:trace contextRef="#ctx0" brushRef="#br0" timeOffset="203700.84">14665 7502 31 0,'0'0'147'16,"0"0"-40"-16,0 0-14 16,0 0-18-16,0 0-27 15,0 0 31-15,18-31-28 16,-18 31-51-16,-14 0 0 15,-15 0 31-15,-4 3-8 16,-5 13-7-16,1 1 11 0,1 4 10 16,4-1-7-16,8-1-5 15,8 0-10-15,10-6-12 16,6-1-3-16,0 1-10 16,10-5-9-16,26 0 19 15,11 0 44-15,11 1-1 16,5 4-25-16,-12 0-13 15,-15 2-2-15,-16-1-3 16,-13-2-8-16,-7 2-23 16,0 2-6-16,-21-2 37 15,-12 2 81-15,-9-2-17 16,-1-2-18-16,5-3-15 0,7-8 7 16,6-1-13-16,10 0-12 15,8 0-4-15,7-4-9 16,0-16-145-16,29-8-288 15</inkml:trace>
  <inkml:trace contextRef="#ctx0" brushRef="#br0" timeOffset="204007.81">14924 7510 276 0,'0'0'192'0,"0"0"-70"16,0 0 25-16,0 0-80 0,0 0 5 15,0 0-16-15,15-61-31 16,-13 61-25-16,-2 0-4 16,5 0-3-16,0 4 0 15,-1 22 7-15,3 8 14 16,-7 13 17-16,0 1-26 15,0 4 14-15,0-4-14 16,0-7-5-16,0-4 0 16,-9-11-71-16,2-8-67 15,2-15-80-15,1-3-176 0</inkml:trace>
  <inkml:trace contextRef="#ctx0" brushRef="#br0" timeOffset="204496.61">14906 7441 382 0,'0'0'208'0,"0"0"-30"15,0 0-69-15,0 0-36 16,0 0-33-16,0 0-39 16,93-154 9-16,-61 144-4 15,-8 6-6-15,-3 4-1 16,-8 0 0-16,-3 12-4 15,0 11-1-15,-6 6-6 16,-4 3 12-16,0-1 1 0,0 2-1 16,-16-1-1-16,-5-2-7 15,-8 0 8-15,0-3 14 16,-3-1-9-16,6-8 2 16,3-4-4-16,8-6-2 15,7-4 0-15,6-4 7 16,2 0 12-16,0 0 31 15,0 0 11-15,0 0 20 16,0-7-67-16,0 2-6 16,0 3 15-16,0 2-18 15,0 0-6-15,7 0-8 16,7 0 8-16,6 0-1 0,9 0 1 16,7 17 3-16,-1 8 2 15,-2 3-5-15,1-3 0 16,-5-2 5-16,-7 0-3 15,-7-11-2-15,-1 1 0 16,-1-5-3-16,3-6-97 16,-1-2-167-16,-3-2-362 15</inkml:trace>
  <inkml:trace contextRef="#ctx0" brushRef="#br0" timeOffset="209752.31">17601 7204 80 0,'0'0'81'0,"0"0"12"15,0 0 12-15,0 0 4 16,0 0-38-16,0 0-4 16,0 0-8-16,-14-5 15 0,14 5-3 15,0 0 6-15,0 0-17 16,5-7 2-16,21 0-18 16,11-5 8-16,9-4-32 15,-1 0-8-15,-3 2-2 16,-4 2-7-16,-7 3-1 15,-8 7-2-15,-13 2-24 16,-2 0-89-16,-8 0-76 16,0 0-15-16,-8 13-15 15,-19 2-47-15</inkml:trace>
  <inkml:trace contextRef="#ctx0" brushRef="#br0" timeOffset="210425.7">17605 7249 174 0,'0'0'242'15,"0"0"-38"-15,0 0-68 16,0 0-25-16,0 0-7 16,0 0-21-16,-24-22-39 15,24 22-12-15,0 0-4 16,0 0-10-16,0 0-15 16,0 0-3-16,6 0 4 15,17 0 14-15,6 4-7 16,2 8-9-16,0 1-2 15,-4-2 2-15,-7 3-4 16,-7-4 1-16,-6 4-24 0,-7-3-3 16,0 8 12-16,-2 3 8 15,-25 4 8-15,-9 4 6 16,-4 1-3-16,3-1 0 16,3-7-2-16,5-3 2 15,11-5-1-15,7-8-1 16,6-3 4-16,3-1 6 15,2-1 2-15,0 0-3 16,-2-2 0-16,2 2-6 16,0-2 6-16,0 0 3 15,0 0 12-15,0 0-4 16,0 0-9-16,0 0-2 16,0 0 2-16,0 0-3 15,-2 1-4-15,2 2 2 16,0 1-6-16,0 0 2 0,0-1 4 15,0 0 0-15,0-1-2 16,22 0-4-16,9-2 19 16,17 0-1-16,7 0-9 15,3 0-4-15,4-2-5 16,-2 0 2-16,-2 2-3 16,-6 0 1-16,-12 0 0 15,-9 0-1-15,-13 0 0 16,-9 2 3-16,-5-2 0 15,-4 0 1-15,0 0 1 16,0 0 2-16,0-5 9 16,0-12-7-16,0-4-9 0,0-1 4 15,0 0-4 1,0 2 0-16,0 4-3 0,10 4-11 16,0 7-55-16,3 2-160 15,-3 1-302-15</inkml:trace>
  <inkml:trace contextRef="#ctx0" brushRef="#br0" timeOffset="211296.36">18706 7040 90 0,'0'0'147'16,"0"0"3"-16,0 0-83 15,0 0-9-15,0 0 6 16,0 0 13-16,56-75 11 16,-54 72-5-16,1 1 9 0,-3 0-13 15,0 2 4-15,0 0 6 16,0 0-47-16,0 0-42 16,0 0-8-16,-11 4 8 15,-10 18 25-15,-8 10-9 16,-2 12-2-16,-6 13-10 15,1 13 19-15,3 13-4 16,6 7 11-16,9-1-6 16,13-5-11-16,5-7-9 15,14-13 4-15,24-12-6 16,16-14-4-16,10-20-3 16,14-16-47-16,4-2-152 15,-1-44-377-15</inkml:trace>
  <inkml:trace contextRef="#ctx0" brushRef="#br0" timeOffset="213074.96">19179 7150 214 0,'0'0'163'0,"0"0"-41"15,0 0-25-15,0 0-29 16,0 0-7-16,0 0-14 15,0-44-19-15,3 33 7 16,-1-2 3-16,-2 3 1 16,0 0 2-16,0 5 2 15,0 2 1-15,0 3-7 16,0 0-16-16,0 0-18 16,0 0-3-16,0 0-12 15,0 8 7-15,0 16 5 16,0 7 4-16,0 5 6 0,4 3 3 15,7 2-3-15,5-1-1 16,2-5-2-16,4-4 2 16,0-13-6-16,1-10 5 15,1-6 2-15,0-2-4 16,5-7 15-16,0-20-4 16,-4-4-16-16,-5-6 5 15,-7 5 3-15,-3 2-18 16,-8 2 19-16,-2 3-9 15,0 2-1-15,0 0 2 16,0 5 1-16,0 4-2 16,0 4 1-16,0 5 1 0,-2 0 6 15,-1 3 10 1,3 2-2-16,0-2 2 0,0 0-8 16,0-2 11-16,0 2-1 15,0-1-10-15,0 0-4 16,0 3-1-16,0 0-3 15,0 0 0-15,0 0-1 16,0 0 1-16,-2 0-3 16,2 0-2-16,0 0-1 15,0 0 3-15,0 0 0 16,-3 0-12-16,3 0 10 16,0 8-3-16,-2 19 3 0,2 12 2 15,0 12 2-15,0 11-1 16,0 4 0-16,2 1-1 15,8 2 0-15,3-2 0 16,-4-5-2-16,2-4 2 16,-4-6 0-16,-3-4 4 15,-2-9-6-15,0-4 4 16,-2-7 0-16,0-8-2 16,0-6-1-16,0-4 0 15,0-1 1-15,-4-4 1 16,-9-3 1-16,-5-2 6 15,-7 0 5-15,-2 0 2 16,1-14-2-16,0-14 10 0,7-9-3 16,6-10 3-16,8-8-5 15,5-3-6-15,0-1-4 16,23-2-8-16,8 3 0 16,9 6-5-16,5 9-2 15,1 6-41-15,-1 9-26 16,-5 8-144-16,-9 1-140 15</inkml:trace>
  <inkml:trace contextRef="#ctx0" brushRef="#br0" timeOffset="213434.14">19776 7243 117 0,'0'0'152'0,"0"0"9"16,0 0-53-16,0 0 5 15,0 0-16-15,0 0-2 16,16-32 8-16,-16 32-21 16,0 0 2-16,0 0-24 15,0 0-38-15,0 0-22 16,0 10-24-16,0 12 24 15,0 10 13-15,0 4 3 0,0 6 8 16,0 0 5 0,9 0-7-16,9-5-9 0,-1-8 0 15,6-8-1-15,2-9-7 16,1-10 0-16,3-2 7 16,0-13-12-16,-2-17-10 15,-7-10-189-15,-8-2-247 16</inkml:trace>
  <inkml:trace contextRef="#ctx0" brushRef="#br0" timeOffset="213692.1">20042 7066 587 0,'0'0'197'0,"0"0"-96"0,0 0-80 16,0 0-18-16,0 0-2 15,0 0 14-15,14 44 10 16,1-37 5-16,-9-7 20 16,4 0 28-16,-8 0-5 15,-2-22-13-15,0-4-25 16,0 3-31-16,-4 2-4 16,-19 14 3-16,-2 7-7 15,-4 0-111-15,-4 13-41 16,0 8-98-16</inkml:trace>
  <inkml:trace contextRef="#ctx0" brushRef="#br0" timeOffset="214357.72">19589 6643 90 0,'0'0'229'0,"0"0"-86"16,0 0-13-16,0 0-22 16,0 0 3-16,0 0-48 15,7-39-29-15,-7 39-16 16,0 0-18-16,0 5-33 15,0 19 26-15,-9 6 7 0,-2 2 39 16,-3 2-5 0,6-2 5-16,-1 0-18 0,5-3-1 15,-1-5 6-15,0-9-13 16,5-6-11-16,0-5 10 16,0-4-2-16,0 0 8 15,0 0 15-15,0-20 33 16,0-9-54-16,5-7-4 15,4-1-4-15,0-2-4 16,-1 3 6-16,4 2-3 16,-1 4-3-16,0 6 20 15,2 4 6-15,-2 8-7 0,-1 0-2 16,-4 6-3 0,1 4 1-16,-1 2-8 15,4 0-7-15,1 2-7 0,9 20 7 16,2 14-3-16,4 8 1 15,-1 9-2-15,0-2-105 16,-5-7-175-16,0-9-677 16</inkml:trace>
  <inkml:trace contextRef="#ctx0" brushRef="#br0" timeOffset="-214442.41">20440 7308 189 0,'0'0'209'15,"0"0"-32"1,0 0-32-16,0 0-22 0,0 0-24 16,0 0 2-16,-17-9-22 15,17 9-2-15,0 0-15 16,0-4-22-16,25-4-29 15,17 0 18-15,16-4-5 16,4 2-15-16,-6 0-8 16,-5 1 2-16,-13 4-2 15,-9 3 5-15,-11 0-12 16,-12 0 3-16,-3 2-27 16,-3 0-53-16,0 0-77 15,0-5-84-15,0-5-286 0</inkml:trace>
  <inkml:trace contextRef="#ctx0" brushRef="#br0" timeOffset="-213639.64">21094 6932 248 0,'0'0'348'0,"0"0"-176"16,0 0-70-16,0 0-38 15,0 0-25-15,0 0-11 16,-6-11-22-16,6 11-6 15,-3 7-10-15,3 13 10 16,-2 4 17-16,2 4 6 16,0-3-7-16,0 4-1 15,11-5 1-15,12-7-6 16,4-9-1-16,6-8 2 16,2 0 10-16,3-17-10 0,-2-10 4 15,-7-7-1 1,-7 1-13-16,-7 1 8 0,-10 2-8 15,-5 2 1-15,0 4 5 16,0 4-5-16,0 2 2 16,0 3 1-16,0 4 9 15,0 4 12-15,0 5-7 16,0-1 14-16,0 3-6 16,0 0-16-16,0 0-8 15,0 0-3-15,0 0-7 16,0 12-7-16,0 16 13 15,0 12 2-15,0 10 2 0,5 8 1 16,1 6-3 0,1 6 1-16,-3 5-1 0,4-1 2 15,-6-2-2-15,2-2 0 16,-2-6 0-16,0-7 2 16,-2-7-2-16,0-8 1 15,0-10-1-15,0-6 2 16,0-9 0-16,0-10 2 15,0-2 0-15,0-5 2 16,0 0 4-16,-2 0 12 16,-6 0 8-16,-13-3 14 15,-6-19-22-15,-6-6-12 0,0-3-5 16,4-8 7 0,4-5-12-16,12-5 3 0,10-6-4 15,3-3-4-15,16-5 3 16,21 3-1-16,9 0-4 15,0 6-46-15,1 8-31 16,-11 5-146-16,-12 10-196 16</inkml:trace>
  <inkml:trace contextRef="#ctx0" brushRef="#br0" timeOffset="-213269.42">21005 6715 260 0,'0'0'214'0,"0"0"-38"16,0 0-2-16,0 0-3 15,0 0-15-15,0 0-39 16,-36-42-74-16,65 31-43 0,7-4 48 16,8 1-41-1,-3 2 2-15,-6 4-5 16,-4 4 0-16,-4 2-4 0,-4-1-4 15,-4 3-99-15,4 0-130 16,-3 0-168-16</inkml:trace>
  <inkml:trace contextRef="#ctx0" brushRef="#br0" timeOffset="-212792.12">21626 6445 324 0,'0'0'342'0,"0"0"-164"15,0 0-42-15,0 0-42 0,0 0-25 16,0 0-69-16,21-13 15 15,22 48 13-15,12 18-15 16,5 17-8-16,0 19 12 16,-8 16 18-16,-17 11-27 15,-19 6 17-15,-16 5-12 16,-4-6 2-16,-30-10-4 16,-11-17-11-16,-2-21 11 15,3-19-11-15,9-18 0 16,8-18-3-16,8-18-120 15,13-14-140-15</inkml:trace>
  <inkml:trace contextRef="#ctx0" brushRef="#br0" timeOffset="-212288.4">22282 6479 5 0,'0'0'544'0,"0"0"-390"16,0 0-40-16,0 0-28 16,0 0-48-16,0 0-21 15,81-112-10-15,-60 110-4 16,2 2-2-16,-7 0 2 16,-1 2-2-16,-6 15 0 15,-4 10-1-15,-5 4-2 16,0 8 2-16,-10 7 10 15,-17-2-1-15,-4 0 5 0,-4-2 5 16,4-8 10 0,4-12 19-16,9-6 17 0,14-7 2 15,4-9-21-15,0 0 14 16,13 0-5-16,23-9-15 16,15-9-19-16,7 2-21 15,-4 0 2-15,-6 10-2 16,-10 6-89-16,-11 0-232 15,-9 2-405-15</inkml:trace>
  <inkml:trace contextRef="#ctx0" brushRef="#br0" timeOffset="-205852.7">21072 7654 7 0,'0'0'17'0,"0"0"-3"16,0 0 8-16,0 0-12 0,0 0 5 16,0 0-5-1,0 0-2-15,0 0 6 0,0-2 1 16,0 2-15-16,0-2 7 16,0 0-5-16,0-1 4 15,0 0-5-15,0 1 0 16,0 0 1-16,0 0 7 15,0-1-9-15,0 3 1 16,0-1-1-16,0 1-2 16,0-1-8-16,0 1-3 15,0 0-20-15,0 0-16 16,2 0-5-16</inkml:trace>
  <inkml:trace contextRef="#ctx0" brushRef="#br0" timeOffset="-199441.8">14405 9194 79 0,'0'0'105'0,"0"0"-1"16,0 0-21-16,0 0 27 0,0 0 5 16,0 0-16-16,0 0-46 15,0 0 4-15,0 0 20 16,0 0 10-16,0 0-30 15,0 0-5-15,0 0-33 16,0 0-8-16,0 0-11 16,-8 0-9-16,-9 0 9 15,-10 0 6-15,-8 2-6 16,-6 12 1-16,-1 6-1 16,2 2-1-16,4 0 1 15,7 2 4-15,9-6-4 16,8-2 1-16,10-2-1 15,2-6-5-15,6 3-4 16,22-2 9-16,12 3 17 16,9 2-5-16,7 2-10 0,4 3 4 15,-4-1-6-15,-9-4 2 16,-16-2-1-16,-18-1-1 16,-11 0-15-16,-2 3-7 15,-4 3 20-15,-23 3 2 16,-13 3 3-16,-7-3 2 15,-1-5 0-15,-2-3-2 16,6-12-1-16,3 0 0 16,12 0 3-16,8-3-1 15,7-13 5-15,7-2 3 0,7 2-11 16,0 2-1 0,0 3-14-16,15 8-89 0,8 1-111 15,0-2-257-15</inkml:trace>
  <inkml:trace contextRef="#ctx0" brushRef="#br0" timeOffset="-198866.03">14827 9208 61 0,'0'0'108'16,"0"0"41"-16,0 0-34 16,0 0-22-16,0 0 1 15,0 0-38-15,19-52 19 16,-19 52-17-16,0 0-58 15,0 0-39-15,-15 0 39 16,-8 4 54-16,-8 12-39 16,0 6 5-16,-5 4-3 15,2-1 0-15,3 2 8 16,7-1-4-16,8-2-8 0,9-6-2 16,7-2-11-1,0-6 5-15,19 1-5 0,18-6 36 16,12-1-17-16,4 0-5 15,1 1-7-15,-8 2-1 16,-9 8-6-16,-11-1-2 16,-10 1-2-16,-14 2-3 15,-2 1-12-15,-6-2-2 16,-28 3 21-16,-9 0 1 16,-5-3 20-16,-2-7 18 15,4-2 8-15,3-5 1 16,12-2 7-16,8 0-20 15,13 0-19-15,10 0-1 16,0 0 1-16,0 0-16 16,22-9-13-16,16-3-134 0,7 1-62 15,-5 1-92-15</inkml:trace>
  <inkml:trace contextRef="#ctx0" brushRef="#br0" timeOffset="-198468.26">15099 9230 350 0,'0'0'195'16,"0"0"-82"-16,0 0-24 16,0 0-26-16,0 0-15 0,0 0-7 15,41-76-4-15,-41 76-21 16,2 0-12-16,3 0-4 15,-3 10 0-15,0 15 18 16,-2 6 13-16,0 5-2 16,0 6 23-16,-9 0-19 15,-5 3 9-15,-1-4 8 16,7-2-27-16,-2-7-3 16,4-9-13-16,6-4 5 15,0-9-3-15,0-2-2 16,4-4 2-16,18-1 12 15,12-1-10-15,6-2 9 16,3 0-10-16,-4 0-10 0,3 0-2 16,-3-2-34-1,-4-7-77-15,-6-2-10 0,-6 2-24 16,-12 3-82-16,-11-5-149 16</inkml:trace>
  <inkml:trace contextRef="#ctx0" brushRef="#br0" timeOffset="-198293.36">15176 9436 409 0,'0'0'248'16,"0"0"-106"-16,0 0-89 0,0 0-38 16,0 0-12-16,0 0-3 15,182-88 0-15,-159 76-121 16,-14-5-168-16,-9 0-146 15</inkml:trace>
  <inkml:trace contextRef="#ctx0" brushRef="#br0" timeOffset="-198152.44">15149 9203 416 0,'0'0'253'16,"0"0"-59"-16,0 0-80 15,0 0-75-15,0 0-26 16,0 0-11-16,203-58 0 15,-130 58-2-15,12 0-222 16,9 0-259-16</inkml:trace>
  <inkml:trace contextRef="#ctx0" brushRef="#br0" timeOffset="-197715.94">16678 9056 731 0,'0'0'219'0,"0"0"-124"16,0 0-23-16,0 0-2 15,0 0-51-15,0 0 18 16,65 0-21-16,-21 0-9 16,-4 1-7-16,-9 2-52 0,-6 2-81 15,-9 3-39-15,-12 4-85 16,-4 0-6-16,-4 1-60 16</inkml:trace>
  <inkml:trace contextRef="#ctx0" brushRef="#br0" timeOffset="-197590.6">16698 9210 286 0,'0'0'292'16,"0"0"-81"-16,0 0-15 16,0 0-82-16,0 0-44 15,0 0-58-15,145-7-12 16,-89 0-13-16,-3-3-199 0,-6-4-424 16</inkml:trace>
  <inkml:trace contextRef="#ctx0" brushRef="#br0" timeOffset="-196978.87">17581 8756 298 0,'0'0'266'15,"0"0"-92"-15,0 0-23 16,0 0-7-16,0 0-52 16,0 0-21-16,-23 0-22 15,57 0-21-15,17 0 40 16,9 0-36-16,3-5-10 15,-10-6-15-15,-5 4-4 16,-13-2 2-16,-13 6-5 0,-8 3-27 16,-12 0-122-16,-2 0-89 15,-13 3-5-15,-22 12-36 16</inkml:trace>
  <inkml:trace contextRef="#ctx0" brushRef="#br0" timeOffset="-196352.25">17532 8883 298 0,'0'0'247'0,"0"0"-76"16,0 0-40-16,0 0-28 15,0 0-46-15,0 0-44 16,44 8 31-16,6-4-24 0,0 2-16 16,0 2 4-16,-10 2-7 15,-11 1-2-15,-11 3-45 16,-12 3 8-16,-6 7-4 15,0 4 38-15,-8 2 4 16,-19 0 6-16,0 1-5 16,-2-4 2-16,0-2-3 15,6-7 7-15,4-3-2 16,3-8-1-16,7 0 17 16,5-4 12-16,2-1 2 15,2-2-14-15,0 0 13 16,0 0-8-16,0 0-3 15,0 0-3-15,0 0 12 0,0 0-1 16,0 0 3 0,0 0-3-16,0 0-8 0,0 0-7 15,0 0-7-15,0 0-7 16,0 0-2-16,0 2-3 16,0-2 3-16,0 0 5 15,0 0-1-15,0 0-4 16,0 0 0-16,0 0-4 15,6 0 4-15,19 0 3 16,10 0 12-16,10 0-6 16,6 0-5-16,7 0 1 15,5 0-1-15,-3 0-4 0,-6 0 0 16,-10 0-4 0,-15 0-3-16,-13 0 0 0,-10 0 3 15,-6 2-2-15,0-2-7 16,0 0 13-16,0 0 14 15,0 0-4-15,0-9-8 16,-2-10 5-16,0 1-7 16,0 4-1-16,2 4-14 15,0 4-65-15,0 1-177 16,0-2-471-16</inkml:trace>
  <inkml:trace contextRef="#ctx0" brushRef="#br0" timeOffset="-195588.05">18776 8508 112 0,'0'0'117'0,"0"0"31"16,0 0-1-16,0 0-9 15,0 0-25-15,0 0-52 0,4-23-56 16,-8 26 2 0,-16 25 40-16,-7 13 17 0,-6 10-19 15,-1 12-2-15,1 9 12 16,4 4-13-16,6 0-4 15,10-4-30-15,10-7 9 16,3-7-3-16,3-12-12 16,23-8 7-16,11-12-9 15,5-14-11-15,9-12-63 16,0-2-65-16,0-34-100 16,-9-7-383-16</inkml:trace>
  <inkml:trace contextRef="#ctx0" brushRef="#br0" timeOffset="-194868.51">19045 8686 478 0,'0'0'162'16,"0"0"-62"-16,0 0-20 15,0 0 3-15,0 0-36 16,0 0-23-16,-6-10-9 15,6 10-7-15,-3 0-2 16,1 0-6-16,-2 17-18 16,0 12 18-16,-1 5 20 15,5-1 3-15,0-3-4 16,0-4-9-16,15-4 0 0,8-6 0 16,-4-6-2-1,4-8-3-15,2-2-3 0,-3 0 15 16,5-21-4-16,0-10-13 15,-3-7-20-15,-4-2-7 16,-4-1 3-16,-5 3 20 16,-5 4 2-16,-3 6 2 15,-3 5 6-15,0 4-2 16,0 7 7-16,0 6 22 16,0 4-3-16,0 2-2 15,0 0-5-15,0 0-13 16,2 0-3-16,-2 0 19 15,0 0-16-15,2 12-1 16,-2 17 16-16,2 10 8 16,-2 14-15-16,0 5-10 0,0 4 11 15,0 2 4-15,0 1-8 16,0-2-7-16,0-1 0 16,0-3 3-16,0-5-1 15,0-8-4-15,0-6 4 16,0-6-4-16,0-8 1 15,0-6-3-15,-6-8 2 16,-1-4-2-16,-2-4-3 16,-5-4 8-16,-1 0 16 15,-5-12 3-15,-3-16-10 16,4-11-5-16,3-5-3 16,5-9-3-16,11-3-5 0,0-2 0 15,2 0-2-15,30-1-5 16,5-3 2-16,13-1 6 15,-2 8-6-15,-1 9-23 16,-5 12-20-16,-11 11-22 16,-4 14-130-16,-4 7-110 15,-5 2-331-15</inkml:trace>
  <inkml:trace contextRef="#ctx0" brushRef="#br0" timeOffset="-194545.7">19589 8705 220 0,'0'0'239'0,"0"0"-85"16,0 0-26-16,0 0-39 15,0 0-29-15,0 0-19 16,14-46-19-16,-12 46 5 16,-2 0 12-16,0 0 11 15,0 0-10-15,0 0-12 16,0 0-22-16,0 9-2 15,0 21 4-15,-2 8 32 16,-5 11 1-16,4-1 4 16,3-2-13-16,0-4-16 15,6-8 1-15,13-4-9 16,4-5-5-16,1-11 5 0,1-4-5 16,-1-10 4-16,5 0-7 15,0-12-25-15,0-20-119 16,-2-11-90-16,-3-5-503 15</inkml:trace>
  <inkml:trace contextRef="#ctx0" brushRef="#br0" timeOffset="-194265.93">19966 8456 486 0,'0'0'224'0,"0"0"-36"15,0 0-119-15,0 0-47 16,0 0 5-16,0 0-10 15,-51 50-2-15,51-34-8 0,0-7 6 16,8-8 0 0,11-1 42-16,1 0 20 0,-3-10-24 15,-1-13-28-15,-7-8-13 16,-5 2-8-16,-4 0-2 16,0 9 0-16,0 8-3 15,0 8 3-15,0 4-27 16,-4 0-56-16,0 2-19 15,1 22 1-15,3 6-29 16,0 0-123-16,0 2-265 16</inkml:trace>
  <inkml:trace contextRef="#ctx0" brushRef="#br0" timeOffset="-194026.65">20189 8807 393 0,'0'0'523'0,"0"0"-334"16,0 0-77-16,0 0-25 16,0 0-35-16,0 0-32 15,141-6-10-15,-99 4-2 16,-3 0-6-16,-4 2-2 15,-9-3-32-15,1-2-214 16,-5-7-194-16</inkml:trace>
  <inkml:trace contextRef="#ctx0" brushRef="#br0" timeOffset="-193390.32">20773 8659 771 0,'0'0'198'0,"0"0"-97"16,0 0 4-16,0 0-15 16,0 0-73-16,0 0-17 15,-11-10 0-15,11 10 1 16,2 12 2-16,5 9-3 0,-1 5 7 16,1 5-3-16,4-5-3 15,2-6 3-15,1-4 0 16,1-10-1-16,3-6-2 15,3 0 7-15,0-6-8 16,6-22-3-16,-2-6-31 16,4-7-20-16,-6 4 14 15,-8-2 28-15,-4 9 11 16,-4 7 1-16,-5 4 8 16,0 9 15-16,-2 6 17 15,2 2-1-15,1 2-18 16,-1 0-11-16,-2 0-10 15,0 0-1-15,4 0-9 0,1 11 10 16,2 16 5 0,1 14-1-16,-1 9 11 0,5 11 3 15,-4 9-9-15,1 5-4 16,1 0-2-16,-4 5-1 16,0-7-1-16,-3 2 8 15,1-12-4-15,-2-5-2 16,0-9 7-16,-2-9-8 15,0-9 4-15,0-9-6 16,0-7 2-16,-2-7 5 16,-7-4 2-16,-3-4 6 15,-5 0 15-15,-7-14 9 16,-3-18-14-16,5-14-13 16,4-5-7-16,12-10 3 0,6-1-6 15,0-3-1-15,24 3-1 16,10 4-5-16,3 6-34 15,1 11-15-15,0 6-42 16,0 7-148-16,2 6-299 16</inkml:trace>
  <inkml:trace contextRef="#ctx0" brushRef="#br0" timeOffset="-193052.52">21433 8789 281 0,'0'0'253'0,"0"0"-106"16,0 0-31-16,0 0 9 0,0 0-54 16,0 0 0-16,14-54-8 15,-14 45 19-15,0 4-14 16,0 3-9-16,0 2-17 16,0 0-21-16,0 0-11 15,0 0-10-15,0 0-6 16,0 24-5-16,0 8 11 15,0 8 12-15,-6 2 7 16,6-2-6-16,0-5 3 16,6-2-6-16,11-6-9 15,3-9 3-15,5-9-3 16,4-9 3-16,-1 0 9 0,6-16-13 16,-6-20-11-16,-3-12-48 15,-11-6-139-15,-12-2-124 16,-2-2-304-16</inkml:trace>
  <inkml:trace contextRef="#ctx0" brushRef="#br0" timeOffset="-192750">21348 8494 302 0,'0'0'317'0,"0"0"-145"16,0 0 7-16,0 0-52 0,0 0-100 15,0 0-27-15,-7-16-20 16,7 16-3-16,0 0 23 16,7 0 22-16,2 0 38 15,2-6 6-15,-2-2-18 16,1 0-17-16,-4 0-12 15,-2-1-8-15,-2 2-11 16,-2 2-11-16,0 5-81 16,0 0-127-16,-18 0-300 15</inkml:trace>
  <inkml:trace contextRef="#ctx0" brushRef="#br0" timeOffset="-192183.4">20996 8161 295 0,'0'0'285'0,"0"0"-148"16,0 0-34-16,0 0-41 15,0 0-35-15,0 0-16 16,5-8-11-16,-3 25 0 15,-2 4 5-15,0 9 19 16,0 2-7-16,0 3 17 16,0-1-25-16,-9-2 7 15,-1-5-9-15,4-8-6 16,2-9 3-16,4-8-2 0,0-2 5 16,0 0 20-1,10-29 13-15,11-8-15 0,4-6-17 16,-6 1-8-16,-5 7 10 15,-1 4 2-15,-6 7 6 16,2 6 21-16,-5 8 12 16,1 3-15-16,-3 7-11 15,-2 0-4-15,4 0-21 16,4 3-12-16,4 23 5 16,9 10 7-16,3 6 0 15,7 3-5-15,10-5-172 16,5-10-167-16</inkml:trace>
  <inkml:trace contextRef="#ctx0" brushRef="#br0" timeOffset="-191815.15">21718 8247 688 0,'0'0'192'16,"0"0"-52"-16,0 0 17 0,0 0-42 15,0 0-65-15,0 0-46 16,51-26 32-16,-6 26-32 15,4 21 7-15,5 30-11 16,-1 24 0-16,-6 21-2 16,-9 16 2-16,-18 17 2 15,-18 3 0-15,-2-2 0 16,-29-12-2-16,-13-17 2 16,-5-21-2-16,-4-22 0 15,2-28-111-15,7-28-189 16</inkml:trace>
  <inkml:trace contextRef="#ctx0" brushRef="#br0" timeOffset="-191342.63">22195 8064 410 0,'0'0'264'0,"0"0"-105"0,0 0-18 16,0 0-28-1,0 0-28-15,0 0-73 0,9-74-2 16,13 63 3-16,1 3-10 15,-1 4 6-15,0-1-7 16,0 5 5-16,-5 0 0 16,-7 5-7-16,-5 18-23 15,-5 10 23-15,0 9 2 16,0 3 17-16,-15 1 8 16,-4-5-11-16,-1-7-3 15,0-8 7-15,4-8 22 16,6-10-12-16,5-5 9 15,5-3 7-15,0 0 5 0,0 0 5 16,9-14-16 0,20-13-27-16,11-1-13 0,9 5-7 15,1 12-37-15,-2 11-68 16,-1 0-178-16,-5 4-882 16</inkml:trace>
  <inkml:trace contextRef="#ctx0" brushRef="#br0" timeOffset="-186774.6">23802 6784 64 0,'0'0'117'15,"0"0"-38"-15,0 0 25 16,0 0-28-16,0 0 3 15,0 0-11-15,0 0 36 16,2-30 16-16,-2 30-15 16,0 0-16-16,0 0-17 15,0 0-33-15,0 0-7 16,0 0-17-16,0 0-15 0,0 0-11 16,3 0-6-16,3 0 17 15,4 2 5-15,0 1 1 16,7-3 2-16,2 0 4 15,4-3 25-15,3-22-23 16,1-4 7-16,-7-8-13 16,-6 3 0-16,-6 4-4 15,-6 7-4-15,-2 2-19 16,0 9 7-16,0 4 0 16,0 5 3-16,-10 3-29 15,-9 0 33-15,0 5 3 16,-6 15 4-16,1 4 4 15,3 6-6-15,6 4 0 16,3 3-6-16,6 3 6 16,6 0 26-16,0-1-3 0,0 2-6 15,9-7-1-15,11-8-4 16,2-6-7-16,5-10 13 16,2-8 1-16,0-2 9 15,0-4 2-15,0-21-7 16,-5-7-11-16,-6-9-3 15,-2-2-9-15,-5 1-21 16,-2 1-21-16,0 8-13 16,0 8-11-16,-2 8 65 15,1 9-6-15,2 2 0 16,-4 4 7-16,-1 2 21 16,3 0-10-16,-4 0-7 0,2 0-4 15,-2 7 0-15,-4 12-5 16,0 5 5-16,0 3 26 15,0 3-13-15,0-2 1 16,-10-2 0-16,0-1-3 16,1-3-5-16,-1-3 2 15,6-7-6-15,0-7 4 16,4-3-4-16,0-2-2 16,0 0 6-16,0 0 8 15,8-23 12-15,11-10-2 16,3-7-19-16,-2 1-1 15,0-4-4-15,-2 3-7 16,2 6-12-16,-4 4 12 16,-3 6 6-16,-4 8 1 0,-4 6 1 15,-3 8 1-15,-2 2-2 16,0 0 0-16,0 0-14 16,0 0-8-16,-4 16-1 15,-10 12 23-15,1 3 9 16,4 4-3-16,4 3 0 15,5 2 2-15,0-1 6 16,0-4-10-16,18-4 5 16,5-13-6-16,3-6-2 15,3-12 4-15,7 0 9 16,4-30 7-16,0-13-10 0,-4-5-9 16,-8 1-2-16,-10-1-15 15,-7 4-1-15,-6 7 7 16,-5 5 9-16,0 6-2 15,0 8 2-15,0 4 7 16,0 3-1-16,0 10 14 16,0-2-6-16,0 3-5 15,0 0 5-15,0 0 3 16,0 0-6-16,0 0-2 16,0 0-8-16,0 0-1 15,0 0-6-15,0 11-1 16,0 27-9-16,-2 22 16 15,-5 20 3-15,2 14-3 0,5 19 9 16,0 15-1 0,0 6 6-16,5 8-4 0,7-6 1 15,-6-5-5-15,-4-15-4 16,-2-17 2-16,0-19 0 16,0-24-3-16,0-20-1 15,0-22 0-15,0-14-23 16,0-7 13-16,0-36-24 15,0-21-131-15,0-16-163 16,0-13-377-16</inkml:trace>
  <inkml:trace contextRef="#ctx0" brushRef="#br0" timeOffset="-186534.73">24560 6791 562 0,'0'0'213'15,"0"0"-21"-15,0 0-49 16,0 0-46-16,0 0-35 15,0 0-11-15,192-298-38 16,-149 298-9-16,-10 0-4 16,-10 12-6-16,-11 17 2 15,-9 10-3-15,-3 5 6 16,-7 6 1-16,-24-4 19 16,-5-3 2-16,1-11-12 15,6-10 1-15,6-12-10 16,9-6-56-16,8-4-118 15,6-4-82-15,0-20-397 16</inkml:trace>
  <inkml:trace contextRef="#ctx0" brushRef="#br0" timeOffset="-184915.06">25082 6645 635 0,'0'0'217'0,"0"0"-86"15,0 0-36-15,0 0-57 16,0 0-21-16,0 0-2 16,35-162-9-16,-29 120 0 15,-2-3-3-15,-2-1-2 16,0 5 3-16,2-2-4 0,-4 6 2 16,3 14 2-1,-3 8 7-15,0 10 13 0,0 3 13 16,0 2-37-16,0 0-7 15,-9 10-8-15,-11 20 15 16,-5 10 6-16,1 6 0 16,4 7-1-16,1 7 13 15,7 7 23-15,5 8 0 16,7 3-3-16,0-4-23 16,4-9-4-16,14-18 7 15,4-15-17-15,5-15 0 16,2-17-1-16,7 0 14 15,-1-26-14-15,4-16-5 16,-6-9-56-16,-4-5-83 16,-5 3-83-16,-2 7-183 0,-3 8 50 15,-4 15 244-15,-1 9 116 16,-6 8 25-16,3 6 76 16,-1 0 48-16,-4 0-31 15,1 4-11-15,-3 8 5 16,-2 6-32-16,0 0-7 15,-2 4-19-15,0 5 5 16,0-1-8-16,0 1-14 16,0-5-2-16,0-6-15 15,0-6-4-15,0-6-8 16,0-4-2-16,0 0 7 16,0 0 14-16,0 0 24 0,0-16 9 15,0-12-47-15,-8-4-13 16,-1 0 1-16,-3 1-4 15,4 4 6-15,-1 7-3 16,2 6 2-16,0 5 2 16,5 6 17-16,-2 3 0 15,-3 0-21-15,-4 3-5 16,-7 18 5-16,-2 7 3 16,2 7-1-16,0 4-1 15,5 2-1-15,4-1 0 16,6-5 2-16,3-1-2 15,0-3-3-15,0-8 2 16,14-7 0-16,4-7-1 0,2-9 2 16,3 0 10-16,-4-9-8 15,1-14-2-15,-6-5-21 16,-1-5-7-16,-2-4 7 16,3-2-10-16,-3 1 24 15,-3 4 7-15,0 7 0 16,-4 4 6-16,-2 13-3 15,0 4 26-15,-2 4 1 16,0 2-9-16,0 0-15 16,0 0-6-16,0 12-13 15,0 17 9-15,0 8 4 16,0 4 7-16,0-2-7 0,0-1 7 16,0-6-3-16,0-3 2 15,5-9-2-15,6-6-4 16,-2-7 3-16,4-7-1 15,5 0 7-15,-3-1-2 16,6-23 3-16,-3-9-10 16,-1-4-5-16,-3 0-14 15,-1 2 8-15,-2 4 11 16,-1 4 0-16,-6 6 2 16,0 7-2-16,-2 5 4 15,-2 7 12-15,0 2-6 16,0 0-10-16,0 0-7 15,0 5 1-15,0 24 0 0,0 4 6 16,0 7 14 0,0 1-7-16,0-5-6 0,0-5 12 15,0-2-12-15,7-9 3 16,-1-9 2-16,-3-2-6 16,2-8 0-16,-3-1 4 15,7 0-4-15,5-5 3 16,3-19 15-16,7-7-18 15,1-2 4-15,0-2 3 16,-1 5-7-16,-4 7 0 16,-5 6 1-16,-3 10-1 15,-8 2 0-15,-2 5 0 16,-2 0-6-16,2 0 4 16,3 5-8-16,4 14 10 0,-2 9-5 15,-3 0 11-15,1-2-6 16,-3-4 1-16,0-3 2 15,0-7 0-15,-2-7-3 16,0-2 2-16,0-3-2 16,0 0 1-16,2 0 8 15,6-15 0-15,0-14-9 16,7-12-3-16,6 2-11 16,3-4 0-16,-1 2 4 15,-1 7 7-15,-4 10 2 16,-5 11-4-16,-1 6 4 15,-6 7-3-15,0 0-12 16,1 0 16-16,5 15 4 0,-2 9 13 16,4 6-2-16,-3 5 0 15,0 2-8-15,1-3-1 16,-1-8-6-16,1-7 0 16,-2-10 5-16,-1-6-4 15,1-3-1-15,2-14-20 16,-3-29-34-16,-9-8-213 15,0-12-380-15</inkml:trace>
  <inkml:trace contextRef="#ctx0" brushRef="#br0" timeOffset="-184652.6">25927 6154 819 0,'0'0'139'16,"0"0"-93"-16,0 0-24 15,0 0-14-15,0 0 12 16,0 0 0-16,8 88-9 16,0-88 30-16,-4 0-12 15,-4 0 49-15,0-16-5 16,0-2-56-16,0 6 2 16,0 7 6-16,-4 2 5 15,-1 3-30-15,0 8-22 16,3 28 2-16,2 16 4 15,0 13-83-15,14 4-81 16,17 6-240-16</inkml:trace>
  <inkml:trace contextRef="#ctx0" brushRef="#br0" timeOffset="-183790.35">26306 6694 637 0,'0'0'165'16,"0"0"-55"-16,0 0-52 15,0 0-9-15,0 0-26 16,0 0-13-16,150-53-5 16,-129 48-1-16,-3 0-1 0,-5-2 5 15,-1-6-6-15,-8-1 10 16,3-5-8-16,-5-4 6 15,-2-3-10-15,0-3-22 16,0 3-16-16,0 6 17 16,0 7 21-16,0 7 0 15,-13 6 15-15,-3 0-11 16,-4 0 0-16,0 15 0 16,2 7 32-16,3 5 7 15,1 5-1-15,5 6 14 16,7 6-6-16,2 0-25 15,0-2 11-15,21-8-31 16,10-3 10-16,9-11-4 16,4-8-3-16,5-12 3 0,5 0-11 15,0-29-33-15,-2-9-94 16,-2-2-71-16,-8-2-80 16,-9 6-85-16,-6 10 232 15,-9 6 131-15,-7 6 135 16,-5 4 92-16,2 3-28 15,-6 2-66-15,2 1-65 16,-1 4-7-16,-3 0 13 16,0 0-2-16,0-2-11 15,0-1-10-15,0 0-16 16,-5 1-11-16,-9 0-18 0,-3 2-1 16,-3 0-5-16,-5 0 1 15,-2 0-1-15,5 12-4 16,2 8 4-16,5 8-3 15,5 3 1-15,6 4 2 16,4-3 0-16,0-4-5 16,11-6 4-16,14-8 1 15,4-14 10-15,0 0-5 16,2-27 8-16,-4-19-7 16,-3-7-6-16,-6 1-18 15,-4 0-3-15,-10 4 4 16,-4-5 2-16,0-2 2 15,0 1 6-15,-7 3 7 16,-4 15 1-16,4 14-1 16,5 14 21-16,0 8 14 0,0 2-35 15,2 32-11-15,0 16 11 16,0 14 12-16,10 7 10 16,17-3-9-16,0-1-6 15,2-9 0-15,-4-7-7 16,-10-12 0-16,-8-18-44 15,-7-16-274-15</inkml:trace>
  <inkml:trace contextRef="#ctx0" brushRef="#br0" timeOffset="-182996.03">27841 6229 605 0,'0'0'276'0,"0"0"-99"16,0 0-30-16,0 0-64 15,0 0-35-15,0 0-37 16,0-58-11-16,0 65-4 16,0 23-5-16,0 12 9 15,0 10 8-15,0 9 15 16,0-3-12-16,0-3 5 16,-6-2-4-16,-3-16-4 15,7-11-1-15,-3-11-3 16,5-11-2-16,0-4-1 15,0-2 13-15,12-26 2 16,15-8 5-16,6-6-16 16,-2 11-5-16,-2 9-3 0,0 9-6 15,-2 6-8-15,-3 5 15 16,-8 2-5-16,-8 0 3 16,-8 0-1-16,0 13-5 15,0 13 7-15,-24 6 3 16,-10 1 0-16,-3 4 4 15,-3-7 1-15,7-5-4 16,6-10-2-16,11-11-23 16,11-4-99-16,5-14-86 15,7-20-520-15</inkml:trace>
  <inkml:trace contextRef="#ctx0" brushRef="#br0" timeOffset="-182400.23">28279 6423 801 0,'0'0'148'0,"0"0"2"16,0 0 8-16,0 0-95 16,0 0-26-16,0 0-29 15,-12-20-8-15,12 24-17 16,0 17 11-16,0 8 6 15,12-1 5-15,5-5-1 16,2-4-4-16,0-7 0 0,1-8 0 16,1-4-26-16,3-6 18 15,-2-20-5-15,-2-6 7 16,-5-2 6-16,-1 3 0 16,-1 1 4-16,-3 6-4 15,-4 6 38-15,1 9 1 16,-5 4 4-16,0 5-2 15,-2 0-24-15,2 0-11 16,-2 0-6-16,3 0-7 16,2 0-2-16,1 21 4 15,5 19 5-15,-2 20 7 16,0 20 1-16,0 12 0 0,-3 7 0 16,3-2-4-16,-1-7 0 15,-2-5-3-15,-4-7 1 16,-2-9-2-16,0-13 0 15,0-15 2-15,-11-10 0 16,-5-13-2-16,-1-10 0 16,-3-8 13-16,-5 0 5 15,-4-30-3-15,-2-18-9 16,4-14-1-16,7-9 4 16,11 0-9-16,9-4-6 15,0 7-5-15,12-2-8 16,13 1-14-16,8 5-29 15,-2 6-116-15,-5 14-158 16,-8 8-583-16</inkml:trace>
  <inkml:trace contextRef="#ctx0" brushRef="#br0" timeOffset="-180947.22">29218 6266 456 0,'0'0'301'0,"0"0"-119"0,0 0-1 16,0 0-58-16,0 0-40 15,0 0-39-15,-4-60-14 16,4 60-20-16,0 0-5 15,0 0-5-15,0 2-5 16,0 22-3-16,4 12 8 16,-2 5 0-16,-2 3-3 15,0-5 3-15,0-4 8 16,0-8-7-16,2-9 0 16,2-7 0-16,-2-11 0 15,1 0 4-15,3 0 9 16,8-11-10-16,3-14 12 15,6-8-16-15,1 0-3 0,-2-2-2 16,-2 5 2 0,1 5 3-16,-4 4 0 0,-3 9 0 15,-5 4-1-15,-3 7-1 16,2 1-2-16,-2 0-8 16,3 7 9-16,5 17 3 15,-6 8 9-15,3 1 0 16,-2 1-4-16,-2-2 2 15,2-8-6-15,-3-5 2 16,1-6-2-16,-5-9 3 16,1-3-4-16,-3-1 5 15,4 0-1-15,5-11 1 16,4-15-5-16,5-5-7 16,5-1 7-16,-2 1 0 0,4 2 0 15,-5 5 0-15,-5 6 2 16,-3 9-2-16,-3 6-1 15,-5 3-1-15,4 0 2 16,-2 6 0-16,3 21 0 16,4 6 13-16,0 3 2 15,0 0 0-15,1-4-7 16,-3-10-6-16,1-5 0 16,-3-10-2-16,1-5 2 15,6-2 4-15,6-5-6 16,3-21-7-16,4-6-11 15,-5-2-9-15,1 1 13 16,-2 3 4-16,-4 1 10 0,1 3-1 16,1 1 2-16,-6 9 0 15,-4 4 13-15,-4 7 6 16,-2 2-10 0,-5 3 1-16,0 0-6 0,0 0-5 15,0 0 0-15,0 0-4 16,0 0-4-16,0 0 4 15,0 8 1-15,0 13 3 16,-3 6 8-16,-1 4-3 16,4 2 1-16,0 3 2 15,0-3-7-15,9-6-1 16,15-2 7-16,0-9-5 0,5-11 5 16,-2-5-4-16,-2 0-1 15,-1-20 6-15,-6-13-8 16,-4-9-1-16,-10-1-2 15,-4-1-5-15,0 8 1 16,-23 8-4-16,-6 10 11 16,-6 11 0-16,-3 7 0 15,1 0-2-15,1 23 2 16,7 3-1-16,11 4-5 16,16-2-50-16,2-4-153 15,20-12-304-15</inkml:trace>
  <inkml:trace contextRef="#ctx0" brushRef="#br0" timeOffset="-180401.68">30709 6288 325 0,'0'0'267'15,"0"0"-150"-15,0 0 4 16,0 0-3-16,0 0-29 16,0 0-34-16,0-27-34 15,0 15 2-15,-14-1 20 0,-9 6-2 16,0 0-21 0,-4 5-4-16,0 2 4 0,0 0-9 15,0 0-5-15,0 12 1 16,6 8-1-16,0 8 1 15,7 2-5-15,8 5 3 16,6-1-1-16,0-2-4 16,25-6 8-16,8-9 0 15,2-12-1-15,3-5 3 16,-4-17-10-16,-2-18-2 16,-9-9-6-16,-4-5 0 15,-11-4 6-15,-8-5-3 16,0 0 5-16,0 3 0 0,0 3 1 15,-2 11 4 1,0 18 10-16,0 10 26 0,2 13 20 16,0 0-24-16,0 0-37 15,0 22-2-15,0 19 2 16,0 13 11-16,0 6 15 16,0-2-15-16,6-5-10 15,-2-7 6-15,4-11-4 16,-4-7-3-16,1-7-40 15,-1-9-66-15,2-12-213 16,4 0-584-16</inkml:trace>
  <inkml:trace contextRef="#ctx0" brushRef="#br0" timeOffset="-179852.61">30925 6304 1003 0,'0'0'240'0,"0"0"-121"16,0 0-53-16,0 0-38 15,0 0-16-15,0 0-9 16,46-8-3-16,-25 4 6 16,-3-1-4-16,-5-4-4 15,-7 1-2-15,1-4 3 16,-2-2 1-16,-5-1-5 16,0-4-4-16,0 0-12 15,0 2 3-15,0 2-4 16,-10 8 4-16,2 3 8 15,-3 4 7-15,-3 0-1 0,-5 2 4 16,-2 14-1-16,3 6 2 16,3 4 8-16,1 6 0 15,7 2 9-15,7 2 6 16,0-2-19-16,14-3-2 16,22-9 2-16,6-11 11 15,5-11-14-15,-1 0 9 16,-6-14-9-16,-3-18-2 15,-6-8-19-15,-10-8 4 16,-2-3-5-16,-11 2 12 16,-8-3 8-16,0 2 0 15,0 1 0-15,0 3 3 0,0 10 14 16,0 14 3 0,0 10-3-16,-2 11 1 0,2 1-3 15,0 0-12-15,0 0-3 16,0 13-17-16,0 25 6 15,0 19 11-15,0 17 24 16,10 8-15-16,1 6 2 16,1 1-8-16,5-12 1 15,0-10-4-15,5-18-49 16,1-20-271-16</inkml:trace>
  <inkml:trace contextRef="#ctx0" brushRef="#br0" timeOffset="-177948.5">23958 8589 18 0,'0'0'226'15,"0"0"-80"-15,0 0 16 16,0 0-54-16,0 0-6 16,0 0-23-16,0-46-4 15,0 37 1-15,0 1-20 16,0 2 5-16,0 0 12 0,0 3-24 16,0 0-17-16,0 3 6 15,0 0-22-15,0 0-15 16,0 0-1-16,0 0-10 15,-4 24 2-15,0 13 8 16,1 11 0-16,3 3 0 16,0 3 1-16,0-6 2 15,16-7-3-15,0-15 0 16,2-12-6-16,-1-14-36 16,6 0 42-16,4-16 0 15,2-17-12-15,0-6-23 16,-8-5 1-16,-3-2-16 15,1 1 4-15,-11 3-1 0,1 4 12 16,-7 6 34-16,-2 6 1 16,0 8 6-16,0 10 32 15,0 4 14-15,0 4-50 16,0 0-2-16,0 0-21 16,0 14 20-16,-6 14 1 15,-5 8 47-15,1 2-20 16,6 6 12-16,2 7 10 15,2-1-22-15,0 2-11 16,6-4-7-16,12-12-5 16,3-7-2-16,-2-12-2 15,-1-11 3-15,2-6-3 16,5 0 20-16,-1-30 3 16,1-12-11-16,-5-8 1 15,-5-4-6-15,-6 6-7 0,-5 10-2 16,0 9 2-16,-4 12 0 15,0 5 5-15,0 7-5 16,0 3 1-16,0 0-1 16,2 2-3-16,-2 0-3 15,0 0 2-15,0 0 3 16,0 0 0-16,0 0-2 16,0 0 3-16,0 0 4 15,0 0-4-15,0 0 2 16,0 0-2-16,0 0 0 15,0 0 3-15,0 0-1 16,0 0 3-16,0 0 5 16,0 0 13-16,0 0-2 15,0 0-7-15,0 0-7 0,0 0-7 16,0 0-7-16,2 16-10 16,4 10 17-16,1 9 0 15,1-2 2-15,0-1-1 16,-2-5 1-16,-1-9-2 15,-1-8 0-15,-2-8-1 16,0-2 1-16,0 0 1 16,8-6 4-16,1-20 8 15,5-9-6-15,1-1-7 16,-1 7 5-16,-5 4-5 0,-2 6-9 16,-2 5 1-1,0 5 8-15,-3 5 0 0,0 2-2 16,-2 2-4-16,1 0-9 15,3 0 1-15,4 4 2 16,3 22 12-16,3 10 16 16,-1 10-13-16,1 7 13 15,-5-1-10-15,-3-8-2 16,-2-10-3-16,-2-14-1 16,2-14-46-16,13-6-154 15,4-18-190-15</inkml:trace>
  <inkml:trace contextRef="#ctx0" brushRef="#br0" timeOffset="-177056.79">24955 8676 191 0,'0'0'296'0,"0"0"-95"15,0 0-28-15,0 0-40 0,0 0-34 16,0 0-11 0,-17-54-25-16,17 50-11 0,0 3-9 15,0 1-10-15,0 0-20 16,0 0-13-16,0 1-11 15,0 21 1-15,0 11 10 16,2 1 4-16,-2 2 0 16,2-4-1-16,-2-5 0 15,0-4-2-15,0-9 2 16,0-6-3-16,0-4 1 16,0-4 0-16,0 0 7 15,2 0 2-15,2-6 5 16,5-18-8-16,5-6-7 15,3-5-4-15,1 8 4 16,2 3 2-16,-2 5-1 0,-7 9-1 16,-4 5-3-16,-2 5 2 15,-3 0-4-15,2 0-6 16,3 5-7-16,1 15 18 16,2 6 1-16,-4 5 3 15,-1 3-3-15,-1-5 4 16,0 2-1-16,-4-6 1 15,3-11-4-15,-3-5 0 16,0-5 2-16,0-4-2 16,0 0 6-16,0 0 0 15,5 0 5-15,1-6 2 16,9-13 4-16,1-8-18 0,5-4 3 16,-2 4-2-16,-1 1 1 15,-3 2-1-15,6 2-1 16,1 1 0-16,-4 6 0 15,2 5-1-15,-5 5-6 16,-3 5 0-16,-1 0 0 16,-5 0 7-16,4 12 0 15,-2 15 8-15,1 1 1 16,-1 0-3-16,-2-2-4 16,0-11 2-16,-1-3-4 15,-3-10 3-15,-2 1-3 16,0-3 0-16,0 0 5 0,0 0 1 15,6 0-1-15,8-10-2 16,7-14-3-16,5-5 0 16,0-3-6-16,1 6-2 15,-4 9-8-15,-8 7 2 16,-1 3 6-16,-8 6-3 16,-3 1 10-16,-3 0-12 15,0 0-46-15,0 0-175 16,-7 5-90-16</inkml:trace>
  <inkml:trace contextRef="#ctx0" brushRef="#br0" timeOffset="-176599.05">25711 8613 613 0,'0'0'211'0,"0"0"-100"16,0 0-17-16,0 0-36 16,0 0-37-16,0 0-21 15,-42 29-5-15,30 7 5 0,3 3 6 16,5-3 9-1,4 0 10-15,0-6-3 0,0-6-6 16,13-7 1-16,7-5-9 16,1-10 6-16,0-2-8 15,4 0 12-15,0-25-3 16,-3-8 0-16,-7-6 1 16,-4-2-16-16,-11 5-2 15,0 2-4-15,-6 10 6 16,-23 6-15-16,0 9 2 15,0 7 10-15,5 2-2 16,6 0 3-16,7 5 1 16,7 8-4-16,4 1-2 15,0 2 7-15,4-1-57 16,17 2-130-16,11-5-206 0</inkml:trace>
  <inkml:trace contextRef="#ctx0" brushRef="#br0" timeOffset="-176110.33">26255 8661 223 0,'0'0'538'0,"0"0"-425"16,0 0-28-16,0 0-44 15,0 0-8-15,0 0-5 16,-5-55-6-16,-6 50-22 0,-7 5 2 15,-4 0 9 1,-3 0 11-16,-2 2-2 0,3 15 3 16,2 3 17-16,4 4-6 15,7 7-24-15,9-2-9 16,2 5 11-16,0-1-5 16,10-5-3-16,15-7 6 15,6-8-7-15,-2-9 5 16,0-4 8-16,-2-12-5 15,-4-19-4-15,-8-13 6 16,-9 0-5-16,-6 0-8 16,0-3 0-16,-13-8 3 15,-9-3-3-15,7 0 2 16,-1 6-1-16,7 16 1 16,7 16 8-16,0 13 35 0,2 5-3 15,0 2-30 1,0 0-12-16,0 25-8 0,13 13 8 15,5 10 5-15,-1 5-1 16,-3-4 2-16,-5 4-6 16,-1-5 0-16,-1-1-60 15,0-6-130-15,2-15-169 16</inkml:trace>
  <inkml:trace contextRef="#ctx0" brushRef="#br0" timeOffset="-175285.41">26481 8645 732 0,'0'0'165'16,"0"0"-114"-16,0 0-23 15,0 0 3-15,0 0-9 16,0 0-11-16,154-18-8 16,-140 18-1-16,-7 0 8 15,-3-3-6-15,-2 1 5 16,-2-3 6-16,0-2-13 15,0-5-2-15,-2-2-11 16,-15 0 11-16,1 1 0 16,-2 2 4-16,-2 3 11 15,2 6 6-15,0 2-3 16,-2 0 0-16,2 0-7 0,1 16-4 16,6 8-6-16,1 4 2 15,6 6 17-15,4 6-10 16,0 1 13-16,8 3 3 15,19-6 10-15,7-6-6 16,4-5-18-16,-2-13 6 16,4-9-5-16,-3-5 5 15,0-7-5-15,-2-26-8 16,-6-9 3-16,-2-6-3 16,-10-3-5-16,-3 0-12 15,-11-2-20-15,-3-1-7 16,0-4 16-16,0-2 23 15,-6 6 1-15,-2 11 4 0,3 16 1 16,3 15 34-16,2 9 0 16,0 3-15-16,0 0-25 15,0 0-4-15,0 18-2 16,0 9 4-16,0 6 4 16,0 6 1-16,0 9 10 15,0 6-2-15,0 4 3 16,0 9 0-16,2 1-1 15,9-2-9-15,5-8-1 16,2-14 0-16,4-16-1 16,3-16 0-16,2-12 4 15,2 0 7-15,0-31-7 16,-3-13-6-16,1-11-1 16,-7-6-13-16,-2-1-4 0,-7-2 5 15,1-2-14-15,-8-1 11 16,-4 6 12-16,0 9 4 15,0 13 3-15,0 15 6 16,0 17 17-16,0 7 2 16,0 0-23-16,0 0-5 15,-7 19-7-15,-2 21 5 16,-4 17 2-16,1 5 0 16,10 8-1-16,2 2 1 15,0-1 2-15,0-8-2 16,16-8-3-16,4-13-46 15,2-16-123-15,0-20-189 0</inkml:trace>
  <inkml:trace contextRef="#ctx0" brushRef="#br0" timeOffset="-174872.68">27360 8578 688 0,'0'0'389'15,"0"0"-344"-15,0 0-38 16,0 0-7-16,0 0 7 16,0 0 4-16,114 30-6 15,-98-30-2-15,-5 0-1 16,-1 0 9-16,0 0-3 0,-3-10-4 16,-1-6-4-16,-4-2 0 15,0-1-34-15,-2 0 7 16,0 1 1-16,0 4 4 15,0 5 18-15,-8 0 1 16,-6 7 3-16,-1 2 0 16,-4 0 0-16,0 6 5 15,-4 16 11-15,3 2 21 16,5 5 27-16,1 2-15 16,5 3 8-16,7 0-11 15,2 1-12-15,0-3-13 16,15-4-3-16,18-7-13 15,6-10 11-15,10-11-16 0,2 0-10 16,1-25-37-16,-1-9-108 16,-4 1-86-16,-7 1-203 15</inkml:trace>
  <inkml:trace contextRef="#ctx0" brushRef="#br0" timeOffset="-174424.07">27887 8564 181 0,'0'0'316'15,"0"0"-127"-15,0 0-39 16,0 0-44-16,0 0-36 15,0 0 14-15,46-100-4 16,-46 92-5-16,0-2-34 16,0-3-13-16,-7 4 0 15,-3 3-4-15,-4 0-6 16,1 4-3-16,1 2-2 16,-1 0-9-16,2 0-4 0,-1 6 0 15,4 14-6-15,1 2-2 16,3 8 3-16,4 8-5 15,0 0 10-15,0 2 1 16,4-9 5-16,11-12-2 16,8-9-4-16,0-10 13 15,-4 0-8-15,1-24 5 16,-5-12 0-16,-3-8-10 16,-5-5 0-16,-3 2 0 15,-4-1 2-15,0 4-2 16,0 1 1-16,0 3-1 15,0 11 3-15,2 7-1 0,3 10-1 16,-5 7 3-16,0 5 12 16,3 0-8-16,-1 14-8 15,4 28-1-15,3 17 1 16,0 11 17-16,2-2-15 16,0-6 5-16,-2-8-4 15,-2-9-3-15,0-7-52 16,-5-18-125-16,0-13-397 15</inkml:trace>
  <inkml:trace contextRef="#ctx0" brushRef="#br0" timeOffset="-172661.29">24197 4798 72 0,'0'0'186'0,"0"0"-74"16,0 0-42-16,0 0-5 16,0 0 9-16,0 0-30 15,0 12-22-15,0 1 2 16,2-2 21-16,0 1 1 15,3 0-13-15,-3-5-16 16,-2-4-6-16,3 0 2 16,-3-3 1-16,0 0 15 15,0 0 20-15,0 0 6 0,0 0 2 16,0 0 1 0,0-15-23-16,-16-5-32 0,-5-4 5 15,0 3-2-15,-2 2-3 16,1 5 1-16,-1 5 10 15,6 3 34-15,-1 6-13 16,-2 0-11-16,-2 0-17 16,-5 23-5-16,2 7-4 15,6 5-1-15,3-3 3 16,7 0 0-16,5-4-2 16,4-2 2-16,0-2-1 15,0-2-9-15,6 0 10 0,9 0 2 16,6-8 9-1,5-6-11-15,1-8 9 0,11-4-9 16,0-26 0-16,2-9-1 16,-4-2-9-16,-5 1 1 15,-4 1 9-15,-10 5 0 16,1 7 0-16,-9 4 3 16,-2 9 3-16,0 7 1 15,-5 2 9-15,2 5 0 16,1 0-16-16,-1 0-4 15,5 0-1-15,5 3 5 16,-4 18 15-16,7 16-2 16,-7 11-4-16,-3 15-6 15,-5 10 9-15,-2 5-5 16,0 3 0-16,0-5-5 0,0-12 5 16,-9-8-4-16,-6-12 6 15,-1-10-7-15,-4-10 8 16,-4-8-2-16,-3-8 6 15,0-8 1-15,-2 0 2 16,7-5-4-16,3-24 5 16,9-15-12-16,10-13-6 15,0-14 1-15,24-11 2 16,18-5-3-16,8 3-1 16,1 12 1-16,-4 14 1 15,-8 16-1-15,2 12 0 16,-5 7-31-16,-1 10-72 15,-4 6-139-15,-8 5-352 16</inkml:trace>
  <inkml:trace contextRef="#ctx0" brushRef="#br0" timeOffset="-172395.73">24627 4742 644 0,'0'0'237'16,"0"0"-71"-16,0 0-47 15,0 0-11-15,0 0-39 16,0 0-19-16,0-39-32 16,0 39-10-16,0 2-8 15,0 25 3-15,2 13-1 16,10 9 26-16,3 1-17 16,3-7-3-16,-3-7-6 0,-1-7 2 15,-5-13-1 1,-5-11-6-16,-2 0-5 0,-2-5-53 15,0-6-33-15,0-26-104 16,0-14-477-16</inkml:trace>
  <inkml:trace contextRef="#ctx0" brushRef="#br0" timeOffset="-172256.34">24723 4309 959 0,'0'0'218'16,"0"0"-96"-16,0 0-59 15,0 0-47-15,0 0-16 0,0 0-25 16,-7 19-92-16,7 27-78 16,0 3-186-16</inkml:trace>
  <inkml:trace contextRef="#ctx0" brushRef="#br0" timeOffset="-171910.69">24851 4816 779 0,'0'0'190'15,"0"0"-45"-15,0 0-66 16,0 0-48-16,0 0-23 0,0 0-4 16,97 18-2-16,-72 22-1 15,-3 9 1-15,-6 4 6 16,-1-4-2-16,-3-8-2 15,-4-15 5-15,-3-17 3 16,-3-6-4-16,-2-3 39 16,0-3 35-16,0-29-6 15,0-17-41-15,0-10-29 16,0-2-1-16,0 7-1 16,0 4-1-16,0 8-2 15,0 14-1-15,0 14-23 16,0 10-18-16,0 4-48 15,2 4-250-15,14 16-228 16</inkml:trace>
  <inkml:trace contextRef="#ctx0" brushRef="#br0" timeOffset="-171207">25278 4927 435 0,'0'0'353'0,"0"0"-211"16,0 0-35-16,0 0-34 15,0 0-41-15,0 0-24 16,76-35-6-16,-54 24 4 16,-1-5 0-16,-4 0 0 15,-1-7-4-15,-3 4 9 0,-1-6 0 16,-4 1-3 0,-3 2-3-16,-5 3 2 0,0 7-5 15,0 3-2-15,-3 4-5 16,-13 5-14-16,-3 0 11 15,-6 0 5-15,-2 19-5 16,3 7 6-16,4 4 2 16,4 6 10-16,5 3 4 15,4 2 20-15,7 2-4 16,0-1-9-16,0-2-7 16,10-8-2-16,3-4-8 15,5-10 4-15,-3-8-2 0,1-6 1 16,3-4 4-1,4-4-4-15,-1-24 1 0,3-10-8 16,-3-3-1-16,-4 2-10 16,0 4 7-16,-7 12 2 15,0 4 4-15,1 10-4 16,-4 1 4-16,1 6-4 16,-2 2 2-16,2 0-2 15,-3 2 2-15,3 20 4 16,1 5 2-16,-4 8 8 15,1 1 0-15,-5-4-3 16,0-8-3-16,0-9-5 16,-2-6 2-16,0-7-4 15,0-2 0-15,0 0 6 16,0 0-2-16,0-14 7 0,0-18-12 16,4-10-17-16,10-6-13 15,7 4 19-15,0 5 2 16,4 10 5-16,-5 11 1 15,3 7 3-15,-4 9 12 16,2 2 2-16,3 2-8 16,0 25-1-16,1 11 5 15,0 6-7-15,-3 6 0 16,-5-1-3-16,4-6-21 16,3-13-167-16,1-16-318 15</inkml:trace>
  <inkml:trace contextRef="#ctx0" brushRef="#br0" timeOffset="-170674.49">26544 4656 32 0,'0'0'626'16,"0"0"-420"-16,0 0-27 15,0 0-21-15,0 0-51 16,0 0-34-16,-22-55-24 16,22 54-21-16,0 1-1 15,0 0-17-15,0 0-10 16,15 25-9-16,12 16 9 16,7 13 5-16,3 1-4 15,0 3 1-15,-4-12-2 16,-8-14 5-16,-10-11-5 15,-9-12 2-15,-4-9 0 0,1-2 6 16,-3-34 22-16,2-12-11 16,-2-11-14-16,0-3-2 15,0-1-2-15,0 5-1 16,3 2 0-16,3 15-14 16,3 13-14-16,5 15-14 15,5 13-48-15,6 0-158 16,8 21-105-16,3 7-85 15</inkml:trace>
  <inkml:trace contextRef="#ctx0" brushRef="#br0" timeOffset="-169698.75">27218 4706 608 0,'0'0'144'16,"0"0"-81"-16,0 0 10 15,0 0 20-15,0 0-26 16,0 0-36-16,0-1-15 16,0-12-2-16,-5-3 21 15,-4-1 4-15,-2 4 5 16,-1 1-9-16,4 3-5 16,-3 4-1-16,1 3-19 15,-3 2 4-15,-2 0-14 16,-3 12-2-16,-2 14-1 0,2 6 0 15,0 0 2 1,5 0 2-16,4-2-2 0,4 0 3 16,3-6-2-16,2-5 2 15,0-9 0-15,0-8-2 16,0-2 1-16,7 0 7 16,11-22 6-16,4-7-8 15,2 1-3-15,-1 1-3 16,-1 4 0-16,3 7 0 15,-6 6-1-15,4 4 1 16,-3 5-1-16,1 1 1 16,-2 0 3-16,2 19-3 15,-4 6 7-15,1-4 3 16,0-3-9-16,-7-4 8 16,-2-7 1-16,2-7-1 0,0 0 6 15,7-9 9-15,6-19-2 16,7-12-14-16,1-6-7 15,-1-2 6-15,-4 2-6 16,-7 6 1-16,-9 12-1 16,-4 10 0-16,-5 9-1 15,-2 8 9-15,0 1-9 16,-20 6-9-16,-7 13 9 16,5 8 0-16,13-1 4 15,9-7-4-15,0 1 0 16,0-8-2-16,9-1-6 15,11-5 8-15,0-2-1 0,5-2 0 16,-5 0 1-16,0 4-1 16,-3 2 0-16,-1 4-14 15,-3 4 2-15,3 2 10 16,-1 2 1-16,1 4-1 16,-3 0 3-16,-3 3 0 15,-4-1-4-15,-3-4 3 16,-1-4 0-16,2-8 1 15,0-5 0-15,4-2 0 16,5-3 2-16,7-3 7 16,7-20-5-16,4-7 0 15,-3-7-2-15,1-5-2 16,-2-2 0-16,-4-4 1 0,-5-1-1 16,-7 14 1-16,-5 12 1 15,-4 10 7-15,-2 13 22 16,0 0-15-16,0 0-16 15,0 24-6-15,0 10 6 16,0 4 2-16,0-2 0 16,0-2-2-16,8-6 1 15,3-1 2-15,-5-12-2 16,1-5-1-16,-3-7-26 16,3-3-72-16,2-16-189 15,2-23-701-15</inkml:trace>
  <inkml:trace contextRef="#ctx0" brushRef="#br0" timeOffset="-169442.66">28122 4259 892 0,'0'0'325'0,"0"0"-203"16,0 0-104-16,0 0-18 16,0 0-8-16,0 0 8 15,0 100 5-15,0-80-5 16,8-10 5-16,-6-8-5 15,0-2 0-15,-2 0 8 16,0 0 22-16,0-24 25 16,0-4-36-16,0-2-17 15,-10 8-2-15,2 8-9 16,-1 5-30-16,3 9-26 16,1 0-53-16,5 20-163 0,0 13-31 15,2 7 3-15</inkml:trace>
  <inkml:trace contextRef="#ctx0" brushRef="#br0" timeOffset="-167854.13">28419 4628 323 0,'0'0'243'0,"0"0"-178"16,0 0-29-16,0 0 18 15,0 0 25-15,0 0-25 0,33-140 0 16,-44 130 21-16,-5 7 12 16,1 3-15-16,-3 0-42 15,-1 22-9-15,0 13-18 16,4 3 2-16,-1 2 14 16,3-2-4-16,6-8-10 15,7-5-1-15,0-11-4 16,0-11 1-16,9-3 3 15,9 0 8-15,-2-17 7 16,-1-12-7-16,1 0-7 16,-3-3 2-16,-1 6-7 15,-2 5 5-15,1 3-5 16,3 6-1-16,-5 4 1 0,1 5 11 16,4 3-2-1,-1 0 11-15,3 32-17 0,5 11 37 16,3 7 3-16,0 0-5 15,1-10-35-15,-2-12 4 16,-4-12 2-16,-3-9-9 16,-3-7 6-16,3-4 3 15,-3-27-9-15,-1-11-6 16,-6-6-26-16,-4-8-8 16,-2-8 13-16,0-2 12 15,0-2 11-15,5 7 2 16,3 17 2-16,2 16 3 0,-4 13 42 15,-1 12-6 1,-3 3-17-16,0 2-22 0,0 28-5 16,0 16 5-16,0 10 19 15,-2 5-6-15,3 3-4 16,0-6-1-16,-1-8-7 16,0-7 2-16,-2-14-3 15,0-12-12-15,0-8-22 16,0-6-26-16,-7-3-49 15,-13 0-33-15,-4-12-25 16,-3-7-95-16,2 1 164 16,3-3 98-16,8-4 109 15,8 1 121-15,6-2-34 16,0 2-58-16,13 2-40 16,22-2-46-16,13-1-32 0,5 3-16 15,3 3 4-15,-5 5-7 16,-4 3 2-16,-9 5-2 15,-9 6-1-15,-9 0-1 16,-9 0 0-16,-7 0-3 16,-2 0-3-16,1 0 7 15,-1 0 0-15,1 0 2 16,1 0-2-16,-2 10-5 16,3 12-1-16,-3 9 2 15,-2 5 4-15,2 3 2 16,2-1-2-16,3-3 1 15,5-9-1-15,1-9 2 0,3-6-1 16,-1-7 1-16,-1-4-2 16,-1 0-7-16,1-2 2 15,-2-16-8-15,7-10-15 16,-2-4-8-16,1-7 10 16,-1 4 9-16,0 0 14 15,-5 9 3-15,0 11 5 16,-3 5 6-16,-3 5 24 15,1 5-4-15,0 0-18 16,0 0-9-16,1 10-2 16,1 14 1-16,5 7 4 15,1 5 5-15,3 0-5 16,-3-6-7-16,4-6 2 0,-5-8 3 16,-4-8-2-16,-1-5 1 15,1-3 3-15,0-3 0 16,-1-19-4-16,-5-8-3 15,-4-4-11-15,0-4-2 16,-15 3 4-16,-12-1 8 16,-4 7 1-16,6 6 0 15,5 7 8-15,11 11 2 16,5 3-4-16,4 2-6 16,-4 0-1-16,-1 14-6 15,1 7 4-15,4 4 0 16,0-8-1-16,0-2 4 15,17-8 4-15,15-7 5 16,3 0-1-16,6-2 2 0,-1-18-9 16,-5-2-1-16,-4 1-2 15,-8 4-6-15,-8 7 6 16,-8 8 0-16,-4 2 0 16,3 0-9-16,1 21 2 15,1 6 8-15,2 5 0 16,-6-1 2-16,0-4 5 15,-4-1-3-15,0-9 3 16,0-5-4-16,0-6-2 16,0-6 3-16,0 0-3 15,0 0 7-15,0-23 3 0,9-10-10 16,7-9-16 0,5-1 10-16,0 11 4 0,-3 8-1 15,-3 12 3-15,2 6 8 16,-2 6 1-16,7 0-3 15,1 25-4-15,1 7 2 16,-4 3 5-16,-8-6-8 16,-6-5-1-16,-6-10-11 15,0-9-53-15,-11-5-138 16,-13 0-133-16</inkml:trace>
  <inkml:trace contextRef="#ctx0" brushRef="#br0" timeOffset="-167693.22">29344 4129 24 0,'0'0'1266'0,"0"0"-1182"16,0 0-49-16,0 0-18 16,0 0-17-16,0 0-200 15,-67-2-637-15</inkml:trace>
  <inkml:trace contextRef="#ctx0" brushRef="#br0" timeOffset="-166864.62">23686 4674 75 0,'0'0'179'0,"0"0"-9"16,0 0-25-16,0 0 7 16,0 0-9-16,0 0-36 15,21-76 17-15,-21 76-45 16,0 0-52-16,-5 0-21 16,-17 15 11-16,-9 20 5 15,-7 23-17-15,-5 23 8 16,7 24 11-16,7 20-6 15,14 3-2-15,15-2-16 16,3-19 3-16,43-18-7 16,30-22 3-16,36-20-42 15,48-28-103-15,43-19-129 16</inkml:trace>
  <inkml:trace contextRef="#ctx0" brushRef="#br0" timeOffset="-166189.58">29823 4048 715 0,'0'0'263'16,"0"0"-129"-16,0 0-37 15,0 0-10-15,0 0-42 0,0 0-41 16,78 33 26-16,-22 17-24 16,-9 19-5-16,-23 27 1 15,-24 17-1-15,-29 14 7 16,-46-1-1-16,-23-1-6 16,-14-9-2-16,-12-11-2 15,-11-12-145-15,-5-24-277 16</inkml:trace>
  <inkml:trace contextRef="#ctx0" brushRef="#br0" timeOffset="-164717.78">23722 6389 302 0,'0'0'263'16,"0"0"-124"-16,0 0-46 15,0 0 6-15,0 0-43 16,0 0-13-16,0-15-19 16,0 15-9-16,0 0 8 15,-2 0-20-15,-16 21 2 16,-13 23 19-16,-12 25 29 15,-1 27 15-15,6 13-22 0,14 10 8 16,15-3-34-16,9-4-10 16,13-8 2-16,31-10-10 15,19-13-2-15,26-20-2 16,22-20-140-16,19-29-243 16</inkml:trace>
  <inkml:trace contextRef="#ctx0" brushRef="#br0" timeOffset="-163758.62">31475 6014 228 0,'0'0'154'0,"0"0"-48"15,0 0-20-15,0 0 68 16,0 0-27-16,0 0-55 15,-10-21-6-15,10 21-1 16,0 0-11-16,0 0-2 16,0 0-5-16,0 0-17 15,0 0-3-15,4 0-15 16,23 2 5-16,13 31 6 0,8 21-22 16,-5 23-2-16,-18 20 0 15,-25 15 1-15,-19 6 3 16,-41 0 8-16,-25-2-9 15,-15-19 14-15,-4-14-16 16,-1-21-26-16,11-22-265 16,16-22-731-16</inkml:trace>
  <inkml:trace contextRef="#ctx0" brushRef="#br0" timeOffset="-162574.48">23775 8474 36 0,'0'0'207'16,"0"0"-108"-16,0 0 20 15,0 0-8-15,0 0 13 16,0 0-29-16,-12-38-23 15,12 34 0-15,0 2-3 16,0-1-3-16,0 0-31 16,0-1 20-16,0 0 8 15,-3 0-26-15,1-1-13 0,0 2 4 16,2 1-12-16,0 2 7 16,-2 0-4-16,2 0-10 15,0 0-9-15,-5 0-10 16,-6 25-22-16,-10 26 32 15,-10 23 1-15,-4 21 7 16,-1 14 1-16,7 0-4 16,16 4-1-16,13-11-4 15,24-8-3-15,48-12 3 16,44-14 0-16,49-18 8 16,32-13-8-16,36-20-160 15,16-17-286-15</inkml:trace>
  <inkml:trace contextRef="#ctx0" brushRef="#br0" timeOffset="-161628.49">28301 8099 39 0,'0'0'222'0,"0"0"-61"0,0 0-8 16,0 0-14-1,0 0-8-15,0 0-37 0,-22 0-10 16,22 0-24-16,0 0-9 16,0 0 3-16,0 0-5 15,0 0-23-15,0 0-26 16,0 0-2-16,17 2-2 16,19 24 4-16,13 18 11 15,3 20 10-15,-12 24-13 16,-22 19-7-16,-18 18 2 15,-35 10 1-15,-33 8 1 16,-24-5-5-16,-10-8-31 16,-1-17-200-16,-1-25-387 15</inkml:trace>
  <inkml:trace contextRef="#ctx0" brushRef="#br0" timeOffset="-159818.87">11625 11311 107 0,'0'0'149'16,"0"0"31"-16,0 0-24 15,0 0-23-15,0 0-23 16,0 0-17-16,15-156 6 16,-15 148-17-16,0 6-2 15,0 2-27-15,0 0-51 16,0 23-2-16,0 24 0 15,0 27 23-15,-7 16 24 0,-8 7-16 16,-5-1-18-16,-1-8-6 16,6-1-5-16,-3-13 0 15,5-8-1-15,4-14-1 16,2-15-25-16,5-14-145 16,0-14-57-16,0-9-48 15,-5-19 52-15</inkml:trace>
  <inkml:trace contextRef="#ctx0" brushRef="#br0" timeOffset="-159424.58">11493 11365 492 0,'0'0'102'0,"0"0"29"16,0 0-14 0,0 0-50-16,0 0 5 0,0 0-34 15,132-258-14-15,-86 252-8 16,1 6-15-16,-5 2-1 15,-5 20-10-15,-8 10 5 16,-10 4 0-16,-9 4-6 16,-10 8-9-16,-6 10 7 15,-27 4 13-15,-13 9 13 16,-8-3-3-16,-4-4-5 16,2-12-3-16,8-12 1 15,11-15-3-15,18-16 0 0,12-9 5 16,7 0 65-1,0-12 41-15,7-17-98 0,14-4 2 16,11 7 9-16,8 9-1 16,4 14 2-16,8 3-18 15,2 26-3-15,-4 20 5 16,0 15 1-16,-13 5-5 16,-5 2 1-16,-8-8-6 15,-6-6-4-15,-5-14-80 16,-4-12-99-16,-6-21-254 15</inkml:trace>
  <inkml:trace contextRef="#ctx0" brushRef="#br0" timeOffset="-159025.78">12044 10928 638 0,'0'0'82'16,"0"0"30"-16,0 0-4 15,0 0-43-15,0 0-41 16,0 0-13-16,133-193-6 16,-99 190-4-16,-10 3-2 15,-8 0 0-15,-9 15-6 16,-7 10-7-16,0 8 14 0,-4 8 1 15,-21 5 19-15,-6 6 2 16,-1 1 12-16,6-7 5 16,7-13 12-16,9-13-9 15,5-13-14-15,5-7 8 16,0 0-1-16,0 0 0 16,13 0-19-16,23 0 4 15,13-13-5-15,7-4-8 16,0-1-3-16,2 4-4 15,4 5-61-15,3 6-150 16,-1 3-161-16</inkml:trace>
  <inkml:trace contextRef="#ctx0" brushRef="#br0" timeOffset="-158814.89">12586 11522 752 0,'0'0'222'0,"0"0"-156"15,0 0-39-15,0 0 5 16,0 0 7-16,0 0-25 16,214-50-14-16,-150 42-53 15,-13 6-198-15,-15 2-112 0</inkml:trace>
  <inkml:trace contextRef="#ctx0" brushRef="#br0" timeOffset="-158666.47">12699 11725 545 0,'0'0'268'0,"0"0"-135"16,0 0-4-16,0 0-19 15,0 0-89-15,0 0-21 16,338-87-33-16,-245 64-298 15,-14 0-293-15</inkml:trace>
  <inkml:trace contextRef="#ctx0" brushRef="#br0" timeOffset="-157759.21">14881 11139 264 0,'0'0'163'15,"0"0"-21"-15,0 0-26 16,0 0-18-16,0 0-46 16,0 0 8-16,70-136 7 15,-66 123 17-15,-4 2 4 0,0 3 8 16,0 1-46-1,0 1-22-15,-9 5-11 0,-13 1-15 16,-7 0 1-16,-6 0-3 16,-6 24 1-16,-6 10 1 15,-2 8 3-15,2 8-5 16,5 0 4-16,15-2-3 16,16-7 4-16,11-8-5 15,7-8 0-15,38-11 0 16,15-7 6-16,15-2-3 15,8-3 15-15,2 3-13 16,-16 0-1-16,-19 3-6 16,-25 0 2-16,-17 2-11 15,-8 3 1-15,-10 7-1 16,-26 6 11-16,-13 3 4 0,-8-3-2 16,1 2 4-16,2-6-2 15,7-2 1-15,12-8 2 16,8-8-2-16,12-4-5 15,8 0 8-15,7-10-8 16,0-16-42-16,22-9-187 16,13-8-329-16</inkml:trace>
  <inkml:trace contextRef="#ctx0" brushRef="#br0" timeOffset="-157325.22">15381 10983 539 0,'0'0'149'0,"0"0"-24"16,0 0-58-16,0 0-9 16,0 0 31-16,0 0-15 15,27-115-32-15,-52 115-14 16,-8 10-15-16,-10 16 2 15,1 6 4-15,-1 4 3 16,5 5 1-16,7 1-6 16,12-4-14-16,19-6-3 15,4-6-1-15,44-9 1 0,24-5 20 16,10-5-12 0,-1-3 9-16,-15-2-15 0,-18 2-1 15,-24 2-1-15,-17 2 0 16,-7 2-20-16,-7 8 20 15,-29 3 24-15,-15 4 18 16,-11 5-15-16,-8 1-12 16,4-4-7-16,5-4-6 15,19-9 7-15,15-8-6 16,19-6-3-16,8 0-6 16,15-11-47-16,32-11-191 15,11-3-178-15</inkml:trace>
  <inkml:trace contextRef="#ctx0" brushRef="#br0" timeOffset="-157021.75">15795 10939 656 0,'0'0'189'15,"0"0"-21"-15,0 0-65 16,0 0-8-16,0 0-47 16,0 0-23-16,62-25-24 15,-52 69 2-15,-8 15 24 16,-2 11-5-16,0 11-6 0,-10 4-1 16,-5-3-10-16,-1-5-2 15,3-17 0-15,3-15-3 16,2-19 0-16,2-14-79 15,-1-12-116-15,5 0-101 16,-2-21-170-16</inkml:trace>
  <inkml:trace contextRef="#ctx0" brushRef="#br0" timeOffset="-156686.95">15849 10851 580 0,'0'0'180'0,"0"0"-32"15,0 0-32-15,0 0-34 16,0 0 1-16,0 0-41 16,165-174-29-16,-150 174-13 15,-6 0 0-15,-7 23-28 16,-2 5 25-16,-2 5 3 16,-27 4 8-16,-11 4 20 15,-9 0-13-15,-8 1 13 16,3-4-7-16,4-5 5 15,17-13-10-15,18-8-1 16,8-10 5-16,7 3 6 16,14 7-23-16,30 17 1 15,20 15 23-15,19 14-11 0,8 14-2 16,5 4-8 0,-7-1 0-16,-15-8-6 0,-21-10-55 15,-22-19-208-15,-21-20-617 16</inkml:trace>
  <inkml:trace contextRef="#ctx0" brushRef="#br0" timeOffset="-156071.18">14141 11976 527 0,'0'0'210'15,"0"0"-113"-15,0 0-66 16,0 0-17-16,0 0 114 16,0 0-64-16,185-11-40 15,-20 3-5-15,34 1 4 16,35-4-10-16,24-1-8 16,28-6 19-16,24-8 14 15,4-4-6-15,-9-4 1 16,-29 2 14-16,-48 8 2 0,-61 8-5 15,-51 4-28-15,-47 3 1 16,-33 4-2-16,-16-2 0 16,-16 3 11-16,-2-1-3 15,-2 0-6-15,0 5-17 16,0 0-1-16,-6 5-25 16,-21 25-108-16,-13 10-189 15,-12 4-417-15</inkml:trace>
  <inkml:trace contextRef="#ctx0" brushRef="#br0" timeOffset="-155288.74">14914 12476 43 0,'0'0'160'0,"0"0"-13"16,0 0 25-16,0 0-56 16,0 0-62-16,0 0 11 15,46-33 25-15,-46 31-15 16,0 0 4-16,0 2 1 0,0 0-43 16,0 0-17-16,-23 0-2 15,-10 7-6-15,-7 18-11 16,-7 5-1-16,2 6 2 15,0 3 1-15,6 0 2 16,10 0-3-16,10-6 2 16,13-6-1-16,6-6-3 15,18-9-2-15,35-4 2 16,21-5 43-16,13-3-21 16,0 3-8-16,-14 3-12 15,-21 4-2-15,-23 4-3 16,-16-1-8-16,-13 2-12 15,0 3 23-15,-13 4 29 0,-26 0-7 16,-7 2 5-16,-8-2 0 16,-2-3-8-16,6-3-3 15,2-4 4-15,9-2-7 16,10-2-3-16,8-4-5 16,15-3-2-16,6-1 0 15,0 0-3-15,17-9-16 16,19-13-122-16,6-5-136 15,4 6-302-15</inkml:trace>
  <inkml:trace contextRef="#ctx0" brushRef="#br0" timeOffset="-154838.62">15437 12501 453 0,'0'0'183'0,"0"0"-54"16,0 0-6-16,0 0-51 15,0 0 0-15,0 0 6 16,31-141 5-16,-31 141-27 16,0 0-25-16,-22 0 0 15,-10 11-20-15,-8 15-4 0,-2 6 0 16,2 7 4-1,13 1-3-15,11 0-5 0,16-1 0 16,0-4-3-16,29-2 0 16,22-8 7-16,12-5 0 15,1-1 6-15,1-3-12 16,-9-2 2-16,-19-2 5 16,-14-6-8-16,-19-3 0 15,-4-1-9-15,-2 5-3 16,-29 7 12-16,-11 4 41 15,-8 3-13-15,6-3-13 16,4-3-8-16,11-2-4 16,7-5 2-16,10-4-5 15,12-4 0-15,0 0-10 16,0 0-29-16,27-14-118 0,11-15-276 16</inkml:trace>
  <inkml:trace contextRef="#ctx0" brushRef="#br0" timeOffset="-154300.68">15925 12432 393 0,'0'0'276'16,"0"0"-99"-16,0 0-12 15,0 0-16-15,0 0-51 16,0 0-42-16,-49 0-18 16,49-2-4-16,29-4-27 15,20-4 21-15,18-4-10 16,12 0-10-16,0-1 4 15,-10 2-8-15,-14 3-2 16,-17 4-2-16,-20 3-6 16,-13 3-36-16,-5 0-52 15,0 0-67-15,-27 0 38 0,-9 0 12 16,-1 0 17 0,-4 0 72-16,5 1 20 0,9-1 2 15,8 0 11-15,9 0 65 16,4 0 18-16,6 0-2 15,0 0-4-15,0 0-10 16,0 0-42-16,0 11-35 16,0 10 13-16,4 23-14 15,4 20 33-15,-2 20-11 16,-4 13-2-16,1 9-10 16,-1 5-7-16,-2-7 2 15,2-14-5-15,9-17-139 16,3-36-170-16,6-28-544 15</inkml:trace>
  <inkml:trace contextRef="#ctx0" brushRef="#br0" timeOffset="-152363.81">18227 11419 592 0,'0'0'211'16,"0"0"-59"-16,0 0-34 15,0 0-21-15,0 0-44 16,0 0-52-16,-4 8 14 0,37-13-11 15,8-10 16-15,1 4-20 16,-7 3-4-16,-4 6-125 16,-10 2-89-16,-11 6-59 15,-10 14-121-15</inkml:trace>
  <inkml:trace contextRef="#ctx0" brushRef="#br0" timeOffset="-152246.89">18332 11635 116 0,'0'0'229'15,"0"0"-33"-15,0 0-77 16,0 0-113-16,0 0 22 16,0 0 39-16,179-92-67 15,-94 37-320-15</inkml:trace>
  <inkml:trace contextRef="#ctx0" brushRef="#br0" timeOffset="-151480.79">19904 10796 314 0,'0'0'240'0,"0"0"-124"16,0 0-82-16,0 0-14 0,0 0-10 15,0 0 11-15,-103 121-19 16,101-78 19-16,2-2-3 16,6-10-11-16,23-11-14 15,8-13 14-15,0-7 8 16,-3-8 43-16,-10-22-4 16,-11-6-16-16,-13-3 9 15,0 2 25-15,0 2-32 16,-22 5-9-16,0 8 0 15,-7 7-10-15,4 8-21 16,1 7-1-16,1 0-6 16,6 0-11-16,5 22-50 15,8 7-82-15,4-6-92 0,0-5-312 16</inkml:trace>
  <inkml:trace contextRef="#ctx0" brushRef="#br0" timeOffset="-151173.97">20361 10385 640 0,'0'0'103'0,"0"0"19"15,0 0-50-15,0 0-37 16,0 0-2-16,0 0-21 15,17-30-12-15,-17 82 0 0,-13 29 54 16,-18 25 20-16,-14 22-7 16,-4 21-25-16,-4 12-28 15,1 16 4-15,2 7-16 16,2-5 3-16,13-18-1 16,8-27-4-16,12-34-2 15,10-30-65-15,5-32-78 16,2-38-143-16,22-11-362 15</inkml:trace>
  <inkml:trace contextRef="#ctx0" brushRef="#br0" timeOffset="-150827.24">20461 10943 774 0,'0'0'154'16,"0"0"-124"-16,0 0-22 15,0 0-8-15,0 0 7 16,0 0-4-16,-31 132-5 16,31-110 2-16,0-9-2 15,10-6-17-15,13-7 18 16,6 0 1-16,4-28 64 0,-1-17-20 15,-8-2-31 1,-8 3 2-16,-11 8 3 0,-5 9 26 16,0 11 34-16,-19 10-62 15,-3 6-16-15,0 0-10 16,0 22-25-16,6 14 19 16,16 2-152-16,0-9-174 15</inkml:trace>
  <inkml:trace contextRef="#ctx0" brushRef="#br0" timeOffset="-150161.6">21194 10756 426 0,'0'0'196'16,"0"0"-81"-16,0 0-115 16,0 0-20-16,0 0 20 15,0 0 21-15,-54 56 18 16,35-14-14-16,3 6-6 0,3 0 22 16,11 1-17-1,2-9-5-15,0-8-12 0,21-10-7 16,12-14 2-16,0-8 12 15,2-11 38-15,-1-27-13 16,-7-11-22-16,-12-10-1 16,-9 0 0-16,-6-2-3 15,-4 9 3-15,-23 8 24 16,1 14 12-16,1 16-10 16,-2 14-42-16,-2 5-1 15,3 32-11-15,1 17 11 16,12 8-54-16,13-2-71 0,0-9-164 15,19-18-381 1</inkml:trace>
  <inkml:trace contextRef="#ctx0" brushRef="#br0" timeOffset="-149657.89">21852 10476 574 0,'0'0'144'16,"0"0"-21"-16,0 0-54 16,0 0-40-16,0 0-5 15,0 0-9-15,7-148 5 16,-7 145 14-16,0 1-28 0,-3 2 24 16,-7 0-23-16,-6 0 1 15,0 0 21-15,-4 5-9 16,0 14-13-16,0 1-3 15,0 8 13-15,4 4-17 16,1 8 8-16,2 8-5 16,-1 12 11-16,5 10 14 15,0 13 0-15,2 11 4 16,3 6-13-16,4 8 0 16,0 4 1-16,0 6-6 15,0 3 5-15,-5-2-8 16,-3-9 16-16,-4-13-18 15,-1-25-4-15,-1-20 3 0,3-20 7 16,5-18-8-16,2-8-4 16,4-6 8-16,0 0 19 15,0 0 6-15,-3 0-9 16,-4 0-9-16,-2-16-18 16,-1-2 0-16,-2-2-2 15,5 2-11-15,5-4-26 16,0-2-11-16,2-4-52 15,0-4-113-15,6-6-118 16</inkml:trace>
  <inkml:trace contextRef="#ctx0" brushRef="#br0" timeOffset="-149439.71">21433 10900 1041 0,'0'0'197'16,"0"0"-81"-16,0 0-70 16,0 0-40-16,0 0 7 15,0 0-7-15,303-151 4 16,-239 144 0-16,-12 0-10 16,-12 4-46-16,-11-1-154 15,-11-2-111-15,-18-4-296 16</inkml:trace>
  <inkml:trace contextRef="#ctx0" brushRef="#br0" timeOffset="-148689.83">22425 10604 638 0,'0'0'224'15,"0"0"-53"-15,0 0-54 16,0 0-27-16,0 0-52 15,0 0-38-15,-14-33-16 16,14 49 14-16,16 19 2 16,4 12 16-16,-2 8-9 15,2 3-2-15,-2 0 1 16,-2-10-5-16,1-8 5 16,-8-15-6-16,-2-11 7 15,-3-10 3-15,-4-4 6 0,2 0 67 16,3-31-9-16,1-17-33 15,6-14-37-15,3-7 0 16,3 0-3-16,1 1-1 16,-4 8-6-16,-5 9-2 15,-4 17-3-15,-2 14 2 16,-4 10-13-16,2 10 1 16,5 0-71-16,3 8-175 15,11 11 70-15,4-5-196 16</inkml:trace>
  <inkml:trace contextRef="#ctx0" brushRef="#br0" timeOffset="-147513.18">23065 10636 147 0,'0'0'510'15,"0"0"-381"-15,0 0-106 16,0 0-23-16,0 0-22 16,0 0 20-16,19 16 2 15,-14-6 4-15,-2-4 1 0,-3 0 1 16,0-4-2 0,0-1 5-16,0-1 11 0,0 3 3 15,0-3 12-15,0 0 11 16,0 0 21-16,0 0 22 15,0-18-28-15,-8-8-52 16,-3-2 1-16,1 3-2 16,-2 6 0-16,1 8-5 15,0 4-3-15,-3 7-8 16,1 0-21-16,-7 0 20 16,-5 15 9-16,-2 16 0 15,-4 8-2-15,0 7 0 16,2 7-1-16,5-1 3 15,6-4 9-15,7-1-6 0,6-10-3 16,5-7-11-16,0-7 10 16,0-11-3-16,0-8-1 15,14-4 5-15,4-2 3 16,2-26-3-16,6-13-12 16,3-3-16-16,-2 0 0 15,-2 4 8-15,-6 8 20 16,-5 8 5-16,-1 10-5 15,-6 6-3-15,-2 8-6 16,-1 0-1-16,3 2-12 16,2 16 22-16,4 5 21 15,-2 2-5-15,3 1 10 16,1-2-8-16,1-4 14 0,-5-6 4 16,-2-7-10-16,-5-4-10 15,0-3 16-15,6 0 8 16,5-17 28-16,5-18-40 15,5-9-10-15,4-8-10 16,2-11-8-16,1-4 1 16,-3-1 3-16,-10 3-1 15,-5 17-2-15,-10 20 6 16,-4 16 23-16,0 12-13 16,0 0-17-16,-11 14-31 15,-11 21 31-15,-7 11 16 16,4 1-13-16,10-7-1 0,8-6-2 15,7-8-3-15,0-6-10 16,0-1-8 0,18-7-7-16,4 0 4 0,3-2-3 15,1 0-9-15,-1 2-44 16,-5 2-1-16,-3 4 43 16,-7 0 28-16,-4 0 2 15,-1-4 5-15,-1-4 1 16,3-1 2-16,-2 0 0 15,-1-1 4-15,0-2-4 16,1 0 7-16,-1-3-7 16,6-2 0-16,-2-1 7 0,3 0 5 15,5 0 16-15,4-21-4 16,6-5-14 0,3-9-2-16,3-5-6 0,-5-2-2 15,-3-5-1-15,-9 8 1 16,-5 4 3-16,-6 9 0 15,-4 10 4-15,0 8 24 16,0 6 32-16,0 2-54 16,0 0-9-16,-2 7-5 15,-6 17 5-15,0 7 13 16,-1 5 4-16,7 8 0 16,2 3 5-16,0 1-3 15,0-4 0-15,5-9-12 16,11-8-3-16,-1-13-3 15,9-14-1-15,3 0-4 0,5-26-75 16,-1-22-168-16,-4-10-618 16</inkml:trace>
  <inkml:trace contextRef="#ctx0" brushRef="#br0" timeOffset="-147250.68">23908 10110 802 0,'0'0'150'16,"0"0"-106"-16,0 0-32 0,0 0 17 16,0 0-20-1,0 0-2-15,-79 144-3 16,97-144 4-16,-2 0 48 0,-3-10 14 16,-6-10-30-1,-5 1-13-15,-2-1-8 0,0 1-15 16,-4 3-4-16,-10 6-17 15,1 10 2-15,-3 0-27 16,3 19-48-16,9 16-1 16,4 10-82-16,0 5-172 15</inkml:trace>
  <inkml:trace contextRef="#ctx0" brushRef="#br0" timeOffset="-146336.68">24235 10571 186 0,'0'0'256'0,"0"0"-132"15,0 0-109-15,0 0-15 16,0 0 0-16,0 0 0 15,7 26 40-15,-7-17-2 16,0-4 13-16,0-1-6 16,0-1 5-16,0-3 4 15,0 0 3-15,0 0-15 0,0 0-9 16,-7 0 15 0,-6 0 18-16,-6-19-35 0,2-2-18 15,-3-4 2-15,-3 3-2 16,4 4 17-16,-2 7-10 15,3 8 17-15,-3 3-22 16,-2 3-15-16,-4 22-5 16,0 12-1-16,3 5 5 15,4 2-3-15,0 4 4 16,7 1 7-16,1-8 3 16,6-5-10-16,6-9-8 15,0-14 6-15,0-5 2 0,0-8-4 16,0 0 4-1,18-12 14-15,11-18 5 0,6-7-19 16,1-2-46-16,-3 0-58 16,-4 8 63-16,-4 7 38 15,-10 7 2-15,-3 10-2 16,-6 7 3-16,3 0-1 16,-1 7 13-16,4 24 13 15,-1 9 33-15,3 4-16 16,-1-2-9-16,3-10-17 15,1-8-3-15,1-12-3 16,-5-6-6-16,3-6 12 16,2 0-2-16,4-16 11 15,5-18-7-15,2-12-10 16,0-8-8-16,-4-8-19 16,-1-6-8-16,-8-4-12 15,-5-3 15-15,-9 5 24 0,-2 12 1 16,0 12 1-16,0 17 25 15,0 14 11-15,0 7-3 16,0 8-12-16,0 0-23 16,-2 0-11-16,-3 0 2 15,-3 5 9-15,-3 16 1 16,-5 11 1-16,3 10 0 16,-3 9 12-16,5 7-2 15,1 9 1-15,4 1 5 16,6-2-7-16,0-8-3 15,0-12-4-15,0-7-3 0,8-13 4 16,6-10-8-16,1-10 6 16,10-6 5-16,9-4 3 15,6-30-11-15,4-10-4 16,-4-7-51-16,-3-5-96 16,-14 1-321-16</inkml:trace>
  <inkml:trace contextRef="#ctx0" brushRef="#br0" timeOffset="-146162.66">24336 10519 419 0,'0'0'620'16,"0"0"-416"0,0 0-109-16,0 0-61 0,0 0-32 15,0 0 7-15,255-128-9 16,-184 97-79-16,-15 4-177 15,-15 3-247-15</inkml:trace>
  <inkml:trace contextRef="#ctx0" brushRef="#br0" timeOffset="-144949.18">24639 10798 222 0,'0'0'286'16,"0"0"-154"-16,0 0-28 16,0 0 7-16,0 0-54 15,0 0 0-15,100-116-36 16,-82 89 10-16,-3 0 16 15,-2-2 1-15,-3 3-12 16,-2 4-8-16,-3 8 4 16,-3 6-1-16,-2 6-7 15,0 2 21-15,0 0-36 0,0 0-9 16,0 2-4-16,0 19-12 16,0 9 16-1,0 4 0-15,0 4 10 0,0-1-5 16,0-6 6-16,0-4 0 15,0-6-7-15,0-9 5 16,0-6-7-16,0-6-1 16,9 0 6-16,4 0 2 15,3-19 10-15,4-13-19 16,2 0-21-16,3-5-13 16,0 2-38-16,-2 3 28 15,-4 11 35-15,-9 7 9 16,-2 5 0-16,-4 7 14 0,-4 2 14 15,2 0-16-15,1 8-6 16,1 18 4 0,2 6 15-16,-1 4-6 0,0-2-3 15,1-1 2-15,-1-8-6 16,3-8-7-16,4-7-1 16,-3-6 0-16,4-4 4 15,5 0-1-15,2-4 4 16,2-18-8-16,3-10-3 15,-5-4-53-15,-5-3-52 16,-11 0 4-16,-4 2 47 16,0 3 36-16,-10 6 18 15,-9 10 12-15,2 5 25 0,1 13 23 16,-1 0-2-16,-6 3-48 16,1 23-5-16,0 8 9 15,0 2-6-15,1 7-4 16,6-1-2-16,1-1-2 15,10 2 2-15,4-3-2 16,0-8-2-16,0-6 2 16,18-8 3-16,4-10-2 15,2-8 10-15,5 0 1 16,0-8 0-16,3-22-12 16,1-7-16-16,5-4-53 15,0-5-9-15,-2 2 20 16,-5 4 32-16,-4 5 24 15,-5 9 2-15,-2 11 14 0,-8 4 11 16,-6 10 11-16,-2 1-5 16,-4 8-29-16,0 21-1 15,0 10 70-15,0 1-30 16,0-1-14-16,0 0-7 16,0-7-4-16,-6-4-9 15,-2-11 1-15,4-4-3 16,2-9-1-16,2-4 2 15,0 0 0-15,0 0 8 16,0-22 4-16,14-14-18 16,5-8-42-16,6-4 17 15,2 0-19-15,0 4-27 16,-3 6 46-16,-2 9 18 16,-4 11 7-16,-7 11 1 0,-4 7 10 15,-2 0 5-15,-1 15-10 16,0 16 39-16,3 6 19 15,-3 2-24-15,6-6-20 16,-2 0-7-16,3-9-1 16,-1-6-11-16,-2-8 5 15,-1-6-1-15,3-4-5 16,0 0 0-16,5-24-1 16,4-12-59-16,-1-17-202 15,-1-9-484-15</inkml:trace>
  <inkml:trace contextRef="#ctx0" brushRef="#br0" timeOffset="-144713.31">25597 9972 371 0,'0'0'223'0,"0"0"-179"15,0 0-44-15,0 0-14 16,0 0 14-16,0 0 20 15,-42 106 83-15,57-106 74 16,-1 0-95-16,-6-6-41 16,-3-6-16-16,-5 2 0 0,0 3-21 15,-5 7-4-15,-15 0-18 16,-6 12-85-16,-3 9-192 16</inkml:trace>
  <inkml:trace contextRef="#ctx0" brushRef="#br0" timeOffset="-137642.16">26239 10668 70 0,'0'0'206'0,"0"0"-111"16,0 0 10-16,0 0 17 15,5 0 16-15,12-14-90 16,8-7-7-16,2-1 10 16,4-6-24-16,0-4-22 15,2-6 1-15,-4 1 0 16,-8-2 10-16,-8 5-3 15,-9 10-5-15,-4 5-5 16,0 8 0-16,0 5 47 16,-4 2-25-16,-11 4-3 0,-8 0-21 15,1 0-2-15,-1 0 1 16,1 16-1-16,0 8-1 16,1 6 2-16,4 8 0 15,3 8-5-15,6 3 5 16,5 1 3-16,3 0 8 15,0-6-10-15,9-4-1 16,9-10 19-16,2-10-18 16,-2-8 5-16,-3-10 16 15,3-2-8-15,1-2 50 16,-2-22-31-16,5-10-13 16,1-2-8-16,-4-1-10 15,4 4 2-15,-1 3-3 0,1 7 1 16,-6 5-1-16,-1 8 3 15,-3 4-4-15,0 6-7 16,1 0 1-16,-1 0 1 16,-1 9 2-16,-4 13-8 15,-1 2-6-15,-7 3 14 16,0 2 3-16,0-1 20 16,0-1-10-16,-13-2-10 15,-3-6 9-15,5-5-3 16,0-5-5-16,6-7-1 15,3-2 0-15,2 0 11 16,0-12 22-16,0-20-33 16,16-7 8-16,11-7-8 15,0 0 8-15,-4 6-8 0,-2 5-5 16,-5 10 5-16,-10 9 6 16,-1 11-3-16,-3 2-2 15,-2 3 6-15,0 0-7 16,0 0 0-16,0 0-4 15,0 0 4-15,0 0-1 16,0 0-1-16,0 0-9 16,0 0-9-16,0 0 5 15,0 0 11-15,0 0 4 16,0 0-1-16,0 0 1 16,0 0 7-16,0 0-2 15,0 0-3-15,0 0 5 0,0 0-5 16,0 0 6-16,0 0-8 15,0 0 1-15,0 0-3 16,0 0 2-16,0 0 0 16,0 0 0-16,0 0 2 15,0 0 4-15,0 0-3 16,0 0-2-16,0 0-1 16,0 0 5-16,0 0-5 15,0 0 0-15,0 0-3 16,0 0 3-16,0 0 0 15,0 0 0-15,0 0 0 16,0 0 1-16,0 0 0 16,0 0-1-16,0 0 1 0,0 0 2 15,0 0-3-15,0 0 0 16,0 0-1-16,0 0 1 16,0 0-3-16,0 0 2 15,0 0 1-15,0 0-2 16,0 0 0-16,0 0-38 15,0 0-54-15,-2 0-77 16,-7 0-100-16,-3 0-141 16</inkml:trace>
  <inkml:trace contextRef="#ctx0" brushRef="#br0" timeOffset="-136584.79">26381 10473 30 0,'0'0'261'16,"0"0"-148"-16,0 0-8 15,0 0 23-15,0 0-88 16,0 0 32-16,7-38-18 16,5 24-6-16,-4-2-1 15,-1 2 1-15,-3 0 33 16,-2 4-11-16,0-2-21 0,-2 6 17 16,0 2-5-1,0 2-23-15,0 2-20 0,0 0-16 16,0 0 0-16,0 0-2 15,0 0-23-15,-4 24 0 16,-9 16 23-16,-1 14 10 16,1 4-4-16,7-2 1 15,4-2-6-15,2-3 3 16,0-9 6-16,0-10-1 16,0-12-9-16,8-12-6 15,3-8-2-15,5 0 8 16,5-2 36-16,2-18-19 15,6-8-1-15,-2-1-12 16,-4-2 4-16,-1 2-3 16,-4 1-5-16,0 0 1 0,-3 5-1 15,1 1 2-15,-1 7 0 16,-5 7-1-16,-6 6-1 16,-2 0-1-16,-2 2-1 15,2 0-4-15,0 10-8 16,1 18-15-16,1 11 29 15,-4 2 19-15,0 0-13 16,0-3 4-16,0-6 1 16,0-9-7-16,0-8 5 15,0-9-7-15,0-4 2 16,0-2 4-16,0 0 8 16,0-2-4-16,6-16 6 15,8-10 1-15,5-4-14 0,0-4-5 16,1 0-5-16,0 4-15 15,5 1 1-15,-1 6 13 16,3 2-2-16,-4 7 5 16,-4 7 3-16,-7 4 0 15,-4 5-11-15,-1 0 10 16,-1 13-4-16,4 11 2 16,-1 7-3-16,-3 5 6 15,2 1 9-15,-2-3-1 16,1-6-3-16,-5-10 4 15,2-8-1-15,0-6-2 16,-2-4 1-16,8 0 5 16,3-8 4-16,5-20 7 15,4-11-14-15,0-4-9 0,-3-6-39 16,-9-3-35-16,-10-6-205 16,0-4-399-16</inkml:trace>
  <inkml:trace contextRef="#ctx0" brushRef="#br0" timeOffset="-136320.02">26855 10036 10 0,'0'0'683'16,"0"0"-625"-16,0 0-46 16,0 0 2-16,0 0-3 15,0 0-11-15,-32 60 0 0,56-60 57 16,3-14 38-16,-5-20-57 15,-5-3-16-15,-13 0-4 16,-4 2-6-16,0 8 13 16,-2 10 33-16,-10 10-29 15,-3 7 11-15,-3 0-40 16,-3 26-3-16,4 13-10 16,6 14-53-16,4 1-191 15,5-4-350-15</inkml:trace>
  <inkml:trace contextRef="#ctx0" brushRef="#br0" timeOffset="-136086.15">27877 10052 564 0,'0'0'0'16,"0"0"-480"-16</inkml:trace>
  <inkml:trace contextRef="#ctx0" brushRef="#br0" timeOffset="-132166.56">27822 10686 198 0,'15'-38'47'0,"1"1"-30"16,4-3-9-16,0-6-8 15,0-3 0-15,-2 0-32 16,0-1-9-16,-3-2 32 16,1 6 9-16,-3 2 45 15,-4 5 65-15,-4 11 33 16,-3 7-37-16,-2 2-10 15,0 6-27-15,0 2-17 16,0 5 22-16,0 2-39 0,0 4 4 16,0 0 9-16,0 0 10 15,0 0-25-15,0 0-29 16,0 0-4-16,0 0 0 16,-14 23 0-16,-3 12 14 15,-6 16-2-15,3 11-2 16,1 6 14-16,5 4 4 15,7-1 0-15,7-12-5 16,0-9-5-16,0-16 7 16,13-11-24-16,5-13-1 15,5-10 5-15,4 0 27 0,6-24-3 16,7-19-18-16,2-11 4 16,-6-1-8-16,-7-8-7 15,-7 3-8-15,-8 0-9 16,-8 3-9-16,-6 6 10 15,0 8 11-15,0 14 5 16,0 8 14-16,0 13-1 16,0 6 8-16,0 2-20 15,0 0-1-15,0 12-31 16,0 22 22-16,0 13 9 16,0 9 12-16,0 6-2 15,0 5-5-15,0 0 10 16,-14-4-1-16,2-3-5 0,-1-13-5 15,1-13 1-15,8-13-4 16,1-13 0-16,3-8 0 16,0 0 9-16,0 0 6 15,0-17-2-15,0-15-14 16,16-6-16-16,6-4-20 16,5-1-17-16,4 2-5 15,5 3 29-15,0 10 20 16,-3 7 5-16,-1 14-3 15,-11 7 4-15,-3 0 3 16,-5 19 0-16,-3 10 21 16,-6 5 0-16,1 0 6 0,-5 0-4 15,2-6-8 1,-2-4-13-16,2-6 6 0,0-8-4 16,4-6-3-16,0-4-2 15,2 0-2-15,7 0 3 16,8-9 31-16,4-12-13 15,0-2-11-15,0-6-5 16,2 0-3-16,-2-6 1 16,-2-1-15-16,-2 3 6 15,-5 0 2-15,-7 3-4 16,-7 6 3-16,-4 4-1 16,0 6-2-16,0 6-5 15,0 4 5-15,-13 1 11 16,-3 3 0-16,-1 0-3 15,-1 0 0-15,-5 17 1 0,4 7-9 16,1 10 10-16,5 6 1 16,8 8 5-16,5 2 22 15,0 0-8-15,24-7-12 16,10-12-2-16,4-10 8 16,-2-11-8-16,-3-10 14 15,-2-3-2-15,-6-27-17 16,-8-10-54-16,-17-6-178 15,0 0-216-15</inkml:trace>
  <inkml:trace contextRef="#ctx0" brushRef="#br0" timeOffset="-131985.18">27835 10301 942 0,'0'0'231'15,"0"0"-161"-15,0 0-54 16,0 0 52-16,0 0-57 16,0 0-11-16,370-116-14 15,-281 83-260-15,-13-2-567 16</inkml:trace>
  <inkml:trace contextRef="#ctx0" brushRef="#br0" timeOffset="-130388.54">29763 10311 181 0,'0'0'249'16,"0"0"-73"-16,0 0-15 16,0 0-18-16,0 0-69 15,0 0-26-15,0 8-25 16,0-8 3-16,0 4-26 15,-2 4-2-15,-1 4-23 16,3 5 25-16,-2 2 10 16,2-3-7-16,0-4 7 0,0-1-6 15,0-8-4-15,-2-1 2 16,2-2 2-16,-2 0 10 16,-2 0 12-16,-5-16-5 15,-1-10-16-15,0-4-1 16,-1-5-4-16,1 4 3 15,2 0-2-15,1 10 4 16,1 5 8-16,3 7 26 16,0 6 17-16,3 3-29 15,-4 0-27-15,-5 2-6 16,-9 20-21-16,-3 10 27 16,-6 8 4-16,4 4 0 15,6 0-1-15,1 2-2 16,7-5 9-16,7-2-10 0,2-8-2 15,0-12-13-15,4-11-1 16,23-8 16-16,7-9 10 16,3-31 27-16,3-13-33 15,-7-11-4-15,-4-3-9 16,-4 2-4-16,-7 0-1 16,-7 4 11-16,-4-2 3 15,-2 3 4-15,-5 10 0 16,0 10 4-16,0 14 2 15,0 14 4-15,0 7 6 16,2 5-18-16,-2 0 0 16,0 0 2-16,0 0-4 15,0 0 0-15,0 7-10 16,0 19 2-16,0 13 8 0,-7 10 16 16,-4 6-13-16,-5 3 4 15,1-3-6-15,-1-1 14 16,3 1-14-16,0-6 8 15,3-6-2-15,4-8 0 16,6-9-7-16,0-9-1 16,0-2-1-16,10-8-11 15,11-5 13-15,6-2 15 16,6-2 3-16,5-24-4 16,0-6-14-16,-4-4-20 15,-5 0-7-15,-8-1-4 16,-7 6-4-16,-7 0 27 15,-7 6-1-15,0 4-3 0,0 7 8 16,0 6 4-16,0 7 26 16,0 1-25-16,-5 0-1 31,-3 8-19-31,-2 16 18 0,1 3 2 0,7 6-1 16,2-1 0-16,0-1-1 15,0-2-2-15,2-3-3 16,17-8 1-16,2-8 2 15,8-10 3-15,2 0 10 16,1-16 7-16,1-19-17 16,-4-9-17-16,-2 1-23 15,-7-3 13-15,-9 1 27 0,-5 0 1 16,-2 2 5-16,-4 9 51 16,4 8-3-16,0 6-9 15,3 10-7-15,-3 5-18 16,-2 2 2-16,0 3-9 15,-2 0-7-15,0 0-5 16,0 6-2-16,0 30-23 16,0 18 24-16,0 28 13 15,-4 23-2-15,-7 22-2 16,-1 15-3-16,0 8 12 16,-4-2-17-16,-2-7 5 15,2-15-6-15,3-13 2 16,0-21-2-16,1-21 0 0,8-24-8 15,0-23-47 1,4-24-56-16,0-12-77 0,0-34-80 16</inkml:trace>
  <inkml:trace contextRef="#ctx0" brushRef="#br0" timeOffset="-130124.41">30231 10196 1007 0,'0'0'123'0,"0"0"-23"16,0 0-47-16,0 0-22 15,0 0-29-15,0 0-2 16,117-61 10-16,-93 88-10 0,-7 7-11 16,-12 5-5-16,-5 5-11 15,-9 3 24-15,-22 4 3 16,-7-5 27-16,-2-8-15 15,4-10-8-15,9-12 1 16,8-10-5-16,7-6-71 16,12-6-161-16,0-23-251 15</inkml:trace>
  <inkml:trace contextRef="#ctx0" brushRef="#br0" timeOffset="-129323.13">30570 10314 558 0,'0'0'227'0,"0"0"-158"15,0 0-52-15,0 0-3 16,0 0-14-16,0 0 0 16,36 0 63-16,-14 0-33 15,1-12-18-15,-4-8 2 16,-3-4-1-16,-3-1-13 15,-3-3-9-15,-8 4 8 16,-2 2 1-16,0 3 0 16,0 10-16-16,0 0 8 15,-2 7 8-15,-8 2 29 0,2 0-15 16,-1 0-13-16,-5 11-1 16,-1 8 17-16,-1 9 14 15,1 4 3-15,-1 7-4 16,7 3 28-16,2 2-28 15,7 2-17-15,0-2 4 16,0-8-6-16,3-8-7 16,3-10-2-16,-2-8-2 15,1-10 3-15,2 0-6 16,2 0 6-16,2-20 20 16,5-8-23-16,3-6 2 15,2-2-2-15,1 2 0 16,1 2-1-16,0 6-1 0,0 6 2 15,-5 8-4-15,-3 5-9 16,-3 6 9-16,-6 1 0 16,-1 0-8-16,-1 3 11 15,-4 20 1-15,0 7 13 16,0 2 6-16,0 2-3 16,0-2-5-16,0-6-6 15,0-2-3-15,0-10 1 16,0-4 2-16,-2-8-3 15,2-2 3-15,0 0 2 16,0-9 17-16,2-26-24 16,18-9-16-16,7-5-13 15,2 3 20-15,-1 5-7 0,1 11 2 16,-8 9 12-16,-7 11-1 16,-8 6 3-16,-4 4 11 15,1 0-10-15,3 2 5 16,0 17 22-16,6 6 15 15,-1 12-14-15,0 3-9 16,1 1-9-16,1-6 9 16,-4-7-16-16,0-12 3 15,-3-6-6-15,1-6-2 16,2-4 0-16,11 0-43 16,4-18-15-16,5-14-216 15,7-4-400-15</inkml:trace>
  <inkml:trace contextRef="#ctx0" brushRef="#br0" timeOffset="-127869.1">31504 10247 307 0,'0'0'436'15,"0"0"-329"-15,0 0-66 16,0 0 20-16,0 0-28 16,0 0-12-16,0-3-6 15,0 3 6-15,0-4 16 16,0-3 5-16,-8-4 16 15,-8-4-50-15,3 1-6 16,-6 2-4-16,3 2 8 0,3 5-4 16,3 1-2-1,0 4 0-15,1 0 2 0,-1 0-2 16,-4 13 0-16,1 10 1 16,-3 5 16-16,3 7 6 15,4 3 11-15,2 0-9 16,7-3-13-16,0-8-12 15,0-8-9-15,0-10 9 16,16-9 2-16,6 0 8 16,7-22 11-16,2-18-14 15,-1-9-7-15,-7-2-3 16,0-9-1-16,-5-9-13 16,-1-7 10-16,-3-2 7 15,-5 3 3-15,-3 12 1 16,-1 15 7-16,-3 17-2 0,1 13 23 15,-1 11-3-15,-2 5-1 16,0 2-12-16,0 0-16 16,0 0-6-16,0 18-8 15,0 17 13-15,0 18 1 16,0 3 6-16,-5 4-2 16,-2 0-2-16,5 2 7 15,0-4-1-15,2-4-3 16,0-5 2-16,0-11-2 15,0-10-3-15,0-9-1 16,6-7-1-16,6-7-5 16,3-5 5-16,12 0 11 15,7-10-1-15,3-14-10 16,6-2-9-16,-5-3-4 0,-3-1-8 16,-4 0-6-16,-6 0 14 15,-9 4 7-15,-7-1 4 16,-5 4-4-16,-4 2 1 15,0 4-7-15,0 8 1 16,0 2-3-16,0 5 1 16,-2 2 12-16,-9 0-14 15,-3 0 15-15,-1 4 9 16,-5 15-9-16,-1 10 0 16,2 7 0-16,3 1 7 15,3-2-6-15,9 4 6 16,1-5-2-16,3 0-2 15,0-4-3-15,5-6 0 0,8-7 0 16,3-6 0 0,-3-9 3-16,5-2 18 0,4-2-10 15,0-21 4-15,3-4-15 16,-3-5-23-16,2-2-10 16,-3 2-15-16,-1-3 10 15,-3 10 36-15,-3 6 2 16,-7 12 7-16,-3 7 28 15,-2 0-10-15,0 0-25 16,0 5 1-16,1 19-1 0,-3 8 37 16,0 5-21-1,0-2 7-15,0 2-19 0,0-5 3 16,0-6-5-16,0-8 0 16,0-8-1-16,0-6 0 15,0-4 3-15,0 0 5 16,0-26-9-16,13-8-45 15,5-4 30-15,2-3 15 16,5 6 0-16,-3 3-5 16,5 5 5-16,-3 7 12 15,-4 8-3-15,-1 6 11 16,-4 6-5-16,-5 0-12 16,4 9 2-16,-1 17-2 15,1 6 10-15,-1 2-2 16,-1-3-3-16,-1-2-3 0,0-12 0 15,-2-5-4-15,2-7-1 16,2-5-1-16,3 0-5 16,4-22 1-16,2-14-33 15,3-8-39-15,-7-5-23 16,-3-5-1-16,-3-2 64 16,-6-5 37-16,-6 1 3 15,0 2 28-15,0 11 35 16,0 8 37-16,2 16-51 15,1 6-1-15,-1 11-21 16,0 6-11-16,-2 0-11 16,0 0-8-16,0 0-1 15,0 0-8-15,0 28-1 16,0 20 10-16,2 17 0 0,0 11 19 16,0 2-7-16,-2 2-3 15,0-4 5-15,0-6-12 16,0-7 3-16,0-13-4 15,0-15 2-15,6-12-3 16,-2-15-1-16,2-8-41 16,3-6-30-16,3-26-114 15,-4-12-212-15</inkml:trace>
  <inkml:trace contextRef="#ctx0" brushRef="#br0" timeOffset="-127707.2">32501 10086 461 0,'0'0'642'0,"0"0"-456"0,0 0-96 16,0 0-20-16,0 0-30 16,0 0-37-16,127-52 0 15,-94 50-3-15,-8 2-36 16,-8 0-56-16,-9 0-275 16,-4 0-594-16</inkml:trace>
  <inkml:trace contextRef="#ctx0" brushRef="#br0" timeOffset="-126344.75">19377 12485 94 0,'0'0'231'0,"0"0"-45"16,0 0-39-16,0 0-30 15,0 0 15-15,0 0-24 16,-4-114-30-16,4 103 6 16,0 2-20-16,0 6-13 15,0 3-2-15,0 0-30 16,0 0-16-16,0 0-3 15,4 18-21-15,6 20 1 16,1 18 15-16,2 13 5 16,-2 3 14-16,4-2-8 15,-1-15-3-15,-3-14-1 16,-2-19 4-16,-2-12-5 0,-5-10 2 16,3 0 38-16,1-24 35 15,5-25-29-15,7-14-38 16,-2-7-5-16,2 2-3 15,-5 7 4-15,0 9-5 16,-6 16 3-16,2 14-3 16,-4 10-17-16,-1 12-10 15,9 0-59-15,3 6-156 16,1 14-54-16,2 0-360 16</inkml:trace>
  <inkml:trace contextRef="#ctx0" brushRef="#br0" timeOffset="-125155.1">19946 12489 533 0,'0'0'69'0,"0"0"-49"15,0 0-15-15,0 0 6 16,0 0 1-16,0 0-2 15,54-4-8-15,-54 4-2 16,0 4 8-16,0 1 43 16,0 4-2-16,0-4 4 15,0 0-16-15,0-3-8 0,0-2-12 16,0 0-1-16,0 0 25 16,0 0 38-16,0 0-5 15,0-16-10-15,-3-3-57 16,-3 3-3-16,-4 7 6 15,0 0-1-15,-1 6-7 16,-3 1-2-16,-1 2 0 16,-3 0-4-16,-1 9-2 15,-2 16 3-15,-2 4 1 16,1 5-1-16,2 7 2 16,2 1 1-16,0 5 0 15,3-1 1-15,3-2 0 16,5-9 0-16,5-5-1 0,2-11 0 15,0-11 0-15,0-8-28 16,0 0-27-16,12-3 55 16,10-21 13-16,2-10-13 15,-3 0-41-15,-2 0 31 16,-3 4 2-16,1 7 6 16,0 4 2-16,-5 9 1 15,2 5-1-15,-3 5-6 16,1 0-2-16,1 23 8 15,1 7 0-15,3 4 14 16,1 0 16-16,0 0 5 16,-2-5 6-16,-3-8-10 15,-4-9-8-15,-2-5-9 16,-5-7-3-16,4 0-2 0,7-11 27 16,1-18 24-16,7-16-49 15,-4-5-8-15,-1-5 3 16,1 4-2-16,-3 3 1 15,-5 4-2-15,-5 4-2 16,0 8 13-16,-4 13 1 16,0 7 4-16,0 11-19 15,0 1 1-15,0 0-1 16,-10 0 15-16,-7 8-15 16,2 7 0-16,7 3-2 15,8-4-18-15,0 0-14 0,0-1-13 16,0-3 8-1,8-1 19-15,11 2-14 0,0-1-17 16,6 6-7-16,-1 1 15 16,-6 8-10-16,-2 3 30 15,-10 0 22-15,-1-2-2 16,-3-4 1-16,-2-6 2 16,0-4 14-16,2-6 12 15,0-4-1-15,1-2 2 16,-1 0 1-16,3 0-17 15,8 0 16-15,5 0 8 16,1-15 2-16,8-6-28 0,-4-1 9 16,1-4-16-1,1 0-1-15,-3-4-1 0,-4-2 3 16,0-2 0-16,-5 2 1 16,-4 5 3-16,-2 8-3 15,-3 8 6-15,-4 9 12 16,0 2 3-16,0 0-25 15,0 0-19-15,0 0 5 16,0 11 5-16,0 14 9 16,0 10 30-16,0 2-6 15,0 2-7-15,0-3-2 16,9-4-4-16,4-6 4 16,-1-11-15-16,1-10-3 15,3-5 3-15,3-2 7 16,6-26-7-16,0-13-47 0,-3-6-118 15,-7-10-176 1,-8-2-527-16</inkml:trace>
  <inkml:trace contextRef="#ctx0" brushRef="#br0" timeOffset="-124891.89">20722 12080 514 0,'0'0'242'16,"0"0"-179"-16,0 0-38 15,0 0 0-15,0 0-24 16,0 0 0-16,2 97 54 16,9-97 22-16,-2 0 66 15,-4-17-23-15,-5-14-82 16,0-5-2-16,0 2-17 0,0 4-17 16,-10 11-2-16,-3 6-16 15,-5 13 16-15,-1 0-4 16,-4 28 4-16,1 16-40 15,7 13-69-15,7 4-51 16,8-1-98-16,0-7-311 16</inkml:trace>
  <inkml:trace contextRef="#ctx0" brushRef="#br0" timeOffset="-124293.23">21009 12490 599 0,'0'0'122'0,"0"0"-65"0,0 0-33 15,0 0-24-15,0 0-27 16,0 0 26-16,0-10 2 16,0 10 4-16,0 0 8 15,0 0 28-15,0 0 13 16,0 0-3-16,0-1 23 15,-4-6-2-15,-3-1-18 16,-4-1-33-16,0-5-10 0,-5 2-3 16,5-3-2-1,-4 5-4-15,1 4 1 0,1 3-3 16,-1 3 1-16,-1 0-3 16,1 9 2-16,-3 17-3 15,1 8-6-15,1 8 8 16,1 7 1-16,1 3 10 15,4-4-8-15,6-6 3 16,3-8 0-16,0-12-5 16,0-10 0-16,12-7 4 15,3-5-3-15,-1-7 37 16,3-18-20-16,-1-10-15 16,-1 0-3-16,1-2-80 15,-3 2-2-15,3 1 64 16,-3 5 18-16,-1 2 0 0,-1 10 13 15,-3 4 39-15,-3 9 27 16,-2 4-16-16,3 0-44 16,5 13-16-16,5 18-3 15,6 10 49-15,0 1-24 16,1-4-14-16,-3-7-4 16,-5-10-6-16,-2-7 5 15,-1-10-6-15,1-4-21 16,3-2-66-16,-1-26-150 15,3-12-488-15</inkml:trace>
  <inkml:trace contextRef="#ctx0" brushRef="#br0" timeOffset="-123847.28">21331 12180 1006 0,'0'0'252'15,"0"0"-126"-15,0 0-59 16,0 0-41-16,0 0-24 15,0 0-2-15,2-7-15 16,-2 38 5-16,0 9 10 16,-5 6 7-16,-4 4 5 15,5-2-5-15,1-2 1 16,1-4-6-16,2-7 3 16,0-8-1-16,0-8-4 15,0-12 2-15,0-2-2 0,0-5 0 16,0 0 2-16,0 0-2 15,9-8 6-15,9-15 5 16,9 0-11-16,2-2-3 16,-2 7-5-16,4 4 8 15,-4 9-6-15,-3 5 0 16,-6 0 3-16,-5 9-2 16,-6 14 0-16,-7 5-3 15,0 0 8-15,-2 2 9 16,-23 2 3-16,-6-4-1 15,-7 0-7-15,-7-7-4 16,3-6 13-16,6-10-8 16,3-5 0-16,11 0-5 15,10-27-36-15,12-9-41 0,0-5-191 16,21-7-283-16</inkml:trace>
  <inkml:trace contextRef="#ctx0" brushRef="#br0" timeOffset="-123547.52">21684 12150 541 0,'0'0'283'0,"0"0"-113"16,0 0-40-16,0 0-41 15,0 0-15-15,0 0-29 16,21-75-17-16,-21 75-13 0,0 0-15 15,0 17-1 1,0 20 1-16,-5 16 26 0,-5 12 13 16,-2 2-19-16,1 4-1 15,-1-1-5-15,2-7-3 16,1-5-2-16,-3-12-7 16,4-13 3-16,3-11-5 15,5-14-27-15,0-8-59 16,0-5-160-16,23-26-192 15</inkml:trace>
  <inkml:trace contextRef="#ctx0" brushRef="#br0" timeOffset="-123152.75">21927 12376 862 0,'0'0'211'0,"0"0"-182"15,0 0-12-15,0 0 1 16,0 0 21-16,0 0-21 15,32 36-2-15,-27-36-2 16,1 0-3-16,-1 0 37 16,3 0 9-16,4-10-35 15,-1-12-8-15,2-4-6 16,-4 0-8-16,-2 3-4 16,-7 0-4-16,0 7-12 15,0 4-10-15,-18 5 4 16,-4 4 22-16,-5 3 0 15,2 0 8-15,1 18-3 0,1 4 0 16,6 6 25-16,5 4-6 16,6 4 7-16,6 5 11 15,0-2-26-15,14 5-1 16,15-3-2-16,4-5-5 16,2-8 2-16,-1-10-6 15,-5-11 11-15,0-7-3 16,-4-7-8-16,-4-27-36 15,-5-11-113-15,-5 0-103 16,-9-5-379-16</inkml:trace>
  <inkml:trace contextRef="#ctx0" brushRef="#br0" timeOffset="-122439.15">22569 12196 610 0,'0'0'306'16,"0"0"-94"-16,0 0-49 0,0 0-126 16,0 0-37-16,0 0 0 15,25 26 9-15,6 6-5 16,2 0 11-16,2-4-7 15,0-5 3-15,-6-9-6 16,-2-7-1-16,-5-7-4 16,-4 0 2-16,-5-12 19 15,-1-16-11-15,-4-10-1 16,1-7-7-16,-3-3-2 16,0 4-6-16,-2 6 5 15,0 11 2-15,-4 10 2 0,2 10 6 16,-2 7 2-1,0 0-11-15,0 5-15 0,0 36-8 16,0 21 23-16,0 18 26 16,-2 12-9-16,-12 6-8 15,-1 3-8-15,-1-5 4 16,-1-6-1-16,3-13-4 16,3-15-16-16,5-19-94 15,6-17-104-15,0-23-191 16</inkml:trace>
  <inkml:trace contextRef="#ctx0" brushRef="#br0" timeOffset="-122135.18">23254 12587 802 0,'0'0'340'16,"0"0"-168"-16,0 0-100 16,0 0-42-16,0 0-5 15,0 0-22-15,52-40-3 16,-44 74-8-16,-8 10-1 0,0 4 9 15,-13 0 0-15,-23-2-49 16,-2-12-169-16,0-14-282 16</inkml:trace>
  <inkml:trace contextRef="#ctx0" brushRef="#br0" timeOffset="-119192.58">23860 12262 342 0,'0'0'203'0,"0"0"-117"15,0 0 15-15,0 0 25 16,0 0-24-16,0 0-30 15,0 0-3-15,0 0 34 16,0 0-16-16,0 0-22 0,0 0-40 16,0 0-9-1,0 0-2-15,0 0 1 0,0 0-14 16,0 0-1-16,0 4-12 16,0 14-11-16,-4 10 23 15,2 2 4-15,2-1-2 16,0-8 0-16,0-3 1 15,0-7-2-15,0-6 5 16,0-2-6-16,0-3-1 16,0 0 1-16,0 0 0 15,0-3-6-15,11-19-14 16,7-6-9-16,1 3 13 16,2 0 6-16,-3 7 10 15,-3 6 0-15,-6 4-9 16,-2 6 4-16,-3 2-11 0,-4 0 10 15,0 0-1-15,0 0-17 16,0 0-18-16,0 7 36 16,0 0 6-16,-6-2 11 15,1 0-2-15,-2-1-4 16,-1-2-3-16,-1-2-1 16,-1 2 0-16,4-2-2 15,4 0-9-15,0 0-25 16,-1 0 16-16,3-8-32 15,0 0 11-15,0-1 40 16,0 2 3-16,0 1 3 16,0-2 2-16,0 2 10 0,0-2 15 15,0 0-16 1,0-4-13-16,7 0 6 0,-1-2-5 16,2 2 7-16,-6 1 7 15,0 8 9-15,0-1 5 16,-2 4-7-16,0 0-5 15,0 0-21-15,0 0-20 16,0 7-7-16,0 18 27 16,-2 11 9-16,-4 10-7 15,-4 9 8-15,6 0-7 16,2-1 8-16,2-6-3 16,0-9-6-16,0-13 2 15,4-10-3-15,8-12-2 0,1-4-2 16,2 0 3-1,5-18 22-15,3-14-22 0,-3-7-12 16,4-7-31-16,3 2-43 16,-1 1 14-16,4 0 36 15,-6 8 29-15,-3 8 3 16,-6 8 4-16,-7 12 15 16,0 7 10-16,-4 0-15 15,-2 7-6-15,3 16 13 16,-1 7 50-16,0 2-31 15,6 0-10-15,-4-1 5 16,5-5-11-16,0-8-10 16,-2-7-7-16,2-6-3 15,0-5 0-15,5 0 7 0,5-7 23 16,0-20-10-16,2-14-20 16,-3-2-18-16,-9-4-16 15,-9 1-24-15,-2-4 30 16,-2 3 10-16,-21 8 5 15,4 9 13-15,1 13 61 16,5 10-17-16,3 7-16 16,4 0-15-16,1 1-13 15,3 19-2-15,2 2-5 16,0 3 3-16,0-1 1 16,9 0 3-16,13-3-4 15,7-3 4-15,3-1 4 16,-3-8 10-16,0-9-5 0,-3 0-9 15,1-3-5-15,2-28-2 16,0-7-24-16,0-10-20 16,-5-6-1-16,-4-2 11 15,-7 1 41-15,-5 0 5 16,-8 11 1-16,0 12 20 16,0 11 37-16,0 14-25 15,0 5 1-15,0 2-16 16,0 0-23-16,2 4-4 15,-2 22-19-15,2 15 23 16,-2 14 15-16,0 11-10 16,0 10-1-16,0 3 7 15,-12 3 0-15,-1-4 4 16,-5-3 0-16,3-7-3 0,4-15-6 16,2-10-1-16,4-16-2 15,5-13-3-15,0-9-4 16,0-5-1-16,21-6 5 15,10-28 14-15,7-10-14 16,4-9-9-16,-4 4-16 16,-7 2-16-16,-9 11 13 15,-6 8 15-15,-7 11 13 16,-3 8 0-16,-3 7 0 16,-3 2-8-16,0 0-4 15,0 6-18-15,0 16 30 16,0 4 12-16,0 4 13 15,-5 1 4-15,5-2-15 0,0 0-5 16,0-5-4-16,8-5-5 16,9-6 0-16,3-6 4 15,1-7 0-15,0 0 8 16,0 0-3-16,5-17 4 16,-1-12-13-16,-1-5-13 15,3-4-23-15,-5 1 10 16,-4-2 1-16,-5 3 2 15,-4 4 20-15,1 6 3 16,-6 9 0-16,0 10 7 0,-4 7 16 16,0 0-12-1,0 0-11-15,0 9-11 0,0 18 11 16,0 4 37-16,0 6-22 16,-2 4-3-16,2 0 7 15,0 3-6-15,0-1 3 16,17-9-6-16,2-8-10 15,3-10 0-15,-2-12 0 16,4-4 4-16,1-3 0 16,2-26 20-16,2-10-15 15,0-5-9-15,-4-2-13 16,-4 2-4-16,0 2 16 16,-5 6 1-16,-1 10 0 15,-4 6 4-15,-2 10 0 16,-5 7 1-16,-1 3-5 0,-1 0 0 15,2 0-9-15,0 3 8 16,6 11 1-16,-1 4 9 16,-3-4-5-16,3 0-2 15,-4-4 1-15,-3-4-2 16,-2-4 0-16,0-2-1 16,0 0 1-16,0 0 5 15,0 0-6-15,0-8-3 16,0-12-11-16,-9-2-11 15,0 0 17-15,-2 4 1 16,4 2 5-16,-2 4 1 16,3 4 0-16,1 3 1 0,1 5 11 15,-3 0-11-15,0 5-9 16,-4 17 7-16,1 8 4 16,2 2 1-16,8 4 0 15,0 3 0-15,0-5-2 16,12-5-1-16,7-5 1 15,4-7 3-15,2-12-2 16,-1-5 6-16,5 0 0 16,0-17 9-16,-3-16-7 15,-1-6-5-15,-3-7 0 16,-5-3-5-16,-5-1 0 16,-3-8-4-16,-2-5 3 15,-4-3 1-15,-3 3 0 16,2 14 1-16,-2 15 0 15,2 16 8-15,0 10 1 16,-2 8 3-16,0 0-13 0,0 0 0 16,0 13-17-16,0 18 11 15,0 15 6-15,0 7 5 16,0 5-3-16,0 5-2 16,0 3 3-16,0-3 1 15,0-7-1-15,0-10-3 16,0-14 4-16,0-14-2 15,0-10-2-15,0-8 0 16,0 0 1-16,0 0 6 0,2-10 6 16,13-20-11-1,8-8-2-15,6-6-12 0,0 6-9 16,0 6 4-16,-6 10 10 16,-6 9 1-16,-3 12-4 15,-3 1 1-15,1 1-2 16,9 28 11-16,1 4 12 15,5 8 11-15,2-1-6 16,0-5-6-16,-7-9-4 16,-2-5-4-16,-9-10-2 15,-3-9 2-15,-6-2 0 16,0-2 4-16,0-23-7 16,-2-8-39-16,0-12-36 15,0-7-158-15,-27-10-450 16</inkml:trace>
  <inkml:trace contextRef="#ctx0" brushRef="#br0" timeOffset="-119024.68">25414 11672 1499 0,'0'0'75'0,"0"0"-44"16,0 0-22-16,0 0-1 15,0 0-8-15,0 0-92 16,-54-24-379-16</inkml:trace>
  <inkml:trace contextRef="#ctx0" brushRef="#br0" timeOffset="-118029.25">26566 11969 397 0,'0'0'170'0,"0"0"-101"16,0 0-12-16,0 0-21 16,0 0-11-16,0 0-10 15,27-42 17-15,-27 42 23 16,0 0 20-16,0 0 32 0,0 0-25 15,0 0-21-15,0 12-61 16,0 16 0-16,0 15 25 16,0 8 28-16,0 3-36 15,0-6 4-15,0-7 13 16,0-10-19-16,0-14-5 16,5-5-10-16,-1-6-5 15,3-6 5-15,0 0 1 16,8 0 6-16,5-18 25 15,9-10-11-15,3-12-20 16,1-3-1-16,-4-1-20 16,-2-2-16-16,-5 5 13 0,-7 2 22 15,-4 7 2 1,-3 2 0-16,-4 8 10 0,-2 4 14 16,-2 9-3-16,0 4 1 15,0 5-8-15,0 0-15 16,0 0-12-16,0 5-11 15,0 18 23-15,0 9 7 16,0 8-4-16,21 1-6 16,4 0 6-16,0-5 6 15,-7-8 8-15,-9-3-1 16,-7-5-9-16,-2-3-3 16,0-3-4-16,-13-2 0 15,-14-5 6-15,-4-5-1 0,-6-2-5 16,-4 0-29-16,1-16-38 15,0-12-149-15,7-11-210 16</inkml:trace>
  <inkml:trace contextRef="#ctx0" brushRef="#br0" timeOffset="-117742.9">26863 11530 870 0,'0'0'236'16,"0"0"-232"-16,0 0-4 16,0 0-10-16,0 0 8 15,0 0 4-15,79 122-4 0,-58-115 9 16,-5-7 1-16,-3-5 14 16,-9-16-2-16,-4-8-4 15,0-3-16-15,0 3-1 16,-8 4-6-16,-7 7 0 15,1 10 2-15,-3 8-25 16,-6 0 26-16,-4 22-4 16,0 12-74-16,3 7-104 15,1-4-305-15</inkml:trace>
  <inkml:trace contextRef="#ctx0" brushRef="#br0" timeOffset="-116304.39">27511 11957 351 0,'0'0'250'16,"0"0"-86"-16,0 0 5 16,0 0-38-16,0 0-62 15,0 0-47-15,48-22-14 16,-31 10-5-16,1 2 7 16,3-5-1-16,0-4 2 15,0-5 3-15,-1-6 1 16,-3-2-8-16,-1-3-2 15,-5 3-1-15,-4 2 1 16,-4 5-1-16,-3 4-4 16,0 9-5-16,0 7 1 15,0 2-1-15,-6 3 10 0,-11 0 0 16,-5 20-1-16,-7 14-4 16,4 11-4-16,3 9-2 15,4 12 5-15,12 3 2 16,3-2 8-16,3-5 5 15,0-12-4-15,9-14-7 16,2-14-3-16,3-7 13 16,1-13-13-16,1-2 1 15,3-6 37-15,2-20-4 16,-1-9-14-16,-3-2-7 16,4-4-6-16,-1-1-4 15,7 1-2-15,2 6 0 16,2 5-2-16,0 8-1 0,1 8 2 15,-1 8-2-15,0 6 2 16,-2 0-3-16,-10 12-3 16,-5 11-17-16,-9 3-2 15,-5 6 25-15,0 2 1 16,-2-2 3-16,-12-6 6 16,-4-5-5-16,4-7 0 15,4-3-1-15,3-8 0 16,3-3-4-16,4 0 12 15,-2 0-7-15,2-17 3 16,0-14-8-16,0-9-26 16,10-6 22-16,8 4 4 15,2 0 0-15,1 6 0 0,-4 2 0 16,-3 7 0-16,-4 6 0 16,-5 7 7-16,-1 7-6 15,-4 5 3-15,0 2-4 16,0 0-4-16,0 0-5 15,0 10-2-15,-6 19 11 16,-5 13 1-16,2 4 0 16,4 0 4-16,5-1-5 15,0-10 4-15,0-4-4 16,12-12-5-16,5-7 2 16,5-12-1-16,5 0 8 0,5-19 16 15,1-20-6-15,2-9-10 16,-1-1-4-1,-7-6 0-15,-7-1-15 0,-11-2 7 16,-7-3 8-16,-2 5-1 16,0 8 2-16,0 12 21 15,0 19 4-15,0 8 2 16,0 9-6-16,0 0-13 16,0 0-6-16,0 12-3 15,4 29-12-15,4 22 12 16,-2 17 18-16,-2 13-7 15,-4 14-2-15,0 12-2 16,0 9 1-16,-8 7-4 0,-15 1-1 16,-4-5-1-1,0-10-1-15,-2-10-1 0,6-18 1 16,2-23-1-16,7-22-2 16,10-20-27-16,4-23-27 15,0-5-79-15,4-29-9 16,17-21-275-16</inkml:trace>
  <inkml:trace contextRef="#ctx0" brushRef="#br0" timeOffset="-116042.54">28315 11989 615 0,'0'0'267'0,"0"0"-166"16,0 0-12-16,0 0-1 0,0 0-58 15,0 0-4-15,149-204-23 16,-103 204 2-16,-5 6-3 16,-13 14-2-16,-12 3-3 15,-16 3-12-15,-2 3 15 16,-31 3 11-16,-17 2 14 16,-8-1-3-16,2-8-12 15,8-7-5-15,10-12-5 16,18-6-39-16,13-6-139 15,7-26-134-15</inkml:trace>
  <inkml:trace contextRef="#ctx0" brushRef="#br0" timeOffset="-115764.7">28820 11488 689 0,'0'0'139'16,"0"0"3"-16,0 0 7 16,0 0-34-16,0 0-84 15,0 0-27-15,-2-20-4 16,2 44-2-16,0 22 2 16,0 17 48-16,0 15-24 15,-5-3-6-15,-10 2-16 16,-1-3 2-16,-1-8 1 15,1-12-5-15,3-13-1 0,8-20-152 16,5-19-23-16,0-2-250 16</inkml:trace>
  <inkml:trace contextRef="#ctx0" brushRef="#br0" timeOffset="-114510.85">29143 11710 708 0,'0'0'145'16,"0"0"-126"-16,0 0 2 15,0 0-21-15,0 0 0 0,0 0 9 16,-33 84-3-16,33-77 12 16,0-3-13-16,0-4 2 15,0 0 3-15,-2 0 12 16,2 0-4-16,-4 0-1 15,-3-3-1-15,0-12-16 16,-4-7-2-16,0 0-11 16,-1-3 13-16,2 7 1 15,1 4 7-15,4 4 24 16,0 6 23-16,3 4 14 16,-4 0-33-16,-5 0-31 15,-7 22-5-15,-7 13 5 16,-4 4-5-16,2 10-7 0,0-1 7 15,8-2 24-15,5-6-5 16,10-10-3-16,4-8-11 16,0-8-2-16,0-4-1 15,4-3-2-15,14-7 0 16,5 0 16-16,10-9 2 16,7-20-18-16,0-12-20 15,-2-5-54-15,-7-3-5 16,-6 1 13-16,-8 4 42 15,-6 6 24-15,-6 6 9 16,-2 10 13-16,-3 10 23 16,0 7 16-16,0 5-15 0,0 0-46 15,0 9-41-15,-3 16 41 16,-8 7 33-16,0 4-6 16,4 1-15-16,5 2 11 15,2 1-1-15,0-2-10 16,0 0-3-16,7-6-7 15,6-6-2-15,5-6 7 16,-5-8-8-16,5-7 1 16,-1-5 0-16,4-1 21 15,-1-23 2-15,3-10-23 16,-4-2-9-16,2-4-10 16,-6-4 10-16,1 1 0 15,-1 4 9-15,1 5 3 0,-3 7-2 16,-1 11 0-1,-6 9-1-15,-4 7 6 0,-2 0 0 16,0 0-6-16,0 9-18 16,0 18 18-16,0 9 4 15,0 3 7-15,0 2-7 16,5-3 7-16,-3-1-10 16,2-5 5-16,6-3 3 15,-6-7-6-15,2-10 1 16,1-6-4-16,-1-6 0 15,6 0 1-15,3-16 13 16,8-16 3-16,2-4-8 16,-3 0-9-16,2 4-12 15,-2 2 5-15,1 6 7 0,-3 4 0 16,0 6-5-16,-2 10 1 16,-3 4-2-16,-3 0-8 15,-4 0 12-15,-5 18-6 16,1 8 8-16,-4 0 15 15,0 2-2-15,0-4 0 16,0-3-7-16,0-7-4 16,0-3 5-16,0-4-6 15,2-5 1-15,-2-2-1 16,0 0 8-16,2 0 4 16,8-20 3-16,1-9-16 15,9-9-34-15,4-5 15 16,3 3 2-16,2 2-1 0,0 7 1 15,-2 4 15-15,-7 11 2 16,-7 7-24-16,-1 8 24 16,-4 1-12-16,1 0 12 15,3 10 16-15,-2 13 23 16,1 9-4-16,1 2-2 16,-1 4-13-16,0-4-15 15,-4-5 5-15,-1-14-8 16,-3-7 1-16,-1-8-1 15,0 0-2-15,-2-8-14 16,0-24-37-16,0-12-244 16,0-9-439-16</inkml:trace>
  <inkml:trace contextRef="#ctx0" brushRef="#br0" timeOffset="-114366.93">29569 11307 833 0,'0'0'208'0,"0"0"-188"16,0 0-20-16,0 0-23 16,0 0-38-16,0 0-192 15,58 120-318-15</inkml:trace>
  <inkml:trace contextRef="#ctx0" brushRef="#br0" timeOffset="-113492.48">30093 11726 181 0,'0'0'529'0,"0"0"-403"16,0 0-72-16,0 0 29 16,0 0 32-16,0 0-103 15,58-4-3-15,-38 3-2 16,-7-2-2-16,-3 2 11 15,-2-2 2-15,-1-3-6 16,-1-2 1-16,4-6 0 0,1-4-9 16,-3 0-2-1,0-2-2-15,-4 3-20 0,-2 0-16 16,-2 5 28-16,0 4 6 16,0 4-12-16,0 4 1 15,-11 0 4-15,-9 0 1 16,-5 20 16-16,1 3 6 15,3 12 39-15,6 1-10 16,4 3 7-16,11 3-1 16,0-2-10-16,7-4-14 15,24-4-9-15,11-9-4 16,7-8 2-16,3-10-3 16,-1-5-4-16,-4-5-7 15,-5-19-4-15,-5-8-110 16,0-2-49-16,-13 2 16 0,-4 2 54 15,-2 4 77-15,-7 8 16 16,0 1 57-16,1 7 62 16,-6 4-36-16,-4 2 9 15,0 4-39-15,-2 0-18 16,0 0-14-16,0-1 1 16,0 1-17-16,0-6-5 15,-15 5 0-15,-5-3 25 16,0 3-13-16,0 1-10 15,2 0-2-15,-2 0-2 16,0 15-6-16,2 13 1 16,1 5 3-16,5-1 4 0,8-2 0 15,4-6 0-15,0-7-4 16,16-10-7-16,13-7 11 16,2 0 19-1,2-27-9-15,-2-10-10 0,-4-8-7 16,-3-5-22-16,-6-8-7 15,-9-9-26-15,-9-10 12 16,0-14 25-16,-9-3 18 16,-16 4 5-16,3 18 2 15,7 26 10-15,6 25 75 16,6 19-2-16,3 2-70 16,0 31-13-16,0 23 0 15,0 24 16-15,0 16 17 16,14 7-8-16,4-3-2 15,-1-9-5-15,-6-20-11 0,-1-16-3 16,-6-17 0-16,-2-14-4 16,-2-12-45-16,0-10-189 15,0-6-461-15</inkml:trace>
  <inkml:trace contextRef="#ctx0" brushRef="#br0" timeOffset="-112382.33">19676 13633 251 0,'0'0'371'0,"0"0"-194"16,0 0-18-16,0 0-74 15,0 0-48-15,0 0-37 16,0-11-10-16,0 52 10 15,0 17 33-15,0 12 19 16,0 3-13-16,-6-3-1 0,-1-7-5 16,-2-10-8-1,0-12-14-15,0-13 1 0,3-10 2 16,4-13-6-16,-2-5 2 16,4 0-3-16,0 0 5 15,0-13-12-15,23-20 3 16,10-11 13-16,15-2-10 15,5 8-2-15,10 11-4 16,1 16-5-16,-10 11 5 16,-14 0-2-16,-20 11 1 15,-18 15-23-15,-2 1 17 16,-5 4-1-16,-26-1 8 16,-9-1 16-16,-6-6-6 15,1-8 2-15,3-6-1 16,6-6-4-16,9-3 0 0,7 0-2 15,7 0-5 1,8-9-12-16,5-13-94 0,9-5-256 16,20-2-268-16</inkml:trace>
  <inkml:trace contextRef="#ctx0" brushRef="#br0" timeOffset="-111805.14">20100 13909 562 0,'0'0'373'0,"0"0"-221"0,0 0-9 15,0 0-115 1,0 0-28-16,0 0-24 0,4 0 24 16,6 32 6-16,-2 9 3 15,1-1-1-15,-1-5-4 16,2-8 2-16,1-8-1 15,1-9-5-15,-2-10-13 16,6 0 13-16,4-8 1 16,7-21-1-16,2-9-40 15,0-6 4-15,0 0 5 16,-8 3 18-16,0 6 13 16,-7 12 0-16,-3 6 15 15,-5 8 37-15,-2 9 5 16,-2 0-22-16,-2 0-28 15,6 0-7-15,2 15 0 0,3 19 14 16,1 14 6-16,-3 14 4 16,-5 11-3-16,-2 7-12 15,-2 8 4-15,0 3-5 16,0 2-2-16,-6 0 3 16,-13-3 7-16,2-8-10 15,-5-4 5-15,-3-18-6 16,0-14 9-16,4-17 0 15,0-15-8-15,5-14 8 16,-1 0 5-16,-4-24 12 16,4-32-10-16,3-21-17 15,10-17-4-15,4-10 6 0,6-5-1 16,26 4-5-16,8 4-16 16,11 12-18-16,5 18-22 15,6 21-22-15,1 11-85 16,-3 19-230-16</inkml:trace>
  <inkml:trace contextRef="#ctx0" brushRef="#br0" timeOffset="-110665.23">20967 13971 291 0,'0'0'339'16,"0"0"-229"-16,0 0-68 15,0 0-30-15,0 0 13 16,0 0 4-16,109-100-19 16,-97 73 8-16,-2-5-5 15,-5-8 10-15,-3 0 4 16,-2-5 3-16,0 5-5 15,0 8-15-15,0 9 4 16,0 9 23-16,0 7 20 16,0 7-20-16,0 0-6 0,0 0-31 15,0 0 0-15,0 7-19 16,-9 19 19-16,-7 10 16 16,-1 8 5-16,-1 7-8 15,7 4 1-15,2 3 7 16,7-2-2-16,2-3-8 15,0-8-6-15,11-9 3 16,11-5-4-16,2-16-4 16,5-8 1-16,0-7-1 15,2-8 25-15,8-28 1 16,-1-9-14-16,-1-13-12 16,-3 0 0-16,-10-3-28 0,-5-6-3 15,-11 3-4-15,-3 6 28 16,-5 9 4-1,0 19 3-15,0 14 14 0,0 9 4 16,0 7 19-16,0 0-26 16,0 0-11-16,0 0-6 15,0 27-6-15,0 16 12 16,0 12 17-16,0 7-8 16,-7 5 6-16,1-1-7 15,-2-2 4-15,4-2 1 16,2-8-2-16,0-9-5 15,-1-14 1-15,3-10-3 16,0-11-4-16,0-10 1 0,0 0 6 16,0 0 4-1,0-21-1-15,5-10-10 0,11-10-6 16,1-1-10-16,3 4-4 16,1 6-24-16,0 10 34 15,0 8-4-15,-1 6 13 16,2 6-3-16,-4 2 1 15,-2 0 3-15,-3 8 5 16,-4 16 24-16,-3 2 4 16,-1 5-8-16,0-2-5 15,-1 0-10-15,0-5-7 16,1-2 5-16,1-4-8 16,2-12 3-16,-4-3-2 15,2-3-2-15,7 0 2 16,8-5-1-16,3-20 21 15,3-8-15-15,0-3-6 16,-5-4-10-16,0-1-10 0,-1 3-6 16,-6 2 13-16,1 5 9 15,-3-1-6-15,-7 9 10 16,-3 5-1-16,-3 1 1 16,0 8-12-16,-3 4-12 15,-18 5 5-15,-6 0 7 16,-4 0 12-16,-1 19 0 15,3 7 0-15,7 4-1 16,11 4-3-16,11 2 4 16,0 4 9-16,15-2 22 0,16-2-6 15,5-1-2-15,3-7-10 16,-4-9-2-16,-6-2-3 16,-4-13-2-1,-10-4-6-15,-3 0-16 0,-8-28-33 16,-4-12-67-16,-4-4-119 15,-31-9-274-15</inkml:trace>
  <inkml:trace contextRef="#ctx0" brushRef="#br0" timeOffset="-110474.34">20762 13814 892 0,'0'0'365'0,"0"0"-330"0,0 0 24 16,0 0 18-16,0 0-36 16,0 0-24-16,627-159-17 15,-556 130-39-15,-29 3-152 16,-26 1-393-16</inkml:trace>
  <inkml:trace contextRef="#ctx0" brushRef="#br0" timeOffset="-107733.21">19723 13721 391 0,'0'0'155'16,"0"0"-136"-16,0 0-19 15,0 0-77-15,0 0-251 16</inkml:trace>
  <inkml:trace contextRef="#ctx0" brushRef="#br0" timeOffset="-105360.77">22282 13888 238 0,'0'0'75'0,"0"0"-48"15,0 0-4-15,0 0 38 16,0 0-23-16,0 0-16 16,-6 16 25-16,3-14 2 15,1 1 30-15,2-3-24 16,0 0-15-16,0 0-5 15,0 0 35-15,0 0 33 16,7-11-7-16,13-11-81 16,4-3-10-16,1 4 6 15,-1 1-5-15,1 1-5 16,-2 7 0-16,-2-1 1 16,-3 5 11-16,0 4-8 15,-4 4-5-15,-4 0-4 0,2 8-5 16,-5 18 6-16,-5 11 3 15,0 4 21-15,-2 2 5 16,0 1-7-16,0-10-5 16,0-8-2-16,0-9 0 15,0-9-11-15,0-3 5 16,0-5-2-16,0 0 4 16,2 0 17-16,14-30 9 15,6-7-18-15,5-3-14 16,4 0-2-16,-7 8 2 0,1 5-2 15,-5 8-6 1,-4 6 6-16,-6 6 0 0,2 7-6 16,-5 0-15-16,1 0 21 15,2 7-2-15,-4 13-10 16,-1 9 12-16,-3 0 8 16,-2-3 2-16,0-3-7 15,0 0 6-15,0-10-8 16,0-2-1-16,0-6 1 15,2-5 2-15,0 0 4 16,0 0 4-16,5 0 3 16,5-16-5-16,5-6 2 15,8-2-8-15,-1-6-2 16,5 6 0-16,-4 2 2 16,-3 6-3-16,-8 6-2 15,-6 6 1-15,-4 4-5 0,2 0-1 16,0 12-6-16,3 14 3 15,-1 6 10-15,2-2 2 16,1-2 11-16,-2-4-10 16,2-3-1-16,-2-8 7 15,-3-9-5-15,-1-2-2 16,-1-2 4-16,8 0 0 16,7-14 2-16,8-13 21 15,2-8-28-15,0-2 5 16,-4 2-6-16,-5 7 0 15,-5 6 0-15,-3 8 0 16,-3 4 2-16,-3 6-2 16,-6 4 1-16,0 0-1 0,0 0 0 15,0 0-16-15,0 0-8 16,0 9 1-16,0 14 21 16,0 5 2-16,0 4 7 15,0 0 0-15,0 1-5 16,0-5 3-16,0-6-2 15,0-5 3-15,11-2-1 16,5-14 1-16,9-1-3 16,2 0 15-16,2-18-9 15,-2-7 1-15,-4-10-10 16,-2-3 0-16,-8-2-14 16,-8-1 2-16,-5 4 12 15,0 8 4-15,-12 8-2 0,-5 11 7 16,-6 10-9-16,-1 0-3 15,-8 12-3-15,-1 15 6 16,6 6-1-16,7-1-47 16,11 0-71-16,9-10-61 15,0-4-151-15,31-13-333 16</inkml:trace>
  <inkml:trace contextRef="#ctx0" brushRef="#br0" timeOffset="-104317.8">23686 13851 170 0,'0'0'458'0,"0"0"-338"0,0 0-42 15,0 0-8-15,0 0-32 16,0 0-23-16,10-5-2 16,-10 5 14-16,0-2 18 15,0-2 8-15,-2-4-1 16,-14 1-38-16,-3-2-14 15,0 1-1-15,-4 5-3 16,5 0 8-16,1 3-1 16,-1 0 26-16,0 3-16 15,-2 17-6-15,0 9-2 16,2 3 3-16,9 0 6 16,9 0-9-16,0-6-2 0,16-5 1 15,17-10 20 1,5-11 12-16,-3 0-10 0,-3-4-6 15,-2-24-9-15,-7-9-3 16,0-10-8-16,-7-8-25 16,-5 2 8-16,-5-3 10 15,-2 5-14-15,-1 5 21 16,-1 12 4-16,-2 10 0 16,0 15 23-16,0 4 12 15,0 5-4-15,0 0-27 16,0 0-8-16,0 12-24 15,0 17 6-15,0 9 18 16,-5 6 3-16,-3 2 6 16,-1-2-1-16,2-2 0 0,2-5-3 15,3-5-5-15,2-6 7 16,0-1 0-16,0-6-6 16,0-5 1-16,0-5-2 15,2-5-7-15,21-4 7 16,6 0 10-16,9 0 16 15,2-16-18-15,0-7-4 16,-2 0-4-16,-5-3-8 16,-6-2-2-16,-2 1-12 15,-7 0 5-15,-7 1 6 16,-5 0-9-16,-6 1 8 16,0 6 4-16,0 5-15 15,0 5 19-15,-4 5-1 0,-2 4 5 16,-8 0 0-16,3 0-1 15,2 0-7-15,0 7 5 16,6 3-7-16,-3 0 8 16,2 6 2-16,4 1-1 15,-3 6 1-15,3 0 0 16,0 4 2-16,0-1 3 16,11-6-5-16,16-8-6 15,4-7 6-15,5-5 18 16,2 0 10-16,0-19-3 15,-2-11-16-15,-5-2-3 16,-4-4 2-16,-5-4-6 0,-2-2-2 16,-4-1-1-16,-3-1-1 15,-4 1-3-15,-4 2 1 16,-1 7 8-16,-4 8-4 16,0 12 5-16,0 8-4 15,0 6 9-15,0 0-10 16,0 0-7-16,0 4-8 15,-7 21 11-15,-9 12 4 16,1 11 4-16,1 10 2 16,3 7 4-16,2 3 4 15,9-4 5-15,0-6-4 16,0-9-13-16,5-12-1 16,8-8-1-16,3-14-30 0,1-15-144 15,4-1-345 1</inkml:trace>
  <inkml:trace contextRef="#ctx0" brushRef="#br0" timeOffset="-87507.79">3434 6836 67 0,'0'-8'72'16,"-8"0"-4"0,6 2 4-16,0 2-13 0,-1 1-4 15,3 1-5-15,0 0-9 16,0 2-12-16,0 0-5 15,0-1-13-15,0 1-11 16,0 0-21-16,0 0-140 16,-2 0-93-16</inkml:trace>
  <inkml:trace contextRef="#ctx0" brushRef="#br0" timeOffset="-87300.91">3455 7203 694 0,'0'0'62'16,"0"0"-50"-16,0 0-12 15,0 0-48-15,0 0-43 16,0 0-125-16,-67 18-119 15</inkml:trace>
  <inkml:trace contextRef="#ctx0" brushRef="#br0" timeOffset="-86652.66">3448 6749 47 0,'0'0'35'0,"0"0"-5"16,0 0 1-16,0 0 23 16,0 0-19-16,0 0-19 15,-5-7-9-15,5 7 0 16,0 0-1-16,0 0 3 16,0 0-5-16,0 0-2 15,0 0 1-15,0-4-2 0,0 1-1 16,-4 1-5-16,2 0 2 15,-1-1-29-15,-1-4-127 16</inkml:trace>
  <inkml:trace contextRef="#ctx0" brushRef="#br0" timeOffset="-85200.72">3185 5699 1 0,'0'0'141'0,"0"0"-98"16,0 0 5-16,0 0 17 15,0 0-17-15,0 0-18 16,-16-125 7-16,16 105 25 16,7 3 15-16,-4 2 2 0,-1 6-12 15,-2 2 3-15,0 7-11 16,0 0-40-16,0 0-19 16,0 0-21-16,0 28 3 15,-5 21 18-15,-4 13 13 16,2-3-6-16,7-8-1 15,0-10-5-15,11-16 4 16,12-7-5-16,1-10 0 16,8-8-3-16,1 0 3 15,2-14 17-15,2-18 1 16,-9-4-7-16,-6-5-5 16,-8 2-6-16,-7 0 2 0,-5 3 1 15,-2 7-6 1,0 5 6-16,0 5 0 0,0 9 8 15,0 4-2-15,0 4 1 16,0 2-8-16,0 0-2 16,0 0-10-16,0 0 0 15,0 0-6-15,0 8-6 16,0 12-6-16,0 8 28 16,0 13 1-16,0 8 0 15,6 16 2-15,1 7 8 16,0 6-10-16,4 2 0 15,-2-2 2-15,-3-1 3 16,2-5-5-16,-4-4 3 16,-2-8 8-16,-2-6-1 15,0-11-8-15,-6-7 5 0,-15-9 9 16,-3-4-4-16,1-11 8 16,2-6 13-16,-2-6 37 15,3-6 28-15,2-31-16 16,7-16-21-16,8-15-30 15,3-15-9-15,21-5-3 16,16-2-4-16,11 4-3 16,0 9-8-16,-5 15-3 15,-5 14-1-15,-9 10-1 16,-7 12-48-16,-11 9-125 16,-7 5-46-16,-4 3-15 15,-4-1-437-15</inkml:trace>
  <inkml:trace contextRef="#ctx0" brushRef="#br0" timeOffset="-85017.82">3345 4967 787 0,'0'0'77'15,"0"0"-33"-15,0 0-44 16,0 0 6-16,0 0-5 15,0 0-1-15,195-90-47 16,-142 108-148-16,-11 26-247 16</inkml:trace>
  <inkml:trace contextRef="#ctx0" brushRef="#br0" timeOffset="-84747.97">3152 6330 118 0,'0'0'180'16,"0"0"0"-16,0 0-102 0,0 0-29 15,0 0-34-15,0 0-9 16,0-26-6-16,13 24-58 16,5 0-87-16,-1 0-133 15</inkml:trace>
  <inkml:trace contextRef="#ctx0" brushRef="#br0" timeOffset="-84138.81">3196 6441 174 0,'0'0'163'0,"0"0"-66"15,0 0-24-15,0 0 12 16,0 0 12-16,0 0 7 15,-105-16-33-15,110 12-71 16,28-3 9-16,23-7 8 0,19 0-6 16,17-4 12-16,2 0-6 15,-8 4 11 1,-14 2-11-16,-21 7 25 0,-17 0-29 16,-21 3-12-16,-6 2-2 15,-7 0-4-15,0 0-4 16,0 0-5-16,0 0-15 15,0 0-88-15,-13 10 58 16,-8 6-77-16,-6 4-117 16</inkml:trace>
  <inkml:trace contextRef="#ctx0" brushRef="#br0" timeOffset="-82057.03">3408 6705 163 0,'0'0'93'16,"0"0"-29"-16,0 0 11 0,0 0 23 16,0 0-40-16,0 0-21 15,-15-3-10-15,1-2-15 16,-4 3-9-16,-2 1 8 15,0-2 20-15,-2 1 18 16,2 0 0-16,3 2 1 16,5-2-14-16,3 2-3 15,5-1-7-15,4 1-6 16,0-2-7-16,0 2-10 16,0-3-1-16,0 3-2 15,6 0-36-15,21 0 36 16,11 0 0-16,6 0 13 0,-1 0 3 15,-8 0-14-15,-8 0 13 16,-10 0-15-16,-9 0-7 16,-6 0-22-16,-2 0-25 15,0 0 7-15,0 5 18 16,0-4 29-16,-16 1 13 16,-6 0-5-16,-2-2-2 15,-3 0 3-15,2 0-6 16,-2 0-1-16,0 0-2 15,3 0 5-15,2 0-3 16,2 0-2-16,7 0 2 16,5 0-1-16,6 0 7 15,2 0 16-15,0 0 2 0,0 0-26 16,0 0-17-16,14-2 17 16,7-1 12-16,9-4-1 15,1 1-1-15,1 0-6 16,-8 0 2-16,-8 6-2 15,-10 0-4-15,-6 0-7 16,0 0-39-16,0 0-34 16,-13 0 78-16,-18 4 2 15,-8 6 12-15,0-4-7 16,7-1 1-16,10-5-3 0,7 0 7 16,7 0-2-1,4 0 12-15,4 0-4 0,0 0 13 16,0 0-8-1,0 0-2-15,0 0-14 0,0 0 20 16,0 0 4-16,0 0-5 16,0 0 17-16,0 0-1 15,0 0-9-15,0 0-12 16,0 0 1-16,0 0-11 16,0 0-4-16,0 0-4 15,0 0 3-15,0 0-4 16,0 0-6-16,0 0-2 15,0 0 7-15,0 0-3 16,0 0-10-16,0 10-2 16,0 7 0-16,2 14 12 0,12 9-5 15,1 3 8-15,1 10 1 16,1 7 0-16,2 4 2 16,-5 8-3-16,-1 4 2 15,0 5 4-15,-2-4-4 16,-4 1 2-16,-1 0 11 15,-1-3 1-15,2 4 13 16,-1-1-17-16,3 1-1 16,0 0 2-16,3-2-2 15,-4-2 4-15,3-3-8 16,1 1 11-16,-4-3-5 16,3-2-9-16,-3-6 8 15,0-3-4-15,-1-4-2 16,-1-4 0-16,2 2-5 0,-4-2 1 15,0 4 7-15,3 5-3 16,-1-1-1-16,2 4 2 16,-2-1 4-16,3-3-2 15,1-1-6-15,2-2 6 16,-3 0-8-16,2-1 13 16,-2 3-10-16,0-3-2 15,-5 7 1-15,-2 3 4 16,-2 3 1-16,0 2-2 15,0 0 0-15,0-2-3 16,0 2 12-16,0-1-7 16,0 0-2-16,0 6-2 15,5-3-1-15,2 1-2 0,-3-5 7 16,1-4-5-16,-1-3-1 16,-2 2 1-16,0-1-1 15,-2 0 0-15,3 3 4 16,-3 0-4-16,0 0-1 15,2 3 0-15,0 0 1 16,3-1-1-16,2-6 1 16,-1-6-1-16,-2-9 3 15,1-11-2-15,-1-4 0 16,-1-7 0-16,-3-4 0 16,2-2-1-16,-2-2 2 15,0-1 0-15,3-1-1 0,-3 1 1 16,0-1-2-16,0 2 0 15,0 0 0-15,0-4 1 16,0 1-2-16,0-4 1 16,0-3-4-16,0-3 2 15,0-3-3-15,2 0-1 16,0 0 0-16,2 0 3 16,3-10-4-16,4-25-8 15,0-23-39-15,-7-30-158 16,-4-34-228-16</inkml:trace>
  <inkml:trace contextRef="#ctx0" brushRef="#br0" timeOffset="-80032.97">3546 6725 113 0,'0'0'98'16,"0"0"-42"-16,0 0-2 0,0 0 31 16,0 0-15-1,0 0-20-15,-4-46 16 0,4 42 13 16,0 0 11-16,0 3 7 15,0 1-35-15,-2 0-17 16,2 0-17-16,0-3-3 16,0 3-7-16,0-2-9 15,0 2 3-15,0 0 4 16,0-2-12-16,0 1 18 16,0-2 3-16,0 1-9 15,0 2-10-15,0-2 3 16,0 2 10-16,0 0-1 15,0 0-4-15,0 0-11 16,0 0-2-16,0 0-1 16,0 0-1-16,0 0-1 0,0 0-3 15,0 0-6-15,0 4 3 16,0 22 7-16,8 9 1 16,5 4 4-16,1 4-4 15,-3 1 4-15,3 5-5 16,-1-3 6-16,0 7-1 15,-1 1 4-15,1 6-7 16,-2 5 10-16,0 0 0 16,2 5 4-16,-1 1-1 15,-1-5-5-15,-3 2-7 16,4-6 9-16,-3 1-1 16,-3-3 0-16,4-4 5 15,-4 2-11-15,1-2-2 16,-1 4 6-16,4-3-8 0,-4-1 8 15,3-2-2-15,-1 0 7 16,2 0-12-16,1 4 2 16,-5-1 4-16,4-1-2 15,-4 2-1-15,1-2 3 16,2 2 1-16,0 0-2 16,2 2 9-16,-2 2-15 15,0-3 9-15,-2 1-9 16,1-4 2-16,-3 0 1 15,1 0-3-15,-1-1 1 16,2 1 7-16,-3 0-7 16,3-1 4-16,-1 3-2 15,2 3 5-15,-2 1-6 0,0 1 1 16,-1 1 3-16,1 3-3 16,4-4-1-16,-2 2 5 15,3-5 0-15,-1-2-5 16,1 0 3-16,-3-2-3 15,0 2 0-15,-2-4 0 16,-1 4 0-16,-3-4-1 16,0 3 5-16,-2-3-6 15,0 1 5-15,0 3-3 16,0 0 4-16,0 1-5 0,0-2 1 16,0-4 3-1,0-2-3-15,0-3-2 0,0 1 2 16,0 0-2-16,0-3 4 15,0 1-1-15,0-3-3 16,0-2-1-16,0-2 1 16,2 0 0-16,-2-2 4 15,0-4-4-15,0 2 1 16,0-5-1-16,0-2 5 16,0-2-4-16,0-5-2 15,0-8 0-15,0-3 1 16,0-3 1-16,0-4 4 15,0-1-5-15,0-3 0 16,0 0 0-16,0 0 5 16,0 0-2-16,0 0-2 0,0 0 1 15,0 0 4-15,0 0-6 16,0 0 0-16,0 0 0 16,0 0 0-16,0 0 0 15,0 0 2-15,0 0-4 16,0 0 5-16,0 0-3 15,0 0 2-15,0 0-4 16,0 0 2-16,0 3 0 16,-20 1-1-16,-8 0 1 15,-9 3-1-15,2-2 0 16,1 4 1-16,3-3 2 16,2 2-2-16,2-5-1 0,2 0 1 15,4 1 2 1,3-4 1-16,5 2-3 0,5-2 0 15,6 0 6-15,2 0-6 16,0 0 0-16,0 0-5 16,0 0 5-16,0 0 6 15,0 0 0-15,0-2-6 16,0 2 1-16,0 0-1 16,0 0 0-16,0 0 0 15,0 0 0-15,0 0 1 16,0-2-1-16,-6-3 1 15,-3 2 0-15,0-1-2 16,2 2 1-16,5 0 0 16,2-1 3-16,0 2-3 0,0 1-2 15,0 0-1-15,0 0 2 16,0 0-4-16,0 0-11 16,0 0 4-16,0 0 3 15,0 0 3-15,-2 0-4 16,2 0-16-16,0-11-11 15,0-19-38-15,0-21-269 16</inkml:trace>
  <inkml:trace contextRef="#ctx0" brushRef="#br0" timeOffset="-79394.33">3285 7340 54 0,'0'0'45'0,"0"0"31"16,0 0 17-16,0 0-48 15,0 0-5-15,0 0 31 16,-51 2 14-16,40-2 19 0,2 0-15 15,3 0-2-15,3 0-17 16,0 0-19-16,3 0-16 16,0 0-11-16,0 0-7 15,0 0 9-15,0 0-26 16,19 0-3-16,14 0 3 16,14 0 17-16,9-2 25 15,4-5-13-15,-5 2-21 16,-10 5-7-16,-14 0-1 15,-15 0-66-15,-9 0-93 16,-7 9-110-16,0 3-131 0</inkml:trace>
  <inkml:trace contextRef="#ctx0" brushRef="#br0" timeOffset="-79099.19">3401 7722 174 0,'0'0'191'15,"0"0"-124"-15,0 0-30 16,0 0 23-16,0 0 17 0,0 0-33 16,-31 34 8-1,44-32 21-15,7-2 14 0,9 0 7 16,7 0-2-16,-1 0-12 15,2-14-23-15,-4-1-25 16,-4 4-30-16,-2 3 4 16,-8 6-6-16,0 2-162 15,-11 2-83-15,-8 24-6 16,0 8-240-16</inkml:trace>
  <inkml:trace contextRef="#ctx0" brushRef="#br0" timeOffset="-78889.71">3405 8205 333 0,'0'0'360'0,"0"0"-248"16,0 0-81-16,0 0 24 0,0 0 27 16,0 0-11-16,123-14-36 15,-92 8-24-15,-6 3-9 16,-3-2 4-16,-4 5-6 15,-7 0-80-15,2 0-80 16,-6 0-69-16,-5 2-233 16</inkml:trace>
  <inkml:trace contextRef="#ctx0" brushRef="#br0" timeOffset="-78658.76">3530 8564 487 0,'0'0'212'0,"0"0"-178"16,0 0-27-16,0 0 37 15,0 0 52-15,0 0-34 16,114 2-36-16,-81-2 1 16,-1 0-17-16,-8-2-1 15,-1-4-9-15,-6 3-5 16,-3 0-90-16,-1 3-35 15,-9 0-120-15,-4 3-192 0</inkml:trace>
  <inkml:trace contextRef="#ctx0" brushRef="#br0" timeOffset="-78448.78">3611 9034 456 0,'0'0'370'0,"0"0"-270"15,0 0-60-15,0 0 21 16,0 0 47-16,0 0-39 16,100-10-39-16,-55-4-18 15,-10 1-5-15,-6 6-7 16,-8 2-62-16,-6 5-47 16,-4 0-96-16,-6 3-131 15,-5 15-170-15</inkml:trace>
  <inkml:trace contextRef="#ctx0" brushRef="#br0" timeOffset="-78232.91">3629 9400 321 0,'0'0'387'16,"0"0"-235"-16,0 0-119 15,0 0 40-15,0 0 12 16,0 0-15-16,77 14-29 15,-39-14-26-15,1 0 6 16,-4 0-17-16,-4 0-4 16,-6 0-78-16,-8 0-40 0,-5 0-83 15,-10 0-146-15,-2 11-111 16</inkml:trace>
  <inkml:trace contextRef="#ctx0" brushRef="#br0" timeOffset="-78028.02">3696 9851 362 0,'0'0'185'16,"0"0"-63"-16,0 0-12 15,0 0-19-15,0 0-14 16,0 0-19-16,35 47-24 16,-8-45-9-16,0-2-3 0,-6 0-12 15,0 0-10-15,-3-7-45 16,-5 2-40-16,-2 3-121 15,-6 2-74-15,-5 0-119 16</inkml:trace>
  <inkml:trace contextRef="#ctx0" brushRef="#br0" timeOffset="-77781.13">3691 10365 537 0,'0'0'246'0,"0"0"-202"0,0 0 20 16,0 0 30-16,0 0 4 16,0 0-53-1,82 0-6-15,-46-5-10 0,0-4 3 16,-9 1-20-16,-3 0-7 16,-4 4 1-16,-7-2-6 15,-3 4-70-15,-6 2 1 16,-4 0-31-16,0 2-147 15,0 20-125-15,-23 5-21 16</inkml:trace>
  <inkml:trace contextRef="#ctx0" brushRef="#br0" timeOffset="-77572.74">3698 10788 515 0,'0'0'284'0,"0"0"-210"0,0 0-22 15,0 0 61-15,0 0-20 16,0 0-34-16,100 48-25 16,-69-45-23-16,-4-3 5 15,-5 1-16-15,-6 1-25 16,-5 0-55-16,-4 5-40 16,-5 7-95-16,-2 11-70 15,0 6-15-15</inkml:trace>
  <inkml:trace contextRef="#ctx0" brushRef="#br0" timeOffset="-77405.2">3765 11269 355 0,'0'0'339'0,"0"0"-203"0,0 0-67 16,0 0 27-16,0 0 3 15,0 0-58-15,131 6-6 16,-71-14-35-16,4-10-39 15,0-5-87-15,-16 0-229 16</inkml:trace>
  <inkml:trace contextRef="#ctx0" brushRef="#br0" timeOffset="-53696.76">10450 15673 4 0,'13'0'13'0,"3"0"-13"15,0-12-3-15</inkml:trace>
  <inkml:trace contextRef="#ctx0" brushRef="#br0" timeOffset="-53054.23">10563 15444 400 0,'0'0'192'0,"0"0"-92"15,0 0-4-15,0 0-2 16,0 0-25-16,0 0-9 15,0 0-12-15,0 0 9 16,0 0 14-16,0 0-14 0,0 0-25 16,0 0-10-16,0 0-10 15,0 0-1-15,0 0-6 16,0 0-5-16,0 0 2 16,0 0 2-16,0 0-4 15,0 0 6-15,0 0-5 16,0 0 6-16,0 0-4 15,0-3 0-15,0 3-1 16,-10 0-1-16,-13 0 2 16,-8 0 12-16,-7 0-15 15,-2 13 0-15,0 6 0 16,2-2 2-16,7 5-2 16,8-5 0-16,7-1 0 0,8-4 0 15,5-3-2-15,3 0-6 16,0-4-2-16,3 2-10 15,26 4 20-15,18 6 31 16,8 1-23-16,5 0 0 16,-6 0-4-16,-17 4-4 15,-12 4-1-15,-11-2-2 16,-14 5-13-16,0-2 8 16,-10 1 8-16,-21-2 0 15,-13-3 18-15,-12-10 0 16,-4-5-3-16,0-6-3 15,8-2-6-15,10 0 15 0,13-16 2 16,14-3-6 0,6 0 5-16,6 1-11 0,3 4-11 15,0 2-8-15,0 6 4 16,7-3 1-16,9 8-30 16,4 1-17-16,6 0-47 15,6 0-125-15,-4 1-88 16,1-1-296-16</inkml:trace>
  <inkml:trace contextRef="#ctx0" brushRef="#br0" timeOffset="-52471.22">10978 15575 605 0,'0'0'199'0,"0"0"-55"15,0 0-54-15,0 0-16 16,0 0 5-16,0 0-36 16,16-41-27-16,-14 36 13 15,0-2 8-15,-2 1-3 16,0-2-3-16,0 0-9 0,0 2 0 15,-4 2-20 1,-14 2-2-16,-6 2 0 0,-5 0 1 16,-7 6 1-16,-3 8 0 15,6 7-2-15,2-3 1 16,9-3 0-16,8 2-1 16,8-3 0-16,6-4 0 15,0 6-3-15,9-2-13 16,24 4 11-16,14 0 5 15,9 4 8-15,-1-4 7 16,-3-4-12-16,-13 0 0 16,-12-6 0-16,-13 0-3 15,-12-3 0-15,-2 4-5 16,0 1-11-16,-20 3 16 16,-16 1 0-16,-6-2 8 0,-5 1 3 15,1-3 8 1,3-1-17-16,7-2 6 0,12-7-1 15,13 0 0-15,7 2-1 16,4-2-5-16,0 0 2 16,0 0-3-16,17-2-13 15,14-12-40-15,5-2-91 16,4 2-143-16,-2-4-210 16</inkml:trace>
  <inkml:trace contextRef="#ctx0" brushRef="#br0" timeOffset="-52206.36">11288 15484 538 0,'0'0'393'0,"0"0"-166"16,0 0-93-16,0 0-30 15,0 0-43-15,0 0-41 16,40-18-3-16,-7 10 27 15,14 0-23-15,7-1-1 16,1 4-10-16,3-1-8 16,-2 0-2-16,-9 4-1 15,-11-2-23-15,-14 1-30 16,-13 3-53-16,-9 0-172 16,0 7-106-16,-18 7-134 15</inkml:trace>
  <inkml:trace contextRef="#ctx0" brushRef="#br0" timeOffset="-51969.08">11488 15482 374 0,'0'0'404'0,"0"0"-171"15,0 0-54-15,0 0-63 16,0 0-64-16,0 0-40 16,10-9-7-16,3 9 24 15,3 7-16-15,-5 21-5 16,-5 16 3-16,-4 5 0 15,-2 9-4-15,0 0 10 16,0-8-11-16,0-6-4 0,-4-4 4 16,0-4-6-16,1-14-18 15,1-4-89-15,2-9-70 16,0-9-135-16,11 0-361 16</inkml:trace>
  <inkml:trace contextRef="#ctx0" brushRef="#br0" timeOffset="-51518.29">12142 15641 886 0,'0'0'253'0,"0"0"-99"16,0 0-42-16,0 0-53 16,0 0-48-16,0 0 4 15,47-18 4-15,-14 14-3 16,1-4-7-16,-5 2-1 16,-6-1-8-16,-2 5 0 15,-7-1-10-15,-8 3-52 16,-6 0-45-16,0 0-119 15,-2 3 4-15,-25 20 40 0,-8-1 51 16,-6 2-29-16,1 2 120 16,0-5 40-16,7-2 156 15,6-1 38-15,11-9-17 16,10-9-31-16,6 3-5 16,0-3-20-16,8 0-61 15,28 0-25-15,7 0 18 16,8 0-33-16,-2 0-9 15,-4-3-11-15,-3-6-36 16,-9-5-85-16,-13-2-375 16</inkml:trace>
  <inkml:trace contextRef="#ctx0" brushRef="#br0" timeOffset="-50649.29">13415 15400 646 0,'0'0'141'15,"0"0"-10"-15,0 0-37 16,0 0-34-16,0 0-22 16,0 0-5-16,0-30 12 15,-7 30-20-15,-15 0 3 16,-12 0-11-16,-6 0-13 15,-5 20-2-15,1 5 4 0,-1 1 16 16,7-1-14 0,7 3 9-16,9-6-9 0,11-8-3 15,9-4-5-15,2-2-7 16,0 1 7-16,29-1 4 16,17 6 30-16,14 3-12 15,7 2-9-15,-5-1-10 16,-14 3 0-16,-17-2-3 15,-18 3-7-15,-13-5 3 16,0 2-13-16,-2-1 12 16,-27 0 5-16,-7-6 20 15,-6-1-1-15,-3-4-2 16,3 0 4-16,4-4-5 16,7-3-5-16,9 0 4 15,11 0-9-15,3 0 1 0,6 0 0 16,2 0-1-16,0-5-6 15,0-7-59-15,23-11-147 16,6 0-242-16</inkml:trace>
  <inkml:trace contextRef="#ctx0" brushRef="#br0" timeOffset="-50138.98">13780 15480 243 0,'0'0'170'0,"0"0"-68"16,0 0-38-16,0 0 37 16,0 0-4-16,0 0 3 15,50-80-9-15,-50 75-15 16,0-2-11-16,0 2-14 15,-6 5-29-15,-11 0-12 16,-10 0-3-16,-6 5-2 16,-5 16 3-16,-5 6-4 15,8 1 21-15,4 2-12 16,10-4-1-16,10-3 1 16,9-1-11-16,2 0-2 15,11-2 0-15,28 1 8 0,11 2 22 16,13-5-14-16,1-4-10 15,-6 3 2-15,-17-12-5 16,-22 2 2-16,-14-7-5 16,-5 5-12-16,0-1-7 15,-22 10 4-15,-17 4 15 16,-9-1 26-16,-1 6-6 16,5 0 11-16,3-6-6 15,10-7-13-15,11-2 2 16,11-4-9-16,6-4-1 15,3 0 3-15,0-4-7 0,23-18-63 16,8 0-168-16,2-6-145 16</inkml:trace>
  <inkml:trace contextRef="#ctx0" brushRef="#br0" timeOffset="-49799.17">14166 15448 656 0,'0'0'127'0,"0"0"9"16,0 0-30-16,0 0 8 15,0 0-18-15,0 0-46 0,69-42 5 16,-69 42-10-16,0 0-21 15,0 0-23-15,2 18 1 16,0 16-2-16,0 8 18 16,-2 6-3-16,0 5-12 15,0 0 2-15,0-7-5 16,-8-11 5-16,3-7-2 16,1-10-3-16,4-9-46 15,0-6-39-15,0-3-60 16,0-3 42-16,0-20-153 15</inkml:trace>
  <inkml:trace contextRef="#ctx0" brushRef="#br0" timeOffset="-49432.32">14258 15374 686 0,'0'0'217'0,"0"0"-60"15,0 0-4-15,0 0-58 16,0 0-73-16,0 0-5 15,93-134-5-15,-53 124-8 16,-3 10-4-16,-5 0 0 16,-5 0-4-16,-9 10 4 15,-12 12 0-15,-6 0-10 16,0 10 1-16,-6-2-2 16,-23 7 11-16,-11-5 5 0,-9-6 3 15,-3-1-7-15,4-9 6 16,9-4-7-16,15-7 3 15,10-5 0-15,12 0 2 16,2 0 12-16,0 1 27 16,9 3-38-16,22 12 2 15,18 11 24-15,14 14-27 16,3 12 1-16,-5 6-2 16,-12-6-4-16,-14-2-1 15,-6-14-54-15,-2-19-200 16,0-18-830-16</inkml:trace>
  <inkml:trace contextRef="#ctx0" brushRef="#br0" timeOffset="-48848.86">14821 15552 492 0,'0'0'309'15,"0"0"-84"-15,0 0-33 16,0 0-54-16,0 0-101 16,0 0-8-16,96-22-9 15,-45 22-7-15,1 0-3 16,-8 0-3-16,-5-1-6 15,-11 1 0-15,-10-3-1 16,-12 1-52-16,-6-2-58 0,0-8-48 16,-17-2-60-16,-14-4-39 15,0-4 137-15,-1-2 110 16,8 3 10-16,8 4 91 16,7 8 94-16,7 0 21 15,2 9-20-15,0 0-83 16,0 0-74-16,4 0-28 15,12 26 10-15,2 6 10 16,-2 12 1-16,-1 6-11 16,-1 4 1-16,-1-1-9 15,-5-3-3-15,0-6-26 16,-2-13-134-16,1-19-228 0</inkml:trace>
  <inkml:trace contextRef="#ctx0" brushRef="#br0" timeOffset="-48420.86">15934 15270 533 0,'0'0'251'15,"0"0"-140"-15,0 0-39 16,0 0 1-16,0 0-3 15,0 0-41-15,-87-26-8 0,60 26 12 16,-5 0 12 0,-1 8-16-16,0 12-2 0,4-1-9 15,11 2-5-15,9 1-13 16,9 4-19-16,0 2 19 16,29 6 7-16,20-2 21 15,9 2-11-15,-1-2-9 16,-9-5 4-16,-19-8-11 15,-16-6 0-15,-11-5-2 16,-2 1-14-16,-9-4 6 16,-26 5 9-16,-17-2 53 15,-6-2-24-15,0-3-1 16,7 2-9-16,16-5-1 16,10 0-15-16,14 0 4 15,8 0-7-15,3 0 0 16,3 0-56-16,31 0-133 15,12 0-428-15</inkml:trace>
  <inkml:trace contextRef="#ctx0" brushRef="#br0" timeOffset="-47999.56">16272 15320 594 0,'0'0'231'15,"0"0"-53"-15,0 0-48 16,0 0-60-16,0 0-15 0,0 0-4 16,45-92 2-16,-45 92-8 15,0 0-23-15,-26 0-21 16,-13 0 13-16,-12 12-10 16,0 10-4-16,9 0 0 15,8 2 1-15,18-4-1 16,12 0-4-16,4-2-10 15,15 2-6-15,30 2 20 16,13-4 17-16,7 0-1 16,-9 0-13-16,-17-4 4 15,-16-3-6-15,-16 1-1 16,-7 1-7-16,0-3-12 16,-23 6 19-16,-17 3 13 0,-11-1 8 15,-3-6-5-15,1-3-6 16,12-2-5-16,10-3-3 15,14-4 1-15,10 0-3 16,7 0-23-16,0-4-22 16,32-16-224-16,12-2-492 15</inkml:trace>
  <inkml:trace contextRef="#ctx0" brushRef="#br0" timeOffset="-47647.76">16673 15212 786 0,'0'0'253'0,"0"0"-79"15,0 0-79-15,0 0-39 16,0 0-30-16,0 0-19 16,0-12-6-16,0 12 0 15,0 0 6-15,0 8-7 16,0 16 3-16,0 10 21 15,-6 5-1-15,-5 4-14 16,-5 1 2-16,5-4 2 16,-1 1-1-16,4-14-5 15,6-5-2-15,-1-4-1 16,3-6-4-16,0-3-11 16,17 0 11-16,16-9 17 0,9 5 2 15,2-5-2-15,1 4-17 16,-5 0-15-16,-7 0-52 15,-6 2-75-15,-15-6-189 16,-10 0-323-16</inkml:trace>
  <inkml:trace contextRef="#ctx0" brushRef="#br0" timeOffset="-47464.87">16675 15422 1120 0,'0'0'185'0,"0"0"-128"16,0 0-29-16,0 0-22 0,0 0 0 16,0 0 1-16,233-7-7 15,-225 7-67-15,-8 0-107 16,0-6-106-16,-6-17-570 16</inkml:trace>
  <inkml:trace contextRef="#ctx0" brushRef="#br0" timeOffset="-47315.95">16745 15250 851 0,'0'0'368'16,"0"0"-220"-16,0 0-68 15,0 0-65-15,0 0-9 16,0 0-12-16,212-24-26 16,-176 26-126-16,-19 3-343 0</inkml:trace>
  <inkml:trace contextRef="#ctx0" brushRef="#br0" timeOffset="-34711.31">23127 15147 539 0,'0'0'150'0,"0"0"-70"15,0 0 16-15,0 0 1 16,0 0-15-16,0 0 1 16,0 0-29-16,0-40-24 15,0 38 14-15,0 2 0 16,0 0-13-16,0 0-8 16,0 0-12-16,0 2-11 15,0 36-14-15,0 21 13 16,-4 16 1-16,-8 12 9 15,1-5-3-15,3-10-4 16,3-13 2-16,2-15-1 0,1-8-2 16,2-9-1-1,0-8 0-15,0-7-27 0,0-8-101 16,0-4-17-16,0 0-118 16,0-21-269-16</inkml:trace>
  <inkml:trace contextRef="#ctx0" brushRef="#br0" timeOffset="-34230.54">23152 15230 498 0,'0'0'222'0,"0"0"-103"16,0 0-5-16,0 0 14 15,0 0-80-15,0 0-28 16,69-143-15-16,-32 125 3 15,1 4-4-15,-2 6-4 16,-4 8-3-16,-5 0 3 16,-8 0 0-16,-5 0 0 15,-6 4-5-15,-3 11-9 16,-5 8 2-16,0 1 8 16,-2 4-4-16,-25 6 8 15,-9 0 1-15,-9 1-1 16,-8 0 4-16,-2-6-4 15,-4-7-19-15,6-6-4 16,9-5 8-16,12-8 1 16,14-3 13-16,14 0 1 0,4 0 14 15,0-14 11-15,22-4-21 16,7 6 3-16,3 0 37 16,1 10-10-16,0 2-9 15,7 0-8-15,3 23 15 16,-1 15-13-16,0 14-3 15,-3 9-5-15,-4 3-6 16,-8-3-1-16,-8-8 2 16,-3-12-6-16,-3-13-11 15,-1-7-156-15,-3-16-40 16,2-5-368-16</inkml:trace>
  <inkml:trace contextRef="#ctx0" brushRef="#br0" timeOffset="-33780.94">23833 14892 743 0,'0'0'135'16,"0"0"-89"-16,0 0 23 15,0 0 18-15,0 0-80 16,0 0-2-16,63-126-5 0,-34 117 2 16,-9 4 1-16,-9 2 0 15,-7 3 1-15,-4 0 1 16,0 0-4-16,0 3-1 16,0 21 0-16,0 12 7 15,-17 7 22-15,-12 3-5 16,-2-2-6-16,0-4 1 15,0-8 5-15,4-6-6 16,8-8-4-16,9-13 2 16,10-5-2-16,0 0 27 15,0 0 3-15,22 0-17 16,24 0 13-16,13-17-27 0,5 5-1 16,-2 4-10-16,-10 4 2 15,-12 4-4-15,-15 0-5 16,-15 0-42-16,-10 0-118 15,-8 15-152-15,-34 11-272 16</inkml:trace>
  <inkml:trace contextRef="#ctx0" brushRef="#br0" timeOffset="-33158.72">22342 15221 45 0,'0'0'84'15,"0"0"-4"-15,0 0 25 16,0 0 26-16,0 0-2 15,0 0-40-15,141-74 28 16,-126 64-67-16,-3 5 9 16,-10 2-8-16,-2 1-13 15,0 2-3-15,0 0-35 16,0 0-1-16,-9 0 1 16,-20 18 4-16,-11 9 34 15,-10 5-4-15,-5 8-11 16,-3 0-5-16,0 1 17 15,9-3-6-15,11-6-4 16,14-5-5-16,13-13-5 0,6-6-7 16,5-4-5-16,13 2-2 15,27 2 44-15,14-4-1 16,4 3-17-16,-2-4-19 16,-10 1-2-16,-9 0-6 15,-16 2-1-15,-5 3-38 16,-7-6-65-16,-7 7-104 15,-2 2-41-15,-4 2-395 16</inkml:trace>
  <inkml:trace contextRef="#ctx0" brushRef="#br0" timeOffset="-32975.83">22006 15637 796 0,'0'0'159'15,"0"0"-110"-15,0 0-26 16,0 0 0-16,0 0 26 16,0 0-27-16,267 22-22 15,-222-12-1-15,0-2-173 16,-10-8-370-16</inkml:trace>
  <inkml:trace contextRef="#ctx0" brushRef="#br0" timeOffset="-32267.08">21319 15204 430 0,'0'0'246'0,"0"0"-163"16,0 0-19-16,0 0 4 15,0 0 12-15,0 0-35 16,0-17-27-16,0 17-11 15,-13 0-4-15,-7 0 14 16,-10 7-9-16,-3 12 12 0,-2 12 1 16,1 4-2-16,3 14 15 15,6 6 11-15,7 3-16 16,10 8-5-16,8-3-1 16,0-6 1-16,31-7-12 15,16-15-6-15,11-9 9 16,7-6 3-16,-5-11-5 15,-6-9 4-15,-13 0-6 16,-9-9-7-16,-8-12 5 16,-9-7-2-16,-3-16-7 15,-7-2 2-15,-5-11-7 16,0 2 5-16,-21 2 0 0,-8-1-1 16,-4 5 1-16,2 14 0 15,2 5-3-15,2 16-4 16,4 8 1-16,6 6 0 15,-1 0-40-15,3 4-47 16,3 16-120-16,10 1-179 16</inkml:trace>
  <inkml:trace contextRef="#ctx0" brushRef="#br0" timeOffset="-31500.79">24909 15037 512 0,'0'0'150'0,"0"0"-44"0,0 0 11 16,0 0-44-16,0 0-7 15,0 0-15-15,42-75-14 16,-42 75 5-16,0 0 9 16,0 0-26-16,0 0-9 15,0 0-16-15,0 0-6 16,-21 0-3-16,-8 23 9 15,-9 3 3-15,-1 6 10 16,0-4-13-16,4 6 11 16,1-7-5-16,7 0 3 15,10-9-3-15,7-5 4 16,10-8-6-16,0 4-4 0,6-4 3 16,25 7 15-16,15 0 7 15,10 2-12-15,0 1-6 16,-2 2-1-16,-17-5-6 15,-12 2-17-15,-12-3-77 16,-13 1-50-16,0-3-68 16,-6-2-27-16,-21-3-124 15</inkml:trace>
  <inkml:trace contextRef="#ctx0" brushRef="#br0" timeOffset="-31310.9">24633 15362 370 0,'0'0'312'0,"0"0"-162"16,0 0-68 0,0 0 15-16,0 0-27 0,0 0-70 15,12 4 14-15,19 8-8 16,9-4 2-16,7-4 8 16,2-4-16-16,2 0-55 15,1 0-195-15,-6-12-255 16</inkml:trace>
  <inkml:trace contextRef="#ctx0" brushRef="#br0" timeOffset="-31004.03">25481 15025 349 0,'0'0'246'15,"0"0"-148"-15,0 0-2 16,0 0 3-16,0 0-29 16,0 0 9-16,16-66-30 15,-12 60 8-15,0 3 25 16,-2 3-30-16,-2 0-12 16,0 0-19-16,0 0-9 15,0 0-12-15,0 35-21 16,0 14 11-16,0 22 10 15,0 11 10-15,-6 1-8 16,-5-2-2-16,4-8-26 0,0-15-184 16,5-20-194-16</inkml:trace>
  <inkml:trace contextRef="#ctx0" brushRef="#br0" timeOffset="-27510.8">21009 14749 3 0,'0'0'23'0,"0"0"-15"16,0 0-5-16,0 0-2 16,0 0 0-16,0 0 1 15,-238 41 0-15,206-34 2 16,5-4-4-16,8-3 19 0,1 2 31 16,-3 3-2-16,0-5-20 15,-6 4-20-15,-6 1-1 16,-3 4 4-16,2-5-10 15,3 0 21-15,9-3 7 16,6-1 34-16,10 0-2 16,1 0 12-16,5 3-2 15,0-3 34-15,0 2-23 16,0-2-66-16,5 0 13 16,7 0 4-16,2 0-20 15,6 0-1-15,7 0 4 16,9 0 8-16,8-6-5 15,10-2-5-15,4-1-7 0,4 0 3 16,3 0-2 0,-1 4 1-16,1 0-2 0,-3 0-4 15,1 1 5-15,-1 1 2 16,5-1 1-16,9-2 8 16,11-2 5-16,9 2 5 15,13-4-11-15,10 0-7 16,0 4-4-16,2 2 3 15,-5 0-10-15,-2 3 3 16,-1 1-3-16,-2-5 14 16,-1 5-6-16,2-4 15 15,-2 4-16-15,7-4 15 0,5 0-9 16,7 2-1-16,6-5-7 16,12 2 15-16,7 1 16 15,6 2-19-15,2 2 3 16,6 0-18-16,-8 0 5 15,-4 0-2-15,-4 2-6 16,-10 7 2-16,1-6 2 16,3-1-3-16,2 0 2 15,7-2 1-15,3 0-2 16,0 0 3-16,-2 0-2 16,-11 0-4-16,-14 5 5 15,-15-4-2-15,-16 3-1 16,-13 0 0-16,-8-4 1 15,-15 2 1-15,-8-2-2 16,-16 0 1-16,-18 0-2 0,-11 0 1 16,-6 0-1-16,-3 0-22 15,-2 0 6-15,0 0 6 16,0 0 9-16,0 0 4 16,0 0 4-16,0 0-6 15,0 0-2-15,0 0-2 16,0 0 2-16,0 0 0 15,0 0 4-15,0 0-8 16,-15 0 0-16,-8-11-33 16,-4-1-15-16,-2-5 20 15,0 1 14-15,5 3 20 16,8 1 0-16,6-1 4 16,2 7 3-16,6 2-2 0,0 1 4 15,2 0 35-15,0 3 4 16,0 0-6-16,0 0-28 15,0 0-5-15,0 0-9 16,0 0 3-16,0 0-2 16,0 0-1-16,0 0-4 15,0 0-11-15,0 12-9 16,0 17 24-16,0 12 5 16,2 13 6-16,2 17 1 15,-4 9-11-15,0 11 5 16,0 6 0-16,-6 1 6 15,-7 4-4-15,1 2 0 0,3-7 2 16,-1-2-4 0,3-9-5-16,-2-6 4 0,4-10 1 15,-1-6 3-15,-1-3 7 16,0-16-2-16,3 0-3 16,1-17-9-16,3-7 1 15,0-12-1-15,0-6 0 16,0-3 5-16,0 0-4 15,0 0 13-15,0 0-12 16,-4-7-4-16,-18-17-170 16,-20-10-349-16</inkml:trace>
  <inkml:trace contextRef="#ctx0" brushRef="#br0" timeOffset="-26557.7">20430 14712 162 0,'0'0'133'0,"0"0"-70"15,0 0-28-15,0 0 25 16,0 0 22-16,0 0-16 15,0-4-12-15,0 4-29 16,0 0 12-16,0 0-24 16,0 12 5-16,0 12 29 15,2 15-23-15,0 11 0 16,-2 14 11-16,2 12 4 16,2 12 2-16,-1 6-2 0,2 9-31 15,-3 8 17-15,0 0 0 16,0 2-12-16,-2-6 12 15,0-5-1-15,0-9-6 16,-2-7-1-16,-10-11 0 16,6-11-16-16,-3-12 9 15,5-13-9-15,-2-10 1 16,2-11 3-16,4-10-3 16,-2-8 3-16,2 0-5 15,0 0-58-15,0 0-99 16,0 0-274-16</inkml:trace>
  <inkml:trace contextRef="#ctx0" brushRef="#br0" timeOffset="-25230.66">20336 16288 198 0,'0'0'208'0,"0"0"-149"15,0 0-22-15,0 0 16 16,0 0 32-16,0 0-1 16,-31 0-14-16,31 0-6 15,0 0-10-15,0 0-27 16,0 0-26-16,6 0 9 16,11 0 35-16,6 0-20 15,12 0-3-15,2 0 1 16,10 0-14-16,4 2 2 15,9-2-3-15,5 0-4 16,4 0-4-16,7 0 4 16,5 0-3-16,5-2 11 0,1-2-11 15,-2 1 9-15,-3-2-9 16,-8 5 2-16,-8 0 4 16,0 0 0-16,-2 5-4 15,1-2 4-15,1 1 10 16,8-2-6-16,6-2-1 15,12 0 15-15,10 0 5 16,9 0 3-16,8-2-19 16,-3-2-5-16,-4 4 1 15,-10 0-7-15,-11 0-6 0,-6 4 1 16,-5 6 2 0,-2-1 5-16,-5-4-5 0,-1-1 5 15,4-4-5-15,2 0 4 16,7 0-3-16,3-14 1 15,4 0 8-15,2 2 6 16,-6 2 2-16,-9 2-7 16,-8 4-8-16,-9 2 0 15,-4 2 3-15,0-2-4 16,5 1-2-16,1-4 0 16,10 1 2-16,2-4 2 15,4 2-4-15,-1-2 0 16,2 1 3-16,2 0-2 15,0 3 5-15,-4-2-3 16,0 3 0-16,-8 3-2 0,-1 0 1 16,-4 0-2-16,3 0 0 15,2 0 0-15,-3-5 3 16,-6 1-3-16,-6-1 2 16,-7 0-2-16,-2 1-1 15,-7 1 1-15,-1-2 8 16,4-3-6-16,-1 1-2 15,3 4-1-15,-3-6 1 16,-4 9 1-16,-5-5 0 16,-8 1-1-16,0 0 2 15,-5 4-2-15,4-7 0 16,5 4 0-16,2 3 1 0,2-4 0 16,4 0-1-1,-2 4-2-15,-1-4 2 0,-7 2 2 16,-10 0-2-16,-1 2 0 15,-10 0-3-15,-1 0 5 16,-3 0-3-16,0 0 1 16,1 0-3-16,-1-2 3 15,3 2 1-15,-1 0-1 16,0 0 4-16,3 0-3 16,-1 0-1-16,4 0-4 15,-1 0 2-15,1 0 2 16,6 0-2-16,-1 0 2 15,2 4 4-15,1-2-4 16,-3 2 4-16,1-4-4 16,-3 0 8-16,-2 4-8 0,-2-4 2 15,-7 0 3 1,-2 0-5-16,0 0-8 0,0 0-1 16,0 0 4-16,0 0 5 15,0 0 12-15,0 0-2 16,0 0 0-16,0 0 0 15,0 0-9-15,0 0 5 16,0 0 1-16,0 0-7 16,0 0-15-16,0 0-25 15,0 0-146-15,-18 4-172 16,-19-4 67-16</inkml:trace>
  <inkml:trace contextRef="#ctx0" brushRef="#br0" timeOffset="-9151.23">18625 16673 79 0,'0'-3'33'16,"0"3"-21"-16,0 0-6 0,0-5 1 16,0 3 35-1,0 2 3-15,0 0-16 0,0-4 37 16,0 1 0-16,0 3-1 15,0-5-10-15,0 5-20 16,0 0 3-16,0-4-11 16,0 2-11-16,0-2 1 15,0 0-10-15,0 0 11 16,0-5-8-16,0 0-6 16,0 6 11-16,0-8 18 15,0 3-5-15,0 8 10 16,0-4-16-16,0 4 3 15,0 0-21-15,0 0-4 16,0 0-17-16,0 26 3 0,-14 15 14 16,-5 17 36-16,0 7-3 15,1 8-13-15,-2 4 6 16,4-12-12-16,1-2-2 16,-1-14-7-16,3-13-3 15,1-5-2-15,6-13 4 16,4-9-4-16,2-9-38 15,0 0-39-15,0-5-11 16,0-25-201-16</inkml:trace>
  <inkml:trace contextRef="#ctx0" brushRef="#br0" timeOffset="-8678.97">18533 16820 384 0,'0'0'62'15,"0"0"-26"-15,0 0-12 16,0 0 41-16,0 0 26 16,0 0-14-16,-12-41-20 15,17 20-57-15,24-6 0 16,8-5 29-16,11 3 9 16,3 0-10-16,-2 7-3 15,-13 8-13-15,-10 14-8 16,-8 0-4-16,-7 2-21 15,-1 18 1-15,-8 4 0 16,-2 8 11-16,0 3 9 0,-18-4 11 16,-14 4-6-16,-10-3-1 15,-5 0 4 1,-4-2-7-16,-2-2 7 0,3-5-7 16,8-11-1-16,13-3 2 15,11-5 3-15,10-4-5 16,5 0 10-16,3 0 7 15,0-13-17-15,7-4 5 16,15 8-2-16,5 9 33 16,4 0-12-16,5 14-24 15,-1 21 4-15,1 9-2 16,-7 0 2-16,-6-3-2 16,-3-6 1-16,-5-2 4 15,-4-8-7-15,-2-6-108 0,0-12-77 16,2-7-170-16</inkml:trace>
  <inkml:trace contextRef="#ctx0" brushRef="#br0" timeOffset="-8293.14">18956 16527 410 0,'0'0'105'15,"0"0"-38"-15,0 0 29 16,0 0-12-16,0 0-42 0,0 0-9 16,36-149-20-16,-14 141-10 15,-6 8-3-15,-5 0 0 16,-7 0-1-16,-2 0 0 16,1 5-20-16,-3 10 4 15,0 6 17-15,0 1 5 16,-16 7 2-16,-6-2 1 15,-3 4 11-15,1-4 2 16,0-3-1-16,3-6 2 16,8-6-12-16,7-6 3 15,3-1 4-15,3-5 1 16,0 0 1-16,20 3-11 16,20 1 31-16,14 1-7 0,8-2-21 15,0 3-11-15,-4 2-37 16,-8 2-117-16,-13-5-238 15</inkml:trace>
  <inkml:trace contextRef="#ctx0" brushRef="#br0" timeOffset="-7041.8">17311 16834 81 0,'0'0'123'0,"0"0"-17"15,0 0-21 1,0 0 17-16,0 0-40 0,0 0-13 15,0 0-16-15,18-23 3 16,-18 23 12-16,0 0-41 16,0 0-7-16,0 0-7 15,-18 0 7-15,-7 9 24 16,-3 1-13-16,1 2-7 16,3-2 2-16,3-2 3 15,8-6 12-15,-1-2 9 16,10 0-12-16,0 0-13 15,1 0 2-15,3 0 1 0,0 0-8 16,0-14-6-16,16-12-115 16,10-2 45-16,6 1 76 15,-3 4 5-15,-2 0 3 16,-3 6-5-16,-6-1 0 16,-5 5 1-16,-2 5 0 15,-6 6 4-15,-5-5-4 16,0 2 3-16,0-1-3 15,0 2 7-15,0 0 9 16,0 4-3-16,0 0 8 16,0 0-3-16,0 0-22 15,0 8-26-15,-7 24-9 16,-8 19 35-16,-5 11 20 0,-3 14 7 16,1-1-10-1,0 4-2-15,1-10 1 0,-3-16 8 16,2-9-9-16,0-18 8 15,3-7 11-15,6-9 8 16,-3-10 15-16,1 0 29 16,-5 0-30-16,-5 0-26 15,1-14-17-15,2 4-2 16,4-2-6-16,7 7 2 16,4 2-3-16,5 1-4 15,2 2-30-15,0 0-62 16,0 0-39-16,29 0-182 15,9 0 50-15</inkml:trace>
  <inkml:trace contextRef="#ctx0" brushRef="#br0" timeOffset="-6638.74">17824 16677 723 0,'0'0'104'0,"0"0"-78"16,0 0-9-16,0 0-6 15,0 0-7-15,0 0 12 16,-34-53-14-16,30 53-2 16,-2 0 0-16,-11 0 12 0,-2 0-2 15,-3 0-6 1,-5 0 15-16,0 9 0 0,0 21 5 15,2 11 11-15,1 13-13 16,8 22 23-16,3 5-9 16,4 3 5-16,2-4-25 15,-1-8-5-15,-2-11-5 16,-3-6-6-16,-5-15 12 16,-1-4-1-16,-2-10-9 15,4-8-1-15,-1-11 5 16,-1-4-2-16,4-3 4 15,-5 0-8-15,0-10-39 0,4-20-91 16,6-11-97 0,4-8-345-16</inkml:trace>
  <inkml:trace contextRef="#ctx0" brushRef="#br0" timeOffset="-6469.84">17369 16973 905 0,'0'0'169'0,"0"0"-121"16,0 0-45-16,0 0 8 16,0 0 34-16,0 0-42 15,234-9-3-15,-156 9-23 16,4 0-161-16,6 0-227 16</inkml:trace>
  <inkml:trace contextRef="#ctx0" brushRef="#br0" timeOffset="-5691.72">19614 16736 509 0,'0'0'194'0,"0"0"-70"15,0 0-69-15,0 0-12 0,0 0 11 16,0 0-54 0,0 0 21-16,43 0-15 0,-4 17 0 15,3 2 5-15,-4-1-7 16,-1 0 5-16,-8-10-6 16,-6-4-1-16,0-4-2 15,-7 0-15-15,-5 0 2 16,-7 0 9-16,-2-9-4 15,-2 2-2-15,0 5 8 16,0 2 2-16,-17 0-3 16,-6 6 3-16,-8 20 0 15,-4 9 5-15,-1 11-2 16,0 0-3-16,0 1 1 16,5-7-3-16,4-4-8 15,10-5-157-15,7-18-131 0</inkml:trace>
  <inkml:trace contextRef="#ctx0" brushRef="#br0" timeOffset="-5288.68">20108 16878 4 0,'0'0'176'16,"0"0"-75"-16,0 0-25 15,0 0 17-15,0 0 10 16,0 0-49-16,-15-18-27 15,13 18-10-15,2-4 23 16,0 0 14-16,0 4 0 16,0 0 6-16,-2 0-18 15,-2 0-21-15,-8 0-21 16,-8 14-11-16,-16 22 11 16,-8 12 19-16,-8 1-8 0,-2 0-6 15,4-1-3 1,3-7-2-16,11-9-68 0,14-15-80 15,13-8-113-15</inkml:trace>
  <inkml:trace contextRef="#ctx0" brushRef="#br0" timeOffset="-4568.09">20537 16745 66 0,'0'0'91'0,"0"0"-29"15,0 0-28-15,0 0 11 16,0 0 25-16,0 0-24 16,34-22-4-16,-34 22 20 15,0 0 15-15,0 0 12 16,0 0-6-16,0 0-16 16,0 0-16-16,0 0-34 15,-12 0 1-15,-19 0-11 16,-9 17-7-16,-8 5 3 15,7 10-3-15,5-4 0 16,7 10 0-16,4-3-3 0,7 2 3 16,7 7 3-16,9-8 3 15,2-3-4-15,0-4 7 16,23-7-9-16,10-7 5 16,5-11 3-16,-1-4 5 15,0 0 8-15,-11-9-8 16,-4-13-1-16,-13-4-12 15,-9 6-4-15,0-2-17 16,-26 10 20-16,-8 2 2 16,-4 6-1-16,3 4 7 15,-1 0-5-15,5 9 1 16,0 18-3-16,6 4 0 16,7-4-2-16,11 0-50 0,7-5-148 15,0-8-154 1</inkml:trace>
  <inkml:trace contextRef="#ctx0" brushRef="#br0" timeOffset="-4168.24">20840 16852 544 0,'0'0'147'15,"0"0"-130"-15,0 0-9 0,0 0 21 16,0 0 17-16,0 0-44 16,-45-22 0-16,37 34-1 15,-8 15 3-15,0 4 0 16,-2 5 1-16,1 4 13 16,3 0 6-16,5-4-4 15,9-9-3-15,0-8-4 16,0-6-5-16,23-9 1 15,3-4 11-15,10 0 27 16,0-26-3-16,-5-6-32 16,-12-3-1-16,-9 0-11 15,-10 2-22-15,-10 3 22 16,-25 6 1-16,-9 7-1 0,-8 8 1 16,6 9-1-1,7 0 0-15,16 0-1 0,23 9-158 16,2 8-121-16,48-7-312 15</inkml:trace>
  <inkml:trace contextRef="#ctx0" brushRef="#br0" timeOffset="-3687.52">21959 16651 49 0,'0'0'328'15,"0"0"-233"-15,0 0-39 0,0 0 29 16,0 0 10-16,0 0-21 15,7-50-35-15,-7 50-39 16,0 11-19-16,0 22 19 16,0 8 83-16,-5 9-36 15,-4 0-28-15,-2-2-7 16,3-4-8-16,-4-2 9 16,-3-4-13-16,-3-9-66 15,-1-12-88-15,0-13-124 16</inkml:trace>
  <inkml:trace contextRef="#ctx0" brushRef="#br0" timeOffset="-3090.8">21805 16862 469 0,'0'0'275'0,"0"0"-138"16,0 0-49-16,0 0 26 15,0 0-45-15,0 0-36 16,125-42-31-16,-72 30 6 15,-1 2-4-15,-6-9-4 16,-1 2-19-16,-9-5-21 16,-14-4 31-16,-4-6-16 15,-13 6 8-15,-5-3 6 16,0 9 11-16,0 6 4 16,0 4-3-16,0 2 0 15,0 8 0-15,0 0-2 0,0 0-10 16,0 0 2-16,0 0-9 15,0 0-1-15,-8 23 16 16,0 8 0-16,-3 10 3 16,-3 3 17-16,1 4-1 15,-5 1 11-15,1 0-16 16,-2-7 3-16,3-3-8 16,5-12-2-16,5-8-1 15,2-12 0-15,4-2 1 16,-2-5 3-16,2 0 10 0,0-12 7 15,4-14-24 1,18-3-63-16,2 3 63 0,3-2 5 16,2 10-5-16,-4 6-5 15,-3 1 4-15,-2 8 1 16,-2 3-4-16,-5 0 4 16,-1 0-6-16,-2 0 6 15,-1 14 0-15,1 7 15 16,-2 2 12-16,3 0-11 15,-1-6 3-15,5 1-8 16,-1-10-2-16,1 2-7 16,10-10 9-16,-1 0-11 15,5 0-8-15,-2-10-82 16,-5-12-117-16,-6 1-161 16,-5-2-169-16</inkml:trace>
  <inkml:trace contextRef="#ctx0" brushRef="#br0" timeOffset="-2700.97">22552 16784 120 0,'0'0'334'15,"0"0"-217"-15,0 0-81 16,0 0 30-16,0 0-33 16,0 0 20-16,33 6 1 15,-12 2-21-15,-4-8-3 16,-1 0-18-16,-5 0 3 15,1 0-13-15,-6 0-2 0,1-8-45 16,-3-6-31 0,-2-9 44-16,-2 6-14 0,0-5 12 15,0 7 0-15,0 2 34 16,0 9 8-16,-13 4 38 16,-1 0 18-16,-5 0-43 15,-2 9-2-15,3 18 1 16,-1 0 35-16,3 12 9 15,3-3-5-15,6 4 10 16,7-5-1-16,0-1-14 16,22-9-15-16,9-6 4 15,2-10-19-15,6-4-5 16,3-5-19-16,0-19 0 16,3-17-15-16,-3-18-177 15,-7-8-330-15</inkml:trace>
  <inkml:trace contextRef="#ctx0" brushRef="#br0" timeOffset="-2007.93">22830 16723 74 0,'0'0'25'16,"0"0"-25"-16,0 0-1 16,0 0-7-16,0 0-2 15,0 0 10-15,-8 39 26 16,19-38 13-16,-3 3 21 15,0-4-32-15,-4 0-28 16,-4 9-26-16,0-6-103 16,0 4 63-16</inkml:trace>
  <inkml:trace contextRef="#ctx0" brushRef="#br0" timeOffset="-1598.36">22830 16723 29 0,'-4'75'156'16,"4"-75"34"-16,0 0 10 15,0 0-30-15,0 0-121 0,0 0-15 16,33-36 20-16,-24 23 4 15,-1 8-30-15,-6 1 11 16,-2 4 8-16,0 0-7 16,0 0-22-16,0 0-17 15,0 0-1-15,2 0-15 16,0 9-10-16,0 18 25 16,0 8 7-16,-2 2 19 15,5 3-3-15,-1-8-18 16,2-2 4-16,2-16-3 15,-4-2 1-15,-2-12 0 16,0 0 2-16,1 0-2 16,5-8-7-16,4-19-7 0,7-8-37 15,6-2-20-15,2 2 26 16,0 5 16-16,0 10 15 16,-5 3 5-16,-4 12 2 15,0 1 21-15,-3 4 18 16,1 0-20-16,-3 14-9 15,1 8 0-15,-6 6 20 16,-1 6-10-16,-1-7 2 16,0 0-8-16,-2-5-13 15,3-4-2-15,1-10-33 16,4-8-132-16,1 0-246 16</inkml:trace>
  <inkml:trace contextRef="#ctx0" brushRef="#br0" timeOffset="-584.86">24108 16834 434 0,'0'0'197'16,"0"0"-102"-16,0 0 24 15,0 0 3-15,0 0-39 0,0 0-22 16,29-62-24-16,-29 62-30 15,2 0-7-15,4 4-10 16,0 18 0-16,2 5 10 16,-1 4 9-16,-5 5 3 15,2-8-7-15,-2-2-2 16,0-8 9-16,-2-6-9 16,4-8 0-16,-4-4 1 15,0 0-4-15,0 0-14 16,0 0-1-16,0-4-7 15,0-18 17-15,10-3-7 16,8-9 0-16,6 5 10 16,5 0 2-16,-2 8 0 0,-2 3 15 15,-5 10-3-15,-2 8-9 16,0 0 1-16,-3 0-4 16,-1 18-3-16,-1 4 3 15,-7 4 2-15,2-4 3 16,-6-5 3-16,-2-2-5 15,0-7-1-15,0-8 6 16,0 0-8-16,0 0 4 16,0 0 9-16,0 0-6 15,2-16 17-15,5-8-24 16,3-2-17-16,6 8 17 16,0 0 3-16,-3 4-1 0,-2 6 3 15,-4 8 28 1,0 0-9-16,0 0-24 0,6 0-1 15,0 14 1-15,0 3 0 16,-1 2 3-16,-3-1 2 16,-3-6 1-16,-4-3-4 15,3-9 2-15,-3 0-3 16,0 0 13-16,8 0 0 16,3-23 2-16,5-7-16 15,1 2-9-15,-3 2 9 16,-1 8 1-16,-5 9 10 15,1 4-4-15,0 5 6 0,3 0 5 16,3 18-18 0,1 18 0-16,2 8 0 0,-2 2 4 15,-2-2 4-15,-3-8-8 16,3-5-62-16,-1-14-159 16,-1-17-222-16</inkml:trace>
  <inkml:trace contextRef="#ctx0" brushRef="#br0" timeOffset="-216.57">25093 16825 497 0,'0'0'228'16,"0"0"-117"-16,0 0-65 16,0 0 13-16,0 0-19 15,0 0-32-15,0-9-7 0,-9 9 3 16,-11 0-3-16,-4 0 0 15,-1 9 11-15,0 8 17 16,4 3 12-16,7 1 14 16,7-2-33-16,7-3-11 15,0-2-4-15,0-10-3 16,7 1 5-16,11-5 3 16,-1 0 13-16,2-9-10 15,-4-13 6-15,-6-5-18 16,0 0 5-16,-9-4-4 0,0 4 1 15,0-4 1 1,-16 4 1-16,-8 8-9 0,-3 7 2 16,3 12-3-16,-1 0-49 15,8 12-65-15,7 12-42 16,10 3-118-16,0-13-330 16</inkml:trace>
  <inkml:trace contextRef="#ctx0" brushRef="#br0" timeOffset="675">25403 16721 612 0,'0'0'189'16,"0"0"-140"-16,0 0 35 0,0 0 18 15,0 0-67 1,0 0-27-16,-45-26-8 0,28 26-6 15,-6 10 1-15,-4 13 3 16,3 7 2-16,0-2 9 16,4 2 12-16,3 2-5 15,9-6-4-15,8 0-5 16,0-8-5-16,0-7-2 16,18-11 0-16,13 0 4 15,9-14 19-15,2-23-3 16,-1-7-14-16,-8-6-6 15,-10-3-16-15,-13-5 12 0,-10-3 2 16,0-8 1 0,-4-1 2-16,-14 12 15 0,3 18 6 15,3 18 20-15,8 17-4 16,4 5-17-16,0 0-21 16,0 27-17-16,0 17 17 15,0 10 6-15,0 2 8 16,4-2-4-16,6-8 5 15,-2-2 11-15,1-8-12 16,1-5-10-16,-4-8 4 16,5 0-6-16,0-7 3 15,2-7 1-15,5-4-5 16,2-5 3-16,3 0 11 16,1 0-9-16,3-8-6 15,-1-6 3-15,-1-8-2 0,-3-1-1 16,-5 2-3-16,-7-2-5 15,-5 4-4-15,-5-2 2 16,0 1-1-16,0 4-4 16,-9 6 10-16,-5 10-6 15,3 0-8-15,-5 0 13 16,5 8-4-16,3 16 9 16,1 7 0-16,4 1 2 15,3-6-2-15,0-4 1 16,8-5 0-16,9-2 3 15,10-7 3-15,-3-8 3 16,1 0 1-16,-3-4-5 0,-4-22-5 16,2-15-33-16,-5-3-32 15,-1-6 5-15,-3-16 16 16,-7-2 14-16,1-8 5 16,-3 10 18-16,-2 16 7 15,0 20 1-15,0 19 27 16,0 7 13-16,0 4-33 15,0 0-8-15,0 22-10 16,5 15 10-16,2 8 28 16,1 12-5-16,3 1-4 15,1 0-5-15,-1-8-2 16,-5-2-12-16,-6-7-3 16,2-5-99-16,1-9-118 0,4-10-287 15</inkml:trace>
  <inkml:trace contextRef="#ctx0" brushRef="#br0" timeOffset="1207.2">26448 16535 206 0,'0'0'380'0,"0"0"-206"16,0 0-62-16,0 0 14 0,0 0-21 16,0 0-42-16,4-27-33 15,-4 27-12-15,0 0-18 16,0 17 0-16,0 12 3 16,0 0 30-16,0 0-16 15,0 0-7-15,0-5-2 16,0-2-8-16,0-5 6 15,0-7-2-15,0-6 3 16,8-4-1-16,13 0 1 16,11-13 21-16,11-15-28 15,-1-12-7-15,-7-4-20 16,-4 5-14-16,-10-2-1 16,-7 9 30-16,-8 6 11 15,-6 12 1-15,0 6 38 0,0 8-10 16,0 0-28-16,0 0 0 15,-4 8-12-15,-4 6 11 16,8 12 1-16,0 1 22 16,0 5 5-16,6 3 10 15,7-3-14-15,-3 2-2 16,-2-5-13-16,-8-8-5 16,0-3-3-16,-12-4 1 15,-17-6-12-15,-4-8 5 16,-3-8-86-16,3-32-175 15,4-19-210-15</inkml:trace>
  <inkml:trace contextRef="#ctx0" brushRef="#br0" timeOffset="1371.1">26533 16237 588 0,'0'0'339'16,"0"0"-219"-16,0 0-83 16,0 0 0-16,0 0-37 15,0 0-1-15,33 29-54 16,-6-7-121-16,7-3-341 15</inkml:trace>
  <inkml:trace contextRef="#ctx0" brushRef="#br0" timeOffset="2586.69">27166 16575 321 0,'0'0'319'0,"0"0"-286"16,0 0-24-16,0 0 10 15,0 0-5-15,0 0 9 16,40-67 7-16,-40 50 26 16,0-1 34-16,-2 4 4 15,-11 0-30-15,-7 0-23 16,-5 10-5-16,0 4-14 15,-1 0 2-15,4 0-14 0,4 18-4 16,7 6 2-16,6 2-3 16,5-1 4-16,0-2-6 15,0 0 7-15,16-10-7 16,2 1 12-16,-5-6-10 16,1-8 8-16,-1 0-4 15,5-14 0-15,-1-16 3 16,1-10-5-16,1 0-7 15,-7 8 0-15,-3 10 6 16,1 10 0-16,-8 10 2 16,0 2 8-16,0 0-16 15,5 6-12-15,-1 26-4 16,4 12 16-16,-2 12 8 16,1 2 5-16,-3 2-4 15,-3 1 7-15,-3-3-8 0,0-8-6 16,0-1 5-16,0-14-7 15,-13-3 8-15,-6-9-8 16,0-9 0-16,-6-7 0 16,-2-7 20-16,-2 0 3 15,-2 0-9-15,4-26 2 16,10-6-1-16,10-12-2 16,7-4-2-16,9-2-8 15,27-4 3-15,8 0 0 16,5 5-6-16,1 5-16 15,-2 5-29-15,-1 5-24 16,-5 9-46-16,-2 11-20 16,-9 6-8-16,-4-3 59 0,-6 11 64 15,-8-3 20-15,-6-1 10 16,-3 4 27-16,-4-5 16 16,0 5 17-16,0 0-22 15,0 0-9-15,0 0-8 16,-4 0-9-16,-10 0-15 15,6 9-1-15,-1 5 17 16,-1 4 10-16,4 8-10 16,-1 4-12-16,3 2 3 15,4-4 3-15,0-2-12 16,0-3-4-16,0-6 0 16,4-8-1-16,9-9 0 0,3 0 0 15,2-9 0 1,0-19-6-16,-10-5-27 0,-8 4-18 15,0 0 7-15,-8 6 32 16,-19 5 8-16,-2 13 4 16,4 0 19-16,8 5 7 15,7 0 8-15,10 0-21 16,0 0-4-16,0 0 11 16,23 5-18-16,8 0 21 15,2 2-6-15,1-7-17 16,0 0-1-16,-6 0-39 15,-1 0-38-15,-2 0 23 0,-3 0 28 16,-4 0 24-16,0-7 6 16,-7-3 17-16,-6 6 17 15,-3 4 10-15,-2 0-15 16,0 0-32-16,0 9-9 16,0 12 9-16,0-1 6 15,0-3-3-15,0 0-3 16,0-7 11-16,9-2-4 15,1-4-4-15,7 3-1 16,0-7 3-16,5 0 5 16,3-5-5-16,-2-15 9 15,-8-6-13-15,-9-4 4 16,-6-2-4-16,0 6 2 16,-21 3-1-16,-13 14 0 15,-7 9 0-15,2 0-4 0,5 4-8 16,7 24-131-16,14-2-57 15,13 0-397-15</inkml:trace>
  <inkml:trace contextRef="#ctx0" brushRef="#br0" timeOffset="3088.41">28267 16554 511 0,'0'0'248'0,"0"0"-181"16,0 0-39-16,0 0-19 0,0 0 0 16,0 0 0-16,5-11-2 15,-5 11 0-15,0 0 72 16,0-3-9-16,-7-2-5 16,-15-1-45-16,-4 2-19 15,-1 4 2-15,0 0 0 16,0 0 5-16,4 2-3 15,6 14 12-15,1 2-8 16,5 7 15-16,2 1 2 16,7-5-12-16,2-3-6 15,0-4 2-15,0-6-7 16,16-4 7-16,6-4 12 16,6-4-4-16,1-22-7 0,-2-9-11 15,0-11-1-15,-7-3-17 16,-4-9 11-16,-9-13 0 15,-7 3 5 1,0 6 1-16,0 8 2 0,-10 18 9 16,6 20 12-16,4 14 22 15,0 2-23-15,0 22-21 16,0 29 0-16,0 19 24 16,0 15 8-16,12-4-22 15,-4-5 3-15,3-10-13 16,-1-16-24-16,-6-14-77 15,5-18-219-15,-3-18-622 16</inkml:trace>
  <inkml:trace contextRef="#ctx0" brushRef="#br0" timeOffset="3465.92">28726 16110 622 0,'0'0'374'0,"0"0"-223"16,0 0-69-16,0 0-27 15,0 0-9-15,0 0-3 16,201 197-35-16,-188-93-8 16,-13 12-1-16,-35-2-1 15,-43-11-1-15,-42-10 3 16,-41-6-4-16,-46-12-41 0,-45-16-212 15,-40-21-593 1</inkml:trace>
  <inkml:trace contextRef="#ctx0" brushRef="#br0" timeOffset="4514.7">16634 16513 104 0,'0'0'116'16,"0"0"-82"-16,0 0 4 15,0 0 61-15,0 0 15 16,0 0-40-16,15 0-17 15,-12 0 10-15,1 0 14 16,3 0 14-16,-5 0-4 16,-2 0-17-16,0 0-15 15,0 0 0-15,0 0-1 16,0 0-52-16,0 0-4 16,-2 4-4-16,-17 19-19 0,-8 20 21 15,-10 19 6-15,-1 19 8 16,7 18-5-16,11 17 1 15,20 13-4-15,6-2 0 16,46-8-3-16,28-20 1 16,29-20-4-16,34-25-119 15,17-22-145-15,16-28-346 16</inkml:trace>
  <inkml:trace contextRef="#ctx0" brushRef="#br0" timeOffset="17539.5">581 3716 426 0,'0'-8'190'0,"0"3"-99"15,0 5 20-15,0-4-27 16,0 4-12-16,0 0-30 16,0 0-26-16,0 0-7 15,0 0-4-15,0 0 18 16,0 0-5-16,0 0-2 0,0 0-16 16,0 9 0-16,-4 7 2 15,0-2 12-15,1-6 4 16,3-7-10-16,0-1-8 15,0 0 5-15,0 0 20 16,0 0 11-16,0-23 42 16,0-20-25-16,13-20-48 15,3-9 0-15,-3 1 0 16,8 1-2-16,-2 7 0 16,-3 13 0-16,0 14 7 15,-5 10 9-15,-4 10 6 16,-1 8-8-16,-4 7 0 15,-2 1-9-15,0 0-5 0,0 0-3 16,2 0-4 0,6 0-2-16,5 24-3 0,3 15 0 15,3 17 4-15,10 12 5 16,-2 5 3-16,-2-4 2 16,-3-11-4-16,-9-12 2 15,-1-13-1-15,-5-8-2 16,-5-13 0-16,0-7-2 15,-2-5-1-15,0 0-1 16,0 0-2-16,-18 0 6 16,-26-15 5-16,-17-10-5 15,-3 0-12-15,-4-2 9 0,13 5 3 16,4 3 0 0,11 6-1-16,15 9 2 0,7 0-1 15,11 4 3-15,7-2 1 16,0 0-4-16,0 0-13 15,3-2-39-15,23-4 50 16,14-6 2-16,16-13 20 16,11-2 2-16,3-3-22 15,1-2-5-15,-7 3-4 16,-8 4-19-16,-14 3 5 16,-17 7 12-16,-15 7 9 15,-10 6 1-15,0 4-2 16,0 0-35-16,-19 17 35 15,-21 30 3-15,-20 20 5 0,-8 17 5 16,4-4 3-16,10-8-13 16,19-14 7-16,8-11-4 15,14-11-2-15,6-11-2 16,7-7-98-16,0-11-217 16,0-7-350-16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7T03:51:52.6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3123 5426 4 0,'-2'0'13'0,"-5"0"-7"15,2 0 41-15,-2 0-7 16,1 0-30-16,1 0 30 0,3 0-30 15,0 0 20 1,2 0 12-16,0 0-7 0,0 0 7 16,-2 0-10-16,2 0 12 15,0 0 19-15,0 0 7 16,0 0-3-16,0 0-9 16,0 0-23-16,0-2-32 15,0 2-3-15,0-3-14 16,15-4 14-16,14-3 25 15,7-4 1-15,7-4-22 16,1 0 7-16,-4 0-9 16,-4 4 8-16,-5-1-4 15,-9 8-4-15,-6-2-1 16,-8 6 0-16,-5 1 3 0,-1 0-2 16,-2 2 1-1,0 0-3-15,0 0 0 0,0 0-3 16,0 0 1-16,0 0 0 15,0 0-6-15,0 0-37 16,0 0-26-16,0 0-34 16,0 0-39-16,0 0-38 15,0 4 71-15</inkml:trace>
  <inkml:trace contextRef="#ctx0" brushRef="#br0" timeOffset="357.06">3104 5432 43 0,'0'0'60'0,"0"0"37"16,0 0 41-16,0 0-70 15,0 0-14-15,0 0-14 16,0 0-28-16,17-50-7 16,5 40-2-16,2 1-3 15,3-3 0-15,-3 5 2 0,-1 0 7 16,-4 2-9-16,-3 1 2 16,0 0-6-16,-7 2 9 15,0 2 1-15,-7 0 0 16,0 0-4-16,0-2 3 15,5 2-5-15,0 0-4 16,0 0-45-16,-5 0-244 16</inkml:trace>
  <inkml:trace contextRef="#ctx0" brushRef="#br0" timeOffset="62074.2">20982 7592 90 0,'357'-17'0'15</inkml:trace>
  <inkml:trace contextRef="#ctx0" brushRef="#br0" timeOffset="29939.2">720 13994 79 0,'0'-5'113'15,"0"-2"-44"-15,0 0 76 0,0 3 4 16,0-5-74-1,0 5 1-15,0-1 36 0,0-4-68 16,0 4 8-16,0-4 5 16,0 3-1-16,0 0-29 15,0 4-2-15,0 0-4 16,0-3 5-16,0 5-5 16,0-3 0-16,0 1-13 15,0 2 2-15,0-6 1 16,0 6 2-16,0-2-4 15,0 1 0-15,0 1-4 16,0 0 1-16,0 0-4 16,0 0-1-16,0 0 2 15,0 0 1-15,0 0 0 0,0 0-3 16,0 0 1-16,0 0-2 16,0 0 0-16,0 0-2 15,0 0 2-15,0 0-2 16,0 0 1-16,0 0 0 15,0 0 1-15,0 0 1 16,0 0-1-16,0 0 1 16,0 0-1-16,0 0 1 15,0 0-1-15,0 0 1 16,0 0-1-16,0 0 0 16,0-3 0-16,0 3 1 15,0 0-1-15,0 0-1 0,0 0 1 16,0 0 1-16,0 0 0 15,0 0 0-15,0 0-1 16,0 0 0-16,0 0 0 16,0 0 0-16,0 0 0 15,0 0 0-15,0 0-1 16,0 0 0-16,0 0-2 16,0 0-9-16,0 0-12 15,0 12-9-15,8 20 20 16,11 14 13-16,2 5 2 15,8-1-1-15,0-4-1 16,-2-7 0-16,-4-2-1 16,-8-11 0-16,-6-6 2 0,-4-8 0 15,-3-8 0-15,-2-1 2 16,2-3 1-16,-2 0 6 16,2 0 9-16,3-17 7 15,3-15 23-15,6-12-41 16,1-13-8-16,1-1 2 15,5 0 1-15,-4 2-3 16,1 3 0-16,-3 6-1 16,-5 11 1-16,-6 8-3 15,-2 14 2-15,-2 6-7 16,0 4-17-16,0 4-36 16,0 0-48-16,0 8-120 15,-16 12-32-15,1 10 26 0,-1-2-130 16</inkml:trace>
  <inkml:trace contextRef="#ctx0" brushRef="#br0" timeOffset="31558.1">1241 14061 267 0,'0'0'116'0,"0"0"-33"0,0 0 24 16,0 0-58-16,0 0-2 15,0 0-18-15,0-31-6 16,2 30 12-16,-2 1-11 16,3-3 9-16,-3 3 7 15,0 0-19-15,2 0-9 16,-2 0-12-16,0 0-4 15,2 0-13-15,-2 0 4 16,2 0 6-16,0 0 7 16,0 0 8-16,4 3-8 15,-4-2 0-15,0 2 5 16,0-3-4-16,0 0 3 16,-2 0-2-16,0 0 11 0,0 0-2 15,2 0 5 1,3 0 36-16,1-18-23 0,2-5-19 15,-4-2-4-15,-2-3-5 16,-2-2 3-16,0 4-4 16,0-1-2-16,0 8 2 15,0 2 0-15,-4 7 2 16,-4 2-7-16,4 2 9 16,0 1-8-16,-1 4-3 15,1 1-7-15,0 0 12 16,-6 0-11-16,-3 0 13 15,-1 0 0-15,-1 15 0 0,-3 5-5 16,1 3 4 0,-4 7-8-16,4 4 8 0,1 4-4 15,3 2 5-15,1-4-5 16,6-1 5-16,6-7-5 16,0-7 2-16,0-4 3 15,0-3 10-15,2-8-6 16,9-2 13-16,1-4-9 15,5 0-7-15,5 0 52 16,1-14-26-16,-1-4-14 16,-6 0-9-16,-3-3 2 15,-2 2-6-15,-4 1-3 16,-3-4 3-16,-2-5 0 16,0 5 0-16,-2 3 3 15,2 2 0-15,-2 7-3 0,0 6 3 16,0 4-3-16,0 0-9 15,0 0 7-15,0 0-5 16,0 0 2-16,0 0-11 16,0 0-3-16,0 17 13 15,0 6 6-15,0 7 0 16,4 0 0-16,2 3 0 16,3-1-2-16,2-6 2 15,0-2 3-15,2-7-2 16,-1-5 5-16,-1-1 0 15,-3-11 0-15,2 0 0 16,-1 0 15-16,1 0-4 0,7-18-6 16,-2-12 5-1,-1-3-16-15,-4-6 1 0,-1-2 0 16,-2 0-1-16,-2 2 2 16,-1 9-2-16,-2 7 3 15,2 6 6-15,-1 9-9 16,-1 4 7-16,-2 4-3 15,2 0-4-15,-2 0-10 16,2 0-12-16,0 0 4 16,6 10 12-16,0-2 6 15,3 0 1-15,3-5 4 16,-3 2 2-16,5-5-1 0,-3 0-5 16,1 0 2-1,1 0 0-15,-2-8-3 16,1-8-5-16,-1-6-13 0,-4 5 6 15,-2 0 9-15,-3 7 0 16,-4 3 3-16,0 6 0 16,0 1 6-16,0 0-6 15,0 0-17-15,0 0-21 16,0 15 30-16,-2 12 8 16,-9 5 0-16,2 0 4 15,2 1-3-15,1 0 5 16,6-5 7-16,0-2-2 15,0-5-2-15,0-6 4 16,4-5-6-16,9-1 7 16,1-5 4-16,-1-3-15 0,5-1 29 15,-1 0-16-15,6 0-3 16,-1-5-3-16,1-14-7 16,-2 0 4-16,0-8-5 15,-1 0 5-15,-5-2-7 16,-3 1 0-16,-3 4 0 15,-5 4 5-15,0 6-5 16,-1 4 6-16,-3 4-3 16,0 2 10-16,0 4 1 15,0 0-2-15,0 0-12 16,0 0-4-16,0 0-4 16,0 0 0-16,0 0-4 15,0 7 4-15,0 14 8 0,0 5 4 16,0 5 13-16,0 2-2 15,0-1-1-15,0 0-4 16,9-3-3-16,2-5 3 16,2-7-4-16,-1-6-3 15,3-10 0-15,5-1-1 16,3 0 4-16,4-25-6 16,-4-10-79-16,-4-9-55 15,-9-3-117-15,-5-10-252 16</inkml:trace>
  <inkml:trace contextRef="#ctx0" brushRef="#br0" timeOffset="31851.23">1930 13467 293 0,'0'0'340'0,"0"0"-321"15,0 0-19-15,0 0 0 16,0 0 22-16,0 0 14 15,7 41 16-15,8-38 28 16,3-3 2-16,-3 0-32 16,1-3 1-16,-3-16-16 15,-3-5-16-15,-6-4-19 16,-4 2-1-16,0 6 0 16,0 4-3-16,-16 12-10 15,-3 4-8-15,-4 4 1 0,-6 28 16 16,2 11-32-16,3 8-37 15,2 7-56-15,10 0-174 16,10-3-151-16</inkml:trace>
  <inkml:trace contextRef="#ctx0" brushRef="#br0" timeOffset="33089.25">2199 13848 362 0,'0'0'77'0,"0"0"1"0,0 0 5 15,0 0-52-15,0 0 26 16,0 0-37-16,18-20-19 16,-18 20 1-16,0 0 3 15,0 0-3-15,0 0-2 16,0 0-1-16,0 0 1 15,3 4 6-15,-3 4 10 16,2-4-7-16,-2-2-5 16,0 0 3-16,0-2-5 15,0 0 9-15,0 0 14 16,0 0 45-16,0 0 3 16,0 0-12-16,0-4-23 15,-7-12-35-15,-1 0 0 0,0-3 2 16,0 5-4-16,1 1 0 15,3 3 1-15,2 4 5 16,-1 0 1-16,-1 6 8 16,-3-2-4-16,-2 2-12 15,-4 0-16-15,-3 0 14 16,-2 4-4-16,-2 12 5 16,0 1-2-16,0 6 3 15,5 3-2-15,-2 4 1 16,7 0 1-16,1 4-2 15,3-1 3-15,0 2-1 16,4-3 2-16,2-2 1 16,0-3 0-16,0-5-2 15,0-8 3-15,8-2-7 0,0-6 11 16,3-5-1-16,5-1 2 16,1 0 19-16,4-7 0 15,1-13-10-15,-2-8-10 16,-2-3-2-16,-5-1-6 15,1 0-3-15,-3 3 1 16,-2 3 2-16,-2 3 0 16,-1 0 0-16,1 8 3 15,-3 1-3-15,-2 6 0 16,0 4 1-16,1 4 2 0,-3 0-3 16,0 0 0-16,3 0-8 15,-3 0-6-15,0 14-3 16,0 10 12-16,0 5 2 15,0 8-1-15,0 1 4 16,0 0 0 0,0-3 0-16,0-5 0 0,0-4 2 15,0-8-2-15,0-4 2 16,0-8 3-16,0-3-4 16,0-3 2-16,0 0 8 15,0 0 8-15,12-13-16 16,1-18-3-16,3 0-15 15,-3-5-5-15,3 1 3 0,0 2 16 16,0 4-3 0,-3 7 7-16,-2 7-3 0,-2 6 9 15,-5 7 6-15,3 2-11 16,-2 0-4-16,-1 8-10 16,3 16 6-16,-5 8 4 15,0-4 1-15,0 4 5 16,1-2-3-16,-3-2-2 15,0-3 4-15,0-5-3 16,0-4 3-16,0-8-3 16,0-3-2-16,0-5 1 15,0 0 5-15,0 0 10 16,4-5 5-16,3-19-21 16,2-8-53-16,2-4-3 0,0 0 10 15,0-3 24-15,0 7 20 16,3 4 1-1,-3 1 2-15,1 8 17 0,-2 7 19 16,-1 4 6-16,1 6-12 16,-4 2-13-16,0 0-15 15,3 10-3-15,-2 14 0 16,0 10 8-16,-5 2-2 16,0 0 0-16,0 0-4 15,-2-5 1-15,0-3-3 16,0-9-63-16,0-7-32 15,0-7-104-15,0-5-204 16</inkml:trace>
  <inkml:trace contextRef="#ctx0" brushRef="#br0" timeOffset="33951.79">2837 13779 484 0,'0'0'265'15,"0"0"-127"-15,0 0-62 16,0 0-35-16,0 0-34 16,0 0-7-16,9-7-9 15,-9 9 7-15,3 10 2 16,-1 0 2-16,-2 2-2 0,0-1 1 16,0 2 0-16,0-1 0 15,0-4-1-15,0-6 1 16,0-1 4-16,0-3-4 15,0 0 4-15,0 0 9 16,0-15-14-16,0-4-5 16,0-4-10-16,0 0 11 15,0 4 4-15,0 3 0 16,-2 4 4-16,2 3-4 16,-3 6 8-16,1 3 12 15,0 0-20-15,-5 0-6 16,-2 0-7-16,-4 15 8 15,-3 8 5-15,3 5 6 16,-1 2-3-16,3 6 4 16,3-2 0-16,2 0-3 0,6-2-1 15,0-4-1-15,0-4 4 16,4-3 1-16,13-8 1 16,5-2 7-16,9-8 30 15,5-3 1-15,-1 0-27 16,1 0-9-16,-3-12-2 15,2-11 0-15,-6-4-2 16,-3-3-2-16,-2-1-2 16,-3 4 2-16,-3 1-2 15,-5 4 3-15,-2 2 3 16,-2 4-3-16,-2 2 3 16,-3 0-5-16,-2 2 0 15,0 1 0-15,-2-1-3 0,0 3 1 16,0 1-1-1,0 0 1-15,0-1-1 0,0 4 2 16,0 3 3-16,0-3-1 16,0 0-4-16,-6 3 0 15,-3 2-7-15,-5 0-2 16,-1 0 5-16,1 7-2 16,-1 10 1-16,3 4 2 15,4 6 1-15,1 3 0 16,5 2 2-16,2 0-1 15,0 0 1-15,15-8 0 16,8-3 7-16,4-10 18 0,0-7 2 16,6-4-2-1,2 0-3-15,5-5-4 0,3-16-7 16,-1-7-9-16,-4-4 0 16,-5-3-2-16,-6 0-29 15,-5-2-18-15,-8 5-55 16,-7 6-65-16,-7 9-163 15</inkml:trace>
  <inkml:trace contextRef="#ctx0" brushRef="#br0" timeOffset="35031.98">3947 13627 194 0,'0'0'127'0,"0"0"28"16,0 0-22-16,0 0-39 16,0 0 30-16,0 0-35 15,5-38-23-15,-5 38 3 0,0 0-16 16,0 0-3-16,0 0-16 15,-3 0-31-15,-14 0-3 16,-5 18-3-16,-1 8 1 16,1 4 2-16,4 8-2 15,7 1 2-15,2-3 1 16,9 0 2-16,0-4-3 16,0-4 4-16,4-5 9 15,8-9-7-15,3-1-1 16,3-13 4-16,9 0 3 15,2-18 4-15,5-15-8 16,-5-13-8-16,-6-3-18 16,-9 1-20-16,-9 4 8 0,-5 10 26 15,0 11 4-15,0 10 3 16,-5 8 30-16,-9 5-14 16,-3 0-19-16,-3 10-5 15,2 14-2-15,0 6 5 16,7 5-1-16,9-1 3 15,2-4 1-15,0-4 3 16,20-4 1-16,13-8 2 16,8-6-7-16,1-8-12 15,-3 0-33-15,4-5-22 16,-3-22-22-16,-4-9-71 0,-1-5 46 16,-6-6 68-1,-4 1 40-15,-5-2 6 16,-5 3 35-16,-5 6 52 0,-6 12-9 15,1 8-4-15,-3 10-9 16,-2 6-8-16,0 0-28 16,0 3-29-16,0 0-2 15,0 3-22-15,0 26 19 16,-9 12 5-16,-7 10 13 16,1 14 6-16,-3 8 12 15,-3 11 5-15,4 9-9 16,-3 3-16-16,-1 1 3 15,2 1-9-15,-1-12-4 16,2-7 1-16,2-13 7 16,5-20-8-16,7-17-1 0,-1-12-22 15,5-17-82-15,0-6-5 16,0-34-20-16,9-14-593 16</inkml:trace>
  <inkml:trace contextRef="#ctx0" brushRef="#br0" timeOffset="35228.86">4175 14033 747 0,'0'0'248'16,"0"0"-148"-16,0 0 4 16,0 0-38-16,0 0-50 15,0 0-8-15,131-76-4 0,-99 58-4 16,-8 1-7-16,-4 1-51 15,-6 0-59-15,-6-2-53 16,1-3-177-16</inkml:trace>
  <inkml:trace contextRef="#ctx0" brushRef="#br0" timeOffset="36088.25">4977 13275 19 0,'0'0'268'15,"0"0"-120"-15,0 0 18 16,0 0-46-16,0 0 2 16,0 0-48-16,15-43 3 0,-12 41-7 15,-3 2-10-15,0 0-2 16,0 0-17-16,0 0-21 15,0 0-20-15,0 14-13 16,0 21-1-16,-3 11 14 16,-7 8 0-16,1-3 1 15,0-2-1-15,0-5 3 16,2-10-3-16,1-2 1 16,1-9 3-16,0-8-4 15,3-6-2-15,-2-7-109 16,-1-2 17-16,-1 0 39 15,-1-19-117-15,0-7-223 16</inkml:trace>
  <inkml:trace contextRef="#ctx0" brushRef="#br0" timeOffset="36279.14">4846 13425 155 0,'0'0'271'0,"0"0"-97"0,0 0-27 15,0 0-11-15,0 0-51 16,0 0-26-16,4-16 2 15,23 6 6-15,9-5-45 16,-1 0-2-16,3-1-15 16,-7 2-1-16,0 1-4 15,-2 3-27-15,-4 3-86 16,-7 0-65-16,-5 2-234 0</inkml:trace>
  <inkml:trace contextRef="#ctx0" brushRef="#br0" timeOffset="36680.92">4979 13283 476 0,'0'0'169'0,"0"0"-77"15,0 0-37-15,0 0-30 16,0 0-25-16,0 0-2 15,-4 0-51-15,-2 0 0 16,1 0 40-16,-2 8 10 16,5-4-6-16,0-1-2 0,-1 1 2 15,3 1-3-15,0-3-6 16,0 3 18-16,0 2 64 16,0 5 14-16,0 10 36 15,0 6 4-15,0 12-38 16,-4 6-8-16,2 8-29 15,0 5-5-15,0 2-13 16,2 4-9-16,-3-7-8 16,3-6-3-16,-2-6-4 15,-1-15 5-15,3-8-3 16,0-9 1-16,0-10-4 16,0-4-28-16,0 0-41 0,16-24-39 15,9-12-276-15</inkml:trace>
  <inkml:trace contextRef="#ctx0" brushRef="#br0" timeOffset="38144.83">5256 13614 348 0,'0'0'290'16,"0"0"-165"-16,0 0-42 15,0 0-14-15,0 0-33 16,0 0-25-16,4-7-6 15,-4 7 2-15,0-3 14 16,0-4 35-16,0-3-26 0,0 3-27 16,0-2-3-16,0-1 1 15,0 3-1-15,-11-4 1 16,0 5 0-16,2 3-1 16,0 0 0-16,3 3 1 15,-1 0 3-15,-2 0-4 16,-4 6-5-16,-1 14 4 15,-3 5 0-15,-2 2 0 16,4 5 1-16,-1 0 0 16,3 0 5-16,1-2 0 15,4-6-4-15,1-4 1 16,5-8 1-16,0-5-2 16,2-5 0-16,0-2 5 15,0 0 10-15,0 0 2 0,0-21 25 16,15-11-38-16,5 1-4 15,-2-1-1-15,-2 3 0 16,-3 5-4-16,-4 2 4 16,0 5 2-16,0 0-1 15,-3 3-1-15,4 4 0 16,-2 2 0-16,-1 4 0 16,-3 2 15-16,-1 2-8 15,-3 0-7-15,5 0-7 16,-1 0-7-16,2 14 14 15,3 4 0-15,1 2 3 16,0-4 2-16,3 1 2 16,1-1 2-16,-1-7-3 0,1 2 2 15,-1-6-5-15,-1 0 1 16,-1-5 3-16,2 0 5 16,0 0-2-16,3-13-3 15,0-9 2-15,-3-2-2 16,-4-3-7-16,-2-1-2 15,-5 1-15-15,-2 5 7 16,0 6 7-16,0 8 2 16,0 3 1-16,0 5 4 15,0 0 3-15,0 0-7 0,-7 0-10 16,-9 3 9 0,1 7-2-16,3 2 3 0,6-2 0 15,4-4-3-15,2 2-1 16,0-4-13-16,2 1-17 15,14 0 24-15,6-1-12 16,-2-1-19-16,0-2 9 16,-2 1 3-16,0 3-1 15,-5-2 17-15,1 4 11 16,-6 0-6-16,3 5 2 16,1 5 3-16,1 0 3 15,1-1 9-15,-3-3 2 16,-1-5-4-16,-2-3-4 15,0-2 1-15,3-3 3 16,3 0 6-16,3 0-13 16,2-7-9-16,3-10-28 15,-2-6-60-15,-2-3-16 0,-1-2 45 16,-5-2 46-16,-3 0 22 16,-7 0 10-16,-2 2 33 15,0 6-9-15,0 8 34 16,0 4 8-16,0 8-28 15,0 2-17-15,-2 0-31 16,-9 0-5-16,-5 18 3 16,-2 10-1-16,2 0 3 15,3 4 1-15,4-4-1 16,7-3 2-16,2-6 0 16,0-5-1-16,0-5 8 15,0-5-4-15,0-4-2 0,2 0 10 16,10-15 9-16,0-9-17 15,5-3-3-15,0 1-2 16,-1 1-2-16,-3 4 2 16,-1 6 1-16,-6 7 0 15,-2 4-1-15,-1 4 6 16,-3 0-6-16,0 24-18 16,0 10 16-16,0 10 2 15,0 8 8-15,0 6-3 16,0 3 10-16,0 5 12 15,0 0-2-15,0 0-11 16,0 0-8-16,0-5 4 16,-9-10-3-16,-3-8-1 0,1-11 0 15,1-14 1-15,0-6 6 16,3-6 0-16,3-6 11 16,-4 0 25-16,-2 0 9 15,-1-24-37-15,0-10-13 16,4-7-1-16,5-7-1 15,2-3-2-15,0-5-4 16,14 3 0-16,7-3-3 16,6 6-23-16,2 1-36 15,0 5-50-15,-2 6-87 16,-2 4-254-16</inkml:trace>
  <inkml:trace contextRef="#ctx0" brushRef="#br0" timeOffset="38781.38">5978 13531 349 0,'0'0'212'0,"0"0"-53"16,0 0-18-16,0 0-71 15,0 0-25-15,0 0-14 16,21 0-20-16,-9-2 1 16,5-4-3-16,0-2-1 15,1-2-1-15,4-2-6 16,0-5 3-16,5-2 0 15,-2-3-4-15,-1-4-10 16,-6 0-11-16,-9-4 2 0,-4 3 1 16,-5 8-10-1,0 0 6-15,0 10-1 0,-19 5 17 16,2 4 6-16,-3 0-7 16,-1 23 7-16,4 10 5 15,-1 5 3-15,5 6 8 16,3 2-8-16,10 0 7 15,0-4 1-15,0-6-2 16,16-5-1-16,4-12 12 16,0-9 5-16,3-10-6 15,-1 0 19-15,4-12 6 16,3-22-33-16,2-8-16 0,2-10-30 16,-8-4-7-1,0-8-1-15,-4-3 10 0,-6 0 14 16,-1 4 14-16,-6 10 0 15,-3 9 4-15,-3 13 1 16,-2 11-1-16,0 11 14 16,0 6 11-16,0 3-29 15,0 0-8-15,-11 17 4 16,-7 10 1-16,0 7 3 16,0 9 3-16,1 3 4 15,1 3-2-15,3 4 8 16,1-2-4-16,3 4-4 15,9-6 3-15,0-2-8 16,0-5 4-16,0-6 0 16,5-10-2-16,11-8-1 0,-3-10-1 15,5-8-53-15,1 0-33 16,4-23-181-16,-5-12-392 16</inkml:trace>
  <inkml:trace contextRef="#ctx0" brushRef="#br0" timeOffset="38939.27">6337 13339 681 0,'0'0'165'16,"0"0"-129"-16,0 0-28 0,0 0-8 15,0 0-95-15,0 0-252 16</inkml:trace>
  <inkml:trace contextRef="#ctx0" brushRef="#br0" timeOffset="39824.3">2338 15066 54 0,'0'0'116'0,"0"0"-18"16,0 0-9-16,0 0-24 15,0 0-29-15,0 0-7 0,-21 0 17 16,13 0 48 0,1 0-7-16,1 0-13 0,4 0 5 15,2 0 7-15,0 0-11 16,0 0 5-16,0 0 5 15,0 0-36-15,0 0 0 16,15-11-3-16,16 3-28 16,9-6-14-16,7 1-2 15,3 1-2-15,-4-3-19 16,-6 7-30-16,-9 2-36 16,-13 2-38-16,-9 2-26 15,-9 2-56-15,0 0 1 16,-5 0-120-16,-17 0 147 15</inkml:trace>
  <inkml:trace contextRef="#ctx0" brushRef="#br0" timeOffset="40506.08">2294 15095 72 0,'0'0'240'15,"0"0"34"-15,0 0-59 16,0 0-20-16,0 0-61 15,0 0-39-15,-10 0-48 16,10 0-38-16,0 0-5 16,0 0 6-16,16 0-10 15,4 6-2-15,4-2 0 16,3 4 2-16,0 3 0 0,-4-2 0 16,-8 3-1-16,-1 2-22 15,-10 4 5-15,-4 5 6 16,0-2 3-16,-2 5 8 15,-19 3 1-15,-5 3 0 16,-3 2 0-16,-3-2 2 16,3-2-1-16,-2-2-1 15,4-6 1-15,8-3 2 16,3-12 20-16,9-5-2 16,3 3-1-16,2-4-1 15,-2 1-10-15,4 2 3 16,-3-4 1-16,3 0-4 15,0 0 0-15,-3 5-3 0,3-5 3 16,0 0-1 0,0 0 3-16,0 0-3 0,0 0-4 15,0 0 2-15,0 0 1 16,0 0-1-16,0 0 4 16,0 0-1-16,16 0-3 15,9 0 15-15,10-5-16 16,3-9-2-16,7 7-3 15,2-4-11-15,-2 3-5 16,1 0-7-16,-3 3-1 16,-8 0 2-16,-6 5 3 15,-14-6 14-15,-10 5 5 16,-5 1 1-16,0 0 3 16,0 0 3-16,0 0-5 0,0-3 4 15,0 1 1-15,0-4-7 16,0-8-1-16,0-2-17 15,0-3-9-15,0-4-7 16,0 2-29-16,12-2-31 16,12 5-26-16,5 4-111 15,2 2-149-15</inkml:trace>
  <inkml:trace contextRef="#ctx0" brushRef="#br0" timeOffset="40994.56">3339 14891 586 0,'0'0'165'0,"0"0"-97"15,0 0 12-15,0 0-27 16,0 0-53-16,0 0-4 16,-27 13 4-16,7 12 13 15,0 3 15-15,-2 10 26 16,-1 10 3-16,4 2-14 16,0 8-12-16,6 4-12 15,6 4-2-15,5-8-15 16,2-9 5-16,0-6-2 15,18-14 3-15,11-7-8 16,4-18-48-16,5-4-68 16,0-11-69-16,-4-26-340 0</inkml:trace>
  <inkml:trace contextRef="#ctx0" brushRef="#br0" timeOffset="41653.24">3501 15124 119 0,'0'0'613'0,"0"0"-452"16,0 0-101-16,0 0-24 15,0 0-24-15,0 0-12 16,0-9-11-16,2 9 11 16,0 0 0-16,4 9 6 0,0 8 5 15,3-3-4-15,3 4-6 16,-2-4 5-16,6-6 0 15,0 1-3-15,4-9 10 16,4 0-6-16,3-13-7 16,-1-13-4-16,1-3 4 15,-4-2 2-15,-8-1-2 16,-3 8 3-16,-6 2 0 16,-4 6 13-16,1 8 9 15,-3-4 1-15,0 9 7 16,2 3 26-16,0 0-36 15,-2 0-17-15,2 0-5 16,-2 0-1-16,0 0-13 0,0 15-2 16,0 13 15-16,-2 12 0 15,-7 8 3-15,3 5-1 16,-2 5-2-16,4 3 6 16,0 5-2-16,1-5-3 15,1-3 1-15,0-8-1 16,2-1 1-16,0-9-2 15,0-10 2-15,-2-6-2 16,2-6 4-16,-2-5-3 16,-2-4 0-16,-2-1 4 15,0-2-1-15,1-2-3 16,-3 0 15-16,-1 0 2 0,-3-4 13 16,0 0 2-1,-5 0-11-15,2 0-1 0,1-16-3 16,4-3-5-16,3-12-2 15,7-10-4-15,0-7-3 16,2-3-4-16,18-5 0 16,4 1-10-16,5 0-10 15,0 8-38-15,3 1-50 16,-3 8-126-16,-2 6-223 16</inkml:trace>
  <inkml:trace contextRef="#ctx0" brushRef="#br0" timeOffset="41948.07">3956 15124 446 0,'0'0'214'15,"0"0"-73"-15,0 0-15 16,0 0-24-16,0 0-52 16,0 0-26-16,7-5-1 15,-7 5-3-15,0 0 8 16,0 0-6-16,0 0-22 15,0 0-5-15,0 18 5 16,-5 8-3-16,1 2 3 16,4 7 1-16,0-3 8 15,0-4-5-15,9-3 1 0,11-11 0 16,7-11 7 0,2-3-4-16,2-3-8 15,-2-28-12-15,-4-5-103 0,-10-4-158 16,-4-10-265-16</inkml:trace>
  <inkml:trace contextRef="#ctx0" brushRef="#br0" timeOffset="42187.93">4177 14830 216 0,'0'0'322'16,"0"0"-253"-16,0 0-36 15,0 0-27-15,0 0 18 16,0 0 9-16,-36 62 34 15,36-62-28-15,0 0 17 16,0 0 57-16,0-1-1 0,2-13-78 16,3-2-26-1,0 6-5-15,-5-2 1 0,2 3-4 16,-2 8-1 0,0 1-50-16,0 0-40 0,0 0-106 15,0 0-124-15,13 4-157 16</inkml:trace>
  <inkml:trace contextRef="#ctx0" brushRef="#br0" timeOffset="42610.27">4435 15075 311 0,'0'0'272'15,"0"0"-129"-15,0 0-11 16,0 0 25-16,0 0-15 16,0 0-45-16,54-9-68 0,-2-6-21 15,3 1-2-15,-2 2-1 16,-1 4-3-16,-8-1 0 16,-11 4-2-16,-10 1-1 15,-11 0-22-15,-10 4-2 16,-2 0-3-16,0 0-48 15,-8 0-38-15,-9 0-13 16,-1 0-62-16,7 0-233 16</inkml:trace>
  <inkml:trace contextRef="#ctx0" brushRef="#br0" timeOffset="43655.44">5164 14841 130 0,'0'0'150'0,"0"0"-9"0,0 0 43 16,0 0-43-16,0 0-15 15,0 0-8-15,0 0-12 16,0 0-19-16,0 0-37 16,0 0-31-16,0 0-19 15,0 5-3-15,0 7-8 16,0 13 1-16,0 8 10 16,0 6 0-16,0 3-2 15,0 1 3-15,-4-5-1 16,-2-7 2-16,1-4 1 15,0-12-2-15,5-3-1 16,0-12 0-16,0 0 2 16,0 0 12-16,0-4 7 0,5-22-8 15,12-6-11-15,2-3-1 16,3-6-1-16,2 1 0 16,5 5 2-16,-2 0-1 15,2 7-1-15,-4 6 1 16,-7 3-3-16,-5 16 4 15,-5 3-4-15,-3 0-1 16,0 15-14-16,-1 15 6 16,-1 9 10-16,-3-4 0 15,0 6 1-15,0-10 0 16,0 1 8-16,0-7-6 16,0-7 0-16,0-3 1 15,-5-12 1-15,5-1-1 16,0-2 5-16,0 0 0 0,0-4 12 15,0-16-8-15,2-7-12 16,9-2 2-16,5 0 0 16,-1 4-2-16,4-1-4 15,-2 2 3-15,8-3 1 16,-1 6-1-16,-1 3 1 16,-2 8 2-16,-7-1-2 15,-5 11-5-15,-3 0 1 16,-3 0-8-16,-1 23 1 15,1 7 11-15,-3 9 1 16,0-4 3-16,0-3-1 0,0-2-2 16,0-6-1-16,0-6-23 15,-3-6-95-15,3-8-30 16,0-4-103-16,0 0-226 16</inkml:trace>
  <inkml:trace contextRef="#ctx0" brushRef="#br0" timeOffset="44053.27">5724 14973 539 0,'0'0'316'15,"0"0"-192"-15,0 0-71 16,0 0-40-16,0 0-6 0,0 0 0 16,111-11-5-1,-93 6 1-15,-2-2-2 0,-3-13-1 16,0-1-48-16,-1-5-35 15,-3-2-23-15,-3 2-1 16,-1-1 6-16,-5 8 70 16,0 6 28-16,0-3 3 15,0 6 9-15,0 6 27 16,-5 3-7-16,-6 1-1 16,-5 0-23-16,-1 13 13 15,-3 5 22-15,-3 9 27 16,4 5-6-16,-2 0-14 15,5 6 6-15,6-1-24 16,3-4 4-16,7 1-11 16,0-10-4-16,4-4 12 0,21-6-3 15,6-9 8-15,5-5-7 16,-1 0-28-16,-1-5-7 16,-1-22-69-16,-4-4-156 15,-2-5-324-15</inkml:trace>
  <inkml:trace contextRef="#ctx0" brushRef="#br0" timeOffset="45081.3">6205 14784 362 0,'0'0'182'0,"0"0"-85"16,0 0-54-16,0 0-43 0,0 0 1 15,0 0-1 1,0 0 13-16,0 4-5 0,0-4 9 15,0 0 4-15,0 0 2 16,0 0 11-16,0 0 4 16,0 0 0-16,0 0 0 15,0 0-5-15,-2-5-23 16,-5-3-8-16,1-1 3 16,-1 1-1-16,3 2 4 15,-1 3 21-15,1-6 24 16,1 9-25-16,-1 0-14 15,-5 0-13-15,-2 0-1 16,-2 12-6-16,-3 6 3 0,1 2 3 16,-2 6 0-16,5-1 1 15,1-1 5-15,1-1-6 16,8 0 2-16,0-4-2 16,2 1 4-16,0-8 3 15,0-1-6-15,0-5 7 16,12-3 14-16,3-3-4 15,-2 0-9-15,5 0-9 16,0-20-10-16,2-1-12 16,-2-7 12-16,-1-4 9 15,-1 2 1-15,-1-5 0 16,3 7 2-16,-7 2-2 0,1 8 0 16,-6 8 0-16,-3 6 1 15,-1 4 10-15,-2 0-2 16,0 0-9-16,0 0-16 15,0 22 12-15,0 1 4 16,-2 9 1-16,-3-2 0 16,5 2 6-16,-2-9-2 15,2-4-1-15,0-7-2 16,0-8-2-16,0-4 1 16,0 0 1-16,0 0 13 15,0-4 11-15,9-20-10 16,11-6-15-16,1 0-1 15,-2 2 0-15,-1 1-1 16,-3 9 0-16,1 9-1 16,-7 1 2-16,0 8-1 0,-4 0-3 15,-3 0-14-15,-2 23 2 16,0 7 16-16,0 9 4 16,0-1 7-16,0-2-5 15,-5-1 3-15,-2-12-6 16,5-5-1-16,0-6-1 15,2-7 1-15,0-5 0 16,0 0 3-16,0 0 9 16,0 0 4-16,2-20-4 15,16-6-14-15,-2 1 0 16,4-8-13-16,2-2 0 16,0-5-4-16,3 1 3 15,-1 3 10-15,1 8 4 16,0 6 2-16,-6 9-2 0,-5 4 19 15,-7 6 7-15,-5 3-11 16,-2 0-15-16,0 12-5 16,0 9 5-16,0 9 16 15,0 4-1-15,0 2-8 16,0 3-4-16,0-13 0 16,0-2-1-16,0-10-2 15,0-2-23-15,0-10-50 16,16-2-47-16,5 0-61 15,2 0-376-15</inkml:trace>
  <inkml:trace contextRef="#ctx0" brushRef="#br0" timeOffset="45861.59">6879 14775 203 0,'0'0'311'16,"0"0"-99"-16,0 0-93 15,0 0-15-15,0 0-26 16,0 0-17-16,51-63-19 15,-51 63-4-15,0 0-1 16,0 0-16-16,0 0-21 16,-13 8-1-16,-3 11 0 15,1 3 1-15,6 1-5 16,1 4 3-16,6 1 2 0,2-2 4 16,0-8 2-16,0-4-6 15,0-7 3-15,7-2-3 16,2-5-2-16,0 0 0 15,4-21 1-15,1-6-26 16,-3-9-21-16,0-1 7 16,-2 1-26-16,-5 4 4 15,-1 6 44-15,-3 6 8 16,0 5 11-16,0 10 14 16,0 1 23-16,0 4-16 15,-7 0-11-15,1 0 1 16,-6 2 0-16,3 10 15 15,1 4-12-15,1 2 2 0,4-2-10 16,3 2-2 0,0-1-3-16,10-5 10 0,12-3 8 15,4-4-6-15,3-5 0 16,4 0-6-16,-1 0-5 16,-3-9-2-16,0-13 0 15,-3-4-14-15,-1-1-1 16,-2-6 3-16,-4 3 11 15,-5 0-2-15,-3 2 2 16,-7-1 1-16,-4 4 0 16,2 6 0-16,-2 5 11 15,0 9 8-15,0 5-2 16,0 0-16-16,0 0-1 16,0 0-10-16,0 4-1 0,0 14 11 15,0 8 0 1,-6 6 5-16,-1 6 7 0,1 8-6 15,-1 3 12-15,0 2-12 16,0 5 0-16,1 3-5 16,0-3 3-16,-1 0 0 15,4-5-1-15,1-5 1 16,2-11-3-16,0-9 0 16,0-8 1-16,2-12 0 15,14-3 8-15,4-3 0 16,0 0-1-16,0-9-9 15,-5-9-31-15,-1-4-55 16,-3 4-42-16,-5-8-119 0,0-1-225 16</inkml:trace>
  <inkml:trace contextRef="#ctx0" brushRef="#br0" timeOffset="46045.15">7129 14811 73 0,'0'0'399'0,"0"0"-122"15,0 0-71-15,0 0-36 16,0 0-60-16,0 0-71 16,19-31-39-16,6 26 0 15,1 0-16-15,4-3-30 16,3-2-61-16,2-5-32 0,4-5-165 16,1-6-208-16</inkml:trace>
  <inkml:trace contextRef="#ctx0" brushRef="#br0" timeOffset="46325.99">7639 14517 310 0,'0'0'280'16,"0"0"-52"-16,0 0-104 16,0 0-42-16,0 0-36 15,0 0-46-15,7-13-1 16,-7 13-11-16,0 0 9 15,0 4-3-15,0 4 1 16,0-2 4-16,0 1 1 16,0-2 4-16,0-5 2 0,0 4-3 15,0-4-3-15,0 2 4 16,0-2-4-16,0 0-39 16,0 0-24-16,0 0 6 15,0 0 0-15,0-4-83 16,-9-3-30-16,-5 0-126 15</inkml:trace>
  <inkml:trace contextRef="#ctx0" brushRef="#br0" timeOffset="46678.8">7133 14837 44 0,'0'0'336'0,"0"0"-127"16,0 0-18-16,0 0-15 16,0 0-54-16,0 0-53 15,4-26-31-15,12 22-28 16,-3 4-8-16,-2 0-2 15,-4 0-5-15,0 14-7 16,-5 18 6-16,-2 10 3 0,0 8 2 16,0-2 1-16,0 2 1 15,-2-6 1-15,0-7-2 16,2-11-18-16,0-11-68 16,0-10-69-16,4-5-150 15,14-7-245-15</inkml:trace>
  <inkml:trace contextRef="#ctx0" brushRef="#br0" timeOffset="47397.79">7712 14582 257 0,'0'0'264'16,"0"0"-238"-16,0 0-20 15,0 0 1-15,0 0 28 16,0 0 33-16,-4 0 14 16,4 0 25-16,-2 0 13 15,2 0-35-15,0 0-36 16,0 0-21-16,0 0-28 16,-4 0-5-16,-4 5-2 15,4 15 7-15,-5-3 3 16,7 9-2-16,0-4 0 15,2-3 2-15,0 2-3 0,0-11-9 16,4-2-15-16,7-8-9 16,3 0 21-16,3-13-8 15,6-18-30-15,1-3-65 16,-1 0 12-16,-6 0 55 16,-3 5 48-16,-3 3 27 15,-5 9 45-15,2 0 3 16,-6 7 1-16,0 7-29 15,-2 1 12-15,0 2-21 16,0 0-23-16,0 0-15 16,0 0-19-16,0 17 17 15,0 8 2-15,0 5 9 0,0 5 8 16,0 6 7 0,0 10-1-16,0 4-5 0,-2 11-8 15,-3 3-5 1,0-1-3-16,1 3-1 0,0-13 2 15,-1 0-2-15,-1-17-1 16,-2-6 6-16,2-14-6 16,0-2 1-16,-1-14 0 15,1 2 1-15,-4-1 0 16,-3-6 9-16,-1 0 4 16,-3 0-3-16,-4 0 3 15,1 0 4-15,1-18-4 16,-2-4 5-16,8-6-3 15,7-3-1-15,6-9-6 16,0-6-5-16,21-7-5 0,11 0-2 16,-1-10-34-1,0 2-28-15,-6 6-82 0,-3 4-69 16,-7 10-150-16</inkml:trace>
  <inkml:trace contextRef="#ctx0" brushRef="#br0" timeOffset="48845.51">7804 14448 41 0,'0'0'191'16,"0"0"-2"-16,0 0 3 0,0 0-53 15,0 0-36-15,0 0-46 16,0-21-57-16,18 30 6 16,11 14 1-16,11 22 6 15,4 17 2-15,-5 17-8 16,-18 16 2-16,-21 11-2 16,-17-2-4-16,-41-11 1 15,-11-17 4-15,-5-13-3 16,7-19 4-16,9-16-9 15,12-19-26-15,15-9-158 16,19-30-240-16</inkml:trace>
  <inkml:trace contextRef="#ctx0" brushRef="#br0" timeOffset="49260.25">8219 14226 603 0,'0'0'206'0,"0"0"-89"16,0 0-61-16,0 0-38 16,0 0-18-16,0 0-2 0,75-41-1 15,-52 41-1-15,-3 0-2 16,-5 10 3-16,-1 4 3 15,-5 3-12-15,-3 4-1 16,-6 2 8-16,0-2 5 16,0 4 10-16,0-2 22 15,-13 0 0-15,-1-3 2 16,1-2 4-16,1-5 3 16,8-6-6-16,2-4-14 15,2-3 7-15,0 0 35 16,20 0 8-16,20-10-46 15,16-8-21-15,6 0-4 16,3-4-30-16,-5 4-30 16,-10 4-44-16,-17 7-42 0,-18-2-56 15,-15 9-194-15</inkml:trace>
  <inkml:trace contextRef="#ctx0" brushRef="#br0" timeOffset="50045.18">3789 15570 67 0,'0'0'140'16,"0"0"-66"-16,0 0-50 15,0 0 29-15,0 0 38 16,0 0-33-16,-109 26-37 0,115-21 91 16,31-1-14-1,23 2 16-15,26-2-20 0,28-4-10 16,33 0-33-16,36-10-24 15,29-16 22-15,28-5-12 16,28-1-15-16,11-4-11 16,13-3-10-16,6 6 4 15,-10 3-3-15,-16-2 1 16,-20 2-3-16,-25 2-1 16,-24 2 1-16,-31 4 4 15,-34 0 0-15,-36 4 11 16,-23 4 12-16,-22 3 3 15,-16 4 1-15,-12-2-5 16,-12 5-7-16,-11 4-3 16,-2-1-4-16,-4 1-10 0,0 0-2 15,0 0-1-15,0 0-7 16,-12 9-66-16,-22 15 8 16,-19 2-161-16,-16 1-244 15</inkml:trace>
  <inkml:trace contextRef="#ctx0" brushRef="#br0" timeOffset="50915.75">5515 15758 18 0,'0'0'292'0,"0"0"-15"16,0 0-99-16,0 0-79 16,0 0-26-16,0 0 16 15,0-9-43-15,0 9-8 16,0 0-15-16,0 0-21 15,0 0-2-15,0 0-13 16,0 9 1-16,0 3 12 16,0 11 3-16,0 0-2 15,0 9 2-15,0-1-1 16,0 3 3-16,-2-2 6 16,-6-4-10-16,0-1 9 15,3-5-8-15,1-10 5 0,0-8-6 16,4-4 6-16,0 0 10 15,0-4 11-15,2-18 23 16,15-12-41-16,8-3-7 16,-3 2 2-16,3-2-5 15,-1 4 0-15,0 1-3 16,3 5-1-16,0 3 1 16,-2 6-10-16,-3 6 12 15,-2 6-1-15,-4-2 2 16,-5 8-1-16,-3 0-5 15,0 0-7-15,-2 3 1 16,1 12-1-16,-1 3 4 16,-2 7 6-16,4 2 3 0,1 1 0 15,1-2 1-15,4-3 10 16,4-2-2-16,2-10 0 16,0-2 3-16,2-6 8 15,0-3 14-15,3 0 7 16,2-12-9-16,-2-13-12 15,2 1-9-15,-4 0-7 16,0-5-4-16,-5 0 4 16,-3 7-4-16,-3 4-5 15,-8 4-18-15,-2 10-13 16,-2-1-14-16,0 5-88 16,-16 0-127-16,-8 0-48 0</inkml:trace>
  <inkml:trace contextRef="#ctx0" brushRef="#br0" timeOffset="51651.54">6555 15508 588 0,'0'0'231'16,"0"0"-89"-16,0 0-61 16,0 0-30-16,0 0 9 0,0 0-28 15,13-21-22-15,-13 21-10 16,0 0-12-16,0 0 3 16,-6 7 9-16,-11 11 11 15,-4 4 6-15,-1 9-4 16,2 11 11-16,0 5-11 15,6 11-1-15,10-3-2 16,4-1-1-16,0-1-3 16,18-12 0-16,9-2-2 15,4-17-4-15,9-12-102 16,7-10-70-16,6-15-193 16</inkml:trace>
  <inkml:trace contextRef="#ctx0" brushRef="#br0" timeOffset="52192.23">6857 15687 122 0,'0'0'220'15,"0"0"-117"-15,0 0 10 16,0 0 59-16,0 0-38 15,0 0-37-15,-11-40-27 16,11 38 10-16,0-2-5 0,0 4-24 16,0 0-18-16,0 0-12 15,0 0-21-15,0 0-2 16,0 4-18 0,0 16 11-16,0 6 9 0,0 4 3 15,-3-2 0-15,3-2-2 16,0-4-1-16,0-8 1 15,-3 0 0-15,3-10 3 16,0 0-1-16,0-4-1 16,0 0-2-16,-2 0-9 15,2-4 6-15,0-9-10 16,0-10-67-16,0-3 40 16,10-3 16-16,5 3 12 0,5 5 5 15,0 3 7-15,-2 4 10 16,0 2-6-16,-7 7 8 15,-4 5 1-15,-3 0-13 16,0 0-1-16,1 3 1 16,0 11 2-16,1 6 31 15,5 1 1-15,-1-2-12 16,0 0-12-16,-3 1-10 16,-1-8 0-16,0-1-12 15,-6 1-117-15,2-12-92 16,2 0-191-16</inkml:trace>
  <inkml:trace contextRef="#ctx0" brushRef="#br0" timeOffset="52365.95">7173 15679 733 0,'0'0'244'0,"0"0"-121"15,0 0-47-15,0 0-54 16,0 0-17-16,0 0-5 15,136-14-1-15,-113 12-69 16,-2-2-34-16,2-10-148 16,-3 2-363-16</inkml:trace>
  <inkml:trace contextRef="#ctx0" brushRef="#br0" timeOffset="52573.85">7459 15565 609 0,'0'0'233'0,"0"0"-94"15,0 0-66-15,0 0-21 16,0 0-32-16,0 0-20 16,0-4-13-16,0 18 5 15,0 7 8-15,0 8 1 16,-3 0 1-16,1-4 1 16,-1-4-3-16,3-2-58 15,0-7-59-15,0-8-64 16,0-4-148-16,0 0-18 15</inkml:trace>
  <inkml:trace contextRef="#ctx0" brushRef="#br0" timeOffset="52845.22">7594 15409 506 0,'0'0'200'15,"0"0"-137"-15,0 0-27 16,0 0 15-16,0 0-4 16,0 0 5-16,199 111-18 15,-182-66-2-15,-13 5 11 16,-4 8-10-16,-15 0 4 0,-27-5-8 16,-11 4-16-16,-10-7-5 15,3-14-8-15,0-8-2 16,2-12-67-16,8-11-23 15,6-5-149-15,11-5-308 16</inkml:trace>
  <inkml:trace contextRef="#ctx0" brushRef="#br0" timeOffset="55041.44">6464 15441 60 0,'0'0'53'16,"0"0"3"-16,0 0 68 15,0 0-7-15,0 0 26 16,0 0-34-16,9-23-37 15,-9 20-15-15,0 3 22 16,0 0-4-16,0 0-28 0,0 0-19 16,0 0-18-16,0 0-10 15,-2 9-6-15,-23 29 6 16,-13 12 6-16,-6 21 12 16,-5 15 18-16,-3 6 8 15,4 12-26-15,-2 9 3 16,4 1-1-16,1 2-13 15,5-4 3-15,5-5-6 16,8-17-3-16,8-18 2 16,7-20 0-16,7-20-3 15,2-19-39-15,3-8-50 16,0-5 0-16,3-9 29 0,14-22-98 16,8-19-475-16</inkml:trace>
  <inkml:trace contextRef="#ctx0" brushRef="#br0" timeOffset="59975.98">4861 15783 10 0,'0'0'100'16,"0"0"-81"-16,0 0-14 16,0 0 9-16,0 0 22 15,0 0-3-15,0 0-14 16,-77 0 17-16,65 0 0 15,3 0 1-15,3 0-4 16,2 0 12-16,0 0 7 16,4 0-13-16,0 0-14 15,0 0 30-15,0 0 15 16,0 0 7-16,4 0 9 0,21 0-36 16,16-13-46-16,17 1 1 15,11-1-5-15,14 3 5 16,10-6-1-16,5 2-3 15,10 0-1-15,2-4-1 16,13 4 1-16,4-3 7 16,3 2-4-16,3 3 0 15,6-5-1-15,3 3-2 16,5 0 7-16,5-4-4 16,-1 4 16-16,3 2 1 15,2 2 2-15,0-2 0 16,-9 2-8-16,-6 3 3 15,-14-4-3-15,-11 3-8 16,-10-2-3-16,-5 0-2 16,-5 3 4-16,-4-4-3 0,-10 3-2 15,-13 1 1-15,-11-2 0 16,-14 3-1-16,-7-2 2 16,-16 4-1-16,-5-1-1 15,-7 5 1-15,-2 0 1 16,-1 0 5-16,4-5 0 15,5 5 1-15,5 0-3 16,3-4 0-16,-4 4-2 16,-5 0-3-16,-5 0 2 15,-7 0 0-15,0 0-2 0,-2 0 1 16,0 0 2 0,0 0 1-16,0 0 0 0,0 0 2 15,0 0-1-15,0 0-1 16,0 0 4-16,0 0-8 15,0-4 9-15,-4 0-8 16,-11-2-1-16,-8-3-1 16,-2 0-3-16,3 1-8 15,2-1 11-15,4 4 1 16,8 1 0-16,3 0 1 16,3 4 2-16,2 0-3 15,0 0 1-15,0 0 3 16,0 0-4-16,0 0-3 15,0 0 1-15,0 0-2 16,0 0-4-16,-7 8-9 0,-2 29 0 16,-4 21 16-16,1 15 1 15,4 18 4-15,6-1 13 16,2-1-5-16,0-11-11 16,0-8 3-16,0-17-1 15,0-9-3-15,0-18 1 16,0-7 1-16,0-9 3 15,0-6-5-15,0-4 4 16,0 0-2-16,0 0-1 16,0 0 5-16,0 0 8 15,0-10-14-15,0-2 1 16,0 8-2-16,0 2 0 0,0-3-6 16,-5 5-3-16,-26-3-2 15,-14 3 5-15,-15 0 6 16,-11 0 1-16,-14 0 0 15,-9 8 0-15,-4-2-3 16,-11 2 3-16,-4-2 0 16,-15 2 0-16,-24 5-5 15,-14 4 5-15,-19 3 1 16,-2 1 1-16,-1-4-1 16,-2 1 1-16,-1 0-1 15,-6 0-1-15,6 1-3 16,10-2 3-16,17 1 3 15,12-4-3-15,18 2 1 0,11-6 1 16,19-1 0 0,17 0-1-16,20-5 5 0,22-4-4 15,18 5 0-15,14-5-2 16,9 0 4-16,4 0 1 16,0 0 10-16,0 0-5 15,0 0-7-15,0 0-2 16,0 0 5-16,0 0-6 15,0 0 1-15,0 0-1 16,0 0-2-16,0 0 2 16,0 0 0-16,0 0 0 15,0 0 2-15,0 0-1 0,0 0 2 16,0 0-3 0,0 0 4-16,0 0-3 0,0 0-2 15,0 0-2-15,0 0-32 16,0 0-31-16,0 0-86 15,0 0-27-15,0-14-60 16,-4-7-79-16</inkml:trace>
  <inkml:trace contextRef="#ctx0" brushRef="#br0" timeOffset="60313.79">4875 15543 428 0,'0'0'179'16,"0"0"-124"-16,0 0-6 15,0 0 26-15,0 0 10 16,0 0-34-16,-10-14-45 16,10 23-6-16,-2 23 0 15,0 18 6-15,2 13 36 16,0 12-12-16,0 8 1 15,-2 8 1-15,0-6-7 16,-2-4 0-16,-1-7 0 16,1-14-11-16,1-11-6 15,3-14 6-15,0-12-5 16,0-9-1-16,0-6-2 0,0-4 3 16,0 0-9-1,7-4-97-15,6 0-56 0,1-16-229 16</inkml:trace>
  <inkml:trace contextRef="#ctx0" brushRef="#br0" timeOffset="62383.75">1925 14730 12 0,'0'0'57'0,"0"0"-23"16,0 0-20-16,0 0-1 0,0 0 12 15,0 0 21-15,0-4 22 16,0 4-8-16,0-6-7 15,0 3-26 1,0-2-19-16,0 1 1 0,0 0-1 16,0 0-2-16,0 2-3 15,0 0 1-15,0 0-3 16,0 2 3-16,0 0-3 16,0 0 2-16,0 0 3 15,0 0 3-15,0 0-5 16,0 0-1-16,0 0 0 15,0 0 4-15,0 0 2 0,0 0-1 16,0 0 1-16,0 0-2 16,0-3 7-16,0 3-2 15,0-7 1-15,0 3-13 16,0 0-6-16,0 4 6 16,0 0 14-16,0 0 1 15,0 0 3-15,0 0 2 16,0 0 0-16,0 0-2 15,0 0-11-15,0 0-1 16,0 0 0-16,0 0 5 16,0 0 20-16,0 0 12 15,0 0-2-15,0 0 1 16,0 0-9-16,0 0-27 0,0 0-6 16,0 0-27-1,0 0-11-15,-17 0 38 0,-6 3 4 16,1 9 2-16,0 0-4 15,6-3-2-15,3 5 0 16,3-6-2-16,6-2-1 16,2-2 1-16,2 1-8 15,0 0-8-15,0 11 18 16,0 9 4-16,6 9 0 16,4 2-2-16,-3 0 1 15,-1 2-3-15,-4-4-6 16,0 1 1-16,-2-10 5 15,0 3 1-15,0-2-1 16,0 0-4-16,-15 6 2 16,-7-5-10-16,-5 1 12 0,-4 0 0 15,-1-4 0-15,3-4-3 16,5-6 4-16,9-2-1 16,6-8 12-16,6-4-5 15,3 0 12-15,0 0 11 16,0 0 3-16,3 0 4 15,16-18-29-15,6 0-8 16,4 4 0-16,0 2 10 16,-4 8-10-16,2 4-10 15,-4 0 6-15,0 4-29 16,0 14 7-16,-8 8 21 16,-1 2 1-16,-6 6 4 0,-1 3-8 15,-5 4 4-15,-2-1 1 16,0 4-2-16,-2 0 10 15,-11 0-1-15,-3-2-4 16,3 0 0-16,4-1 8 16,2-4 6-16,7-5-2 15,0-6-1-15,0-3-4 16,0 0-1-16,0-2-2 16,0-3-1-16,2-1 3 15,1-8-2-15,-3 0-2 16,2-5 2-16,-2-3-4 15,0 3 4-15,0-4-2 16,0 0 0-16,0 0 1 0,4 0-3 16,3 0-8-1,9 0-154-15,8-13-135 0</inkml:trace>
  <inkml:trace contextRef="#ctx0" brushRef="#br0" timeOffset="63532.24">8539 14107 113 0,'0'0'109'0,"0"0"0"16,0 0-20-16,0 0-4 16,0 0-38-16,0 0-24 15,99-82 7-15,-75 78-14 16,-2-2-16-16,-4 6 3 15,-5 0-8-15,-4 0 2 16,-4 0-6-16,-3 10 8 0,-2 8-4 16,0 3 5-16,0 11 6 15,-11 3 20-15,-9 5 12 16,-2 1-13-16,1 5 2 16,2-5-14-16,-4 3 2 15,7 3-4-15,3-5-2 16,5-3 2-16,8-8 2 15,0-7-11-15,0-9 1 16,23-4 4-16,11-9 18 16,4-2-6-16,-2 0-12 15,-3 0-1-15,-10-2-1 16,-8-10-3-16,-9 6 7 0,-2-2-8 16,-4 4-1-1,0-2 1-15,0 2 28 0,0 4-25 16,-12 0-7-16,-1 0 3 15,-5 0-6-15,2 8 0 16,0 13 1-16,3 13 3 16,2 11-3-16,4 14 5 15,7 20 17-15,0 14-1 16,0 1 5-16,5-6-4 16,-1-14-15-16,-4-18 5 15,0-11-2-15,-7-13 3 16,-8-10 12-16,-1-8 2 15,3-11 3-15,1 2-2 16,2-5-9-16,-3 0-3 0,-1 0-2 16,-1 0-9-16,3 0-31 15,3 0-22 1,5-5-49-16,4-11-34 0,4-3-200 16</inkml:trace>
  <inkml:trace contextRef="#ctx0" brushRef="#br0" timeOffset="63839.96">9054 14500 287 0,'0'0'398'15,"0"0"-198"-15,0 0-96 16,0 0-20-16,0 0-21 16,0 0-59-16,74-29 1 15,-49 26-5-15,-6-1-39 16,-3 2-24-16,-7-1-79 15,-3 2-26-15,-6-2-229 0</inkml:trace>
  <inkml:trace contextRef="#ctx0" brushRef="#br0" timeOffset="64003.86">9054 14500 81 0,'60'-10'133'0,"-60"10"37"15,0 0-13-15,0 0-38 16,0 0-26-16,0 0 21 15,-11 30-26-15,45-30-13 16,13 0-54-16,6 0-21 16,3-8-78-16,-3-14-139 15,-6-4-311-15</inkml:trace>
  <inkml:trace contextRef="#ctx0" brushRef="#br0" timeOffset="64207.75">9694 14212 154 0,'0'0'85'16,"0"0"-64"-16,0 0-11 15,0 0 5-15,0 0-7 16,0 0-8-16,-24-21-149 0,17 15 5 15</inkml:trace>
  <inkml:trace contextRef="#ctx0" brushRef="#br0" timeOffset="64415.63">9694 14212 212 0,'-111'-63'173'16,"111"63"-9"-16,0 0 24 15,0 0-30-15,0 0-32 16,0 0-22-16,-2-8-8 15,26 0-35-15,14-3-35 16,4 2-23-16,5-1-2 16,-5 3 5-16,-4-2-6 15,-5-2-20-15,-10 4-21 16,-9-1-49-16,-12-1-69 16,-2 4-115-16,-16 1-284 0</inkml:trace>
  <inkml:trace contextRef="#ctx0" brushRef="#br0" timeOffset="64628.54">9674 14055 34 0,'0'0'157'0,"0"0"-38"16,0 0-2-16,0 0 72 15,0 0-36-15,0 0-70 16,-2 20-52-16,2 1-22 16,0 10 62-16,0 10-15 15,0 10-37-15,-7 5-2 16,-2-6-4-16,-2-1-11 15,2-5 2-15,-2-7 3 16,2-7-7-16,-5-7-95 0,6-11-64 16,3-12-160-16,5 0-189 15</inkml:trace>
  <inkml:trace contextRef="#ctx0" brushRef="#br0" timeOffset="65255.2">9826 14347 413 0,'0'0'261'0,"0"0"-101"16,0 0-47-16,0 0-28 16,0 0-38-16,0 0-43 15,0-10-4-15,-8 20-2 16,-11 10 0-16,-1 4 4 0,7 5-1 16,1-3-1-1,5 4 2-15,7-6 4 0,0 0 5 16,0-5 0-16,0-4-8 15,0-7 3-15,11-8-2 16,5 0-4-16,3-2-5 16,4-24-20-16,-4-6-44 15,-11-10-79-15,-6 0 30 16,-2 2 69-16,0 8 49 16,-6 11 19-16,-3 11 52 15,5 10 19-15,2 0-8 16,-4 0-64-16,-2 20-1 15,-3 8 40-15,1 2-29 0,4 0-2 16,6-3-15-16,0-5-4 16,0-4-1-16,18-4 0 15,11-6-1-15,2-8-2 16,1 0-3-16,-1-16-6 16,0-13-42-16,-4-6-24 15,-5-6-4-15,-4 1 22 16,-8 1 48-16,-4-2 6 15,0-3 39-15,-4 4 29 16,3 8-10-16,-1 10-9 16,-4 7 2-16,2 12 12 15,0 3-13-15,-2 0-35 16,2 0-15-16,2 3-5 16,0 20 5-16,2 11 1 0,-3 6 4 15,-1 2-2-15,-2 1 0 16,0-2-4-16,0 0 2 15,0-5 1-15,0-4-2 16,-9-10-31-16,3-8-59 16,-4-7-32-16,1-7-105 15,3 0-170-15</inkml:trace>
  <inkml:trace contextRef="#ctx0" brushRef="#br0" timeOffset="65409.11">10042 14369 383 0,'0'0'378'0,"0"0"-183"0,0 0-97 16,0 0-21-16,0 0-46 16,0 0-21-16,147-22-10 15,-125 22-25-15,-2 0-97 16,-1 0-84-16,0-2-167 16</inkml:trace>
  <inkml:trace contextRef="#ctx0" brushRef="#br0" timeOffset="66229.56">10418 14319 169 0,'0'0'107'0,"0"0"-60"15,0 0-15-15,0 0 33 16,0 0 13-16,0 0-35 16,3 43 24-16,-3-31-9 15,0-9-28-15,-3 2-10 0,1-4-7 16,2-1-8-16,-2 0 6 15,2 0 6-15,0 0-4 16,0 0 4-16,-2 0-15 16,2-9-2-16,-2-8-12 15,2 3 10-15,0 0 2 16,-5 1 2-16,5 4 0 16,-2-1-1-16,0 4 11 15,2 4 7-15,-2 0-14 16,-1 2 7-16,-4 0 2 15,-6 0-14-15,-7 0 1 16,-3 10-2-16,2 9 2 0,3 2 14 16,3-3 18-16,3 1-14 15,5-2 6-15,3 0-10 16,0-2-9-16,2-1 1 16,-1-5-4-16,3-1-1 15,-3-8-1-15,3 0-1 16,0 0-4-16,0 0-11 15,0-17-15-15,14-5-77 16,-1 2 30-16,-1 2 60 16,-1 3 17-16,-1 8 25 15,2 2 52-15,1 5 45 16,1 0-50-16,1 0-29 16,3 1-21-16,0 17-4 0,-2 4 6 15,-1 0-4-15,1 1-12 16,-5-9-1-16,0-5-3 15,-2-4-1-15,-2-5 8 16,1 0-11-16,0-6-8 16,0-16-54-16,1-6-24 15,1-3-49-15,0-3 11 16,-1 0 12-16,1 0 108 16,-4 0 4-16,0 2 81 15,1 3 12-15,-1 8 34 16,0 7-7-16,0 3-13 15,-2 8-29-15,-1 1-29 0,-3 2-17 16,0 0-12-16,0 0-15 16,0 0-5-16,0 0-5 15,0 0-4-15,0 20-2 16,0 11 11-16,0 12 2 16,-3 4-1-16,3 4-1 15,0-3 3-15,0-2 0 16,0-3-3-16,0-7 0 15,13-6-21-15,4-8-69 16,7-14-89-16,1-8-120 16</inkml:trace>
  <inkml:trace contextRef="#ctx0" brushRef="#br0" timeOffset="67798.44">11134 14207 330 0,'0'0'189'0,"0"0"-26"15,0 0-82-15,0 0-5 16,0 0-41-16,0 0 23 15,47-53-7-15,-47 44-43 16,0-2 15-16,0 2-7 16,-13-1-12-16,-12 2-4 15,-6 6 2-15,-3 2-2 16,3 0 0-16,7 0 2 16,8 0 0-16,7 10-2 0,7 6-9 15,2 2 9-15,0 6 7 16,0 3 1-16,4 2-3 15,10 0 5-15,-3 4 0 16,0-3 2-16,0 4-7 16,-9-7-5-16,-2-5 2 15,0-6 0-15,0-6-2 16,-10-4 0-16,-11-6 6 16,5 1 0-16,3-1 1 15,11 0-3-15,2 0 7 16,0-7 8-16,15-14-19 15,12 3-28-15,4 1 15 0,-2-2 11 16,2 3-2-16,1 2 3 16,-1-2 1-16,-4 4 0 15,-5-1 2-15,-4 4 4 16,-11 4 5-16,-1 2 2 16,-6 1 8-16,0 2 1 15,3 0-8-15,-3 0-11 16,0 0-3-16,0 0-1 15,0 0-13-15,0 5 7 16,0 9 7-16,0 6 7 16,0-1 1-16,-3 1 1 15,1 1-1-15,2-6-4 16,0 1-2-16,0-10-1 16,0-3 7-16,2-3 3 15,11 0 3-15,1 0-6 0,-3-9-1 16,1-9-3-16,-4-4-4 15,3-4-31-15,-1 4-12 16,-2 4 19-16,3-1 12 16,-1 7 9-16,3 3 3 15,-5 3 0-15,0 2 1 16,-6 4 23-16,0 0-9 16,-2 0-5-16,0 0-10 15,0 0-3-15,0 14 3 16,0 8 14-16,0-4-5 0,0 5-6 15,0-2 12-15,0-3-5 16,0-6-4 0,0-2-5-16,0-5 2 0,0-5 0 15,0 0 11-15,7 0-6 16,1 0 1-16,6-15-9 16,1-2-9-16,1-4-11 15,4 1 1-15,0 2 9 16,3 2 10-16,-4 6-4 15,-1 3 7-15,-5 2-5 16,-7 5 4-16,-4 0 1 16,0 0-3-16,-2 8 4 15,0 15-4-15,0-3 16 16,0 1-12-16,0-3-2 16,0-4 1-16,0-2-1 0,0-4-1 15,0-8-1-15,0 0 2 16,0 0 3-16,0 0-5 15,0 0-8-15,0-10-12 16,11-10-43-16,11 1 31 16,3-2 12-16,1 5 9 15,-1 4 11-15,-5 3 0 16,-5 2 3-16,-3 7 26 16,-4 0 12-16,-1 0-23 15,0 7-10-15,-4 10 3 16,1 3 13-16,-2-2-14 15,-2-4-5-15,2-2 0 0,-2-6-1 16,0-1-1-16,2-5-1 16,-2 0 4-16,0 0-3 15,2 0-3-15,7-15-6 16,7-7-62-16,5 1 21 16,2-4 24-16,2 9 18 15,-2 4 5-15,-6 4 3 16,-1 6 42-16,-5 2 14 15,0 0-28-15,0 0-20 16,-2 17-4-16,-2 0-2 16,-2 5-4-16,-3-3-1 15,-2-2-2-15,0-5-47 16,0-2-46-16,0-10-33 16,0 0-86-16,2 0 64 0,15-8-109 15</inkml:trace>
  <inkml:trace contextRef="#ctx0" brushRef="#br0" timeOffset="68213.21">12213 14205 272 0,'0'0'276'0,"0"0"-31"15,0 0-76-15,0 0-50 16,0 0-27-16,0 0-27 16,0 0-37-16,70-58-24 15,-70 58-4-15,0 0-7 16,0 4 7-16,0 10 2 0,0 1-1 15,-3 5 5-15,3-3 8 16,0-3-5-16,0 2-6 16,0-5-3-16,0 1 5 15,5-7-3-15,1-1 1 16,7-4-2-16,5 0-2 16,3-12-12-16,0-8-16 15,-5-2 1-15,-9-3 22 16,-7 4 4-16,0 1 2 15,-2 2 7-15,-19 8 10 16,0 8-7-16,-4 2-9 16,2 0 1-16,1 12-1 15,5 1 3-15,5-4-4 0,8-4 0 16,4 4-4 0,0-7-5-16,0-1-7 0,20 4 6 15,9-5-13-15,2 0-53 16,3 0-50-16,1 0-174 15,1 0-244-15</inkml:trace>
  <inkml:trace contextRef="#ctx0" brushRef="#br0" timeOffset="68510.03">12570 14064 400 0,'0'0'220'0,"0"0"-22"16,0 0-81-16,0 0-34 15,0 0-4-15,0 0-22 16,29-85-27-16,-29 85-7 15,0 0-23-15,0 0-5 0,-3 0 0 16,-9 10 1-16,0 5-4 16,3 6 0-16,3 6 2 15,-2 10 6-15,4 8 11 16,0 12 22-16,-1 5-5 16,3 1-6-16,0 0-3 15,0-3-6-15,-2-5-2 16,1-13-7-16,0-8-2 15,1-12 1-15,0-14-3 16,-2-7-5-16,-3-1-48 16,-2-3-34-16,-4-25-47 15,0-8-219-15,-1-10-332 16</inkml:trace>
  <inkml:trace contextRef="#ctx0" brushRef="#br0" timeOffset="68661.95">12436 14253 681 0,'0'0'305'0,"0"0"-116"16,0 0-88-16,0 0-64 16,0 0-15-16,0 0-14 15,154-28-8-15,-127 22 0 16,-12-1-56-16,-6 2-107 16,-6-2-168-16</inkml:trace>
  <inkml:trace contextRef="#ctx0" brushRef="#br0" timeOffset="69493.23">10111 14700 184 0,'0'0'154'15,"0"0"-24"-15,0 0 22 16,0 0-34-16,0 0-39 15,0 0-28-15,42-16-11 16,-42 12 13-16,0 0 2 16,0 0-13-16,-11 4-33 15,-16 0-7-15,-4 0-2 16,-2 7-5-16,1 8 4 16,3-1 2-16,9 4-2 15,7-5 1-15,4 0-2 0,9 1 0 16,0-1 2-16,0 3 5 15,13 1-3-15,16 4 3 16,9 1-2-16,3-2 3 16,-6-3-3-16,-12-5-2 15,-12-7 5-15,-11-1 1 16,0-1-1-16,-21 4 3 16,-14-1 29-16,-11 2-5 15,-6 0-24-15,5-3-8 16,5 2 7-16,8-5-8 0,14-2-8 15,11 0-50-15,9 0 1 16,11-9 8-16,28-14-254 16,7-3-226-16</inkml:trace>
  <inkml:trace contextRef="#ctx0" brushRef="#br0" timeOffset="70153.55">10298 14833 93 0,'0'0'88'15,"0"0"-38"-15,0 0 48 0,0 0-12 16,0 0 24 0,0 0-43-16,56 0 3 0,-45-4 6 15,0 0-1-15,-2-2-18 16,-3-2-2-16,2-1-13 15,-4 0-2-15,1 0 10 16,-3 1-12-16,0 2-9 16,-2-2-15-16,0 3-6 15,0 0 7-15,0 5-6 16,0 0 6-16,0 0-15 16,-18 0 0-16,0 0-1 15,0 5-2-15,-1 8 1 16,1 5-5-16,-1 6 6 15,6 1 1-15,3 3 1 0,0-5 3 16,6 0-3-16,-1-5 2 16,1-2 2-16,4-8-4 15,0-4-1-15,0-2 0 16,0-2-1-16,0 0 0 16,4-2 1-16,12-18-8 15,6-8-5-15,3 6 1 16,-1 0 3-16,-1 0 1 15,-4 8 8-15,-5-3 0 16,-7 12 0-16,-3-2 0 16,-4 4 17-16,2 3 5 15,-2 0 2-15,0 0-11 16,2 0-13-16,-2 3-9 16,0 22 9-16,0 5 27 15,0 10-3-15,0 10-2 0,-8 2 0 16,-1 5-9-16,2-4-7 15,0-1 1-15,3-11-4 16,0-15-3-16,4-8-3 16,0-8-30-16,0-6-38 15,0-4-66-15,0-4 48 16,0-18-239-16,2-6-285 16</inkml:trace>
  <inkml:trace contextRef="#ctx0" brushRef="#br0" timeOffset="71030.02">10563 14879 456 0,'0'0'193'15,"0"0"-51"-15,0 0-57 16,0 0-26-16,0 0-22 16,0 0-12-16,32-54-13 15,-32 50 21-15,0 4-10 16,0 0-5-16,0 0-5 15,2 0-5-15,-2 0-8 16,0 0-6-16,0 20 3 16,0 4 3-16,-5 3 13 15,-1 4-7-15,0-4-2 16,6-8 0-16,0-3-2 16,0-8 2-16,12-4 6 0,11-4-3 15,-1 0-7-15,-2 0-10 16,-6-12-20-16,-8-2-20 15,-3-4-33-15,-3 1-27 16,4-4 45-16,5-2 44 16,9 0 7-16,1 0 3 15,4 7 11-15,-5 2 34 16,-5 9 59-16,-7 1-10 16,-6-1-13-16,0 5-23 15,0 0-27-15,0 5-20 16,0 9 7-16,0 8 21 15,4 4-7-15,4-7-1 0,7 8 13 16,1-5-5-16,5-6-9 16,0-2-8-16,2-6-3 15,4-8 0-15,0 0-4 16,-3 0-4-16,-4-8-26 16,-4-9-15-16,-5-6-41 15,-1 5 28-15,2-4 24 16,-1 5 23-16,1 2 4 15,-2-1 3-15,1 6 3 16,-3-4 5-16,-2 6 16 16,-4 3 0-16,-2 5 2 15,0 0-4-15,0 0-20 16,-18 0-4-16,-3 14 3 16,-4 9-1-16,4 3 8 15,3 4 18-15,7-7-2 0,3 4-14 16,3-13-5-16,0-6-3 15,5-2 0-15,0-4 0 16,0-2-2-16,0 0-3 16,0-8-13-16,12-14-36 15,1 0-7-15,3 3-15 16,1 2 20-16,1 5 52 16,3 6 2-16,-2 2 23 15,2 4 38-15,-3 0-2 16,-3 0 2-16,-1 5-31 0,-3 12-18 15,-1 0-1-15,0 2-9 16,-6-6 0 0,-1-4-2-16,-1-4-50 0,-2-5-31 15,0 0-17-15,0 0-14 16,0-5-128-16,-7-13-211 16</inkml:trace>
  <inkml:trace contextRef="#ctx0" brushRef="#br0" timeOffset="71989.37">11214 14839 269 0,'0'0'279'0,"0"0"-48"16,0 0-45-16,0 0-45 16,0 0-40-16,0 0-69 15,101-63-15-15,-92 63-17 16,-5 17-2-16,-2 2 2 16,-2 3 2-16,0-1-1 0,0-6 0 15,2-4 3-15,-2-5-3 16,0-6 2-16,2 0 1 15,1 0 2-15,4 0 15 16,2-18-3-16,4-5-6 16,5 6-3-16,2-5-9 15,0 3 1-15,-2 1-1 16,-5 0 0-16,-1 6-14 16,-4 4-40-16,-4 8-29 15,1 0-55-15,-1 0-138 16,1 10 51-16,2 2 73 15,-3 0 68-15,1-3 54 0,-1-5 28 16,0-3 2-16,-4 2 32 16,5-3 90-16,-2 0 37 15,3 0-4-15,3 0-47 16,-1 0-22-16,6 0-32 16,1 0-4-16,4 0 0 15,-1 0-23-15,-3 0-3 16,-1 0-12-16,-8-3-9 15,1 3-2-15,-3-1-2 16,0-2 0-16,3-3-32 16,0-2-10-16,0 0 1 15,-3 3 12-15,3-4 8 16,-3 6 18-16,-4-2 3 16,0 3 1-16,0-2 6 15,0 4-5-15,0 0-1 0,-13 0-2 16,-3 0 1-16,1 11 1 15,-1 4 7-15,3 3 25 16,2 5-6-16,7 0-9 16,-2 4 12-16,6-5 2 15,0 0-11-15,0-5-3 16,0-10-8-16,0-2 2 16,8-5-2-16,5 0 11 15,7-7-3-15,2-15-10 16,5 0-7-16,-1-4-1 0,3-1-24 15,0 3-13 1,3-6 28-16,1 4 10 0,-4 2 2 16,-4 0 14-16,-10 8 22 15,-6 2 9-15,-4 10-3 16,-5-1-21-16,0 5-20 16,0 0-3-16,-9 0 0 15,-13 0-3-15,-1 0 3 16,6 5-1-16,3 3 1 15,7 2-3-15,3-4 0 16,4 4-1-16,0 2 4 16,0 4 5-16,4 2-4 15,9 1 0-15,3-2 1 16,2 5-1-16,-2-3-1 16,2 3 1-16,-7-10-1 0,-5-2 0 15,-6-3-2-15,0 0 2 16,-6-2-3-16,-17 0 2 15,-4 1 1-15,4-6-57 16,0 0-99-16,5 0-48 16,9-20-313-16</inkml:trace>
  <inkml:trace contextRef="#ctx0" brushRef="#br0" timeOffset="72230.2">12057 14522 256 0,'0'0'446'0,"0"0"-222"0,0 0-121 15,0 0-53-15,0 0 10 16,0 0-19-16,154 154-26 16,-154-88-2-16,-5 11-7 15,-32 1 5-15,-15 0-5 16,-15-6 2-16,-18-14-6 15,-15-13-2-15,-20-9-50 16,-13-17-76-16,-6-11-221 16</inkml:trace>
  <inkml:trace contextRef="#ctx0" brushRef="#br0" timeOffset="72848.07">9650 13864 370 0,'0'0'105'0,"0"0"-79"16,0 0 8-16,0 0 57 16,0 0-13-16,0 0-2 15,-96 133 18-15,67-75 22 16,2 7-34-16,0 10-23 16,7 5-38-16,9-5-9 15,11-2-5-15,0-2 4 16,11-11-11-16,18-7-3 15,4-15-105-15,4-15-133 0,-2-15-423 16</inkml:trace>
  <inkml:trace contextRef="#ctx0" brushRef="#br0" timeOffset="78943.54">6313 13346 50 0,'0'0'76'0,"0"0"2"15,0 0-12-15,0 0-9 16,0 0-16-16,0 0-8 16,0 0-6-16,-9 0 1 15,7 3 7-15,0-1-2 16,2-2-9-16,0 0 37 16,0 0 31-16,10 0-1 15,19 0 4-15,13-17-53 16,8-3-22-16,1-3-1 15,-4-3-9-15,-8 1-3 0,-4 3-1 16,-14 7-3-16,-5 5 0 16,-9 1-2-16,-5 7 3 15,-2 0-4-15,0 2-2 16,0 0-7-16,0 0-3 16,0 0-11-16,0 11-55 15,0 8-17-15,0 1-88 16,0-6-174-16</inkml:trace>
  <inkml:trace contextRef="#ctx0" brushRef="#br0" timeOffset="121504.85">21090 16784 91 0,'0'0'58'0,"0"0"-19"16,0 0 20-16,0 0 33 0,0 0 2 15,0 0-8-15,0 0-26 16,0 0-20-16,0 0-8 16,0 0-9-16,0 0-2 15,0 0 2-15,0 0-4 16,0 0-4-16,-2 0-3 15,2 0-1-15,-3 0-4 16,1 0-1-16,-3 0 0 16,3 0 2-16,0 0 3 15,0 0 0-15,-3 0-7 16,-3 0-4-16,-4 0-2 16,-1 6 1-16,-3 6 1 15,3 2-2-15,4 4 2 16,2 0 0-16,2-4-2 15,5 3 2-15,0-5 6 0,0-1 0 16,0-7-2-16,12 1-2 16,1-5 22-16,3 0 1 15,2 0 14-15,-2 0-18 16,1-20-4-16,-5 8-15 16,-6-5-2-16,-2-1 0 15,-4 4 7-15,0 0 1 16,0 5-8-16,-6 0-3 15,-6 5 1-15,-3-4-8 16,1 8-37-16,1-4-46 16,2 4-33-16,7 0-133 15,4 0-116-15</inkml:trace>
  <inkml:trace contextRef="#ctx0" brushRef="#br0" timeOffset="121974.18">21426 16647 99 0,'0'0'73'0,"0"0"-61"15,0 0 7-15,0 0 54 16,0 0 16-16,0 0 0 0,0-2-4 15,0 2-3-15,0 0 4 16,0 0 3-16,0-4-12 16,0 4-31-16,0 0-15 15,0 0-7-15,0 0-12 16,0 0-4-16,0 0-6 16,0 0-2-16,0 0-6 15,-4 0-6-15,-14 15 4 16,-11 16 8-16,-9 18 2 15,-7 13-1-15,-3 14 3 16,-8 14 16-16,-2 3 4 16,-3 1-5-16,3-4 5 15,7-6 8-15,9-8-22 0,8-6 4 16,8-12-5-16,8-12-7 16,7-9-1-16,0-16 1 15,6-4 1-15,3-11-3 16,2-6-35-16,0 0-14 15,0-14 14-15,2-22-111 16,16-12-248-16</inkml:trace>
  <inkml:trace contextRef="#ctx0" brushRef="#br0" timeOffset="122479.15">21221 17115 70 0,'0'0'187'0,"0"0"-93"15,0 0-3-15,0 0 11 16,0 0-30-16,0 0-15 15,2-4-27-15,-2 4 0 16,0 0 7-16,0 0 12 0,0 0 9 16,0 0-4-1,0 0-12-15,0 0-17 0,0 0-15 16,0 0-10-16,0 0-13 16,0 8-2-16,-4 11 15 15,-3 8 10-15,3-1 1 16,4-5-3-16,0-2-2 15,0-6 0-15,0 1 2 16,9-9-3-16,6-5 11 16,9 0 5-16,10-5 4 15,2-18-18-15,-2-3 0 16,-15-6-2-16,-9 6 5 16,-10 3-6-16,0 6 12 15,-25-1 11-15,-6 5-22 16,-3 7-5-16,-2 6-5 0,3 0-6 15,4 0-104-15,3 5-124 16,12 0-377-16</inkml:trace>
  <inkml:trace contextRef="#ctx0" brushRef="#br0" timeOffset="130905.41">21051 16749 327 0,'-62'45'210'0,"62"-45"-87"16,0 0-46-16,0 0-42 16,0 0-24-16,0 0-11 15,3 0-15-15,-1 0-119 16,-2 8-111-16,0 1-2 16</inkml:trace>
  <inkml:trace contextRef="#ctx0" brushRef="#br0" timeOffset="131277.19">21045 16842 82 0,'0'0'192'16,"0"0"-86"-16,0 0-17 15,0 0 0-15,0 0-32 16,0 0-29-16,0-8-15 16,0 8-11-16,0 0-1 15,0 0-1-15,0 0-56 16,0 0-140-16,2 8-6 16</inkml:trace>
  <inkml:trace contextRef="#ctx0" brushRef="#br0" timeOffset="131541.86">21317 17227 445 0,'0'0'183'15,"0"0"-124"-15,0 0-36 16,0 0-16-16,0 0-7 0,0 0-83 16,16-4-247-16</inkml:trace>
  <inkml:trace contextRef="#ctx0" brushRef="#br0" timeOffset="132247.18">20147 18173 23 0,'0'0'0'0,"0"0"-11"15</inkml:trace>
  <inkml:trace contextRef="#ctx0" brushRef="#br0" timeOffset="132665.55">20147 18173 18 0,'40'-98'88'0,"-40"98"7"15,0 0 15-15,0 0-31 16,0 0-49-16,0 0 16 15,13-88 9-15,-13 78 13 16,3 0-15-16,-3-2-8 16,0 4-3-16,0-3 12 15,0 8 7-15,0 3-7 16,0 0-7-16,0 0-23 16,0 0-5-16,-3 0-11 15,-12 3-8-15,-6 16-1 16,2 13-1-16,-4 4 2 0,3 5 0 15,-3 2 2 1,6 6-1-16,1-1-1 0,7-3 1 16,9 0 0-16,0-9 2 15,14-4-1-15,17-6 6 16,5-12-1-16,-1-10 0 16,-1-4-3-16,-7 0 6 15,-7-23-1-15,-7-8-5 16,-4-10-1-16,-7-17 5 15,-2-8-2-15,0-11-6 16,-13 2 8-16,-8 9-4 16,2 22-2-16,3 11-2 0,5 24 0 15,1 9-12 1,2 5-53-16,6 40-52 0,2 13-39 16,0 0-122-16</inkml:trace>
  <inkml:trace contextRef="#ctx0" brushRef="#br0" timeOffset="132982.28">20571 18089 703 0,'0'0'175'15,"0"0"-98"-15,0 0-48 16,0 0-20-16,0 0-9 15,0 0 0-15,-34 44 0 0,34-8 7 16,0-10 1-16,9-2-8 16,8-15-12-16,1-6 12 15,1-3 8-15,0 0 3 16,-5-14 1-16,-1-12 0 16,-9 0-9-16,-4-2 3 15,0 6 10-15,0 5 8 16,-8 4-18-16,-11 3-6 15,0 10-35-15,3 0-38 16,3 0-104-16,3 8-166 16</inkml:trace>
  <inkml:trace contextRef="#ctx0" brushRef="#br0" timeOffset="133691.23">20965 17866 564 0,'0'0'233'0,"0"0"-159"15,0 0-37-15,0 0 50 16,0 0-32-16,0 0-28 16,-14-37-21-16,14 37-3 15,0 0 6-15,0 0-5 16,0 0 3-16,0 0-5 0,0 0 2 15,0 0 1-15,0 0-3 16,0 0 0-16,0 0 3 16,0 0-1-16,0-2 5 15,0 2 2-15,0-3 2 16,4-5 3-16,6 0-9 16,3 2-3-16,-2-1-4 15,1 0 6-15,-2 0-6 16,-1 2 0-16,-2 1-1 15,-2 4 2-15,1-3 0 16,-6 3-1-16,2 0 0 16,-2 0 0-16,0 0-6 0,0 0-1 15,0 0 4 1,0 0-1-16,0 0 2 0,0 0 2 16,0 0 0-16,0 0-1 15,0 0-1-15,-2 0 2 16,-9 7 2-16,-5 19 0 15,-6 6 3-15,-2 17 3 16,-3 13 16-16,5 1 0 16,1 12-5-16,10-2-5 15,5-6-2-15,6-4-5 16,0-15 1-16,4-13-6 16,19-12-2-16,6-9 0 15,4-14 3-15,1 0 9 16,-1-11-1-16,-8-15-7 15,-8-3-2-15,-8-3-2 0,-6-4 1 16,-3 5-1-16,0-1 2 16,-12 6-2-16,-5 8 1 15,-6 12 1-15,-2 6-2 16,-6 0-4-16,2 18 2 16,2 14-5-16,8 4-82 15,7 5-41-15,10-7-128 16,2-14-208-16</inkml:trace>
  <inkml:trace contextRef="#ctx0" brushRef="#br0" timeOffset="134194.86">21346 17911 289 0,'0'0'220'0,"0"0"-173"15,0 0-25-15,0 0 37 16,0 0-14-16,0 0-10 16,-9-7 1-16,9 7 6 15,0 0 22-15,0 0 3 16,-2 0-12-16,-2 0-15 0,-4 11-15 15,-3 7 38-15,-2 11-23 16,0 3-6-16,2 9-15 16,4 9 4-16,2-2-5 15,5 1-7-15,0-3-1 16,0-7 2-16,0-2-7 16,16-11 0-16,9-8-2 15,6-8 4-15,9-10 3 16,5-14 8-16,-5-19-10 15,-3-18-2-15,-12-14-4 16,-9-8 1-16,-12-9 5 16,-4-3 0-16,0 4 5 0,-20 19-5 15,-5 16-4 1,-2 20-2-16,1 12-2 0,-3 14-3 16,-3 0-20-16,-3 40-47 15,2 14-88-15,1 14-126 16,1-6-329-16</inkml:trace>
  <inkml:trace contextRef="#ctx0" brushRef="#br0" timeOffset="136635.68">20554 18141 13 0,'0'0'7'0,"0"0"-3"16,0 0-4-16,0 0-10 15,0 0 8-15</inkml:trace>
  <inkml:trace contextRef="#ctx0" brushRef="#br0" timeOffset="137127.98">20554 18141 66 0,'43'24'66'0,"-43"-24"-11"16,0 0 22 0,0 0-24-16,0 0-39 0,0 0 6 15,11-4 5-15,-11 4-19 16,-11 8 5-16,-3 10-6 15,6 0 1-15,4 0 0 16,1-6 5-16,3 2-6 16,0-10-5-16,5-4 0 15,10 0 24-15,3 0 17 16,-1-18 12-16,-3 0-44 16,-5-4-1-16,-5 4-8 15,-2 6 0-15,-2 3 13 16,0 4 2-16,0 5 15 15,0 0-30-15,0 0-19 0,-2 0 14 16,-2 14 0-16,2 4 5 16,2 3-11-16,0-11-10 15,0-2 3-15,0-7-7 16,0-1 25-16,14 0 32 16,3 0 9-16,-3-14-17 15,-1 4-1-15,-7-2-15 16,-4 8-8-16,-2 4 7 15,0-1-21-15,-6 1 14 16,-17 0-17-16,-4 9-1 16,4 14-49-16,-2 3-91 15,5-3-58-15</inkml:trace>
  <inkml:trace contextRef="#ctx0" brushRef="#br0" timeOffset="137704.88">19813 17762 289 0,'0'0'191'16,"0"0"-117"-16,0 0 16 15,0 0 13-15,0 0 5 16,0 0-33-16,0-30-47 15,0 30-13-15,0 0-11 16,-5 0-3-16,-11 17 1 16,-6 24 16-16,-5 22 11 15,-2 20-9-15,5 24 6 16,4 9-1-16,11 4-12 16,9-1-4-16,9-13-9 15,38-12-12-15,22-20-76 16,24-27-56-16,16-25-72 15,13-22-327-15</inkml:trace>
  <inkml:trace contextRef="#ctx0" brushRef="#br0" timeOffset="138402.85">21904 17630 59 0,'0'0'89'16,"0"0"14"-16,0 0-4 16,0 0 3-16,0 0-5 15,0 0-11-15,0-64 0 0,-4 59-11 16,4 2-15 0,0 3 4-16,0 0-6 0,0 0-6 15,0 0-2-15,21 8-22 16,8 32-28-16,4 31-8 15,-8 36 8-15,-19 28 3 16,-6 12 7-16,-24 1-6 16,-25-18-2-16,-7-16-2 15,-6-17-15-15,-2-19-72 16,-1-16-57-16,-3-22-163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22T04:02:33.0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590 1226 162 0,'-2'0'114'0,"-5"0"-22"16,-1 0-31-16,-1 0-25 15,-3 0-3-15,1 0 4 0,3 0-12 16,0 0 14 0,-3 0 18-16,-1 0-25 0,-5 0-5 15,1 0-10-15,-1 0 18 16,1 0 6-16,1 3 2 15,3 1-7-15,4-2 17 16,3 1-11-16,3-2 0 16,2-1 4-16,0 0 13 15,0 0-13-15,0 0-12 16,7 0-34-16,33 0 3 16,31 0 19-16,25 0 4 15,22 0-13-15,-2 0 2 0,-13 0-8 16,-19 0-7-1,-28 0 1-15,-20 0-1 0,-14 0 0 16,-15 0 0-16,-3 0 0 16,-4 0-12-16,0 0 1 15,0 0-4-15,0 0 15 16,0 0 19-16,-2 0-9 16,-7 0-3-16,-5-6-3 15,2-1 0-15,-5 0-1 16,4-3 0-16,5-5-1 15,-6-4 0-15,5-1-2 16,3-2-3-16,-4-1 0 16,4 8 3-16,1 5 2 15,-1 3-2-15,4 5-2 16,2 2 1-16,-2 0-7 0,2 0 5 16,0 0-5-16,-3 0 1 15,-2 0-4-15,3 0 9 16,-2 0 0-16,-1 0 0 15,3 0 4-15,0 0-1 16,2 0 0-16,0 0 1 16,0 0 0-16,0 0 2 15,0 0 1-15,0 0-2 16,0 0 0-16,0 0 6 16,0 0-2-16,0 0 9 15,0 0 5-15,0 0-3 16,0 0-11-16,0 0-7 0,0 5-17 15,-2 15-3-15,-8 8 16 16,4 7 4-16,-9 2 1 16,1-3 0-16,5-5-1 15,-7-6 0-15,8-5 3 16,3-6-2-16,-3-6-1 16,8-4 4-16,0-2-4 15,0 0 10-15,0-18 7 16,0-16-17-16,0-10-31 15,0 0 5-15,2 4 26 16,2 8 6-16,-4 6-3 16,4 10 4-16,-1 5 3 15,-3 6 14-15,2 5-6 0,-2 0-12 16,0 0-6 0,0 0-14-16,2 0 2 0,7 5 4 15,11 11 7-15,9 0-7 16,12 2-1-16,7-4 9 15,-3-2 14-15,-5-2-6 16,-15-5-3-16,-17 1-5 16,-3-4 0-16,-5 6-15 15,0 5 10-15,-13 4 5 16,-16 9 4-16,-12 3 6 16,-1 3-7-16,0-1 1 15,1 1-4-15,10 1-3 16,12-4-1-16,16-3-207 0,3-13-135 15</inkml:trace>
  <inkml:trace contextRef="#ctx0" brushRef="#br0" timeOffset="2348.55">2028 990 419 0,'0'0'200'0,"0"0"-43"16,0 0-35-16,0 0-35 15,0 0-47-15,0 0-40 16,0 0-7-16,9-32-20 16,-3 46 5-16,2 7 10 15,-2-1-21-15,-1 4 33 16,-5-2 7-16,0-5 8 15,0-1 8-15,0-7-16 0,0-4 7 16,0-5-14-16,0 0 10 16,0 0 10-16,0 0 7 15,0-19 5-15,0-9-29 16,0-3 3-16,0 5 2 16,0 7-1-16,-5 3-6 15,-1 7 0-15,0 6-1 16,2 3 4-16,-7 0 15 15,-5 0-13-15,-5 24-6 16,-8 12-3-16,-2 9 3 16,4 10 0-16,6-3 2 15,10 0-1-15,11-4 5 16,0-8 3-16,7-5 3 0,18-9-12 16,6-14 1-16,4-11-8 15,9-1 14-15,4-22 24 16,3-20-1-16,2-14-30 15,-6-8-30-15,-5-6-29 16,-8-5 34-16,-12 2-13 16,-6 3 32-16,-5 9 6 15,-9 9 16-15,0 14 31 16,0 11 10-16,-2 11-12 16,3 11-10-16,-3 5-14 15,0 0-21-15,0 0-2 16,0 0-33-16,0 12-9 0,0 15 44 15,0 12 1 1,0 7 4-16,0 8 3 0,0 5-3 16,0 0 10-16,0-1-7 15,-7-1-2-15,-1-5 7 16,-1-8-2-16,1-9-9 16,2-10 5-16,2-9-7 15,2-10 6-15,2-6-6 16,0 0 12-16,0 0-2 15,0-6 18-15,2-18-28 16,16-7-1-16,8-6-1 16,8 0-13-16,2 6 9 15,1 4 6-15,-6 9-7 0,-2 8 7 16,-4 6 0 0,-8 4-5-16,0 0-4 0,-5 21-26 15,-2 6 14-15,-6 8 21 16,1 2 9-16,-3-2-2 15,-2-3-5-15,0-4 0 16,2-10 0-16,0-4 0 16,2-8-2-16,8-6 1 15,12 0 1-15,10-4 14 16,10-20 1-16,4-6 2 16,-9-4-12-16,-3 0-7 15,-7-3-3-15,-6 6-6 16,-11-1-4-16,0 4 5 15,-10 6 0-15,-2 1 8 0,0 9-3 16,0 2-1-16,0 7-3 16,-5-1 7-16,-8 4-17 15,-5 0 6-15,-1 0 9 16,-2 1 1-16,-1 17-1 16,2 4-2-16,2 9 2 15,1 1 0-15,5 6 2 16,5 2 3-16,7 0-2 15,0-4 6-15,0-6 1 16,19-4-2-16,4-8 3 16,2-7-6-16,0-10-3 15,-3-1 0-15,0-3 24 16,3-24-23-16,-3-4-1 0,1-6-29 16,-2-1-19-16,-5 0-2 15,3 6 27-15,-9 6 23 16,1 8 3-16,-1 10 1 15,-2 8-3-15,5 0-1 16,3 0-7-16,2 14-4 16,-2 7 0-16,-1 2 9 15,-5-1 2-15,-6-4-4 16,-2-4 4-16,-2-7 10 16,0-2-7-16,0-3 0 15,0-2 5-15,0 0 4 16,0-8 12-16,-4-17-23 0,-10-7-1 15,3 1-37 1,2 1 23-16,0 6 5 0,2 9 9 16,3 8 5-16,2 5 1 15,0 2 20-15,-5 0-26 16,-2 9-11-16,-4 17 8 16,0 9 6-16,-1 1-3 15,1 4 1-15,5 4 3 16,4-2 6-16,4-3 2 15,0-4 4-15,0-4-1 16,18-12-3-16,7-5-7 16,2-7 5-16,6-7-5 15,3-11 12-15,1-23 7 16,-1-16-17-16,-3-8-7 16,-4-6-58-16,-6-4 25 0,-7-3 6 15,-1 1 27-15,-1 6 3 16,-3 12 16-16,-1 9 29 15,0 20 6-15,-6 11-27 16,-1 8-13-16,-1 4-14 16,-2 0-10-16,2 16-27 15,0 16 7-15,0 12 30 16,-2 7 8-16,0 8 3 16,-2-1 3-16,-14 3-2 15,-1-3-6-15,-2-3 10 16,2-10 1-16,1-6-9 15,3-7-3-15,4-15 2 0,6-8-4 16,3-8 1-16,0-1 3 16,0 0 6-16,0-18 5 15,0-18-18-15,16-10-15 16,5-6-47-16,3 2-76 16,-2 7-54-16,-1 14-178 15,-9 10-94-15</inkml:trace>
  <inkml:trace contextRef="#ctx0" brushRef="#br0" timeOffset="2510.44">3308 1189 66 0,'0'0'244'0,"0"0"-43"16,0 0-34-16,0 0-4 0,0 0-83 16,0 0 37-16,89 82-55 15,-31-64-34-15,-2-4-12 16,-8-4-16-16,-14-10-47 15,-16 0-255-15</inkml:trace>
  <inkml:trace contextRef="#ctx0" brushRef="#br0" timeOffset="3296.99">3297 1231 636 0,'0'0'219'0,"0"0"-92"16,0 0-31-16,0 0-30 0,0 0-42 16,0 0-11-16,104-88-5 15,-79 62-6-15,0-1 2 16,-6 3-3-16,-1 2 8 15,-1 5-7-15,-3 5-2 16,-1 3-6-16,1 9-103 16,-3 0-145-16,1 0-129 15</inkml:trace>
  <inkml:trace contextRef="#ctx0" brushRef="#br0" timeOffset="3834.68">4267 1042 665 0,'0'0'205'0,"0"0"-204"0,0 0 59 16,0 0-52-16,0 0 10 16,0 0-18-16,280-72-49 15,-255 40-67-15,-16-3-30 16,-9 2 51-16,0 1 73 15,-19 6 22-15,0 6 54 16,1 6 73-16,9 7-46 16,5 4-7-16,4 3-22 15,0 0-32-15,0 0-20 16,0 2-13-16,0 20 13 16,0 14 24-16,-2 13 37 15,-4 12 11-15,0 19 11 16,-5 15-14-16,-3 13-17 15,-3 15-26-15,1 3-10 0,-2 5-13 16,2-10 7-16,3-10-5 16,-1-19-1-16,2-24-2 15,3-24-2-15,1-21-26 16,0-20-83-16,-1-3-62 16,-3-44-44-16</inkml:trace>
  <inkml:trace contextRef="#ctx0" brushRef="#br0" timeOffset="4696.39">4267 1257 286 0,'0'0'739'0,"0"0"-609"0,0 0-59 16,0 0-29-16,0 0-24 15,0 0-15-15,86-63-3 16,-37 46-6-16,-2-3-11 15,-7-4-26-15,-9 0 32 16,-6 2 9-16,-10-1 2 16,-1 3 5-16,-3 6-2 15,-5 4-1-15,1 8 3 16,-4 2-5-16,-3 0-20 16,0 0-17-16,0 12 8 15,0 14 27-15,0 8 2 16,0 3 6-16,0 0 2 0,0 0 2 15,0-5 1 1,0-4 0-16,0-8-5 0,2-5-3 16,9-6 4-16,0-9 0 15,3 0-5-15,3 0 3 16,5-14 22-16,-1-18-27 16,-2-10-5-16,-5-4-23 15,-5-3-35-15,-5 3 23 16,-4 9 40-16,0 3 2 15,0 8 17-15,-11 9 2 16,-2 7 20-16,-3 8-7 16,-4 2-19-16,3 0-15 15,-2 12-1-15,2 16-6 0,1 5 7 16,7 3-2 0,7 2 2-16,2-2 1 0,0-2 12 15,13-4 0-15,14-4-4 16,4-6 6-16,3-8-5 15,-3-12-1-15,0 0 1 16,-2-8-4-16,0-20 21 16,-2-11-19-16,-2-6-2 15,-1-5-1-15,-2-3 4 16,0 4-8-16,-3 8 2 16,-9 15 1-16,-5 13 9 15,-5 12 20-15,0 1-33 0,0 0-3 16,0 8-8-1,-15 17 11-15,-4 9 0 0,6-1 2 16,11-1-2-16,2-6-8 16,2-1-10-16,22-5-9 15,3-6 7-15,2-4-5 16,-6-3-1-16,-7 2 22 16,-8 1 2-16,-8 3-30 15,0 6 19-15,0 3 13 16,0-2 20-16,0-2 4 15,0-6-5-15,0-4-10 16,7-4 0-16,4-4-5 16,7 0 6-16,2-10 6 15,2-16-16-15,-2-8-64 16,-4-4-198-16,-5 2-695 0</inkml:trace>
  <inkml:trace contextRef="#ctx0" brushRef="#br0" timeOffset="5446.71">6239 948 258 0,'0'0'293'15,"0"0"-141"-15,0 0-71 16,0 0-26-16,0 0 16 16,0 0 25-16,22-112-33 15,-29 107-33-15,-15 5-11 0,-7 0-10 16,-7 9-8-16,-3 17-1 15,5 2 0-15,3 2 0 16,9 1 0-16,13-3 1 16,9-3-2-16,0 4 1 15,27-2 0-15,23 4 2 16,15-4 2-16,7-3 17 16,-14-2-16-16,-23-5-3 15,-17-8-2-15,-16-6-15 16,-2 3 2-16,-11 2 13 15,-22 2 42-15,-15 0 13 16,-4 0-28-16,4-2-15 16,9-5-10-16,10-3 6 15,8 0-8-15,10-3-6 16,11-20-122-16,0-4-209 0</inkml:trace>
  <inkml:trace contextRef="#ctx0" brushRef="#br0" timeOffset="5739.74">6582 806 150 0,'0'0'758'0,"0"0"-613"16,0 0-28-16,0 0-22 15,0 0-40-15,0 0-28 16,0 0-25-16,0-24-2 0,0 44-14 15,0 18 14-15,0 12 3 16,-2 10 13-16,-4 3 3 16,-2-5-9-16,2-5-7 15,1-4 2-15,3-9-5 16,0-10 4-16,0-10-1 16,-2-12-3-16,-6-8-70 15,-1 0-101-15,-3-16-61 16,-3-20-650-16</inkml:trace>
  <inkml:trace contextRef="#ctx0" brushRef="#br0" timeOffset="5919.98">6402 1002 1023 0,'0'0'190'16,"0"0"-107"-16,0 0-25 0,0 0-47 15,0 0 18-15,0 0-17 16,185 0-3-16,-143 0-7 15,-9 0 6-15,-6 0-8 16,-7 0-44-16,1 0-78 16,-6 0-135-16,3-1-196 15</inkml:trace>
  <inkml:trace contextRef="#ctx0" brushRef="#br0" timeOffset="6675.9">6961 1041 199 0,'0'0'140'0,"0"0"33"16,0 0-83-16,0 0-6 16,0 0-27-16,0 0-17 15,20 23-13-15,-20-23 4 16,0 0 19-16,0 0 21 16,0 0 6-16,0 0-6 15,0-12-39-15,-4-3-24 16,-8-2-6-16,-1 2 7 15,2 3 3-15,0 3 7 16,0 6 13-16,0 3 0 16,-1 0-25-16,-3 0-7 15,-5 17-4-15,-1 10 2 16,4 3 2-16,-1 2 2 0,5-2-2 16,3 1 0-16,4-4 3 15,4-5-3-15,2-10 0 16,0-4-2-16,0-4 1 15,0-4 1-15,0 0 3 16,4-10-3-16,19-18-5 16,8-9-85-16,2 1 28 15,-4 7 54-15,-4 7 7 16,-7 5 1-16,-3 9 0 16,-4 6 5-16,-1 2 18 15,3 0-17-15,0 9 3 16,5 9 14-16,0 4 10 0,7 2-5 15,-2-5-6-15,2-2-4 16,0-7 3-16,-5-4-9 16,0-6 0-1,0 0 1-15,3-6 2 0,0-21-2 16,0-9-6-16,-1-6-7 16,1-3-39-16,-4-4-38 15,0-1 22-15,-4 4 55 16,1 4 1-16,-5 1 8 15,0 12 25-15,-2 9 7 16,-5 8-3-16,-4 10-12 16,0 2-5-16,0 0-21 15,0 0-6-15,0 3-11 0,0 24 10 16,0 9 6-16,-8 10 1 16,1 6 0-16,2 6 6 15,-4-2 6-15,5 0-7 16,-3-3-4-16,3-9 3 15,2-10-1-15,0-10-1 16,-3-10-2-16,0-10-2 16,-3-4-91-16,-11 0-91 15,-2-26-31-15</inkml:trace>
  <inkml:trace contextRef="#ctx0" brushRef="#br0" timeOffset="6849.8">7170 950 684 0,'0'0'484'0,"0"0"-341"0,0 0-90 16,0 0-18-16,0 0-5 16,0 0-17-16,335-40-10 15,-286 40-3-15,-20 0-5 16,-16 0-14-16,-11 0-48 16,-2 0-107-16,0 0-147 15,0 0-316-15</inkml:trace>
  <inkml:trace contextRef="#ctx0" brushRef="#br0" timeOffset="7366.37">7685 976 621 0,'0'0'166'16,"0"0"-62"-16,0 0-12 15,0 0-35-15,0 0-57 16,0 0-15-16,17 20 5 16,-17 11 10-16,0 5 2 15,0 3 14-15,0 0 11 16,0-3 8-16,-8-8-18 16,2-7-9-16,3-9 2 15,3-9-6-15,0-3 8 16,0 0 15-16,23-22 61 0,10-14-66 15,7-6-10-15,3-7-12 16,1-2-11-16,3-2-8 16,-2 5 11-16,-5 4 8 15,-14 14 11-15,-12 12 22 16,-12 10 4-16,-2 8-37 16,0 0-4-16,-8 11-8 15,-11 15 12-15,1 0 0 16,5-1 0-16,7-3 0 15,4-2 4-15,2-2-3 16,0 4 1-16,4 5 5 16,23 2 10-16,2 4 4 15,-4-5-13-15,-6-9-4 16,-13-5-4-16,-6-3-3 0,0-9 3 16,-23-2 0-16,-27 0-7 15,-12-16-12-15,-9-19-171 16,1-11-188-16</inkml:trace>
  <inkml:trace contextRef="#ctx0" brushRef="#br0" timeOffset="7635.92">7902 621 715 0,'0'0'126'0,"0"0"-116"16,0 0 18-16,0 0 7 15,0 0-18-15,0 0 0 0,-22 131-3 16,31-131 15-16,13 0 110 16,2-22-39-16,-4-6-58 15,-11-5-41-15,-9 5 6 16,0 6-14-16,-17 9 11 16,-21 10-12-16,-9 3 8 15,-3 6-9-15,11 16 8 16,7 6 0-16,22 2-118 15,10 1-47-15,6-5-152 16</inkml:trace>
  <inkml:trace contextRef="#ctx0" brushRef="#br0" timeOffset="8139.66">8452 676 48 0,'0'0'560'0,"0"0"-336"15,0 0-63-15,0 0-24 16,0 0-40-16,0 0-61 15,14-36-36-15,-14 48-36 16,0 21 34-16,0 13 2 16,0 15 16-16,0 3-5 15,0 4-4-15,0 1 11 16,0-3-7-16,-7-4-8 16,-4-12-2-16,2-10 8 0,0-16-7 15,5-12 0-15,4-10-2 16,-5-2-28-16,1 0-39 15,-5-16-111-15,-2-14-353 16</inkml:trace>
  <inkml:trace contextRef="#ctx0" brushRef="#br0" timeOffset="8874.02">8312 1001 645 0,'0'0'338'0,"0"0"-207"16,0 0-36-16,0 0-5 15,0 0-86-15,0 0 7 0,83-11 3 16,-26 4 12-16,3-7-15 16,-2-5 0-16,-6-3-9 15,-8 0-2-15,-10 0-16 16,-14 6-7-16,-9 6 23 16,-8 6 0-16,-3 1-4 15,0 3-5-15,0 0 0 16,0 0 9-16,0 3-13 15,-3 17 10-15,-8 6 3 16,0 6 3-16,4-2-3 16,5 4 10-16,2 0 1 15,0-1-1-15,0-1 3 16,11-8-7-16,2-7 0 0,3-5-6 16,1-9 0-16,6-3 0 15,6-6 1-15,9-26 0 16,5-8-1-16,-4-6-6 15,-1 3 6-15,-5 6 1 16,-6 6 1-16,-4 9 3 16,-9 10 1-16,-6 7 16 15,-6 2-7-15,1 3-13 16,-1 0-2-16,2 0-11 16,0 3-5-16,6 12 12 15,-6-1 4-15,3 1 1 16,-3-4 8-16,-2-3-9 0,0 0 0 15,1-4-2-15,-3-4 2 16,0 0 9-16,2 0-3 16,-2 0-5-16,3-4 0 15,-1-12 1-15,-2-2-2 16,0 2-2-16,0 6-3 16,0 4 0-16,0 6 4 15,0 0-6-15,-5 0 7 16,-6 6-20-16,-4 16 14 15,-1 6 0-15,1 3 6 16,3 5 14-16,5 3 12 16,7 2-6-16,0-2-3 15,3-4-2-15,21-5-13 0,7-10 15 16,7-12-12 0,5-8-3-16,-1-11 21 0,2-28-23 15,-11-15-4-15,-10-8-77 16,-11-6-164-16,-12-3-312 15</inkml:trace>
  <inkml:trace contextRef="#ctx0" brushRef="#br0" timeOffset="9136.58">9241 572 553 0,'0'0'129'15,"0"0"-86"-15,0 0 48 16,0 0-7-16,0 0-52 15,0 0-5-15,45 136-12 0,-28-131 30 16,-3-5-17-16,-7 0 17 16,-5-14 38-16,0-14-50 15,-2-2-23-15,0 4-1 16,-11 8-3-16,-15 8-12 16,-6 10-6-16,-3 0 4 15,-3 19 0-15,0 18 5 16,6 9-41-16,13 7-68 15,15-3-74-15,4-6-343 16</inkml:trace>
  <inkml:trace contextRef="#ctx0" brushRef="#br0" timeOffset="10224.35">9636 962 376 0,'0'0'151'15,"0"0"-34"-15,0 0-8 16,0 0-23-16,0 0-78 15,0 0-8-15,0-4-13 16,0 20 13-16,0 6 51 16,0-2-18-16,0 3-6 15,0-7 0-15,0-2-21 0,0-9 11 16,0-3-10 0,0-2-5-16,0 0 15 0,0 0 6 15,0-12 4-15,0-11-25 16,-2-8 2-16,-5 0 2 15,1-1-4-15,-1-1-2 16,3 5 1-16,-4 5 38 16,4 6 23-16,2 9-10 15,2 6-18-15,-7 2-34 16,-3 0-21-16,-9 24 8 16,-5 10 13-16,-1 7 4 15,1 5 4-15,2-4-3 0,1-2-5 16,6-4 1-1,6-4 2-15,4-8 3 0,5-8 2 16,0-7-5-16,0-9-3 16,0 0-41-16,5 0 9 15,13-27 29-15,9-11-8 16,6-4 11-16,0 3 2 16,-4 7 9-16,-6 11 18 15,-10 9 19-15,-7 5-6 16,-1 5-17-16,0 2-25 15,-1 5-7-15,3 23-27 16,4 7 31-16,2 8 3 16,0-5 2-16,3-6 3 15,0-10 1-15,2-10 5 16,2-10-3-16,0-2 8 0,7-4 9 16,2-24 0-1,0-11-14-15,-3-7-11 0,-1-6-13 16,-3-1-15-16,-6-2 5 15,1 1 5-15,-5 0 18 16,-4 2 0-16,1 6 5 16,1 7 7-16,-6 11 5 15,2 12-1-15,-3 8-5 16,-3 8-11-16,0 0-8 16,0 0-27-16,0 6-13 15,-15 23 47-15,-6 13 1 16,1 5 6-16,9 10-6 0,2 3 7 15,9-1 3-15,0 0 6 16,0-6 2-16,11-9-4 16,9-13-13-16,-2-12 7 15,4-9-6-15,3-10 8 16,4-6-1-16,0-33-9 16,-2-10-78-16,-12-11-101 15,-11-5-199-15</inkml:trace>
  <inkml:trace contextRef="#ctx0" brushRef="#br0" timeOffset="11588.91">11299 653 362 0,'0'0'278'15,"0"0"-171"-15,0 0 45 16,0 0-53-16,0 0-82 16,0 0 9-16,22-42 37 15,-22 42-19-15,-8 0 0 16,-23 0-33-16,-10 15-11 15,-8 14-4-15,0 7 4 16,3 4-1-16,9-3 1 16,16-7-9-16,13-6 8 15,8-6-4-15,10-4-12 0,27-2 17 16,13 2 7 0,3 0 2-16,-4 2-2 0,-13-2-7 15,-14-3-19-15,-15 1 6 16,-7-4-14-16,0 2 27 15,-23-1 1-15,-8 1 8 16,-11-4-2-16,-5-3-4 16,0-3 2-16,4 0-3 15,8 0 8-15,10 0-4 16,8-10 64-16,5-3-11 16,8 1-1-16,4 4 0 15,0 0-18-15,0 1-19 0,0 7-7 16,0 0-6-1,0 0-8-15,0 0 0 0,0 0-1 16,0 0-2-16,12 3-2 16,1 11 5-16,3 4 5 15,3-2-5-15,4 3 4 16,6-8 2-16,2-4-6 16,6-7 1-16,6 0-5 15,2-5-7-15,0-17-10 16,-1-5-29-16,-4-7-9 15,-4 1-58-15,-5-3 28 16,-4 0 18-16,-3 2 35 16,-6 2 36-16,-3 8 3 15,-5 8 33-15,-4 4 19 16,-4 10 5-16,-2 0 0 0,0 2-33 16,0 0-27-16,0 0-18 15,0 19 18-15,-13 7 4 16,4 9 6-16,2 5 20 15,7 2-8-15,0 0-6 16,0-2-4-16,9-9-5 16,9-8-7-16,7-11 0 15,4-7 12-15,6-5-9 16,3-8-3-16,-2-26-8 16,-7-12-163-16,-13-7-248 15</inkml:trace>
  <inkml:trace contextRef="#ctx0" brushRef="#br0" timeOffset="11898.73">11903 491 799 0,'0'0'219'0,"0"0"-98"16,0 0-50-16,0 0-34 15,0 0-32-15,0 0-5 16,-54 72 2-16,54-52 0 15,0-2 1-15,12-8-1 16,1-6 1-16,5-4 5 16,-5 0 5-16,3-21 27 15,-5-13-27-15,-7-3-13 0,-4 5-16 16,0 8 7-16,0 6 2 16,-15 10 5-16,-5 8-8 15,-5 0-12-15,0 8 16 16,4 26-90-16,3 10-16 15,11 12-22-15,7 4-103 16,0-4-433-16</inkml:trace>
  <inkml:trace contextRef="#ctx0" brushRef="#br0" timeOffset="12505.4">12077 800 345 0,'0'0'177'0,"0"0"-66"0,0 0 18 16,0 0-28-16,0 0-45 15,0 0-7-15,17-115-12 16,-34 115-27-16,-8 0-10 16,-1 14 0-16,-1 13-6 15,2 3 5-15,8 4 2 16,1 2 2-16,9-2-2 15,7-4 1-15,0-8-2 16,2-11 0-16,23-8-25 16,8-3 25-16,3-12 16 15,3-18-16-15,-6-10-2 16,-6 2-17-16,-6 0 18 16,-7 5 1-16,-7 11 7 15,-5 7 55-15,0 11 21 0,-2 1 26 16,0 3-56-16,2 0-33 15,-2 0-20-15,0 5-5 16,0 25-21-16,0 15 26 16,2 15 10-16,-2 11 4 15,0 8-5-15,0 4 6 16,0 1-5-16,0-1-5 16,-6-4 1-16,-5-1-5 15,-1-13-2-15,-3-10 2 16,1-15 4-16,-3-14 2 0,-1-8 17 15,3-9-12 1,-4-6 16-16,1-3 7 0,3 0 11 16,-3-20 1-16,3-21-9 15,3-17-12-15,8-15-14 16,4-9-9-16,0-3-2 16,18 3-1-16,13 4-24 15,11 1-29-15,10 9-40 16,4 5-61-16,2 5-264 15,-2 10-424-15</inkml:trace>
  <inkml:trace contextRef="#ctx0" brushRef="#br0" timeOffset="13193.34">12445 688 161 0,'0'0'168'16,"0"0"-69"-16,0 0 35 16,0 0 6-16,0 0-33 0,0 0-24 15,0 0 39-15,0-4 38 16,0 1-30-16,0 2-43 15,0 1-47-15,0 0-23 16,0 0-17-16,0 0-6 16,0 0-13-16,0 22-1 15,0 10 20-15,-7 10 5 16,-2 4-4-16,-2 2 5 16,-2-2-6-16,3-4 2 15,2-14-1-15,4-12 0 0,4-10 1 16,0-6 0-1,0 0-2-15,20-27 0 0,11-10 14 16,2-4-11-16,-1 6-3 16,-13 5-3-16,-1 6 3 15,-9 10 1-15,1 4 3 16,-6 8-2-16,-2 2-2 16,0 0 0-16,-2 0-10 15,0 0-2-15,2 0 1 16,-2 20-5-16,5 8 1 15,-1 4 15-15,2 2 2 16,4-1-1-16,3-3 0 16,3-7 8-16,3-6-9 15,4-7 4-15,-5-9 3 16,2-1 0-16,-2 0 4 0,-5-6-1 16,3-16-10-1,-1-6-1-15,5-8-16 0,5-4 3 16,2-4 8-16,2 2 5 15,0 2 1-15,-5 8 5 16,-6 9 6-16,-9 11 12 16,-5 6-3-16,-4 5-8 15,0 1-12-15,0 0-3 16,0 0-13-16,0 10-21 16,-4 11 35-16,-9 11 2 15,2 3 0-15,3 5 2 16,6 3 11-16,2-6 2 0,0-1 3 15,16-9-13 1,6-9-2-16,1-11 6 0,-3-7-7 16,0 0-2-16,-7-21-10 15,-4-24-68-15,-5-11-225 16,-4-7-435-16</inkml:trace>
  <inkml:trace contextRef="#ctx0" brushRef="#br0" timeOffset="13408.21">13064 373 1057 0,'0'0'96'0,"0"0"-96"16,0 0 0-16,0 0 11 15,0 0 7-15,0 0 2 0,0 134-14 16,2-124 9 0,6-8-15-16,-4-2 28 0,5 0 16 15,-3-4 16-15,-1-16-41 16,-2 1-19-16,-3-1-27 15,0 8-87-15,-3 5-55 16,-19 7-125-16,-5 0-57 16</inkml:trace>
  <inkml:trace contextRef="#ctx0" brushRef="#br0" timeOffset="14130.81">13296 778 641 0,'0'0'265'0,"0"0"-155"16,0 0-5-16,0 0-44 0,0 0-53 15,0 0-8-15,0 0 3 16,148-72 7-16,-128 50-6 16,-7-3 4-16,0-3-8 15,-8 3-3-15,0-1 3 16,-3-1 5-16,-2 8-4 16,0 2 4-16,0 5-5 15,0 9-3-15,0 0 3 16,0 3 18-16,0 0-18 15,-2 3-24-15,-10 26 2 16,-1 20 22-16,2 19 39 16,-1 15-15-16,4 14 20 15,1 3 8-15,0-1-17 16,2-5-21-16,-3-6-8 0,3-12-2 16,-1-12 1-16,1-15-5 15,0-20-2-15,1-12-52 16,-5-17-78-16,3 0-133 15,-4-37-69-15</inkml:trace>
  <inkml:trace contextRef="#ctx0" brushRef="#br0" timeOffset="14880.4">13417 918 147 0,'0'0'815'0,"0"0"-679"0,0 0-91 15,0 0-8-15,0 0-5 16,0 0-26-16,172-34-1 16,-126 20-5-16,-5-5-26 15,-10-1 11-15,-7-3-10 16,-4 0 19-16,-7-1 6 16,1 3 0-16,-5 3 2 15,-3 4-5-15,-1 8 6 16,-5 3-3-16,0 3 0 15,0 0-10-15,0 0-19 16,0 7-10-16,0 17 39 16,0 10 10-16,-5 7 30 0,-1-2 7 15,1 3-23 1,5-4-10-16,0-6 0 16,0-5-3-16,2-9 1 0,9-9 4 15,5-6-15-15,9-3 2 16,6-12 31-16,9-22-34 15,9-12-41-15,-2-3-3 16,0 1-16-16,-7 9 28 16,-9 10 32-16,-8 7 8 15,-8 10-3-15,-4 5 26 16,-4 5 8-16,-3 2-6 16,3 0-23-16,-2 0-1 15,1 11 0-15,-1 5-8 16,-1 2 4-16,-2-3 5 0,-2-3-4 15,2-1 1-15,1-5-7 16,-3-3 7-16,0-3-1 16,0 0-1-16,0 0 2 15,0 0-1-15,0-3-6 16,0-15-16-16,0-5-54 16,0 4 20-16,0 1 43 15,-3 7 6-15,-5 8 1 16,1 3 14-16,-2 0 12 15,-4 5-15-15,-3 22-7 16,1 9 20-16,6 8 14 16,1 4-3-16,8 0-7 15,0-4 1-15,14-5-4 0,15-13-11 16,3-11 2 0,5-13-1-16,1-2-6 0,3-24 4 15,-8-20-13-15,-8-11-52 16,-12-8-121-16,-13-5-125 15,0-2-439-15</inkml:trace>
  <inkml:trace contextRef="#ctx0" brushRef="#br0" timeOffset="15019.34">14193 403 613 0,'0'0'353'0,"0"0"-244"15,0 0-76-15,0 0-4 16,0 0-14-16,0 0-15 15,-58 154-57-15,58-112-169 0,0 2-210 16</inkml:trace>
  <inkml:trace contextRef="#ctx0" brushRef="#br0" timeOffset="15977.11">14516 808 323 0,'0'0'182'0,"0"0"-121"16,0 0 1-16,0 0-10 15,0 0-50-15,0 0-2 16,11 0 0-16,-8 0 44 16,-1-3 30-16,0-4 45 0,0-1-8 15,0 0-53-15,-2 2-42 16,0-2-1-16,0 1-8 15,0 4 5-15,-8 1-12 16,-4 2-5-16,-1 0 5 16,-5 0 10-16,-2 2 2 15,-2 16 6-15,-1 6 2 16,0 4 3-16,6 2-9 16,5 4 0-16,8-2-3 15,4 0 1-15,0-4-9 16,0-7 6-16,14-6-4 0,1-7 1 15,3-8 4-15,5 0 3 16,-4-5 6-16,4-22-19 16,-3-9-1-16,0-3-34 15,0-5-19-15,-3-2-2 16,-1 8 42-16,3 9 14 16,-6 9 2-16,-3 10 13 15,-2 3 28-15,-8 7 7 16,0 0-50-16,0 0-9 15,0 19-3-15,2 11 12 16,-2 8 36-16,0 6-11 16,0-2 11-16,0-2-18 15,0-8-2-15,2-8-13 0,0-10 0 16,5-9 5 0,-1-5-3-16,2 0 3 0,3-5 18 15,1-17-15-15,7-6-11 16,-4-6-3-16,3 2-21 15,2 3-1-15,-2 2 17 16,0 5 6-16,-1 8-4 16,-3 5 6-16,-5 9 6 15,-5 0-6-15,0 0-2 16,4 26-11-16,-6 3 13 16,2 7 2-16,-2 3 11 15,-2-4-4-15,0-3-4 0,0-6-5 16,0-5 1-1,0-12 1-15,0-4-1 0,0-5 2 16,0 0 2-16,0-9-5 16,13-20-9-16,8-12-39 15,4-3-11-15,1 0 13 16,-1 2 32-16,-6 8 14 16,0 10 8-16,-8 10 25 15,-5 10 19-15,1 4 14 16,0 0-52-16,6 7-7 15,3 20 8-15,1 9 21 16,1 5 2-16,-1 0-17 16,0-1-11-16,-3-8-3 15,-1-6-2-15,-3-8-5 16,-2-10-1-16,-4-4-30 0,1-4-30 16,5-7-5-1,9-26-120-15,5-11-334 0</inkml:trace>
  <inkml:trace contextRef="#ctx0" brushRef="#br0" timeOffset="16793.74">15377 749 505 0,'0'0'345'16,"0"0"-106"-16,0 0-72 15,0 0-75-15,0 0-42 16,0 0-50-16,46-7-2 16,-40 26 2-16,-1 0 7 15,-2-3 2-15,-1-4-7 16,-2-1 1-16,0-6 1 0,2-1-3 15,-2-2-1-15,0-2-3 16,0 0-28-16,0 0-15 16,0 0 20-16,0-18-1 15,0-9-33-15,-4 2 30 16,-4 0 30-16,2 5 36 16,-1 7 19-16,1 5-14 15,4 3-1-15,-3 5-20 16,0 0-20-16,-3 0-5 15,-8 21 5-15,0 9 7 16,-2 6 15-16,1 7-10 16,1 1 14-16,7-1-3 15,7-1-6-15,2-4-16 0,0-6 2 16,20-9 3-16,4-8-3 16,3-8-1-16,-2-7 4 15,-1 0-6-15,1-12-8 16,-5-12-7-16,-2-5-10 15,-3 0 4-15,1-8-3 16,2-1 7-16,0 0 7 16,2 1 8-16,1 10 0 15,2 3 0-15,-5 8 2 16,-3 6 4-16,-5 2 8 16,-1 5-6-16,-5 2-6 15,0 1 0-15,1 0-10 16,2 0 10-16,-3-3 3 15,3 2-1-15,-5-3 3 0,2-1 8 16,-2 0-3-16,1-4-9 16,-1 2 2-16,0-1-1 15,-2-3-1-15,0 1 5 16,0 0-2-16,0-2-4 16,0 5 0-16,0-4-1 15,0 5-1-15,0 3-3 16,-11-2-1-16,-2 3 1 15,-5 2-8-15,-2 0 4 16,2 4 1-16,-2 14 3 16,3 11 4-16,-2 12 0 15,9 9 1-15,2 7 26 16,8 1 3-16,0-10 5 16,23-9-10-16,17-15-1 0,11-19 5 15,7-5 0-15,-2-15-17 16,-8-26-1-16,-7-7-6 15,-14-4 0-15,-10 2-4 16,-12 3-21-16,-5 7-52 16,-5 4-74-16,-28 11-581 15</inkml:trace>
  <inkml:trace contextRef="#ctx0" brushRef="#br0" timeOffset="36070.91">1991 2474 344 0,'2'-4'190'0,"-2"1"-46"16,0 3-82-16,0 0 0 15,0 0-12-15,0 0 10 0,0 0-27 16,0 0-12 0,0 0 10-16,0 0-9 15,0 0-22-15,0 21-24 16,-2 16 24-16,-8 12 19 0,6 4 19 16,-1-5-25-16,5-4 1 15,0-11-10-15,5-4-1 16,11-11-2-16,1-8 15 15,3-9-9-15,5-1 2 16,6-5 23-16,0-23-14 16,3-11-6-16,-5-5-12 15,-4 1 1-15,-6 5-1 16,-3 3 1-16,-5 5 1 16,-3 7 4-16,-2 4 1 15,-4 3-6-15,0 5 14 16,0 2 8-16,-2-1-11 15,0 2 7-15,0 0 15 0,0-1-9 16,0 0-5-16,0 1 2 16,0-1 2-16,0 6-14 15,0-1-5-15,0 4 1 16,0 0-1-16,0-2 0 16,0 2-1-16,0-2 1 15,0 0 2-15,0 0 4 16,0 0-5-16,0-1-1 15,0 3 1-15,0 0-2 16,0 0-3-16,0 0-1 0,0 0-1 16,0 0-8-1,0 0 8-15,0 20-10 0,0 19 9 16,0 19 1-16,-2 12 0 16,-2 17 1-16,-4 11 2 15,2 10-2-15,-3 4-1 16,-3 1 0-16,4-2 1 15,1-3 0-15,-1-3 0 16,-2-3 0-16,1-15-2 16,-1-13 2-16,-2-8 4 15,1-13-4-15,0-15 0 16,4-13 0-16,3-14 0 16,4-7 0-16,0-4 3 15,-3 0-1-15,3 0 5 16,-2 0 11-16,0 0-2 0,-2 0 3 15,-5-8 1 1,-3-12-9-16,-5-2-9 0,-1-6 4 16,0-1-6-16,-4-3 3 15,-1-4-2-15,3-1-1 16,1-11 0-16,3-7 0 16,5-9-1-16,9-10-6 15,2-10 3-15,4-5 1 16,27 5 3-16,9 4 1 15,5 6-1-15,6 8 0 16,-4 7-2-16,-1 12-7 16,-3 8-19-16,-10 13 4 0,-1 8-31 15,-3 9-72 1,-5 8-60-16,-2 1-203 0</inkml:trace>
  <inkml:trace contextRef="#ctx0" brushRef="#br0" timeOffset="36395.01">2895 2643 900 0,'0'0'185'0,"0"0"-57"15,0 0-40-15,0 0-11 16,0 0-45-16,0 0-32 16,0 0-14-16,-2-11 8 15,18 11 6-15,6 0-1 16,4 0-5-16,-1 4-87 15,0 11-86-15,-5-2-124 16,-9-4-171-16</inkml:trace>
  <inkml:trace contextRef="#ctx0" brushRef="#br0" timeOffset="36549.94">2846 2805 635 0,'0'0'333'0,"0"0"-167"16,0 0-98-16,0 0-35 15,0 0-33-15,0 0-19 16,44 5 19-16,-3-5-7 16,6 0 1-16,6-1-179 15,-1-21-288-15</inkml:trace>
  <inkml:trace contextRef="#ctx0" brushRef="#br0" timeOffset="37759.32">4206 2541 487 0,'0'0'192'15,"0"0"-34"-15,0 0-87 16,0 0-48-16,0 0-23 0,0 0-12 16,0 0-2-1,0 18 14-15,0 4 7 0,0-1 16 16,3-1-2-16,1-3-5 16,-4-8-3-16,2-2-5 15,-2-7-5-15,2 0 8 16,0 0 19-16,3 0 27 15,-5-10 46-15,0-16-41 16,0-6-41-16,0 1-21 16,0 1 1-16,-5 5 10 15,-1-2 3-15,-4 5-8 16,4 5 3-16,1 3-2 16,-1 9 21-16,-1 5-19 15,-6 0 1-15,-5 0-4 16,-6 12-6-16,-5 15-1 0,0 8-3 15,2 3 4-15,2 7-2 16,6 1 3-16,5-1-1 16,5 2 3-16,7-6-3 15,2-2-5-15,0-9-2 16,4-9-8-16,9-9 0 16,3-7 9-16,-1-5-9 15,6 0 15-15,6-17 20 16,4-18-19-16,4-5-1 15,-1-6-23-15,-3 0 0 16,-4 0-6-16,-7 7 17 16,-5 8 10-16,-5 4 4 0,-4 8 3 15,-2 4 1-15,-4 7-1 16,0 4 9-16,0 2 5 16,0 2-1-16,0 0-7 15,0 0-6-15,0 0-5 16,0 0-20-16,0 0 4 15,0 0 15-15,-2 12-15 16,-12 17 16-16,-1 6 6 16,1 10-2-16,6 3-3 15,6-4 1-15,2-3 10 16,0-10 4-16,14-9-16 16,3-4 1-16,7-10-3 15,1-8 8-15,9 0 8 0,7-10-14 16,11-22-26-1,4-8-227-15,0-6-552 0</inkml:trace>
  <inkml:trace contextRef="#ctx0" brushRef="#br0" timeOffset="38158.99">4797 2541 145 0,'0'0'625'0,"0"0"-448"15,0 0-53-15,0 0 20 16,0 0-34-16,0 0-78 16,-25-7-22-16,45 7 20 15,11 0-7-15,14 0-6 16,13 0-12-16,0 0 2 0,-2 0-7 15,-9 0-43-15,-12 0-122 16,-13 0-207-16,-12-4-497 16</inkml:trace>
  <inkml:trace contextRef="#ctx0" brushRef="#br0" timeOffset="38396.89">5000 2392 551 0,'0'0'349'0,"0"0"-201"16,0 0-30-16,0 0-2 16,0 0-51-16,0 0-39 0,-16-24-10 15,16 24-11 1,0 0-5-16,0 18 0 0,0 17 0 16,0 20 1-16,0 8 5 15,0 3 5-15,0 2-10 16,0-8-1-16,0-9-2 15,0-12-148-15,4-25-240 16,23-14-475-16</inkml:trace>
  <inkml:trace contextRef="#ctx0" brushRef="#br0" timeOffset="39033.49">5648 2261 515 0,'0'0'236'16,"0"0"-45"-16,0 0-50 16,0 0-26-16,0 0-41 15,0 0-24-15,0-12-23 0,0 12-27 16,0 0 0-16,0 17-19 16,0 17 6-16,0 14 13 15,-9 8 4-15,0 4-3 16,-2-1 6-16,2-8 3 15,-2-4-3-15,4-15 1 16,1-10-4-16,1-10 6 16,1-7-4-16,4-5 5 15,0 0 5-15,0 0 15 16,0-12 19-16,9-20-27 16,11-7-23-16,11-4-2 15,7 3-4-15,6 10-13 16,6 10-2-16,3 8 9 0,1 12 12 15,-3 0-1-15,-8 12 4 16,-12 14-4-16,-21 2 1 16,-10 6-20-16,0 1 11 15,-31-2 9-15,-13 2 6 16,-14-10-5-16,-4-2 2 16,2-9 3-16,4-5 0 15,13-9 14-15,12 0-8 16,9 0-1-16,12-12-2 15,8-5-9-15,2-1-23 16,7 0-78-16,22 4-171 16,7 3-157-16</inkml:trace>
  <inkml:trace contextRef="#ctx0" brushRef="#br0" timeOffset="39315.22">6234 2458 786 0,'0'0'214'0,"0"0"-101"15,0 0-28-15,0 0-27 0,0 0-58 16,0 0-18-1,5 48 16-15,-5-2 2 0,0 7 18 16,-7 1-14-16,-4-7 7 16,3-1-7-16,2-9-4 15,6-11-138-15,0-14-185 16</inkml:trace>
  <inkml:trace contextRef="#ctx0" brushRef="#br0" timeOffset="39925.81">6529 2486 615 0,'0'0'218'0,"0"0"-66"15,0 0-35-15,0 0-26 16,0 0-41-16,0 0-34 15,39-88 10-15,-16 72-13 16,0 0-9-16,1 4 6 16,3 9-10-16,-1 3-3 15,1 0-12-15,-5 12 13 16,-6 13-1-16,-7 8 1 16,-9 2-9-16,0 5 2 15,-16 3 4-15,-13-1 4 16,3-4-3-16,-1-9 4 0,7-10 10 15,7-9 0-15,8-7-8 16,5-3 5-16,0 0 13 16,0-16 9-16,24-16-29 15,5-5-18-15,7-3-35 16,2 1-6-16,-2-1-27 16,-3 4-20-16,-1 0 69 15,-3 6 34-15,-5 2 3 16,-4 4 13-16,-4 9 44 15,-10 6 46-15,-4 7-25 16,-2 2-21-16,0 0-34 16,0 0-23-16,0 0-4 0,0 0 3 15,-4 0-1 1,-9 18 2-16,-3 6 22 0,0 8-5 16,1 7-4-16,2 2 7 15,3 7-7-15,4 0-7 16,4-2 2-16,2-6-6 15,0-5-1-15,0-11-1 16,20-12-21-16,9-12-46 16,9 0-35-16,6-16-69 15,-1-16-365-15</inkml:trace>
  <inkml:trace contextRef="#ctx0" brushRef="#br0" timeOffset="40132.41">7155 2508 578 0,'0'0'263'0,"0"0"-54"15,0 0-16-15,0 0-67 16,0 0-56-16,0 0-34 16,7-32-1-16,-7 32-21 15,0 0-13-15,0 5-1 16,0 28-21-16,0 17 19 16,0 10 2-16,0 1 6 15,0-8-6-15,0-10-17 16,0-11-84-16,11-14-163 15,3-18-288-15</inkml:trace>
  <inkml:trace contextRef="#ctx0" brushRef="#br0" timeOffset="40933.92">7868 2486 325 0,'0'0'375'15,"0"0"-188"-15,0 0 1 16,0 0-5-16,0 0-93 16,0 0-54-16,23-22 16 15,17 14-31-15,13 2-10 16,5 4 1-16,0 0-6 15,-6 2-5-15,-8 0 0 16,-6 0-1-16,-9 0-47 0,-9 0-56 16,-9 2-122-1,-9-2-61-15,-2 0-100 0</inkml:trace>
  <inkml:trace contextRef="#ctx0" brushRef="#br0" timeOffset="41140.71">8176 2326 529 0,'0'0'217'0,"0"0"-52"16,0 0 1-16,0 0-36 16,0 0-77-16,0 0-31 15,-11-10-7-15,11 10-15 16,0 0 0-16,0 6-20 16,0 26 19-16,0 14 1 15,0 16 8-15,0 6 6 16,-2 1 1-16,0-8-15 0,2-4-1 15,0-17-189 1,0-18-232-16</inkml:trace>
  <inkml:trace contextRef="#ctx0" brushRef="#br0" timeOffset="41718.72">8894 2180 416 0,'0'0'321'0,"0"0"-144"16,0 0 4-16,0 0-46 15,0 0-61-15,0 0-35 16,0-13-32-16,0 13-7 15,0 0-13-15,0 9-6 16,0 14 19-16,0 13 8 16,0 2 5-16,-2 6 2 15,-5 2-8-15,3 0-5 16,-6 0 5-16,4-5-5 16,-1-3 8-16,-1-9-8 15,2-9 4-15,2-11-1 0,2-4-3 16,2-5 1-16,0 0 11 15,0 0-2-15,0-9 51 16,20-16-26-16,5-8-33 16,8-1-1-16,1 5-5 15,-1 6 2-15,3 7-16 16,-3 9 1-16,0 7-7 16,-6 0 10-16,-7 0 7 15,-9 21 2-15,-9 4 1 16,-2 6-17-16,-10 1 7 15,-22-3-3-15,-5-3 15 16,-4-6 8-16,1-6-3 16,3-2 0-16,5-4 2 0,6-4-5 15,5-2 7-15,8-2-6 16,7 0-3-16,6 0-39 16,0-6-84-16,13-12-314 15</inkml:trace>
  <inkml:trace contextRef="#ctx0" brushRef="#br0" timeOffset="42116.16">9317 2552 562 0,'0'0'319'0,"0"0"-208"0,0 0-10 15,0 0-36-15,0 0-53 16,0 0 0-16,81-82-12 16,-66 79-3-16,-4 3-1 15,-4 0-17-15,-7 0 7 16,0 9 4-16,0 11 0 16,0 9 10-16,0 5 11 15,-11 2 8-15,-13 1-6 16,-3-1 1-16,-2-1 0 15,2-5 3-15,9-8 5 16,7-8 10-16,9-8 5 16,2-6 12-16,0 0 12 15,13 0-5-15,22-11-1 0,13-6-32 16,3-4-16-16,-2 4-1 16,-4 0-6-16,-3 7-36 15,-2 3-49-15,5-1-168 16,-1-2-259-16</inkml:trace>
  <inkml:trace contextRef="#ctx0" brushRef="#br0" timeOffset="42799.08">9988 2328 754 0,'0'0'186'0,"0"0"-55"0,0 0-45 16,0 0-25-1,0 0-30-15,0 0-28 0,85-113-3 16,-68 108 2-16,-7 5-2 16,-3 0-5-16,-3 0-9 15,2 12 9-15,2 13 4 16,-8 10 0-16,0 9-2 15,0 2-5-15,-21 0 8 16,-8-4 0-16,3-8 6 16,1-8 17-16,8-9-3 15,7-10-8-15,6-5 0 16,4-2-4-16,0 0 14 16,0-9 4-16,24-20-9 15,8-9-17-15,3-4-6 16,-4 0 4-16,-2 0 2 0,-6 3-6 15,-5 0 6-15,-3 3 0 16,-4 4 3-16,-2 5 0 16,0 8 0-16,-2 6-2 15,-3 5 0-15,-2 7 19 16,-2 1-4-16,0 0-8 16,0 0-4-16,0 11 1 15,0 17-3-15,0 15 20 16,0 4-1-16,0 6-10 15,0 1-9-15,0-4 3 16,16-4-5-16,5-7-5 16,2-10-88-16,6-13-143 0,2-11-265 15</inkml:trace>
  <inkml:trace contextRef="#ctx0" brushRef="#br0" timeOffset="43119.89">10530 2510 159 0,'0'0'821'16,"0"0"-624"-16,0 0-81 16,0 0-37-16,0 0-47 15,0 0-32-15,23-70 5 16,-6 68-3-16,-1 2-2 16,-5 0-1-16,-3 10-8 15,0 9 9-15,-8 4-7 0,0 1 6 16,-5 3-2-16,-13-4-3 15,-6 3 6-15,-5 1 12 16,2-3 4-16,4-5 3 16,8-4-5-16,11-10-6 15,4-5-2-15,0 0 7 16,6 0 3-16,28 0-3 16,15 0 5-16,13-9-18 15,7-2-5-15,2 2-70 16,-3-1-156-16,-8 0-312 15</inkml:trace>
  <inkml:trace contextRef="#ctx0" brushRef="#br0" timeOffset="43804.13">11319 2456 803 0,'0'0'268'16,"0"0"-99"-16,0 0-62 16,0 0-53-16,0 0-32 15,0 0-4-15,152-26-17 0,-94 24 13 16,0 2-13-1,-10 0-1-15,-5 0-43 0,-11 0-45 16,-11-4-29-16,-5-4-50 16,-9-2-52-16,-7-7-52 15,0-2-139-15</inkml:trace>
  <inkml:trace contextRef="#ctx0" brushRef="#br0" timeOffset="43976.06">11667 2276 201 0,'0'0'244'15,"0"0"-39"-15,0 0-32 16,0 0-37-16,0 0-7 15,0 0-20-15,-27-77-24 16,27 77-45-16,0 0-40 0,0 16-6 16,7 18 6-1,8 17 7-15,-1 7-2 0,-3 2 3 16,0 3-5-16,1-5-3 16,0-9-78-16,-3-8-150 15,5-17-404-15</inkml:trace>
  <inkml:trace contextRef="#ctx0" brushRef="#br0" timeOffset="44537.84">12360 2092 141 0,'0'0'373'0,"0"0"-186"16,0 0-11-16,0 0-45 15,0 0-41-15,0 0-28 16,0 0-10-16,6-15-25 16,-6 15-7-16,0 0-6 15,0 0 0-15,0 4-14 16,0 22 3-16,0 12 2 15,0 16 24-15,0 8-18 16,0 3 2-16,-6-3-3 16,-3-8-1-16,3-12-2 0,-2-13-3 15,4-12-4-15,0-8 6 16,4-7-1-16,0-2 0 16,0 0 10-16,0-9 7 15,0-19 9-15,18-12-30 16,11 0-1-16,4 0-4 15,5 10 2-15,-2 7-8 16,-5 9 7-16,-7 11-1 16,-5 3 2-16,-9 0-1 15,-7 12-2-15,-3 10 2 16,0 4-9-16,-11 0 10 16,-14 0 2-16,-6-2 2 15,-2-4 3-15,1-4 5 0,1-4-3 16,4-4-2-16,9-4-1 15,7-1-4-15,7-3-36 16,4 0-78-16,0-7-74 16,17-15-376-16</inkml:trace>
  <inkml:trace contextRef="#ctx0" brushRef="#br0" timeOffset="45033.94">12850 2380 497 0,'0'0'337'16,"0"0"-197"-16,0 0 2 15,0 0-90-15,0 0-24 16,0 0-9-16,103-78-13 15,-83 78-1-15,-6 0-5 16,-6 0-2-16,1 3 2 16,-4 11-5-16,-3 9 4 15,-2 1 1-15,0 4 2 16,0 2 4-16,-18-2 0 16,-9 1-4-16,0-6 5 15,3-4-2-15,4-10-1 16,14-4 2-16,4-5-2 0,2 0 15 15,8 0-9-15,19-17-10 16,4 3-17-16,3 6 11 16,-7 3 4-16,-6 5-5 15,-3 0-1-15,-7 0 8 16,-3 0 7-16,-8 13-1 16,0 6 10-16,0 4 3 15,-21 3-1-15,-8 2-3 16,-2-1-8-16,4-8-2 15,2-7 2-15,8-4-7 16,8-8-64-16,6 0-106 16,3-15-141-16</inkml:trace>
  <inkml:trace contextRef="#ctx0" brushRef="#br0" timeOffset="45598.05">13423 2184 573 0,'0'0'403'0,"0"0"-281"16,0 0 0-16,0 0-83 16,0 0-35-16,0 0 14 15,152-107-16-15,-134 105-2 0,-5 2 0 16,-1 0-7-16,-8 6-3 15,0 17 1-15,-4 4 9 16,0 9 1-16,-2 7 9 16,-20 3-9-16,-5-4 10 15,0-6 4-15,5-14-5 16,11-8 0-16,6-10-5 16,5-4-2-16,0 0 10 15,2 0 9-15,19-20 10 16,4-6-28-16,-2-4-2 15,-2 2-2-15,-3 0-3 16,-3-1-12-16,3 0 10 16,0-3-4-16,0-2-1 15,0 1 7-15,-3 3 2 0,1 6-1 16,-5 7 2-16,-7 8 1 16,-2 6-1-16,-2 3-7 15,0 0-1-15,0 0 2 16,0 0 6-16,-6 7 10 15,-5 15 10-15,2 7-10 16,0 10 8-16,5 5 8 16,4 4-3-16,0 3-10 15,0-4-6-15,0-6-5 16,4-5-2-16,7-10-7 16,7-9-70-16,2-14-93 15,2-3-265-15</inkml:trace>
  <inkml:trace contextRef="#ctx0" brushRef="#br0" timeOffset="46040.78">14067 2266 937 0,'0'0'172'0,"0"0"-100"16,0 0 19-16,0 0-24 15,0 0-58-15,0 0-9 16,72-20 0-16,-57 16 0 16,-7 1 0-16,-4 3-1 0,-4 0-1 15,0 8-13 1,0 21 4-16,-9 5 11 0,-21 7 1 16,-5-3 6-16,-3 1-3 15,3-5-1-15,8-10-1 16,11-9-2-16,12-14 3 15,4-1 1-15,9-4 22 16,20-18-13-16,7-2-10 16,-1 2 0-16,-1 8-3 15,-10 7 0-15,-4 7-3 16,-6 0-3-16,-1 9-8 16,-4 21 14-16,-5 6 0 15,-4 5 14-15,0-3 4 0,-13-2-1 16,-9-8-1-16,-3-7-4 15,-2-6-3-15,-2-14-9 16,-6-1-13-16,-3 0-95 16,2-18-304-16</inkml:trace>
  <inkml:trace contextRef="#ctx0" brushRef="#br0" timeOffset="46303.27">14331 2152 409 0,'0'0'0'0,"0"0"-115"15,0 0-101-15</inkml:trace>
  <inkml:trace contextRef="#ctx0" brushRef="#br0" timeOffset="46891.66">14563 2239 397 0,'0'0'412'0,"0"0"-142"0,0 0-65 16,0 0-74-16,0 0-56 15,0 0-30-15,17-9-23 16,16 3-8-16,17 2-12 15,1 1 0-15,-2 3 3 16,-4 0-5-16,-7 0-3 16,-7 0-36-16,-9-4-13 15,-7-1-34-15,-7-5-93 16,-8-7-24-16,0 2-119 16,-18-8-13-16,-9-1 251 15,2 2 84-15,6-2 91 0,0 4 88 16,7 6 8-16,4 6 9 15,6 4-30-15,2 2-19 16,0 2-68-16,0 0-23 16,0 0-28-16,0 0-12 15,0 0-16-15,0 12 1 16,2 20-1-16,8 17 9 16,-8 6 6-16,-2 10-8 15,0 2-3-15,0-9-2 16,0-5-2-16,0-13-41 15,0-14-104-15,0-15-144 16,0-11-296-16</inkml:trace>
  <inkml:trace contextRef="#ctx0" brushRef="#br0" timeOffset="47190.49">15496 2164 848 0,'0'0'371'16,"0"0"-186"-16,0 0-97 0,0 0-31 15,0 0-34-15,0 0-9 16,20-53-14-16,-17 53-11 16,-1 0-52-16,2 0-74 15,1 10-250-15,4 2-256 16</inkml:trace>
  <inkml:trace contextRef="#ctx0" brushRef="#br0" timeOffset="47352.39">16056 2224 588 0,'0'0'504'15,"0"0"-344"-15,0 0-99 16,0 0-37-16,0 0-24 16,0 0-46-16,21-18-218 15,-8 18-278-15</inkml:trace>
  <inkml:trace contextRef="#ctx0" brushRef="#br0" timeOffset="47500.25">16540 2173 907 0,'0'0'227'15,"0"0"-152"-15,0 0-52 0,0 0-23 16,0 0-69-1,0 0-399-15</inkml:trace>
  <inkml:trace contextRef="#ctx0" brushRef="#br0" timeOffset="48484.1">17360 2115 378 0,'0'0'272'16,"0"0"-127"-16,0 0-28 15,0 0 4-15,0 0-14 16,0 0-28-16,-2 0-43 15,13 0 11-15,11 0 11 16,10 0-38-16,7 0-11 0,4 0-2 16,-1 0-1-1,0 0-4-15,-3 0-4 0,-12 0-27 16,-10 0-24-16,-8-4-58 16,-9-3 3-16,0-5-33 15,0 5-115-15,-20-3-133 16</inkml:trace>
  <inkml:trace contextRef="#ctx0" brushRef="#br0" timeOffset="48701.03">17532 2014 272 0,'0'0'233'16,"0"0"-37"-16,0 0-10 16,0 0-36-16,0 0-26 15,0 0-22-15,-5-38-37 16,5 38-25-16,0 0-16 0,0 0-24 15,0 0-1-15,0 15-12 16,0 21 10-16,0 14 3 16,0 11 1-16,0 2-1 15,0 2-15-15,0-5-57 16,12-16-181-16,3-16-195 16</inkml:trace>
  <inkml:trace contextRef="#ctx0" brushRef="#br0" timeOffset="49330.94">18049 1823 359 0,'0'0'299'0,"0"0"-169"16,0 0-3-16,0 0-12 15,0 0-31-15,0 0-27 16,3-7-18-16,-3 7-7 16,0 0-13-16,0 0-19 15,0 22-11-15,0 14 10 0,0 13 1 16,0 4 9-16,-3-2 0 15,-6 2-4-15,-2-3 3 16,2-4 0-16,0-9 2 16,4-6 2-16,1-11-9 15,0-8 8-15,2-8-9 16,2-4 2-16,0 0 13 16,0 0 5-16,0-24 19 15,8-6-26-15,11-2-13 16,2 4-3-16,6 7 1 15,2 7-7-15,2 6-31 16,8 8 23-16,-2 0 8 0,-3 0-3 16,-7 7 8-16,-14 8 1 15,-13 4-2-15,0 2-25 16,-16 4 5-16,-19-1 20 16,-10 1 6-16,1-2-1 15,1-5 5-15,7-6 13 16,9-7 0-16,12-3 0 15,8-2 12-15,5 0 6 16,2 0-2-16,0 0-13 16,0 0-23-16,0-7-4 15,0 0-37-15,0 2-21 16,4 3-57-16,12 2-106 16,-1 0-193-16</inkml:trace>
  <inkml:trace contextRef="#ctx0" brushRef="#br0" timeOffset="49947.6">18470 2157 374 0,'0'0'187'0,"0"0"-17"15,0 0-9-15,0 0-42 16,0 0-21-16,0 0-3 16,0-14-31-16,0 14-20 15,0 0-2-15,0 0-22 16,0 0-8-16,0 0-12 15,0 0-1-15,0 7-14 16,0 19-4-16,0 8 19 16,0 2 10-16,0-2-6 15,0-4-3-15,0-6 0 16,0-4-1-16,-2-6 3 16,2-6-3-16,-2-7 2 15,-1-1 4-15,3 0-1 0,0 0 4 16,0-7 8-16,0-19-12 15,14-11-5-15,6 0-3 16,-2 2 2-16,-3 12 2 16,-1 2-2-16,-1 10-4 15,-1 2-2-15,3 4 3 16,1 1-5-16,-3-1 9 16,1 5 0-16,-8 0-2 15,-1 0-7-15,-5 0-4 16,2 7 2-16,0 17 8 15,0 8 3-15,2 7 1 16,6 4 3-16,1-3-3 16,-1-8 1-16,2-8 0 15,-1-10-2-15,5-8-76 0,4-6-106 16,2-4-210-16</inkml:trace>
  <inkml:trace contextRef="#ctx0" brushRef="#br0" timeOffset="50329.46">19041 1905 500 0,'0'0'320'16,"0"0"-187"-16,0 0-9 0,0 0-41 15,0 0-45-15,0 0-19 16,40-65-13-16,-20 60-6 16,5 5 3-16,-3 0-9 15,1 2 1-15,-2 21 4 16,-5 12-4-16,-7 7-6 16,-7 4 6-16,-2 0 2 15,-2 0-4-15,-18-6 6 16,-6-2 0-16,-1-7 1 15,2-7 11-15,7-8-5 16,9-10-2-16,5-6 5 16,4 0 5-16,0-10-8 0,6-21-6 15,21-5-104 1,2-6-58-16,5 2-115 0,-1-2-180 16</inkml:trace>
  <inkml:trace contextRef="#ctx0" brushRef="#br0" timeOffset="51002.28">19383 1845 212 0,'0'0'221'15,"0"0"-40"-15,0 0-44 16,0 0-11-16,0 0-31 16,0 0 3-16,54-102-34 15,-54 102-34-15,0 0-14 16,-8 0-16-16,-3 9 0 16,-5 16 23-16,-1 11 4 15,-6 10 7-15,-2 9 1 16,1 7-9-16,1-4-5 15,8 3-10-15,9-6-11 0,6-9-5 16,0-7 5-16,17-13 0 16,21-14 18-16,7-12-3 15,2 0-15-15,-3-14-47 16,-9-7-70-16,-8-4-73 16,-8 3 6-16,-9 0 16 15,-3 1 94-15,0-4 74 16,2-1 87-16,2 2 91 15,0 2-20-15,0 5 2 16,0 4-50-16,-1 6-37 16,-6 4-25-16,0 3-14 15,-4 0-13-15,2 0-12 0,-2 0-9 16,0 0-9-16,5 8-5 16,-1 19 13-16,-2 8-3 15,0 3 4-15,-2 5 4 16,0 1 3-16,0-6-2 15,0-4-5-15,0-10 2 16,0-10-1-16,0-6-1 16,0-8-21-16,0 0 1 15,0-2 20-15,0-27 0 16,21-5-24-16,1-3-5 16,3 3 21-16,-1 3 6 15,-6 5 2-15,0 6 0 16,-5 6 0-16,-2 2 25 15,1 4-16-15,-4 4 9 0,1 2-17 16,-2 2 5-16,0 0-6 16,2 2-3-16,1 22 3 15,0 10 4-15,1 11 8 16,-3 1 1-16,0-2 0 16,3-10-12-16,-1-10 6 15,4-10-3-15,4-10-4 16,2-4-31-16,2 0-80 15,0-25-270-15</inkml:trace>
  <inkml:trace contextRef="#ctx0" brushRef="#br0" timeOffset="62681.14">22361 1596 18 0,'0'-12'332'16,"0"2"-133"-16,0 2-9 16,2 2-22-16,0-4-10 15,2 2-47-15,0 0-35 0,1 0-12 16,-1 3-10-16,-2 2-10 15,0 3-14-15,-2 0-15 16,0 0-7-16,0 0-8 16,0 0-4-16,0 12-3 15,0 24-2-15,0 22 4 16,0 16 2-16,0 12 6 16,0 4 0-16,-10-3 1 15,-3-11-2-15,-1-9 4 16,1-12 0-16,-1-8 0 15,5-11-4-15,-1-10-2 16,0-12 0-16,6-8-25 16,-3-6-71-16,3 0-28 15,2-22-9-15,2-20-215 0</inkml:trace>
  <inkml:trace contextRef="#ctx0" brushRef="#br0" timeOffset="62871.18">22351 1598 657 0,'0'0'226'0,"0"0"-85"15,0 0-50-15,0 0-58 16,0 0-19-16,0 0-10 16,161-96-4-16,-123 96-60 15,-7 0-90-15,-6 19-75 16,-12 15-30-16,-13 12-115 0</inkml:trace>
  <inkml:trace contextRef="#ctx0" brushRef="#br0" timeOffset="63302.23">22353 1981 162 0,'0'0'286'0,"0"0"-68"16,0 0-46-16,0 0-79 16,0 0-41-16,0 0-8 15,-33 53 47-15,89-53-7 16,6 0-61-16,-2-15-12 15,-6-2-5-15,-12 0-6 16,-7-1-25-16,-8-2-16 16,-4 3 21-16,-9 5 20 0,-6 3 2 15,-5 5-2-15,-3 2-1 16,0 2 1-16,0 0 3 16,0 0-3-16,0 18 0 15,-11 12 4-15,1 7 2 16,4 0 7-16,6-2-4 15,0 0 0-15,0-4-5 16,13-9-2-16,11-8-1 16,3-12 4-16,7-2 5 15,-3-14 19-15,-2-21-9 16,-9-7 1-16,-13-4-13 16,-7-2-8-16,0-1-7 15,-21 12 7-15,0 7 4 0,-4 12 20 16,2 11-12-1,1 7-9-15,-2 4-3 0,2 26-8 16,3 11-5-16,9 1-76 16,10-4-37-16,0-6-103 15,4-11-233-15</inkml:trace>
  <inkml:trace contextRef="#ctx0" brushRef="#br0" timeOffset="63725.93">23005 2073 100 0,'0'0'592'0,"0"0"-485"0,0 0-30 16,0 0-35-16,0 0-21 16,0 0 3-16,66-168-16 15,-43 118 3-15,-2 0-8 16,0 0 0-16,-5 7-2 15,-10 19 24-15,-6 14 43 16,0 8 13-16,0 2-67 16,-6 0-4-16,-12 4-10 15,-5 16 5-15,6 0-5 16,5-2 0-16,1-4 10 16,7-8-8-16,2-1-1 15,0-5 4-15,2 0-5 16,0 0 3-16,0 1 3 0,-3-1-5 15,3 2 5 1,-2-2-6-16,2 0 1 0,0 0-1 16,0 0 2-16,0 0-1 15,0 0-2-15,0 0 1 16,0 0-27-16,0 0-39 16,0 4-74-16,0 4-154 15,-5 5-179-15</inkml:trace>
  <inkml:trace contextRef="#ctx0" brushRef="#br0" timeOffset="64960.31">23082 2092 229 0,'0'0'159'0,"0"0"-27"15,0 0-18-15,0 0-15 16,0 0 16-16,0 0-22 16,0 0 9-16,2 0 18 15,10-21-42-15,3-7-49 0,3-8-16 16,3-10 2-1,-2-6-4-15,4-12-11 0,-5-3 12 16,-5 8-8-16,-7 11-3 16,-6 16 0-16,0 20 28 15,0 5-21-15,0 7-8 16,-13 0-9-16,-11 14 9 16,-10 18 1-16,3 8 4 15,2 6-5-15,9 0 0 16,9-6 0-16,9-7-5 15,2-8-25-15,0-3-15 16,11-5 9-16,9-3-2 16,-1-8-16-16,8-6-1 15,2 0 11-15,0 0 17 0,-4 0 20 16,-7-2 4-16,-7 2-12 16,-2 0 3-16,-2 0 12 15,0 18 10-15,1 6 20 16,1 0-6-16,0 0 0 15,0-2-7-15,0-4-1 16,-3-4-6-16,4-4-3 16,-4-6 2-16,-1-4 1 15,1 0 6-15,4 0 7 16,0-2-1-16,7-18-6 16,2-4-5-16,1-7-10 15,5-4 5-15,-3-1-1 16,0 3-5-16,-4 4 2 0,-5 9 8 15,-4 8 24-15,-6 7 11 16,-3 5-14-16,0 0-31 16,0 0-1-16,0 15-18 15,0 15 13-15,0 8 6 16,0 0 10-16,0 0-5 16,0-4-4-16,0-2 8 15,0-2-8-15,0-6 2 16,0-3-1-16,0-8 0 15,0-6 8-15,0-3-8 16,0-4 4-16,0 0 11 16,11-19-9-16,14-15-3 0,10-9-4 15,-2 0 0-15,1 1 4 16,-10 8-6-16,-3 10 2 16,-6 7-1-16,-1 10 2 15,-8 3-1-15,1 4-1 16,-1 0-4-16,1 9-10 15,0 14 14-15,0 7 6 16,-5 1-4-16,-2-2 6 16,0-3-3-16,0-3-1 15,0-9-4-15,0-5 3 16,0-5-3-16,0-4 2 16,0 0 0-16,0 0 10 15,0-8-4-15,0-20-8 16,13-9-8-16,11-7 4 15,3-2 3-15,0 4 1 0,-2 7 0 16,-3 8-1-16,-4 12 1 16,-5 4-10-16,-4 11 7 15,0 0 1-15,-3 0-12 16,4 19 8-16,-1 10 6 16,-3 4 2-16,-2 7 6 15,-4 1 1-15,3 0 2 16,-3-3-10-16,2-8 2 15,3-9-3-15,-1-12-2 16,1-5 2-16,3-4 3 16,11 0 5-16,7-18 4 15,12-14 2-15,2-8-14 0,-5-4-8 16,-6 2-39-16,-6-4-134 16,-12-3-333-16</inkml:trace>
  <inkml:trace contextRef="#ctx0" brushRef="#br0" timeOffset="66229.17">24948 1685 266 0,'0'0'218'0,"0"0"-39"16,0 0-67-16,0 0 0 16,0 0-25-16,0 0-22 15,0 0-18-15,0 0-15 16,-4 0-10-16,-6 0-22 16,-5 17-1-16,-5 14 1 15,-7 11 3-15,3 9 0 16,6 2 7-16,2 3 1 15,10-6-3-15,6-6-8 16,0-13 1-16,2-8-3 16,14-14 2-16,3-9 0 15,4 0 20-15,4-11 3 0,-3-24-1 16,-3-9-22-16,-6-14-8 16,-11-5-11-16,-4 1 1 15,0 3 9-15,-8 13 9 16,-11 17 9-16,2 18 48 15,1 11-27-15,1 0-19 16,-1 31-11-16,1 19-10 16,3 14-3-16,8 0 12 15,4-6 0-15,0-11 1 16,18-14-8-16,9-11 1 16,4-14 7-16,7-8 11 15,3-2 5-15,5-28-13 16,-2-13-3-16,-3-6-29 0,-6-11-6 15,-8-5 13-15,-6 1 4 16,-2 4 16-16,-6 9 4 16,-2 10 6-16,-2 12 0 15,-5 11 14-15,1 11 22 16,-5 5-8-16,0 2-31 16,0 0-5-16,0 16-21 15,0 26 6-15,-7 24 13 16,-10 18 2-16,-3 11 6 15,-3 7-2-15,0 0 22 16,0-4-16-16,2 2 9 16,5-1 10-16,3-1-10 0,9-10 3 15,2-9-8-15,2-19-2 16,0-14-10-16,2-20 1 16,9-12-3-16,5-14 4 15,5 0-2-15,12-34 26 16,2-14-17-16,-2-14 4 15,-6-5-13-15,-12-5-2 16,-10-1-10-16,-5 1 6 16,0 11 4-16,-15 13-5 15,-6 16 1-15,1 18-5 16,-2 11 8-16,0 3-16 16,-5 8 14-16,-2 23-75 15,4 1-117-15,8-8-170 0</inkml:trace>
  <inkml:trace contextRef="#ctx0" brushRef="#br0" timeOffset="67758.2">25987 1766 311 0,'0'0'382'15,"0"0"-274"-15,0 0-31 16,0 0-31-16,0 0-30 15,0 0 0-15,45-156-11 16,-34 130 1-16,-5-3 1 16,-4 6 3-16,-2 0-3 15,0 6 6-15,0 5 26 16,0 2 4-16,0 5-5 16,0 2-4-16,0 3-11 15,0 0-23-15,-6 0-19 0,-7 14 5 16,-5 16 14-16,-3 7 0 15,2 12-1-15,3 9 1 16,5 9 14 0,5-2 9-16,6 0-9 0,0-11-6 15,0-14 3-15,17-14-11 16,3-10 1-16,5-11 4 16,4-5 13-16,2-12-2 15,0-23-16-15,-2-17-25 16,-5-11-2-16,-3-5-7 15,-5 2 27-15,-6 1 6 16,-1 14 1-16,-5 13 11 16,-2 11 7-16,2 13 32 0,-2 11-5 15,0 3-27-15,-2 0-9 16,0 0-9-16,2 8-26 16,-2 24 8-16,0 14 18 15,0 10 9-15,0 6 0 16,0-4 1-16,-2-4-4 15,-2-1 1-15,-2-9 2 16,4-10-2-16,0-14-2 16,2-10-2-16,0-5 1 15,0-5 3-15,0 0 3 16,0-5 5-16,2-22-8 16,16-8-7-16,5-7-17 0,1 6-1 15,-2 3 6 1,-1 13-2-16,-4 6 0 0,-3 8-1 15,-1 4 14 1,-1 2-9-16,-4 0 2 0,1 12 1 16,-3 12 7-16,2 5 3 15,-2 5 6-15,-4 0 0 16,3-5-6-16,-3 0 3 16,2-11-5-16,-2-7 1 15,0-6 0-15,4-5 2 16,0 0-2-16,5 0 4 15,9-2 6-15,3-18-12 16,1-4 0-16,5-4-28 16,0-8-27-16,-2-4 8 0,-1 0 5 15,-5-3 13 1,-6 7 13-16,-5 6 12 0,-6 7 4 16,-4 8-3-16,0 5 3 15,0 3 8-15,0 7 14 16,-2 0-10-16,-6 0-12 15,-3 0-4-15,-1 0 0 16,-2 17-5-16,-1 12 9 16,-2 8 9-16,7 5 39 15,3 8-2-15,7 0-25 16,0-6-7-16,11-5 6 16,12-9 0-16,-2-12-5 15,2-10-7-15,1-8-8 0,-1-3-21 16,-6-24-90-1,-7-16-121-15,-10-11-626 0</inkml:trace>
  <inkml:trace contextRef="#ctx0" brushRef="#br0" timeOffset="67933.2">25902 1620 594 0,'0'0'338'15,"0"0"-211"-15,0 0-52 16,0 0-12-16,0 0-54 0,0 0-9 16,315-90-67-1,-253 59-205-15,-15 4-476 0</inkml:trace>
  <inkml:trace contextRef="#ctx0" brushRef="#br0" timeOffset="70346.32">27418 1652 810 0,'0'0'162'0,"0"0"-38"16,0 0-9-16,0 0-46 0,0 0-21 15,0 0-25-15,0-46-19 16,0 46-4-16,0 0-1 16,0 0-1-16,0 10-8 15,0 18 10-15,0 8 5 16,0 10 9-16,0-2-6 16,0-1-2-16,-2-4-1 15,-3-10-3-15,1-9 1 16,2-8 2-16,2-8 2 15,0-4-5-15,0 0 9 16,0-3-8-16,6-20 0 16,15-19-6-16,0-11-7 15,2 3 8-15,2-2 0 0,-1 14-2 16,-4 9 3-16,-4 10-7 16,-3 12 7-16,-8 2-16 15,2 5 11-15,-3 0-13 16,2 2 5-16,3 13 9 15,1 8 3-15,-4 3 1 16,-2 6 1-16,1 5 7 16,-3-2-4-16,-2-5 3 15,4-3 3-15,-2-5-5 16,1-11-4-16,2-4 2 16,-1-6 4-16,7-1-2 15,7-13 2-15,9-22 10 16,6-6-16-16,-4-5-5 0,-2 5-7 15,-5 5 1-15,-2 4 11 16,1 4-1-16,-6 5-1 16,-4 9 4-16,-4 7-2 15,-3 2 3-15,-4 5-2 16,2 0-1-16,1 0-9 16,-3 14-11-16,2 13 17 15,-2 7 3-15,0 7 6 16,0 0 2-16,2-5-1 15,4-4 0-15,4-8-5 16,-1-10 4-16,1-4-3 16,4-10-2-16,7 0 12 0,0-6 2 15,4-22-9-15,4-8-6 16,0-5-13-16,-2-2-3 16,-2 3 12-16,-6 6 2 15,-3 6 1-15,-5 6 1 16,-3 5 2-16,-2 7-1 15,-4 8 4-15,-2 1 7 16,0 1-12-16,0 0-4 16,0 0-22-16,0 15 14 15,-12 12 12-15,-1 4 0 16,5 6 4-16,2 1 1 16,6-2-1-16,0-6-2 15,3-4-2-15,15-10 2 0,2-7 1 16,3-7 1-16,-2-2 11 15,2 0-5-15,-1-24-10 16,-4-8-1-16,0-5-6 16,-1 1 1-16,-3 0-1 15,-3 2 6-15,1 1 1 16,-2 6 3-16,-1 7-3 16,-2 5 0-16,-2 11 9 15,-3 3 4-15,-2 1-13 16,0 0-13-16,0 9-15 15,0 20 28-15,0 9 2 16,-4 4 2-16,4 3-3 16,0 1 2-16,0 2-2 15,4-11 1-15,13-6-1 0,6-13 2 16,-1-13-3-16,3-5 3 16,4-15 11-16,-3-24-8 15,3-14-6-15,-4-8-12 16,-5-1-2-16,-5 0-9 15,-1 0 8-15,-5 6 15 16,-3 7 4-16,-2 15-2 16,2 10 25-16,-6 13 5 15,2 6-10-15,-2 3-14 16,0 2-7-16,0 0-1 16,0 2-25-16,0 24 9 15,0 11 16-15,-10 9 0 16,2 3-1-16,1 8 1 0,5 1 1 15,2 5 0 1,0-8 9-16,0-4-7 0,6-14-2 16,7-13 1-16,4-13-1 15,1-11 3-15,1-3 9 16,6-29-1-16,0-12-10 16,1-9-2-16,1-7-28 15,-5-1 6-15,3-3 8 16,-7 3 7-16,-3 5 7 15,-1 10 4-15,-6 14-3 16,-3 12 5-16,-1 10 12 16,-4 6 5-16,0 4-15 0,0 0-8 15,0 0-19-15,0 5-3 16,-4 18 16-16,-7 7 6 16,-3 9-2-16,3 0 7 15,1 7-4-15,2 5-1 16,2 3 1-16,6 1-1 15,0 3 12-15,0-3-12 16,0-13 4-16,11-9-4 16,2-13 0-16,2-8 1 15,8-12 0-15,4 0 16 16,4-12-3-16,0-20 3 16,0-5-9-16,-2-3 0 15,-4 2-6-15,-5 3 1 0,-7 6-1 16,-4 7 2-16,-5 8-4 15,-4 7 0-15,0 4-1 16,0 3-12-16,0 0-13 16,0 0-27-16,0 0-44 15,0 0-16-15,0 0 41 16,0 0 26-16,0 3 32 16,0-3 13-16,-2 0 1 15,-2 0 3-15,0 0 4 16,1 0-4-16,1 0-2 15,0 0 12-15,2-3 39 16,0-7-3-16,0-2 11 0,0 0 4 16,0 0-22-16,0 2 6 15,0-1-8-15,0 6-10 16,0 1-15-16,0 0-2 16,0 4 1-16,0 0-11 15,0 0-3-15,0 0-7 16,0 0-7-16,0 20-9 15,0 8 21-15,0 7 2 16,2 2 0-16,13-2 0 16,4-10 7-16,-1-4-7 15,-1-12 11-15,4-9-10 16,1 0-2-16,0-16-20 16,2-20-50-16,-5-13-169 15,-9-2-261-15</inkml:trace>
  <inkml:trace contextRef="#ctx0" brushRef="#br0" timeOffset="70520.38">29014 1263 122 0,'0'0'896'16,"0"0"-741"-16,0 0-59 15,0 0-30-15,0 0-6 16,0 0-60-16,36-2-25 15,-14-7-108-15,-6-5-146 16,-3-9-534-16</inkml:trace>
  <inkml:trace contextRef="#ctx0" brushRef="#br0" timeOffset="70858.1">29399 1305 331 0,'0'0'1030'0,"0"0"-924"15,0 0-38-15,0 0-29 16,0 0-18-16,0 0-21 16,0 0-5-16,-13-36-81 15,13 36-71-15,-4 0-356 16</inkml:trace>
  <inkml:trace contextRef="#ctx0" brushRef="#br0" timeOffset="71311.93">29605 1388 198 0,'0'0'580'15,"0"0"-417"-15,0 0-25 16,0 0 17-16,0 0-39 16,0 0-59-16,-44-27-40 15,44 27-15-15,0 0-2 16,0 27-3-16,4 19 3 16,-2 26 7-16,-2 18 13 15,0 22 0-15,0 15-6 16,0-1-7-16,0-2 1 15,-9-13-1-15,3-15-3 16,-2-14-2-16,2-21-2 16,0-20-20-16,1-21-40 0,5-20-80 15,0-3-157-15,0-38-286 16</inkml:trace>
  <inkml:trace contextRef="#ctx0" brushRef="#br0" timeOffset="71569.78">29652 1365 925 0,'0'0'165'15,"0"0"-59"-15,0 0-38 16,0 0-9-16,0 0-17 16,0 0-39-16,87-104-3 15,-78 104-5-15,-1 16 5 0,-1 8 4 16,-4 6 5-16,-3 7-1 15,0 2-6-15,-21 3 11 16,-10-6-10-16,-2-5 8 16,2-12-11-16,6-11-23 15,5-8-64-15,15-5-128 16,5-31-278-16</inkml:trace>
  <inkml:trace contextRef="#ctx0" brushRef="#br0" timeOffset="72207.36">29986 1426 686 0,'0'0'332'0,"0"0"-249"16,0 0 12-16,0 0-7 16,0 0-42-16,0 0-46 15,9-116-2-15,5 79-3 16,-1-7 4-16,-5 0 2 15,0 0-1-15,-4 5 2 16,0 11 0-16,-1 9 1 16,-3 8-2-16,0 6 1 15,2 3 0-15,-2 2-2 16,0 0-6-16,0 0-5 16,0 2-16-16,0 18 4 15,-11 8 23-15,-7 6 22 16,-3 9-15-16,6 8 0 0,1 5 0 15,4 3 0-15,7-1 2 16,3-2 3-16,0-6-3 16,0-9-3-16,11-7-4 15,7-15 7-15,3-6-5 16,-2-13 0-16,6 0 6 16,2-9-10-16,-2-19-5 15,-1-6-4-15,-2-4 2 16,-2-6-2-16,1-1-4 15,-2 0-23-15,1 2 2 16,-2 12 30-16,-4 2 4 16,-4 13 1-16,-2 3 0 0,-6 8-1 15,-2 5-1-15,0 0-4 16,0 0-16-16,0 0-21 16,-7 18 38-16,-9 6 4 15,0 4 31-15,6 8-10 16,3 2-3-16,5 2 13 15,2-1-9-15,0-6-4 16,22-8-3-16,4-7 3 16,6-15 5-16,6-3-6 15,-2-5-2-15,-5-25-15 16,-10-7-4-16,-13 0-97 16,-8-4-279-16</inkml:trace>
  <inkml:trace contextRef="#ctx0" brushRef="#br0" timeOffset="73578.45">22197 3328 128 0,'0'0'371'0,"0"0"-177"15,0 0-92-15,0 0-2 16,0 0 12-16,0 0-17 16,14-18 2-16,6-10-42 15,0-8-27-15,-2-5-14 0,-7-8-6 16,-5-3-2-1,1-4 5-15,-5 0-10 0,-2 2 1 16,0 5 1-16,0 15 4 16,0 14-5-16,0 8-4 15,0 10-1-15,0 2-10 16,-2 0 6-16,-7 2-15 16,1 20 22-16,-4 10 4 15,1 3 0-15,9-1-4 16,2-3-18-16,0-2-46 15,0-10-4-15,13-6 18 16,5-9-14-16,5-4-27 0,1 0 4 16,2-17 29-1,3-9-21-15,-4 2-31 0,-5 7 28 16,-7 7 78 0,-3 8 4-16,-6 2 18 0,-2 0-16 15,3 19 24-15,-1 12 49 16,-2 3-30-16,-2 0 0 15,0 2-4-15,0-2 3 16,0-2 0-16,0-2 3 16,0-6-21-16,5-4-3 15,-1-8-3-15,5-4-1 16,0-5-11-16,5-3 6 16,5 0 33-16,2-19-27 15,1-8-7-15,-2-6-10 16,0-3 1-16,-5-4-4 0,-1-1-19 15,-5 2 9-15,-5 3 2 16,-2 6 4-16,-2 9 8 16,0 11-1-16,0 9 0 15,0 1-3-15,-2 0 4 16,-9 1-6-16,-5 17 4 16,3 3-2-16,0 5 2 15,2 1 17-15,6 10 16 16,1 1-9-16,4 3 12 15,0 2 20-15,13-8-19 16,12-6-2-16,6-11-6 16,-2-7-7-16,2-11-6 0,-2 0-8 15,2-33-10-15,0-4-104 16,-2-9-182-16,-8 0-401 16</inkml:trace>
  <inkml:trace contextRef="#ctx0" brushRef="#br0" timeOffset="74246.07">23013 3042 295 0,'0'0'233'0,"0"0"-139"15,0 0-13-15,0 0 33 16,0 0-55-16,0 0-30 16,5 18-9-16,-5-18 4 15,0 0 29-15,0-3 45 0,0-15-47 16,-5-7-40-1,-12-1-9-15,-1 0 2 0,-3 2 4 16,6 7-5-16,-1 8-1 16,3 4 28-16,-3 5-11 15,3 0-11-15,-3 9-8 16,3 19-14-16,2 8 4 16,4 4 10-16,5-3 7 15,2-2-7-15,0-5 0 16,0-8 0-16,16-7 5 15,-3-8-5-15,3-7-13 16,3 0-1-16,4-10 5 0,-1-19 1 16,1 0-20-1,-6-3 8-15,-3 1 20 0,-5 8 2 16,-3 3-1-16,-1 8 10 16,-3 6 17-16,0 4 4 15,0 2-3-15,3 0-29 16,2 9-12-16,-1 26 11 15,-1 11 1-15,-1 17 20 16,-4 18-6-16,0 15-3 16,0 9 3-16,0 1 4 15,0-6-5-15,0-5-7 16,-2-7-2-16,-7-9 5 16,-4-6 5-16,-3-15 1 15,-2-14 2-15,3-11 6 16,-4-16 0-16,4-11 1 15,-3-6 9-15,-3-1 1 0,-4-31-2 16,2-16-14-16,1-15-6 16,9-15-1-16,6-8 5 15,7-11-11-15,2-7 0 16,28 2-3-16,7 5-1 16,5 13-1-16,3 14-41 15,2 17-27-15,-5 10-47 16,-6 13-193-16,-7 10-573 15</inkml:trace>
  <inkml:trace contextRef="#ctx0" brushRef="#br0" timeOffset="76646.14">23202 3387 507 0,'0'0'331'16,"0"0"-209"-16,0 0-41 15,0 0-56-15,0 0 2 16,0 0-12-16,48-219-10 16,-35 171 0-16,-4-3 2 15,-2 5-6-15,-7 8 6 16,0 6 37-16,0 9 28 16,0 10-2-16,0 8-18 15,0 2-12-15,0 3-40 0,-5 0-1 16,-6 22-7-16,0 9 8 15,2-1 5-15,7-4-4 16,2-6-1-16,0-3-8 16,7-6-21-16,12-5 5 15,4-4-10-15,-3-2 15 16,0 0-24-16,-5 0 8 16,-2-2 12-16,-1-1 16 15,-5 3-4-15,1 0-1 16,0 0 9-16,0 3 3 15,-1 17 0-15,-1 8 25 16,2 6-4-16,-6 3 9 0,4-2-22 16,1-5 15-16,1-6-6 15,0-10-2-15,0-3 2 16,-3-10-5 0,1-1 7-16,6 0-1 0,1-10-5 15,7-16-2-15,5-6-2 16,-1-6-7-16,1 0-4 15,-5-2-23-15,-3-1 9 16,-3 6 6-16,-7 3 10 16,-3 2 2-16,-2 8-2 15,-2 4-3-15,0 8 3 16,0 2 4-16,0 1 3 16,-2 4-4-16,-9-1 1 15,-1 4 0-15,-1 0-2 16,0 0-2-16,0 0 0 0,0 9-3 15,-1 16 2-15,1 4-2 16,6 8 0-16,2 3 3 16,5 2 0-16,0 2 3 15,7-2 2-15,13-2-3 16,7-4 2-16,0-12 0 16,-1-10 2-16,-3-12-5 15,-4-2 9-15,4-12 1 16,-5-22-4-16,-1-6 1 15,0-4-6-15,-5 0 2 16,2 0-2-16,1 8-1 16,4 6-1-16,-2 7 1 0,1 9-3 15,0 6-1-15,-2 8-3 16,-4 0 1-16,2 0 0 16,-7 10 2-16,-3 12-4 15,-4 7 6-15,0-2 2 16,0 2 2-16,-13-5 0 15,-11 2 2-15,-1-1-3 16,-2-8 6-16,3-2-3 16,4-12-2-16,4-3 1 15,3 0 7-15,4 0 5 16,7-9 4-16,2-8-4 16,0-1-3-16,0 4-2 15,2 3-1-15,7 8-10 16,-1 3 0-16,2 0-1 0,3 2-8 15,5 18 8-15,-3 4 1 16,4-1 4-16,-4-6-4 16,1-3 4-16,-3-6-4 15,-3-4 0-15,2-4 7 16,-1 0-4-16,5-10 5 16,4-18-4-16,4-6-2 15,3-6-2-15,0-6-13 16,-2 0 2-16,-1 4 7 15,-2 7 4-15,-4 13-2 16,-3 10 1-16,-3 9-3 16,-1 3 2-16,1 0-6 15,-2 3-2-15,1 17 5 0,-6 8 3 16,0 7 2-16,-5 1 0 16,0-2 6-16,0 2-3 15,-5-5-1-15,-13 1 0 16,-2-9 0-16,-1-5-3 15,4-8 2-15,-1-6 1 16,7-4 2-16,0 0 2 16,2-9 2-16,4-16 0 15,5-3-7-15,0 2 2 16,0 8-2-16,5 6 6 16,-1 8-2-16,-1 1-1 15,-1 3-4-15,1 0-6 16,1 0 3-16,0 9-2 0,5 11 5 15,-3 4 1-15,4 0-1 16,-1-2 1-16,1-5-2 16,-2-2 5-16,-2-9-1 15,1-4-3-15,1-2-1 16,6 0 0-16,6-14 0 16,2-12-1-16,3-6-15 15,2-2 5-15,-5 1-8 16,-2 6 6-16,0 3 11 15,-7 6 0-15,1 6 3 16,-8 6-1-16,-3 6-1 16,-3 0 0-16,0 0-6 0,0 9-6 15,0 14 8-15,0 5 6 16,0 2 2-16,0 4 5 16,0 2 2-16,0-4-7 15,0-8 1-15,0-6 1 16,4-10-3-16,2-6 4 15,6-2-2-15,1-6 5 16,5-17-8-16,3-10-11 16,-6 1-7-16,1 0 13 15,-3 1-4-15,-2 8 4 16,0 9 0-16,-4 5 9 16,-3 6-9-16,1 3 2 15,1 0-4-15,6 0 4 0,1 17 3 16,1 10 4-1,-1 2 1-15,1 0 1 0,-2-1 1 16,-1-5 0-16,1-8-5 16,-1-5 1-16,-3-3 2 15,0-7-2-15,1 0 4 16,-3-11 2-16,4-15-8 16,-4-8-1-16,-4-7-19 15,-2 3 0-15,0-7 3 16,0 7 7-16,0 6 6 15,-6 8 3-15,-2 11 17 16,4 9 10-16,0 3-1 16,-3 1-17-16,-5 0-9 15,-1 18-3-15,-5 9 3 0,1 5-4 16,1 4 4 0,3-1 1-16,4-5-1 0,4-4 0 15,5-8 0-15,0-6 0 16,0-5-3-16,0-7 1 15,12 0 2-15,5 0 5 16,12-12 5-16,2-15 0 16,4-5-10-16,0-2-5 15,-4-2-5-15,3 2-4 16,-5 5 9-16,-5 10 4 16,-2 6-2-16,-4 8 3 15,-7 5-7-15,1 0-4 16,-6 9 6-16,1 15-1 0,-5 5 6 15,-2 2 0-15,0 1 8 16,0 0-4-16,0-6 6 16,-2-12-5-16,-1-3-3 15,1-7 1-15,2-4-1 16,0 0 5-16,0-8 6 16,0-16-13-16,5-8-8 15,11-4-5-15,1 0 4 16,3 4 7-16,3 4 2 15,-4 5-1-15,2 9-3 16,-4 5 3-16,-1 9-1 16,-1 0 2-16,-3 7 2 0,1 21 5 15,-1 7 9-15,-2 2 0 16,1-2 3-16,1-5-4 16,-3-12-12-16,-5-8 4 15,-2-6-4-15,-2-4-3 16,0 0-8-16,0-24-17 15,0-13-58-15,-6-4-265 16,-17-5-716-16</inkml:trace>
  <inkml:trace contextRef="#ctx0" brushRef="#br0" timeOffset="76798.06">24600 2691 776 0,'0'0'254'16,"0"0"-238"-16,0 0-16 16,0 0-139-16,0 0-294 15</inkml:trace>
  <inkml:trace contextRef="#ctx0" brushRef="#br0" timeOffset="78310.42">26039 2916 156 0,'0'0'240'0,"0"0"-107"16,0 0-13-16,0 0 6 16,0 0-15-16,0 0-34 15,-21 64-20-15,17-55 2 16,-1-2-27-16,3-1 4 15,-2-4-22-15,4-2 11 16,0 0-3-16,0 0-2 16,0 0 31-16,0-23 3 15,4-2-42-15,9-4-11 16,1 5-1-16,-1 4 3 16,1 6-3-16,-1 2-10 15,-4 6 10-15,-3 2 4 0,2 4-4 16,-4 0-4-1,0 0-10-15,0 8-1 0,-1 14 11 16,-1 8 4-16,-2 4 23 16,0-3-9-16,0-1 2 15,0-9-12-15,0-5 3 16,0-7-2-16,0-5 3 16,0-4-3-16,0 0 8 15,0 0 2-15,0-9 4 16,6-14-7-16,8-9-11 15,7-7 0-15,-2 4 0 16,6-2-1-16,-3 5-2 0,-2 8-5 16,-4 8 4-1,-5 10-3-15,-7 6-4 0,3 0-2 16,2 6-4-16,-3 19 8 16,1 7 7-16,-2 6 1 15,-3 0 10-15,1-2-4 16,-3-6 4-16,0-9-10 15,2-4 1-15,-2-11 4 16,2-4-4-16,-2-2 7 16,4 0 5-16,3-7 5 15,7-15-13-15,1-7-5 16,5-4-10-16,0 5 7 16,0 6 0-16,-2 4 2 15,-3 6-2-15,-3 4 2 16,-1 6-2-16,-3 2-15 0,2 0 9 15,1 8-2-15,-3 13 9 16,2 7 2-16,-6 4 3 16,1 2 7-16,-3-6-1 15,2-6-5-15,0-9-1 16,-1-8 0-16,-1-3 0 16,0-2 5-16,5 0 1 15,2-5 3-15,6-20 1 16,5-8-9-16,5-3-4 15,4 0-9-15,0 4 0 16,2 2 4-16,-4 7 4 16,-2 4 0-16,-6 9-2 0,-3 4 2 15,-9 6-5-15,-3 0 1 16,-2 0 4-16,1 20 2 16,-3 8 8-16,2 8 4 15,-2 0 0-15,4-1-5 16,1-5-4-16,2-4-3 15,1-10 8-15,-3-7-6 16,-1-4-1-16,1-5 0 16,6 0 5-16,7-14-7 15,6-18 18-15,5-5-18 16,-2-1 0-16,-9 2-3 16,-9 7-3-16,-7 2 4 15,-2 9 0-15,0 6-5 16,-17 6 7-16,-8 6 4 15,-2 0-2-15,-4 0-4 0,2 2 5 16,4 10-7-16,5-2 4 16,7-2-48-16,11 0-64 15,2-2-197-15,8-4-371 16</inkml:trace>
  <inkml:trace contextRef="#ctx0" brushRef="#br0" timeOffset="79286.11">27329 2862 226 0,'0'0'427'0,"0"0"-248"0,0 0-53 16,0 0-20-16,0 0-42 16,0 0-36-16,0-41-12 15,0 29-6-15,-7-1-6 16,-8 1 7-16,-3 3 18 15,-3 7 22-15,0 2-37 16,-2 0-5-16,-1 2 1 16,1 16-10-16,4 8-2 15,3 2 2-15,7 0 0 16,9 0 0-16,0-5 1 16,4-8-1-16,19-7 1 15,2-8 14-15,-2 0 19 16,2-1-19-16,0-24 4 0,-1-3-13 15,-2-8-6-15,-2-2-13 16,-6-6 9-16,-5 0 2 16,-5-2-3-16,-2 2 8 15,-2 6-3-15,0 9 5 16,0 13-5-16,0 8 14 16,0 7 3-16,0 1-10 15,0 0-7-15,0 1-8 16,0 21-3-16,0 14 11 15,0 7 0-15,0 1 6 16,0 4 0-16,0-4 0 16,0 0-5-16,0-4-1 0,7-1 2 15,5-7 0-15,1-9 2 16,0-6-3-16,0-12 5 16,6-5-2-16,0 0 5 15,6-8 1-15,4-15-4 16,0-9-6-16,2-3-6 15,-2-1-2-15,-4 2-16 16,-6 4 8-16,-3 2 7 16,-7 3 6-16,-5 6 5 15,-4 3-2-15,0 0 0 16,0 6-4-16,0 4-11 16,-13 3 8-16,-3 3 3 15,-1 0-5-15,-3 12-3 16,2 9 10-16,4 1 0 0,6 4 1 15,6 4 1-15,2 1 10 16,0 4 6-16,10-1-4 16,22-6 2-16,3-5-10 15,4-14 7-15,3-9-1 16,-5 0 1-16,1-22 5 16,-4-12-16-16,-5-7-8 15,-7-2-1-15,-6-1-12 16,-7 2 12-16,-5 2 3 15,-4 3 5-15,0 3 1 16,0 5 3-16,0 7-3 0,0 8 10 16,0 7 7-16,0 7 5 15,0 0-11-15,0 0-8 16,0 0-3-16,0 11-3 16,0 22 3-16,0 15 4 15,0 10 13-15,0 0-3 16,0-5-7-16,4-2-7 15,8-10 0-15,3-8-1 16,5-18-78-16,5-15-185 16,0-5-455-16</inkml:trace>
  <inkml:trace contextRef="#ctx0" brushRef="#br0" timeOffset="79861.85">28310 2264 853 0,'0'0'272'0,"0"0"-139"15,0 0-58-15,0 0-42 16,0 0-33-16,0 0 0 16,113-73-2-16,-88 73 2 15,-5 0-7-15,-3 5 3 16,-3 12-3-16,-7 4-2 15,-7 4 3-15,0 5 6 16,0 5 5-16,-25 4-5 16,-6 2 20-16,-9 5-3 0,-3 0-4 15,3 0-6-15,7-5-5 16,11-7-2-16,13-6 0 16,9-10-2-16,0-4 1 15,18-2 1-15,11-4 4 16,2-4 4-16,-5 0-4 15,-8-3 3-15,-9 2-6 16,-7-1-1-16,-2 0-4 16,0-2-4-16,0 6 7 15,-4 1 2-15,-15 5 1 16,-4 5 2-16,-2-1-1 16,5 2-2-16,7 2-1 15,4 4-2-15,9 5-2 16,0 2 3-16,0 6 1 15,9 0 0-15,0 2 3 0,-7-2 9 16,-2-2 16-16,-11-5 9 16,-22-4 8-16,-3-8 0 15,3-6-16-15,10-8-15 16,5-4-3-16,3 0-4 16,-6 0-7-16,-1-14-31 15,0 2-52-15,4 0-103 16,7-5-610-16</inkml:trace>
  <inkml:trace contextRef="#ctx0" brushRef="#br0" timeOffset="80898.57">21736 1492 447 0,'0'0'271'15,"0"0"-139"-15,0 0-5 16,0 0-45-16,0 0-19 15,0 0-17-15,0-62-46 0,-4 62-2 16,-3 11-14-16,-2 15 16 16,-2 4 1-16,4 7 1 15,3-2 0-15,4 4-2 16,0-5 1-16,0-2-5 16,17-8 2-16,10-2 2 15,4 1 2-15,-4-3 10 16,-4 4-9-16,-8-1-3 15,-6 4 0-15,-9 3 4 16,0-1 4-16,-13 5 22 16,-17-1-13-16,-5-1 15 15,-3 0-24-15,3-4-6 0,1-6 8 16,8-4-10-16,10-9 2 16,11-6 2-16,5-3-1 15,0 0 1-15,7 0 2 16,17-10 5-16,12-7-6 15,2 2 0-15,0 5 0 16,-7 6-3-16,-4 4-2 16,-7 0-11-16,-6 24 2 15,-8 7 6-15,-2 8 3 16,-4 10 2-16,0 3-2 16,-2 7 7-16,-14 2 10 15,1-3 2-15,1-8-1 16,3-10-11-16,9-12-6 0,2-14-1 15,13-14-25-15,30-5-129 16,3-32-531-16</inkml:trace>
  <inkml:trace contextRef="#ctx0" brushRef="#br0" timeOffset="83375.19">527 2761 145 0,'-23'0'497'0,"-2"2"-314"15,0-2-73-15,5 1-14 16,0 2-15-16,7-1 3 15,4 0-29-15,5-2-28 16,4 0-16-16,0 2 13 16,0-2 10-16,15 0-34 0,28 0 0 15,23 0 16-15,39 0 12 16,27 0-10-16,8 0-3 16,-8 0-12-16,-24 0 1 15,-31 0-4-15,-29 0-1 16,-21 0-12-16,-13 0-1 15,-12 0 1-15,-2 0-12 16,0 0 5-16,0 0 20 16,-2 0 3-16,-12 0 5 15,1-4 6-15,-5-4-11 16,3-1 3-16,-3 2-3 16,-3-3-3-16,6 0-1 0,-1-4 1 15,9-5 3 1,5-2-3-16,2-4-15 0,0 6-12 15,0 5 20-15,2 6 7 16,1 5 3-16,-1 3 17 16,-2 0-18-16,0 0-2 15,4 19-17-15,-1 20 4 16,-1 14 13-16,-2 11 20 16,0 4-4-16,0 1-9 15,-14-9 0-15,4-11-5 16,1-17 0-16,4-15 2 15,3-13 0-15,2-4-4 16,0-16-3-16,0-24-25 0,0-17-165 16,0-6 10-1,0 8 89-15,0 6-11 0,0 5 78 16,0 15 27-16,0 7 89 16,0 10 21-16,0 8 53 15,0 4-21-15,0 0-79 16,0 0-31-16,0 0-21 15,4 0-11-15,18 0-5 16,14 14 5-16,9 10 6 16,-1 8-6-16,-3 2-2 15,-12 2 0-15,-14 4 2 16,-13 0-8-16,-2 3 8 16,-11 1 12-16,-20-2-1 15,-4-2 2-15,-10-4-5 0,-7 0-8 16,-12-4-120-16,-1-5-324 15</inkml:trace>
  <inkml:trace contextRef="#ctx0" brushRef="#br0" timeOffset="84612.36">604 5514 685 0,'0'0'272'0,"0"0"-131"15,0 0-34-15,0 0-18 16,0 0-23-16,0 0-66 16,42 6 9-16,47-4-9 15,29 1 33-15,15-3-17 16,-5 3-11-16,-25 1-5 16,-19 2 1-16,-19 1-2 15,-21-4-13-15,-17-3-26 0,-15 0 6 16,-12 0-3-16,0 0 32 15,0-20-42-15,-8-4 34 16,-11-1 13-16,-2-4 2 16,4 0 3-16,-1 3-1 15,5 3 2-15,1 0-1 16,6 6 5-16,1 5 14 16,5 4-2-16,-2 1 0 15,2 7 3-15,0 0-8 16,0 0-9-16,0 0-8 15,0 0-13-15,0 20-10 16,0 21 19-16,0 19 4 16,0 13 5-16,-2 6-1 0,-5 2-4 15,2-9 3 1,1-19-2-16,4-14 0 0,0-20 2 16,0-7-3-16,0-12 0 15,0 0-7-15,-4-26-14 16,-3-23-80-16,3-18-154 15,-3-6 87-15,4-6 69 16,1 5 81-16,0 9 18 16,0 10 136-16,2 13 43 15,0 16-31-15,0 10-16 16,0 9-49-16,0 7-30 16,0-1-47-16,0 1-6 0,12 0-26 15,19 15 26 1,13 16 14-16,14 9-11 0,0 9-2 15,0 4 0-15,-16 5-2 16,-15 5-1-16,-21-4-9 16,-6 6 3-16,-31-5 7 15,-19-4 1-15,-14-8 6 16,0-10 15-16,4-8-13 16,9-11 0-16,10-7-8 15,10-11 0-15,9-1-115 16,15 0-318-16</inkml:trace>
  <inkml:trace contextRef="#ctx0" brushRef="#br0" timeOffset="85881.89">6957 2092 1232 0,'0'0'137'0,"0"0"-90"0,0 0-12 16,0 0 4-16,0 0-18 15,0 0-17-15,0 3-4 16,0-3-31-16,0 0-67 15,13-18-260-15</inkml:trace>
  <inkml:trace contextRef="#ctx0" brushRef="#br0" timeOffset="86496.54">10668 2089 853 0,'0'0'162'15,"0"0"-131"-15,0-4-31 16,0-1-14-16,0-8-265 15</inkml:trace>
  <inkml:trace contextRef="#ctx0" brushRef="#br0" timeOffset="89882.3">3231 5314 13 0,'6'-14'59'0,"0"2"-12"16,-2-2 21-16,1 4 3 15,-1-5 42-15,-2-1 11 0,2 0-25 16,2-3 13-16,-2 0-19 16,-2 3 5-1,0 3 2-15,-2 6-12 0,0 2-3 16,0 0-15-16,0 3-31 16,0 0-10-16,0 2-3 15,0 0-23-15,0 0-3 16,0 14-32-16,0 22-8 15,0 23 40-15,0 13 12 16,-8 8 16-16,-4 4-17 16,1-6-10-16,0-8 4 15,2-14-1-15,2-13 3 16,5-19-6-16,0-11-1 16,0-6 0-16,2-7-24 15,-2 0-9-15,-3 0-41 0,-2-16-123 16,0-9-88-16,-1 0-58 15,-1-1-25-15</inkml:trace>
  <inkml:trace contextRef="#ctx0" brushRef="#br0" timeOffset="90228.85">3154 5608 29 0,'0'0'361'0,"0"0"-66"15,0 0-49-15,0 0-110 16,0 0-82-16,0 0-17 16,2-30-19-16,27 25-10 15,11-2 19-15,5-2-10 16,3-3-6-16,-3-3-5 15,-5-1-1-15,-2-2 3 16,-9-2-8-16,-6-3 0 0,-7-2-30 16,-8-3-31-16,-8-4 8 15,0 1-11-15,0-1 2 16,-8 2 31-16,-4 2 31 16,1 5 15-16,5 7 39 15,3 6 5-15,3 6 37 16,0 4-18-16,0 0-52 15,0 0-26-15,0 4-24 16,0 27 13-16,0 15 11 16,0 16 10-16,0 10-10 15,0 1 9-15,0 4-8 16,0-9 3-16,0-10 1 16,-7-10-5-16,3-11-96 15,1-16-90-15,3-16-183 0</inkml:trace>
  <inkml:trace contextRef="#ctx0" brushRef="#br0" timeOffset="90572.7">3717 5513 174 0,'0'0'502'16,"0"0"-381"-16,0 0-50 15,0 0-42-15,0 0-29 16,0 0-14-16,-6-19 13 15,-7 33 1-15,-3 12 20 16,3 6 29-16,-1 8-27 0,7 3 8 16,7-1-9-16,0-2-5 15,0-13-16-15,21-8 5 16,4-14-2-16,-2-5 10 16,2-5 20-16,-2-25-3 15,-7-8-3-15,-10-7 4 16,-6 1-2-16,0 2 38 15,-12 5-19-15,-7 9-23 16,1 9-25-16,5 15-12 16,-1 4 0-16,7 10-26 15,5 20-94-15,2 2-44 16,2-8-129-16,27-7-303 16</inkml:trace>
  <inkml:trace contextRef="#ctx0" brushRef="#br0" timeOffset="90813.87">4371 5228 700 0,'0'0'222'0,"0"0"-96"15,0 0-93-15,0 0-33 16,0 0-16-16,0 0 8 0,0 3 8 16,-7 18 0-16,3 1-79 15,-3 2-125-15,2 0-177 16</inkml:trace>
  <inkml:trace contextRef="#ctx0" brushRef="#br0" timeOffset="90945.86">4396 5508 586 0,'0'0'441'16,"0"0"-329"-16,0 0-91 15,0 0-21-15,0 0-29 16,0 0-255-16,26 34-186 16</inkml:trace>
  <inkml:trace contextRef="#ctx0" brushRef="#br0" timeOffset="92170.76">5666 4942 500 0,'0'0'320'16,"0"0"-115"-16,0 0-69 16,0 0-41-16,0 0-38 15,0 0 4-15,20-68-34 16,-20 68-14-16,0 0-13 15,0 7-4-15,0 23-21 16,0 18 12-16,0 16 13 16,0 5 14-16,0 9-6 15,0-6 7-15,-9 0-8 16,1-4-2-16,-2-8 0 16,1-8 0-16,3-14-3 0,1-13 1 15,3-16-1-15,2-2 0 16,0-7 3-16,-2 0 2 15,0 0 3-15,-1 0 1 16,-1 0-2-16,-3-11-4 16,1-6-2-16,1-6-3 15,3 0-1-15,2-6 0 16,0 3 1-16,0 0 9 16,4 3 0-16,12-2-5 15,4-1-4-15,5 4-7 16,4 2 7-16,0 6-2 15,0 10-2-15,-2 4-19 16,-4 0-6-16,-2 23 10 0,-8 10 9 16,-4 9-6-16,-9 6 2 15,0-2 2-15,0-2-2 16,-14-5 1-16,-5-10 11 16,-8-4-2-16,-2-7 4 15,-4-8 5-15,-1-5 2 16,3-5 3-16,6 0 18 15,7 0 6-15,7-5-3 16,7-4 3-16,2 1-6 16,2 1-12-16,0 0 7 15,0 3-10-15,0 2-5 16,0 2-1-16,0 0-1 16,0 0-1-16,0 0-4 0,0 0 1 15,0 0-4-15,0 0 2 16,-2 0-6-16,2 0-4 15,-3 0-1-15,-2 6-26 16,3 8-11-16,0 4-30 16,2-1-144-16,0-10-131 15</inkml:trace>
  <inkml:trace contextRef="#ctx0" brushRef="#br0" timeOffset="92628.18">6090 5514 281 0,'0'0'279'16,"0"0"-168"-16,0 0-6 15,0 0-12-15,0 0-14 16,0 0-15-16,4-44 3 16,-4 36 31-16,0-1-1 15,0 4-15-15,0 3-14 16,0-2-26-16,0 0-15 16,0 2-6-16,0 2-11 0,0 0-4 15,0 0-4-15,0 0-2 16,0 0-13-16,0 0-9 15,-2 12 0-15,-8 14 22 16,0 13 12-16,1 2-12 16,7 1 4-16,2-4 0 15,0-4-4-15,6-5 2 16,9-5-1-16,6-7 0 16,1-8 1-16,5-9-2 15,9 0-17-15,4-26-30 16,3-20-69-16,-6-14-232 15,-8-9-477-15</inkml:trace>
  <inkml:trace contextRef="#ctx0" brushRef="#br0" timeOffset="92886.04">6310 5159 277 0,'0'0'112'16,"0"0"-73"-16,0 0-35 15,0 0 66-15,0 0 66 16,0 0 18-16,54 25-40 16,-41-50-4-16,-2-7-58 15,-6-3-20-15,-5-2-19 16,0 7-13-16,0 8 1 0,-16 12-6 16,-4 10 10-1,-2 0-13-15,2 14 4 0,9 13-40 16,11 6-47-16,2-5-84 15,34-2-100-15</inkml:trace>
  <inkml:trace contextRef="#ctx0" brushRef="#br0" timeOffset="93422.43">7025 5235 147 0,'0'0'454'15,"0"0"-264"-15,0 0-82 16,0 0 12-16,0 0-5 16,0 0-25-16,0 0-30 15,-44-7-12-15,44 7-7 16,0 0-7-16,0 0-10 16,0 0 1-16,0 0-1 15,0 0-1-15,2-3-11 16,14-1-11-16,8 0 4 15,10-2 16-15,8 3-20 16,0 3-1-16,-3 0-61 16,-3 3-37-16,-10 14-204 15,-15-2-231-15</inkml:trace>
  <inkml:trace contextRef="#ctx0" brushRef="#br0" timeOffset="93626.82">6977 5460 658 0,'0'0'220'0,"0"0"-66"16,0 0 0-16,0 0-17 15,0 0-77-15,0 0-41 16,17 4 12-16,20-6 4 0,9-7-34 16,6 4 6-16,1 1-7 15,0 2-21-15,1-2-98 16,-1-2-205-16,-6-8-331 15</inkml:trace>
  <inkml:trace contextRef="#ctx0" brushRef="#br0" timeOffset="94060.57">7741 5133 380 0,'0'0'246'0,"0"0"-47"0,0 0-32 16,0 0-30-16,0 0-36 15,0 0-17-15,0-29-23 16,0 29-24-16,0 0-18 16,0 0-16-16,0 0 1 15,-10 3-6-15,-2 17 5 16,-3 8 0-16,-1 6 1 15,5 6 0-15,2 5-4 16,7-3 0-16,2-2 7 16,0-6-11-16,15-6 6 15,14-8-4-15,4-12 4 16,5-8 8-16,7-2 0 16,-5-26 2-16,-4-6-4 0,-12-2-3 15,-15-5-2 1,-9 2-3-16,-2-3-13 0,-27 3 5 15,-7 4 0-15,1 6 8 16,1 9 0-16,3 8-5 16,2 12 0-16,-6 6-6 15,-6 30-127-15,-5 8-240 16</inkml:trace>
  <inkml:trace contextRef="#ctx0" brushRef="#br0" timeOffset="94944">3350 6523 300 0,'0'0'309'16,"0"0"-115"-16,0 0-24 16,0 0-26-16,0 0-24 15,0 0-53-15,2-44-39 16,-2 44-18-16,0 0-10 16,0 0 0-16,0 26-20 15,0 24 20-15,0 22 10 16,-7 9 12-16,5-3-10 15,2-8-8-15,-2-12 0 16,2-8 0-16,0-10-1 0,-2-7 6 16,0-13-9-16,2-11-67 15,0-6-136-15,0-3-45 16,0-12-68-16</inkml:trace>
  <inkml:trace contextRef="#ctx0" brushRef="#br0" timeOffset="95351.74">3289 6832 351 0,'0'0'576'0,"0"0"-386"16,0 0-68-16,0 0-62 15,0 0-31-15,0 0-21 16,29-32 1-16,5 20 16 0,0-1-14 16,-3 4-3-1,-5 0-5-15,-1 1-2 0,-5 2-1 16,-5-4-53-16,-3 2-15 15,-5-4-17-15,-3-4 22 16,-4-4 16-16,2 0 18 16,-2-4 12-16,0 4 17 15,0 2 2-15,0 4 18 16,0 4 41-16,0 2-2 16,0 0 1-16,0 4-8 15,0 2-10-15,0 2-9 16,0 0-10-16,0 0-21 15,0 2-2-15,0 32-25 16,0 14 25-16,0 14 6 16,0 4 1-16,0-3 2 0,0-7-2 15,0-8-3 1,0-11-3-16,-4-3 1 0,-3-13-2 16,-1-4-72-16,2-12-159 15,2-5-206-15</inkml:trace>
  <inkml:trace contextRef="#ctx0" brushRef="#br0" timeOffset="95612.84">3702 6767 112 0,'0'0'781'0,"0"0"-602"0,0 0-67 15,0 0-32-15,0 0-28 16,0 0-27-16,4-22-14 15,-4 22-11-15,0 0 7 16,3 0-6-16,1 29-1 16,3 14 0-16,0 14 10 15,-1 9 3-15,-4 0-8 16,-2-6-3-16,0-8 3 16,0-13-5-16,0-11-9 15,5-18-82-15,13-10-152 16,11-17-223-16</inkml:trace>
  <inkml:trace contextRef="#ctx0" brushRef="#br0" timeOffset="96027.16">4481 6589 906 0,'0'0'162'16,"0"0"-84"-16,0 0-37 16,0 0-25-16,0 0-16 15,0 0-6-15,-19-14-81 16,11 14-38-16,0 6 109 15,0-4-150-15,1 0 52 16,-2 2-107-16,-2-3-194 0</inkml:trace>
  <inkml:trace contextRef="#ctx0" brushRef="#br0" timeOffset="96272.14">4413 6972 359 0,'0'0'601'0,"0"0"-419"16,0 0-65-16,0 0-31 16,0 0-23-16,0 0-23 0,60-157-13 15,-58 156 0 1,-2 1-18-16,0 0-9 0,0 0-17 15,0 11-67-15,3 8-173 16,2-2-453-16</inkml:trace>
  <inkml:trace contextRef="#ctx0" brushRef="#br0" timeOffset="97390.56">5669 6488 50 0,'0'0'237'0,"0"0"-37"16,0 0-27-16,0 0-14 15,0 0-37-15,0 0-18 16,8-47-29-16,-8 47-25 16,0 0-24-16,0 0-18 15,0 0-8-15,0 16-34 16,0 15 34-16,0 12 11 16,0 4 11-16,0 11 5 0,0-3 0 15,0-1-6 1,0-8 9-16,0-9-18 0,0-13-3 15,0-8 0-15,0-6 1 16,0-5-2-16,0-5 2 16,0 0-2-16,0 0 3 15,0 0 8-15,2-3 28 16,7-25-16-16,9-12-28 16,5-5 1-16,4 2-4 15,4 4-2-15,2 16-18 16,-2 8 13-16,0 11 1 15,-4 4 0-15,0 0 4 0,-7 27-7 16,-4 5 4 0,-10 4-12-16,-6 4 4 0,0-1-5 15,-11 0 2-15,-18-5 6 16,-7-6 1-16,-4-8 3 16,-2-5 9-16,3-10-3 15,6-5 10-15,12 0-3 16,4-2 29-16,9-16 3 15,1-4-12-15,7 1-16 16,0 0 8-16,0 5-9 16,0 7 12-16,0 6-1 15,0 1-6-15,0 2-5 16,0 0-8-16,0 0-2 16,0 0-3-16,0 0 0 0,0 0-2 15,0 2-26-15,9 12-12 16,0 4-43-16,2 2-106 15,7-6-2-15,2-6-188 16</inkml:trace>
  <inkml:trace contextRef="#ctx0" brushRef="#br0" timeOffset="97750.86">6143 6703 350 0,'0'0'384'0,"0"0"-247"16,0 0 5-1,0 0-41-15,0 0-44 0,0 0-14 16,7-44-1-16,-7 44-7 16,0 0 10-16,0 0-15 15,0 0-5-15,0 0-10 16,0 0-15-16,0 4-11 15,0 20 7-15,0 14 4 16,-5 11 9-16,1-3-9 16,-1-1 8-16,5-6 0 15,0-9-4-15,0-6 3 16,0-10-3-16,0-7-1 16,0-2-1-16,2-5-2 0,12 0-23 15,4-14-31 1,6-20-84-16,1-10-168 0,0-14-429 15</inkml:trace>
  <inkml:trace contextRef="#ctx0" brushRef="#br0" timeOffset="98007.13">6319 6400 731 0,'0'0'269'0,"0"0"-123"15,0 0-118-15,0 0-28 16,0 0-24-16,0 0 24 15,0 0 2-15,-19 74-2 0,19-58-14 16,4-3 14-16,5-8 10 16,1-5 19-16,2 0 33 15,3-5 7-15,-1-15-41 16,-5-2-11-16,-9 6-10 16,0 1-7-16,0 10-5 15,-9 5-33-15,-7 0-35 16,1 0-78-16,10 10-45 15,5 2-248-15</inkml:trace>
  <inkml:trace contextRef="#ctx0" brushRef="#br0" timeOffset="98495.32">7019 6561 95 0,'0'0'200'0,"0"0"-33"15,0 0 27-15,0 0 41 16,0 0-36-16,0 0-36 15,-38-22-56-15,38 22-38 16,0-5-32-16,21 0-20 16,14-4-10-16,14-3 8 15,4 4-2-15,1 3-3 16,-8 5-7-16,-3 0-2 16,-7 0-1-16,-12 0-32 0,-8 0-29 15,-9 0-140 1,-7 2-116-16,0-2-196 0</inkml:trace>
  <inkml:trace contextRef="#ctx0" brushRef="#br0" timeOffset="98694.69">6910 6764 358 0,'0'0'247'0,"0"0"-34"15,0 0 36-15,0 0-42 16,0 0-144-16,0 0-18 15,86-24-10-15,-28 1-8 0,0 8-10 16,-6 2-9 0,-14 6-3-16,-14 2-5 0,-13 3-15 15,-6 0-80-15,-5-1-249 16,0-12-192-16</inkml:trace>
  <inkml:trace contextRef="#ctx0" brushRef="#br0" timeOffset="98965.81">7187 6291 605 0,'0'0'246'0,"0"0"-68"16,0 0-39-16,0 0-65 15,0 0-33-15,0 0-15 0,46-105-26 16,-46 105 0-16,0 14-18 15,0 28 18-15,-7 16 43 16,-3 16-12-16,-7 11-13 16,2 11-6-16,-1 2-11 15,1-4 6-15,1-13-4 16,8-14-3-16,4-21-55 16,2-15-120-16,0-24-199 15</inkml:trace>
  <inkml:trace contextRef="#ctx0" brushRef="#br0" timeOffset="99384.16">7862 6515 387 0,'0'0'235'0,"0"0"-101"15,0 0-10-15,0 0 0 16,0 0-22-16,0 0 10 16,0-25-31-16,0 25-21 15,0 0-13-15,0 0-22 16,-2 0-18-16,-12 0-5 16,-8 21-2-16,-5 17 6 0,0 8-2 15,5 6 1-15,9 6-1 16,9-4 2-16,4-3-5 15,0-12-1 1,31-10 0-16,9-15 0 0,13-14 9 16,7-12 10-16,1-32-9 15,-11-14-2-15,-15-7 0 16,-22 2-8-16,-13 8-1 16,-23 6 0-16,-23 11-12 15,-10 9 5-15,0 12 8 16,0 14 0-16,2 3-3 15,-1 13-107-15,2 15-409 0</inkml:trace>
  <inkml:trace contextRef="#ctx0" brushRef="#br0" timeOffset="101190.34">4367 5257 113 0,'6'-3'85'0,"-2"-2"-26"16,3 3-23-16,-4 0-10 16,1 2-6-16,-4-2-6 15,0 2-10-15,2-1 54 16,1-3 72-16,-1-1-13 16,0 1-7-16,-2 0-35 0,0 3 0 15,0 1-14-15,0 0-2 16,0 0-44-16,0 0-15 15,0 0-27-15,0 0 16 16,0 0 9-16,0 14 2 16,-2 0 13-16,2 0-3 15,0-6-7-15,0 0-6 16,0-4 0-16,0-2 3 16,15-2 9-16,3 0-3 15,2-13 31-15,-2-8-30 16,-6-4-7-16,-12 2 0 15,0 4 0-15,0 9-16 16,-8 6 16-16,-9 4 0 0,1 0-12 16,-2 6 12-16,7 21-1 15,4 7-134-15,7-4-195 16</inkml:trace>
  <inkml:trace contextRef="#ctx0" brushRef="#br0" timeOffset="101835.67">4471 5514 300 0,'0'0'195'15,"0"0"-80"-15,0 0 29 16,0 0-8-16,0 0-43 15,0 0-51-15,-13-20-24 16,9 20 10-16,1 0 0 16,1 0-7-16,-3 0-3 0,-1 2-18 15,-3 15-7-15,-2 2 4 16,-1 1 3-16,8 1 0 16,4-8 1-16,0-3-1 15,0-3-17-15,0-6-6 16,16-1 23-16,6 0 20 15,5-16 14-15,-7-8-21 16,-5-2 3-16,-11 4-9 16,-4 5 12-16,0 2-12 15,0 7 26-15,0 2-7 16,-8 3-10-16,-1 3 6 16,1 0-22-16,-2 0-2 15,1 0-5-15,5 7-1 0,4-5 1 16,0-2-32-16,0 0 1 15,0 0 8-15,6 0 30 16,1 0 13-16,-3 0-4 16,-1 0 5-16,-3 0-7 15,0 0-5-15,0 0-2 16,0 3-66-16,0 17-149 16,-9 6-287-16</inkml:trace>
  <inkml:trace contextRef="#ctx0" brushRef="#br0" timeOffset="102669.35">4411 6557 380 0,'0'0'173'0,"0"0"-69"16,0 0-16-16,0 0-46 16,0 0-22-16,0 0-12 0,2-6-8 15,-2 6-8 1,0 0 6-16,0 6 2 0,0 8 8 15,0 2 5-15,0-2 3 16,0-2-16-16,0-4-1 16,5-5-24-16,12-3 25 15,4 0 48-15,-4-7 13 16,-3-9-7-16,-8 0-30 16,-6 4 25-16,0 4 67 15,0 0-31-15,-6 2-66 16,-12 4-18-16,-5 2 23 15,4 0-24-15,-6 0 2 16,7 20-2-16,5 8-69 16,9 2-129-16,4 0-156 15</inkml:trace>
  <inkml:trace contextRef="#ctx0" brushRef="#br0" timeOffset="103414.97">4464 6979 359 0,'0'0'126'0,"0"0"-32"16,0 0-32-16,0 0 1 15,0 0 21-15,0 0-12 16,0-43-10-16,0 41 11 16,-2 2 6-16,-4 0-1 0,-1 0-4 15,2-2-30 1,-4 0-16-16,5-1-16 0,-2 3-1 16,1 0-6-16,3 0-4 15,-3 0-1-15,3 0-6 16,0 3-3-16,-1 8 6 15,3 1-11-15,0-5 8 16,0 0-4-16,0-4 7 16,0-1 3-16,0-2 7 15,0 0 0-15,0 0 15 16,3 0-9-16,1-16 0 16,1-4-11-16,-5 2 5 0,0 2-5 15,0 4-3-15,0 4 1 16,0 4-1-16,0 1 0 15,0 3-10-15,0 0 7 16,0 0-17-16,0 5 7 16,0 5 7-16,4-2 5 15,3-4-3-15,6-4-9 16,3 0 14-16,1 0 14 16,-3 0-6-16,-7-7-5 15,-5-2 1-15,-2 5 4 16,0 0-8-16,0 1-6 15,0 3-12-15,0 0 10 16,0 0 2-16,0 0-57 0,0 15-222 16,0 1-22-1</inkml:trace>
  <inkml:trace contextRef="#ctx0" brushRef="#br0" timeOffset="105472.45">9032 5067 39 0,'5'-1'65'16,"-1"1"-22"-16,-4 0-5 15,0 0-1-15,0 0 8 16,0 0 28-16,0 0 10 16,0 0 8-16,0 0-4 0,0 0-30 15,0 0-26 1,-6 0 10-16,-6 0 1 0,-1 0-18 16,-1 5 3-16,-1-1-9 15,-1-1 11-15,-1 2 6 16,0 1-5-16,0 0-10 15,3-2 9-15,8 1-2 16,2-5 20-16,4 0 1 16,0 0 26-16,0 0-26 15,12 0-32-15,27 0-9 16,18-3 34-16,17-3-22 16,9 3-7-16,-3 0-5 0,-12 1-4 15,-12 0 2-15,-11 0-1 16,-13-3 4-16,-8 0-6 15,-9-2 0-15,-3 2 2 16,-10 3 13-16,-2 0 20 16,0 2-1-16,0 0-17 15,0 0-7-15,0 0-1 16,0 0-2-16,0 0-6 16,0 0 3-16,0 0-3 15,0 0-2-15,0 0 0 16,0 0 1-16,0 0-2 15,0 0 1-15,0 0-4 16,3 0 3-16,-3 0-15 16,0 0-10-16,0 0-7 15,0 0-5-15,0 0 5 0,0-2 0 16,-3-7 16-16,-11-6 15 16,-3-5 0-16,-5-6 1 15,-1 0 10-15,-4-3-7 16,5-1-3-16,2 9 1 15,6 7 9-15,8 4-10 16,6 8 24-16,0 2-16 16,0 0-8-16,0 0-28 15,14 5 7-15,15 18 21 16,11 3 8-16,11-1-6 16,0-4 2-16,0-9 0 15,-6-8 1-15,-11-2-2 0,-15-2 3 16,-12 2-6-16,-7 0-3 15,0 8-12-15,-18 5-22 16,-15 16 37-16,-12 7 11 16,-1 8-1-16,1 2-9 15,9-2 1-15,14-1 2 16,13-8-4-16,9-3-4 16,0-3-72-16,18-13-261 15,11-12-318-15</inkml:trace>
  <inkml:trace contextRef="#ctx0" brushRef="#br0" timeOffset="106418.28">10236 4935 721 0,'0'0'176'0,"0"0"-56"0,0 0-67 16,0 0-38-16,0 0-4 15,0 0-9-15,198-155 2 16,-156 127-4-16,-6-4-17 16,-11-2-15-16,-11 2 10 15,-14 0 18-15,0 3-2 16,0 6 6-16,-12 3 15 16,-3 6 16-16,-1 2-2 15,7 4 5-15,5 6 4 16,1-1-11-16,3 3-8 15,0 0-7-15,0 0-12 16,0 0-6-16,0 21-10 16,-5 19 16-16,-6 18 35 15,1 10-7-15,-4 12-2 0,-1 10-9 16,3 11 10-16,1 5-7 16,5-2-16-16,-1-9 6 15,5-13-10-15,-3-8 9 16,2-12-8-16,1-13 2 15,0-16-3-15,0-12-6 16,2-20-77-16,0-1-93 16,0-22 68-16,-2-22-453 15</inkml:trace>
  <inkml:trace contextRef="#ctx0" brushRef="#br0" timeOffset="106860.19">10283 5046 184 0,'0'0'724'16,"0"0"-544"-16,0 0-85 16,0 0-17-16,0 0-53 15,0 0-10-15,129-84-5 16,-67 61-8-16,-4-2 2 16,-8 2-2-16,-10 0 3 15,-9 1-1-15,-11 0-4 16,-3 3-5-16,-5-2-14 15,-5 3-35-15,-3 6-8 16,0 1 19-16,1 4-18 16,-3 3 2-16,-2 1 3 15,0 0 47-15,0 3 5 0,0 0-16 16,0 0-53-16,-13 6 60 16,-8 8 13-16,-3 4 14 15,2 2 14-15,-3 1 19 16,5 5 0-16,7 6-5 15,3 5 12-15,10 8-1 16,0 1 2-16,4-3-22 16,19-4-15-16,11-13-13 15,6-12 14-15,5-12 6 16,0-2-6-16,1-14-10 16,-3-18-9-16,-3-10-62 15,-3 0-104-15,-5-2-132 0,-6 3-164 16</inkml:trace>
  <inkml:trace contextRef="#ctx0" brushRef="#br0" timeOffset="107699.88">11085 4805 155 0,'0'0'385'16,"0"0"-165"-16,0 0-108 15,0 0-27-15,0 0-31 16,0 0-38-16,18 5 0 16,-11 9 40-16,1 3-28 15,2-5-11-15,-2 0-8 16,-3-5 0-16,1-2 0 15,-4-1-3-15,-2-4 3 16,0 0 0-16,0 0 11 16,0 0 5-16,0 0 13 0,0 0-16 15,0-9-13-15,0-8-8 16,0-2 0-16,-4-3 3 16,-2 3-4-16,-5 2-2 15,1 5-6-15,2 7 8 16,-3 2 3-16,-1 3-3 15,-1 0 3-15,-5 0 8 16,-5 6-8-16,2 12-3 16,0 9 0-16,3 2-4 15,5 5 4-15,2 5 0 16,4 0 5-16,5-1 3 16,2 1-5-16,0-9-3 0,0-6 0 15,2-10-4-15,10-8 4 16,-1-6 10-16,5 0-6 15,5-9 10-15,6-26-14 16,4-11-18-16,0-4-67 16,-2 3-1-16,-4 7 32 15,-7 12 50-15,-5 6 4 16,-4 10 15-16,1 5 12 16,-6 4 14-16,2 3-2 15,1 0-19-15,2 5-15 16,2 19 16-16,2 5 15 15,1 3-6-15,-1 1-20 16,3-8 5-16,1-6-8 0,4-7-1 16,-3-8 6-1,1-4-7-15,4-4 3 0,-1-24-8 16,5-9-6-16,0-5-30 16,-3-1-49-16,1-4-7 15,-5-3 46-15,-7 2 40 16,-1-4 6-16,-6 5 5 15,1 2 41-15,-1 7 21 16,-2 9-9-16,0 12-22 16,0 8-6-16,-4 9-1 15,0 0-17-15,0 0-12 16,0 0-4-16,0 18-12 16,0 14 14-16,-8 15 2 15,2 5 0-15,2 6 10 0,2 3-3 16,2 0-3-16,0-3-3 15,0-2-1-15,0-7 3 16,0-9-3-16,0-13 7 16,-3-4-7-16,1-11-20 15,0-9-51-15,-4-3-116 16,-2-9 43-16,-3-21-486 16</inkml:trace>
  <inkml:trace contextRef="#ctx0" brushRef="#br0" timeOffset="108878.58">11435 4805 762 0,'0'0'344'0,"0"0"-178"0,0 0-115 15,0 0-26-15,0 0 0 16,0 0-16-16,223-35 2 16,-165 28-10-16,-14-2 1 15,-7-3-2-15,-12 0-29 16,-8-1-7-16,-11 4 11 15,-6-1-5-15,0 3 10 16,0 2 1-16,0 5-16 16,0 0 35-16,-4 0-5 15,-3 2 1-15,-1 16-6 16,-2 6 3-16,6 7 7 16,-1-1 4-16,5 2 10 0,0 1 9 15,0 0-13 1,0 1 1-16,3-4-8 0,7-7 5 15,-2-4-6-15,0-9 2 16,1-7-2-16,1-3 4 16,0 0 8-16,1-20-14 15,5-13-16-15,-1-6-33 16,4-3 4-16,3 2-12 16,-2 4 0-16,0 4 25 15,-3 6 32-15,-3 8 10 16,-5 4 19-16,-3 9 21 15,-3 2-2-15,-3 3-21 16,0 0-24-16,0 0-3 0,0 14 0 16,0 6 6-1,0 2 10-15,0 0-1 0,0 5-6 16,0-1-4-16,3 1-1 16,3 1 3-16,3-1-7 15,1-3 2-15,7-8 0 16,-1-4 1-16,3-6-3 15,4-6 9-15,1 0 2 16,1-16 1-16,-1-12-5 16,-2-3 7-16,1 0-9 15,-1-3-5-15,-4-1-5 16,-2 3 0-16,-3-3 5 16,-3-2 1-16,4-1 2 15,-3 0 3-15,1 6 19 0,-3 8 0 16,-5 12 8-16,-4 7 1 15,0 5-21-15,0 0-13 16,-2 9-13-16,-11 13 13 16,-1 4 3-16,5-2-3 15,7-3 0-15,2-7-1 16,0 1-4-16,4-5 5 16,17-2 0-16,2 0-8 15,7-3-1-15,5 0-10 16,1 2-42-16,-4 0-34 15,-5 5-34-15,-12 4-47 16,-11 4 131-16,-4 8 44 16,0 3 1-16,0 3 34 0,-11 0 60 15,3-3-20 1,2-4 6-16,4-11-45 0,2-1-19 16,0-8-3-16,0-3-13 15,14-4 17-15,5 0-2 16,6 0-3-16,6-23-8 15,3-6 1-15,4-5 8 16,2-5-13-16,-4-1-10 16,-5 2-11-16,-4 3 18 15,-5 3 2-15,-7 6 2 16,-3 3 1-16,-8 9 0 16,-1 4-1-16,-3 6 3 0,0 2-4 15,0 0-3-15,0 2-23 16,-9 0 23-16,-12 0 2 15,-1 0 0-15,3 6 1 16,0 8 0-16,5 9 10 16,4 6 13-16,5 7-15 15,5 6 3-15,0 2 17 16,2-2-11-16,23-8-4 16,8-13-2-16,12-18 2 15,4-3 5-15,5-28-18 16,-1-19-13-16,-2-10-153 15,1-7-344-15</inkml:trace>
  <inkml:trace contextRef="#ctx0" brushRef="#br0" timeOffset="109292.55">13591 4504 779 0,'0'0'229'0,"0"0"-42"16,0 0-59-16,0 0-84 16,0 0-30-16,0 0-11 15,0 0 2-15,164 32-5 16,-118 22 1-16,-2 4 1 15,1-1 0-15,-8-10 1 16,-8-7-3-16,-7-13-47 16,-10-20-188-16,-12-7-218 0</inkml:trace>
  <inkml:trace contextRef="#ctx0" brushRef="#br0" timeOffset="109524.31">13947 4374 670 0,'0'0'261'0,"0"0"-83"16,0 0-69-16,0 0-27 16,0 0-55-16,0 0-27 15,31 7 0-15,-53 47 24 16,-4 8 15-16,-8 5-20 16,-1 3-6-16,-4-1-7 0,6-4 2 15,2-7-8-15,6-10 2 16,8-11-2-16,8-13-58 15,9-14-97-15,2-10-263 16,32-13-311-16</inkml:trace>
  <inkml:trace contextRef="#ctx0" brushRef="#br0" timeOffset="109810.51">14306 4656 574 0,'0'0'295'16,"0"0"-134"-16,0 0-20 0,0 0-34 16,0 0-46-1,0 0-16-15,10-50-19 0,-10 50-14 16,0 4-12-16,-12 20 4 16,-5 8 1-16,-2 5 5 15,9-4 0-15,5-3-6 16,5-4-2-16,0-2 1 15,0-6-2-15,0-6 4 16,13-3-5-16,2-9 0 16,12 0-20-16,4-19-48 15,8-17-164-15,-1-8-261 16</inkml:trace>
  <inkml:trace contextRef="#ctx0" brushRef="#br0" timeOffset="110023.76">14613 4375 346 0,'0'0'599'16,"0"0"-457"-16,0 0-99 16,0 0-34-16,0 0 13 15,0 0-17-15,-17 42 9 16,34-29 1-16,4-6 0 16,-5-3 22-16,-5-4-17 15,-7 0-8-15,-4 0 5 16,0-2-1-16,0-7-16 15,0 2-58-15,-11 7-70 16,-16 0-193-16,-8 2-348 16</inkml:trace>
  <inkml:trace contextRef="#ctx0" brushRef="#br0" timeOffset="111038.67">15392 4645 35 0,'0'0'324'0,"0"0"-107"15,0 0-32-15,0 0-59 16,0 0-34-16,0 0-24 16,4-97-20-16,3 85-10 15,0 1-5-15,-3 3 21 0,-2 5 6 16,-2 0 7-16,3 1-17 15,-3 2-23-15,0 0-15 16,0 0-12-16,0 2-5 16,0 21-9-16,0 13 14 15,0 7 1-15,0 3 0 16,0 5 2-16,0-3-1 16,0-6 1-16,0-6-3 15,0-9 0-15,0-11 0 16,10-9 1-16,9-7-1 15,5 0 9-15,5-19 8 16,5-14-14-16,-1-5-3 16,0-2-16-16,-1-2-6 0,-1-1-14 15,-4 0 6 1,-3 2 18-16,-4 9 12 0,-8 5 0 16,-8 8 2-16,-4 7 1 15,0 8 7-15,0 3 8 16,0 1 4-16,0 0-22 15,0 0-4-15,0 4-14 16,-7 9 16-16,2 6 1 16,5 3-9-16,0 2 7 15,8 3 1-15,16 2 1 16,-4-3 1-16,-2-4 6 16,-7-6 17-16,-7-4-10 0,-4-4 3 15,0-5-2-15,0-3-9 16,0 0 1-16,-17 0 2 15,-12 0 6-15,-7-7-14 16,-7-12-45-16,3-10-107 16,1-8-295-16</inkml:trace>
  <inkml:trace contextRef="#ctx0" brushRef="#br0" timeOffset="111302.39">15724 4187 752 0,'0'0'308'0,"0"0"-210"0,0 0-72 16,0 0-26-16,0 0 0 15,0 0 9-15,-56 63 3 16,60-52-1-16,19-9-4 16,2-2 26-16,2 0-12 15,-3-10-2-15,-4-10-7 16,-2-4-2-16,-5 2-7 15,-9 6-3-15,-4 5-3 16,0 11-63-16,-19 0-91 16,-12 8-18-16,-8 19-29 15,-1 1-146-15</inkml:trace>
  <inkml:trace contextRef="#ctx0" brushRef="#br0" timeOffset="112664.65">16442 4596 44 0,'0'0'441'16,"0"0"-152"-16,0 0-113 16,0 0-41-16,0 0-22 15,0 0-52-15,0 0-28 16,2-4-7-16,-2 4-2 15,0 0-15-15,2 0 5 16,1 0-10-16,-1 0 3 0,0 0 2 16,-2-2 5-1,0-4 1-15,4-3 15 0,3 0-17 16,0-5-10-16,2 5-1 16,-1 2-2-16,1 0 0 15,1 3-7-15,-2 4 0 16,1 0 1-16,3 0 2 15,-4 18-3-15,1 13 7 16,-2 5 1-16,-4 2 3 16,-1 2 1-16,-2-6-5 15,0-6 6-15,0-8-2 16,0-8-2-16,0-6 0 16,0-3-1-16,0-3 3 15,0 0 3-15,0 0 5 0,2-21 3 16,13-13-9-16,10-11-4 15,2-1-2-15,-3 1 1 16,1 7-1-16,-8 8 0 16,-3 12 0-16,-5 8 0 15,-3 5-3-15,-4 5-1 16,1 0-1-16,-1 0-7 16,0 5 1-16,3 19 9 15,-1 12 2-15,3 8 13 16,-1 7 1-16,5-5-12 15,3-8 7-15,1-6-6 16,3-15-1-16,1-7 0 16,0-10-1-16,4 0 0 0,4-7 14 15,4-24-7-15,-2-3-4 16,-2-4-4-16,-5-2-9 16,-5 1-11-16,-6 6 16 15,1 3 4-15,-3 5 0 16,-5 11 3-16,2 7-1 15,-3 5-1-15,-3 2 2 16,0 0-3-16,0 0 0 16,0 0 0-16,0 4-16 15,0 15 16-15,0 6 1 16,0 3 4-16,-3 4-3 16,1 4 1-16,2 0 0 0,0-1-3 15,5-6 0-15,17-7 0 16,3-8 3-16,4-8 0 15,4-6 0-15,3-1 6 16,0-28-5-16,-5-5-4 16,-7-4-10-16,-10-2-3 15,-14 2 8-15,0 0 0 16,-4 6 2-16,-21 5 3 16,0 12 7-16,-4 8-1 15,-2 7-6-15,2 0 0 16,2 20-3-16,5 3 1 15,11 0 0-15,11 2-33 16,0-4-38-16,4-2-81 0,25-7-99 16,9-8-194-1</inkml:trace>
  <inkml:trace contextRef="#ctx0" brushRef="#br0" timeOffset="112988.6">17545 4391 430 0,'0'0'362'0,"0"0"-131"16,0 0-69-16,0 0-51 16,0 0-35-16,0 0-26 15,11-121-35-15,-11 121-15 16,0 0-3-16,0 0-10 16,0 21 2-16,0 11 11 15,0 12 22-15,-4 5-8 0,-5 5 0 16,0 0 6-16,2-3-7 15,5-2-1-15,2-11-3 16,0-8 1-16,0-8-10 16,9-10 0-16,11-8 0 15,2-4 0-15,5 0 23 16,0-10-9-16,0-14-14 16,-8-6-34-16,-5-4-7 15,-7 0-47-15,-7 0-130 16,0-2-207-16</inkml:trace>
  <inkml:trace contextRef="#ctx0" brushRef="#br0" timeOffset="113147.5">17407 4557 839 0,'0'0'369'0,"0"0"-208"16,0 0-71-16,0 0-80 15,0 0-4-15,0 0-5 16,269-99-1-16,-235 87-12 15,-12 3-59-15,-13 2-214 16,-9-3-491-16</inkml:trace>
  <inkml:trace contextRef="#ctx0" brushRef="#br0" timeOffset="114314.47">18648 4337 105 0,'0'0'157'16,"0"0"34"-16,0 0-31 0,0 0 51 15,0 0-42-15,0 0-54 16,39-36 0-16,-37 34-48 15,0 2-17-15,-2-3-9 16,0 3-18-16,0 0 0 16,0 0-6-16,0 0-10 15,0 0-7-15,-6 0-11 16,-19 3 11-16,-6 15 0 16,-2 4 4-16,4 4-2 15,6-2-2-15,12-1 0 16,6-3-1-16,5-3-2 15,0 1-1-15,22-4-4 16,14-2 2-16,11-1 0 16,7-4 6-16,1 2 4 15,-10-1-1-15,-16-2-3 0,-18-1 0 16,-9-1-3-16,-2 3-5 16,0 0 5-16,-13 6 3 15,-16 4 24-15,-9 0 1 16,-7-1-15-16,3-4-5 15,9-2 3-15,6-2-4 16,9-6-2-16,9-2-1 16,7 0-1-16,2-10-29 15,0-16-71-15,27-6-278 16,11-4-318-16</inkml:trace>
  <inkml:trace contextRef="#ctx0" brushRef="#br0" timeOffset="114614.61">19057 4229 651 0,'0'0'287'0,"0"0"-128"16,0 0-24-16,0 0-50 16,0 0-39-16,0 0-15 15,-18-49-27-15,18 49 6 16,0 0-10-16,0 12-6 15,0 25 6-15,0 15 0 16,0 6 27-16,-3 3-8 16,3-3-5-16,0-9-3 15,0-4-8-15,0-10 3 0,0-9-4 16,0-9-1-16,0-11-1 16,0-4-20-16,0-2-42 15,0 0-23-15,-2-20-128 16,0-14-676-16</inkml:trace>
  <inkml:trace contextRef="#ctx0" brushRef="#br0" timeOffset="114791.02">18949 4417 1072 0,'0'0'243'0,"0"0"-174"0,0 0-21 15,0 0-17-15,0 0-22 16,0 0-4-16,121 0 1 15,-99 0-3-15,3-5-3 16,-2-4-63-16,-2 4-118 16,0-5-210-16</inkml:trace>
  <inkml:trace contextRef="#ctx0" brushRef="#br0" timeOffset="115582.15">19445 4451 599 0,'0'0'162'0,"0"0"-63"0,0 0-50 16,0 0-16-16,0 0-9 15,0 0-8-15,-8 16 0 16,8-16 7-16,0 0 41 16,-2 0 9-16,-4 0-28 15,-1-1-8-15,-4-14-34 16,-2 1 1-16,0-3 1 15,-3 0-2-15,0 0 8 16,-2 5 10-16,2 1-3 16,1 7-9-16,1 4 5 15,3 0-8-15,-4 0-6 16,1 15-2-16,-1 9-2 16,1 5 3-16,6 5 1 15,-1 1 0-15,7-2 1 0,2-2 3 16,0-5-1-16,0-6 0 15,0-8 4-15,2-8-2 16,5-4-5-16,3 0-2 16,4-6 0-16,6-20-2 15,4-9-29-15,5-6-14 16,-2-2 8-16,-2 9 27 16,-8 10 12-16,-5 11 16 15,-6 4 41-15,-1 9 13 16,-1 0-43-16,3 0-26 15,6 0 10-15,5 14-9 16,0 4 4-16,5 2 2 16,-6 0-4-16,-1-5 0 0,-5-5-3 15,0-5 2-15,0-5 3 16,5 0-1-16,6-5 13 16,3-22-15-16,-1-2 0 15,1-10 1-15,-1 0-4 16,-4-2-18-16,-2-1 6 15,-5-3 9-15,-4 4 3 16,-4 1 2-16,-3 9 2 16,-2 12-4-16,0 11 17 15,0 5 5-15,0 3-18 16,0 0-4-16,0 3-4 16,-7 16 1-16,-4 9 3 0,5 5 0 15,3 5-1-15,3 6 3 16,0 3 1-16,0-1 2 15,0 0-4-15,7-4 2 16,2-9 0-16,0-7-3 16,-2-8 2-16,-3-8-2 15,-4-3-11-15,0-7-41 16,0 0-134-16,-2-10-70 16,-19-16-513-16</inkml:trace>
  <inkml:trace contextRef="#ctx0" brushRef="#br0" timeOffset="115734.06">19605 4328 809 0,'0'0'251'0,"0"0"-162"15,0 0 5-15,0 0-51 0,0 0-19 16,0 0-12-16,200 0-7 16,-169 0-5-16,-6-9-23 15,2-5-151-15,0-7-254 16</inkml:trace>
  <inkml:trace contextRef="#ctx0" brushRef="#br0" timeOffset="116347.97">20120 4351 217 0,'0'0'356'16,"0"0"-262"-16,0 0 9 16,0 0-32-16,0 0-16 15,0 0 6-15,-2-55 13 16,2 55 32-16,0 0 12 16,0 0-43-16,2 0-13 15,0 0-33-15,-2 0-26 16,0 0-3-16,0 0-2 15,0 21-11-15,0 9 13 16,0 6 6-16,0 2-6 16,0-3 0-16,9-8 0 15,3-4 5-15,1-12-7 0,5-4 4 16,1-7 5-16,4-3 3 16,4-21 4-16,-1-7-14 15,-4-1-14-15,-4-2-1 16,-5-3 5-16,-3 4 0 15,-4-1 5-15,1 2 5 16,-3 9 1-16,-2 5 1 16,0 8 2-16,2 6 0 15,-4 2 6-15,0 2-7 16,0 0-3-16,0 0 1 16,0 2 3-16,0 12 0 0,0 6-8 15,0 1 4-15,17 8 0 16,14-1 7-16,2 0 11 15,-4-2-1-15,-8-3-13 16,-17-4-1-16,-4-1-1 16,-9-5 1-16,-26-8 2 15,-10-5-5-15,-5 0-7 16,2-28-48-16,1-9-28 16,7-9-123-16,7 0-140 15,6-3-374-15</inkml:trace>
  <inkml:trace contextRef="#ctx0" brushRef="#br0" timeOffset="116611.22">20294 3944 786 0,'0'0'308'0,"0"0"-164"16,0 0-144-16,0 0-12 16,0 0 12-16,0 0 3 15,20 46-2-15,-16-43 2 16,-2-3 0-16,-2 0 23 15,2-1 38-15,-2-17 6 16,0-6-63-16,0 0 3 16,-6 7 8-16,-19 8-9 15,-8 9-9-15,-5 6-6 16,3 26 6-16,6 6-8 16,16 0 6-16,13 3-42 15,8-5-38-15,36-6-102 0,19-10-118 16</inkml:trace>
  <inkml:trace contextRef="#ctx0" brushRef="#br0" timeOffset="117045.35">20780 4068 369 0,'0'0'239'16,"0"0"-102"-16,0 0 27 15,0 0 16-15,0 0-40 16,0 0-93-16,-22-48-1 16,22 42 6-16,4 2-5 15,-2 2 2-15,-2 2-11 16,0 0-19-16,0 0-19 16,2 24-11-16,3 18 10 0,1 11 1 15,-1 2 12-15,0 1-10 16,1-3 1-16,-2-9 1 15,-1-12-4-15,-1-8-23 16,-2-12-48-16,0-10-36 16,0-2-124-16,0-5-170 15</inkml:trace>
  <inkml:trace contextRef="#ctx0" brushRef="#br0" timeOffset="117389.81">20677 4247 762 0,'0'0'264'15,"0"0"-126"-15,0 0-39 16,0 0 12-16,0 0-35 0,0 0-40 16,292-76-27-1,-256 73-3-15,-11 2 0 0,-12-2-3 16,-7 3 1-16,-4 0-4 16,-2 0 0-16,0 0-14 15,0-1-12-15,0 1 6 16,0 0-9-16,0 0 29 15,0 0 1-15,0 0-1 16,0 0-4-16,0 8-5 16,-4 16 8-16,0 7 0 15,4 7 1-15,0 5-1 16,0-1 1-16,11-2 12 0,4-8-3 16,-1-10 2-1,-3-7-6-15,0-10-1 0,-1-5-3 16,0 0 0-16,1-20-1 15,-3-14-91-15,-8-12-357 16</inkml:trace>
  <inkml:trace contextRef="#ctx0" brushRef="#br0" timeOffset="117533.73">21172 3837 1235 0,'0'0'140'0,"0"0"-104"15,0 0-23-15,0 0-13 16,0 0-36-16,0 0-282 16,-7 35-434-16</inkml:trace>
  <inkml:trace contextRef="#ctx0" brushRef="#br0" timeOffset="123162.28">21346 4203 69 0,'-2'-6'132'0,"2"1"45"16,0 2-21-16,0 1 11 15,0 0-27-15,0 2-46 16,0-3 8-16,0 3-22 16,0 0-15-16,0 0-24 15,0 0-18-15,0 0-16 16,0 0-7-16,0 0-19 16,0 9-7-16,0 9 26 15,0 6 0-15,0-2 15 16,0-2-14-16,0-6 4 15,0-7 3-15,0-2-4 16,0-3-4-16,0-2 9 16,2 0 3-16,-2 0 11 15,4-12-11-15,0-15-5 0,2 1-7 16,-2-5-8-16,-4 4 1 16,0 6-13-16,0 7 10 15,0 6-4-15,-4 3 11 16,-6 5-12-16,-3 0 0 15,-3 0 11-15,-1 10 6 16,-8 19-4-16,2 5-8 16,4 6 10-16,5 4 0 15,8 0-2-15,6 2 2 16,0-2 2-16,2-4 7 16,20-7-9-16,5-13-1 15,7-11 0-15,8-9 1 16,7-5 23-16,2-27-10 0,-2-13-8 15,-7 2-5-15,-8 0-31 16,-12 9 11-16,-8 10 20 16,-8 14 6-16,-6 5 0 15,0 5 7-15,0 0 7 16,2 0-7-16,-2 0-13 16,3 0-9-16,-1 0-2 15,2 0 4-15,0 3 7 16,4 6 3-16,-2-2 2 15,-1 1-2-15,-3-3 0 16,0-2-1-16,-2-1 1 16,0-2-2-16,0 0 4 0,0 0 5 15,0 0 5-15,0 0-6 16,0 0 3-16,0-2-7 16,0-14-5-16,-4-3-14 15,-7-1-11-15,-3 3 23 16,1 5 2-16,-1 6-6 15,1 6-6-15,-3 0 10 16,-3 24-3-16,-2 14-1 16,-1 10 2-16,7 1 4 15,3-5-1-15,5-5 0 16,7-6 0-16,0-9-3 16,0-9-8-16,0-6-48 15,7-6 37-15,2-3-21 0,9-9-30 16,4-26 70-1,3-6-29-15,0-4-15 0,-8 9 36 16,-3 8 12-16,-6 9 17 16,-3 10 37-16,-3 6 19 15,0 3 2-15,2 0-30 16,4 3-45-16,3 21-10 16,2 12 10-16,3 6 14 15,-3-2 7-15,0-6-6 16,-2-7-5-16,3-11-6 15,-3-8-1-15,5-8 3 16,1 0-2-16,8-10 16 0,2-23 3 16,2-9-10-1,-7-6-10-15,-4 0 0 0,-4 2-3 16,-6 0-2-16,-6 0-4 16,-2-3 6-16,0 3 0 15,0 5 1-15,0 9 8 16,0 14 3-16,-2 8 4 15,2 10 3-15,-2 0-19 16,2 0-4-16,0 0-8 16,-2 0-9-16,0 19-4 15,-4 13 25-15,4 11 4 16,0 0-1-16,0 4-1 16,0 5 2-16,2 0-2 15,0 1 3-15,0-7 1 0,2-7-5 16,14-8 2-1,-1-13 0-15,1-10-6 16,2-8 3-16,2 0-1 0,2-22 0 16,5-18-3-16,0-9-29 15,-5-5 2-15,-4-2-5 16,-7-4 26-16,-7 0 4 16,-4 4 0-16,0 9 1 15,0 11 5-15,0 18 9 16,0 11 3-16,0 4 7 15,0 3-19-15,0 8-31 16,-4 21 23-16,-5 9 8 16,1 4 21-16,-4 1-20 0,7 2 8 15,1 3-4-15,0 0 14 16,4 2-15-16,0-4 7 16,0-4-7-16,0-5-2 15,8-12-1-15,6-7-1 16,-3-9 0-16,2-9 0 15,3 0 0-15,1-5 15 16,6-24-15-16,2-11-16 16,-3-7-9-16,0 1-2 15,-6 7 24-15,-7 6 3 16,-2 15 1-16,-7 8 8 16,0 8 19-16,2 2-28 15,2 2-10-15,3 24-14 0,4 9 13 16,1 0 11-16,-2-3 4 15,3-4-2-15,-1-7 1 16,-3-9 0-16,-3-8 0 16,-1-4-2-16,6 0 6 15,2-25-1-15,8-12-6 16,1-12-18-16,-7 3-8 16,1 2 11-16,-7 9 15 15,-5 12 6-15,-2 8 40 16,-2 10 19-16,0 5-19 15,0 0-34-15,3 0-12 16,1 0 0-16,1 18-17 16,4 12 17-16,-5 11 10 15,3 6 5-15,-7 11-2 0,0 9-4 16,0 9 7-16,0 5 1 16,0 9-8-16,0-5-3 15,0-6 5-15,0-9-2 16,0-12-7-16,2-10 0 15,0-8 2-15,-2-12-1 16,0-12 0-16,0-7-3 16,0-9 3-16,0 0 2 15,0 0 19-15,-20-12 9 16,-9-20-3-16,-8-14-28 16,6-9 5-16,12-9-6 15,11-5-1-15,8 2-2 16,6 0-4-16,25 5-1 15,7 8-12-15,7 6-11 0,-3 8-34 16,-2 9-72-16,-4 8-103 16,-14 5-513-16</inkml:trace>
  <inkml:trace contextRef="#ctx0" brushRef="#br0" timeOffset="124745.96">23379 4359 55 0,'0'0'177'0,"0"0"-12"16,0 0 6-16,0 0-52 15,0 0 20-15,0 0-40 16,18-10-18-16,-18 10-21 16,0-2-25-16,0 2-3 15,0 0-14-15,0 0-18 16,0 0-9-16,0 0-6 16,0 0-19-16,0 0 19 15,0 0 14-15,0 0 1 16,0 0 8-16,0 2-8 0,0-2 10 15,0 0-4-15,0 0 4 16,0 0-9-16,0 0 0 16,-6-12 32-16,-8-9-26 15,-2-6 0-15,3 1-7 16,0 4 3-16,1 6 9 16,3 6-3-16,3 6-1 15,1 2 14-15,-2 2-22 16,-4 0-5-16,-4 26-3 15,-5 9 2-15,1 8 2 16,7 3 1-16,5 0 1 16,5-3 1-16,2-8 1 0,0-7 3 15,6-10-3-15,14-8-12 16,7-10 12-16,6-1 29 16,6-31 3-16,0-15-13 15,-5-5-10-15,-5-4 0 16,-9-2-2-16,-7 0-4 15,-6-2-3-15,-7-1-2 16,0 6 2-16,0 10 3 16,0 15 0-16,0 13 5 15,0 10-7-15,0 7-1 16,0 0 0-16,0 0-10 16,0 0-15-16,0 0-14 0,0 16 0 15,0 14 39-15,0 14 27 16,-5 12-1-1,-1 9-18-15,-1 2 4 0,5 0 18 16,2-4-16-16,0-8-4 16,0-8 1-16,0-13-10 15,11-9-1-15,3-8-3 16,1-8-2-16,3-9 5 16,2 0 15-16,2 0 3 15,1-13-3-15,1-13-8 16,-2-9-7-16,3-7-13 15,-3-4 5-15,-4 0-12 16,-2 6 4-16,-8 10 16 16,-3 6-2-16,-3 12 2 15,-2 6 0-15,0 4-1 0,0 2-12 16,0 0-10-16,0 0-10 16,0 10-5-16,-9 18 38 15,-2 10 10-15,3 7 16 16,5-1-11-16,3-3-4 15,0-2 9-15,5-11-20 16,14-6-4-16,6-12 4 16,6-10 23-16,0 0-6 15,-2-13 4-15,3-15-5 16,-6-6-12-16,-3-4 1 16,-1-1-5-16,-9 0-3 15,-4 5-1-15,-5 8 2 16,-1 9 4-16,2 6 0 0,-5 7 3 15,0 2-2-15,0 2 11 16,0 0-14-16,0 0 4 16,0 0-3-16,0 0 0 15,0 0 2-15,0 0-3 16,0 0-1-16,0 0 1 16,0 0 7-16,0 0-7 15,0 0-3-15,0 0-125 16,0 2-106-16,-3 2-136 15</inkml:trace>
  <inkml:trace contextRef="#ctx0" brushRef="#br0" timeOffset="126034.38">23163 4463 185 0,'0'0'193'0,"0"0"-72"16,0 0 3-16,0 0 42 15,0 0-29-15,0 0-43 16,-5 0-6-16,5-2-13 15,0 2-16-15,0 0-5 16,0 0-25-16,0 0-9 16,0 0-13-16,0 0-1 15,0 0 5-15,0 0-2 16,0 0-3-16,0 0 0 16,0 0-1-16,0 0-5 15,0 0 1-15,0 0 3 16,0 0 0-16,0 0 1 0,0 0-1 15,0 0 0-15,0 0 1 16,0 0-5-16,0 0-2 16,0 0 0-16,0 0 4 15,0 0-2-15,0 0 1 16,0 0-1-16,0 0 0 16,0 0 2-16,0-2-2 15,7-1-29-15,33-7 29 16,22-11 25-16,29-6-3 15,23-12-15-15,15-4 6 16,-1 4-12-16,-10 9 2 16,-20 8 3-16,-20 10-2 15,-22 2-4-15,-23 4-1 0,-15 1 1 16,-13 5 4-16,-5 0-4 16,0 0-14-16,0 0 14 15,0 0-2-15,0 0 2 16,0 0 0-16,0 0 0 15,0 0-3-15,0 0-84 16,10 0-119-16,29 0-62 16,19-5-261-16</inkml:trace>
  <inkml:trace contextRef="#ctx0" brushRef="#br0" timeOffset="127410.07">24770 4030 137 0,'0'0'388'16,"0"0"-202"-16,0 0-33 0,0 0-34 15,0 0-86-15,0 0-29 16,-112-72 18-16,72 84-22 16,3 8 5-16,8 3-4 15,10-4-2-15,15 4-5 16,4 3-4-16,0 3-1 15,27 6 11-15,11 2 11 16,5-1-9-16,1-1 5 16,-7-4-2-16,-12-8-4 15,-14-2 3-15,-11-7-4 16,0-1-10-16,-20-1 10 16,-17-2 46-16,-8-1 20 15,1-6-3-15,1-3-5 16,11 0-9-16,8 0-9 15,6-12-3-15,10 0-1 0,0 4-15 16,4 2-12-16,4 4 9 16,0 0 1-16,0 2-8 15,0 0 8-15,0 0-8 16,0 0-5-16,0 0 0 16,-2 0-6-16,2 0-6 15,0 0-2-15,0 0-5 16,0 0-2-16,0 0 4 15,20 2 11-15,14 3 0 16,10-5 6-16,14 0 11 16,12-9-11-16,1-13-6 15,-3-2-14-15,-7 0-4 0,-10-1-7 16,-11 0 9-16,-13 0 6 16,-9-2 8-16,-7 3 2 15,-9 2 0-15,0 5 0 16,-2 10 0-16,0 3-1 15,0 4 0-15,0 0-2 16,0 0-7-16,0 0 7 16,0 0 1-16,0 0-1 15,0 4-3-15,0 17-3 16,0 14 9-16,0 6 1 16,0 4 11-16,2-1-6 15,19-3-2-15,6-12 0 0,6-9 0 16,7-10 1-16,5-10-2 15,3 0 2-15,4-26 15 16,-6-7-9-16,-1-8-6 16,-9-1-5-16,-3-2-5 15,-6 0-4-15,-4 2 4 16,-11 8 4-16,-2 8 2 16,-6 7 0-16,-4 6-1 15,0 8-3-15,0 1-1 16,0 1-8-16,-9 0-4 15,-11 3 7-15,-2 0 9 16,-5 0 0-16,4 13-1 16,4 10 0-16,1 9 0 0,9 4-8 15,7-1 9-15,2-4-3 16,0-8-4-16,13-8 5 16,9-8-14-16,5-7 16 15,0-4 6-15,0-25 2 16,-3-4-8-16,-4-4 1 15,-9 6 6-15,-4 8-6 16,-4 10 5-16,-3 4 13 16,2 9 3-16,0 0-22 15,0 0-2-15,7 0-13 16,0 13 3-16,4 19 12 16,-4 14 4-16,0 9-1 15,-4 12 12-15,-3 9-4 0,-2 1-8 16,0 0 7-16,0-6 0 15,0-9-9-15,0-13-1 16,-10-10 3-16,2-15 6 16,-1-15-8-16,3-6 12 15,-2-3 6-15,-3-8 18 16,-7-27 8-16,-1-22-26 16,3-15-16-16,11-9 3 15,5-7-6-15,0 0 4 16,19 6-4-16,-2 14-20 15,1 18-9-15,-7 14-32 16,-2 12-33-16,-6 4-260 16,-3 1-420-16</inkml:trace>
  <inkml:trace contextRef="#ctx0" brushRef="#br0" timeOffset="127568.01">25374 3788 1040 0,'0'0'197'0,"0"0"-119"16,0 0-64-16,0 0-14 15,0 0-121-15,0 0-110 16,42 49-191-16</inkml:trace>
  <inkml:trace contextRef="#ctx0" brushRef="#br0" timeOffset="128372.67">10680 6261 75 0,'0'0'0'0</inkml:trace>
  <inkml:trace contextRef="#ctx0" brushRef="#br0" timeOffset="129522.01">9112 6581 41 0,'0'0'75'16,"0"0"-5"-16,0 0 26 15,0 0 15-15,0 0 3 16,0 0-36-16,-35 0-11 16,16 0 4-16,4 0 10 15,-1 0-6-15,1 0-22 16,3 0-7-16,4 0 19 16,3 0 1-16,5 0-1 15,0 0-12-15,0 0-33 0,7 0-20 16,28 0 0-16,21 0 5 15,27 0 32-15,19 2-13 16,12-2-19-16,0 0-4 16,-10 0 9-16,-17-5-7 15,-22 0 0-15,-22-2 8 16,-18 4-9-16,-17 1 1 16,-8 0 2-16,0 2 5 15,0 0 15-15,0 0 4 16,0 0-13-16,0 0-7 15,-4-6-8-15,-8-6 3 16,-5-4 1-16,-3-4 3 16,-5-4-2-16,-2 0-2 0,0 2-2 15,1 0-1-15,4 4 0 16,6 2-1-16,9 2-2 16,7 5-3-16,0 3-5 15,0 6-5-15,9 0 7 16,13 0 8-16,5 8 1 15,0 11 0-15,-2 3 1 16,-4-3 1-16,0 0-3 16,-5-7 1-16,-5-2 0 15,-5-2 3-15,-6 4-4 16,0 8-5-16,-2 12-12 16,-29 18 8-16,-13 10 9 0,-8 7 9 15,8-1-5-15,7-8-3 16,20-7 2-16,17-7-3 15,9-15-76-15,44-20-198 16,21-9-366-16</inkml:trace>
  <inkml:trace contextRef="#ctx0" brushRef="#br0" timeOffset="131728.29">10430 6617 365 0,'0'0'241'16,"0"0"-127"-16,0 0-93 0,0 0-11 15,0 0-8-15,0 0 10 16,0 0 67-16,-9 19-35 15,9-19 24-15,0 0 49 16,26-17-13-16,14-21-27 16,14-14-52-16,2-8-13 15,-2-6-7-15,-3 1 0 16,-13 2-5-16,-14 8-21 16,-15 11 3-16,-9 10 18 15,0 14 1-15,0 11-1 16,0 7 0-16,0 2 2 15,0 0-2-15,-4 19-5 16,2 13 5-16,-3 12 3 16,0 8-3-16,3 6 0 15,-2 3 5-15,-5 3 0 0,-9 2 7 16,-7-7 8-16,-1-10-3 16,-1-15 3-16,5-16-1 15,9-12-8-15,3-6-10 16,-1-6 44-16,1-25-4 15,-7-13-27-15,1-5-12 16,10-1 6-16,-1 6-6 16,3 13 14-16,4 13 1 15,0 10 1-15,0 7-5 16,0 1-11-16,0 0-2 16,0 1-15-16,0 30 11 15,9 8 4-15,3 7 5 0,-2-3 0 16,1-9-4-16,1-8 0 15,3-12-1-15,-1-6-4 16,5-5 0-16,10-3 3 16,14-5 1-16,17-29 14 15,9-17-4-15,4-7-10 16,-3-2-13-16,-13 4-1 16,-9 4-7-16,-17 7 16 15,-9-1-1-15,-9 5 5 16,-8 5 1-16,-5 8 0 15,0 8 1-15,0 8-1 16,0 7 1-16,0 4 0 16,0 1-2-16,0 0 4 0,0 0-6 15,0 0 3-15,0 0-5 16,0 24-9-16,-9 18 2 16,-2 16 12-1,-3 10 1-15,3 4 0 0,1-6 4 16,2 3 6-16,6-8-9 15,2-6 3-15,0-11 0 16,0-14-2-16,0-14-3 16,0-10-8-16,12-6 5 15,5 0 2-15,12-15 1 16,7-24-2-16,7-14-5 16,-8-3-34-16,-2 3-127 0,-12 7-67 15,-17 7-373-15</inkml:trace>
  <inkml:trace contextRef="#ctx0" brushRef="#br0" timeOffset="131895.22">11041 6345 479 0,'0'0'331'0,"0"0"-84"16,0 0-19-16,0 0-144 16,0 0-81-16,0 0 7 15,154-70-8-15,-90 56-4 16,-2 3-7-16,-6 3-98 15,-9 6-73-15,-9 2-119 16,-12 0-151-16</inkml:trace>
  <inkml:trace contextRef="#ctx0" brushRef="#br0" timeOffset="132665.56">11612 6377 70 0,'0'0'275'0,"0"0"-145"16,0 0-15-16,0 0-4 15,0 0-59-15,0 0-40 16,0 0-10-16,2 0 0 16,-2 0 0-16,0 0 5 15,0 0 2-15,0 0 6 16,0 0 11-16,0 0 17 0,0 0 15 16,0 0 10-16,0-7-10 15,0-9-41-15,-8 3-3 16,-2 0 5-16,-1 5-6 15,-3 4 13-15,-3 4-13 16,-6 0-13-16,-2 3-4 16,-2 16-1-16,3 8 2 15,2 0-3-15,4 2 3 16,7-1 1-16,4-1 4 16,5 2 0-16,2-7 4 15,0-6-5-15,0-8-2 16,0-6-1-16,0-2-12 15,5 0 14-15,19-24 33 16,5-10-32-16,4-2-1 16,0 2-4-16,-6 5 3 0,-6 12 1 15,-5 6 0-15,-10 10-1 16,1 1 0-16,1 0-18 16,6 7 19-16,6 15 20 15,2 0 3-15,3 1-14 16,0-3 0-16,-1-10-4 15,0-9 4-15,1-1 1 16,-1-10 2-16,-1-20 5 16,-4-6-5-16,0-6-5 15,-4-2-6-15,-1-2-1 16,-4-2-13-16,2 0-4 16,-3 2 14-16,-3 6 3 0,-1 6 4 15,-3 11-2-15,-2 12-1 16,2 6 27-16,-2 5-17 15,0 0-11-15,0 0-19 16,0 8-14-16,0 14 33 16,-7 11 12-16,-1 6 11 15,1 7-1-15,5 5 11 16,2 2-4-16,0-2-5 16,0-3-10-16,0-5-12 15,11-9-1-15,5-9 0 16,-3-11 4-16,2-9 1 15,5-5 3-15,1-7-9 16,4-17-4-16,-4-5-61 16,-5-3-122-16,-9-3-235 15</inkml:trace>
  <inkml:trace contextRef="#ctx0" brushRef="#br0" timeOffset="132832.46">11834 6270 674 0,'0'0'224'15,"0"0"-93"-15,0 0 21 16,0 0-83-16,0 0-17 16,0 0-14-16,203-20-17 15,-142 8-20-15,-13 0-2 16,-17 0-56-16,-13-2-177 16,-11-4-250-16</inkml:trace>
  <inkml:trace contextRef="#ctx0" brushRef="#br0" timeOffset="135073.84">12835 6476 105 0,'0'0'367'0,"0"0"-165"15,0 0-99-15,0 0-18 0,0 0-22 16,0 0-15-16,2-5-13 16,-2 5 1-16,0 0-5 15,2 0-4-15,-2 0 21 16,0 0 9-16,0 0-15 15,5-4-4-15,6-9 10 16,11-11-9-16,9-7-2 16,7-15-31-16,1-11 1 15,-2-3 0-15,1-5-6 16,-5 5-1-16,-6 16 3 16,-9 15 0-16,-7 15 1 15,-7 7-4-15,-4 7-2 0,3 0-15 16,2 15-7-16,-3 20 24 15,-2 14-1-15,0 9-4 16,-2 0 5-16,-19-2 3 16,-1-10-2-16,5-12 3 15,1-11 2-15,7-14-6 16,5-5 0-16,4-4 6 16,-2 0 17-16,-4-9 13 15,2-19-22-15,0-11-14 16,4 2 5-16,0 0 2 15,0 12-1-15,0 8-1 16,0 8-3-16,0 9 12 16,0 0-10-16,0 0-4 0,0 0-6 15,0 0 1-15,0 11 5 16,0 15 5-16,8 4-5 16,2 0 0-16,1-4 3 15,-1-3-1-15,2-7-3 16,-1-4 2-16,5-8 1 15,3-3-2-15,8-1-2 16,7-3 2-16,9-22 3 16,1-3-3-16,1-3-11 15,-3-6-6-15,-5-1 0 16,-5-2-5-16,-8 5 11 16,-5 1 8-16,-13 13 2 0,-2 6 2 15,-4 12 3-15,0 1 0 16,0 2-4-16,0 0 0 15,0 0-6-15,0 9-6 16,0 20 10-16,-4 8 1 16,2 0 2-16,2 3 1 15,0-1-1-15,0 0 4 16,8-9-5-16,13-6 5 16,1-10-5-16,6-12-5 15,11-2 5-15,5-10 12 16,8-24-9-16,-3-8-3 15,-2-2-12-15,-8 2-12 16,-7 1 7-16,-8 9 17 16,-6 8 0-16,-9 9 0 15,-5 4 4-15,-4 8 8 0,0 1 5 16,0 2-2-16,0 0-15 16,0 0-5-16,0 0-5 15,0 0 1-15,0 2 6 16,-13 10 3-16,0 1 5 15,2 0-5-15,0-1 3 16,4-4 0-16,2-5-3 16,5 0 0-16,0-3 0 15,0 0-1-15,0 0 2 16,5 0-1-16,8-6 6 16,0-4-2-16,-5 1 0 0,-6 4-1 15,-2 3 2-15,0-1-3 16,0 3-2-16,0 0 0 15,0 0-3-15,0 0 2 16,0 0 0-16,0 0-4 16,2 0 4-16,-2 0-1 15,2 0-2-15,-2 0 3 16,0 0-3-16,0 0 3 16,2 0-2-16,1 0 3 15,3 0 0-15,1 0 1 16,-3 0-1-16,1 0 0 15,2 0-7-15,-3 0 7 16,5-4 5-16,2-15 2 16,-2-9-7-16,-5-2-3 0,-4 2-5 15,0 2 3-15,0 7-1 16,-10 6 3-16,-11 4-20 16,-4 9-8-16,-1 0 20 15,-6 4 11-15,1 22 3 16,2 7-3-16,2 7-3 15,8 4-2-15,3 2 4 16,7 0-1-16,5-7 2 16,4-4 0-16,0-9-1 15,0-12-8-15,15-8 9 16,5-6 6-16,7 0 3 16,2-26 5-16,2-12-10 0,-2-2-2 15,-6 0-3-15,-6 6 1 16,-3 6 0-16,-7 7 3 15,-3 10-2-15,-2 4 9 16,0 6 12-16,-2 1-12 16,2 0-3-16,1 0-7 15,1 5 0-15,3 22 0 16,-2 13 17-16,1 14-1 16,-6 11-4-16,0 8-3 15,0 11-7-15,0 11 7 16,0 5-9-16,0-4 0 15,-11-7 6-15,2-13-3 16,-4-12-1-16,-1-14-2 0,1-7 3 16,-2-14 0-16,-3-9 9 15,2-6-1-15,-2-7 8 16,-2-7 2-16,-1 0 5 16,2-27 4-16,1-25-10 15,7-18-10-15,9-18-8 16,2-23 4-16,15-9-2 15,26-5-1-15,12 7-3 16,5 18 0-16,-5 18-2 16,-11 22-15-16,-11 18-23 15,-14 18-21-15,-11 10-20 16,-6-1-207-16,-2 1-550 0</inkml:trace>
  <inkml:trace contextRef="#ctx0" brushRef="#br0" timeOffset="135330.76">13702 5554 820 0,'0'0'129'16,"0"0"-129"-16,0 0-11 15,0 0 11-15,0 0 15 16,0 0 3-16,14 167-17 15,-12-164 0-15,-2-3 11 16,0 0 73-16,0 0 75 16,0-5-82-16,-4-3-78 0,4 8 0 15,0 0-26-15,8 8-235 16,28 16-38-16,17-2-97 16</inkml:trace>
  <inkml:trace contextRef="#ctx0" brushRef="#br0" timeOffset="135546.63">14748 6266 1301 0,'0'0'149'0,"0"0"-104"15,0 0-22-15,0 0-23 16,0 0-3-16,0 0-78 16,-29-26-299-16,29 32-599 15</inkml:trace>
  <inkml:trace contextRef="#ctx0" brushRef="#br0" timeOffset="161704.21">4238 8267 608 0,'0'0'164'0,"0"0"-72"15,0 0-69-15,0 0-10 16,0 0 7-16,0 0-16 16,0 0-3-16,0-10 2 15,0 10 3-15,0 4-2 16,0 17 13-16,0 7 24 16,-10 6 29-16,1 4-26 15,-4 4-4-15,2 6-11 16,2 6 2-16,0 6-3 15,4 6-1-15,1-1-4 16,2-5 0-16,-1-9-15 0,1-12 6 16,2-11-5-16,0-8-8 15,-2-8 8-15,2-7-6 16,0 0 3-16,0-3 3 16,-2-2 4-16,2 0 9 15,0 0-1-15,0 0 0 16,0 0-5-16,-2 0 7 15,2-7-9-15,0-10-11 16,0-1-3-16,0-5 0 16,0-2-12-16,11-5 1 15,11-2 11-15,5 1 0 16,4-1-2-16,2 13 2 0,-3 10-6 16,1 9 1-16,2 11 4 15,0 25-3-15,-4 14 2 16,-8 4 0-16,-17 0-12 15,-4-6 3-15,-2-5 5 16,-23-11 6-16,-6-6 0 16,0-11 6-16,-2-7 1 15,-1-8-5-15,3 0 4 16,0-16 8-16,6-12-5 16,5-2 2-16,11 7-3 15,7 2 13-15,2 10-7 16,0 2-11-16,0 6-1 0,0 3 0 15,0 0 1-15,0 0-3 16,0 0-3-16,0 3-5 16,0 19 5-16,0 4-14 15,0 4-36-15,0-4-49 16,0-8-147-16,0-15-173 16</inkml:trace>
  <inkml:trace contextRef="#ctx0" brushRef="#br0" timeOffset="162975.88">4230 8314 128 0,'0'0'193'0,"0"0"-88"16,0 0 9-16,0 0-53 15,0 0 4-15,0 0 23 16,0 0-26-16,23-81 0 0,-23 79-19 16,0 0 25-16,0 1-17 15,0-1-8-15,0-5-17 16,-3 3-13-16,1 3 2 15,0-2-4-15,2 3 7 16,-2 0-1-16,2 0-17 16,-4 0-4-16,-6 17-18 15,-1 20 11-15,-2 18 11 16,-1 13 2-16,1 6 0 16,2 4 12-16,2 4 1 15,-2-1 0-15,0-7-3 16,2-8 1-16,-2-8-4 0,1-12 3 15,4-12-10-15,0-9-2 16,3-14 12-16,3-4-11 16,0-7 10-16,0 1 8 15,0-1-5-15,0 0-11 16,0 0-3-16,0-14-1 16,0 0-76-16,0 2 6 15,0 5 14-15,0 5-8 16,0 2 28-16,0 0-15 15,0 0-5-15,0 0 49 16,0 0-4-16,0 0 12 16,0 2 22-16,0 3 8 15,0 0 13-15,-2-1-6 16,2-4 9-16,0 0 6 0,0 0 2 16,0 0 8-16,0 0-7 15,0 0 6-15,0-2-14 16,0-19-20-16,7-11-27 15,6-4 2-15,5 0-4 16,4-1-4-16,5 10 5 16,-1 3-7-16,-1 10 8 15,-3 7 0-15,3 7-6 16,-2 0 5-16,3 23 1 16,3 9 0-16,-7 4-1 15,-1 3 1-15,-11-2-5 16,-10-3 0-16,0-1 0 0,0-6 1 15,-19-3 4-15,-8-4 1 16,-4-6 2-16,-8-4 1 16,-1-3 0-16,3-7 6 15,1 0-3-15,7 0 0 16,9-12 7-16,9 0 17 16,4-3 7-16,4 3-15 15,3 5 7-15,0 2 2 16,0 3-16-16,0 2-2 15,0 0-9-15,0 0 1 16,0 0-6-16,0 0 0 16,0 0 1-16,0 0-1 0,0 0-8 15,-2 0 4 1,0 0-25-16,-2 0-26 0,-3 5-41 16,-1 9-81-16,-4-9-97 15,6-5-506-15</inkml:trace>
  <inkml:trace contextRef="#ctx0" brushRef="#br0" timeOffset="166576.64">16098 7048 317 0,'0'0'212'0,"0"0"-83"16,0 0 34-16,0 0-63 0,0 0-17 16,0 0-4-16,0 0-17 15,-8-20-9-15,8 20-33 16,0 0 2-16,0 0-22 15,0 0-11-15,0 22-11 16,0 6 22-16,0 2 11 16,0-4-2-16,0-3-6 15,0-12 1-15,0-2 0 16,0-8-1-16,0-1 3 16,0 0 7-16,0 0 6 15,0-17 3-15,0-22 12 16,0-11-34-16,0-8 1 0,0 4 4 15,0 3 3-15,0 5-8 16,0 12 0-16,-9 8-1 16,2 11 1-16,0 9 11 15,3 3-9-15,-5 3-2 16,-9 0-15-16,-7 24 11 16,-8 17 4-16,-1 10 0 15,3 7 8-15,6 7-1 16,4 3-2-16,5-1 4 15,7-9-7-15,5-11-2 16,4-10 0-16,0-13-2 16,0-10-2-16,0-7-5 15,2-5-11-15,13-2 20 16,10 0 14-16,13-27 15 16,4-13-29-16,0-8-19 0,-2-4 6 15,-8-1 13-15,-8 3 3 16,-8 6 1-16,-3 2-3 15,-3 6 1-15,-2 4 6 16,-1 6-1-16,-1 6-6 16,-4 9 3-16,1 6 2 15,-3 5-5-15,0 0-1 16,0 0-34-16,0 14 0 16,0 25 33-16,0 17 1 15,0 16 18-15,0 8-3 0,0-2 8 16,3-8-5-1,12-16-10-15,3-13-3 0,-1-15 8 16,2-13-6-16,3-9-1 16,4-4-6-16,13-12 29 15,5-25-29-15,5-9-40 16,-2-5-159-16,-7-2-242 16</inkml:trace>
  <inkml:trace contextRef="#ctx0" brushRef="#br0" timeOffset="167078.03">16563 7175 743 0,'0'0'269'0,"0"0"-149"15,0 0-2-15,0 0-27 16,0 0-74-16,0 0-6 15,54 0 11-15,18 0 1 16,15-7-4-16,5 2-17 16,-10-1 3-16,-10 2 2 15,-17 0-6-15,-17 0-2 16,-13 1-23-16,-17 2-4 16,-5-6 3-16,-3 0 18 15,0-7-5-15,-13-7-9 16,-14-1 21-16,-10-2 4 0,0 0-1 15,-3 4 1-15,4 2-2 16,7 6 6-16,13 4 2 16,12 6 4-16,4 2 5 15,0 0-19-15,23 0-15 16,16 0 15-16,15 2 11 16,4 16-10-16,-9 4-2 15,-11 5 2-15,-16 1-4 16,-15 5-2-16,-7 6-11 15,-2 3 16-15,-27 2 13 16,-7 0 11-16,-2-2-11 16,5-6-7-16,10-6-4 15,14-10-2-15,9-9-22 16,0-11-111-16,38 0-265 16,11-17-103-16</inkml:trace>
  <inkml:trace contextRef="#ctx0" brushRef="#br0" timeOffset="167776.4">17589 7008 556 0,'0'0'296'16,"0"0"-134"-16,0 0-36 15,0 0-9-15,0 0-55 0,0 0-27 16,-4-70 2-16,4 70-21 15,0 0-5-15,0 0 3 16,0 0-12-16,0 0-2 16,0 3-11-16,0 20 10 15,0 9 1-15,0 9 1 16,0 0 0-16,0 3 6 16,0-5-7-16,0-5 3 15,0-12-2-15,0-8-1 16,0-9-2-16,12-5-5 15,7 0 7-15,10-19 13 16,5-17 1-16,2-6-5 16,-5-2-9-16,-5 1-8 0,-6 7 3 15,-3 6 5 1,-4 4 3-16,-5 10-1 0,-3 8 3 16,-5 6-3-16,0 2-2 15,0 0-16-15,0 19-10 16,0 14 26-16,0 6 1 15,0 5 1-15,0-5 2 16,0-2-3-16,0-9 0 16,0-9-1-16,3-7 3 15,1-5-2-15,-2-7 1 16,0 0 0-16,7 0 3 16,7-12 0-16,9-16 1 15,3-11-6-15,-1-1-13 16,-3 5 9-16,-5 2 4 0,-4 5 3 15,-4 8 0-15,-2 8-3 16,-5 6 4-16,1 4 12 16,-3 2-12-16,4 0-4 15,4 0-7-15,1 9 7 16,3 14 11-16,-1 5 0 16,-1 4-9-16,5 0 5 15,-1-2-7-15,-3-4 3 16,-3-8 1-16,2-9-4 15,-1-9-36-15,0-4-50 16,-2-33-193-16,-7-11-511 16</inkml:trace>
  <inkml:trace contextRef="#ctx0" brushRef="#br0" timeOffset="168010.3">17964 6625 595 0,'0'0'316'0,"0"0"-233"16,0 0-75-16,0 0 11 16,0 0-19-16,0 0 34 15,42 74-4-15,-19-74-3 16,-8 0-9-16,-10-10 19 16,-5-14 33-16,0 2-11 15,-16 4-46-15,-13 10-6 0,-11 8-14 16,-7 2-22-1,-1 22-248-15,7 4-454 0</inkml:trace>
  <inkml:trace contextRef="#ctx0" brushRef="#br0" timeOffset="168564.49">18345 6733 465 0,'0'0'249'15,"0"0"-58"-15,0 0-42 16,0 0 7-16,0 0-70 16,0 0-46-16,14-60-23 15,-12 60-10-15,-2 0-7 16,2 16-5-16,-2 20 5 16,0 18 33-16,0 13-15 15,0 1-4-15,0 2-1 16,0-2-8-16,0-5 5 15,0-10-8-15,0-9 3 16,0-11-5-16,0-13 0 16,0-10-5-16,0-8-43 15,0-2-95-15,0-2-82 0,0-28-223 16</inkml:trace>
  <inkml:trace contextRef="#ctx0" brushRef="#br0" timeOffset="170132.66">18276 7008 666 0,'0'0'299'0,"0"0"-154"16,0 0-74-16,0 0-13 15,0 0-46-15,0 0-7 16,63-4 31-16,-28 4-7 16,4 0 1-16,-2 0-19 15,3-10 3-15,0-8-5 0,-3-5-2 16,-8 2-3-1,-4-4 1-15,-4 0-5 0,-5 1-4 16,-3 2-9-16,-9 3-1 16,-4 7-4-16,0 3-4 15,0 2 5-15,0 6 6 16,-8 1 11-16,-13 0 0 16,0 0-5-16,0 1 4 15,-1 13 1-15,4 3 10 16,2 5 1-16,3 6 4 15,4 6-4-15,7 3 1 16,2 6 1-16,0 1-8 16,13-2-5-16,19-4 5 15,1-10-1-15,0-10 21 16,3-11-19-16,-3-7-2 0,5-4 21 16,-2-25-13-16,-2-7-6 15,-7-4-6-15,-8-4-4 16,-1 1 1-16,-5 6-10 15,-6 4 11-15,-4 6 2 16,-3 13 2-16,0 6-2 16,0 8 0-16,0 0-5 15,0 0-4-15,-12 3 9 16,-5 20 1-16,3 3 3 16,7 0-4-16,7 3-5 15,2-6-12-15,32-3-8 16,9-2 0-16,-1-1-3 0,-2-3-45 15,-14 0-28-15,-12-1 71 16,-9 3 29-16,-5 2 1 16,0 7 12-16,0 1 90 15,-10-2-32-15,4-2-15 16,3-8-23-16,3-4-23 16,0-8-9-16,5-2 0 15,13 0 19-15,4-7 9 16,4-16-17-16,1-10-11 15,2-5-4-15,2-4-25 16,-2 2-16-16,0 2-10 16,-4 6-14-16,-2 6 60 15,-8 8 9-15,-3 7 4 16,-8 6 30-16,-2 3 7 16,-2 2-10-16,2 0-16 0,-2 0-15 15,0 4-3-15,0 12 3 16,2 3 15-16,1-5-6 15,1 5-3-15,0-5-6 16,1-3 2-16,-2-2 2 16,-3-4-3-16,0-2 1 15,2-3 0-15,0 0 4 16,2 0 9-16,3-10 0 16,-1-14-15-16,4-3-18 15,-6 4 4-15,-2 0 13 0,-2 8-7 16,0 4-2-1,0 6 6-15,0 5 4 0,-18 0 16 16,-1 0-11 0,-8 8-5-16,-2 15 0 0,2 6 7 15,4 5 0-15,10 6 1 16,11 6-4-16,2 2 5 16,5 0-4-16,21-5-5 15,3-7 6-15,5-11-6 16,1-13 0-16,3-7 10 15,0-5 3-15,5-8-6 16,1-22 2-16,1-8-7 16,-3-7-2-16,-5 1-10 15,-5 0-8-15,-8 6 4 16,-6 2 11-16,-9 8-4 0,-7 5 5 16,-2 8-1-16,0 5-1 15,0 2-6-15,0 2 4 16,-11-1 6-16,-5 4 1 15,-1 3-1-15,-3 0 0 16,-3 3-10-16,4 22 3 16,1 7 5-16,5 6 2 15,5 6 9-15,8 0-9 16,0 2-3-16,25-4 2 16,16-5 2-16,7-14 1 15,6-11 3-15,2-12 12 16,-6-1-17-16,-5-31-16 0,-7-17-22 15,-9-9-10-15,-4-6-24 16,-8-4 47-16,-3 2 25 16,-1 0 2-16,-6 4 45 15,0 2 6-15,-1 9-25 16,-4 17 19-16,1 16-4 16,-3 12-9-16,0 6-16 15,4 0-18-15,-2 10-13 16,6 28-8-16,-2 20 21 15,1 19 25-15,-1 11 1 16,-6 14 2-16,0 13-1 16,0 6-12-16,-4 8 0 15,-14-3-8-15,0-8-4 16,2-12-2-16,3-19 1 0,0-19-1 16,4-19-1-16,0-24-25 15,5-18-20-15,1-7-22 16,3-28 13-16,0-23-177 15,5-19-620-15</inkml:trace>
  <inkml:trace contextRef="#ctx0" brushRef="#br0" timeOffset="170372.94">20124 6941 848 0,'0'0'269'0,"0"0"-110"16,0 0-86-16,0 0-41 0,0 0-21 15,0 0-11-15,165-71 2 16,-138 87-8-16,-7 12 6 16,-13 4-3-16,-7 4 3 15,0-2 0-15,-18-4 9 16,-6-4 1-16,-5-8-9 16,2-8 8-16,-2-10-9 15,4 0-16-15,10-10-146 16,5-23-115-16,10-13-556 15</inkml:trace>
  <inkml:trace contextRef="#ctx0" brushRef="#br0" timeOffset="170665.02">20623 6465 811 0,'0'0'320'0,"0"0"-188"0,0 0-98 16,0 0-15-16,0 0-19 15,0 0-8-15,0 23 8 16,-11 14 17-16,-1 13 15 16,-5 8 21-16,2 8-16 15,1 5-4-15,4-4-11 16,3-4-1-16,2-7-13 16,5-4-1-16,0-12-5 15,0-10 2-15,0-12-2 16,9-11-2-16,7-7-5 0,10-4 2 15,6-26-14-15,3-14-15 16,1-3-66-16,-10-4-182 16,-9-2-256-16</inkml:trace>
  <inkml:trace contextRef="#ctx0" brushRef="#br0" timeOffset="170818.23">20575 6800 865 0,'0'0'254'15,"0"0"-103"-15,0 0-60 16,0 0-37-16,0 0-43 16,0 0-9-16,200-44-2 15,-173 33-21-15,-11 1-104 16,-14-1-278-16</inkml:trace>
  <inkml:trace contextRef="#ctx0" brushRef="#br0" timeOffset="172170.17">15994 7881 702 0,'0'0'253'16,"0"0"-64"-16,0 0-42 16,0 0-67-16,0 0-22 15,0 0-32-15,0-21-15 16,0 21-7-16,0 7-4 16,0 23-5-16,-7 16 5 15,-2 14 28-15,0 10-13 16,0 6-9-16,3-2-2 15,-4-1 10-15,2-13-3 16,-1-12-4-16,-3-11-1 16,6-10-2-16,2-13-2 15,-1-8 1-15,5-6-2 16,0 0 9-16,0 0 10 16,0 0 14-16,0-26-2 0,5-18-3 15,19-16-29-15,14-7-2 16,9 5-1-16,-1 12 2 15,2 16-12-15,-2 20-8 16,-3 14 1-16,-5 0 7 16,-7 30 6-16,-14 8-3 15,-15 6 4-15,-2 2-3 16,-4-3 3-16,-25-6 3 16,-9-2 0-16,-6-9 3 15,-3-6 1-15,3-6 6 16,3-8-3-16,5-4-4 15,12-2 0-15,6 0 10 0,9 0 8 16,7 0 8 0,2-4-4-16,0 1-1 0,0 3-7 15,0 0 2-15,0 0-6 16,0 0-10-16,0 0-2 16,0 0 0-16,0 0-4 15,0 0 4-15,0 7-5 16,0 9 7-16,7 0 3 15,6-2-2-15,8-1-1 16,3-4-1-16,12-3-3 16,8-6 4-16,10 0 8 15,6 0-2-15,0-14-6 16,-4-7-18-16,-6 0-13 0,-7-7 3 16,-9-7 0-16,-7 3 11 15,-8-7 10-15,-5 3 7 16,-8 5 1-16,-1 7 0 15,-5 8-1-15,0 9 0 16,0 3 0-16,0 4 0 16,0 0 1-16,0 0 1 15,0 0-2-15,0 4-4 16,0 19-8-16,-2 15 12 16,-7 6 17-16,2 4-14 15,7-3 2-15,0-5-2 16,0-2-3-16,9-10 6 0,9-8-6 15,2-12 0-15,2-8-36 16,5-5-27-16,0-36-64 16,-2-13-220-16,-8-13-593 15</inkml:trace>
  <inkml:trace contextRef="#ctx0" brushRef="#br0" timeOffset="172406.03">16729 7886 427 0,'0'0'202'0,"0"0"-68"16,0 0-54-16,0 0-18 16,0 0-48-16,0 0 23 15,-22 99 20-15,36-98 27 16,-6-1-17-16,-3 0-30 16,-5 0 14-16,0-7-1 0,0-5-24 15,0 3-26-15,0 4-10 16,0 5-12-16,-5 0 4 15,1 1-103-15,4 24-9 16,0 7-97-16,6 8-233 16</inkml:trace>
  <inkml:trace contextRef="#ctx0" brushRef="#br0" timeOffset="172898.77">16918 8402 992 0,'0'0'302'0,"0"0"-182"16,0 0-43-16,0 0-31 15,0 0-41-15,0 0-5 16,237-53 0-16,-148 53 17 16,0 0-11-16,-8 0-3 15,-14 0 0-15,-16-2-3 16,-17 1-3-16,-15-3-15 15,-12-1 10-15,-4 0 5 16,-3-4 2-16,0-3-5 16,0 2 5-16,0 0-2 15,0-2-4-15,0 0-2 16,-6-6 0-16,-7-2-9 0,-7-2 10 16,-7-3 8-16,1 0 3 15,4 4 3-15,1 9-1 16,11 1-3-16,3 8 5 15,5 3-3-15,2 0-4 16,0 0-1-16,9 0-11 16,22 3-5-16,13 11 17 15,12 6 0-15,-3 3 2 16,-6 4 6-16,-13 4-4 16,-17 4-3-16,-12 5 0 15,-5 6 8-15,-18 7 4 16,-25 1-6-16,-13 1 1 0,-6-6-8 15,-7-8-2-15,7-20-128 16,8-21-491-16</inkml:trace>
  <inkml:trace contextRef="#ctx0" brushRef="#br0" timeOffset="174856.6">18149 8410 283 0,'0'0'291'16,"0"0"-114"-16,0 0-64 15,0 0-24-15,0 0-2 16,0 0-19-16,-2 0-12 0,2 0 8 15,0 0-8-15,0 0-4 16,0 0 16-16,0-12-18 16,5-18-10-16,3-13-34 15,4-10-3-15,-1-5 4 16,-3-3-7-16,2 5 1 16,-1 10 2-16,-7 12-1 15,0 10-1-15,-2 12-1 16,0 5-1-16,0 7-7 15,0 0-6-15,-4 15-8 16,-12 21 22-16,0 8 2 16,10 2-2-16,6-4-2 15,0-5-12-15,6-12-14 0,17-6-8 16,8-12-26 0,5-7 42-16,1 0-7 0,1-17-33 15,-3-14-75-15,-3-1 7 16,-8 3 56-16,-8 8 69 15,-7 7 3-15,-7 10 86 16,0 4 15-16,-2 0-71 16,0 10-30-16,0 22 0 15,0 6 76-15,0 2-28 16,0-4-26-16,0-6-4 16,0-6 4-16,10-3-13 15,3-5 1-15,0-4-2 0,3 0-8 16,6-8 2-16,2-4 8 15,13 0 7-15,3-7-5 16,-3-16 3-16,4-8-15 16,-6-1 0-16,-6-2-18 15,-2-4-12-15,-7 2-25 16,-4 1 36-16,-10 0 13 16,-4 9 5-16,-2 6-10 15,0 6 11-15,0 8 6 16,-4 3 27-16,-12 3-13 15,-6 0-20-15,-4 13-1 16,-1 17 1-16,0 8 14 16,6 6 7-16,11 2-1 0,3-2 2 15,7-2 9 1,0-6-19-16,9-1 1 0,22-9-12 16,7-8 1-16,7-10 18 15,1-8-2-15,6 0 0 16,-1-22-18-16,-4-10-41 15,-5-4-4-15,-8-4-48 16,-7 3-36-16,-6 3 49 16,-7 8 71-16,-1 2 9 15,-1 4 13-15,-3 6 22 16,-3 4 13-16,-2 6 5 16,-4 2 9-16,0 2-34 15,0 0-12-15,0 0 1 16,0 0-10-16,0 0-7 0,0 0 5 15,-2 0-2-15,-9 0 3 16,-5 8-1-16,1 4-1 16,-1 2-1-16,-1 4-3 15,-1 2 1-15,2-2 2 16,7-4-1-16,2-6 0 16,7-2-2-16,0-2-6 15,0-2-2-15,0 1-6 16,13-3 14-16,6 0 17 15,3 0-8-15,1-19 2 16,-2-6-5-16,2-4 0 16,-7 0-2-16,-3 6 3 15,-7 5-3-15,-4 8 6 0,-2 8 16 16,3 2 4-16,-3 0-16 16,0 0-11-16,5 0-3 15,1 18-14-15,1 24 13 16,6 20 1-16,-1 15 1 15,1 10 6-15,-2 6 1 16,0 7-4-16,-2 4 2 16,-3 0-4-16,-3-7-2 15,-3-11 0-15,0-14-1 16,-3-12-1-16,-14-14 2 16,-3-13 4-16,0-11 9 15,0-10-2-15,-3-10 9 0,-4-2 17 16,-4-11 1-1,0-28-17-15,8-19 0 0,13-17-14 16,10-17 10-16,0-12-15 16,26-7 1-16,14 5-2 15,8 6-1-15,3 12 0 16,-2 9-25-16,-2 16-38 16,-3 15-13-16,-4 17-4 15,-2 13-143-15,-4 12-339 16</inkml:trace>
  <inkml:trace contextRef="#ctx0" brushRef="#br0" timeOffset="177166">19591 8406 210 0,'0'0'504'0,"0"0"-337"16,0 0-87-16,0 0 16 15,0 0 20-15,0 0-35 16,14-32-46-16,-1 0-26 15,-3-7 4-15,-4-4-5 16,-4-6 0-16,-2 3-4 16,0 5 7-16,0 7 2 15,0 10 12-15,0 11 19 16,-2 5-3-16,2 6-19 16,-2 2-11-16,2 0-11 15,-8 0-7-15,0 22-2 16,-3 12 9-16,-1 3-2 0,6 2 2 15,6-3-2-15,0-5-7 16,0-10 2-16,18-9-11 16,7-10-1-16,6-2 12 15,0-5 0-15,2-18-8 16,-6 0 2-16,-5 2 9 16,-6 7 4-16,-7 6 1 15,-5 4 3-15,-2 4 11 16,-2 0-15-16,3 6-5 15,-3 24 5-15,0 8 0 16,2 5 14-16,1 1-5 16,3-10-5-16,3-4 0 15,2-8-1-15,-2-9-1 0,4-8 1 16,5-5 4 0,7 0-3-16,8-14 14 0,7-12-10 15,0-9-8-15,-1-1-10 16,-10-1-13-16,-8-2-10 15,-3 3 15-15,-9 4 12 16,-5 2 5-16,2 4 1 16,-6 3 1-16,0 0 1 15,0 2-1-15,0 10 0 16,0 1-1-16,-4 4-12 16,-2 6-3-16,-5 0 14 15,3 0 1-15,-6 4 0 0,3 14 6 16,1 8-6-1,2 9 2-15,1 4 4 0,7 8 7 16,0 1-3-16,0-8-5 16,0-8-5-16,11-11 8 15,3-9-4-15,-1-5-3 16,3-7 5-16,3 0 12 16,10-24 1-16,0-13-9 15,3-7-3-15,-6-4-7 16,-5 6-5-16,-6 5 5 15,-3 16 3-15,-8 10-1 16,-2 8-2-16,2 3 0 16,-1 0-11-16,1 2-5 15,3 19 3-15,-2 8 12 16,-3 3 1-16,-2 0-1 0,0-6-3 16,0-4-2-16,-10-5 3 15,-3-8-1-15,0-4 4 16,2-5 5-16,2 0 6 15,2 0 1-15,5-7 14 16,0 0 1-16,2 4-6 16,0 3 3-16,0 0-15 15,0 0-9-15,0 0-1 16,0 0-2-16,15 10 4 16,6 8-1-16,3-2 9 15,-4-6-8-15,-2-3 5 16,-3-7 1-16,3 0-4 0,1 0-3 15,-2-18-4-15,5-15-16 16,5-7 10-16,4-6-11 16,1 0 7-16,1 4 4 15,-2 5 9-15,-2 8 1 16,-6 9 0-16,-8 8-4 16,-4 8-2-16,-6 4 2 15,-1 0-9-15,3 22 2 16,1 12 11-16,-3 10 3 15,-5 2 1-15,0 0-3 16,0-6 1-16,-7-3-2 16,-8-13-2-16,-3-7 2 15,3-7 0-15,-3-10 2 16,-1 0 9-16,4 0 9 16,-3-19-1-16,7-9-15 0,5-1 6 15,4-2-7-15,2 6 14 16,0 9-3-16,0 8 6 15,0 8-3-15,0 0-12 16,0 0-5-16,6 5-13 16,7 18 13-16,5 5 3 15,-1 2 0-15,2-2-3 16,-3-4 3-16,-1-3-1 16,1-8-1-16,-5-4 1 15,2-9-1-15,5 0 1 0,4-9-2 16,5-22-4-16,2-10-12 15,-3-3-11-15,-3 0 4 16,-5 4-1-16,-5 6 17 16,-3 8 7-16,-2 6 0 15,-4 6 0-15,3 8 3 16,-5 2 5-16,0 4 2 16,-2 0-9-16,0 0-1 15,0 6-11-15,0 21 3 16,0 12 8-16,-2 5 3 15,-2-2 0-15,4 2-3 16,0-8 3-16,0-4-3 16,0-10 0-16,0-5 0 15,4-10 0-15,0-7-1 16,8 0-8-16,3-7 5 0,8-22 2 16,2-10-8-16,-1-4-16 15,0 1-7-15,-1 4 17 16,-3 8 11-16,-3 7 1 15,-1 8 4-15,-7 7 1 16,-5 8 21-16,-2 0-14 16,2 0-8-16,0 14-4 15,2 12 4-15,-1 6 12 16,-1 0-2-16,-2 0-9 16,2-3 2-16,-1-7-2 15,0-8 0-15,-1-6-1 16,0-8 0-16,4 0 0 0,7-3 6 15,4-20-6-15,0-12-8 16,1-5-16-16,-7 2-2 16,-4 3 23-16,-7 2 0 15,0 5 2-15,0 8 2 16,0 8 4-16,-14 6 15 16,-3 3-11-16,-3 3-8 15,-5 0 1-15,2 7 5 16,2 13-5-16,3 4-2 15,-1 6 4-15,11 2 0 16,3 5-4-16,5-4 4 16,0-3-4-16,5-3 1 15,13-8 3-15,-3-5 0 0,1-7 2 16,-1-7 0 0,3 0-1-16,5-18-4 0,1-15-1 15,0-2-6-15,3-4 5 16,-2 3-1-16,2 4 0 15,-2 3 2-15,-4 9 0 16,-5 9 0-16,-5 7-2 16,-7 4 1-16,-1 0-9 15,2 2-5-15,-3 22 15 16,0 8 1-16,-2 3 12 16,0-3-5-16,0-9-6 15,0-6 1-15,0-6-3 0,0-9-1 16,2-2 1-1,0 0 7-15,5 0 7 0,7-18 1 16,5-14-15-16,8-8-5 16,-2 6-4-16,-5 10 8 15,-7 9-1-15,-4 10 2 16,0 5 11-16,4 0 1 16,6 0-3-16,2 18 2 15,2 10-1-15,-5 4 0 16,-5 0-6-16,-4-8-1 15,-2-6-1-15,-3-9-2 16,1-9-39-16,-3 0-19 16,-2-31-10-16,0-16-357 15</inkml:trace>
  <inkml:trace contextRef="#ctx0" brushRef="#br0" timeOffset="177311.92">21441 7638 1118 0,'0'0'137'0,"0"0"-137"15,0 0-109-15,0 0-241 16</inkml:trace>
  <inkml:trace contextRef="#ctx0" brushRef="#br0" timeOffset="179716.5">22512 7761 115 0,'0'0'601'16,"0"0"-372"-16,0 0-91 15,0 0-57-15,0 0-39 16,0 0-18-16,0-3-23 16,0 3 3-16,0 0-4 15,0 17 0-15,0 6 14 16,0 6 5-16,0-6-1 15,0-3-11-15,0-4-7 16,0-7 2-16,0-5 1 16,0-4 0-16,0 0 4 0,0 0 3 15,0 0 4 1,0-21 5-16,0-7-19 0,4-3-12 16,1 2 10-16,-5 5 1 15,0 4 2-15,0 9 0 16,0 4 6-16,0 5 15 15,0 2-22-15,-2 0 0 16,-17 16-14-16,-5 16 14 16,-5 10 7-16,5 7-2 15,4 0 2-15,9 2-1 16,9-3-3-16,2-4 7 16,2-6-7-16,21-6-3 15,9-8 2-15,2-12 8 16,1-12-3-16,3 0-7 0,2-22-4 15,5-16-12-15,-1-10 3 16,1 0-7-16,-3-1-1 16,-8 5 2-16,-8 7 19 15,-9 9 3-15,-9 6 3 16,-4 7-2-16,-1 10 21 16,-3 2 7-16,2 3-16 15,-2 0-16-15,0 0-4 16,0 16-23-16,0 14 27 15,-5 8 22-15,-3 5-1 16,4-3-14-16,4-3-1 16,0 0 2-16,0-9-1 15,8-8-4-15,5-6-3 0,-3-8 3 16,0-6-2-16,7 0 7 16,0-12 0-16,8-20 0 15,-3-6-8-15,-5-7-10 16,-3 2-19-16,-12-1 18 15,-2 3 3-15,0 7 6 16,0 6-2-16,-6 13 4 16,-6 4 6-16,1 11 4 15,-3 0-10-15,-5 4 4 16,-4 24-4-16,1 10 0 16,5 4-1-16,7 3-1 15,8-3 2-15,2 2 0 0,4-4 0 16,25-3 0-16,8-8 0 15,3-9 9-15,2-12 1 16,3-8-8 0,-3 0 3-16,3-18 7 0,-8-10-9 15,-1-4-3-15,-7 2-9 16,-7-1-1-16,-6 4 6 16,-5 3-4-16,-6 2 7 15,-5 5 1-15,0 6 2 16,0 4-1-16,0 2 3 15,0 5 3-15,0-3 0 16,0 3-6-16,0 0 5 16,0 0-6-16,0-4-3 15,0 1 0-15,-12-4 3 16,-1-3 3-16,-1 5 5 0,5 0-8 16,1 3 0-16,1 2-1 15,0 0 0-15,-2 0 0 16,1 7-10-16,1 12 6 15,-3 7 5-15,8 6-3 16,2 2 3-16,0 5 2 16,5-3-2-16,15-2 4 15,7-7 2-15,0-13-6 16,4-7 5-16,4-7 0 16,3-14 6-16,7-22-4 0,1-8-7 15,-5-4-4 1,-5-1-7-16,-7-3 8 0,-10-3-5 15,-3-3 3-15,-9 5 2 16,-3 2 3-16,-4 11 1 16,0 6 0-16,0 12-1 15,0 11 16-15,0 7-2 16,0 4-10-16,0 0-4 16,0 0-16-16,-4 18 2 15,-7 15 14-15,-1 13 3 16,-1 9 0-16,5 7 8 15,-4 10 3-15,5 5-3 16,3 6-3-16,2 6 1 16,2 5 2-16,0 3-3 15,0-7-7-15,0-8 8 16,13-16-6-16,3-10-2 0,-3-16-1 16,1-11 3-16,-6-12-2 15,5-15-1-15,6-2 0 16,5-14 8-16,1-23 6 15,-1-14-14-15,-10-9 0 16,-10-7-11-16,-4-8-3 16,0-3 6-16,-18 0-2 15,-6 13 9-15,-5 17-1 16,2 19 2-16,5 16 0 16,3 7-2-16,13 4 3 15,4 2-1-15,2 0 0 0,0 0-1 16,6-2-10-1,21-2 1-15,10-6 10 0,4-2 10 16,1-6-5-16,-3-4-5 16,-1-5 0-16,-9-2-7 15,0-7 0-15,-8-7 4 16,0-4 1-16,-5-4-4 16,-10 1 6-16,-4 6-2 15,-2 8 2-15,0 12-1 16,0 12 3-16,0 8 10 15,0 2-10-15,0 2 2 16,0 0-4-16,0 14-7 16,0 25-6-16,-2 19 13 0,0 17 3 15,2 7 4 1,0 6-1-16,0 7 3 0,0 6-6 16,0 3 9-16,0 0-11 15,0-12 5-15,9-17 1 16,2-16-3-16,5-16-2 15,-3-13 6-15,-2-12-6 16,-4-10 1-16,4-8-3 16,3 0 11-16,3-21-3 15,3-17 3-15,-2-12-11 16,-9-8-5-16,-9-8-8 16,0-7-3-16,-20 1-4 15,-16 0 5-15,-4 14 13 16,-3 13-7-16,10 19 9 0,8 13 3 15,17 9 4-15,8 4 12 16,0-4-2-16,4 2-12 16,21-6-2-16,8 0 5 15,14-4-8-15,4-7-7 16,3-3-38-16,-1-6-24 16,-3-7-189-16,-8-7-488 15</inkml:trace>
  <inkml:trace contextRef="#ctx0" brushRef="#br0" timeOffset="180600.11">24633 6407 743 0,'0'0'184'16,"0"0"-56"-16,0 0 3 15,0 0-78-15,0 0-19 0,0 0-18 16,137-158 7-16,-102 138-20 15,-8 8 18-15,-6 9-15 16,-11 3-6-16,-3 0 0 16,-1 15-2-16,-6 17 5 15,0 16 3-15,0 10 15 16,-10 12 5-16,-13 8-14 16,1 2-5-16,4-4 1 15,3-7-6-15,3-9 6 16,4-4-1-16,3-8-6 15,5-6 5-15,0-9-4 16,0-4 4-16,13-9 0 16,3-6-2-16,-3-6-2 0,-6-6 5 15,0 0-3 1,2-2 7-16,-3 0 2 0,5-9-8 16,-1-8 8-16,-2 0-7 15,-5 6-6-15,-1 5 0 16,-2 2-7-16,0 4 5 15,0 0 2-15,0 0-1 16,0 0-8-16,0 0-8 16,0 0 2-16,-5 0 15 15,-5 9 8-15,-4 14-6 16,1 14-2-16,1 8 0 16,1 14-1-16,0 9 1 15,2 6 5-15,0 4-4 16,3 4 5-16,-1 5-1 0,5 3 0 15,2 8 3-15,0-2-5 16,0 7 10-16,0 1-7 16,7 0 3-16,-1-2-1 15,-6-9-5-15,0-13 2 16,0-16-4-16,-2-14 1 16,-11-12 1-16,3-9 1 15,0-12 2-15,1-6-2 16,1-4 11-16,6-5 8 15,0 0-2-15,2 1-3 16,-2-3 3-16,2 2-2 16,0 0-9-16,-2-2-7 15,2 0-1-15,0 0-2 0,-7 0 0 16,-1 0-1-16,-8 1-34 16,1 3-43-16,1-1-36 15,14-3-379-15</inkml:trace>
  <inkml:trace contextRef="#ctx0" brushRef="#br0" timeOffset="180752.54">25274 8576 1309 0,'0'0'122'15,"0"0"-92"-15,0 0-16 16,0 0-14-16,0 0-73 0,0 0-232 15</inkml:trace>
  <inkml:trace contextRef="#ctx0" brushRef="#br0" timeOffset="183938.1">4761 8951 270 0,'0'0'208'0,"0"0"-78"16,0 0-12-16,0 0-6 15,0 0-45-15,0 0 13 0,-4-102-18 16,4 88-14-1,0 2-10-15,0 5-7 0,0 5 15 16,0 2-4-16,0 0-11 16,0 0-15-16,0 0-15 15,0 0-1-15,0 9-13 16,-10 19 13-16,2 14 1 16,-5 9 11-16,3 2-6 15,6 3 8-15,2-3-3 16,2-9 3-16,0-8-10 15,0-12 0-15,13-10-4 16,5-10 0-16,9-4 0 16,8 0 0-16,10-18 0 15,4-20-60-15,-2-10-169 16,-7-11-252-16</inkml:trace>
  <inkml:trace contextRef="#ctx0" brushRef="#br0" timeOffset="184197.12">5075 8490 468 0,'0'0'367'0,"0"0"-244"16,0 0-115-16,0 0-8 15,0 0 0-15,0 0 1 16,-71 88-1-16,96-72 2 16,4-12 8-16,-5-4 41 15,-2 0 40-15,-1-24-19 16,-11-7-14-16,-3-4-30 0,-7 1-20 15,0 8-8-15,0 8-6 16,0 6 4-16,-5 12-24 16,1 0 10-16,4 12-147 15,0 23 17-15,9 14 33 16,27 1-94-16</inkml:trace>
  <inkml:trace contextRef="#ctx0" brushRef="#br0" timeOffset="184755.48">5606 9060 160 0,'0'0'331'16,"0"0"-207"-16,0 0-28 15,0 0 32-15,0 0 6 16,0 0-10-16,-25 4-17 16,25-12-14-16,0-14-87 15,0-6 13-15,3 1-2 0,7-1 11 16,2 0-4-16,5 4-4 15,6 4-6-15,2 4-14 16,2 6-12-16,4 8 11 16,2 2-2-16,5 0 3 15,-1 21 1-15,2 4 8 16,-4 3-7-16,-3-2 1 16,-1-1-2-16,-4-6 1 15,0-1 5-15,-6-4-3 16,-3-7-4-16,-5-3 1 15,-1-4 4-15,5 0-1 16,6-11 7-16,6-14 1 16,4-12 0-16,1-5 4 15,-3 0-9-15,-2 1-4 0,-4 6 1 16,-3 9-2-16,-11 5-2 16,0 10 0-16,-4 0 0 15,-3 8-4-15,7 3-43 16,3 0-39-16,6 0-259 15,4 0-135-15</inkml:trace>
  <inkml:trace contextRef="#ctx0" brushRef="#br0" timeOffset="185153.25">7126 8378 605 0,'0'0'162'0,"0"0"-31"15,0 0-55-15,0 0-11 16,0 0-6-16,0 0-45 16,51-75-7-16,-51 78-7 15,0 19 0-15,-2 11 23 16,-9 13 29-16,-2 9-8 15,-3 7 5-15,3 6-14 16,1 8 4-16,1-1-12 16,5-3 16-16,2-8-23 15,4-11-9-15,0-7-2 0,0-13-9 16,8-6-2 0,7-8 2-16,4-7 8 0,3-6-1 15,-2-6-1-15,4 0 3 16,3-4-9-16,0-19-27 15,-4-12-26-15,-13-5-64 16,-10-1-137-16,0 2-139 16</inkml:trace>
  <inkml:trace contextRef="#ctx0" brushRef="#br0" timeOffset="185329.15">6946 8761 426 0,'0'0'548'0,"0"0"-258"16,0 0-174-1,0 0-67-15,0 0-34 0,0 0-13 16,164-71 9-16,-101 62-8 16,-1 1-3-16,-2-1-31 15,-6 2-97-15,-7-1-90 16,-9-1-163-16,-9 5-165 16</inkml:trace>
  <inkml:trace contextRef="#ctx0" brushRef="#br0" timeOffset="185896.83">7612 8839 220 0,'0'0'355'0,"0"0"-179"15,0 0 10-15,0 0-109 16,0 0 19-16,0 0-31 16,7-20-26-16,-5 20-18 15,0 2-11-15,2 17 9 16,-1 10 13-16,-3 8-7 16,0 1-5-16,0 1-5 15,0-5-1-15,0-8-4 16,0-5-6-16,0-10-2 0,0-4 5 15,0-7-4-15,0 0-2 16,0 0 22-16,5-14 2 16,12-15-8-16,6-8-13 15,-1-4-4-15,0-1 0 16,0 0-2-16,1 0-6 16,2 6 7-16,-2 7-3 15,-2 3 3-15,-5 13 1 16,-8 6-2-16,-5 5 0 15,-3 2 2-15,0 0-2 16,0 0-13-16,0 18 7 16,0 12 8-16,0 2 7 15,0 6 12-15,0 3-16 16,0-3 4-16,0-2-1 0,2-6-3 16,6-8 0-16,6-4-1 15,4-7-2-15,4-9 0 16,7-2-3-16,4 0-45 15,1-21-53-15,-3-6-195 16,-6-6-422-16</inkml:trace>
  <inkml:trace contextRef="#ctx0" brushRef="#br0" timeOffset="186070.73">8121 8845 868 0,'0'0'283'0,"0"0"-162"15,0 0-41-15,0 0-31 0,0 0-44 16,0 0 10-16,59 0-15 16,-25-6-11-16,0-2-54 15,-7 2-127-15,-4-3-116 16,0 4-300-16</inkml:trace>
  <inkml:trace contextRef="#ctx0" brushRef="#br0" timeOffset="186436.52">8452 8794 743 0,'0'0'277'0,"0"0"-161"16,0 0-24-16,0 0-23 0,0 0-55 16,0 0-14-16,49-77-10 15,-26 67-3-15,-4 3 8 16,2 7 1-16,-1 0-12 15,0 5-1-15,0 21 14 16,-4 6 3-16,-3 7 0 16,-9 4-2-16,-4 1 2 15,0-1 0-15,-8 1 0 16,-19-5 3-16,-4-3 15 16,-1-4 31-16,3-5-3 15,11-11-10-15,10-9-3 16,5-4-10-16,3-3-8 15,3 0 4-15,30-14 3 0,14-12-2 16,9-1-20-16,-1 1 0 16,-1 7-37-16,-7 2-62 15,-5 5-258-15,-11 7-649 16</inkml:trace>
  <inkml:trace contextRef="#ctx0" brushRef="#br0" timeOffset="187702.02">9592 8365 163 0,'0'0'195'0,"0"0"-131"16,0 0-10-16,0 0-11 15,0 0-17-15,0 0-11 16,20 0 7-16,-14 0 2 0,-3 0-7 15,-3 0-14-15,0 0-2 16,0 0 23-16,0 3 20 16,0 1-17-16,0 2-6 15,0-1 32-15,0-2-2 16,0-3-31-16,0 0-7 16,0 0 18-16,0 0 20 15,0 0 18-15,0 0 17 16,0-3-5-16,0-12-24 15,0-7-46-15,0-2-11 16,-11 2 13-16,-1 1-12 16,-1 5-2-16,-3 9-10 15,1 3 11-15,-1 4 4 0,-1 0-2 16,-2 4-4 0,-1 19-1-16,3 9 3 0,3 8-2 15,7 9 2-15,5 4 5 16,2-2 2-16,0 0 8 15,11-8-8-15,11-10-11 16,8-14 8-16,3-15 1 16,2-4 17-16,4-14-8 15,-1-22-3-15,1-13-10 16,2-9 8-16,-3-7-9 16,-3-3-16-16,-6-5-15 15,-4 3 16-15,-8 2 11 0,-7 8 4 16,-4 6 1-1,-3 9-1-15,-1 8 1 0,-2 8 2 16,0 9-1-16,0 11 0 16,0 5-2-16,0 4-9 15,0 0-16-15,-7 0-7 16,-13 13 32-16,-5 24 0 16,0 12 19-16,6 15-14 15,5 11 27-15,12 3-5 16,2-3-10-16,0-5 4 15,2-10 14-15,12-11-19 16,1-10-6-16,1-15-4 16,-5-9-6-16,3-10 6 15,1-5 2-15,8 0-8 16,6-8-35-16,4-21-142 0,-2-2-260 16</inkml:trace>
  <inkml:trace contextRef="#ctx0" brushRef="#br0" timeOffset="187848.93">10207 8404 652 0,'0'0'549'15,"0"0"-425"-15,0 0-88 16,0 0-6-16,0 0-30 16,0 0-10-16,-32-18-232 15,48 18-275-15</inkml:trace>
  <inkml:trace contextRef="#ctx0" brushRef="#br0" timeOffset="188333.74">10590 8240 583 0,'0'0'256'0,"0"0"-133"15,0 0-53-15,0 0-19 16,0 0 4-16,0 0-17 15,73-240-13-15,-73 211-16 16,0 5-7-16,0 5 3 16,-4 9-10-16,-2 5-13 15,-3 5-3-15,2 0 4 0,-2 0 17 16,-4 0 7-16,-3 15-4 16,-1 11-3-16,-4 10 22 15,-1 13 10-15,2 19 22 16,-2 14-15-16,4 15 10 15,5 9-6-15,3 4-10 16,6 5-3-16,4-3-11 16,-2-4 6-16,2-13-7 15,-5-12-8-15,-1-15 1 16,-1-13-4-16,0-17-5 16,3-16 1-16,1-8-1 15,3-11 0-15,0-3 1 0,0 0 7 16,0 0-4-1,0 0 4-15,0 0-3 0,0 0-2 16,-2 0 1-16,0 0-6 16,-2-3-2-16,-1-6-12 15,1-5-14-15,-1-1-14 16,-2-7-27-16,5-4-191 16,0-10-155-16</inkml:trace>
  <inkml:trace contextRef="#ctx0" brushRef="#br0" timeOffset="188519.4">10333 8514 1118 0,'0'0'229'16,"0"0"-145"-16,0 0-35 0,0 0-33 16,0 0-16-16,0 0 10 15,338-140-7-15,-283 140-3 16,-19 0-29-16,-14 0-79 15,-18 0-133-15,-4 0-217 16</inkml:trace>
  <inkml:trace contextRef="#ctx0" brushRef="#br0" timeOffset="189016.01">9589 8301 310 0,'0'0'235'16,"0"0"-227"-16,0 0 4 15,0 0 36-15,0 0 2 16,0 0 10-16,63 21 21 16,-52-21 64-16,-2-8 7 15,-5-18-44-15,-4-6-17 16,0-1-60-16,-2 1-6 16,-12 11-25-16,-1 10-13 15,-5 11 1-15,-11 20 12 0,-7 39 0 16,-5 26-17-16,1 16-105 15,7 3-214-15,6-8-228 16</inkml:trace>
  <inkml:trace contextRef="#ctx0" brushRef="#br0" timeOffset="189450.71">9772 8418 305 0,'0'0'171'0,"0"0"-92"0,0 0 61 15,0 0 18 1,0 0-25-16,0 0-40 0,-4-58-9 15,-6 35 21 1,-16-7-70-16,-12 0-16 0,-9 2-19 16,-6 14 3-16,-5 14-3 15,0 22-31-15,-3 44-160 16,3 23-47-16,8 17-278 16</inkml:trace>
  <inkml:trace contextRef="#ctx0" brushRef="#br0" timeOffset="197708.9">3229 9061 138 0,'-4'-4'145'0,"2"-2"-35"0,2 3-2 16,-2 1-8-16,-1-1-29 16,-3 1-2-16,-8-1-27 15,-3 1-33-15,-12 2-7 16,-2 0 5-16,-1 0 4 16,1 0 14-16,9 0 11 15,1 0 16-15,13 0 9 16,3 0 3-16,5 0 0 15,0 0 6-15,0 0-29 16,0 2-41-16,0-2 0 16,9 0-17-16,26 0 17 15,26 0 28-15,15 0-14 16,13-4-13-16,-2-5 10 0,-7 1-4 16,-10 1-6-16,-18 0 8 15,-13 3-6-15,-17 0 1 16,-11 4-4-16,-6 0 1 15,-3 0-1-15,-2 0 1 16,0 0-1-16,0 0 2 16,0 0 1-16,0 0 2 15,0-2-5-15,0 2 5 16,0 0-5-16,0-1-2 16,0 1-2-16,0-2-3 15,0 0-1-15,-2-3 8 16,-7 0 7-16,2-2 10 15,2 3-7-15,3 2-4 16,2 2 2-16,0 0 2 0,0 0 5 16,0 0-5-16,0 0 1 15,0 0-7-15,0 0-1 16,0 0 2-16,0 0-5 16,-4 0 0-16,-5-4-10 15,-3 0 10-15,2-4 3 16,-1 0-1-16,1-1 5 15,4-4-1-15,1 1-6 16,3 2-2-16,2 2 1 16,0 2-7-16,0 2 2 15,0 2-7-15,0 2 3 0,0 0 9 16,0 0-7-16,7 0-7 16,9 0 11-16,5 6 4 15,4 6 0-15,-2 0 3 16,-6 0-2-16,-3-1 3 15,-6-2-4-15,-3-4 0 16,-5-2-1-16,0 1-6 16,0 9 7-16,-17 11-7 15,-19 13 0-15,-13 21-35 16,-3 16-81-16,6 9-134 16,12-7-399-16</inkml:trace>
  <inkml:trace contextRef="#ctx0" brushRef="#br0" timeOffset="198426.65">3162 10084 468 0,'0'0'172'0,"0"0"-19"15,0 0-7-15,0 0-18 16,0 0-41-16,0 0-15 16,-15-15-37-16,15 15-1 15,0 0 2-15,0 0-19 16,0 0-3-16,27 0-14 15,22 0 28-15,23-5-4 0,12-2-15 16,-2 5-4 0,-11-3-5-16,-13 3-10 0,-19 2-3 15,-17 0-4-15,-11 0 3 16,-6 0 5-16,-5 0 5 16,0 0-1-16,0 0 3 15,0-5-6-15,-19-7 8 16,-3-5-3-16,-4 0 6 15,-1 0-2-15,7 2-1 16,1 3 0-16,9 3 3 16,5 6 0-16,3 1-2 15,2 2-1-15,0 0-1 0,0 0-6 16,0 0-5-16,0 0-9 16,17 0 19-16,6 0 2 15,2 0 10-15,-7 7-10 16,-9 9-2-16,-7 12-7 15,-2 8 7-15,-2 10 2 16,-27 4 2-16,-3-1-2 16,3-5-1-16,9-12-229 15,9-16-446-15</inkml:trace>
  <inkml:trace contextRef="#ctx0" brushRef="#br0" timeOffset="210283.17">5721 9948 173 0,'0'-9'122'0,"0"2"-24"15,0 1-11-15,0-1-19 16,0 4-15-16,0 1-10 15,0 2 7-15,0 0-13 16,0 0 9-16,0 0-3 0,0 0-19 16,0 0-9-16,0 0-9 15,0 0-6-15,0 27-15 16,-2 17 15-16,-4 14 6 16,-3 7 9-16,3 5 4 15,-2 1-8-15,2-6-3 16,1 0 4-16,-1-12 9 15,2-6-11-15,-1-11 0 16,0-12 0-16,3-8-9 16,0-7 10-16,-1-5-3 15,1-3 3-15,2-1 2 16,0 0 21-16,0 0 43 16,0 0-7-16,0-16-21 15,12-13-44-15,10-7 3 0,4-1-5 16,8-1-2-16,1 6-1 15,6 2-2-15,-5 10-5 16,-5 5 7-16,-2 13-4 16,-4 2-9-16,-8 0 6 15,-1 5 0-15,-5 16-4 16,-9 11-3-16,-2 3 11 16,-2 2-9-16,-25 2 0 15,-7-5-4-15,-3-5 16 16,-5-6 0-16,-3-7-7 15,3-7 7-15,3-7 8 0,13-2-4 16,8 0 16-16,7-6 1 16,4-6 28-16,7-1-31 15,0 1 9-15,0 5-10 16,0 0-1-16,0 3-11 16,0 4-4-16,0 0 3 15,0 0-4-15,0 0 2 16,0 0-6-16,0 0-1 15,0 0-1-15,0 0-164 16,0 2-3-16,0 3-95 16,0-5-377-16</inkml:trace>
  <inkml:trace contextRef="#ctx0" brushRef="#br0" timeOffset="210712.66">6150 10365 101 0,'0'0'131'16,"0"0"-14"-16,0 0 32 15,0 0-18-15,0 0-11 16,0 0-42-16,20-46 12 0,-20 43-33 16,0 1-15-16,0 2 0 15,0 0-12-15,0 0-14 16,2 0-9-16,-2 0-7 16,0 0-1-16,0 5-16 15,0 23-11-15,-13 11 28 16,2 12 6-16,1-3 18 15,10 1 0-15,0-10 3 16,3-6 13-16,23-10-20 16,8-9-6-16,4-5-2 0,0-7 2 15,-5-2-4 1,-1 0-10-16,-12-18-32 16,-7-12-161-16,-11-11-336 0</inkml:trace>
  <inkml:trace contextRef="#ctx0" brushRef="#br0" timeOffset="210878.58">6217 10004 578 0,'0'0'167'15,"0"0"-96"-15,0 0-71 16,0 0-14-16,0 0-169 15,0 0-93-15</inkml:trace>
  <inkml:trace contextRef="#ctx0" brushRef="#br0" timeOffset="211274.4">6331 9622 547 0,'0'0'108'0,"0"0"-16"16,0 0-56-16,0 0-24 15,0 0-12-15,0 0-15 0,2-12 3 16,-2 35 12-16,-12 3 4 16,-5 0-4-16,-8-2 4 15,3-2 2-15,-1-4-4 16,8-6-1-16,6-4 3 15,2-5-4-15,7-3 4 16,0 0 12-16,0-7 12 16,2-18-28-16,12-6-69 15,3 4 46-15,-1 2 23 16,-5 7 6-16,1 8 11 16,-4 3 38-16,-1 7 5 15,5 0-34-15,3 11-25 16,1 27-1-16,3 22 4 15,-7 15 3-15,-5 5-4 16,1-4-3-16,6-16-215 0</inkml:trace>
  <inkml:trace contextRef="#ctx0" brushRef="#br0" timeOffset="211732.26">7253 9772 422 0,'0'0'109'0,"0"0"11"16,0 0-48-16,0 0-38 15,0 0-34-15,0 0-29 0,5 58 29 16,-21 24 73-16,-18 26 24 16,-12 14-18-16,-10 13-22 15,-4-1-23-15,0-2-13 16,1-9-8-16,11-19-7 16,15-18-6-16,17-20-8 15,16-26-166-15,13-34-268 16</inkml:trace>
  <inkml:trace contextRef="#ctx0" brushRef="#br0" timeOffset="212085.4">7702 9962 646 0,'0'0'80'15,"0"0"-5"-15,0 0-59 16,0 0-13-16,0 0-3 16,0 0-2-16,-268 104-17 15,266-72-8-15,2 1 6 16,15-4 21-16,16 5 10 16,8 5 12-16,0 1-12 15,-5 3 0-15,-7-2-3 16,-9-5-2-16,-12-6 23 15,-6-6-6-15,0-4 2 16,-18-2 17-16,-17 0 12 0,-7-6-18 16,-6-3-10-16,4-8-21 15,8-1 9-15,9 0-13 16,14-14-70-16,13-14-164 16,6-6-305-16</inkml:trace>
  <inkml:trace contextRef="#ctx0" brushRef="#br0" timeOffset="212504.22">7933 10273 787 0,'0'0'158'0,"0"0"-110"0,0 0-22 15,0 0 23-15,0 0-42 16,0 0 3-16,56-12 1 15,-25 5-5-15,-6 0 4 16,-5-4-10-16,-3 1-11 16,-5-1-18-16,-8-4 5 15,-4 1-3-15,0 1-11 16,0-1-10-16,-12 4-29 16,0 1 31-16,-5 7-18 15,0 2 0-15,-8 0 64 16,-8 6 7-16,-7 16-2 15,-5 10 22-15,1 5 6 0,3 7 16 16,14 0 4-16,15-2 6 16,12-4-4-16,0-4-22 15,26-6 20-15,28-5 14 16,17-9-12-16,10-9-30 16,-2-5-12-16,-2 0-10 15,-15-17-3-15,-10-8-67 16,-15-8-82-16,-12-4-119 15,-12-5-299-15</inkml:trace>
  <inkml:trace contextRef="#ctx0" brushRef="#br0" timeOffset="212849.02">8591 10224 308 0,'0'0'185'0,"0"0"-29"16,0 0-9-16,0 0-36 15,0 0-25-15,0 0-10 16,37-60-18-16,-35 60-4 16,-2 0-4-16,0 0-27 15,0 0-23-15,5 7-2 16,0 22-1-16,-1 22 3 15,1 14 17-15,-3 20-4 16,-2 13-6-16,0 7 4 0,0 5-2 16,0-2-3-16,-9-4-4 15,-5-7 3-15,8-15-3 16,2-12-2-16,1-19-15 16,3-17-84-16,0-19-95 15,5-15-212-15</inkml:trace>
  <inkml:trace contextRef="#ctx0" brushRef="#br0" timeOffset="213438.78">8671 10219 524 0,'0'0'143'16,"0"0"-41"-16,0 0-59 15,0 0 8-15,0 0-7 16,0 0-24-16,-14-19-10 16,14 17-1-16,0 0 4 15,0 0 1-15,0 1 1 16,0-2 1-16,0 3 13 15,0 0-18-15,0 0-4 0,0 0-7 16,0 0-7-16,0 0 4 16,0 0 3-16,0 0 0 15,0 0 0-15,0 0 2 16,0 0-2-16,0 0 0 16,0 0 0-16,0 0 0 15,0 0-3-15,0 0 3 16,0 0 0-16,0 0 4 15,0 0-3-15,0 0 1 16,0 0 4-16,0 0-5 16,0 0 5-16,0 0-2 15,0 0-3-15,0 0 1 0,0 0 1 16,0 0-2-16,0 0-1 16,0 0 2-16,0 0 0 15,0 0 1-15,0 0-3 16,0 0 3-16,0 0-6 15,0 0 3-15,0 0 0 16,0 0 0-16,0 0-4 16,0 0 1-16,0 0-72 15,0 0-150-15,-2 0 3 16</inkml:trace>
  <inkml:trace contextRef="#ctx0" brushRef="#br0" timeOffset="214018.94">8640 9715 571 0,'0'0'108'0,"0"0"5"16,0 0-28-16,0 0 11 15,0 0-25-15,0 0-44 16,-7-38-27-16,7 38-3 15,0 0-11-15,-5 22-11 16,-5 21 25-16,-7 18 3 16,5 17-1-16,-2 5 22 15,3 3-3-15,4-4-2 16,-1-6-6-16,0-5 1 0,2-13-7 16,1-14-2-1,1-14-2-15,2-16 3 0,2-7-5 16,0-4 3-16,0-3 6 15,0 0 16-15,0 0 31 16,0-28-8-16,11-12-45 16,13-11-4-16,8 5-5 15,1 7 1-15,-2 11-6 16,0 10 1-16,-6 9 0 16,0 9 5-16,-6 0-5 15,-3 14 4-15,-5 15 5 16,-9 5-5-16,-2 4 2 15,0-1 3-15,-11-2 3 0,-7-7-3 16,1-6-3-16,-8-8-5 16,-4-2 8-16,-4-7 2 15,-5 0 17-15,3-5-11 16,6 0 6-16,4 0-1 16,11-8-3-16,3-3 0 15,7 4-9-15,4-1-1 16,0 4-1-16,0 4-70 15,17 0-60-15,12 0-241 16,2 0-82-16</inkml:trace>
  <inkml:trace contextRef="#ctx0" brushRef="#br0" timeOffset="214314.19">8965 10194 531 0,'0'0'148'16,"0"0"-42"-16,0 0 10 16,0 0-49-16,0 0-42 15,0 0-25-15,4-28-7 16,-4 28-1-16,0 16 8 16,0 10 1-16,-4 6 31 15,-3 5 18-15,7 0-9 16,0 0 29-16,0-5-26 15,7-6-10-15,9-8-21 16,-1-4 1-16,-1-8-9 0,-1-6-5 16,3 0-43-16,-1-17-76 15,-1-20-176-15,-8-11-464 16</inkml:trace>
  <inkml:trace contextRef="#ctx0" brushRef="#br0" timeOffset="214424.13">8965 10194 465 0,'149'-88'170'15,"-149"88"-68"-15,0 0-16 16,0 0-41-16,0 0-45 16,0 0-145-16,12-12-29 15,-28 19-274-15</inkml:trace>
  <inkml:trace contextRef="#ctx0" brushRef="#br0" timeOffset="-214525.15">8919 9544 524 0,'0'0'152'0,"0"0"-79"15,0 0-47-15,0 0-26 16,0 0 0-16,0 0 3 16,-23 87 4-16,10-57-4 15,3-6-2-15,4-8 10 0,2-6-8 16,2-4-1-16,2-4 5 16,-3-2-6-16,1 0 5 15,0 0 31-15,2-14 41 16,0-9-67-16,0-3 1 15,0 6-7-15,9 3-1 16,1 8 10-16,4 9 13 16,4 0-19-16,4 29-7 15,5 19 3-15,-2 17 1 16,-8 6 10-16,-7 1-5 16,-10-5-10-16,0-13-87 15,-8-18-351-15</inkml:trace>
  <inkml:trace contextRef="#ctx0" brushRef="#br0" timeOffset="-214172.97">8308 9861 55 0,'0'0'112'0,"0"0"40"15,0 0 0-15,0 0-31 16,0 0 4-16,0 0-27 0,62-74-31 16,-62 74-25-16,0 4-29 15,0 35-8-15,-6 19 4 16,-15 19 65-16,3 13-1 15,3-1-21-15,5-2-18 16,10-4-22-16,0-11-10 16,19-7 9-16,26-13-5 15,24-18-6-15,18-16-80 16,13-18-106-16,4-13-251 16</inkml:trace>
  <inkml:trace contextRef="#ctx0" brushRef="#br0" timeOffset="-213939.11">9328 9691 381 0,'0'0'460'16,"0"0"-336"-16,0 0-72 16,0 0-52-16,0 0-8 15,0 0 8-15,92 160 103 16,-49-70-73-16,-17 3-17 15,-17-3 1-15,-9-2-3 16,-33-7-4-16,-25-9 9 16,-11-12-12-16,-7-12-4 15,-2-14-60-15,0-17-224 16</inkml:trace>
  <inkml:trace contextRef="#ctx0" brushRef="#br0" timeOffset="-212620.43">4433 10226 332 0,'0'0'176'0,"0"0"-50"16,0 0-24-16,0 0-18 16,0 0-17-16,0 0 22 15,18-53-56-15,-15 53 15 16,-3 0-5-16,0 0-21 0,0 0-22 16,0 0-6-16,0 20-15 15,0 20 21-15,0 14 3 16,-10 10 12-16,-3 6-8 15,2-2 8-15,2 0-4 16,4-10 5-16,3-7-3 16,2-14-6-16,0-10-1 15,5-10-6-15,17-8 10 16,7-7-4-16,7-2 22 16,1 0-5-16,2-6-13 15,-4-8 3-15,-1-4-13 16,-7-1-99-16,-10 2-83 15,-13-5-241-15</inkml:trace>
  <inkml:trace contextRef="#ctx0" brushRef="#br0" timeOffset="-212438.53">4240 10539 579 0,'0'0'425'0,"0"0"-276"16,0 0-87-16,0 0-35 15,0 0-20-15,0 0-7 16,153-51 0-16,-90 44-2 16,-1 2-11-16,-8-2-106 15,-6-3-137-15,-5-5-137 0</inkml:trace>
  <inkml:trace contextRef="#ctx0" brushRef="#br0" timeOffset="-212239.07">4923 10418 73 0,'0'0'791'0,"0"0"-671"16,0 0-97-16,0 0-17 15,0 0-12-15,0 0-10 16,146-21-70-16,-111 21-168 0,-12 0-61 15</inkml:trace>
  <inkml:trace contextRef="#ctx0" brushRef="#br0" timeOffset="-212103.15">4928 10622 314 0,'0'0'477'15,"0"0"-252"-15,0 0-151 16,0 0-44-16,0 0-14 15,0 0-16-15,455-61-142 16,-344 43-458-16</inkml:trace>
  <inkml:trace contextRef="#ctx0" brushRef="#br0" timeOffset="-210581.64">3140 12155 663 0,'0'0'307'0,"0"0"-169"0,0 0-71 16,0 0-49-16,0 0 7 16,0 0-20-16,203-12 2 15,-114 12-4-15,-2 0 6 16,0-3-7-16,-11-4 4 15,-10-3-6-15,-14 1-33 16,-16 0 5-16,-14 1 16 16,-13 3 12-16,-9 0 5 15,0-2-5-15,0-5-2 16,-11-5-7-16,-9-3 6 16,-4 0 3-16,-3 2 9 15,-2-2-5-15,0 2-1 16,2 4 5-16,7 3 7 15,9 2 11-15,7 6-2 16,4 0-9-16,0 3-4 0,0 0-11 16,4 0-27-16,21 3 15 15,12 16 12-15,7 3 10 16,-1 4-7-16,-9 2-3 16,-14 2 0-16,-11 2-1 15,-9 5-6-15,-5 5-1 16,-28 5 0-16,-12 4 8 15,-5-5 22-15,6-4-13 16,13-8-9-16,15-10-5 16,16-10-142-16,18-14-194 15</inkml:trace>
  <inkml:trace contextRef="#ctx0" brushRef="#br0" timeOffset="-208194.73">4776 11881 491 0,'0'0'198'0,"0"0"-95"15,0 0-30-15,0 0-17 16,0 0-32-16,0 0-24 16,-6-34-23-16,6 47 22 15,0 8 1-15,-2 7 4 16,-1 0 19-16,1-3-14 16,0-4 13-16,2-8-11 0,0-6-7 15,0 0 4 1,0-7-4-16,0 0 5 15,0 0 10-15,0-5 11 0,0-21 4 16,4-10-34-16,3-3 0 16,-1 0 0-16,-2 8 0 15,-4 9-2-15,0 8 4 16,0 9 3-16,0 5-5 16,-4 0 0-16,-11 8-3 15,-7 25-3-15,-7 14-1 16,4 11 7-16,3 4 11 15,8-2 2-15,8-6 4 16,6-7-9-16,0-8-6 16,0-5 8-16,13-9-8 15,7-9 1-15,5-10 0 0,6-6 1 16,9-3 15 0,5-29-11-16,4-11-8 0,-2-6-18 15,-5-1 9-15,-4 2 9 16,-12 6 2-16,-7 3 0 15,-6 13 1-15,-6 6 0 16,-5 11 4-16,-2 6 8 16,0 3-12-16,0 0-3 15,0 0-31-15,0 12 15 16,-4 13 16-16,-8 11 4 16,3 2 8-16,3 1-2 15,4 1-2-15,2-7 7 0,0-4-6 16,0-8-6-1,6-6-1-15,3-7 5 16,3-8-6-16,1 0-1 0,5-2 23 16,-1-24-11-16,6-9 4 15,-8-6-16-15,-1-5-36 16,-8-1 11-16,-6 3 12 16,0 8 12-16,0 12-2 15,0 9 6-15,0 10 31 16,-4 5-22-16,-7 0-7 15,-5 8-5-15,-7 21-10 16,2 5 8-16,3 5 0 16,2 1 4-16,7 2 2 15,7-1 3-15,2-4 2 16,0-4-9-16,0-7 4 0,14-8-4 16,1-8-8-16,5-8 8 15,5-2 16-15,3 0-1 16,6-26-6-16,2-9 6 15,-5-2-12-15,-4-5-3 16,-4 1 0-16,-6 7 0 16,-7 7 3-16,0 6 2 15,-6 8-3-15,-4 6 6 16,0 5 8-16,0 2-11 16,0 0-5-16,0 2-26 15,0 20 13-15,0 10 13 16,-8 2 9-16,0-2 1 15,6-6-9-15,2-3 5 0,0-10-6 16,0-4 4-16,0-6-4 16,0-3 3-16,2 0-1 15,8 0 9-15,1-5 5 16,4-20-5-16,5-4-11 16,3-6-5-16,-1 1 2 15,-2 0 3-15,0 6 0 16,-7 6 2-16,-1 10 1 15,-8 8-2-15,-2 4 2 16,-2 0-3-16,0 0-13 16,0 20-14-16,2 10 27 15,1 4 0-15,1-5 6 0,0-4-2 16,-2-9-3-16,0-8-1 16,2-4 6-16,-2-4-4 15,2 0 7-15,7-4 5 16,5-24-14-16,3-6-19 15,2-2 0-15,-1 4 19 16,-3 6-1-16,-3 8 2 16,-3 4-1-16,-4 9 4 15,-5 2 3-15,0 3-7 16,1 0-6-16,1 10-13 16,3 12 19-16,1 7 25 15,6-2-17-15,-3-5-3 0,0-4-4 16,3-6 1-1,-1-7-1-15,7-5 4 16,3 0 6-16,6-7-2 0,2-21-9 16,0-10-15-16,-2-5-24 15,-5 2-10-15,-6-1 12 16,-7 4 29-16,-4 0 8 16,-7 2 0-16,0 1 18 15,0 11 24-15,0 7-8 16,0 8-6-16,0 6-4 15,0 3-8-15,0 0-15 16,0 0-1-16,0 3-15 16,0 29-9-16,0 16 24 15,-5 23 4-15,3 15 14 16,-2 16-11-16,-1 13 17 0,-3 5-2 16,1 7-13-16,0 1 1 15,0 0 1-15,1-6-11 16,-1-5 0-16,-2-12 7 15,0-13-7-15,0-25 8 16,5-21-8-16,2-26-15 16,2-20-59-16,0-14-51 15,0-38-113-15</inkml:trace>
  <inkml:trace contextRef="#ctx0" brushRef="#br0" timeOffset="-207944.8">5967 11965 845 0,'0'0'146'0,"0"0"-70"15,0 0-32-15,0 0-33 16,0 0-9-16,0 0-4 16,223-61 4-16,-200 80-2 15,-15 8 3-15,-8 4 12 16,0 10 26-16,-29-2 10 15,-9-4-7-15,5-8-31 16,2-9-2-16,8-9-11 16,9-9-5-16,12-3-142 15,2-30-52-15</inkml:trace>
  <inkml:trace contextRef="#ctx0" brushRef="#br0" timeOffset="-206890.06">6562 11867 494 0,'0'0'142'15,"0"0"-126"-15,0 0-8 16,0 0 16-16,0 0-13 16,0 0 3-16,0 2-9 15,0-2 26-15,0 0 39 16,0-2 25-16,0-14-64 0,-9-1-17 15,1 0-4 1,0 1 11-16,0 4 19 0,-1 3-7 16,-1 5 7-16,0 4-11 15,-1 0-22-15,-1 0-6 16,-3 13-2-16,-1 12 0 16,-1 10 1-16,-2 5 1 15,4 4 2-15,3-1 6 16,2-2 7-16,5-11-7 15,5-8-1-15,0-9-7 16,0-10 7-16,0-3-1 16,9-3 7-16,11-28 2 0,5-7-16 15,-3 1-23 1,-4 4 23-16,-7 8 1 0,-2 4 0 16,0 9 2-16,-3 6 4 15,3 6 15-15,3 0-15 16,3 4-7-16,3 22 0 15,-1 4 16-15,-3 4 3 16,-3-4-6-16,-1-8-3 16,-4-8 0-16,1-6-6 15,-3-7 2-15,-4-1 4 16,6 0 3-16,6-17 3 16,5-17-10-16,4-12-6 15,-6 0-40-15,1-2-4 16,-7 2 12-16,2 0 18 0,0 6 13 15,0 8 1-15,-1 10 20 16,-8 11 23-16,-2 11 6 16,0 0-49-16,-2 7-9 15,-17 19 9-15,1 7 1 16,7 4 6-16,11-3-6 16,0-2-2-16,7-4-5 15,15-2-20-15,5-5 2 16,-2-10 11-16,2 1-3 15,-6-6 10-15,-2 2 0 16,-6-2 2-16,-6 0 3 16,0 3-4-16,-5 0-5 15,0 5 6-15,0 0 4 0,-2 2 7 16,2-2-5-16,2-2 5 16,3-2 2-16,5-4-4 15,3-2 6-15,7-4 9 16,7 0 4-16,5-2-5 15,-3-14-8-15,-2-5-4 16,0-2 0-16,-4-3-7 16,-5 0 0-16,-3-3-3 15,-3 0-11-15,-5 0-8 16,-5 0-7-16,-4 0 4 16,0 7 9-16,0 5 9 15,-15 7-11-15,-5 10 18 16,-3 0 2-16,-2 0-2 15,2 22 17-15,2 5 0 16,5 14 14-16,10 3 0 0,6 6-15 16,0 1 4-16,31-8 3 15,12-6-4-15,5-16-3 16,8-13-4-16,4-8-4 16,7-28-8-16,2-26-51 15,1-14-182-15,-10-10-467 16</inkml:trace>
  <inkml:trace contextRef="#ctx0" brushRef="#br0" timeOffset="-206094.85">8190 11837 289 0,'0'0'209'15,"0"0"-63"-15,0 0-2 16,0 0-15-16,0 0-30 15,0 0-22-15,0 0-22 16,4-79-14-16,-4 79-19 16,0 0-12-16,0 0-5 15,0 0-5-15,-4 18 0 0,-10 13 4 16,-4 13 35-16,7 2-16 16,4 4-11-16,7-6 1 15,0-8-3-15,0-8-9 16,14-5 2-16,1-14 0 15,8-9 1-15,1 0 12 16,10-21 2-16,3-22-18 16,1-11-22-16,1-8-3 15,-4-2-34-15,1-3-15 16,-3 3 29-16,-8 6 41 16,-10 5 4-16,-5 10 3 15,-8 7 39-15,-2 11 8 0,0 10-6 16,0 7-13-1,0 6-13-15,0 2-8 0,0 0-10 16,0 13-11-16,0 22 2 16,0 14 9-16,0 10 27 15,0 2-9-15,0 3 0 16,0 4-4-16,0 0 0 16,0-4-13-16,0-7 3 15,0-13-4-15,2-16 5 16,2-13-5-16,0-11-9 15,1-4-51-15,-1 0-20 16,-4-19-127-16,0-15-430 16</inkml:trace>
  <inkml:trace contextRef="#ctx0" brushRef="#br0" timeOffset="-205941.91">8508 11825 995 0,'0'0'206'0,"0"0"-108"16,0 0-37-16,0 0-22 15,0 0-30-15,0 0-3 16,174-32-5-16,-151 26-1 16,-10-5-26-16,-13-2-149 15,-3-7-271-15</inkml:trace>
  <inkml:trace contextRef="#ctx0" brushRef="#br0" timeOffset="-205794.05">8055 11562 989 0,'0'0'131'0,"0"0"-114"15,0 0-3-15,0 0-14 16,0 0-30-16,0 0-519 16</inkml:trace>
  <inkml:trace contextRef="#ctx0" brushRef="#br0" timeOffset="-205083.73">9328 11712 553 0,'0'0'268'0,"0"0"-178"16,0 0-48-16,0 0 16 15,0 0-15-15,0 0-10 16,135-48-18-16,-102 24-11 16,-2-10 0-16,-2-6-4 0,-6-6-11 15,-8-9 1 1,-4 0 1-16,-6-1 9 0,-5 3 6 16,0 7-3-16,0 8 13 15,0 8 8-15,-3 8 9 16,1 12 30-16,2 6 10 15,0 4-30-15,0 0-18 16,0 0-24-16,0 34-1 16,0 30 0-16,0 33 34 15,0 25-5-15,0 16 1 16,0 10-6-16,0-1-9 16,-5-5 14-16,-1-13-14 15,-1-21-15-15,-1-17 3 16,-2-21 0-16,-1-21 0 15,-1-18-3-15,6-17-31 0,0-14-25 16,1 0-25-16,1-38-65 16,2-18-383-16</inkml:trace>
  <inkml:trace contextRef="#ctx0" brushRef="#br0" timeOffset="-204272.35">9482 11843 880 0,'0'0'219'0,"0"0"-111"16,0 0-43-16,0 0-55 16,0 0-8-16,0 0 10 15,197-95-12-15,-144 76-5 0,-6-5-57 16,-8-1 2-16,-14 4 38 16,-7 2 14-16,-11 5 7 15,-7 6 2-15,0 4 12 16,0 4 30-16,0 0-25 15,-4 0-2-15,-9 19-11 16,-3 10-5-16,-1 9 2 16,5 6 6-16,1 3-1 15,3 1 8-15,8-2-3 16,0-6-8-16,2-10-4 16,17-9 4-16,1-9-3 15,-1-12 11-15,2 0 2 16,4-12-1-16,-3-23-13 0,0-11-47 15,-4-3-47-15,-7-6 7 16,-2 3 31-16,-4 2 42 16,-5 3 14-16,0 9 32 15,0 12 13-15,0 10 17 16,0 12 20-16,0 1-20 16,0 3-47-16,-7 0-15 15,0 21-18-15,-2 13 13 16,0 8 5-16,2 2-4 15,7 3 4-15,0-3 1 16,0-5 12-16,23-5-3 16,1-9-4-16,1-12 0 0,4-7 2 15,0-6 5-15,2-11 4 16,3-22-2-16,-1-10-5 16,2-11-9-16,3-15 1 15,5-15-2-15,-1 0-3 16,-9 12 3-16,-12 22 3 15,-19 27 16-15,-2 18 22 16,0 5-23-16,-23 3-17 16,-6 23 3-16,-8 15 0 15,-3 5-2-15,6 2 0 16,10-4-2-16,15-4-1 16,9-8-13-16,4-6-5 15,28-5 2-15,5-7 0 16,3-5-5-16,-7-2 4 15,-4 0 18-15,-8 4 0 0,-10 3-1 16,-6 10-4 0,-5 4 5-16,0 1 5 0,0-3 19 15,0-9-8-15,6-11-16 16,28-6 0-16,10-10 0 16,12-26-1-16,-3-15-165 15,-11-4-394-15</inkml:trace>
  <inkml:trace contextRef="#ctx0" brushRef="#br0" timeOffset="-203672.32">11400 11365 702 0,'0'0'111'16,"0"0"5"-16,0 0-2 15,0 0-17-15,0 0 12 16,0 0-17-16,0-65-24 15,0 65-17-15,0 0-7 16,0 0-8-16,0 0-17 16,0 0-11-16,0 0-8 15,0 25-5-15,0 26 0 0,0 23 5 16,2 12 8-16,-2 2-3 16,0-2-4-16,0-7 0 15,0-8-1-15,0-6 0 16,0-14 4-16,0-12-3 15,0-15 1-15,0-15-2 16,0-6-1-16,0-3-11 16,0 0 1-16,0-4-3 15,0-20-21-15,11-11-65 16,-7-9-130-16,-4-2-167 16</inkml:trace>
  <inkml:trace contextRef="#ctx0" brushRef="#br0" timeOffset="-203402.36">11363 11354 567 0,'0'0'246'16,"0"0"-38"-16,0 0-28 0,0 0-73 15,0 0-54-15,0 0-41 16,70-276-5-16,-30 257 5 16,0 7-12-16,-2 9-2 15,-12 3 1-15,-10 0-4 16,-9 20 0-16,-7 12-4 15,0 5 9-15,-29 10 9 16,-15 4 12-16,-8 2-5 16,3-4-8-16,9-1-5 15,9-7 0-15,10-9-3 0,11-1-31 16,10-2-81 0,0-7-146-16,18 0-149 0,22-2-203 15</inkml:trace>
  <inkml:trace contextRef="#ctx0" brushRef="#br0" timeOffset="-203027.59">11780 11673 909 0,'0'0'207'0,"0"0"-91"16,0 0-48-16,0 0-19 0,0 0-35 15,0 0-11-15,83-98-6 16,-65 119 1-16,-2 19 2 16,-3 10 2-16,-2 11 1 15,-2 1 9-15,-3-4-4 16,1-7-6-16,0-12 7 16,0-17-6-16,-3-12-1 15,-2-10 0-15,7 0 22 16,1-22 44-16,5-18-38 15,-1-10-24-15,-2-4 0 16,-1 2-5-16,-1-2 2 16,-2 4-3-16,1 1-13 15,1 15-20-15,-4 12-3 16,1 15-15-16,1 7-26 0,8 3-227 16,7 19 28-16,6 6-55 15</inkml:trace>
  <inkml:trace contextRef="#ctx0" brushRef="#br0" timeOffset="-202233.35">12465 11834 505 0,'0'0'226'0,"0"0"-175"15,0 0-12-15,0 0-22 16,0 0-11-16,0 0 4 15,38-22-8-15,-36 22 3 0,-2 0-1 16,0 0 14-16,0-3 49 16,0-4 3-16,0-4-21 15,0-4-38-15,0 0-7 16,0-6 6-16,-9 3-1 16,0 3-6-16,-2 1 6 15,-2 7 11-15,1 7 30 16,-3 0-42-16,-3 0-4 15,1 22-3-15,-6 9 5 16,1 5-2-16,3 6 7 16,4 1 7-16,7-6 6 15,2-4-7-15,6-12-9 0,0-10-8 16,0-8 0 0,0-3 2-16,0-1 29 0,12-24-12 15,5-9-11-15,4 1-8 16,-3 1-18-16,-3 9 18 15,1 4-1-15,-3 6 1 16,3 3-1-16,-1 8-1 16,4 2 2-16,-2 0-3 15,3 14 3-15,5 10 21 16,0 2-10-16,-2-3 6 16,2-4-9-16,-2-7 5 15,-5-8-5-15,-1-4-3 0,1 0 5 16,2-16 1-16,0-12-3 15,1-12-8-15,-2-6-29 16,-5-9-7-16,-5-3 2 16,-3-8 10-16,-6-9 18 15,0 6 3-15,0 5 3 16,0 19 1-16,-4 19 5 16,-1 15 32-16,1 11-10 15,4 0-10-15,-2 0-18 16,0 0-6-16,0 14-4 15,-3 19 9-15,-2 14-2 16,3 9 3-16,1 8 17 16,3 8 11-16,-2 2-8 0,2 0-4 15,0-3-6 1,0-9-3-16,0-14-6 0,0-15 2 16,2-13 1-16,5-13-2 15,0-7-2-15,4 0-5 16,4-18-26-16,8-17-79 15,-1-6-207-15,1-2-415 16</inkml:trace>
  <inkml:trace contextRef="#ctx0" brushRef="#br0" timeOffset="-201189.07">12759 11981 355 0,'0'0'300'0,"0"0"-139"16,0 0-86-16,0 0 18 15,0 0-47-15,0 0-24 16,197-74-5-16,-173 44-6 15,-4-1-2-15,-4-6-4 16,-5 1-1-16,-7 2-2 16,0 0-4-16,-4 9 3 15,0 7-1-15,0 8 4 16,0 6 2-16,0 4 22 16,0 0-1-16,0 0-27 15,0 0-1-15,0 0-12 0,0 19 13 16,0 7 0-1,0 3 43-15,0 5-10 0,0 3 5 16,0 1-14-16,5-6-8 16,2-2-1-16,-1-5-10 15,-1-13-3-15,-3-3 4 16,2-9-3-16,4 0 10 16,2 0-4-16,9-18 4 15,0-10-13-15,1-5-10 16,1-4-35-16,0-1-13 15,-2-3 40-15,-2 4 15 16,1 3 3-16,-7 9 0 16,-1 12 3-16,-8 8 16 15,-2 5 13-15,0 0-21 16,0 0-11-16,0 0-1 0,0 6-5 16,0 12 6-16,0 8 9 15,-2 2 3-15,-1 3-6 16,3 3 8-16,0-5 6 15,3 0-12-15,12-5 7 16,1-7-7-16,3-4-3 16,6-11-1-16,2-2 5 15,4 0 1-15,2-18-3 16,-2-8-1-16,-2-5-6 16,-6-1-3-16,-6-1-16 15,-5 0-1-15,-3 1 18 16,-1 2-2-16,-2 2-1 0,-2 5 5 15,-2 6 0-15,-2 9 0 16,0 4 0-16,0 4 4 16,0 0 1-16,0 0-5 15,0 0-10-15,-14 24 7 16,-1 8 2-16,1 7-3 16,5 2 4-16,7-1 0 15,2-5 13-15,2-7-2 16,25-8 5-16,9-8 1 15,5-12-2-15,-2 0-1 16,-1-14-6-16,-7-22-8 16,-8-9-24-16,-10-5-111 15,-11-1-237-15,-2 0-515 16</inkml:trace>
  <inkml:trace contextRef="#ctx0" brushRef="#br0" timeOffset="-200006.98">3250 13383 90 0,'0'0'210'16,"0"0"-13"-16,0 0-16 0,0 0-9 15,0 0-40-15,0 0-8 16,-61 0-16-16,61 0-52 15,0 0-27-15,2 0-28 16,30 0 7-16,17 1 22 16,20-1-2-16,12 0-23 15,0 0 3-15,0 0-1 16,-10 0-2-16,-3 0-5 16,-8 0-1-16,-12 0-13 15,-7 0 5-15,-13-5 7 0,-12-3 4 16,-7 0-2-1,-9 0 7-15,0-1-6 0,0-3-1 16,-7-1 0-16,-13-3 10 16,-2-2 2-16,-5-1-5 15,1 4-6-15,3 2 4 16,10 5 5-16,7 6 1 16,2 1 5-16,4 1-9 15,0 0-7-15,0 0-6 16,10 0-4-16,21 0-5 15,11 1 15-15,10 16 4 16,-1 2-3-16,-11 8-1 16,-13 3 0-16,-14 4-6 15,-11 4 5-15,-2 2 1 16,-6 1 0-16,-19 5 6 0,-8-2 1 16,1-3-5-16,3-2-2 15,14-3-24-15,15-13-151 16,0-14-376-16</inkml:trace>
  <inkml:trace contextRef="#ctx0" brushRef="#br0" timeOffset="-199641.64">4836 13283 9 0,'0'0'0'0</inkml:trace>
  <inkml:trace contextRef="#ctx0" brushRef="#br0" timeOffset="-197717.84">4828 13221 295 0,'0'0'238'15,"0"0"-121"-15,0 0 0 16,0 0-11-16,0 0-18 16,0 0-18-16,6-21-31 15,-4 17-20-15,-2 4 9 16,0-2 23-16,0 2-9 16,0 0-23-16,0 0-10 15,0 0-9-15,0 0-6 0,0 0-12 16,0 9 2-1,0 6 16-15,0-3 1 0,0-2 3 16,0-8-1-16,0-2 1 16,0 0 2-16,3 0 9 15,-3 0-1-15,2-10 13 16,1-15-17-16,1-6-10 16,-4 2-8-16,0 3 6 15,0 6 2-15,0 8 2 16,0 3 1-16,0 7-1 15,0 2 9-15,0 0-11 16,0 2-27-16,-4 26-19 16,-14 14 46-16,-3 13 13 0,2 3 17 15,1 4-21 1,5-3 8-16,3 2-12 0,6-1 5 16,4-1-2-16,0-8-5 15,0-7-3-15,12-7 2 16,5-12 1-16,3-11 4 15,7-11-7-15,9-3 1 16,8-17 12-16,12-22 8 16,4-12-21-16,-2-5-3 15,-4 1-11-15,-10 4 12 16,-11 15 2-16,-8 10 1 16,-11 14 3-16,-8 6-4 15,-4 4 1-15,-2 2 0 16,0 0-1-16,0 0-19 0,0 5 0 15,-2 18 19-15,-10 9 8 16,4 4 6-16,1 1-8 16,7-6 2-16,0-4-5 15,0-8-3-15,9-7 0 16,3-6 7-16,3-4-4 16,-1-2 8-16,-1 0 4 15,3-21 2-15,-3-11-17 16,-3-9-1-16,-4-1-25 15,-6 4 9-15,0 2 7 16,0 8 10-16,-8 9-7 16,0 8 7-16,-3 8 9 15,-3 3-2-15,-3 0-7 16,-6 3 0-16,-4 20 1 16,2 9-2-16,3 3 1 0,5 5-4 15,8-2 4-15,6-4-4 16,3-7 4-16,0-5 1 15,10-8 0-15,5-4 4 16,3-7 5-16,2-3-6 16,6 0 6-16,5-15 6 15,6-14-16-15,-2-3-24 16,-1 1 11-16,-7 0-6 16,-6 4 13-16,-3 10 5 15,-9 9 1-15,-2 4 3 0,-7 4-3 16,0 0-2-16,0 0-14 15,0 24-3-15,0 8 19 16,0 8 23 0,0 2-11-16,0-4 1 0,-5-4-3 15,1-7-1-15,2-11-6 16,2-8 2-16,0-6-4 16,0-2 10-16,0 0 6 15,0-7-3-15,9-20-14 16,13-11-2-16,5-3-15 15,-3 1 12-15,3 5-1 16,-2 6 4-16,-3 5 2 16,-6 8 0-16,-8 7-1 15,-1 6 1-15,-5 3 9 16,3 0-8-16,4 3 2 0,2 17 5 16,5 9 9-16,1 5-2 15,3 2-5-15,1-3-5 16,-4-10-1-16,3-6-4 15,1-12-3-15,0-5-64 16,-2-5-133-16,-7-30-306 16</inkml:trace>
  <inkml:trace contextRef="#ctx0" brushRef="#br0" timeOffset="-196653.13">6034 13346 984 0,'0'0'128'15,"0"0"-128"-15,0 0-4 16,0 0 4-16,0 0 0 16,0 0 10-16,36 87-7 15,-30-77-3-15,-6-3 4 16,0-2-1-16,0-3 1 16,0-2-2-16,0 0 3 15,0 0 8-15,0 0 6 16,0 0 15-16,0-14-4 15,-2-2-25-15,-7-2-2 16,1 0-1-16,-2 2-2 16,-1 6 13-16,5 2 24 15,-2 6 0-15,4 2-8 16,-3 0-19-16,-3 3-6 16,-4 20-8-16,1 7 3 0,-1 6-3 15,10 6-1-15,4-2 5 16,0 0 11-16,4-9-10 15,16-7 16-15,5-5-5 16,6-8-6-16,0-11 4 16,7 0 5-16,2-27 11 15,3-13-19-15,-3-10-7 16,-7-8-4-16,-8-3-21 16,-7-2-4-16,-7-4-1 15,-7 4 12-15,-2 2 18 0,-2 11 0 16,0 14 0-1,0 16 4-15,0 14 18 0,0 4-7 16,0 2-2-16,0 0-13 16,0 5-6-16,0 18-2 15,0 15 8-15,-4 8 1 16,-3 6 15-16,3 5-9 16,2 3 1-16,2 4 4 15,0-2 3-15,0 1-11 16,0-5 4-16,0-12-6 15,13-15-2-15,1-11-2 16,-1-9 2-16,-3-10 9 16,4-1-1-16,4 0 1 15,2-25-4-15,3-10 5 16,-4-5-8-16,-1-4-2 0,-5-2-8 16,3 2 4-16,-5 4 3 15,-1 8 0-15,-4 6 1 16,-4 10 0-16,-2 8 0 15,2 8 0-15,-2 0-2 16,0 0-7-16,0 0-3 16,0 20-2-16,0 13 14 15,-4 13 0-15,0 0 0 16,2 3 2-16,2-5 1 16,0-12-2-16,0-6 3 15,10-10-4-15,-3-8 0 16,-1-5 1-16,2-3 2 0,5 0 6 15,3-23 1-15,1-7-5 16,1-7-5-16,-3-4-14 16,2 3-6-16,-5 3 4 15,2 8 12-15,-7 8 3 16,-1 10 1-16,-3 3 2 16,-3 4 6-16,0 2-3 15,0 0-3-15,0 0-1 16,2 4-1-16,0 18 0 15,0 8 18-15,5 3-8 16,4 4-4-16,5-4-5 16,-1-8 0-16,1-4 4 15,2-9-5-15,-2-7-19 16,3-5-48-16,6 0-136 16,2 0-61-16,4-9-217 0,0-8 144 15</inkml:trace>
  <inkml:trace contextRef="#ctx0" brushRef="#br0" timeOffset="-196166.02">7021 13523 157 0,'0'0'262'15,"0"0"-89"-15,0 0-32 16,0 0-48-16,0 0-8 16,0 0-1-16,81-73-10 15,-81 73-24-15,0 0 1 16,0 0-12-16,0-3 10 16,0 1-4-16,0-4-14 15,0 0-17-15,-11-2-12 0,-3 1-2 16,-1 2 7-1,-3-1-7-15,-3 3 2 0,-3 3 5 16,2 0-6-16,-1 0 4 16,3 21-3-16,5 4-2 15,4 6 1-15,6-1-4 16,5-4 1-16,0-2 2 16,0-3 0-16,7-10 6 15,4 0 1-15,2-11-2 16,3 0 4-16,4-12 4 15,2-23 13-15,1-9-25 16,-1-4-1-16,-7-6-6 16,-3-4-16-16,-6-11 13 0,-1-7 1 15,-3 1 8 1,2 10-1-16,1 21 2 0,0 22 5 16,-1 17 30-16,-2 5-22 15,3 7-14-15,1 29-7 16,3 16 7-16,5 15 30 15,-1-1-5-15,-2 0-15 16,-4-6-4-16,-5-7-2 16,-2-7-1-16,0-8-2 15,0-11-1-15,0-8-37 16,0-7-48-16,0-12-170 16,0 0-261-16</inkml:trace>
  <inkml:trace contextRef="#ctx0" brushRef="#br0" timeOffset="-195796.02">7329 13379 634 0,'0'0'432'16,"0"0"-206"-16,0 0-120 15,0 0-56-15,0 0-34 16,0 0-13-16,53-22 0 16,-34 22-2-16,0 0 1 15,1-6-2-15,-1-2-12 16,-2-2-11-16,1-9 7 15,-5 0-14-15,1-4-12 16,-5 0-26-16,-7 0 9 16,0 7 38-16,-2 4 14 15,0 5 3-15,-2 7 4 0,-21 0-2 16,-8 5-3 0,-5 20 5-16,-1 5 13 0,6 3 17 15,4 6 9-15,12-2-6 16,7 2-7-16,8-3 6 15,0-4 2-15,29-3 3 16,12-10-4-16,5-9-5 16,8-10-15-16,-6 0-13 15,-7-20-7-15,-10-9-35 16,-15-4-108-16,-14-3-251 16</inkml:trace>
  <inkml:trace contextRef="#ctx0" brushRef="#br0" timeOffset="-190870.22">2606 8636 29 0,'0'0'52'0,"0"0"1"16,0 0 6-16,0 0 18 0,0 0 19 16,0 0 6-16,37-76-3 15,-30 66 8-15,2 3-10 16,-2 0-33-16,-1 5-13 15,1 0 0-15,-7 2-19 16,0 0-16-16,0 0-6 16,0 0-1-16,0 0 2 15,0 0 0-15,0 0 1 16,0 0-2-16,0 0-1 16,0 0-9-16,0 0-4 15,-2 0-7-15,-9 0-19 16,-5 0 27-16,-4 0 3 0,-9 8 14 15,-4 7-7-15,-1 2-7 16,0 3 7-16,3 3-5 16,2-2 4-16,7 2-3 15,6-4 2-15,6 3-4 16,0 4 2-16,6 9-3 16,2 6 6-16,2 10-3 15,0 5-3-15,0 4 0 16,4 0 5-16,12 3 1 15,6-10-6-15,2-2-2 16,-1-12 2-16,-1-2 6 16,-11-7 8-16,-9 0-12 15,-2 1-2-15,-2-2-5 16,-27 7 1-16,-6 1 4 0,-7-3 1 16,-1-4 9-16,3-4-10 15,0-3 3-15,1-8 0 16,8-1 4-16,12-6 5 15,7-6 3-15,8 0 13 16,4-2 0-16,0 0 13 16,0 0-18-16,0 0-2 15,0 0-14-15,0 0 3 16,0 0-9-16,0 0 9 16,0 0-5-16,0 0-5 15,0 0 0-15,0 3 2 0,0-3 0 16,0 0-2-16,0 0 1 15,0 0 0-15,0 0 1 16,0 0-1-16,0 0-1 16,0 0-4-16,0 0 4 15,0 0 6-15,0 0 11 16,0 0 4-16,0 0-1 16,2 0 7-16,3 0-19 15,4 0-6-15,2 0-1 16,3 0 12-16,3 0-9 15,-1-3-4-15,1 1 3 16,-1 0-1-16,-3 2-2 16,1 0 2-16,-1 0 1 15,-4 0-1-15,0 0-2 16,-2 0-3-16,-5 0-3 0,0 4 3 16,2 10 1-16,1 2 2 15,0 3 1-15,-3 4-1 16,0 1-2-16,0-1 1 15,1 2 2-15,-1 1-1 16,-2 8 1-16,0 8 5 16,0 3-11-16,0 3 5 15,0 2-1-15,0-2 1 16,0 2 3-16,0-6 0 16,0-1 3-16,0-5 0 15,0-6-5-15,0 2-1 16,0 2-3-16,0 3 2 0,-5 0 0 15,-1 5 2-15,-2 3 1 16,2-1-1-16,2 0 4 16,2-2-4-16,-1-2-1 15,3-2 1-15,0 0 4 16,0-7-2-16,0 2 0 16,0-3-2-16,0-2-1 15,0 2 0-15,0 1 6 16,0 1-4-16,0 6-2 15,-4 2 3-15,0 0 5 16,-2 0-6-16,2 3 0 16,-2-2-1-16,-1 1 1 15,-2 4-2-15,2 0 2 16,1 1-1-16,-1-3 0 16,3-2 2-16,0-2 0 0,-2 2-2 15,2-2 1-15,0 2 1 16,1 1 0-16,-1-1-1 15,2-1 0-15,-2 6 0 16,2 3 0-16,-2 6 4 16,4 4 6-16,-2 1-4 15,0-3-4-15,0 2 0 16,-2-4-2-16,-1-2 2 16,1-4-1-16,0-6-2 15,-1-3 0-15,2-4 1 0,1 4-2 16,0-2 3-1,0 4-1-15,0 3 0 0,-1 2 2 16,1 1 6-16,0-4-5 16,0-1-3-16,2 1 2 15,0-3-3-15,0 0 1 16,0 2 3-16,0 0-5 16,0 4 3-16,0 1-2 15,-2 0 0-15,-3 4-1 16,-2-5 2-16,3-1 0 15,2 0-1-15,-1-6 1 16,3-8-1-16,0-5 0 16,0-2-1-16,0-3 1 15,0-2-1-15,0 1 0 16,5-3 0-16,2-1 1 0,4-4-1 16,0-1 2-16,3 0 0 15,1-1-1-15,1-2 5 16,1-2 2-16,-3-2-6 15,-1-1 2-15,-4-7-1 16,-2 0 1-16,0 0-3 16,-1 0 0-16,6 0 4 15,7 0-2-15,6-7 3 16,6-11-2-16,-6 4-4 16,-10 7-5-16,-11 2-15 15,-4 5-17-15,0 0-46 16,-26 8-42-16,-17 8-129 0,-5-4-385 15</inkml:trace>
  <inkml:trace contextRef="#ctx0" brushRef="#br0" timeOffset="-164291.56">1995 14770 56 0,'0'0'111'0,"0"0"8"0,0 0-22 16,0 0-47-1,0 0-25-15,0 0-14 0,-27 63 11 16,25-57-22-16,2-6-171 16</inkml:trace>
  <inkml:trace contextRef="#ctx0" brushRef="#br0" timeOffset="-164000.41">2224 14682 879 0,'0'0'252'0,"0"0"-136"16,0 0-83-16,0 0-24 15,0 0-9-15,0 0-9 16,-7-30-198-16,-8 46-287 15</inkml:trace>
  <inkml:trace contextRef="#ctx0" brushRef="#br0" timeOffset="-162929.25">2022 14869 166 0,'0'0'144'15,"0"0"5"-15,0 0-12 16,0 0-26-16,0 0-111 0,0 0-31 16,-8-11 8-1,-3 32 23-15,1-5 23 0,0-2 5 16,6-10-7-16,4-2-2 16,0-2 9-16,0 0 30 15,0 0 26-15,0-18 2 16,4-14-56-16,10-4-29 15,3-5-1-15,4 5 3 16,-1 6 0-16,2 6-3 16,5 6 0-16,2 10-17 15,11 4 34-15,4 4-14 16,6 0 7-16,-4 0-8 16,-3 0 0-16,-7 4 5 15,-10-2-7-15,-8 4 11 16,-7-2-11-16,-6-2 5 0,-3-2-3 15,-2 0-1-15,0 0 2 16,0 0 6-16,0 0-5 16,0 0 11-16,0 0-7 15,0-6 6-15,2-6-11 16,2-4 1-16,1 6 7 16,-1 1 0-16,-2 4 1 15,0 1 1-15,-2 2-3 16,0 2-2-16,0 0-6 15,0 0-2-15,0 0-2 0,0 0 2 16,0 0 0 0,0 0 0-16,0 0-15 0,0 0 4 15,-6 14-5-15,-9 18 16 16,-6 12 8-16,-1 16-7 16,-2 9 2-16,-1 6 2 15,1 8-5-15,-3 5 7 16,-2-5 8-16,0-6-9 15,2-4 2-15,0-19 0 16,3-6 7-16,2-16-2 16,1-6-4-16,6-12-1 15,-1-6 12-15,1-3 4 16,-5-5 12-16,-7 0-2 16,-7 0-10-16,1-8-12 15,2-11 6-15,6 1-5 0,7 4 5 16,5 7-1-16,9 2-7 15,2 1 0-15,2 4-10 16,0 0 0-16,0 0 0 16,0 0-30-16,0 0-35 15,0 0-69-15,10-2-98 16,6-10-175-16</inkml:trace>
  <inkml:trace contextRef="#ctx0" brushRef="#br0" timeOffset="-162426.53">2093 15150 976 0,'0'0'129'0,"0"0"-86"16,0 0-11-16,0 0-18 16,0 0 29-16,0 0-35 15,187-35 2-15,-142 33-10 16,-7 2-1-16,-7 0-2 15,-7 0-19-15,-4 0 1 16,-4 0 11-16,-3 0-5 16,-1 0 15-16,-8 0 2 15,-4 0 2-15,0 0-4 16,0 0-15-16,0 0 4 16,0 0 8-16,0 0 1 15,0 2 0-15,0 7-3 16,0 4-7-16,-10 13 12 0,-5 11 3 15,-3-1-3-15,3 4 1 16,4 0 0-16,6-5 0 16,5-3 1-16,0-9 0 15,0-7-1-15,12-12-1 16,9-4 13-16,8-2 11 16,6-27 6-16,-7-9-17 15,-4-8-13-15,-8-3-14 16,-13-1 1-16,-3 6 13 15,0 9 7-15,-21 17 11 16,-4 12 1-16,-4 6-5 16,-2 10-14-16,2 18-5 0,5 12-1 15,8 5-108-15,8-5-55 16,3-7-177-16</inkml:trace>
  <inkml:trace contextRef="#ctx0" brushRef="#br0" timeOffset="-161865.25">2685 15370 571 0,'0'0'223'0,"0"0"-190"0,0 0-22 16,0 0 7-1,0 0 7-15,0 0-5 0,10 4 24 16,1-8 80-16,5-20 12 16,7-11-108-16,2-14-19 15,2-5-2-15,-5 0 3 16,-1 1 10-16,-4 13 0 16,-6 8 18-16,-4 11-9 15,-2 10-5-15,-5 7-6 16,0 4-14-16,0 0-4 15,0 0-6-15,0 10-12 16,-21 14 18-16,-3 4 2 0,6-5 4 16,7-6-6-16,8-7 1 15,3-6-5-15,0 0 0 16,0 2 4-16,14-1-3 16,-3-4-14-16,3 3 6 15,-5 3 10-15,1 2 1 16,0 5-2-16,-1 13-16 15,-3 8 8-15,-6 2-5 16,0 7 15-16,0-4 5 16,0-4-5-16,0-10 2 15,0-8-1-15,0-11 1 16,0-7 9-16,4 0 42 16,13 0-18-16,9-23-1 15,8-5-18-15,1-8-15 16,1-1-1-16,-7 2-64 0,-2 1-173 15,-7 2-660-15</inkml:trace>
  <inkml:trace contextRef="#ctx0" brushRef="#br0" timeOffset="-159846.98">3720 15276 238 0,'0'0'150'16,"0"0"-92"-16,0 0-3 15,0 0 2-15,0 0 4 16,0 0 24-16,0 0 19 16,5-6 8-16,12-17-9 15,10-11-86-15,2-7-6 16,4-7-5-16,-2-5-4 16,5-1 11-16,0-1-8 15,-4 4-9-15,-11 5 9 0,-3 10 0 16,-9 9-5-1,-5 13 2-15,2 5-2 0,-6 5 16 16,0 4-3-16,0 0-11 16,0 0-2-16,0 0 0 15,0 0-11-15,0 0 2 16,-6 13-4-16,-11 11 13 16,-1 10 2-16,-2 12-1 15,-2 7 1-15,6 5 13 16,3 0 7-16,6-4-8 15,5-4-1-15,2-7-7 16,0-7 5-16,0-14-6 0,4-9-4 16,5-8 7-1,7-5-3-15,6 0 15 0,7-26 0 16,6-19-8-16,4-5-12 16,-6-8-24-16,-6-4-25 15,-3-6 17-15,-4-8 5 16,-2-4 19-16,-2 3 8 15,-5 17 5-15,-4 20 8 16,-5 18 13-16,-2 16 5 16,0 6-31-16,0 4-15 15,0 36-11-15,0 19 19 16,0 7 7-16,-9 2 2 16,-2-6 2-16,-2-6 0 15,-3 0 20-15,-2 2 1 16,-2-4-10-16,-1 3 5 0,0-7 0 15,3-10-4-15,5-12-9 16,3-10-3-16,6-11 0 16,4-2 2-16,0-5-1 15,0 0 11-15,2-14 5 16,21-16-2-16,8-10-13 16,6-5-6-16,1 5 7 15,-1 12-7-15,-12 8-11 16,-2 8 7-16,-3 8 3 15,-5 4-19-15,2 0 18 16,-2 0-2-16,-4 10-1 16,-4 7-3-16,-3 6 2 0,-4 4 0 15,0 5 2-15,0 0 4 16,0-3 3-16,0-3-3 16,0-6 1-16,0-3 0 15,7-15 2-15,13-2-3 16,11 0 7-16,7-2 2 15,7-15 4-15,-3-10-2 16,-4-1-4-16,-9 2-6 16,-3 0-1-16,-5-1-6 15,-3 4-4-15,-5 0 6 16,-2 2-4-16,-4-2-6 16,-2 1-1-16,-1 4 11 15,-4 0 4-15,0 4-4 0,0 5-3 16,0 2-1-16,0 5 0 15,-7 2-42-15,-11 0 43 16,-4 0-4-16,2 4 0 16,2 15 3-16,3 13 8 15,3 3 14-15,6 9 24 16,6 1 2-16,0-3-6 16,13-11-21-16,21-10-3 15,6-11-3-15,6-10 17 16,-1-4-9-16,-5-24-15 15,-9-16-22-15,-15-4-107 16,-16-3-135-16,0 3-506 0</inkml:trace>
  <inkml:trace contextRef="#ctx0" brushRef="#br0" timeOffset="-159648.04">3767 14962 802 0,'0'0'411'16,"0"0"-293"-16,0 0-102 15,0 0 0-15,0 0-14 16,0 0 12-16,417-133-14 16,-332 120-34-16,-14-1-221 0,-22 0-256 15</inkml:trace>
  <inkml:trace contextRef="#ctx0" brushRef="#br0" timeOffset="-158767.18">5633 15200 310 0,'0'0'248'15,"0"0"-201"-15,0 0-37 16,0 0 5-16,0 0 40 0,0 0 23 16,0 0 30-16,0-9 14 15,0-7 6-15,9-9-97 16,11-12-21-16,4-7-6 16,7-5 2-16,8-4-3 15,-2-5-2-15,3 4 3 16,-11 11-3-16,-11 15 5 15,-11 16 0-15,-7 6 3 16,0 6-9-16,0 0-13 16,-2 9-8-16,-23 16 11 15,-6 12 10-15,2 1 2 16,4 0 2-16,14-1-4 16,11 4-1-16,0-1 1 0,27 0 4 15,6 1 10 1,-1-6 9-16,-10-7-4 0,-9-9-1 15,-9-8-2-15,-4-7-3 16,0-4 6-16,0 0 3 16,-13 0 27-16,-13 0 6 15,-1-1-33-15,0-13-13 16,0-3 2-16,10 3-11 16,3 2-7-16,5 2-47 15,9 2-159-15,0 0-285 16</inkml:trace>
  <inkml:trace contextRef="#ctx0" brushRef="#br0" timeOffset="-157244.75">6203 14962 664 0,'0'0'128'16,"0"0"-78"-16,0 0-19 16,0 0-31-16,0 0 0 15,0 0 6-15,7-5-6 16,-7 10 0-16,0 4 3 16,0-1 17-16,0-2 7 15,0 2 15-15,0-2-11 0,0-2-10 16,0-4-12-1,0 0 3-15,0 0 15 0,0 0 15 16,0-18 42-16,0-5-70 16,3-3-12-16,-1-1 3 15,-2 1-3-15,0 0 2 16,0 3-3-16,0 4-1 16,-5 6-1-16,-4 6 0 15,0 7-13-15,-9 0 11 16,-6 0-7-16,-5 21 5 15,-4 9 2-15,2 1 2 16,2 3 1-16,2 5 5 16,4-4 9-16,7 0 8 15,3 6-5-15,7-9 1 0,6-1-13 16,0-8 5-16,0-5-9 16,6-10 1-16,15-6 3 15,0-2 9-15,4-3 6 16,4-24-5-16,2-6-15 15,0-6-7-15,3 0-18 16,-5 8-1-16,-7-3 23 16,-4 15 2-16,-7-1 2 15,-4 17 1-15,-3-1-2 16,-4 4-7-16,0 0-22 16,0 0-3-16,0 14 5 15,0 8 27-15,-2 4 7 16,-7 2 9-16,3-1 3 0,1-1-4 15,5-3-8-15,0-7 7 16,0-2-7-16,0-8 6 16,0-2-7-16,3-4 1 15,9 0 0-15,9 0 14 16,6-17 1-16,4-8-12 16,4-8-9-16,-1-1-1 15,-1 2-5-15,-4 1 4 16,-4 7 1-16,-8 7 1 15,-5 10 0-15,-8 2 1 0,-2 5-2 16,0 0-22 0,-2 25 5-16,3 3 17 0,-3 6 11 15,0 0-6-15,0-4 4 16,0 2-3-16,-3-6-1 16,-1-3 0-16,0-8-3 15,2-3 0-15,2-10 3 16,0-2-4-16,0 0 5 15,0 0 18-15,0-18-5 16,17-10-5-16,5-4-13 16,7-4-1-16,3 0-2 15,-1 6-9-15,-2 0 1 16,-4 14 8-16,-10 7 1 16,-6 9-3-16,-4 0-7 15,-3 9-6-15,0 14 2 16,-2 8 15-16,0 1 1 15,0-6 0-15,0-2-1 0,0-4 4 16,0-8-3-16,0-4 1 16,-2-4 1-16,2-4-2 15,0 0 6-15,0 0-6 16,0-7 2-16,0-18-3 16,17-8-86-16,12-1 9 15,0-1 63-15,0 7 14 16,-4 7 0-16,-3 3 1 15,-4 9 4-15,0 9 21 16,-3 0-3-16,-1 0 2 0,-3 0 7 16,-2 18-7-1,-2 8-17-15,-3 3 11 0,3 0-6 16,-1-6-8-16,4-2 1 16,-4-7-1-16,3-5 1 15,-3-9 3-15,6 0-6 16,5 0 8-16,8-24-11 15,4-10-8-15,2-11-55 16,2-1-69-16,-1-4-11 16,-6 0 83-16,-3 0 60 15,-6 1 2-15,-5 10 20 16,-3 10 49-16,-7 17 28 16,0 2-17-16,-2 8-27 15,0 0-32-15,0 2-11 16,0 0-12-16,0 14-3 0,0 20 3 15,-11 19 13-15,-5 10 3 16,-3 14-5-16,-6 13 7 16,-4 9-1-16,-2 5 6 15,2 5-13-15,0-2-8 16,0-5 0-16,0-10 0 16,2-11 2-16,2-15-3 15,4-23-2-15,4-14-38 16,9-24-66-16,6-5-165 15,2-34-58-15</inkml:trace>
  <inkml:trace contextRef="#ctx0" brushRef="#br0" timeOffset="-157002.72">7199 14999 764 0,'0'0'188'0,"0"0"-103"16,0 0-10-16,0 0-30 15,0 0-18-15,0 0-25 16,146-90-1-16,-124 90-1 16,-9 9-17-16,-11 14-2 15,-2 5 8-15,0 2 11 16,-27 2 41-16,-6-2-20 16,-9-8 6-16,-1-4-17 15,5-7-4-15,7-11-6 0,11-5-136 16,13-27-219-1</inkml:trace>
  <inkml:trace contextRef="#ctx0" brushRef="#br0" timeOffset="-156388.72">7603 14887 498 0,'0'0'183'0,"0"0"-138"15,0 0-19-15,0 0-26 16,0 0-56-16,0 0-128 16,116-283-72-16,-96 231 142 15,-5 12 114-15,-3 11 151 0,-5 10 118 16,-5 10-101-16,-2 8-30 16,0 1-37-16,0 0-101 15,0 5 0-15,0 21 0 16,-11 13 20-16,-7 3 9 15,-5 8 19-15,-3 2 34 16,-3 6 3-16,-2 0-28 16,-3-1-1-16,2-6-5 15,9-2-26-15,9-11-7 16,7-6-6-16,7-10-6 16,0-6-3-16,23-10-1 0,12-6 6 15,7 0 14 1,4-8-11-16,-7-14-11 0,-3-4-7 15,-7 0-10-15,-2 3 14 16,-5-4 0-16,-2 1-2 16,-2 1 4-16,-4 6 1 15,-8-1-2-15,-1 6-1 16,-5 2 3-16,0 0-7 16,-5 5-11-16,-13 7 2 15,-5 0 10-15,2 0-5 16,-2 2 7-16,3 15 1 15,5 5-3-15,8 6 6 16,4 7 10-16,3 3-1 16,3 3 19-16,19-4-11 0,3-2-7 15,4-12-1-15,0-14-1 16,2-9-8-16,7 0 1 16,5-21-2-16,3-25 0 15,-1-12-133-15,-7-9-287 16</inkml:trace>
  <inkml:trace contextRef="#ctx0" brushRef="#br0" timeOffset="-154820.58">8802 14815 107 0,'0'0'156'0,"0"0"-71"16,0 0 16-16,0 0-1 15,0 0-12-15,0 0-10 16,9-93-30-16,-9 83 15 16,0 1 0-16,0 2 1 15,0 7-3-15,0 0-7 16,0 0-30-16,0 0-24 15,0 16-21-15,0 14 21 0,-13 16 42 16,-3 3 3-16,3 1-5 16,4-4-27-16,4-6-5 15,5-5 0-15,0-16-3 16,0-6 6-16,0-10-10 16,0-3-1-16,16-3 13 15,7-24 3-15,4-13-16 16,2-4-64-16,-3 2-6 15,0 1 27-15,1 11 43 16,-8 11 0-16,-4 10 4 0,-6 9 17 16,-2 0 6-1,-1 9-26-15,5 19 12 0,3 2 33 16,-3 2-24-16,0-1-3 16,0-4-11-16,-4-10 0 15,-1-8-4-15,0-7 6 16,-2-2 2-16,4 0 8 15,5-11 6-15,6-15-4 16,-1-11-22-16,-1-1-5 16,-3-7-6-16,-5 1 6 15,-1 2 0-15,-3 3 3 16,-1 6 2-16,-1 13 8 16,-1 10 5-16,-2 6 14 15,0 4-7-15,0 0-20 16,0 9-18-16,2 22-9 0,3 8 26 15,-1 2 1-15,5-1 3 16,5-3 3-16,1-7 6 16,3-11 6-16,1-2-9 15,2-9 2-15,-1-2-6 16,3-6 4-16,0 0-3 16,4-4 8-16,2-23-7 15,2-4-1-15,-2-6-6 16,-4-3-15-16,-4 4-6 15,-11 1-9-15,-3 6 6 16,-7 12 5-16,0 8 11 16,0 6-8-16,-13 3-9 0,-12 0 3 15,-4 23 15-15,-2 7 2 16,0 6 4-16,4 4 1 16,2 5 17-16,6-1 6 15,7 0 6-15,12-6 3 16,0-2 9-16,31-10-15 15,21-10-5-15,8-10 6 16,5-6-16-16,-3-14-3 16,-6-27-8-16,-10-8-92 15,-12-11-204-15</inkml:trace>
  <inkml:trace contextRef="#ctx0" brushRef="#br0" timeOffset="-153951">10247 14872 377 0,'0'0'384'0,"0"0"-237"16,0 0-49-16,0 0 2 15,0 0-8-15,0 0-50 16,149-152-24-16,-122 100-10 16,0-6 6-16,-1-4-14 15,-3 4 2-15,-3 4-2 16,-7 1-8-16,-6 9 4 0,-5 10-2 15,-2 8 6-15,0 12-1 16,0 7 0-16,0 7-11 16,0 0-12-16,-9 0-9 15,-7 5 33-15,-3 19 1 16,-4 10 7-16,1 9-4 16,0 11 4-16,0 8 12 15,-3 13-3-15,2 8 18 16,6-3-13-16,3-5-12 15,3-11-2-15,5-12 5 16,2-16-1-16,4-12-5 16,0-14-3-16,0-4-2 0,0-6 8 15,6 0-8-15,17-18 34 16,2-13-36-16,9-10-11 16,2-3-14-16,-7 4-18 15,-3 5 28-15,-5 13 13 16,-5 7 2-16,-6 10-10 15,-1 5 10-15,1 0-5 16,-4 18-17-16,-2 9 22 16,1 6 15-16,1 1-4 15,0 1 18-15,0-7-3 16,0-7 0-16,1-1-5 16,-1-11 4-16,4-1-3 15,-1-6 6-15,1-2-5 0,7 0-1 16,3 0 0-16,-1-12-15 15,6-12-3-15,2-5-4 16,0-5-28-16,2-3-34 16,-4 4-117-16,-6 5-180 15</inkml:trace>
  <inkml:trace contextRef="#ctx0" brushRef="#br0" timeOffset="-153081.4">10998 14837 180 0,'0'0'432'0,"0"0"-243"16,0 0-52-16,0 0-45 16,0 0-49-16,0 0-26 15,0 4-9-15,0-4-4 0,0 0-1 16,0 0 4-16,0 0-6 16,0 0 2-16,0 0 1 15,0 0 7-15,0 0-4 16,0 0 5-16,2-20-12 15,-2-8-14-15,0-4-1 16,0-3 15-16,0 5 6 16,0 6-6-16,-6 6 2 15,-1 9-2-15,3 4 35 16,-3 5-2-16,-7 0-6 16,-3 5-23-16,-5 22-4 15,-3 5 4-15,0 6 3 16,6 0 21-16,3-2 0 0,5 1-4 15,3-3-4-15,6-8-10 16,2-3-5-16,0-9 1 16,0-7-6-16,10-5 0 15,5-2 0-15,7 0 40 16,3-9-40-16,0-18-21 16,1-4-40-16,-1 4-22 15,-3-5 15-15,-4 6 43 16,-5 3 23-16,-2 11 0 15,-4 6 4-15,-4 6 21 16,1 0-5-16,0 0-18 16,3 22 0-16,-1 6 35 0,0 9 7 15,2-2-19-15,1 4 4 16,2-9 8-16,-2-2-13 16,0-10-7-16,-3-8-7 15,-1-3-3-15,0-7-3 16,3 0 5-16,5-7 10 15,6-18-3-15,-2-6-14 16,1-3-30-16,-2-2 17 16,-3 2 11-16,-2 6 2 15,1 3 0-15,-4 9 4 16,1 8 1-16,1 7 9 16,-2 1-4-16,1 0-9 15,3 15-1-15,-4 14 0 0,1 3 6 16,0 5 12-1,-2-2-3-15,-1-3-1 0,-1-5-3 16,-1-14-6-16,-2-5 2 16,0-3-4-16,1-5 0 15,4 0 8-15,8-15 14 16,8-16 10-16,8-13-29 16,4-9-1-16,10-5-3 15,2-10 0-15,0 8-1 16,-9 14-1-16,-16 11-1 15,-13 21-11-15,-9 14-13 16,0 0-29-16,-9 34-137 16,-13 7-12-16,-1 8-195 15</inkml:trace>
  <inkml:trace contextRef="#ctx0" brushRef="#br0" timeOffset="-152676.52">11654 14834 366 0,'0'0'585'15,"0"0"-421"-15,0 0-64 16,0 0-74-16,0 0-9 16,0 0-14-16,114-41-1 15,-97 46 1-15,1 8 9 16,1-8 4-16,0-2-8 16,-1-3 8-16,1 0 1 15,-3-7-2-15,-3-12-4 16,-6-4-11-16,-2-7-3 0,-5-2-76 15,0-2 9-15,0 5 11 16,-5 6 14-16,-8 11 43 16,2 2 2-16,-5 8 14 15,-1 2 18-15,-6 6-11 16,-4 23-5-16,-2 12 41 16,-2 5-3-16,2 4-20 15,7 1 7-15,6-3-1 16,7-4-22-16,9-7 9 15,0-11-4-15,20-11-9 16,20-15 4-16,14 0 1 16,6-29-2-16,2-17-17 0,-8-5-33 15,-4-12-62-15,-17 0-226 16,-12 4-512-16</inkml:trace>
  <inkml:trace contextRef="#ctx0" brushRef="#br0" timeOffset="-151154.83">12768 14815 498 0,'0'0'197'15,"0"0"-88"-15,0 0-37 16,0 0-36-16,0 0-13 15,0 0-18-15,132-240 6 16,-108 194-7-16,-4-1 0 16,-2 2-1-16,-5 3-2 15,-1 2 5-15,-6 4 25 16,1 6 2-16,-3 8 1 16,-2 13-2-16,-2 2 9 15,0 5 0-15,0 2-41 16,0 2-23-16,-4 26 23 0,-11 9 24 15,-8 12 14-15,3 8 4 16,0 9-19-16,6 8 3 16,6 0-10-16,6-2 0 15,2-14-1-15,0-9-12 16,8-13 4-16,8-18-5 16,2-8 4-16,4-10-4 15,1-4 23-15,6-28-7 16,4-18-18-16,3-13-16 15,-1-5-15-15,3-2-6 16,-4 0 13-16,-3 10 24 16,-7 6 0-16,-4 11 1 0,-4 15 3 15,-7 7-1-15,-5 12 16 16,-4 7-3-16,0 2-16 16,0 0-7-16,0 14-19 15,-10 17 26-15,-9 9 24 16,1 7-9-16,-1 10-4 15,0 7 15-15,0 6-1 16,-1-2-11-16,6-6-7 16,3-13 3-16,4-15-9 15,7-14 2-15,0-12 1 16,0-7-2-16,0-1 2 16,0 0-4-16,7-1-17 15,20-27 17-15,8-11-51 16,3-5-49-16,3 0-14 15,-6 6 60-15,-1 12 54 0,-10 9 0 16,-6 12 0-16,-2 5 23 16,-8 0-12-16,-1 10-6 15,-2 20 2-15,-5 6 51 16,0 9-15-16,0-6-19 16,-2 3-2-16,-1-3 0 15,3-9-11-15,0-6-3 16,0-11 3-16,0-8 5 15,14-5-12-15,3 0-1 16,8-11 21-16,6-15-11 0,0-9-13 16,2-5-10-16,-1-1-8 15,-3 2-14-15,-5 2 5 16,-1-1 27-16,-8 6 2 16,-1 4 0-16,-6 8 0 15,-3 10 6-15,-3 4 7 16,-2 6 6-16,0 0-21 15,0 0-20-15,-7 22 5 16,-8 14 15-16,-3 7 8 16,-2 4-4-16,9-3 1 15,2-3 2-15,9-6 6 16,0-12-9-16,0-5-4 16,0-8 8-16,13-8-5 0,5-2 0 15,7 0 9 1,1-12 5-16,6-14-7 0,2-5-10 15,-1-4-16-15,0-8-13 16,3-9 10-16,-1 2 13 16,-6 0 6-16,-6 14 0 15,-15 13 0-15,-8 16 0 16,0 7 21-16,-8 0-12 16,-15 0-9-16,-4 14-1 15,8 8 0-15,5 0-2 16,10 0 3-16,4 6 5 15,0 2-4-15,8 2 12 16,8-4 11-16,-5-6-7 16,-4-6-3-16,-7-7-10 0,0-5 0 15,0-3-4-15,0-1-1 16,-18 0-10-16,-11-18-28 16,-4-26-112-16,0-14-241 15</inkml:trace>
  <inkml:trace contextRef="#ctx0" brushRef="#br0" timeOffset="-151031.89">13861 14311 876 0,'0'0'243'15,"0"0"-124"-15,0 0-66 16,0 0-53-16,0 0-11 16,0 0-249-16,-52 44-227 15</inkml:trace>
  <inkml:trace contextRef="#ctx0" brushRef="#br0" timeOffset="-150857.99">12971 14516 1241 0,'0'0'88'0,"0"0"-67"15,0 0 9-15,0 0-29 16,0 0-2-16,0 0-44 15,346-70-229-15,-321 60-180 16</inkml:trace>
  <inkml:trace contextRef="#ctx0" brushRef="#br0" timeOffset="-149384.1">14516 14726 783 0,'0'0'158'15,"0"0"-93"-15,0 0-48 16,0 0-17-16,0 0 0 16,0 0 1-16,-20 23 13 15,15-18 0-15,3-2 24 0,2-2-7 16,0-1-15-16,0 0 4 15,0 0 36-15,18-26 5 16,11-12-19-16,4-6-32 16,1-2-7-16,1 8-1 15,-2 6 5-15,1 0-5 16,-7 12-1-16,-3 6 4 16,-5 10-10-16,-11 4 0 15,1 0-6-15,-7 14 6 16,-2 20 5-16,0 8 36 15,0 11-11-15,-2-2 1 16,-9-1-16-16,2-9-3 0,2-15-3 16,1-11-2-16,3-8 2 15,1-6-4-15,2-1 2 16,0 0 8 0,0-5 0-16,18-22-4 0,9-9 1 15,7-10-2-15,3 2-4 16,1 0 4-16,-3 9-1 15,-3 8-4-15,-5 10-4 16,-9 12-2-16,-3 5-1 16,-8 0 1-16,-2 17 0 15,-5 15 6-15,0 5 6 16,0 5 7-16,0-2-5 16,0-6-1-16,0-8-5 15,0-12-1-15,0-7 1 16,0-7-1-16,0 0 3 0,2-7 3 15,15-21-7-15,10-18-9 16,8-1-8-16,4-6-2 16,3 11-9-16,-4 6 20 15,-3 10 6-15,-6 8 0 16,-6 8 1-16,-7 10-4 16,-8 0 5-16,-1 7 5 15,-5 23-4-15,-2 7 14 16,0 7-2-16,0 0 0 15,0-4-2-15,0-8-7 16,0-10-1-16,0-9 0 16,0-10-1-16,0-3 2 0,4 0 2 15,6 0-1-15,3-17 2 16,7-10-2-16,3-4-5 16,-2 2-4-16,2 0-1 15,-3 4 3-15,0 3 2 16,-2 6 1-16,-7 8-1 15,-5 4 4-15,-3 4-2 16,-3 0-2-16,0 12-4 16,0 22 0-16,0 12 4 15,0 6 10-15,0 0-6 16,0-11-3-16,0-10 3 16,9-11-4-16,2-9 6 15,5-11-4-15,3 0 1 0,8-18 14 16,4-23-7-1,1-13-10-15,-10-8-9 0,-9 1-23 16,-13 6 10-16,0 13 11 16,-15 12 11-16,-14 14 0 15,0 11 4-15,-4 5-2 16,-1 5-1-16,5 17-2 16,7 6 1-16,11 2-6 15,11-1-118-15,0 0-198 16,25-15-539-16</inkml:trace>
  <inkml:trace contextRef="#ctx0" brushRef="#br0" timeOffset="-148334.75">16131 14618 404 0,'0'0'281'0,"0"0"-188"15,0 0-68-15,0 0 42 16,0 0-20-16,0 0-15 16,27-54-24-16,-35 38 1 15,-13 2 7-15,-2-3-8 16,-2 6 2-16,2 2 28 16,-1 6 18-16,-3 3-4 0,0 0 3 15,3 12-11 1,2 11-7-16,1 10-10 0,8 6 5 15,9 5-9-15,4 2 1 16,0-7-15-16,9-8-2 16,13-13-4-16,5-13 3 15,4-5-3-15,5-18 22 16,-3-26-16-16,-2-10-9 16,-4-4-20-16,-2-9-4 15,-6 6 13-15,2-1-4 16,-4 1 15-16,1 6 2 15,0 4-2-15,0 15 4 16,-4 10 17-16,-4 15 3 16,-5 8-3-16,-5 3-13 0,0 2-8 15,0 22-18-15,0 12 18 16,-5 6 26-16,-8 6-14 16,-3 6 4-16,1 0-6 15,1 4-5-15,1 2-1 16,-1-1 2-16,4-5-2 15,-1-10 0-15,3-12-3 16,4-6-1-16,4-17 0 16,0-8-1-16,6-1 1 15,24-5 10-15,10-21 7 16,7-11-17-16,0-3-5 16,-1 1-9-16,-1-2-3 15,-7 7-1-15,-7 2 7 16,-8 3-3-16,-8 8 14 15,-6-1 1-15,-4 5-1 0,-5 5-5 16,0 2 4-16,0 3 1 16,0 3-2-16,-8 1-3 15,-5 3 1-15,-2 0-8 16,-7 12-2-16,-1 11 7 16,-2 7 2-16,6 6 5 15,3 5 6-15,9 8 6 16,7-5 3-16,0 0-4 15,25-7-6-15,8-15 3 16,7-17 2-16,5-5-5 0,2-22 3 16,2-24-8-16,-1-8-20 15,0-2-1-15,-4-4-4 16,-1 2 0-16,-10 0 12 16,-4 0 8-16,-12 1 5 15,-7-1 1-15,-6 7 12 16,-4 14 5-16,0 13 0 15,0 12-4-15,0 10 4 16,-2 2-18-16,-12 0-14 16,-1 22 14-16,-3 7 0 15,1 12 1-15,1 9 15 16,3 6-1-16,1 10 4 16,8-6-1-16,4 1-6 15,0-8-7-15,2-7-3 16,12-14 1-16,5-17 1 0,10-15 2 15,10-4-6-15,9-36-27 16,-1-16-34-16,-2-8-86 16,-14-6-244-16</inkml:trace>
  <inkml:trace contextRef="#ctx0" brushRef="#br0" timeOffset="-147268.78">17819 14466 469 0,'0'0'383'0,"0"0"-211"16,0 0-76-16,0 0-13 16,0 0-46-16,0 0-30 15,92-104 5-15,-57 63-7 16,1-5-5-16,-5-4-5 15,-6 2 0-15,-5-2-12 16,-7 2-12-16,-6 7 26 0,0 9 1 16,-5 13 4-1,-2 8 0-15,0 7 0 0,0 4-2 16,0 0-10-16,-6 17-1 16,-15 15 11-16,-1 8 22 15,-3 6-2-15,3 10 7 16,0 6 6-16,1 2 12 15,6 2-16-15,6-8-7 16,9-3-6-16,0-7-4 16,0-12-5-16,16-13 0 15,11-16-4-15,4-7-2 16,9-7 9-16,5-34-10 16,1-3-15-16,-1-9-11 15,-1-2-28-15,-1-4-32 16,-3-3 30-16,-5 1 44 0,-3 2 12 15,-3 1 0-15,0 13 4 16,-9 13 5-16,-7 16 32 16,-6 8 24-16,-7 8-27 15,0 2-38-15,0 27 8 16,0 15-4-16,-13 9 41 16,-4 8-29-16,2 7 1 15,1-6 5-15,2 1-5 16,1-9 5-16,1-4-8 15,2-10-2-15,1-12-6 16,5-12-4-16,2-10 0 16,0-6-2-16,0 0 9 0,0-15-9 15,9-16-1-15,13-5-27 16,7-4-3-16,0 4-2 16,-2 10 2-16,-5 11 22 15,-2 11 9-15,-2 4-7 16,2 4 7-16,0 20 5 15,3 8 37-15,-2 3-11 16,0-2 0-16,-3 0-18 16,-10-11-11-16,1-6-1 15,-5-6 4-15,-4-8-4 16,5-2 3-16,2-8-4 16,6-21-3-16,3-15-60 15,-1-4-115-15,-4-3-190 0</inkml:trace>
  <inkml:trace contextRef="#ctx0" brushRef="#br0" timeOffset="-147085.53">18131 14200 860 0,'0'0'356'15,"0"0"-253"-15,0 0-39 16,0 0-39-16,0 0 17 15,0 0-28-15,344-7-14 16,-262-1-47-16,-6 2-212 0,-9-2-446 16</inkml:trace>
  <inkml:trace contextRef="#ctx0" brushRef="#br0" timeOffset="-146301.15">19005 14355 365 0,'0'0'331'16,"0"0"-275"-16,0 0-39 16,0 0 60-16,0 0-21 15,0 0-33-15,11 40-8 16,-11-40 5-16,0 0 13 16,0 0 39-16,0 0 18 0,3 0 20 15,1-4-30 1,1-10-57-16,-3-8-12 0,-2-1 0 15,0-4-5-15,0 3-3 16,0 4-2-16,0 6 1 16,-4 6-4-16,-10 8 1 15,-4 0 1-15,-4 6 0 16,-7 24 2-16,-2 4 1 16,-3 7-2-16,3 0 1 15,9 0 2-15,4-5-1 16,9-10 4-16,9-14-4 15,0-6-3-15,0-6-1 16,18 0 1-16,9-18 23 16,4-10-13-16,0-2-10 0,-2 2-22 15,-7 3-18-15,-2 9 27 16,-4 6 13-16,-5 8-3 16,0 2 6-16,-2 0 7 15,2 0 4-15,5 19 9 16,2-3 5-16,0 7-8 15,1 0-8-15,-1-9 1 16,-1 0-10-16,0-10-2 16,3-4 9-16,5 0-7 15,4-20 9-15,-1-13-8 16,-1-5-4-16,0-7-32 16,-7-6-5-16,0-4-8 15,-4 0 17-15,-2 3 17 16,-6-3 4-16,1 12 7 15,-1 6 6-15,2 15 25 0,-4 8 17 16,-3 7-27-16,-3 7-2 16,0 0-19-16,0 3-8 15,0 24 8-15,-13 8 2 16,-3 9 16-16,1 7-6 16,3-1 3-16,3 6 5 15,3-2-1-15,6-4-2 16,0-6-5-16,0-8-10 15,0-12-1-15,4-9-1 16,15-9 4-16,6-6-2 0,8-9-2 16,4-17-21-16,-2-8-28 15,-3-1-18-15,-13 0-149 16,-12-4-253-16</inkml:trace>
  <inkml:trace contextRef="#ctx0" brushRef="#br0" timeOffset="-146142.22">19257 14191 1031 0,'0'0'293'0,"0"0"-166"15,0 0-82-15,0 0-39 16,0 0 1-16,0 0-1 16,292-64-6-16,-254 52-53 0,-13-2-97 15,-17-3-247 1</inkml:trace>
  <inkml:trace contextRef="#ctx0" brushRef="#br0" timeOffset="-143777.08">20401 14517 605 0,'0'0'257'0,"0"0"-64"16,0 0-11-16,0 0-74 16,0 0-61-16,0 0-33 15,18-32-4-15,-12 27 1 16,9-7 2-16,8-8 27 15,6-10-26-15,4-11-10 16,3-11 5-16,5-8-3 16,5-5-1-16,1-1-5 15,0 11-3-15,-7 10 3 16,-9 15-2-16,-9 16 2 16,-6 11-4-16,-7 3-3 0,-5 12-2 15,-2 19-19 1,-2 14 22-16,0 2 6 0,-11 4 8 15,-11-1-4-15,-7-3 4 16,-2-8-7-16,-5-9 4 16,3-10-1-16,4-14-1 15,4-6-1-15,10 0 5 16,11-22 3-16,4-14 4 16,0-6-7-16,4 3-3 15,11 6 1-15,-1 11 10 16,-3 10 2-16,-3 4 7 15,-2 8-7-15,-6 0-7 16,4 0-8-16,3 3-2 16,-3 22-6-16,2 5 6 0,-1 2 5 15,0 6 2-15,1-8-2 16,3-2-2-16,5-3 1 16,1-8-1-16,5-1-1 15,7-14 1-15,7-2 3 16,10 0-4-16,14-20-2 15,6-12-9-15,3-8-25 16,1-4-7-16,-13 0 9 16,-12 4 0-16,-10 0 18 15,-13 11 14-15,-5 10 0 16,-6 5 1-16,-4 10 6 16,0-1 14-16,-3 5-7 15,-2 0-14-15,0 0 0 16,2 5-13-16,-2 15 4 0,2-1 9 15,0 0 5-15,-2-7-3 16,0-4-1-16,0-6-1 16,0 1 3-16,0-3-2 15,0 0-1-15,0 0 0 16,0 0 0-16,0 0 0 16,0-3-5-16,0-15-15 15,0-5 1-15,0-3-10 16,0 4 24-16,0 5 5 15,-4 6 1-15,0 6 21 16,-4 2 3-16,-3 3-12 0,-9 0-13 16,-6 24 0-1,-10 9 4-15,2 6-3 0,3 5 3 16,10 2 4-16,9 0-5 16,12-7-3-16,0-7-4 15,2-6 4-15,18-14 0 16,3-10-1-16,1-2 0 15,5-12-16-15,2-22-3 16,0-5-2-16,3-6-17 16,-3-1 2-16,-1 7 26 15,-7 4 11-15,-5 12 0 16,-5 10 10-16,-7 9 1 16,-6 4 18-16,0 0-29 15,0 12-6-15,0 17 6 0,-6 14 35 16,-9 1-11-16,7 7-11 15,2-10-1-15,6-3-4 16,0-6 1-16,8-11 1 16,9-6-5-16,6-11-1 15,4-4-4-15,2-4-12 16,6-24-10-16,-2-12-20 16,-1-10-27-16,-3 4-79 15,-5 0 38-15,-6 5 85 16,-7 14 25-16,-4 8 3 15,-3 12 89-15,-4 7 27 16,0 2-101-16,0 26-4 16,-4 7 5-16,-5 6 25 0,0-1-22 15,6-3-3-15,3-5-4 16,0-5-8-16,8-11-2 16,16-8 1-16,0-8 1 15,5 0 10-15,-2-12-17 16,0-22-36-16,-2-3-31 15,-4-8-60-15,-2-3 26 16,-9 4 89-16,2 5 12 16,-3 10 28-16,-3 7 61 15,4 8-8-15,-2 8-20 16,-1 6-15-16,2 0-30 16,0 8-15-16,-5 20 3 15,1 9 11-15,-5 12-2 0,0 4-1 16,-5 14-4-1,-17 9-4-15,-5 8 2 0,-4 15 1 16,0 8-2-16,-3 0 2 16,3-8-5-16,4-14 0 15,3-13 0-15,4-14-2 16,6-17 3-16,3-12-2 16,3-10-1-16,0-9 2 15,0-10-2-15,-3 0 0 16,-3 0 5-16,1-14 5 15,-5-12 3-15,3-10 3 16,-1-6-4-16,7-14-4 0,9-8 1 16,0-12-7-16,13-9 1 15,26-5-1-15,7 1-4 16,8 8-9-16,8 7-26 16,5 4 0-16,5 1-15 15,5-5 20-15,8 0 22 16,2 4 10-16,-9 10 0 15,-18 16 0-15,-25 17 7 16,-21 15 2-16,-14 9 4 16,0 3-10-16,-16 0-3 15,-19 3 0-15,-7 15 3 16,-3 3-2-16,5 2 0 0,11-2 0 16,6-3 0-16,19-3-1 15,4-2 0 1,0 2 0-16,22 5 4 0,7 6 0 15,9 3 3-15,-2-1-3 16,-7-4-4-16,-11-8 0 16,-10-9-3-16,-8-2 3 15,0-5 6-15,0 0 10 16,-22 0-11-16,-16-6-5 16,-15-7-40-16,-10 1-157 15</inkml:trace>
  <inkml:trace contextRef="#ctx0" brushRef="#br0" timeOffset="-142910.04">23299 13932 343 0,'0'0'579'0,"0"0"-403"16,0 0-4-16,0 0-77 15,0 0-39-15,0 0-25 16,0 0-31-16,31-92-3 16,-11 132 1-16,4 14 4 0,-1 6-2 15,-6-2 6-15,1-14-1 16,-5-15-1-16,-3-13-1 15,-4-15-3-15,5-1-9 16,5-17 1-16,9-24 4 16,6-13-21-16,3-1-2 15,1 2 9-15,-4 5 13 16,-6 14 5-16,-3 8 4 16,-11 12 9-16,-2 5 16 15,-7 9 4-15,-2 0-24 16,2 17-9-16,-2 26-5 15,0 15 5-15,-13 20 21 0,-20 10-9 16,-8 10-1 0,-5 4-7-16,-1-8-1 0,11-9-2 15,11-22-1-15,19-16-22 16,6-24-47-16,18-23-158 16,22-12-213-16</inkml:trace>
  <inkml:trace contextRef="#ctx0" brushRef="#br0" timeOffset="-142705.16">24190 14015 1074 0,'0'0'221'0,"0"0"-187"0,0 0 20 16,0 0-53-16,0 0 13 15,0 0-14-15,154-21-42 16,-121 21-147-16,-10 0-116 16,-12 0-291-16</inkml:trace>
  <inkml:trace contextRef="#ctx0" brushRef="#br0" timeOffset="-142580.24">24244 14183 462 0,'0'0'359'0,"0"0"-95"16,0 0-67-16,0 0-80 15,0 0-61-15,0 0-50 16,63 22 16-16,10-36-22 0,1-6-80 16,-5-9-303-1</inkml:trace>
  <inkml:trace contextRef="#ctx0" brushRef="#br0" timeOffset="-141839.16">25227 13994 465 0,'0'0'290'0,"0"0"-185"0,0 0-57 15,0 0-3-15,0 0-17 16,0 0-17-16,-27 28 58 16,10-16 1-16,-2-3-3 15,7-4 7-15,0-3-19 16,5-2-24-16,7 0-6 15,0 0 3-15,0-16 5 16,9-12-33-16,20-6-12 16,14-2-5-16,1 4 9 15,3 8-6-15,-7 10 9 16,-7 12-16-16,-8 2 21 16,-4 7 0-16,-9 20 2 15,-7 9-2-15,-5 5 2 0,0 5-2 16,-15-5 0-16,-20 7 8 15,-13 1 7-15,-10 4 1 16,-7-2-6-16,-1-7-2 16,5-6-5-16,12-14 2 15,20-14-2-15,18-7 0 16,11-3 15-16,17-18 29 16,29-14-35-16,10-1-10 15,2 9 1-15,-1 10-3 16,-2 14 0-16,-1 0-14 15,0 23-12-15,-3 4-26 16,-4 1-72-16,-10-12-188 0,-8-9-647 16</inkml:trace>
  <inkml:trace contextRef="#ctx0" brushRef="#br0" timeOffset="-141486.68">25648 14183 957 0,'0'0'307'15,"0"0"-201"-15,0 0-63 16,0 0-8-16,0 0-13 16,0 0-8-16,408-92-12 15,-381 92-1-15,-13 0 2 16,-10-4 1-16,-4-4-4 0,0-7-6 16,0-2-16-1,0-5 13-15,0-1-7 16,-4-3 9-16,-10-2 5 0,1 2 2 15,-1 2 0-15,1 9 19 16,6 6 13-16,3 7 5 16,1 2-1-16,3 0-28 15,-4 14-8-15,-5 22-7 16,-6 14 7-16,-3 8 10 16,-3 1-5-16,6-3 0 15,3-1-5-15,10-14-9 16,2-7-50-16,0-12-33 15,23-18-169-15,12-4-351 0</inkml:trace>
  <inkml:trace contextRef="#ctx0" brushRef="#br0" timeOffset="-141027.93">26598 13828 828 0,'0'0'317'16,"0"0"-175"-16,0 0-56 16,0 0-35-16,0 0-28 15,0 0-22-15,68-81 3 16,-54 81-7-16,-5 0 4 16,1 12-2-16,-6 11-3 15,-2 3 4-15,0 3 0 0,-2 0 0 16,0 1 0-16,-6 3-4 15,-23-4 4-15,-12 2 3 16,-5-5-2-16,-2-8 3 16,15-6-1-16,16-7-3 15,17-5-3-15,0 0 3 16,33-7 0-16,16-10-11 16,13 4 11-16,2 2 1 15,4 8 5-15,-13 3 1 16,-14 0 12-16,-22 14-6 15,-19 10-13-15,0 1 8 16,-29 9 11-16,-19-1 8 0,-10-1-14 16,-5-6-12-16,7-6 8 15,5-8-9-15,11-10-7 16,13-2-43-16,19-9-57 16,8-24-184-16,17-12-746 15</inkml:trace>
  <inkml:trace contextRef="#ctx0" brushRef="#br0" timeOffset="-140504.21">27073 13883 957 0,'0'0'159'0,"0"0"-77"15,0 0-1 1,0 0-81-16,0 0-9 0,0 0-40 15,131-83-28-15,-111 76 28 16,-9 7 38-16,-1 0-20 16,1 12 31-16,1 8 11 15,0 6 36-15,-5-1-6 16,-7 3-3-16,0-2 23 16,-11 2-30-16,-18 1 8 15,-5-5-13-15,0-6 11 16,5-4-11-16,10-10-9 15,7-3-2-15,12-1-3 16,0 0 2-16,0 0 11 16,16-22-6-16,15-12-18 0,7-3-1 15,5-2 7 1,-5-1-2-16,-7 1-5 0,-4 2 2 16,-8 3 2-16,-3 3-4 15,-7 12 5-15,-5 3-4 16,-2 7 1-16,-2 5 6 15,0 4-3-15,0 0-5 16,-2 0-15-16,-13 18 14 16,-3 15 1-16,7 8 9 15,7 8 4-15,4 6 4 16,0-2-7-16,10-2-6 16,15-13 0-16,4-15-4 0,4-16-13 15,7-7-40-15,5-26-81 16,-5-23-417-1</inkml:trace>
  <inkml:trace contextRef="#ctx0" brushRef="#br0" timeOffset="-139424.72">27829 13924 384 0,'0'0'162'0,"0"0"-5"16,0 0 23-16,0 0-62 16,0 0-7-16,0 0 19 15,0-20-33-15,0 20-19 16,0 0-24-16,0 0-30 15,-5 2-24-15,-7 28-11 16,-5 18 11-16,-7 16 6 16,1 8 1-16,3-1-5 15,9-4-2-15,6-16-54 16,5-17-202-16,0-22-193 0</inkml:trace>
  <inkml:trace contextRef="#ctx0" brushRef="#br0" timeOffset="-139034.81">28296 13860 251 0,'0'0'849'15,"0"0"-726"-15,0 0-89 16,0 0-28-16,0 0 10 15,0 0 15-15,121-9-22 0,-74 2-6 16,-5 0 9 0,-11 0-7-16,-8-3-2 0,-17-5-3 15,-4-4-33-15,-2-1-12 16,0-2 33-16,-6 4 7 16,-8 0 5-16,3 6 2 15,5 5 5-15,3 5 11 16,1 2 19-16,2 0-13 15,-6 0-3-15,-10 11-21 16,-9 21 2-16,-6 17 29 16,-2 9-9-16,3 1-17 15,10 0 1-15,7-6-5 16,11-9-1-16,2-9-69 16,0-15-117-16,15-19-233 15</inkml:trace>
  <inkml:trace contextRef="#ctx0" brushRef="#br0" timeOffset="-138088.42">28952 13776 751 0,'0'0'179'16,"0"0"-117"-16,0 0-20 15,0 0 21-15,0 0-35 16,0 0-18-16,-2-9-2 0,2 9 1 16,0 0 2-1,-2 0 13-15,0 0 1 16,-4 0-1-16,0 0-14 0,-3 0-5 15,3 0 2-15,4 3-4 16,-2-1-2-16,2-2 6 16,2 0 3-16,0 0 7 15,0 0-3-15,0 0 3 16,0 0-7-16,0 0-2 16,0 0-3-16,0 0 5 15,0 0-4-15,0 0 7 16,0 0 10-16,10-6-7 15,5-16 4-15,8-4-17 16,1-5 5-16,5-1-7 16,-4 4 5-16,-3 5 5 0,-9 8-3 15,-6 8 13-15,-3 7 1 16,-4 0-19-16,0 0-3 16,0 0-9-16,0 22-9 15,0 5 18-15,0 5 1 16,0 5-1-16,-11 1 5 15,-5 3-5-15,-3-4 0 16,1-2 5-16,2-8-4 16,7-5 2-16,7-8-3 15,2-4 0-15,2-4-15 16,27-6-14-16,11 0 20 16,5 0-2-16,-1 0-26 0,-5-6-22 15,-12-9-12-15,-10-4 31 16,-6-7 27-16,-4-1 12 15,-5-5 2-15,3-6 11 16,3 3 15-16,-1 1-1 16,2 6 8-16,-2 12-8 15,-5 5 17-15,-2 11 6 16,0 0-14-16,0 0-25 16,0 32-10-16,-2 19 0 15,-19 14 22-15,0 8-2 16,-2-3-16-16,1-2-1 15,3-9-6-15,4-15-1 16,7-8-64-16,6-18-180 0,2-18-278 16</inkml:trace>
  <inkml:trace contextRef="#ctx0" brushRef="#br0" timeOffset="-137624.12">29590 13662 1017 0,'0'0'175'0,"0"0"-99"16,0 0-19-16,0 0-53 15,0 0-2-15,0 0 4 16,178-65-5-16,-165 82-2 16,-9 9-16-16,-4 7 6 0,0 6 1 15,-13 3 10 1,-14-3 2-16,1 0 5 0,-1-7 0 15,2-8 0-15,10-8 2 16,3-6-8-16,8-8 4 16,4-2 6-16,0 0 14 15,0-10 4-15,20-13-27 16,9-12-2-16,5-3-6 16,-1-5-2-16,0 2-13 15,-6-5 18-15,-4 7 3 16,-8 13 2-16,-8 8 1 15,-7 13 31-15,0 2 1 16,0 3 0-16,0 0-21 16,0 11-14-16,0 18 3 0,-7 14 8 15,-2 11 9-15,1-4-17 16,5-1 3-16,3-2-2 16,0-7-4-16,0-6-28 15,0-9-25-15,3-12-75 16,12-10-197-16,5-3-350 15</inkml:trace>
  <inkml:trace contextRef="#ctx0" brushRef="#br0" timeOffset="-137339.04">30066 13864 682 0,'0'0'280'16,"0"0"-126"-16,0 0-19 15,0 0-83-15,0 0-30 0,0 0-17 16,170-78 13-16,-152 78-3 15,-9 0-12-15,-7 4-3 16,-2 14-3-16,0 6 3 16,-7 8 29-16,-17 2-15 15,-8 4 3-15,-3 1 7 16,-1-3-6-16,2-4 2 16,10-9-1-16,6-5 0 15,12-9-10-15,6-9-5 16,20 0-1-16,37-6 23 15,26-19-2-15,13 1-24 16,5 2-45-16,-8 5-94 0,-11 7-456 16</inkml:trace>
  <inkml:trace contextRef="#ctx0" brushRef="#br0" timeOffset="-133641.66">1742 16150 225 0,'0'0'241'0,"0"0"-166"15,0 0-41-15,0 0 0 16,0 0 42-16,0 0-43 0,6-30-12 16,-4 20 25-16,0-2 14 15,0 6 14-15,-2-2 2 16,0-1-7-16,0 0-13 15,0 1-21-15,0 4 1 16,0 4-13-16,0 0 4 16,0 0-27-16,0 0-13 15,0 0-30-15,0 21 24 16,-6 6 19-16,-6 7 8 16,-1 7-1-16,-1 0-6 0,1 3 2 15,-1 5-3-15,3-4 0 16,5-4 4-16,2-11-1 15,4-8-2-15,0-9-1 16,0-8-1-16,4-5 1 16,13 0 0-16,8-12 22 15,8-16-1-15,-2-12-21 16,-2-4-33-16,-4-4-1 16,-9 5 3-16,-5 14 4 15,-5 10 27-15,-3 9 1 16,-3 10 9-16,2 0-10 15,0 0-10-15,3 14-20 16,2 18 2-16,3 9 20 0,4-2 8 16,1-3 10-16,2-5-1 15,-2-14-3-15,-7-6 4 16,0-7 11-16,-4-4 4 16,0 0 15-16,3-15 11 15,-1-20-19-15,2-14-31 16,-4-5-1-16,-2-8-10 15,-2 3-41-15,0 10 45 16,0 15 0-16,-2 12 6 16,0 16 28-16,2 1 22 15,0 5-50-15,0 0-22 16,0 23 0-16,0 0 22 16,4 8 3-16,7-4 1 15,1-4-3-15,-1-5-1 0,-3-6 7 16,2-12-4-16,3 0-1 15,5 0 14-15,8-21 7 16,5-16-2-16,5-7-21 16,-2-2-2-16,-5 2-4 15,-8-5-22-15,-5 5-15 16,-7 5 38-16,-5 6 3 16,-4 15 2-16,0 9 21 15,0 9 16-15,0 0-37 16,0 0-16-16,0 5-15 15,-2 25 26-15,-9 12 5 0,-1 15 4 16,-5 1 0 0,-1 10 12-16,1 6-1 0,-3 4-5 15,0-4 11-15,2-6-3 16,0-9-15-16,3-19 4 16,3-10-1-16,5-16-3 15,7-5 1-15,0-9-2 16,0 0 23-16,0 0 8 15,7-23-8-15,11-12-4 16,5 0-21-16,-1-5-16 16,4 4-23-16,-1 4 13 15,-1 6 19-15,-1 7 3 16,-6 7 5-16,-1 6-1 16,-7 6 0-16,0 0-7 0,-4 8-3 15,-3 24-12-15,2 9 21 16,-1-1 1-16,-3-1 23 15,4-7-3-15,0-6 5 16,0-11-15-16,1-7-2 16,-2-8-3-16,-1 0 7 15,5 0 5-15,1 0-7 16,8-4-9-16,8-15 20 16,7-14-21-16,4 1-85 15,0 0-149-15,3 1-133 16</inkml:trace>
  <inkml:trace contextRef="#ctx0" brushRef="#br0" timeOffset="-132824.95">2714 16290 36 0,'0'0'201'0,"0"0"-174"15,0 0 66-15,0 0 108 0,0 0-5 16,0 0-72-16,0 0-55 16,0 0-2-16,0 0 0 15,0 0-33-15,0 0-19 16,0 0-10-16,0 0 0 15,0 0-1-15,0 0-4 16,0 0 3-16,0-2 0 16,0 2 8-16,0-12 18 15,0-2 5-15,0-4-19 16,0-3-15-16,0-8-9 16,0 7 7-16,0 0-1 15,-8 5 3-15,-5 4 2 0,-1 9 1 16,5 4 10-16,-2 0-13 15,-5 0-12-15,-4 26 10 16,-9 9 2-16,3 11 6 16,1 1-5-16,5 3 8 15,7-9 5-15,3-5-8 16,8-14-6-16,2-5 4 16,0-8-1-16,0-9-6 15,0 0 2-15,0 0-2 16,8-9 3-16,9-18 4 15,5-7-4-15,-1-2-30 16,-4 4 21-16,-1 9 9 16,-5 9 2-16,-3 6-1 0,-1 8 12 15,0 0 3-15,4 0-16 16,3 14-2-16,8 8 2 16,-2 0 8-16,-5-3 4 15,1-7-10-15,-7-7 2 16,-3 0 5-16,0-5-1 15,-2 0 8-15,7 0 2 16,5-15-4-16,8-19 4 16,5-8-14-16,0-10-4 15,2-1-25-15,-4-6-2 16,0 1-21-16,-5 4 28 16,-2 1 20-16,-4 13 7 0,-10 14 10 15,-4 16 30-15,-2 4-6 16,0 6-31-16,0 0-10 15,0 0-20-15,0 0-4 16,0 15 19-16,-8 12 5 16,-5 8 2-16,1 9 3 15,1 5 15-15,-1 9 0 16,4 0 9-16,1 1-10 16,5-9-3-16,0-6-4 15,2-8-4-15,0-14-8 16,0-8 5-16,0-6-5 15,2-8-4-15,15 0 4 16,8-3 1-16,2-24-1 0,4-9-42 16,-6 0-128-16,-7-10-168 15</inkml:trace>
  <inkml:trace contextRef="#ctx0" brushRef="#br0" timeOffset="-132649.62">2917 16136 315 0,'0'0'411'0,"0"0"-198"16,0 0-78-16,0 0 32 16,0 0-80-16,0 0-81 15,52-3 35-15,-14-6-25 16,4-5-16-16,-6 2-5 0,-3 1-152 16,-8 2-225-1,-10-3-443-15</inkml:trace>
  <inkml:trace contextRef="#ctx0" brushRef="#br0" timeOffset="-131325.15">3876 16113 868 0,'0'0'152'0,"0"0"-127"15,0 0-23-15,0 0 31 16,0 0-20-16,0 0-2 16,131-17-4-16,-101 1 1 15,-6-2-5-15,-4-10-3 16,-6 2-9-16,-6-4-5 15,-4 2 7-15,-4 5-15 16,0 5 13-16,0 4 3 0,0 10-5 16,-4 4 8-1,-7 0 2-15,-7 4-3 0,1 19-12 16,-3 9 15-16,-1 4 1 16,4 4 9-16,5 9 28 15,6-4 2-15,6 7 28 16,0 6-27-16,0-7-5 15,0-7-17-15,14-16-14 16,-4-11 4-16,3-9-8 16,3-8 6-16,2 0 9 15,4-17 8-15,3-19-6 16,0-5 1-16,-6-3-18 16,1-5-10-16,-1 12-45 15,-4 7 44-15,1 0 9 0,-3 11-1 16,-1 0 3-16,-4 11 3 15,-1 0 1-15,-5 6 17 16,0 2 6-16,-2 0-27 16,2 2-18-16,0 24 5 15,4 10 13-15,-2 4 22 16,0 9-6-16,0-3-10 16,1-2 4-16,3-13-5 15,0-4-1-15,-2-13 1 16,3-6-1-16,-3-8-2 15,8 0 1-15,6-18 24 16,0-18-4-16,3-13-20 16,-3-1-3-16,-5-8-11 0,-4 2-24 15,-6 6-36-15,-5 14 58 16,0 8 13-16,0 16 15 16,0 7 48-16,0 5-30 15,0 0-33-15,0 8-2 16,0 16-9-16,0 10 11 15,0-1 2-15,0-1 1 16,0-2-2-16,0-4-1 16,13-4 0-16,6-8-3 15,2-9-2-15,6-2 5 16,8-3 7-16,4-3 15 16,1-16-18-16,0-11-4 0,-9-2-20 15,-6 0-9-15,-3 2 3 16,-11 4 7-16,-5 4-1 15,-2 8 20-15,-4 4 11 16,0 5 8-16,0 5 2 16,0 0-4-16,-12 0-17 15,-5 15-5-15,-6 7 4 16,0 6 1-16,5 6 11 16,5 2 3-16,2 8 1 15,7 2 2-15,4-2-4 16,0-3-3-16,2-11-4 15,16-12-6-15,4-8-4 16,3-10 1-16,0 0-17 0,0-37-101 16,-2-13-158-1,-3-16-748-15</inkml:trace>
  <inkml:trace contextRef="#ctx0" brushRef="#br0" timeOffset="-131044.71">4859 15717 674 0,'0'0'303'0,"0"0"-249"16,0 0-49-16,0 0 33 16,0 0 31-16,0 0-50 15,20 196-15-15,2-182-3 16,-2-9 18-16,1-5-3 16,-4-5 37-16,1-21-19 15,-7-6-11-15,-4-1-23 0,-7 1 4 16,0 3 3-16,-7 12-3 15,-12 3 0-15,-4 8 7 16,0 6-6-16,1 0-5 16,3 15-4-16,5 7 0 15,7 14-33-15,7 4-102 16,0 0-31-16,0 5-166 16</inkml:trace>
  <inkml:trace contextRef="#ctx0" brushRef="#br0" timeOffset="-129172.6">5200 16124 545 0,'0'0'238'16,"0"0"-167"-16,0 0 10 15,0 0 1-15,0 0-54 16,0 0-14-16,7-37 2 15,-7 25 35-15,0 3-27 16,-9-5-12-16,-6 6 3 16,-6-2-2-16,-1 10 5 15,-5 0-5-15,-2 0-5 16,1 0-4-16,3 18 3 16,2 5 2-16,5 8 0 0,7-1 6 15,5 6 2-15,6 0-1 16,0-4-8-16,2-2-8 15,15-12 0-15,6-8 0 16,6-10 8-16,6-17 17 16,8-24-1-16,-3-13-24 15,0-4-3-15,-7-4-32 16,-4-4-42-16,-6 2 49 16,-7-3 8-16,-3 5 20 15,-7 13 0-15,2 14 7 16,-4 17 38-16,-4 13 12 15,2 5-18-15,-2 0-25 16,0 0-14-16,0 0-10 0,0 17-1 16,0 11 11-16,0 11 23 15,-6 10 2-15,-8 5-6 16,-7 0 1-16,2 3 3 16,-1-1-6-16,-1 0 0 15,8-6-2-15,3-2-3 16,5-7-8-16,5-14-3 15,0-5-1-15,5-18-7 16,30-4 7-16,17-7 9 16,12-30 12-16,9-7-21 15,-4-2-21-15,-9 2-12 16,-8 4-25-16,-12 0-22 16,-9 4 19-16,-11 1 34 15,-9 12 22-15,-6 0 1 0,-5 11 4 16,0 3 7-16,0 4 40 15,-5 5-40-15,-12 0-5 16,-4 0-4-16,2 0 2 16,-6 5-1-16,3 9 0 15,-1 3 1-15,2 3 6 16,2 3 5-16,1 5 8 16,3 2-11-16,3 7 2 15,8-6 6-15,4-4-12 16,0 0-3-16,0-8-1 15,18-7 0-15,-1-7 0 16,4-5 5-16,1 0 3 16,5-5 3-16,7-21-11 0,1-6-1 15,1-5-12 1,-1 3-2-16,-2-2 9 0,-6 10 6 16,-4 12-3-16,-9 4 3 15,-8 5-1-15,-4 5 1 16,1 0-10-16,-1 0-17 15,-2 24 27-15,0 10 18 16,0 7 18-16,0-1-8 16,0 4 1-16,-7-7-16 15,1-2 4-15,0-12-12 16,6-10-4-16,0-9-1 16,0-4 3-16,0 0 0 0,3-17 8 15,24-24-7-15,6-7-4 16,6-6-7-16,0 4-16 15,-3 10-12-15,-5 14 13 16,-11 7 18-16,-7 11 8 16,-5 4-1-16,-8 4 1 15,2 0-2-15,-2 17-2 16,0 15 19-16,0 4 9 16,0 7-12-16,0-2 6 15,0-1-4-15,0-8-13 16,0-14-1-16,0-10-3 15,0-4-1-15,4-4 0 16,13-4 1-16,13-26 15 16,5-6-16-16,8-8-6 0,3 3-11 15,2-5-21-15,-2 7 3 16,-5 3 23-16,-6 9 10 16,-10 9 2-16,-12 10 5 15,-4 6 14-15,-4 2-10 16,-1 0-8-16,0 16 9 15,1 6-5-15,-5 4-3 16,0-8 4-16,0 1-4 16,0-7 2-16,0-7-1 15,0-5 0-15,0 0 0 16,0 0-1-16,0 0-1 16,0 0-1-16,0-14-12 15,0-11-28-15,-5 1-21 0,1-3 5 16,-2 6 17-16,0 2 29 15,2 6 10-15,0 4 2 16,4 9 19-16,-5 0 6 16,-3 0-15-16,-6 10-9 15,-4 16 13-15,0 9 3 16,-2 0-3-16,5 6 8 16,1 3 1-16,9 2-10 15,5-3-5-15,0-2-3 16,5-9 2-16,15-6-4 15,9-18-5-15,7-8 0 16,7 0 13-16,1-22-2 0,-1-8-7 16,-3-5-3-1,-3-2-1-15,-1-4-13 0,-5 8 3 16,-4 5 10-16,-5 2-2 16,-3 6 4-16,-7 8-2 15,-5 1 2-15,-5 8-2 16,-2-1-4-16,0-5-5 15,0 4 6-15,-2-4-5 16,-13 0-3-16,-1 0 4 16,-2 1 7-16,2 2 0 15,1 2 1-15,1 4-1 16,1 0 0-16,0 0-6 16,0 0-2-16,-1 10 7 0,3 7-3 15,2 6 5-15,9 7-1 16,0 11 22-16,2-1 8 15,30-5-4-15,10-2-5 16,7-15 3-16,5-11-17 16,1-7 3-16,0-21-10 15,-3-23-5-15,-12-10-60 16,-11-4-38-16,-15-1-244 16</inkml:trace>
  <inkml:trace contextRef="#ctx0" brushRef="#br0" timeOffset="-127549.56">7873 15855 387 0,'0'0'139'16,"0"0"-92"-16,0 0-30 15,0 0 16-15,0 0-19 16,0 0 6-16,0 0 57 16,11 40-12-16,-9-26 7 0,-2-5-29 15,0-4-6-15,3-1-20 16,-3-4 3-16,0 0 53 16,0 0 9-16,0 0-17 15,0-9-16-15,0-12-34 16,-9-2-15-16,-7-3-2 15,1-3-24-15,1 7-16 16,1 8 39-16,1 6-9 16,-1 8-1-16,-5 0 12 15,-4 8 2-15,-2 20-1 16,-3 9 14-16,2 6 0 16,3 2-4-16,9 5-5 15,4-7 1-15,9 3-5 16,0-11 3-16,0-3-4 0,4-18 5 15,14-10-5-15,2-4 0 16,13-36 26-16,5-13-26 16,7-14-31-16,1-4-2 15,-3-4-7-15,-7-1-40 16,-9 5 19-16,-8 5 42 16,-7 9 19-16,-4 12 7 15,-1 5 7-15,-5 13 41 16,3 7 4-16,-5 11 6 15,0 5-13-15,0 0-40 16,0 0-12-16,0 0-20 16,0 17-6-16,-11 12 26 15,-9 6 11-15,0 10 3 16,-1 7-1-16,8 6 15 16,2 9-7-16,2 0-3 0,9 1-3 15,0-5-6-15,0-15-1 16,0-12-6-16,7-14-2 15,9-16 0-15,10-6 3 16,10-14 17-16,6-18-6 16,7-12-5-16,-2-7-9 15,-7 3-6-15,-4 2-59 16,-9 5 12-16,-8 4 34 16,-7 8 19-16,-3 12 3 15,-5 5 3-15,-4 8-2 0,0 4 20 16,0 0-24-1,0 16-23-15,0 14 21 0,-11 12 2 16,0 7 18-16,0-3-9 16,6-3-8-16,5-11 12 15,0-5-8-15,0-15-3 16,13-10 2-16,10-2 4 16,6-7 25-16,-4-24-19 15,-3-8-6-15,-7-2-5 16,-11-3 2-16,-4 3-3 15,0 5-2-15,0 14 0 16,-12 10-9-16,-11 12-14 16,0 4 23-16,0 26 0 15,0 12-6-15,12 6-85 16,11-3-106-16,0-18-322 0</inkml:trace>
  <inkml:trace contextRef="#ctx0" brushRef="#br0" timeOffset="-127011.23">9108 15659 387 0,'0'0'297'0,"0"0"-277"15,0 0-20-15,0 0 0 16,0 0 3-16,0 0 18 0,4 14 45 15,-8 13 59-15,-17 4-37 16,-8 1-2-16,3-2-28 16,0-7-21-16,1-10-17 15,9-6-5-15,7-6 3 16,7-1-1-16,2-1 10 16,0-24 2-16,13-16-29 15,14-2 0-15,2-1 0 16,-2 3 0-16,-5 10 0 15,-7 7 0-15,-3 12 0 16,-5 7-19-16,-1 5 6 16,3 0-3-16,0 23 8 15,-2 11 5-15,-7 12 6 0,0 4 0 16,-11 10 3 0,-20 5 7-16,-6 0 3 0,-5 0 11 15,-2-5-14-15,-3-6 5 16,7-13-1-16,7-18-8 15,10-14 8-15,7-9 13 16,5 0 25-16,-1-32-18 16,2-5-22-16,3-3-12 15,7 6 0-15,0 6 5 16,0 7-4-16,0 11-1 16,0 10-3-16,0 0-3 15,0 13-49-15,0 19-99 0,0 0-184 16</inkml:trace>
  <inkml:trace contextRef="#ctx0" brushRef="#br0" timeOffset="-124941.18">9610 15945 649 0,'0'0'199'0,"0"0"-125"15,0 0-64-15,0 0-5 16,0 0 14-16,0 0 36 16,46-5 65-16,-17-26-35 15,4-9-52-15,1-10-18 16,-7-8-2-16,-3-3-13 16,-5 2-10-16,-9 2-63 15,1 7 27-15,-3 10 27 16,-2 8 18-16,-2 16 2 15,-1 6 4-15,-3 10 6 16,0 0-11-16,0 0-10 16,0 12-10-16,-21 20 20 15,-6 8 45-15,-6 15-11 0,0 3 8 16,1 9-2-16,3 8-20 16,5 1 5-1,4 0-3-15,4-9-10 0,5-7 1 16,5-12-12-16,1-17 6 15,5-19-7-15,0-7 2 16,0-5-2-16,0-5 8 16,7-16 16-16,18-19-24 15,10-6-24-15,7-2-15 16,6-1-44-16,-6 7 39 16,-7 12 43-16,-10 16 0 15,-7 7-6-15,-1 7 1 0,-1 3 3 16,-1 21 3-16,1 10 25 15,-5 7 12-15,-2-1-14 16,-2-1 6-16,2-2-13 16,0-5 5-16,-1-6-6 15,2-8 3-15,-2-10-9 16,3-8-4-16,10 0 9 16,6-17 18-16,8-18-20 15,5-5 5-15,3-2-17 16,1-3-23-16,-1 6-12 15,-3 2 6-15,-9 7 17 16,-6 6 12-16,-10 12 0 16,-4 2 6-16,-6 7 4 0,-3 3 2 15,-2 0-12 1,2 0-4-16,-2 5 4 0,2 11 6 16,-2 2 6-16,0 1-2 15,0-6-4-15,0-5 1 16,0-2-4-16,0-1-3 15,0-5 2-15,0 0 2 16,0 0-2-16,0 0 4 16,0 0-2-16,0 0 7 15,0-11 3-15,0-10-14 16,0-5-15-16,0-3 3 16,0 7 8-16,0 2 4 15,-4 10-5-15,-5 4-13 16,-5 6-10-16,-5 0 27 0,-10 22-2 15,-2 11 5-15,-3 6-2 16,2 3 0-16,8 2-1 16,4-4 1-16,9-4 0 15,7-5-7-15,4-4 2 16,0-10 3-16,0-7 0 16,11-6 2-16,6-4 18 15,8 0-8-15,6-31-10 16,4 0-42-16,2-10-53 15,-2 1 7-15,-3 4 55 16,-8 4 31-16,-2 6 2 16,-6 8 0-16,-5 6 21 15,-7 9 28-15,-4 3 9 0,0 0-48 16,0 12-5-16,0 14 4 16,0 9 33-16,0 1-14 15,0-3-11-15,0 1 8 16,0-8-5-16,0-2-7 15,0-6-1-15,2-6-5 16,6-10-4-16,-2-2-3 16,7 0 1-16,3-10 17 15,5-12-15-15,0-11-3 16,2-1-34-16,-1 2 21 16,3 1 13-16,-1-2-2 15,-2 8 2-15,-4 6 3 16,-7 12-2-16,-4 2 0 0,-3 5 4 15,-2 0-5-15,3 22 0 16,0 8 6-16,1 2 5 16,1 4 8-16,-1-5-10 15,4-8-2-15,-2 0-4 16,-1-11 0-16,-1-2 0 16,-2-10-1-16,2 0 0 15,0 0 6-15,5-6 2 16,3-21-10-16,-1-4-2 15,3-10-10-15,-5-3-4 16,0-4 3-16,-2 2 8 16,-2 10 5-16,-1 11 0 15,-1 12 3-15,-3 9 23 16,1 4-10-16,-1 0-15 0,2 3-2 16,1 16 2-16,1 11 3 15,3-2 14-15,3 2-15 16,1-2 0-16,0-1-1 15,3-6 2-15,0-7-3 16,-6-5 4-16,6-5-5 16,4-4 0-16,7 0 5 15,8-9 5-15,8-13-7 16,-3 0-3-16,-2 0-17 16,-9 0-13-16,-7 2 10 15,-7-1 13-15,-5 9 3 16,-10 1 4-16,0 2 1 0,0 8-1 15,0-1-7-15,0 2-1 16,-12-2 7-16,-5 2 1 16,-3 0 3-16,-3 0 0 15,4 0-3-15,2 0 0 16,5 4-1-16,2 10-3 16,3 8-6-16,5 10 10 15,2 0 10-15,0 5-4 16,5-3-5-16,15-2 3 15,3-10 1-15,-2-4-1 16,2-15 1-16,1-3 0 16,8-7-5-16,-1-29-41 15,-2-5-59-15,-9-9-218 0</inkml:trace>
  <inkml:trace contextRef="#ctx0" brushRef="#br0" timeOffset="-123882.78">11905 15909 535 0,'0'0'236'0,"0"0"-160"16,0 0-42-16,0 0-19 15,0 0 11-15,0 0-13 16,0 0-6-16,181-313 2 0,-159 255 10 15,-1 2-19-15,-4 6 0 16,-1 8 0-16,-7 12 1 16,-3 7 0-16,-1 11 1 15,-5 12 10-15,0 0 0 16,0 9-12-16,-16 23 0 16,-6 10 42-16,-5 12-3 15,2 4-1-15,4 6-4 16,-2 6 16-16,3-1-19 15,5 1-12-15,1-12-3 16,7 0 3-16,7-13-15 16,0-18 7-16,0-5-9 15,11-17 7-15,12-5-5 0,3 0 10 16,6-18 9-16,-1-9-12 16,0-4-8-16,0-4 1 15,3-3-4-15,-1 0-22 16,-2 7 13-16,-4-1 7 15,-7 5 4-15,-7 13 0 16,-3 6 2-16,-8 2-3 16,0 6 1-16,-2 0-2 15,0 0-4-15,0 28-25 16,0 11 29-16,-6 16 25 16,4-1-12-16,2 3 8 15,0-13 1-15,4-12-4 0,9-15-1 16,3-10-10-16,1-7 6 15,4 0 17-15,1-24 11 16,0-15-18-16,-2-2-16 16,-9-10-3-16,-11 3-4 15,0 5 0-15,0-2-9 16,-22 12 5-16,0 12-10 16,-5 9-5-16,-2 12-24 15,-4 0-31-15,-9 21-131 16,-4 2-124-16</inkml:trace>
  <inkml:trace contextRef="#ctx0" brushRef="#br0" timeOffset="-123677.88">12044 15687 1182 0,'0'0'200'0,"0"0"-113"16,0 0-59-16,0 0-14 15,0 0 17-15,0 0-24 16,256-91-3-16,-221 91 5 16,-8-3-9-16,-9-2-31 15,-5 1-38-15,-3-1-92 16,-10-4-278-16</inkml:trace>
  <inkml:trace contextRef="#ctx0" brushRef="#br0" timeOffset="-121858.83">13315 15807 596 0,'0'0'167'0,"0"0"-131"15,0 0-22-15,0 0-2 16,0 0-12-16,0 0-32 16,206-156-110-16,-177 112 67 15,-11 2 70-15,-11-1 5 16,-7 3 27-16,0 6 112 16,0 8-30-16,-4 4-10 15,-1 10-1-15,3 7 3 16,0 5-17-16,2 0-34 15,0 0-35-15,0 0-15 16,-4 26-24-16,-6 27 24 16,-3 14 43-16,-5 15-7 15,-7 10-3-15,-3 7-8 0,-6 0-6 16,-4 8 3-16,0-5-14 16,3-4-7-16,2-13 7 15,8-17-8-15,7-20-9 16,11-21-66-16,7-18-170 15,0-9-110-15,9-48-353 16</inkml:trace>
  <inkml:trace contextRef="#ctx0" brushRef="#br0" timeOffset="-121594.14">13542 15686 847 0,'0'0'134'0,"0"0"-32"0,0 0-53 15,0 0-33-15,0 0-16 16,0 0-4-16,93-61 4 16,-68 74 0-16,-5 3-2 15,-3 3 0-15,-7 3-1 16,-10 0 1-16,0-2-5 16,0 1-3-16,-18 5 10 15,-7 1 13-15,-2-5 24 16,0-7-25-16,10-8-2 15,1-3-7-15,7-4-3 16,9-8-140-16,0-24-287 16</inkml:trace>
  <inkml:trace contextRef="#ctx0" brushRef="#br0" timeOffset="-121009.78">13887 15717 1017 0,'0'0'126'16,"0"0"-68"-16,0 0-8 16,0 0-10-16,0 0-40 15,0 0 3-15,53 0 6 16,-28 0-3-16,-2 4-6 16,-10 12-3-16,-2 5 3 0,-8-4 0 15,-3-2-14 1,0 2 8-16,-3 1-1 0,-11-6 7 15,2-1 13-15,7-8-8 16,5-3 7-16,0 0 2 16,0-8 47-16,24-19-36 15,12-14-16-15,9 1-7 16,-1-4 7-16,-1 12-3 16,-8 1-4-16,-6 10 0 15,-6 10-2-15,-10 2-5 16,-7 6 1-16,-6 3-13 15,0 0 16-15,0 0-2 16,0 21-11-16,0 11 14 16,-2 0 6-16,-7 8 7 15,5 0-12-15,4-5 10 0,0 0-8 16,0-6 0-16,4-15-3 16,15-7-1-16,4-7 1 15,8 0 5-15,4-21 22 16,-4-16-22-16,-10-4 11 15,-11-6-14-15,-10 1-2 16,0 2-12-16,-7 7 10 16,-8 16 1-16,-2 7-5 15,0 14-7-15,-10 0 13 16,-4 14 1-16,-6 18 2 16,-2 3-3-16,10 2-18 15,14 1-52-15,13-6-151 16,2-11-140-16</inkml:trace>
  <inkml:trace contextRef="#ctx0" brushRef="#br0" timeOffset="-120710.43">14500 15695 818 0,'0'0'200'0,"0"0"-42"15,0 0-44-15,0 0-68 16,0 0-30-16,0 0-15 15,113 5-1-15,-90 22 4 16,-5 4 6-16,-7-6-3 16,-5-1 2-16,-3-12 6 0,-3-6-14 15,0-6 7 1,2 0 19-16,1 0 31 0,1-23 1 16,3-21-31-16,3-9-20 15,9-1-8-15,-2-4-5 16,3 12-13-16,1 11-18 15,-6 13-2-15,1 16-36 16,-1 6-95-16,5 10-166 16,1 12-182-16</inkml:trace>
  <inkml:trace contextRef="#ctx0" brushRef="#br0" timeOffset="-120340.83">14953 15691 783 0,'0'0'200'0,"0"0"-62"0,0 0 8 15,0 0-55-15,0 0-90 16,0 0 12-16,26 0-12 16,10-12 18-16,0 2-6 15,-5-5-9-15,-6-1 3 16,-6-2-5-16,-5-1-2 16,-3-3-3-16,-5 0-1 15,-6-5-18-15,0 9-5 16,0 5 17-16,-4 8 7 15,-13 1-28-15,-10 4 31 16,-2 0-4-16,-4 22 8 16,1 0-1-16,3 6 14 15,7 3 9-15,9-5 0 0,8 0-15 16,5-2 1-16,2 2 2 16,27-4 10-16,9-4-4 15,9-8 0-15,2-2-9 16,-5-8-3-16,-3 0-8 15,-8-12-39-15,-6-17-65 16,-5-10-200-16,-8-7-384 16</inkml:trace>
  <inkml:trace contextRef="#ctx0" brushRef="#br0" timeOffset="-118332.81">15929 15654 419 0,'0'0'223'16,"0"0"-108"-16,0 0-3 16,0 0-19-16,0 0-4 15,0 0-38-15,85-107-7 16,-70 80-37-16,1-5 12 16,-3 2-14-16,0-6 2 15,1 2 1-15,-1 3-7 16,1-6 4-16,-5 8 0 15,-1 10-3-15,-2 9 2 16,-4 2-3-16,0 8 12 16,-2 0-13-16,0 0-4 15,0 0-32-15,-12 18 17 0,-5 12 19 16,-3 5 46-16,-3 6-13 16,1 5-15-16,0 10 25 15,4-2-12-15,7 5-15 16,7-14-16-16,4-3-2 15,2-10 2-15,20-13 3 16,12-9 0-16,3-10 7 16,5-4 8-16,5-28-1 15,-2-8-17-15,-2-6-14 16,-6-8-2-16,-4-4-4 16,-3-1-4-16,-8-1 17 15,-5 4 7-15,-3 10 2 0,-3 18 1 16,-5 10 11-16,-3 11 13 15,-3 7-3-15,0 0-24 16,0 0-7-16,0 14-10 16,0 18 17-16,0 9 11 15,-5 8 12-15,-8 4-10 16,-5 7 3-16,-1 3-8 16,-2 3 8-16,-1-8-3 15,7-6-5-15,3-10-3 16,8-12-3-16,1-16 3 15,3-5-5-15,0-9 0 16,0 0 9-16,21-26 4 16,10-6 3-16,7-9-9 0,4-3-7 15,3 4-24 1,-1 3-3-16,-5 11 25 0,-8 4-6 16,-10 12 6-16,-2 6 0 15,-9 4-12-15,0 0 3 16,-4 0 8-16,1 18 3 15,-1 10 26-15,-1 7-1 16,0 1-8-16,-3-1-5 16,2-9-3-16,1-3-5 15,-1-14-1-15,0-4-2 16,3-5 2-16,5 0-1 16,10-5 7-16,11-20-9 0,7-3-5 15,4-12-35 1,2 4-9-16,-5-4-32 0,-2 8-66 15,-8 5 106-15,-9 5 41 16,-6 12 9-16,-7 6 27 16,-1 4 17-16,-3 0-32 15,4 0-16-15,0 8 18 16,-3 4 2-16,0 0-8 16,-4-4-5-16,-2-2-10 15,0 2 8-15,0-2-10 16,0 2 0-16,0 5 8 15,0-4-8-15,0 0 4 16,0-8-5-16,0 2 6 16,0-3-1-16,2 0-4 15,0 0 9-15,4 0 5 0,1-17-14 16,-3-2-4-16,-2-6 4 16,-2 3 0-16,0 2-4 15,0 6 2-15,0 6 4 16,0 4-2-16,-2 4 0 15,-9 0 2-15,-7 4 4 16,-6 18-3-16,-2 10 6 16,-1 3-4-16,0 2 5 15,4-1-8-15,8-5-1 16,6-5 2-16,4-12-1 16,3-5-2-16,2-6 8 15,0-3-8-15,0 0-1 0,0-3-8 16,25-20 8-16,4-7-14 15,4 2 5-15,-2 2 7 16,-4 3-2-16,-4 10 4 16,-4 1 1-16,-5 7 0 15,-5 5 8-15,2 0 7 16,0 5-14-16,0 16 18 16,3 6 9-16,1-1-9 15,-4-3-7-15,1-2-2 16,-2-11-7-16,-3-6-2 15,0-4 2-15,2 0 9 16,6 0-3-16,3-23 4 16,5-12-13-16,4-5-17 15,-3-5-6-15,0 1-2 16,-6 0 7-16,-5 0 14 0,1 2 4 16,-5 7 1-16,-3 1-1 15,1 15 0-15,-4 9 21 16,-1 6-2-16,-2 4-9 15,0 0-2-15,0 0-8 16,0 0-3-16,0 12-6 16,-9 20 9-16,-6 3 2 15,3 11 6-15,3-3-7 16,5 4 7-16,4-8-4 16,0-3 7-16,0-4-1 15,0-5-2-15,4-9-8 16,3-6 4-16,-2-12-4 0,4 0-3 15,10 0-13-15,10-17-21 16,7-10-36-16,0-14-202 16,-9-3-535-16</inkml:trace>
  <inkml:trace contextRef="#ctx0" brushRef="#br0" timeOffset="-118173.89">17418 15383 687 0,'0'0'295'0,"0"0"-177"15,0 0-15-15,0 0-41 16,0 0-13-16,0 0 11 16,167-5-48-16,-122-7 4 15,-16 6-16-15,-20-4-68 0,-9 2-91 16,-18-2-262-16</inkml:trace>
  <inkml:trace contextRef="#ctx0" brushRef="#br0" timeOffset="-117978.02">15828 15441 1018 0,'0'0'129'0,"0"0"-59"0,0 0-59 16,0 0-11-16,0 0-56 15,0 0-262-15,449-125-474 16</inkml:trace>
  <inkml:trace contextRef="#ctx0" brushRef="#br0" timeOffset="-117157.25">18436 15218 854 0,'0'0'217'0,"0"0"-72"16,0 0-16-16,0 0-58 15,0 0-40-15,0 0-31 0,14-45-26 16,6 76 25-16,5 10 1 16,1 5 11-16,1 0-5 15,0-5-1-15,-4-13-2 16,-2-8-3-16,0-14-1 15,-1-6-25-15,2-3-8 16,4-31-1-16,4-11-42 16,-4-7 23-16,1-6 32 15,-4 4 20-15,-2 9 2 16,-5 9 21-16,-3 10 29 16,-3 13 3-16,-8 8 0 15,0 5-14-15,0 0-39 0,1 17-10 16,-3 24 10-1,0 26 27-15,0 9 3 0,-25 13-3 16,-2 6-20-16,-6 2 1 16,2-7-1-16,-1-11-4 15,3-8 1-15,10-18-4 16,7-15-47-16,12-17-63 16,0-21-157-16,29-4-309 15</inkml:trace>
  <inkml:trace contextRef="#ctx0" brushRef="#br0" timeOffset="-116927.75">19199 15366 1127 0,'0'0'149'15,"0"0"-116"-15,0 0 21 16,0 0-47-16,0 0-6 16,0 0-1-16,145-29-57 15,-104 29-114-15,-12 11-120 16,-14 7-137-16</inkml:trace>
  <inkml:trace contextRef="#ctx0" brushRef="#br0" timeOffset="-116799.83">19275 15540 537 0,'0'0'325'15,"0"0"-158"-15,0 0-48 16,0 0-4-16,0 0-63 16,0 0-21-16,42 8-31 15,47-18-65-15,23-8-164 16,13-2-494-16</inkml:trace>
  <inkml:trace contextRef="#ctx0" brushRef="#br0" timeOffset="-115850.38">20044 15374 172 0,'0'0'119'0,"0"0"-42"0,0 0 18 16,0 0 27-16,0 0 22 15,0 0-34-15,9-17-35 16,-9 17-33-16,0 0-20 15,0 0-8-15,0 0-4 16,0 0 0-16,0 0-2 16,0 0-8-16,0 0-9 15,-14 0 9-15,-1 0 46 16,-5 0-9-16,4 3-23 16,7-3 20-16,1 0-21 15,8 0 7-15,0 0 11 16,0-23 17-16,6-9-47 0,21 3 0 15,6-3 15 1,5 6-11-16,-5 8-5 0,-4 5 0 16,-8 13-1-16,-3 0-23 15,-7 13 22-15,-3 19 1 16,-8 12-3-16,0 0 8 16,-2 2 1-16,-23-3 1 15,-8 2 18-15,-7-5-9 16,-9 0 13-16,-2-8-8 15,2-2 0-15,7-11-11 16,9-14 6-16,12-5-7 16,13 0 6-16,8-17 13 15,4-20-27-15,29-3 7 0,16 2-7 16,2 12 1-16,1 14-1 16,-4 12-11-16,-5 4 9 15,-7 30-3-15,-7 12 10 16,-11-1-11-16,-3-5 5 15,-1-8-128-15,-3-14-262 16,-5-14-462-16</inkml:trace>
  <inkml:trace contextRef="#ctx0" brushRef="#br0" timeOffset="-115497.85">20325 15432 853 0,'0'0'267'0,"0"0"-109"16,0 0-85-1,0 0-14-15,0 0-32 0,0 0-24 16,337-86 9-16,-318 86-12 16,-9 0-1-16,-8 0-1 15,-2 0-16-15,0 0-19 16,0 0 10-16,-7-16-6 16,-11-10 30-16,-2-11-18 15,3 0 16-15,-2-2 4 16,9 7 1-16,0 10 1 15,6 12 11-15,4 7 34 16,0 3-9-16,0 0-37 16,0 17-19-16,0 24 19 15,0 10 23-15,0 14 1 16,-7-3-8-16,-1 2-7 0,-4-4-4 16,-1-6 3-16,2-8-8 15,-1-10-9-15,4-14-52 16,3-13-152-16,5-9-224 15</inkml:trace>
  <inkml:trace contextRef="#ctx0" brushRef="#br0" timeOffset="-115033.6">21016 15213 774 0,'0'0'196'0,"0"0"-55"0,0 0-11 16,0 0-75-16,0 0-34 15,0 0-10-15,134-159-7 16,-112 148 4-16,-6 11-8 16,-3 0 0-16,-4 8 0 15,0 20-1-15,-7 6 1 16,-2 4-2-16,0 2 4 15,-27 1 1-15,-17-1 14 16,-8-1 9-16,3-8-9 16,9-10-16-16,18-6 5 15,13-10-6-15,9-5-2 0,6 0-7 16,30-23 8 0,7 0-12-16,3 11 3 0,-3 3 5 15,-1 9 0-15,-4 0 1 16,-2 4 4-16,-14 13 2 15,-10 6 0-15,-12 3-1 16,-3 3 12-16,-28-3 14 16,-7 6 4-16,-2-11-19 15,6-3-11-15,5-6 4 16,9-6-5-16,11-6-49 16,9 0-152-16,0-18-61 15</inkml:trace>
  <inkml:trace contextRef="#ctx0" brushRef="#br0" timeOffset="-114537.56">21435 15276 820 0,'0'0'265'0,"0"0"-109"16,0 0-34-16,0 0-92 15,0 0-28-15,0 0 11 16,120-85-11-16,-88 84-2 15,-10 1-18-15,-5 0-26 16,-5 5 32-16,-8 21 3 16,-4 0 5-16,0 6 4 15,0-6 4-15,-18 3-3 16,-3-3-1-16,-8-3 0 0,2-6 1 16,4-2 4-16,10-12 6 15,8 1-2-15,5-4-6 16,0 0 6-16,0 0 13 15,16-20-22-15,15-4-6 16,7-6-18-16,5 2 8 16,-3-2-7-16,-3 2 9 15,-8-1 12-15,-6 4 2 16,-10 4 20-16,-6 7 4 16,-5 4 19-16,-2 6 2 15,0 4-4-15,0 0-14 16,0 0-10-16,0 0 1 0,0 0-10 15,0 6-8 1,0 23 0-16,-9 9 3 0,2 6-1 16,5 0 4-16,2-2-5 15,0 0-1-15,0-10 0 16,9-6-59-16,9-12-65 16,7-14-298-16</inkml:trace>
  <inkml:trace contextRef="#ctx0" brushRef="#br0" timeOffset="-114333.72">22086 15247 728 0,'0'0'382'15,"0"0"-159"-15,0 0-109 0,0 0-47 16,0 0-36-16,0 0-31 16,18-3-10-16,-18 38 10 15,0 14 4-15,-13 6-2 16,-6 3 0-16,2-5 2 15,3-7-4-15,4-6-7 16,0-5-58-16,10-13-61 16,0-14-262-16</inkml:trace>
  <inkml:trace contextRef="#ctx0" brushRef="#br0" timeOffset="-113946.95">22469 15276 958 0,'0'0'293'15,"0"0"-222"-15,0 0-22 16,0 0-10-16,0 0-7 16,0 0-15-16,108-26-15 15,-77 21 5-15,-4 0-2 16,-4-3-5-16,-2 2-8 15,-3-2-9-15,-7-6 6 16,-5-3-4-16,-1 0 0 16,-5-6-14-16,0 1 10 15,0-2 9-15,0 2-1 16,-11 4 10-16,2 4-1 0,3 10 2 16,0 4 37-16,2 0-10 15,-4 4-24-15,-3 32 0 16,-1 17 9-16,1 16 7 15,5 10-3-15,0 0 1 16,-2-1-16-16,-1-15 3 16,-5-6-4-16,6-25-108 15,-1-22-490-15</inkml:trace>
  <inkml:trace contextRef="#ctx0" brushRef="#br0" timeOffset="-112669.47">23325 15141 509 0,'0'0'209'15,"0"0"-67"-15,0 0-18 16,0 0-40-16,0 0-22 0,0 0 9 16,78-133-30-16,-67 120 12 15,-3 3 12-15,-4 0-9 16,0 6-23-16,-2 0 4 15,1 4-12-15,-3 0-11 16,0 0-4-16,0 0-6 16,0 0-1-16,0 0-1 15,0 0-2-15,0 0 0 16,0 0 5-16,0-5 4 16,0 5 4-16,0 0-1 15,0-3 4-15,0-3-5 16,0 3-7-16,0-6-3 0,0 4 1 15,0-1-2 1,0 3 1-16,0-6 0 0,0 4 2 16,0-4-3-16,2 2-3 15,2 5 3-15,-2-1 2 16,-2 3-1-16,0 0-1 16,0 0-1-16,0 0-1 15,0 0-4-15,0 12-4 16,0 20-7-16,0 11 16 15,-11 9 1-15,3-4 0 16,-2-3 2-16,4-10-1 16,1-8-2-16,3-13 2 15,2-6-1-15,0-4 0 0,0-4-7 16,0 6-6-16,0-3-15 16,11 6-4-16,12 5 6 15,1 0-34-15,1-2-34 16,-1-3-51-16,-4 0 72 15,-6-9 33-15,-3 0 39 16,-3-2 1-16,-1-22 34 16,3-12 21-16,-6-4 2 15,2-5 10-15,1-5-26 16,2 8 2-16,0 6-6 16,0 11-1-16,-3 13 1 15,-1 9-13-15,0 3-22 0,-1 0-2 16,5 15-26-1,-1 28 26-15,-2 17 4 0,-6 12 2 16,0 9-4-16,-14-5 4 16,-11-13-3-16,0-5-3 15,6-12-26-15,7-17-70 16,6-16-148-16,6-13-184 16</inkml:trace>
  <inkml:trace contextRef="#ctx0" brushRef="#br0" timeOffset="-112198.71">23937 15105 649 0,'0'0'307'0,"0"0"-188"16,0 0-38-16,0 0-18 0,0 0-52 16,0 0-11-16,84-22 5 15,-66 22-3-15,-7 12-2 16,-5 5-1-16,-6 7 1 15,0 3 7-15,0 1 23 16,-15 2-4-16,-10 7-6 16,3-7 0-16,-2-2-6 15,4-7-7-15,7-1 1 16,3-14-3-16,6-3-3 16,4-3 4-16,0 0 10 15,0-6 3-15,24-24-17 16,12-9-2-16,2-2-23 15,2-5 10-15,2 1-10 0,-6 5 10 16,-5 0 8-16,-8 8 3 16,-10 10 2-16,-6 5 6 15,-5 2-4-15,-2 10 21 16,0 5 10-16,0 0-21 16,0 0-6-16,-7 0-5 15,-6 15 7-15,-2 11 13 16,-1 14-15-16,3 10 1 15,1 3-2-15,3 5-2 16,7-4 2-16,2-6-5 16,0-6-40-16,0-12-84 15,13-16-215-15</inkml:trace>
  <inkml:trace contextRef="#ctx0" brushRef="#br0" timeOffset="-111876.18">24407 15286 986 0,'0'0'162'0,"0"0"-36"16,0 0-73-16,0 0-33 15,0 0-17-15,0 0-2 16,93-36-1-16,-86 44-4 16,-7 13 0-16,0 4 2 15,0 5-1-15,-18 2 2 0,-6 2 1 16,-3-2 19-16,-2 0-3 15,-3-2 7-15,-1 0-3 16,4-7-2-16,11-9-3 16,9-5-12-16,9-9-1 15,0 0 17-15,16 0 15 16,24-8 6-16,18-6-25 16,11 0-15-16,5 2-5 15,1 10-44-15,-8 2-60 16,-11 0-200-16,-16 0-522 15</inkml:trace>
  <inkml:trace contextRef="#ctx0" brushRef="#br0" timeOffset="-109798.36">25399 15141 531 0,'0'0'167'15,"0"0"-64"-15,0 0-30 16,0 0-32-16,0 0-8 16,0 0 48-16,0-17-4 15,0 6-25-15,2 3-1 16,0 0 3-16,2 4-5 0,-1 0-19 16,-1 2 0-16,-2 2-17 15,0 0-8-15,0 0-5 16,0 0-7-16,0 18-14 15,0 6 20-15,-11 10 1 16,-1-2 3-16,1 1-1 16,1-3 0-16,0 0-2 15,6 2 0-15,2-10 1 16,2-4 3-16,0-8-3 16,6-6-2-16,12-4 4 0,7 0 7 15,4-8-7 1,0-16-3-16,0-10-14 0,0 2 8 15,-7-4-10-15,0 1 13 16,-4 12 3-16,-5 4-2 16,-4 10 2-16,-4 5-2 15,4 4-7-15,0 0-8 16,1 13 11-16,6 11 6 16,-3 1 4-16,3-4 0 15,-3-2-4-15,-1-9 2 16,-3-5-1-16,-3-2 2 15,1-3 2-15,2 0 5 16,2-3 0-16,3-17-6 16,-1-6-4-16,0-8-29 15,-1-6-84-15,-6-2 14 0,-2 3 31 16,-4 10 68-16,0 9 2 16,0 11 41-16,0 9 49 15,0 0-12 1,3 0-58-16,-1 7-22 0,0 12 0 15,3 13 28-15,0-7-4 16,1 3-9-16,3-6-5 16,0 0 9-16,4-3-11 15,2-10-3-15,4 0-3 16,1-5 1-16,2-4 9 16,4 0 0-16,3-22-9 15,3-6-3-15,-3-2-17 16,-3-3 5-16,-5 3 5 0,-4 6 7 15,-3 2 2-15,-5 4-2 16,-1 6 3-16,0-2 3 16,-6 5 6-16,-2 4 6 15,0 3-1-15,0 2-2 16,0 0-6-16,0 0-9 16,0 0-2-16,0 0-16 15,0 2 3-15,-2 17 15 16,-12 13 2-16,-1 0-1 15,-1 6 4-15,1-1-2 16,3 2 5-16,5-3 2 16,5-5-7-16,2-12 1 15,0-5-6-15,0-10 2 16,21-4 0-16,12 0 11 0,7-18-1 16,7-17-4-16,1-7-6 15,4-8-12-15,-3-2-5 16,-2-6 1-16,-12 5 2 15,-4 0 10-15,-10 9 3 16,-8 7 1-16,-6 11 0 16,-7 11 2-16,2 6 5 15,-2 9 12-15,0 0-19 16,0 0-2-16,0 4-21 16,-9 26 16-16,-13 11 7 15,-3 6 4-15,1 10 8 16,-1-5-8-16,6 6-3 0,0 0 6 15,3 1-3-15,3-5-1 16,5-4 4-16,3-14-3 16,5-14 0-16,0-8-4 15,9-14 0-15,20 0 4 16,13-11 8-16,7-21 3 16,5-10-11-16,4-3-4 15,-7-14-4-15,-6 1-20 16,-5-6-1-16,-11 2 19 15,-5 2 1-15,-6 3 4 16,-4 10 1-16,-8 15 6 16,-4 11-4-16,-2 15-1 15,0 6-1-15,0 0-11 0,-17 14-21 16,-8 15 32-16,1 10 6 16,1 8 7-16,10 5-4 15,1 6 6-15,8 5 15 16,4-2-14-16,0-4-5 15,0-8 4-15,10-18-13 16,7-11-1-16,5-13 2 16,5-7-2-16,7-9 10 15,1-25-11-15,-4-12-45 16,-8-7-63-16,-19-6-264 16</inkml:trace>
  <inkml:trace contextRef="#ctx0" brushRef="#br0" timeOffset="-109646.45">26194 14744 1260 0,'0'0'3'0,"0"0"-3"16,0 0-161-16,0 0-26 15,0 0-705-15</inkml:trace>
  <inkml:trace contextRef="#ctx0" brushRef="#br0" timeOffset="-108440">27610 15262 506 0,'0'0'332'16,"0"0"-198"-16,0 0-41 0,0 0-44 15,0 0 5-15,0 0-37 16,154-215-7-16,-123 156-1 16,-2-2-3-16,-7-9-4 15,-6-3 4-15,-5 1-6 16,-5 10-1-16,-1 12 1 15,-2 20 1-15,-1 15 8 16,-2 12-2-16,0 3 32 16,0 0-39-16,0 6-4 15,0 30-24-15,-10 20 28 16,-5 12 15-16,-1 4 10 16,1 3-2-16,-1-11 3 15,1 0 4-15,-1-2-1 0,-2-8-9 16,4-4-4-16,4-5-1 15,3-19-4-15,5-11-9 16,2-8-2-16,0-7 0 16,0 0 3-16,0 0-2 15,15 0 2-15,12-19 17 16,6-5-20-16,7 1-11 16,1-12-8-16,1 3-12 15,1 0 12-15,-6 2 19 16,-3 6 2-16,-5 8-2 15,-7 7-3-15,-4 9 2 16,-7 0-8-16,-2 0 0 16,-2 7 9-16,-5 11 9 15,2 6 9-15,-4 2 1 0,0 4 0 16,0 4 4-16,0 1-18 16,0-5 4-16,4-6-4 15,4-10-5-15,0-6 0 16,1-8 2-16,7 0 2 15,3 0 10-15,11-28-5 16,4-8-9-16,4-7 0 16,-5 1-13-16,0 2-1 15,-6 8-3-15,-4 8 17 16,-6 14-1-16,-9 2 1 16,-2 8-3-16,-4 0-3 15,0 2-2-15,5 21 8 16,-3 4 18-16,2 5-7 0,-1-2 4 15,2-2-10 1,0-6 3-16,1-6 0 0,4-5-8 16,1-10 9-16,3-1-1 15,1 0 1-15,6-22-3 16,-1-11-6-16,-9-4-8 16,-8-3-12-16,-5 2 3 15,-3 6 6-15,-19 2 9 16,-5 12-2-16,1 11 4 15,-3 7 1-15,-7 7 0 16,2 23-1-16,5 2 0 16,10 6-18-16,12 3-63 15,7-4-151-15,0-7-249 0</inkml:trace>
  <inkml:trace contextRef="#ctx0" brushRef="#br0" timeOffset="-108178.16">28938 14793 552 0,'0'0'374'0,"0"0"-239"15,0 0 41-15,0 0-67 16,0 0-52-16,0 0-42 16,12-63-5-16,-12 63 4 15,0 0-12-15,0 28-2 0,0 21 0 16,-8 9 32-16,-9 10-6 15,-5 2-19-15,1-4-4 16,4-2-2-16,6-10-1 16,8-9-3-16,3-15-52 15,3-16-73-15,23-14-118 16,5 0-121-16</inkml:trace>
  <inkml:trace contextRef="#ctx0" brushRef="#br0" timeOffset="-107681.45">29239 15129 466 0,'0'0'221'0,"0"0"-37"16,0 0-55-16,0 0-20 15,0 0-49-15,0 0-18 0,16-10 0 16,-16 4 14-16,-2-6 3 16,-14-2-19-16,-1-7-35 15,-6-5-4-15,-2 6 4 16,1 3-2-16,4 2-3 15,4 12 0-15,5 0 0 16,2 3 0-16,0 0-9 16,-4 11-10-16,-5 16 6 15,3 4 11-15,1 5 2 16,10-4 2-16,4-4 6 16,0-2-4-16,6-5-3 15,15-11 4-15,3-9 9 16,3-1-2-16,6-5 0 15,5-27-12-15,-2-7-2 16,-3-7-16-16,-4-3 10 0,-6 0 3 16,-6-9 5-16,-8-11 0 15,-2-1 1-15,-5 2 0 16,0 16 4-16,0 17 0 16,-2 18 15-16,0 15 26 15,0 2-28-15,0 10-18 16,0 38-10-16,-10 24 10 15,-17 21 25-15,0-1-14 16,-2-1-7-16,6-6-1 16,4-13-3-16,9-9-19 0,10-19-67 15,14-20-205-15,32-20-731 16</inkml:trace>
  <inkml:trace contextRef="#ctx0" brushRef="#br0" timeOffset="-107211.14">30076 14754 586 0,'0'0'43'0,"0"0"19"16,0 0 57-16,0 0-26 15,0 0 29-15,0 0-13 16,41-104-15-16,-41 104-26 16,0 0-17-16,0 0-31 15,0 6-20-15,0 32-16 16,-4 20 16-16,-9 11 30 0,-3 5-8 16,-2 2-5-16,1 0-11 15,-2-8-2-15,2-1-1 16,-1-17 1-16,5-12-4 15,1-10 0-15,4-14-59 16,5-10-102-16,3-4-165 16,0-14-427-16</inkml:trace>
  <inkml:trace contextRef="#ctx0" brushRef="#br0" timeOffset="-106424.22">29964 15025 1075 0,'0'0'156'0,"0"0"-36"15,0 0-58-15,0 0-21 16,0 0-37-16,0 0-2 16,129-86 2-16,-98 83-2 15,-2 0 0-15,-2 3-4 16,0 0 1-16,2 4-4 16,0 21 3-16,0 8 1 15,-7 5-2-15,-9 7 0 16,-6-4 3-16,-7-5-3 15,0-5 0-15,0-13 0 0,-11-10 0 16,2-2 5 0,2-6-2-16,5 0 16 0,2 0 11 15,0-10 1-15,0-16-15 16,20-11-13 0,9-3-4-16,7 1 1 0,1-2 3 15,4 7-1-15,-5 10 0 16,-5 2-1-16,-2 10-1 15,-9 6 1-15,-5 2 0 16,-6 4-4-16,-4 0-1 16,-5 0 5-16,0 0-4 15,0 6-7-15,0 15 10 16,0 8 6-16,0 7 0 16,-5 4 4-16,-4 6 5 15,3-2-10-15,4-7-2 0,2-15 0 16,0-8-4-1,0-11 4-15,0-3 7 0,2 0-1 16,20-16-6-16,10-16-2 16,3-9-25-16,1-4 1 15,-5 1-12-15,-4-2 9 16,-7 6 14-16,-1 6 15 16,0 8 2-16,-6 12 2 15,-4 8 35-15,-2 6-18 16,-3 0-12-16,0 0-3 15,1 0-6-15,-1 6 17 16,-2 12 0-16,0 10-10 16,-2 5 9-16,0 4 7 0,0 1-17 15,0-4-1 1,3-8-3-16,0-8 0 0,-1-9-2 16,2-8 0-16,11-1 4 15,10-6 6-15,8-24-1 16,10-5-9-16,1-6-8 15,3 1-16-15,0 0-7 16,-10-2-6-16,-4 6 2 16,-14 10 5-16,-15 4 11 15,-4 13-4-15,0 8-101 16,-4 1-82-16,-13 0-169 16</inkml:trace>
  <inkml:trace contextRef="#ctx0" brushRef="#br0" timeOffset="-105987.77">31197 14830 1029 0,'0'0'199'0,"0"0"-140"16,0 0-42-16,0 0-17 15,0 0-7-15,0 0 7 16,38 21 7-16,-26-15 1 15,0-5-5-15,-1-1 8 16,-2 0-2-16,0 0 5 16,2-7-5-16,0-15-9 0,-2 0-3 15,0-6-17-15,-7 3-31 16,-2 5-14 0,0 0 42-16,0 6 0 0,0 5 21 15,-2 2-18-15,-18 7 12 16,-4 0 8-16,-7 14 14 15,-8 14 28-15,4 3-1 16,1 9-2-16,7 4-19 16,3 7 20-16,9 7 5 15,10-13-9-15,5-3-5 16,2-10-14-16,30-10 5 16,10-8 1-16,11-14 9 15,3 0-15-15,-2-4-7 0,-6-24-10 16,-10 2-38-16,-11-6-39 15,-9-7-240-15</inkml:trace>
  <inkml:trace contextRef="#ctx0" brushRef="#br0" timeOffset="-104938.96">16526 16325 871 0,'0'0'322'16,"0"0"-228"-16,0 0-68 16,0 0-15-16,0 0-1 15,0 0 3-15,27-18 8 16,4 1 27-16,8-3-22 16,-2-10-5-16,3-6-11 15,-6 0 3-15,-5 1-12 16,-7-2-1-16,-4 3-12 15,-7 1-12-15,-2 7-3 16,-7 9 18-16,-2 4 6 16,0 8 1-16,0 0 2 0,0 5 10 15,0 0 3-15,0 0-13 16,0 5-10-16,-9 30 3 16,-13 32 7-16,-5 31 29 15,3 18-14-15,2 9-5 16,1-7-1-16,6-8-3 15,-3-16-4-15,5-14 0 16,-1-17 1-16,3-19-3 16,3-21-48-16,2-14-67 15,4-9-194-15,0-14-132 16</inkml:trace>
  <inkml:trace contextRef="#ctx0" brushRef="#br0" timeOffset="-104129.08">16625 16473 164 0,'0'0'1076'16,"0"0"-999"-16,0 0-77 15,0 0-1-15,0 0 1 16,0 0 15-16,62-18-1 16,-24 10-14-16,0-8-10 15,-3-4 1-15,2-4-54 16,-12 2-17-16,-9 3 35 15,-5 3 27-15,-9 11 18 16,-2 5 14-16,0 0 20 16,0 0-34-16,0 0-6 0,0 23 6 15,0 17 11-15,-2 8 41 16,-2 1-20-16,2 1-20 16,2-6 7-16,0-11-5 15,0-8 1-15,14-11-15 16,3-9-6-16,12-5 6 15,2 0 43-15,7-32-17 16,-5-3-26-16,-6-5 0 16,-7-6-7-16,-11 2-2 15,-7-6 5-15,-2-3 2 16,0 4 2-16,0 12 17 16,-4 16 5-16,-3 9 2 15,5 12-24-15,-4 0-9 0,-6 15-7 16,1 17 15-16,-2 13 2 15,4-4 1-15,7 4 0 16,2-5-4-16,0-10 1 16,6-7-2-16,12-14-1 15,5-6-1-15,4-3 5 16,4 0 21-16,2-12-11 16,-2-19-4-16,-2-1-1 15,-2-9-1-15,-3-7-7 16,1-1 3-16,-1-8 0 15,-3 11 3-15,-8 14-1 16,-7 14 5-16,-6 14 9 16,0 4-16-16,0 0-3 0,0 2-24 15,-15 23 27 1,-3 6 6-16,-5 1-3 0,6 4 6 16,1-10-9-16,10 1 0 15,6-10-12-15,0 2-20 16,2-6-7-16,16-1 16 15,1 7 21-15,2-5 2 16,-5 4 2-16,-5 3-2 16,-3-2 1-16,-3 8 1 15,2-10 23-15,-3 1-3 16,1-4-6-16,1-5-6 16,6-4 0-16,3-5-10 0,10 0 0 15,12-5-8 1,8-18-169-16,6-7-274 0</inkml:trace>
  <inkml:trace contextRef="#ctx0" brushRef="#br0" timeOffset="-103093.95">18106 16419 877 0,'0'0'165'15,"0"0"-123"-15,0 0-5 16,0 0-20-16,0 0-2 16,0 0 11-16,97-143-9 0,-82 107-4 15,-6 0 31-15,0-3 6 16,-2-2-18-16,-3 1-18 16,1 8 5-16,-1 6-3 15,-4 12-5-15,2 10 0 16,-2-1-6-16,0 5-5 15,0 0-8-15,0 5-30 16,-2 21 36-16,-15 10 2 16,-6 14 6-16,-4 16 5 15,0 0 11-15,0 7 3 16,6-1-12-16,7-19-1 16,10-4 0-16,4-13-8 15,0-10-2-15,6-12-2 0,15-10 17 16,5-4-13-16,10 0 13 15,4-30-12-15,3-11 10 16,-4-8-15-16,1-13-5 16,-5-10-13-16,-10-4-9 15,-6 1 14-15,-3 13 10 16,-8 20 3-16,-3 10 2 16,-3 20-2-16,0 8 4 15,-2 4 6-15,0 0-10 16,0 0-18-16,0 26-4 15,0 10 22-15,-13 13 11 16,-1 14 0-16,1 3 3 16,-1 1 12-16,1-6-18 15,-1-6 3-15,4-5-1 0,1-16-8 16,-1-6 3-16,8-14-3 16,0-10-1-16,2-4 2 15,0 0 2-15,0 0-2 16,12-14-6-16,13-12-2 15,3-6-10-15,4-2 5 16,-1 1-13-16,-3 6 16 16,-3 5 4-16,-3 5-1 15,-6 12-2-15,-3 5 0 16,-2 0-2-16,-3 0-2 16,-2 13 10-16,-2 13 6 0,-4-3 3 15,0 5 5 1,2-2-9-16,3-8 1 0,-1 0-5 15,0-6 3-15,4-6 0 16,1-1-3-16,6-5 5 16,5 0 1-16,7-9 1 15,6-14-1-15,3-8-7 16,-1-10-29-16,-6-5 0 16,-4 2-6-16,-9-4-6 15,-5 8 29-15,-5 0-9 16,-1 13 14-16,-2 13 7 15,-1 9 1-15,-2 5-1 16,0 0-19-16,-2 0-37 16,-17 19 56-16,-1 2 6 0,7 11 12 15,1 5 2-15,6 7 19 16,4-4-11-16,2-1 5 16,0-2-21-16,14-11 7 15,7-4-12-15,4-8 0 16,0-14 0-16,4 0-7 15,-5-16-21-15,1-16-74 16,-12-12-171-16,-13-2-577 16</inkml:trace>
  <inkml:trace contextRef="#ctx0" brushRef="#br0" timeOffset="-102912.05">18096 16348 868 0,'0'0'365'16,"0"0"-281"-16,0 0-59 16,0 0 46-16,0 0-55 15,0 0-13-15,263-90-3 16,-183 69-70-16,-13-5-186 16,-18 6-306-16</inkml:trace>
  <inkml:trace contextRef="#ctx0" brushRef="#br0" timeOffset="-102314.41">19908 16165 531 0,'0'0'284'0,"0"0"-109"16,0 0-28-16,0 0-31 0,0 0-56 15,0 0-23-15,-12-27-23 16,12 27-8-16,0 7-6 16,0 27 0-16,0 17 11 15,-4 12 24-15,-2 9-18 16,-3-8 6-16,3-6-18 15,-4-5-2-15,6-14-2 16,-3-13 2-16,3-7-3 16,2-16-55-16,-3-3-64 15,2-3-138-15,1-23-224 16</inkml:trace>
  <inkml:trace contextRef="#ctx0" brushRef="#br0" timeOffset="-102050.52">19875 16036 978 0,'0'0'177'16,"0"0"-56"-16,0 0-35 15,0 0-69-15,0 0-13 16,0 0 1-16,120-68-4 16,-84 68 5-16,-9 0-5 15,-8 0-1-15,-9 0-12 16,-8 5 1-16,-2 12 11 15,0 6 0-15,-2 12 11 16,-21 4-1-16,-6 7-3 0,-2 3 0 16,-2-1-7-1,6-2 0-15,6-10-107 0,15-9-170 16,6-15-292-16</inkml:trace>
  <inkml:trace contextRef="#ctx0" brushRef="#br0" timeOffset="-101389.83">20229 16320 546 0,'0'0'198'15,"0"0"-64"-15,0 0 18 16,0 0-10-16,0 0-38 16,0 0-56-16,0-32-26 15,0 32-11-15,0 0-11 16,0 14-9-16,0 13 0 0,0 5 9 15,0-3 8 1,0 0-6-16,0-7-2 0,0-8-2 16,0-7 2-16,0-7 2 15,14 0 6-15,3-17 19 16,1-19-9-16,-2-8-18 16,-7-9-4-16,-7 3-11 15,-2 6 11-15,0 8-10 16,-2 19 14-16,-12 8 26 15,1 9-20-15,-3 0 1 16,5 18-4-16,0 16-1 16,4 2 1-16,7 4 0 0,0 1-3 15,7-10 2-15,13-4-1 16,4-9 6-16,1-10 0 16,2-6-2-16,6-2 5 15,5 0-2-15,5-23 0 16,-1-4-8-16,-4-14-6 15,-7-3 0-15,-7-6 1 16,-3-2 5-16,-8 6-4 16,-5 10 8-16,0 14-3 15,-4 4 2-15,-2 14 8 16,1 4 2-16,-1 0-13 16,-2 4-4-16,0 28-8 15,0 20 12-15,0 23 20 0,-7 12-3 16,-11 5-7-16,-7 7-5 15,-4-1 6-15,-4 1-3 16,0-9 0-16,1-10-8 16,3-7 2-16,6-20-2 15,4-13 3-15,3-14-2 16,10-12-1-16,4-14-32 16,2 0-17-16,0-22 3 15,0-19-246-15,2-12-577 16</inkml:trace>
  <inkml:trace contextRef="#ctx0" brushRef="#br0" timeOffset="-101125.9">20501 16365 1078 0,'0'0'225'0,"0"0"-167"16,0 0 8-16,0 0-45 15,0 0-21-15,0 0-6 16,105-113 4-16,-69 113 4 15,-10 0-6-15,-11 0 2 16,-5 20 0-16,-10 10-3 16,0 11 2-16,-2-1 6 15,-25 0-1-15,-8-4-2 16,0-4 4-16,2-6-4 16,6-8 3-16,10-10-3 15,8-4-6-15,9-4-78 16,0-7-85-16,26-20-360 0</inkml:trace>
  <inkml:trace contextRef="#ctx0" brushRef="#br0" timeOffset="-100256.89">20891 16351 673 0,'0'0'122'0,"0"0"-66"16,0 0-1-16,0 0-19 16,0 0-16-16,0 0 26 0,31-63 26 15,-31 63 11-15,0 0 3 16,0 0-51-16,0 0-14 16,0 2-21-16,0 24-3 15,0 6 3-15,0 3 30 16,0-3-20-16,0-6-4 15,0-8 3-15,0-8-6 16,0-6 0-16,0 0 0 16,0-4 13-16,18 0 2 15,2 0-5-15,7-8-4 16,4-6-9-16,-2-10-7 16,7-3-29-16,-2-8-43 15,-3-5-19-15,-2-5 82 0,-8 5 15 16,-2 7 1-1,-9 13 4-15,-5 6 21 0,-5 9 39 16,0 5-11-16,0 0-22 16,0 0-22-16,0 0-5 15,0 22-4-15,-5 10 15 16,-1 4-5-16,2 0 5 16,2-4 0-16,2-1 5 15,0-5-5-15,0-4-6 16,0-8 1-16,0-4-10 15,10-7 2-15,9-3 3 16,3 0 5-16,6-13-10 16,6-20-6-16,2-4-5 15,2-9-4-15,-1-11-5 0,2-2 1 16,-6-4-3-16,-9 5 10 16,-8 0 11-16,-9 14 1 15,-7 8 1-15,0 17 6 16,0 12 20-16,0 0 0 15,0 7-17-15,0 0-4 16,0 0-6-16,0 0 0 16,0 0 0-16,0 0 0 15,0 0 0-15,0 0 0 16,0 0 0-16,0 0-2 16,0 0-1-16,0 0-6 15,-9 14 4-15,-7 13 1 16,1 9 4-16,-1 14 0 0,1 4 4 15,3 16 9-15,3 6-3 16,5 5 12-16,2-13-6 16,2-12-7-16,0-14 10 15,0-16-9-15,15-12-6 16,9-14-4-16,8 0 17 16,6-5-17-16,2-22-6 15,-2-9-55-15,-5 0-99 16,-4-3-551-16</inkml:trace>
  <inkml:trace contextRef="#ctx0" brushRef="#br0" timeOffset="-99538.84">21869 16302 1015 0,'0'0'271'16,"0"0"-211"-16,0 0-33 15,0 0-15-15,0 0-12 16,0 0-6-16,0 0 6 15,0 0 2-15,0 0 8 16,0 0 8-16,-2-7-13 16,-4-4-4-16,-1-7-1 15,1 1-19-15,-2-2 2 16,2 0 8-16,-1 4 7 16,-1 10 2-16,1 5 0 15,-5 0-3-15,-3 3-3 0,-5 29-2 16,-3 8 8-16,-1 5 6 15,2 0 11-15,6-9 2 16,5-5-7-16,7-13-5 16,2-9-1-16,2-4-3 15,0-5-3-15,0 0 5 16,17-8 18-16,6-12-23 16,3-10-3-16,4-2-21 15,-1-4 2-15,0 5 11 16,-3 9 11-16,-2 4 0 15,-6 12 1-15,-3 6 11 16,-1 0 7-16,-3 14-5 16,3 18-1-16,-3 9 8 0,3-2-1 15,-1-8-10-15,-2-4-7 16,-2-13-2-16,0-2 9 16,-1-12-7-16,4 0-2 15,1-12 7-15,5-15-8 16,0-18-25-16,0-3-13 15,-1-1-26-15,-1-6 24 16,-1 1 18-16,1-5 22 16,-1 12 1-16,2 3-1 15,-4 12 9-15,-6 13 15 16,-3 11 24-16,-4 4-2 16,0 4-25-16,0 0-20 0,0 4-1 15,0 19 0 1,-14 13 2-16,1 8 9 0,-3 10-4 15,6 5-1-15,1 2 6 16,-1 1-6-16,6-8-6 16,2-13 4-16,0-15-4 15,0-16-15-15,-1-7-36 16,-1-3-68-16,0-3-105 16,-4-21-327-16</inkml:trace>
  <inkml:trace contextRef="#ctx0" brushRef="#br0" timeOffset="-98496.61">22014 16208 1220 0,'0'0'171'0,"0"0"-125"15,0 0-15-15,0 0 25 16,0 0-44-16,0 0-5 16,219-17 0-16,-176 12-5 15,-8-2-2-15,-6 0 0 16,-4-5-16-16,-8 4 11 15,-5 1-2-15,-6 0-3 16,-1 2 10-16,-1 5-1 16,0-5-3-16,-4 5 2 15,2 0 0-15,-2 0 0 16,0 0-7-16,0 8-10 16,0 21 18-16,-4 6 1 15,-9 5 21-15,1 4-17 0,6 1 0 16,2-9-2-1,1-14 0-15,3-5 1 0,0-10-2 16,0-3 7-16,0-4-8 16,0 0-10-16,21-25-1 15,8-12-5-15,4-5-28 16,-2-7 4-16,-2 1 3 16,-4 8-4-16,-5 8 26 15,-2 10 12-15,-7 8 6 16,-5 14 10-16,-1 0 12 15,0 0-15-15,-3 0 8 16,4 7 16-16,1 13 9 0,-3 7-19 16,-2 4-3-1,-2 1-2-15,0-1-11 0,2-1-3 16,4-7-2-16,0-10 1 16,-2-4-3-16,5-9 8 15,3 0-4-15,5-9-5 16,1-23-19-16,3-4-19 15,-4-2-29-15,-3 1-9 16,-5 2-8-16,-7 3 50 16,-2 2 22-16,0 12 12 15,0 8 2-15,-11 6 98 16,-5 4-63-16,-5 0-32 16,2 10 10-16,3 10 15 15,1 4-12-15,1-2-16 16,3-1 3-16,7 6-1 0,2-5 2 15,2 2-6-15,0 2 3 16,4-8 5-16,11-8-8 16,6-6 8-16,1-4 4 15,0 0-1-15,7-18-9 16,0-14-2-16,2 0-2 16,0 6-10-16,-6 3 1 15,-5 11 10-15,-9 3 1 16,-7 9-4-16,-4 0-2 15,0 12-23-15,0 24 29 16,0 10 16-16,0 6 17 16,0-6-9-16,-2-11-4 0,0-11 3 15,-2-12-11-15,4-7-5 16,0-5-4-16,0 0 0 16,0 0 5-16,0-9 9 15,6-31-17-15,19-13-5 16,4-7-24-16,4 2 14 15,-2 14 2-15,-4 10 12 16,-6 18-3-16,-4 13 4 16,-1 3 9-16,3 0 1 15,4 17 1-15,-3 11-1 16,-2 4 9-16,-7 2-9 16,-4-9-3-16,-5-6-3 15,-2-5-4-15,0-8-23 0,-20-2-43 16,-16-4-46-1,-2-5-246-15</inkml:trace>
  <inkml:trace contextRef="#ctx0" brushRef="#br0" timeOffset="-98341.7">22565 15945 1195 0,'0'0'172'15,"0"0"-172"-15,0 0-2 16,0 0-219-16,0 0-437 0</inkml:trace>
  <inkml:trace contextRef="#ctx0" brushRef="#br0" timeOffset="-97811.22">23640 16270 637 0,'0'0'387'0,"0"0"-192"16,0 0-49-16,0 0-52 16,0 0-35-16,0 0-23 15,87-26-19-15,-27 19-10 16,-3 0-3-16,-5 3 4 15,-9 1-7-15,-14-2 5 16,-10-2-6-16,-5 0 0 16,-3-6-40-16,2-4-30 15,3-5-200-15,4-6-742 16</inkml:trace>
  <inkml:trace contextRef="#ctx0" brushRef="#br0" timeOffset="-97439.2">24674 15945 633 0,'0'0'265'16,"0"0"-212"-16,0 0-2 16,0 0 83-16,0 0-21 15,0 0-62-15,-14-54-26 16,14 32-8-16,2 1 24 15,12-2-12-15,9 5-13 16,-2 1-3-16,6 2-9 0,2 10-4 16,0 5-5-16,0 0 4 15,-4 14-3-15,-4 13 4 16,-11 3-1-16,-10 3 0 16,0-1 2-16,0-2-1 15,-16-3 2-15,-5 4 22 16,-6-3-10-16,-2 6-9 15,-5 2 2-15,-1 5-2 16,-4-2-4-16,8 3-1 16,2-2-41-16,10-6-68 15,9-6-178-15,10-15-283 16</inkml:trace>
  <inkml:trace contextRef="#ctx0" brushRef="#br0" timeOffset="-97204.34">24720 16566 442 0,'0'0'370'16,"0"0"-199"-16,0 0-9 15,0 0-11-15,0 0-82 16,0 0-33-16,3 5-10 16,4-5 5-16,-5 0-1 15,0 0-11-15,-2 0-7 16,0 0-5-16,0 0 7 15,0 0-13-15,0 0-1 0,0 0-1 16,-11 0-30 0,-7 0-107-16,0 0-362 0</inkml:trace>
  <inkml:trace contextRef="#ctx0" brushRef="#br0" timeOffset="-95317.2">855 14939 412 0,'0'0'237'0,"0"0"-162"16,0 0 25-16,0 0-29 15,0 0-5-15,0 0-2 16,72-102 9-16,-67 98-14 16,-5 0 3-16,0 4-5 15,0 0-15-15,0 0-20 16,0 0 3-16,-3 0-25 15,-15 8-2-15,-9 20-3 16,-12 11 10-16,1 10-10 16,-1 9 7-16,8 6-2 0,14 6 0 15,9-2 0-15,8-2 6 16,0-17-3-16,21-15-2 16,8-13 8-16,11-14-8 15,9-7 4-15,3 0 14 16,-2-24-9-16,-5-10 5 15,-9-12-6-15,-5-7 0 16,-9-8-9-16,-9-6-11 16,-10-7-3-16,-3 0-4 15,0 5 5-15,-16 10 2 16,-6 6 11-16,-3 16-1 16,-2 15 0-16,0 9 1 15,2 9 0-15,-7 4-7 16,-1 0 4-16,-6 20-15 0,8 12 14 15,0 6 3-15,12 11-9 16,19 13 10-16,0 6 10 16,29 10 14-16,23 0-4 15,13 1-4-15,-3-7 4 16,-10-11 2-16,-19-10 1 16,-10-10-2-16,-17-8-7 15,-6-11 6-15,0 2-7 16,-11 2-7-16,-18 1 4 15,-6-1-2-15,-4-2-2 16,4-2 0-16,2-4-6 0,10-10-35 16,12-4-37-1,11-4-52-15,16-4-264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7T03:58:47.2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26435 4150 469 0,'0'0'180'0,"0"0"-92"15,0 0 0-15,0 0-34 16,0 0-54-16,0 0 0 15,5-16-12-15,-5 16 8 16,0 0-3-16,0 0 6 16,0 0-9-16,0 8-3 15,0 3 11-15,0 3 2 0,0-1 6 16,0 4 1-16,0-5-5 16,0-4 0-16,0 0-1 15,0-7 1-15,0-1 0 16,0 0 5-16,0 0 13 15,0-5 50-15,0-13-25 16,0-5-36-16,0 0-8 16,0-2 1-16,-5 3 1 15,-3-1-3-15,-4 0 2 16,1 4-2-16,-3-1-2 16,1 5 2-16,2 7 3 15,0 2-3-15,-2 6-4 16,-3 0 1-16,-4 0-4 0,-2 6 5 15,-1 17 1-15,1 2-1 16,0 8 0-16,-1 2 0 16,3 6 2-16,5 3 0 15,3 0 1-15,8-4-1 16,4-4-11-16,0-5 6 16,8-10-8-16,11-5-2 15,3-12 15-15,3-4 1 16,-1 0 19-16,3-21 5 15,-3-6-16-15,-1-3 2 16,-3-3-6-16,-5 4-2 16,1 0-3-16,-3 6-4 15,-4 2 2-15,-2 7 2 16,-2 6 1-16,-3 5-1 16,0 0-1-16,-2 3 1 0,0 0-5 15,0 0-1-15,0 0-3 16,0 0 0-16,0 0 4 15,0 0 1-15,0 0-5 16,0 0 0-16,0 0 6 16,0 0 1-16,0 0 2 15,0 0 9-15,0 0 2 16,0 0-3-16,0 0 4 16,0 0-2-16,0 0-9 15,0 0-1-15,2 0 0 0,-2 0-1 16,0 0-5-1,0 0 2-15,0 0-10 0,0 10-6 16,2 13 1-16,-2 1 0 16,3 3 19-16,-1 2 10 15,0-3-3-15,2 0-5 16,0-3 0-16,4-8 5 16,-4-4-1-16,1-5-6 15,3-6-21-15,6 0 21 16,3-11 23-16,6-13-23 15,-1-6-5-15,-2 0 4 16,0-2-2-16,-1 0-6 0,-4 4-20 16,-1 4 29-1,-4 10 5-15,-1 4-2 16,-5 3 19-16,-1 7 12 0,0 0-13 16,-3 0-21-16,0 0-15 15,0 13-25-15,2 9 32 16,-2 6 8-16,2 2 18 15,-2 2-15-15,2 0 0 16,2-2 1-16,-2-2 1 16,1-7-4-16,-3-1 2 15,2-8-1-15,-2-5 0 16,0-5 2-16,0-2-1 16,0 0 5-16,0 0 10 15,4-2 7-15,6-17-25 16,1-8-17-16,5-1 16 0,3-2-5 15,1 4 3-15,3 2-4 16,-1 2 5-16,-2 6 2 16,-2 4 0-16,-3 4 16 15,-4 5-8-15,-1 3-8 16,-2 0-3-16,-1 0-4 16,-1 0 6-16,0 8-10 15,-2 7-4-15,0 1 15 16,-4 3 12-16,2 2-8 15,-2-1 3-15,0 0 0 16,0 0-3-16,0-4 7 16,2-2-4-16,-2-7 1 15,3 0 0-15,1-5 1 16,-2-2 13-16,8 0 18 16,5 0 27-16,5-14 6 0,7-7-48 15,2-5-9-15,-2-3-12 16,-3 3-4-16,-6 3-7 15,-5 2-49-15,-6 7-13 16,-5 8-3-16,-2 4-67 16,0 2-85-16,0 0-331 15</inkml:trace>
  <inkml:trace contextRef="#ctx0" brushRef="#br0" timeOffset="801.32">27251 4223 463 0,'0'0'102'15,"0"0"-57"-15,0 0 5 16,0 0 5-16,0 0-52 16,0 0-1-16,29-12 0 15,-24 12 1-15,-1 0-3 16,-2 0 0-16,0 2 1 15,0 2 3-15,-2-3-3 16,2 2 2-16,-2-3 0 0,0 0 0 16,0 0 5-16,0 0 7 15,0 0 2-15,0-3 38 16,0-8-55-16,0-5-10 16,-4 0-3-16,-4 1 13 15,-1 1 4-15,-1 2 26 16,6 2 0-16,0 4 16 15,4 5-8-15,-2-2-18 16,-1 3-8-16,1 0-8 16,-2 0-4-16,-6 0-10 15,0 0 6-15,-7 17-2 16,0 1-2-16,1 6 5 16,3 2-1-16,1 1-9 15,6 6 12-15,2-3 1 16,4 0 2-16,0-4 1 0,0-10-6 15,6-3-1-15,8-13-5 16,3 0 9-16,6-7 42 16,2-21-12-16,-3-8-11 15,-5-6-10-15,-3-2 2 16,-3-5-7-16,-2 3 3 16,0-3-6-16,0 1 4 15,-3 2-3-15,1 1-2 16,-5 9 1-16,-2 6-1 15,0 10 1-15,0 6 5 16,0 5 1-16,0 6-7 16,0 3-14-16,0 0 11 15,0 0-11-15,-4 0 14 16,-5 3-5-16,-4 15 3 0,1 9-3 16,4 3 3-16,-1 8-3 15,4 6 1-15,3 4 4 16,2 5 0-16,0-4 2 15,0-1 2-15,0-7 0 16,0-9 1-16,0-10-5 16,7-10-4-16,6-12 0 15,5 0 4-15,4-20 48 16,5-12-48-16,-5-8-32 16,-4-1-79-16,-7 1-100 15,-9 0-293-15</inkml:trace>
  <inkml:trace contextRef="#ctx0" brushRef="#br0" timeOffset="1919.59">27966 4249 375 0,'0'0'109'0,"0"0"-68"16,0 0 5-16,0 0-15 15,0 0-7-15,0 0-12 16,74-221 3-16,-63 175-6 0,0 2 7 16,-4-2 7-16,-2 4 16 15,-1 4 10-15,-4 8 7 16,0 5 19-16,0 10-35 15,0 8-3-15,0 6-6 16,0 1-13-16,0 0-18 16,0 0-25-16,0 0-1 15,-2 12 23-15,-5 13 6 16,-2 9-1-16,2 7-1 16,3 2 1-16,0 2-2 15,-1 1 1-15,1-1 2 0,-1-2-1 16,-2-5 3-16,3-3-3 15,0-5 5-15,4-6-6 16,-3-6 6-16,3-5-5 16,0-6-2-16,0-5 1 15,0-2-1-15,0 0 10 16,0 0-1-16,0 0-9 16,3-14-13-16,7-4-36 15,4 2 38-15,1 0 4 16,2 2-4-16,0 2-3 15,-3 4 10-15,-1 3 3 16,-5 4-10-16,-2 1 3 16,-2 0 7-16,-2 0-14 0,0 14-10 15,-2 8 3 1,2 3 22-16,1 4 23 0,1-1-6 16,2-4 10-16,2-1-14 15,0-8 0-15,-1-3-5 16,-1-2 5-16,4-4 0 15,-6-3 6-15,5-3-9 16,5 0 27-16,1 0 63 16,7-17-46-16,3-3-36 15,-1-4-18-15,3-2 0 16,-5 0-70-16,3-3-54 16,-5 2-101-16,-2 3-220 15</inkml:trace>
  <inkml:trace contextRef="#ctx0" brushRef="#br0" timeOffset="2895.04">28606 4142 154 0,'0'0'211'15,"0"0"-167"-15,0 0-30 16,0 0-4-16,0 0 0 15,0 0-1-15,7 0 24 16,-7 0-3-16,0 0-12 16,3 0-5-16,-3 0-3 15,0 0 9-15,0 0 59 16,0 0 16-16,0 0-15 0,0-5-58 16,0-10-21-16,0 2 0 15,0-1 3-15,-8 2 17 16,4 0 6-16,-1 3 3 15,1 6-7-15,2 1 12 16,0 0-8-16,0 2-19 16,0 0-5-16,-3 0-4 15,-7 2-7-15,-3 17 4 16,-3 8 5-16,1 2-2 16,-1 7 0-16,4 1-1 15,5-1 3-15,5-2 4 16,2-4-3-16,2-5-1 15,0-8 6-15,0-5-5 0,0-6-2 16,0-4-11-16,0-2-18 16,2 0 16-16,6-12-10 15,8-12-53-15,0-4 1 16,0 0 48-16,4-2 28 16,-1 2 1-16,0 3 2 15,-4 8 2-15,-6 5 37 16,-2 8 3-16,-7 2-8 15,0 2-20-15,2 0-17 16,-2 2-20-16,4 19 20 16,-2 4 10-16,-2 3 13 15,3 0-5-15,-1 0-10 0,0-1 2 16,2-4-4-16,2-5 7 16,-2-4-12-16,0-8 3 15,3-6-3-15,1 0-1 16,8 0 26-16,3-20-1 15,2-6-7-15,2-4-12 16,-5-4-2-16,4 2-8 16,-4 2-7-16,-1 2-26 15,1 0 32-15,-2 6 5 16,-3 1 5-16,-4 7 1 16,-5 6 27-16,-1 5 32 15,-3 0-47-15,0 3-18 16,0 0-28-16,-16 9 28 0,-15 13 8 15,-4 3-6-15,1 4-1 16,10-3 0-16,10-2-1 16,14 1-8-16,0-6-46 15,20 1 7-15,13-1 30 16,12 2-18-16,6-1 32 16,-2 0-12-16,-13-3-14 15,-13-5 23-15,-17-7 3 16,-6-3 3-16,0 3 2 15,-9 0 66-15,-13 4-26 16,-9 0-8-16,-3 0-24 16,1-2-9-16,-3-1-1 15,5-3-47-15,7-3-85 16,13 0-131-16</inkml:trace>
  <inkml:trace contextRef="#ctx0" brushRef="#br0" timeOffset="4080.78">29478 4303 148 0,'0'0'192'15,"0"0"-157"-15,0 0-1 16,0 0 48-16,0 0-26 16,0 0-3-16,0 0 11 15,0 0 31-15,2-7-1 0,7-5-76 16,0-5-4-16,4-1 0 16,1-2 2-16,-1 0-3 15,5 2 7-15,-3 4 2 16,-1 4 5-16,-3 3-7 15,-2 6 10-15,-5 1-17 16,1 0-13-16,0 0-1 16,-1 18-13-16,-4 8 14 15,2 6 27-15,-2 0-12 16,0 2-1-16,0-4-1 16,0-2-7-16,0-4 6 15,0-7-11-15,0 0 3 16,0-9-1-16,0-3 1 0,0-5-1 15,0 0 7-15,0 0 12 16,0-13 8-16,9-13-18 16,11-4-12-16,0-3-26 15,2-2-23-15,1 3 18 16,1 4 19-16,-4 6 4 16,0 6 7-16,-4 6 1 15,-7 5 0-15,-3 5 4 16,-4 0-4-16,3 0-3 15,0 0 3-15,-1 9 6 16,1 9 10-16,-1 4 1 16,-4 2 6-16,2 4-11 0,-2-2-11 15,0 0-1 1,0-2 12-16,0-7-12 0,0-5 3 16,0-5 1-16,0-2-4 15,2-5 4-15,0 0-1 16,5 0 0-16,5 0 15 15,1-10-18-15,7-7 0 16,3-5-30-16,-6 1 6 16,3 0 3-16,1 1 16 15,-6 4 5-15,1 0 2 16,-5 6-1-16,-5 3 1 16,-4 4-2-16,-2 3 4 15,0 0-4-15,0 0-19 16,0 0-21-16,0 14 40 15,0 7 14-15,-11-2-1 0,0 5-3 16,4-2-8-16,3 0 4 16,4-4-6-16,0-2 0 15,0-4 4-15,4-3-3 16,14-4 4-16,0-2 15 16,2-3-11-16,1 0 2 15,-4-11-11-15,1-9-15 16,-5-4-24-16,-1-4 7 15,-10 0-3-15,-2 3 7 16,0 2 22-16,0 7-6 16,0 2 12-16,-16 8 6 15,-1 2-4-15,-2 4-2 0,-3 0-2 16,2 0-1-16,-4 8 0 16,1 8-3-16,-4 2 6 15,0 6 0-15,1 0 0 16,8-2-62-16,18-8-287 15</inkml:trace>
  <inkml:trace contextRef="#ctx0" brushRef="#br0" timeOffset="5541.55">30474 4316 136 0,'0'0'182'0,"0"0"-50"15,0 0-16-15,0 0-38 0,0 0-24 16,0 0 13-16,0 0-8 15,15 1-15-15,-3-1 16 16,1-8-19-16,1-8 3 16,-1-4-19-16,3-4 0 15,-3-2-14-15,0-2 1 16,3 1-5-16,-3 0-7 16,1 3 7-16,-5 6 4 15,-3 3 18-15,-1 5-2 16,-2 4 16-16,-1 6-18 15,-2 0-8-15,0 0-17 16,0 0-3-16,0 0-26 16,0 3 0-16,0 14 29 0,0 8 12 15,0 3-10-15,0 2 4 16,-2 2-4-16,-4 0 1 16,4 0-2-16,-2 0 0 15,4-6-1-15,0-2 0 16,0-8 2-16,0-6 2 15,0-4-4-15,0-4-1 16,0-2 1-16,12 0 0 16,3-9 31-16,5-11-23 15,-1-3-2-15,0-1-6 16,-3 1-2-16,1 0-11 16,-3 0 6-16,1 2 3 15,-1 3 4-15,-3 1 0 16,-3 6 0-16,-3 7-2 0,-3 1 2 15,-2 3 0-15,0 0-11 16,0 0-13-16,0 0-11 16,0 16 29-16,0 9 6 15,0-4 0-15,0 3 9 16,0-1-6-16,0 0 4 16,0-2-1-16,0-3-3 15,0-4-3-15,0-4 1 16,0-4 1-16,3-4-1 15,-1-2 0-15,0 0 6 16,5 0 3-16,-1-8 9 16,5-9-19-16,1-6-3 15,1 0-20-15,1-2-1 0,-4 4 5 16,1 6 16-16,-1 1 2 16,-2 0-1-16,1 6 1 15,-1 0 1-15,-4 6 9 16,0 0 6-16,-2 2-3 15,1 0-11-15,-3 0-2 16,2 0-6-16,0 0-5 16,0 13 10-16,0 2 3 15,0 1-2-15,-2 2 1 16,2 0-2-16,-2 2 2 16,0-2 0-16,0 0 1 15,0-6 5-15,0-2-6 0,0-6-1 16,0-4-35-16,6 0 31 15,5 0 5-15,-1-16 0 16,6-10 0-16,-3 0-25 16,-1 2-10-16,1 2-11 15,3 5 37-15,-5 6 6 16,-2 3 3-16,-5 4 9 16,-2 1 16-16,3 3-4 15,0 0-13-15,5 0-1 16,1 7-5-16,1 11 12 15,1 0 14-15,-3 4-15 16,0-2-5-16,1-1-5 16,3-4-2-16,1-5 5 0,1-3 0 15,1-5-6-15,2-2-20 16,1 0-47-16,2-23-99 16,0-7-155-16</inkml:trace>
  <inkml:trace contextRef="#ctx0" brushRef="#br0" timeOffset="5856.72">31426 3953 193 0,'0'0'227'15,"0"0"-17"-15,0 0-65 16,0 0-64-16,0 0-30 16,0 0-27-16,0-15-15 15,0 15-9-15,0 0 0 16,0 0-8-16,0 8 8 0,0 10 15 15,-4 8 7-15,-5 9-8 16,0 13 5-16,2 6 10 16,0 10 0-16,-1 8-4 15,1 4-10-15,-4 8 4 16,-2 2-7-16,1 1-7 16,1-3-1-16,0-10 2 15,4-12 1-15,-2-15-6 16,3-15-1-16,4-14-49 15,-1-10-27-15,3-8-5 16,0-8-15-16,0-23-290 16</inkml:trace>
  <inkml:trace contextRef="#ctx0" brushRef="#br0" timeOffset="6265.23">31357 4371 383 0,'0'0'222'0,"0"0"-39"15,0 0-51-15,0 0-39 16,0 0-20-16,0 0-19 16,79-168-39-16,-64 157-2 15,1 6-13-15,-1 3-7 16,3 2 6-16,1 0-5 16,2 12 1-16,-3 9 5 15,-7 6-5-15,-3-2-3 0,-8-2 1 16,0 0 6-16,0-6-7 15,-15-3 7-15,-5-6-1 16,-5-4-3-16,-2-4 5 16,6 0 7-16,3 0 12 15,3-8-5-15,5-4-9 16,6 1 17-16,1-1 8 16,1 3-2-16,2 3-21 15,0 1 7-15,0 5-8 16,0 0-6-16,0-3-2 15,7 3 2-15,-1 0 2 16,4 0-2-16,-6 0-5 16,3 3-28-16,-3 12-88 15,2-3-79-15,6-5-234 0</inkml:trace>
  <inkml:trace contextRef="#ctx0" brushRef="#br0" timeOffset="7762.72">31874 4231 703 0,'0'0'155'0,"0"0"-126"16,0 0-17-16,0 0-3 16,0 0-9-16,0 0-6 15,0-2-6-15,0 2 5 16,0 0 7-16,0 0 4 0,0 0-3 15,0 0 0-15,0 0-1 16,0 0-6-16,0 0 6 16,0 0 5-16,0 0-4 15,0 2 0-15,0-2 5 16,0 0 3-16,0 0 21 16,0 0 23-16,0 0 9 15,0 0 2-15,0 0-10 16,0 0-6-16,0-10-41 15,0 4-5-15,0-2 2 0,0 4-1 16,-2-2 4 0,0 1 7-16,0 4 12 0,0-1-7 15,2 2 5 1,-3 0-12-16,1 0-5 0,-3 0-3 16,-4 0-4-16,1 0-3 15,-4 0 1-15,-1 0 0 16,0 3-2-16,-1 8 3 15,1 3 0-15,1 2 0 16,2 0 1-16,1 5-1 16,-1-2 1-16,4 3 1 15,2-2-1-15,1 0 0 16,3-3-2-16,0-4-12 16,0-5-15-16,0-6-15 15,0-2-7-15,0 0 18 16,13-5 30-16,3-18 3 15,0-1-23-15,-3-2-1 0,-2 4 4 16,-4 6 14-16,0 2 6 16,-2 6 1-16,1 4 4 15,-4 2 9-15,2 0 5 16,1 2-6-16,2 0-5 16,0 0-6-16,1 0 7 15,1 5-1-15,1 15-8 16,0 3 2-16,1 3 4 15,-1-3-3-15,1-2 0 16,-3-7 2-16,0-8-2 0,-4-3 2 16,0-3 5-16,1 0 4 15,5-3-2-15,4-17-12 16,7-6-6-16,-2-2-43 16,4 0 17-16,-1 4 25 15,-2 2 7-15,-2 8-1 16,-3 2 2-16,-5 6 5 15,-4 6 16-15,-2 0-1 16,1 0-14-16,1 0-6 16,2 0 2-16,-2 12 3 15,3 2 0-15,-9 2 1 16,0-2-1-16,0 0-4 16,0-3 2-16,0-6 1 15,0-1-5-15,0-4-13 16,0 0-9-16,0 0 15 0,0 0-4 15,0 0 10-15,0-9-2 16,0-11-40-16,0-1 7 16,0 3 26-16,-7 0-2 15,3 3 9-15,2 8 3 16,-3 2-1-16,5 0 1 16,-2 5 10-16,2 0-2 15,0 0-8-15,-3 0 0 16,1 0-4-16,-2 5-5 15,-1 14 8-15,-1 5 1 16,-1 2 1-16,5 6 3 16,0-2 3-16,2 1-1 0,0-2-4 15,0-5-2-15,17-3 4 16,4-7-4-16,3-7 21 16,2-5-5-16,1-2-5 15,2-2-8-15,-2-19-3 16,2-9-34-16,-2-7 10 15,0-3 5-15,-7-2-4 16,0-2 10-16,-4 1 13 16,-3 2 3-16,-5 5 1 15,0 6 17-15,-4 3-5 16,0 6 11-16,-4 9-3 16,0 3-2-16,0 5 0 15,0 4 3-15,0 0-13 0,0 0-12 16,0 0-7-16,0 0-5 15,-4 0 9-15,-8 6 3 16,4 4-4-16,-3 4 1 16,1 2 2-16,2 6 0 15,3 2-3-15,3 5 3 16,2 0 1-16,0 3 0 16,0 3 1-16,0-2 0 15,0-2 2-15,9-3-1 16,0-6 3-16,0-6-2 15,0-4 1-15,-3-6-4 16,4-4-14-16,-4-2-30 0,3 0 7 16,3-10-30-16,-4-14-157 15,-3-6-220-15</inkml:trace>
  <inkml:trace contextRef="#ctx0" brushRef="#br0" timeOffset="7952.45">32364 4157 283 0,'0'0'353'0,"0"0"-229"16,0 0-25-16,0 0 47 15,0 0-14-15,0 0-45 16,85-7-75-16,-37-4-6 16,-6-4-1-16,-7 5-5 15,-8 5-59-15,-14 1-58 16,-11 2-75-16,-2-5-196 0</inkml:trace>
  <inkml:trace contextRef="#ctx0" brushRef="#br0" timeOffset="8514.45">30858 3846 76 0,'0'0'21'0,"0"0"-1"16,0 0 38-16,0 0 24 15,0 0-14-15,0 0 4 16,-9 0 10-16,9 0-34 16,0 2-15-16,0 13-28 15,0-3 39-15,0 5-9 16,4-7-3-16,10-3 20 16,-1-7-18-16,3 0 30 15,-3 0 0-15,-1-13-34 16,-6-8-13-16,-2 2-9 15,-4 5-5-15,0 3-6 16,-2 10-16-16,-14 1 19 0,-1 1-9 16,-6 28-72-16,5 3-134 15,-1-3-288-15</inkml:trace>
  <inkml:trace contextRef="#ctx0" brushRef="#br0" timeOffset="11788.69">7037 6702 0 0,'0'0'39'0,"0"0"7"16,0 0-30-16,0 0 6 15,0 0 4-15,0 0-21 16,0 0-2-16,42-39 10 0,-42 39 3 16,0 0-2-16,0 0 8 15,0 0 3-15,0 0-21 16,0 0-4-16,0 0 0 16,0 0 2-16,0 0-2 15,0 0 0-15,0 0 2 16,0 0 0-16,0 0 5 15,4 0-7-15,4 0 0 16,3 0 3-16,2 0-1 16,7 0 8-16,5 7-4 15,4 0-6-15,4 0 7 16,3-4-3-16,1 1-2 16,-3-1 2-16,-5-2-4 15,-7-1 3-15,-8 2-1 16,-5 0-1-16,-7-2-1 0,-2 0-3 15,0 0-10-15,0 0 13 16,0 0 76-16,0 0-23 16,0 0-38-16,-2 0-12 15,2 0-3-15,0 0-7 16,0 0-69-16,0 0-51 16,4 0-64-16</inkml:trace>
  <inkml:trace contextRef="#ctx0" brushRef="#br0" timeOffset="12403.64">6908 6513 48 0,'0'0'49'16,"0"0"-7"-16,0 0 10 16,0 0 11-16,0 0 0 15,0 0-3-15,-34-2 5 16,32-1-2-16,2 2 28 15,0 1-16-15,0 0-17 16,0 0-5-16,0 0 18 0,5-4-39 16,19-2-29-16,16-5 37 15,21-1-28-15,10 0-3 16,7 3-7-16,-5-2 0 16,-8 8 3-16,-14 1 4 15,-15 0-9-15,-14 2-2 16,-9 0-2-16,-11 0-4 15,-2 0 1-15,0 0-8 16,0 0 8-16,0 0-9 16,0 0 14-16,0 0-7 15,-4 0-65-15,-9 0-13 16,-1 0-130-16,1 0-128 16</inkml:trace>
  <inkml:trace contextRef="#ctx0" brushRef="#br0" timeOffset="13033.01">6836 6817 4 0,'0'0'77'0,"0"0"11"16,0 0 20-16,0 0-3 15,0 0-5-15,0 0-26 16,-6 0 32-16,37-5-77 16,16-9-26-16,10 0-3 15,11 1 0-15,5 1 5 0,3 5 14 16,0-2-16-1,-10 6 5-15,-10 1-6 0,-18-1 5 16,-14 1-5-16,-10 2 3 16,-7-4-2-16,-5 4 2 15,-2-1 22-15,0 1 62 16,0 0-9-16,0 0-23 16,0 0-20-16,0-3 2 15,0 3-19-15,0 0-11 16,0 0-7-16,0 0-1 15,0 0 1-15,0 0-1 16,0 0 0-16,0 0 1 0,0 0 0 16,0 0 1-1,0 0-3-15,0 0-38 0,0 0-93 16,0 0-194-16,0 0-287 16</inkml:trace>
  <inkml:trace contextRef="#ctx0" brushRef="#br0" timeOffset="18081.38">14902 5839 153 0,'0'0'195'16,"0"0"-52"-16,0 0-33 0,0 0-39 15,0 0-5-15,0 0-28 16,0 0 24-16,20-43-4 16,-20 43-26-16,0 0-13 15,0 0 17-15,0 0-14 16,-5 0-7-16,-13 20 2 15,-4 6-8-15,-5 9 2 16,0 9 0-16,3 9-1 16,4 5 11-16,4 6 4 15,12-1-15-15,4-2 3 16,0-6-13-16,13-8 4 16,11-11-4-16,5-8 0 15,-2-11-27-15,4-13-94 16,-4-4 3-16,0-3-67 15,-9-20-207-15</inkml:trace>
  <inkml:trace contextRef="#ctx0" brushRef="#br0" timeOffset="18831.43">14997 6198 247 0,'0'0'165'0,"0"0"-129"16,0 0-22-16,0 0 95 15,0 0-58-15,0 0-17 16,5 46-4-16,-5-41-8 0,2-2 4 16,0-1-21-1,-2-2 5-15,0 0 11 0,2 0 18 16,5 0 42-16,4-10 1 16,5-12-50-16,-1-4-27 15,6 1-3-15,-4-6-2 16,1 2-20-16,-3 4-2 15,-3 1 21-15,-1 5 1 16,-5 10 4-16,-1 0 5 16,-5 5 24-16,0 4 16 15,0 0-38-15,0 0-11 16,0 0-27-16,0 3 9 16,-7 14 18-16,-4 6 7 15,1 5 7-15,0 4 0 16,1 1 3-16,5 4-6 15,4-2-1-15,0-6-4 16,0-7-6-16,9-4 0 0,11-7 10 16,5-8-9-16,4-3 0 15,2 0 21-15,2-21-9 16,-1-16-13-16,1-5-8 16,-8-4-17-16,-4-2 6 15,-3 4 4-15,-5 2 11 16,-3 5 4-16,-1 5 3 15,-5 8-2-15,-2 6 1 16,-2 9 12-16,0 2 14 16,0 7-5-16,0 0-20 0,0 0-1 15,0 0-2-15,0 0-5 16,0 0-5-16,0 0 10 16,-2 16 0-16,-9 7 15 15,2 3-3-15,2 8 17 16,1 3-19-16,3 8 14 15,3-1-13-15,0 2-10 16,0-2 12-16,3-6-13 16,7-4 0-16,4-7 3 15,-1-10-3-15,-1-4 0 16,1-9 4-16,3-4-14 16,3 0 9-16,6-17-2 15,0-10-66-15,-6-7-40 16,-3-3-83-16,-9 2-97 15,-7 3-123-15</inkml:trace>
  <inkml:trace contextRef="#ctx0" brushRef="#br0" timeOffset="19013.71">15412 6124 298 0,'0'0'213'0,"0"0"-44"16,0 0-84-16,0 0-20 15,0 0-5-15,0 0 56 16,20 21-4-16,9-21-72 15,-3-7-17-15,-1-3-14 16,-4-2-3-16,-6 0-6 16,-7 0-97-16,-2-2-23 15,-6-2-115-15,0-3-218 0</inkml:trace>
  <inkml:trace contextRef="#ctx0" brushRef="#br0" timeOffset="19302.65">15205 5816 559 0,'0'0'241'15,"0"0"-138"-15,0 0-50 16,0 0-24-16,0 0-29 16,0 0-17-16,-16-5 17 15,25 13 8-15,-2-4-8 16,-3-2 4-16,-4-2 5 0,0 0 20 15,0 0 1 1,0 0 24-16,0 0-51 0,0-4 3 16,0 2-6-16,0 2-7 15,0 0 3-15,0 0-22 16,0 6-57-16,6 14 62 16,11 6-11-16,9-2-128 15,6-3-252-15</inkml:trace>
  <inkml:trace contextRef="#ctx0" brushRef="#br0" timeOffset="20130.24">15909 6025 31 0,'0'0'267'0,"0"0"-102"16,0 0-68-16,0 0-17 15,0 0-9-15,0 0-27 16,62-16-15-16,-55 16-11 16,2 0-1-16,0 0-13 15,0 2-1-15,0 8-3 0,0 7-2 16,-1-2 1-16,-1 4-1 16,0-1 4-16,0-2 5 15,-3-6-1-15,-2-4-3 16,-2-4-3-16,2-2 4 15,-2 0-3-15,0 0 0 16,0 0 31-16,0 0 37 16,0-8-47-16,0-11-22 15,0 0 0-15,0 1-2 16,0-3-4-16,0 3 6 16,0 3 7-16,0 4 5 15,0 4 14-15,0 4 22 16,0 3 4-16,0 0-25 0,-4 0-27 15,-4 0-22 1,-4 5 18-16,-5 16 4 0,-6 9 4 16,0 7 5-16,4 1 16 15,5 2 10-15,8-2-15 16,3 0-11-16,3-2 7 16,0-6-16-16,9-6-13 15,14-8 13-15,8-8 0 16,6-8 21-16,6 0-8 15,6-16 5-15,-2-19-16 16,-5-8-2-16,-4-1-104 16,-9 0-52-16,-9 4-180 0,-5 8-333 15</inkml:trace>
  <inkml:trace contextRef="#ctx0" brushRef="#br0" timeOffset="21261.67">16471 6116 223 0,'0'0'142'16,"0"0"7"-16,0 0-104 15,0 0 1-15,0 0-27 16,0 0 6-16,7 55 2 16,-7-52-12-16,0-3 0 15,0 0 7-15,0 0 3 0,0 0 1 16,0 0 3-1,0 0-9-15,0 0 28 0,0-3-5 16,0-12-38-16,0 1 0 16,-7 0-4-16,2 2 3 15,1 2-2-15,1 3 44 16,1 4 3-16,0 1 4 16,2 0 5-16,-2 2-10 15,-5 0-48-15,-4 0 4 16,-2 4-4-16,-10 13 4 15,4 6-3-15,-4 3-1 16,3 3 7-16,3 4 2 16,0-1-9-16,9-1 0 15,1-6-1-15,7-3 0 0,0-6 1 16,0-3-6-16,0-8 7 16,11-5-10-16,10 0-28 15,4-15 37-15,4-18 6 16,-2-3-6-16,-4-2 0 15,-5 4 2-15,-5 4-2 16,1 4 3-16,-1 6-3 16,-4 4 2-16,0 6-2 15,-2 4 0-15,-5 1-3 16,-2 5 2-16,2 0-16 16,-2 9-15-16,0 13 28 15,0 4 4-15,0 2 7 16,0 2 13-16,0-2-11 0,0-2 3 15,0-6-9 1,0-4 2-16,0-6-2 0,0-4 2 16,0-4-5-16,4-2 3 15,3 0 0-15,5 0 14 16,3-13-1-16,7-12-7 16,1-5-8-16,0 0-1 15,2-3-4-15,-2 6-19 16,-3 3 15-16,-3 8 8 15,-3 5 0-15,-5 8-1 16,-3 3 0-16,1 0-10 16,2 3 11-16,0 17 2 0,-2 6 18 15,-3 3-11-15,0 0 4 16,-1 0-7-16,-3 0-2 16,0-8-1-16,0-3-1 15,0-4-1-15,0-6 1 16,0-6 0-16,0-2-2 15,0 0 6-15,0 0 2 16,0 0 13-16,5-12-10 16,1-10-11-16,5-7-39 15,-1 0 13-15,2 0 10 16,1 3 0-16,3 6 10 16,1 3 4-16,-2 5-3 15,1 3 3-15,1 6-3 16,-1 3 5-16,-3 0 5 0,1 0 6 15,-3 0-10-15,-3 15 8 16,1 4 3-16,-4 5-2 16,2 0-5-16,-3 2-2 15,3 0-3-15,2-2 2 16,0-5 0-16,2-4 0 16,0-4 4-16,0-6 1 15,2-2 0-15,3-3 9 16,-1 0-2-16,3 0 12 15,3-17-17-15,-4-7 0 16,1-4-9-16,-3-4-14 16,-1-2-48-16,-5 2-66 15,-5 6-99-15,-4 3-89 0</inkml:trace>
  <inkml:trace contextRef="#ctx0" brushRef="#br0" timeOffset="22221.2">17670 6186 314 0,'0'0'149'0,"0"0"-92"0,0 0 19 16,0 0 15-16,0 0-53 15,0 0 1-15,67-70-7 16,-51 44-7-16,-3-4 7 15,1-6-18-15,-2-7 7 16,-1 1-16-16,-1-2 1 16,-1 3 7-16,-3 4-11 15,-4 2 10-15,0 10-7 16,-2 9 5-16,0 6 11 16,0 5 12-16,0 3-8 15,0 2-19-15,0 0-6 0,0 0-12 16,0 2-19-16,0 17 29 15,0 6 2-15,0 8 10 16,0 6 12-16,0 10 5 16,0 7-6-16,0 3 11 15,-2 1-24-15,2-4 9 16,0-4-4-16,0-10-5 16,0-8-4-16,0-9-3 15,0-8 2-15,0-9-2 16,0-6 0-16,0-2 5 15,2 0 5-15,10-2 7 16,-1-18-18-16,3-6-17 16,1-2-12-16,-3 0-19 15,3 1-10-15,-4 4 16 0,0 8 23 16,-2 7 13-16,-5 5 1 16,1 3-4-16,-3 0-12 15,3 0-6-15,-1 14 27 16,3 9 36-16,-1 4-7 15,1-1 6-15,0 4-4 16,2-4 4-16,2 1-8 16,0-8 13-16,2-5-23 15,-2-6 14-15,-1-2 14 16,-2-6-31-16,5 0 5 16,1 0 11-16,7-8-11 0,-4-12-12 15,3-3-7 1,-3-4-24-16,-3 3-63 0,2 0-91 15,0 4-99-15,-1 2-250 16</inkml:trace>
  <inkml:trace contextRef="#ctx0" brushRef="#br0" timeOffset="23617.52">18376 6244 126 0,'0'0'193'0,"0"0"-62"15,0 0-52-15,0 0-40 16,0 0-17-16,0 0-5 16,0 6 0-16,0-6 8 0,2 0 73 15,-2 0 10-15,0-8-39 16,0-5-54-16,0 0-8 16,0-5-1-16,0 0-2 15,0 0-4-15,-4-2 3 16,0 6 1-16,0 4-2 15,-1 2 24-15,5 6 8 16,-2 0 15-16,0 2-10 16,0 0-14-16,-6 0-21 15,-3 0-1-15,-1 10 1 16,-5 6-2-16,2 2 3 16,-1 3 1-16,3 6-1 15,-1-1-2-15,6 2-1 0,1-5-1 16,5 0-1-16,2-5 4 15,0-6 2-15,0-4-6 16,0-2-2-16,0-6-4 16,2 0-6-16,5 0 4 15,4 0-8-15,2-14 12 16,0-5-15-16,1-6-16 16,-1 2-12-16,0-2 21 15,-3 6 20-15,-2 5 6 16,1 5 0-16,-1 3-4 15,-2 2 4-15,-4 4 3 16,3 0-3-16,-3 0 2 16,2 7 1-16,2 12 25 15,2 3 2-15,1 2-11 0,1 0-2 16,0-4 1-16,1-4-8 16,-3-2-4-16,2-3-1 15,-4-6 3-15,-1-2-7 16,-1-3 5-16,3 0 8 15,0 0 3-15,2-19 1 16,-1-2-9-16,3-4-9 16,1 2-1-16,-4 0-24 15,4 2-5-15,-1 7 26 16,4-3 2-16,1 5 2 16,1 2-2-16,-3 5 0 0,-3 5 2 15,1 0 3 1,-3 0 0-16,-1 19 16 0,2 6 8 15,1 1-1 1,1 1-4-16,2-1-6 0,1-4-5 16,-1-2-3-16,-3-3-6 15,-2-5 0-15,-7-7 3 16,-2-3-4-16,0-2 2 16,0 0 3-16,0 0 8 15,0-7-11-15,3-18-3 16,-1-3-33-16,3-2 12 15,-1 0-12-15,0 0-11 16,-4 4 22-16,0 4 2 16,0 5 12-16,0 4 3 0,5 3 5 15,-3 4 5-15,2 0 15 16,1-3 14-16,2 5 1 16,-3 1-2-16,0 1-1 15,-1 2-14-15,-1 0-14 16,2 0-4-16,-2 19 0 15,6 8 13-15,-4 1 4 16,5 6-3-16,5-5-13 16,1-2 5-16,7-8 5 15,3-7-9-15,-1-7 11 16,2-5-13-16,-1 0 6 16,-2 0 3-16,-3-17-2 15,-3-8-2-15,-1 1-5 0,-3-2-17 16,-2 4 11-16,-1-2 4 15,-2 3 1-15,-3 6 1 16,-3 1 0-16,0 4 1 16,-2 3 0-16,0 6-1 15,0 1-1-15,0 0 0 16,0 0-1-16,0 0-1 16,0 0 3-16,0 0-2 15,0 0 2-15,-9 0 0 16,-4 0 0-16,4 8 0 15,-4 2 0-15,-1 6 0 16,1 6-2-16,0 7-1 16,4 8-4-16,6 1 3 15,3-2-1-15,0-6 5 0,3-8 8 16,13-6 3-16,3-8-8 16,4-8 20-16,1 0-3 15,3-4-6-15,-2-22-5 16,2-2-9-16,-4-4-6 15,0-2-29-15,-9 3-33 16,-8 4-60-16,-6 1-118 16,0 6-295-16</inkml:trace>
  <inkml:trace contextRef="#ctx0" brushRef="#br0" timeOffset="24397.08">19712 6272 23 0,'0'0'119'0,"0"0"50"16,0 0 55-16,0 0-20 16,0 0-23-16,0 0-36 15,-27-32-8-15,27 32-44 0,0 0-30 16,0-2-38-1,7-2-6-15,20-1-1 0,13-4-9 16,9 3-7-16,4 4-1 16,5 0-2-16,-4 2-1 15,-10 0-32-15,-13-2-6 16,-13 0-15-16,-9-1-33 16,-9-6-5-16,0 1 25 15,0-7-68-15,-15 0-7 16,-3-1 58-16,3 1 5 15,1 0 37-15,3 1 43 16,2 2 11-16,4 2 80 16,5 3 31-16,-2 4 17 15,2 1-32-15,0 2-39 0,0 0 5 16,0 0-23-16,0 0-16 16,0 0-10-16,0 0-1 15,0 0-8-15,0 2-14 16,0 16 4-16,7 11 0 15,2 10-3-15,-5 2 2 16,0 2 0-16,1-2-4 16,-1-6-27-16,-1-9-57 15,4-8-101-15,-3-12-90 16,2-6-247-16</inkml:trace>
  <inkml:trace contextRef="#ctx0" brushRef="#br0" timeOffset="24702.33">20214 6106 736 0,'0'0'182'0,"0"0"-127"15,0 0-8-15,0 0-13 16,0 0 0-16,0 0 5 16,55 44-15-16,-48-23-9 15,-1 6-1-15,-3-3-5 16,-1-2 3-16,0-5-4 15,0-3-5-15,1-9 0 0,-3-5 1 16,0 0 3 0,0 0 6-16,2 0 28 0,5-10 22 15,1-14-37-15,1-8-19 16,1-4-3-16,-2 0-4 16,3 0-27-16,-1 4-28 15,3 6-52-15,-3 6-23 16,4 9-104-16,-3 8-198 15</inkml:trace>
  <inkml:trace contextRef="#ctx0" brushRef="#br0" timeOffset="25191.6">20539 6174 239 0,'0'0'385'16,"0"0"-257"-16,0 0-72 0,0 0 18 15,0 0-44-15,0 0-2 16,55 17-20-16,-32-14 1 16,-3-1-6-16,-3-2 0 15,2 0 8-15,-6 0 11 16,1 0 15-16,-2-10-10 16,-2-5-18-16,-1-2-3 15,-3 3-6-15,-1-1 8 16,-3 1-8-16,-2 4-8 15,0 1-7-15,0 3 5 16,0-1 7-16,0 6 3 16,-7 1-4-16,-8 0 4 15,-5 0-6-15,-3 8 5 0,4 10 2 16,3 0 0-16,3 2 2 16,3-3 22-16,6 4-8 15,4 2 2-15,0 0 13 16,0 1 7-16,12 1-4 15,5-2 0-15,3-2-8 16,3-6-7-16,0-4-15 16,4-11 3-16,5 0 6 15,-1-11 9-15,0-16-12 16,-4-8-7-16,-5-1-4 16,-7 3-37-16,-1 6-40 0,-5 5-45 15,-7 6-40 1,-2 3-176-16</inkml:trace>
  <inkml:trace contextRef="#ctx0" brushRef="#br0" timeOffset="26142.59">21323 6099 480 0,'0'0'204'0,"0"0"-53"16,0 0-59-16,0 0-45 15,0 0 0-15,0 0-1 0,10-70-3 16,-10 70-21-1,0 0-10-15,0 0-12 0,-7 14 0 16,-11 15 0-16,0 10 20 16,3 6-9-16,3 2 0 15,10-1-5-15,2-7-3 16,0-3 7-16,20-7-9 16,9-12 3-16,2-8 10 15,1-9-9-15,1 0 4 16,-4-26-9-16,-4-11-36 15,-10-4 15-15,-6-5-9 16,-9-1 22-16,0 5 0 16,0 3 4-16,-9 10 4 15,0 7 0-15,7 10 14 0,0 6 15 16,0 6 13-16,-3 0-42 16,-1 6-7-16,-4 16 7 15,2 2 2-15,5 0-2 16,3-2-1-16,0-7 0 15,0-1 2-15,7-2 5 16,11-5-5-16,2-5 9 16,4-2-4-16,5 0 1 15,-2 0-1-15,2 0-6 16,0 0-10-16,0 0-24 16,0 0 7-16,-2 0 14 15,-2 2 11-15,-4 10 0 16,-4 2 0-16,-7 4-6 0,-5 2 5 15,-5 0-4-15,0 1 4 16,0-6 3-16,-9-3 4 16,0-6 10-16,2-2 8 15,7-4 2-15,0 0 5 16,0 0 8-16,0-2 15 16,0-22-17-16,5-8-33 15,12-8-2-15,4 2 4 16,-1 0-3-16,0 4 1 15,0 10 1-15,-5 6-3 16,-3 8-1-16,-6 3-28 16,1 7-19-16,-1 0-43 0,-4 0-52 15,-2 13-93-15,0 1-279 16</inkml:trace>
  <inkml:trace contextRef="#ctx0" brushRef="#br0" timeOffset="26656.86">22293 6342 362 0,'0'0'301'16,"0"0"-109"-16,0 0-69 16,0 0-24-16,0 0-38 15,0 0-61-15,0 0 1 16,178-14 12-16,-133 14-8 15,-9 0 0-15,-16-2-1 16,-9 2 1-16,-9-2-5 16,-2 0 0-16,0 2-8 15,0-2-71-15,0-4-58 16,-8-1-87-16,0-8-499 16</inkml:trace>
  <inkml:trace contextRef="#ctx0" brushRef="#br0" timeOffset="27013.6">22788 6150 732 0,'0'0'272'0,"0"0"-108"16,0 0-70-16,0 0-58 16,0 0-21-16,0 0-11 15,27-32-4-15,-18 32-3 16,0 0 3-16,-1 15-3 15,0 8 3-15,-2 5 0 16,1-2 4-16,-1 0-4 16,2-8 0-16,-6-6 0 0,0-6 1 15,-2-6 1-15,2 0 2 16,-2 0 26-16,4-20 37 16,3-10-38-16,1-8-28 15,4-1 4-15,1-5-3 16,5 5-2-16,0 2-1 15,2 5-20-15,-4 10-15 16,-7 10-27-16,-3 8-43 16,-6 4-52-16,0 0-146 15,0 19-13-15,0 2 46 16</inkml:trace>
  <inkml:trace contextRef="#ctx0" brushRef="#br0" timeOffset="27478.69">23084 6087 288 0,'0'0'328'0,"0"0"-123"0,0 0-59 16,0 0-65-16,0 0-40 16,0 0-41-16,23 9 7 15,-7-6 10-15,3 4 7 16,4-5-8-16,-5 1-7 16,-1-3-2-16,-3 0 0 15,-1 0-6-15,1 0 9 16,-3 0 4-16,0-3-8 15,0-11 6-15,-2-5-12 16,-2-1 0-16,-5 3-21 16,-2 0-21-16,0 3-5 15,0 2 7-15,0 5 32 0,-5 0 7 16,-3 5-5-16,-6 2-11 16,-3 0 16-16,-6 2-3 15,0 14 0-15,2 7 4 16,3-2 8-16,5 2 14 15,3 0 8-15,6 0 0 16,4-3 14-16,0 2-9 16,0 0-5-16,20-2 6 15,3-4-7-15,6-2-7 16,2-9-9-16,2-5 0 16,-2 0-1-16,1 0-2 0,-6-17-6 15,-2-4-4 1,-3-2-2-16,-5 0-50 0,-3 0-58 15,-7 2-69-15,-4 6-170 16,-2 3-314-16</inkml:trace>
  <inkml:trace contextRef="#ctx0" brushRef="#br0" timeOffset="28919.71">24059 6284 32 0,'0'0'257'0,"0"0"-92"16,0 0 14-16,0 0-47 15,0 0-19-15,0 0-21 16,29-68-37-16,-20 60 8 16,-5 0-17-16,0 2 14 15,1 0-11-15,-3 0-15 16,-2 2-17-16,2 0 3 16,0 4 4-16,-2 0-9 15,0 0-10-15,0 0-4 0,0 0-1 16,0 0-5-16,0 0-7 15,0 0-6-15,0 17 18 16,-2 9 0-16,-2 6 1 16,2 1 0-16,-1-1 0 15,3-4 1-15,0-3 2 16,0-10-4-16,0-6-1 16,0-5-17-16,0-4 8 15,3 0 10-15,11-16 15 16,-1-10-15-16,7-7-4 15,-3 1 2-15,1 2-8 16,0 4-3-16,-2 4 1 16,-3 6-4-16,1 4 13 0,-4 4-3 15,0 5 4 1,-4 3-3-16,1 0-6 0,-1 0 9 16,1 0 2-16,0 15 4 15,-2 5 4-15,-3 3 2 16,0 4 2-16,0-3-6 15,0-2-3-15,0-5-1 16,1-6 0-16,-3-3-2 16,2-5 1-16,-2-2 2 15,0-1-3-15,0 0 8 16,2 0 3-16,3 0 4 16,2-16-7-16,3-1-8 0,-1-4 0 15,3 3-1-15,-4 0 1 16,-1 2-7-16,5 4-3 15,-4 2 7-15,1 2-1 16,1 2 0-16,-2 2 2 16,-3 4-5-16,-1 0 4 15,0 0-6-15,0 2-1 16,2 10 10-16,-2 4 0 16,0 2-2-16,-4-1 2 15,3-6 0-15,-3 1 0 16,0-5 1-16,0-6-2 15,0-1-7-15,0 0 4 16,0 0 1-16,0 0 3 16,0-8 0-16,2-12-9 15,9-6-37-15,5 2 5 0,1-2 2 16,1 6 23-16,0 4 16 16,-5 6 0-16,-2 4 0 15,1 6-5-15,-1 0-11 16,5 0 16-16,-1 2 1 15,3 14 23-15,-1 4-12 16,-1 0-6-16,-1-4 1 16,2 0-6-16,-2-4 3 15,1-6-4-15,2-4-28 16,-1-2-44-16,-1-2-98 16,4-22-141-16,-4-5-114 15</inkml:trace>
  <inkml:trace contextRef="#ctx0" brushRef="#br0" timeOffset="29211.42">24926 5937 30 0,'0'0'323'16,"0"0"-69"-16,0 0-67 15,0 0-29-15,0 0-52 16,0 0-35-16,27-62-21 16,-27 62-21-16,0 0-18 15,0 0-11-15,0 0-6 16,0 4-3-16,0 14 9 15,0 12 8-15,0 6 0 0,0 12-2 16,0 15 1 0,0 11 0-16,-7 12 4 0,-7 8 1 15,-1 13-6-15,1 1-1 16,1-4 1-16,3-8-6 16,0-17 3-16,1-19-3 15,3-21-49-15,2-16-72 16,1-14-43-16,3-9-203 15,0-13-125-15</inkml:trace>
  <inkml:trace contextRef="#ctx0" brushRef="#br0" timeOffset="29491.58">24872 6145 456 0,'0'0'222'15,"0"0"-108"-15,0 0-50 0,0 0-38 16,0 0 6-16,0 0-24 16,221-61 0-16,-203 74-6 15,-6 6 0-15,-10-2 3 16,-2 0 7-16,0 4 10 16,-12-4 10-16,-17-2 2 15,-7 2-10-15,-1-5-10 16,-1-2-6-16,5-3 0 15,10-2-8-15,11-5-46 16,12 0-36-16,0-8-74 0,27-16-447 16</inkml:trace>
  <inkml:trace contextRef="#ctx0" brushRef="#br0" timeOffset="30788.51">25405 6128 135 0,'0'0'298'0,"0"0"-264"16,0 0-32-16,0 0 10 15,0 0 44-15,0 0 24 16,9 20-25-16,-9-20 44 16,0 0 22-16,0 0-10 0,0 0-39 15,2 0-19 1,0-8-41-16,0 1-9 0,-2 2 0 15,0-1 1-15,0 4-1 16,0 2 6-16,0-4 3 16,0 1 6-16,0 1-2 15,0 1-12-15,-2 1-4 16,-9 0-9-16,-5 0 7 16,-3 12-4-16,-4 11 4 15,3 6 2-15,3 0-1 16,3 0 2-16,5-3-2 15,5-4 2-15,2-7-3 16,2-6 2-16,0-4-14 16,0-5-13-16,0 0-6 0,8 0 18 15,13-11 10-15,-4-7-23 16,-1-1-8-16,-3 2 9 16,3-1 6-16,-1-2 18 15,3 5 2-15,1 2 2 16,-2 9 0-16,-1 1 12 15,-3 3 0-15,1 0-11 16,-1 20 10-16,0 3 9 16,5 3 3-16,-5 0-5 15,3-5-3-15,-3-8-1 16,-3-4-5-16,-4-8-3 16,3-1 2-16,0 0 3 15,2 0 0-15,0-19-4 16,3-4-8-16,1-3-16 15,-1 0-23-15,-1 4 17 0,1 2 22 16,-1 3 1-16,0 5-1 16,3 5 0-16,-3 1 3 15,1 6 9-15,-4 0-7 16,2 0 0-16,-5 4 3 16,-3 8-2-16,-2-1 2 15,-2 6 0-15,0-2-1 16,0-6 0-16,0 1-6 15,0-4 2-15,-2-5 0 16,0 2 0-16,-5-3 4 16,0 0-3-16,0 0 0 15,-1-3-4-15,-1-8-12 0,2-4 7 16,2 0-3-16,1-2 8 16,2 3 2-16,0 5-2 15,2 3 2-15,0 6 10 16,-3 0 4-16,3 0-16 15,-2 0-7-15,-2 8-3 16,-3 11 5-16,4 6 5 16,3 3 0-16,0 0 0 15,0-2 4-15,0-2 6 16,16-5-5-16,5-6 0 16,-6-5 10-16,3-6-4 15,-3-2-1-15,4 0 3 0,0-11-2 16,-1-16 3-16,0-4-7 15,2-4-7-15,-6-3 0 16,-1 0-3-16,1 1-14 16,-6 8-1-16,1 5 14 15,-5 7 4-15,1 10 0 16,-2 3 0-16,-3 4 0 16,2 0-4-16,-2 0-5 15,4 9-5-15,-2 14 14 16,0 7 6-16,-2 4 10 15,0 2-8-15,0 3-3 16,5-2-3-16,-3-2 1 16,2-8 0-16,-2-5-1 0,-2-8-2 15,0-6-37 1,0-5-19-16,0-3-6 0,0 0 37 16,0-21-15-16,0-9-102 15,0 0 115-15,0 0 27 16,0 2 27-16,5-2 72 15,17 4-15-15,12-3-22 16,11 3-31-16,-1 9 3 16,-3 7-26-16,-10 8-6 15,-12 2-2-15,-3 0-23 16,-9 17-90-16,-7 6-80 16,0-1-181-16</inkml:trace>
  <inkml:trace contextRef="#ctx0" brushRef="#br0" timeOffset="31042.53">24407 5809 939 0,'0'0'150'0,"0"0"-121"15,0 0-27-15,0 0-2 0,0 0-30 16,0 0-10-16,0 0-111 16,8 50-393-16</inkml:trace>
  <inkml:trace contextRef="#ctx0" brushRef="#br0" timeOffset="31684.88">26226 5673 732 0,'0'0'179'0,"0"0"-18"15,0 0-43-15,0 0-102 16,0 0-3-1,0 0-1-15,155 116-7 0,-92-31-1 16,-16 2-3-16,-23 5 7 16,-21 0-6-16,-3-8 12 15,-29-1-10-15,-16-4 6 16,-9-3-5-16,-6 2-5 16,-2-2-18-16,-5-6-124 15,-4-9-143-15,-3-17-425 16</inkml:trace>
  <inkml:trace contextRef="#ctx0" brushRef="#br0" timeOffset="61424.41">5914 2501 0 0,'0'0'20'16,"0"0"-1"-16,0 0-2 16,0 0-4-16,0 0 25 15,0 0-13-15,0 1 4 16,0-1 1-16,0 0-3 0,0 4-21 16,-3 3-6-16,-13-4-169 15</inkml:trace>
  <inkml:trace contextRef="#ctx0" brushRef="#br0" timeOffset="63323.67">9181 2555 14 0,'0'0'357'0,"0"0"-253"15,0 0-32-15,0 0 3 0,0 0 6 16,0 0-15-16,0 0-16 16,5 0-16-16,-5 0-22 15,0 0-12-15,0 1-20 16,-27 17-250-16</inkml:trace>
  <inkml:trace contextRef="#ctx0" brushRef="#br0" timeOffset="64449.46">12634 2432 443 0,'-8'3'0'16,"-30"6"-132"-16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22T04:10:37.4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1357 1492 31 0,'0'0'261'0,"0"0"-116"16,0 0-81-16,0 0-10 15,0 0-14-15,0 0 16 16,0 0-6-16,22-71 12 16,-15 53 27-16,-2 3 9 15,-1 0-12-15,-2 3-9 16,-2 7-3-16,0 0-47 15,0 5 13-15,0 0-28 16,0 0-12-16,0 0-20 16,-18 7 20-16,-8 20 3 15,-13 11 13-15,0 11-16 16,1 9 0-16,9 4 3 0,2 8-3 16,11 2-6-16,9 0-3 15,7-7 6-15,0-13-2 16,9-16 5-16,18-16 6 15,4-11-6-15,2-9 5 16,10-5 20-16,2-29-7 16,-2-14-2-16,-10-18-7 15,-11-9-9-15,-9 0-15 16,-13 3 1-16,0 14-11 16,0 21 18-16,-4 15 0 15,-8 11-23-15,4 11-9 0,-5 0 6 16,-1 3 32-16,1 23 1 15,4 10-11-15,9 12 0 16,0 10 11-16,17 8 1 16,19-4 16-16,0-1-14 15,-4-10 5-15,-13-8-4 16,-13-6 0-16,-6-4-4 16,0-8-1-16,-25-2-16 15,-10-13-44-15,-7-10-129 16,7 0-370-16</inkml:trace>
  <inkml:trace contextRef="#ctx0" brushRef="#br0" timeOffset="207.88">1647 1921 633 0,'0'0'256'16,"0"0"-248"-16,0 0-8 15,0 0-50-15,0 0-269 16</inkml:trace>
  <inkml:trace contextRef="#ctx0" brushRef="#br0" timeOffset="945.48">2305 1293 462 0,'0'0'216'0,"0"0"-17"0,0 0-56 16,0 0-45-16,0 0-45 15,0 0-40 1,0-12-13-16,0 24-22 0,0 25 11 16,-5 10 11-16,-9 15 15 15,-1 13-12-15,-1 7 10 16,1 7 13-16,-1-1-8 15,1-6-11-15,1-14 3 16,5-15-8-16,3-16-4 16,4-16-46-16,2-14-126 15,0-7-162-15,0-16-183 16</inkml:trace>
  <inkml:trace contextRef="#ctx0" brushRef="#br0" timeOffset="2279.33">2259 1764 276 0,'0'0'536'15,"0"0"-312"-15,0 0-150 16,0 0-16-16,0 0-23 16,0 0-35-16,12-13-10 15,5 8-15-15,8-7 25 16,8-3 27-16,6-14-9 16,1-9-11-16,-2-4 2 15,-5-8-9-15,0-1-61 16,-6 0-1-16,-9 0-8 15,-5 5 18-15,-11 10 42 16,-2 10 8-16,0 12 4 16,0 8 13-16,0 6 19 15,0 0-34-15,-8 0-17 0,-3 24 17 16,-5 12 9 0,-4 14 24-16,2 10 11 0,-2 9 17 15,5 7-17-15,3 6-14 16,6-2-10-16,3-3-7 15,3-12-1-15,0-10-5 16,0-15 2-16,0-14-7 16,7-11-1-16,7-15-2 15,11 0 2-15,10-29 7 16,11-21-8-16,10-21-29 16,-4-4 10-16,-6 2 19 15,-7 11 1-15,-16 20-1 0,-4 16-1 16,-13 14 1-1,-2 8 0-15,-1 4 0 0,-3 0-14 16,0 11-15-16,0 18 18 16,0 9 11-16,-9 11 2 15,0 4 1-15,1 3 13 16,0 2-4-16,8-5-1 16,0-11-3-16,0-7-4 15,14-12-3-15,1-7 4 16,1-9-4-16,2-7 0 15,0-7 12-15,4-25 4 16,-7-18-17-16,-1-16-23 16,-7-15-3-16,-7-7-2 15,0 6-6-15,0 22 11 0,0 21 23 16,-12 22 10-16,-3 14 38 16,-3 3-42-16,-6 13-6 15,-5 25 0-15,2 14 2 16,5 10 0-16,3 4 0 15,13 1-2-15,6-9 0 16,0-10 3-16,22-8-3 16,5-14-1-16,5-12-1 15,3-14 2-15,5 0 13 16,3-28-13-16,1-14-37 16,1-9-28-16,-5 0 17 15,-5 2 47-15,-8 9 2 16,-9 6 5-16,-7 12-5 0,-2 8 30 15,-7 6-4-15,0 6 7 16,-2 0-22-16,0 2-12 16,0 0-15-16,0 0 9 15,0 0-7-15,0 0 6 16,0 0-5-16,0 0 12 16,0 0 2-16,0 4 3 15,0-4-3-15,0 0 2 16,0 0 3-16,0 0 19 15,0 0-11-15,0 0 11 16,0-6-23-16,2-2 3 16,1 1-4-16,0 7 2 15,-3 0-4-15,0 0 0 16,0 0-7-16,0 19-19 0,-12 15 26 16,-3 10 9-16,-1 1-2 15,7-4-6-15,5-4 3 16,4-7-4-16,0-12-2 15,0-4 2-15,0-13 0 16,8-1 1-16,8 0 0 16,6-19 17-16,7-18-18 15,4-14-16-15,-1-4-45 16,-3 4 30-16,-5 7 31 16,-8 18-2-16,-7 9 4 15,-5 13 7-15,-4 4 13 0,0 16-22 16,2 30 0-16,3 14 17 15,4 4 12-15,4-7-21 16,6-17-3-16,-2-17 2 16,3-14-5-16,1-9 10 15,0-11 71-15,8-35-7 16,0-19-40-16,-4-14-25 16,-7 1 0-16,-9 12-5 15,-9 18-4-15,0 18 1 16,-7 16-5-16,-17 14 2 15,-10 2-52-15,1 23-112 16,2 4-460-16</inkml:trace>
  <inkml:trace contextRef="#ctx0" brushRef="#br0" timeOffset="5626.95">5060 1682 402 0,'-2'0'112'0,"-3"0"-74"16,5 0-4-16,0 0-19 0,0 0 0 15,0 0-12-15,0 0 12 16,0 0 16-16,0 0 29 16,0 0 2-16,-3 0-17 15,3 0-31-15,-4 3-13 16,2 4 7-16,0-1-1 16,0-6-5-16,2 0 4 15,0 0 16-15,0 0 14 16,0-6 62-16,-5-13-46 15,-1-6-38-15,-6 4-12 16,3 7 0-16,1 2 1 0,-4 12-2 16,-3 0 0-1,-10 0-2-15,-10 3-11 0,-8 20 11 16,-4 14 1-16,10 1 0 16,8 3 1-16,6-4-1 15,12-1-3-15,11 0 1 16,0-5-6-16,3-4-20 15,16-7 18-15,8-11 7 16,8-9 3-16,11-29 3 16,7-30 33-16,0-19-36 15,-4-10-10-15,-9-11-13 16,-11-2 17-16,-4 7 6 16,-9 6 11-16,-5 16-6 15,-5 18 17-15,-4 20 8 0,1 18 4 16,-3 10-8-1,0 6-26-15,0 0-7 0,0 0-45 16,0 15 45-16,0 20 7 16,-9 13 1-16,-9 8 5 15,-4 11 4-15,0 7 5 16,1 6 0-16,6 0 9 16,7 0-7-16,8-5-10 15,0-8-4-15,6-9 2 16,19-16-5-16,3-17 0 15,4-18 12-15,3-7-7 16,5-20-5-16,4-21 26 0,1-12-26 16,-5 0-25-1,-4 0-2-15,-5 9 16 0,-9 10 9 16,-8 3 2-16,-5 10 0 16,-5 5 2-16,-2 7-4 15,-2 9-14-15,0 0-18 16,0 0 25-16,0 0-16 15,-2 17 17-15,-6 9 8 16,-4 12-5-16,8 8 5 16,4 8-2-16,0 4 2 15,4 0 0-15,16-9 2 16,7-11-5-16,-4-16 1 16,-2-14 2-16,4-8 4 0,-2-14 6 15,6-31 13 1,-5-13-21-16,-6-12-2 0,-9-4-18 15,-9 0 2-15,0 0 2 16,-20 13 14-16,-5 13 3 16,6 23 8-16,-2 13 23 15,3 12 39-15,1 0-56 16,-6 9-17-16,-2 21-6 16,3 13 1-16,5 3 5 15,10 0-6-15,7-4 4 16,0-6-21-16,24 0 10 15,15-5 11-15,7-4 2 0,5-7 5 16,5-8 9 0,2-6-5-16,-3-6-9 0,-5 0-22 15,-8-16 17-15,-6-14-8 16,-5-3 12-16,-4-6-8 16,-7-2 3-16,-9 8 4 15,-6 7 2-15,-5 8-6 16,0 8 6-16,0 6-3 15,0 4-8-15,0 0 11 16,0 0 7-16,-10 0-7 16,-5 2-1-16,-5 14-6 15,-2 6 1-15,-3 8 10 16,3 11-10-16,3 6 4 16,7 13-3-16,5 5 5 15,7 0 2-15,0-6-2 0,22-12-11 16,9-18 9-16,7-17 0 15,4-12 4-15,8-9 23 16,-2-37-5-16,0-12-20 16,-11-9-19-16,-6-2 19 15,-8 11 1-15,-6 7 1 16,-1 4 0-16,-5 10 5 16,-6 12-7-16,-5 11-5 15,0 12 2-15,0 2-12 16,-7 4 5-16,-15 20 13 15,2 10-6-15,6 0 3 16,14-2-2-16,0 0-13 0,10-4-3 16,7 1 18-16,-3-8 5 15,-8-3 2-15,-4-6-5 16,-2-3 1-16,0-6 24 16,-8-3 15-16,-17 0-8 15,-4 0-34-15,0 0-23 16,9-17-245-16</inkml:trace>
  <inkml:trace contextRef="#ctx0" brushRef="#br0" timeOffset="8828.95">7015 1816 260 0,'0'0'261'0,"0"0"-169"0,0 0-18 16,0 0 31-16,0 0-4 15,0 0-63-15,6-65-31 16,4 31-4-16,-2-3-2 16,1-1 3-16,-3-3-3 15,2 2-1-15,-4 3 0 16,-2 4 1-16,-2 10-1 16,0 8 2-16,0 9-2 15,0 5-3-15,0 0-29 16,0 3-15-16,-6 22 47 15,-8 12 12-15,1 0 26 16,6 4-10-16,2-1 12 0,5-5-19 16,0-4-1-1,0-2-8-15,0-8-10 0,2-7-2 16,14-7 0-16,5-7 1 16,3 0 22-16,5-17-5 15,2-15-18-15,-2-4-24 16,-2 2 2-16,-3 7 15 15,-1 6 6-15,-6 7-3 16,-1 8-2-16,-5 4-7 16,-1 2-10-16,-2 0 12 15,-1 17 2-15,-1 6-17 16,-1 7 26-16,-2 1 33 16,-3-4-13-16,0-5-5 0,0-5-2 15,0-10-12 1,0-2 4-16,0-5 1 0,0 0 7 15,4 0 13-15,5-15-12 16,6-13-14-16,5-7-18 16,5-2-34-16,-3 2 31 15,-2 8-5-15,-2 5 15 16,-3 6 8-16,1 6-24 16,-3 6 22-16,3 4-18 15,-5 0 18-15,3 5 5 16,-3 16 24-16,-3 5 19 15,4 1 13-15,-5-2-25 0,-1 1 8 16,1 0-3-16,-2-2-9 16,1-2-13-16,3-3 1 15,2-8-8-15,5-11 5 16,6 0-11-16,5-14 31 16,7-24-32-16,1-10-2 15,-2-8-57-15,-1-6-3 16,-6-5 14-16,-5 0 35 15,-8-2 13-15,-11 11 2 16,-2 12 26-16,0 18 40 16,0 14-17-16,0 9-9 15,0 5-42-15,0 0-1 16,-4 0-11-16,-5 3-8 16,-3 17 20-16,1 8 2 15,-3 8 2-15,4 10-4 0,-3 15 1 16,-1 9 18-16,1 10-2 15,-1 14 5-15,1 20-2 16,-3 17-10-16,1 9 21 16,-3-2-11-16,3-15-2 15,5-25-9-15,10-24-6 16,0-26 6-16,0-21-7 16,2-18-2-16,12-9 0 15,9-9 17-15,6-34 32 16,6-18-27-16,-2-14-13 15,-8-10-9-15,-12-5-21 16,-13-1-6-16,0-4 11 0,-23 11 9 16,-8 14 7-1,2 21 0-15,8 25-10 0,7 12 10 16,7 9 26-16,7 3-20 16,0 0-3-16,0 0-3 15,2 0-11-15,23 0 0 16,9 0 11-16,3 0 2 15,6 0 5-15,-3 0-7 16,-5-19-8-16,1-5-16 16,-9-3-21-16,-5-10-19 15,-3-5-20-15,-9-2 25 16,-5 2 35-16,-5 6 16 16,0 10 5-16,0 7 3 15,0 11 6-15,0 6 33 16,0 2-39-16,-11 0-1 0,-5 21-5 15,-5 8 6-15,2 12 2 16,-1 1-2-16,7 4 0 16,6 4 19-16,4-4 1 15,3-2-12-15,0-3 13 16,25-8-15-16,8-8 4 16,10-15-3-16,-1-10 7 15,3-3 4-15,-1-33-5 16,-2-7-13-16,-3-12-6 15,-6 1-8-15,-4-2 0 16,-6 0-3-16,-4 6 16 16,-7 14 2-16,-8 14 19 0,-4 11 34 15,0 11-29 1,0 0-25-16,-9 8-1 0,-6 17 1 16,-2 3 0-16,9-1 1 15,6-4-3-15,2-2-3 16,0-4-5-16,2 1-12 15,14-4 15-15,3 4-37 16,0-2-38-16,-6-4 36 16,-4 4 23-16,-2-4 17 15,-3 0 1-15,0-2 4 16,1-2 1-16,1-2 0 16,6 2-2-16,3-1-1 15,1-2 2-15,-1-1 2 0,1-4 2 16,1 0 3-16,2-4-5 15,5-13 16-15,3-10-7 16,2-4-7-16,2-1-3 16,1-5-3-16,-6-1-27 15,-6 2-23-15,-6 0 20 16,-10 5 4-16,-4 9 13 16,0 11 15-16,0 7-15 15,-6 4 9-15,-13 0-1 16,-1 15 8-16,-4 11 20 15,4 5 4-15,2 5-4 16,3 4-1-16,3 1-5 0,10-6 4 16,2-3-12-16,0-8 0 15,0-6-4-15,20-4 5 16,0-5 5-16,2-9 0 16,1 0-1-16,-1 0-11 15,1-25-9-15,-2-5-13 16,2-4-34-16,-3-2 45 15,3 0 11-15,-4 3 0 16,4 8-1-16,-3 7 1 16,-5 10 14-16,-4 8-5 15,-4 0-9-15,-2 11 0 16,-3 20 9-16,2 1 26 16,-4 2-9-16,2-3-4 15,1 1 1-15,-3-3-1 16,2-7-4-16,0-6-4 0,0-8-7 15,0-6 5-15,3-2-3 16,4 0 18-16,6-14-5 16,6-16-22-16,5-10-19 15,6-6-29-15,-1 2 1 16,0 3 25-16,-4 12 16 16,-7 11 4-16,-5 9 4 15,-4 9 18-15,1 0-11 16,-1 16 1-16,3 17 52 15,1 8-4-15,-1-2-25 0,-4-1-8 16,-1-6 1 0,3-8-19-16,-4-7 3 0,-1-12 0 15,-1-3 3-15,6-2-12 16,5-6 13-16,8-24 2 16,6-10-1-16,0-4-15 15,-4 2-10-15,-2 3-4 16,-5 9 7-16,0 11 6 15,-8 6 0-15,-2 8 0 16,-1 5-3-16,-3 0-1 16,4 2 0-16,-1 17-1 15,-3 4 6-15,1 0 5 16,-2-2-3-16,-3-7 1 16,0-5 1-16,-2-9-1 15,0 0-3-15,0 0 7 0,0 0-7 16,0 0-5-1,0-23-10-15,0-7-83 0,-4-2 8 16,-6 1 85-16,2 8 5 16,1 7 0-16,3 9 37 15,4 5 36-15,-2 2-34 16,-8 0-39-16,-3 25-12 16,-7 8 12-16,-3 10 1 15,4 3 2-15,3-3 5 16,5 0 4-16,7-8 5 15,4-6-14-15,0-5-3 16,10-5 0-16,20-6 3 0,9-9 3 16,6-4 10-16,9 0-4 15,-1-19 0-15,5-8-12 16,-2-2-4-16,-2-2-3 16,-8-1-6-16,-8 0 7 15,-4 4 4-15,-12 1-4 16,-7 3 3-16,-4 5-5 15,-1 1 8-15,-8 4 0 16,-2 1 6-16,0 4-6 16,0 0-3-16,0 6-12 15,-2-2-2-15,-16 5-5 16,-3 0-7-16,-2 12 14 16,0 23 14-16,3 8-7 15,9 10-6-15,11 3 14 16,0 0 34-16,15-6 5 0,24-8-8 15,5-9-6-15,7-17-16 16,1-15 12-16,-2-1-9 16,-2-33-12-16,-11-20-5 15,-14-15-63-15,-21-6-171 16,-2-5-548-16</inkml:trace>
  <inkml:trace contextRef="#ctx0" brushRef="#br0" timeOffset="9365.79">7498 1157 715 0,'0'0'257'16,"0"0"-187"-16,0 0-60 16,0 0-10-16,0 0-18 15,0 0-3-15,3-6 21 16,-1 8 10-16,0 0-9 15,-2-2 9-15,4-4 24 16,1-18-9-16,0-5-16 0,-3 8-5 16,-2 5 4-1,0 8 52-15,0 6-39 0,0 0-21 16,0 11-34-16,-14 25 34 16,-1 14-6-16,-1 5-25 15,9-9-266-15</inkml:trace>
  <inkml:trace contextRef="#ctx0" brushRef="#br0" timeOffset="11079.16">10947 1560 706 0,'0'0'215'0,"0"0"-133"16,0 0-40-16,0 0-29 15,0 0-6-15,0 0 18 16,49-5-10-16,-22-8-1 16,-3-9-13-16,-1-6-1 15,-2-6-33-15,-7-7-1 16,-5 1-5-16,-9 5-4 15,0 6 17-15,0 12 23 16,-2 6 6-16,-9 11 0 0,-3 0 23 16,-1 0-26-1,-5 20-1-15,-1 12 1 0,2 8 13 16,3 6 13-16,7 3 12 16,7 0-11-16,2-4-1 15,0-5 1-15,9-8-12 16,9-6-7-16,1-8-8 15,4-10 3-15,4-8 2 16,2 0 15-16,4-28-20 16,-2-12-60-16,-2-10 10 15,-6-2 36-15,-6 2 14 16,-1 6 3-16,-5 7 7 16,-2 11 26-16,-4 10 19 15,-3 11-15-15,-2 2 6 16,2 3-33-16,-2 0-13 0,2 8-19 15,0 21 7-15,5 11 12 16,-3 2 28-16,4-1-19 16,0-2-6-16,-1-8 7 15,4-2-4-15,-2-9 4 16,-2-6-5-16,-1-8-3 16,-2-6-2-16,8 0 3 15,1-20 15-15,5-17-18 16,-3-12-3-16,-1-6-26 15,-7-1-3-15,-5 6 17 16,-2 10 15-16,0 14 2 16,0 12 46-16,0 8-13 0,0 6 6 15,0 0-31-15,-2 0-10 16,-5 18-14-16,0 10 14 16,3 2 0-16,1 0-2 15,3 0-4-15,0-3 4 16,0 1 2-16,17-5 0 15,7-2 1-15,7-9 0 16,5-9 5-16,2-3-6 16,1-5-8-16,0-21-7 15,-1-8-6-15,-9-1 3 16,-5 0-4-16,-9 0 21 16,-4 5-1-16,-3 5 2 15,-8 11 2-15,0 3-1 0,0 5 18 16,0 6-19-16,-5 0-23 15,-13 0 23-15,-7 6 4 16,-1 12-4-16,1 6-3 16,1 5 3-16,2 6-9 15,3 5 8-15,9 5-3 16,7 0 1-16,3-2 3 16,0-6 0-16,7-6 1 15,13-11 4-15,0-10 2 16,0-10-7-16,0 0 4 15,0-10-4-15,2-18-37 16,-1-4-22-16,1-5-8 0,-2 0-2 16,-4 3 43-16,-3 6 25 15,1 6 1-15,-1 5 10 16,-3 7 28-16,2 8-1 16,-5 2-11-16,-3 0-26 15,0 7 2-15,-4 19-2 16,0 6 30-16,0 4 2 15,0 0-15-15,0-6 2 16,-2-6-7-16,-2-7-9 16,2-12 9-16,0-3-6 15,2-2 9-15,0-4 5 16,4-26-20-16,16-8-48 16,7-6-17-16,2 3 41 0,-5 9 14 15,-2 8-4 1,-5 12 14-16,-5 12 0 0,5 0 11 15,2 31 5-15,4 15 29 16,1 8-20-16,-1 1-9 16,-2-4-9-16,0-9-7 15,-3-10-104-15,1-18-114 16,0-14-541-16</inkml:trace>
  <inkml:trace contextRef="#ctx0" brushRef="#br0" timeOffset="12309.46">12659 1485 698 0,'0'0'96'0,"0"0"-94"16,0 0 25-16,0 0 9 15,0 0-36-15,0 0-3 16,127-64-20-16,-113 32-3 15,-4-6 3-15,-5-6 15 16,-5-4-19-16,0 0-19 16,0 1 31-16,0 12 15 15,0 12 11-15,0 14 66 16,0 7 36-16,-7 2-56 16,-3 4-46-16,-9 21-5 15,-1 10 15-15,3 5 18 0,-2 4 1 16,2 6 17-16,3 4 6 15,-1 6-6-15,-1 5-13 16,3-5-14-16,1-8-14 16,6-12-8-16,2-16-3 15,4-13-1-15,0-6 2 16,0-5 0-16,0-5 17 16,18-18-19-16,3-9-4 15,6-3-14-15,0-2 0 16,0 1-32-16,4 5 26 15,0 10 15-15,-4 7 3 16,-2 10-1-16,-8 4-14 0,-1 0 4 16,-3 13 6-1,-1 13 7-15,-3 5 29 0,1 1-12 16,4 2-7-16,-1-8 4 16,3-4-4-16,-3-5-5 15,-2-8 3-15,3-3-5 16,-3-6 5-16,5 0 0 15,3-6 4-15,6-17-6 16,4-2-6-16,-2-3-10 16,2-2-16-16,-2-3-3 15,-7 3 1-15,-3 1 4 16,-6 0 2-16,-6 5 1 16,-5 2 16-16,0 3 4 15,0 2-1-15,0 5 2 16,-11 7 34-16,-2 5 12 0,-6 0-34 15,-5 20-12-15,0 18-1 16,-3 8-2-16,7 5 3 16,9 4-3-16,11-6-2 15,0 0 4-15,15-8 1 16,26-12 11-16,12-12 6 16,5-17-6-16,2-7 14 15,-4-29-25-15,-7-10-22 16,-7-10-50-16,-9-5 2 15,-3-3-15-15,-8 0 21 16,-7 3 40-16,-3 12 24 16,-6 11 13-16,-3 12 64 0,-3 12-17 15,0 8-2-15,0 6 5 16,0 0-50-16,0 0-13 16,0 12-17-16,-5 18 17 15,-9 10 4-15,1 11 1 16,3 10 2-16,2 7 2 15,8 1 22-15,0-5-18 16,2-6-3-16,33-15-7 16,4-16 1-16,8-15 10 15,0-12-9-15,0-6 8 16,-7-27-13-16,-7-13-22 16,-6-3-15-16,-12-3 8 15,-3 0 0-15,-8 9 24 0,1 10 5 16,-5 11 4-1,0 11 46-15,0 9-17 0,0 2 2 16,0 0-35-16,0 10-8 16,0 22 8-16,-5 19 10 15,-8 14 1-15,0 24 8 16,-6 27 12-16,-2 21-2 16,-10 11 5-16,-1 3-13 15,-2-8-13-15,6-16-1 16,3-15-3-16,9-22 0 15,5-25-3-15,7-29-1 16,4-26-37-16,0-10-30 0,11-30-18 16,11-28-212-16,3-21-724 15</inkml:trace>
  <inkml:trace contextRef="#ctx0" brushRef="#br0" timeOffset="12529.28">13855 1523 836 0,'0'0'201'16,"0"0"-123"-16,0 0-20 15,0 0-55-15,0 0-3 16,0 0-10-16,0 0 4 16,247-3-3-16,-247 35 9 0,0 2 21 15,-8 0 21 1,-13-4-15-16,-11-4-7 0,-8-12-20 15,-7-14-108-15,-4 0-356 16</inkml:trace>
  <inkml:trace contextRef="#ctx0" brushRef="#br0" timeOffset="13577.54">14748 1520 581 0,'0'0'106'16,"0"0"-15"-16,0 0-35 16,0 0-18-16,0 0 6 15,0 0-2-15,29-122 39 16,-29 107 20-16,0 5-12 15,0 6-21-15,0 4-37 16,0 0-29-16,0 0-2 0,0 12-13 16,0 21 2-16,0 9 11 15,-12 6 2-15,3 3 2 16,3-5-1-16,2-3-3 16,4-5 1-16,0-12 0 15,0-10 1-15,0-9-4 16,13-7 7-16,5 0-11 15,1-26-10-15,4-11-23 16,6-9-31-16,0-7 16 16,4 2 19-16,-4 5 34 15,-4 8-3-15,-7 13 8 16,-7 11 8-16,-5 10 5 16,-3 4-8-16,-1 0-9 15,-2 23-12-15,0 9 12 16,0 3 29-16,0 4-4 0,0 1 8 15,0-4-1-15,2 0-17 16,12-6-3-16,3-2 0 16,3-10-10-16,3-7 7 15,2-10 1-15,1-1 2 16,3-18 0-16,2-16 3 16,0-10-11-16,3-6-3 15,2-3-1-15,-1-1 0 16,-4 4-1-16,-4 4 1 15,-7 10 0-15,-11 11 4 16,-2 13 1-16,-7 7-5 0,0 5 13 16,0 0-13-16,0 0 0 15,0 14-10-15,-7 9 10 16,3 3 1-16,4 1-1 16,0 7 4-16,13 7-2 15,5-2-1-15,-7 2 2 16,-9-7-1-16,-2-5 20 15,0-10-2-15,-6-3-5 16,-5-6-8-16,1-4 2 16,-1-6-9-16,0 0-6 15,-2-16-13-15,4-19-94 16,7-11-275-16</inkml:trace>
  <inkml:trace contextRef="#ctx0" brushRef="#br0" timeOffset="13863.02">16060 1143 780 0,'0'0'217'16,"0"0"-159"-16,0 0 32 16,0 0 23-16,0 0-65 15,0 0-13-15,-6-53-35 16,26 37-8-16,-4 5 8 15,-6 3 2-15,-8 4 0 16,2 4-2-16,-4 4-17 0,0 24-16 16,0 11 33-16,0 10 4 15,-12 1 1-15,-15 0-2 16,-6 0 2-16,-3 0-3 16,1-5-2-16,3-8-189 15,8-13-137-15</inkml:trace>
  <inkml:trace contextRef="#ctx0" brushRef="#br0" timeOffset="14021.24">16071 1764 1269 0,'0'0'120'0,"0"0"-70"15,0 0-17-15,0 0-9 0,0 0-24 16,0 0-7-16,-13 6-50 15,13-6-228-15</inkml:trace>
  <inkml:trace contextRef="#ctx0" brushRef="#br0" timeOffset="15385.01">1295 3514 564 0,'0'0'125'0,"0"0"40"16,0 0-56-16,0 0-40 15,0 0-22-15,0 0-38 16,0-41-9-16,0 68-29 16,-12 19 29-16,-9 13 54 15,-4 7-11-15,-4 6-20 0,-4 2-3 16,-3 1-3-16,7-11-3 15,4-14-4-15,9-18-5 16,10-15-1-16,6-17 0 16,0-10-2-16,8-36 40 15,17-15-42-15,2-9-8 16,-4-2 7-16,-4 6 1 16,-1 3 1-16,-3 8 0 15,-1 3-1-15,1 5 6 16,4 7-6-16,-3 9 3 15,-3 12-1-15,-7 10 13 16,-2 9-7-16,4 0-8 0,3 31-20 16,2 17 20-16,5 12 14 15,2 5 1-15,-3 6-12 16,2-6 4-16,-9-9-3 16,2-8 4-16,-7-10-8 15,-5-13-46-15,0-11-72 16,0-14-148-16,-5 0-341 15</inkml:trace>
  <inkml:trace contextRef="#ctx0" brushRef="#br0" timeOffset="16128.43">1250 3850 1004 0,'0'0'257'16,"0"0"-177"-16,0 0-47 0,0 0-1 15,0 0-13 1,0 0-14-16,58-2-3 0,-27 2 2 15,5-5 0-15,-1-8-4 16,4-7 0-16,-4-5-13 16,-1 4-7-16,-8 0-21 15,-3 8 5-15,-10 7 2 16,-7 6 4-16,-1 0 8 16,0 1-7-16,-1 23 15 15,-2 7 8-15,3 3 6 16,-5 0 0-16,0 4 4 15,0-3 20-15,0-3-10 0,0-6-13 16,0-12 7 0,0-5 2-16,0-9-6 0,0 0 3 15,11-12 2-15,9-20-9 16,5-8-20-16,-1 0 1 16,0 0 17-16,-4 4 3 15,1 5-2-15,-4 6 2 16,-3 6-2-16,-5 8 0 15,-3 7 1-15,-4 4 0 16,3 0-1-16,-2 18 1 16,-3 16 2-16,0 9 46 15,0 8-28-15,0 0-9 16,0-2-8-16,0-11 0 16,4-16 0-16,3-10-2 15,-5-12 2-15,6 0-3 0,8-5 18 16,7-28 0-16,8-9-5 15,-3-10-9-15,1-4-4 16,-6 2-14-16,-5 5 11 16,-5 9 3-16,-9 14 2 15,-2 12 6-15,-2 8 18 16,0 6-1-16,0 0-22 16,0 0-3-16,-8 14-11 15,-1 4 10-15,3 0-3 16,6 3-3-16,0 1-6 15,4 3 7-15,21 9 2 16,1-1-1-16,-2-1 5 0,-5 0 6 16,-13-8 7-16,-6-4 8 15,0-4 7-15,-11-6-9 16,-9-6-11-16,-5-4 5 16,0 0-13-16,2-21-9 15,4-13-85-15,13-3-192 16,6-4-600-16</inkml:trace>
  <inkml:trace contextRef="#ctx0" brushRef="#br0" timeOffset="16401.96">2481 3414 159 0,'0'0'970'0,"0"0"-915"16,0 0-54-16,0 0-1 15,0 0 0-15,0 0 6 16,-50 157-1-16,71-145 13 16,-6-10 11-16,-1-2 8 15,-6 0 2-15,-5-5 8 16,-3-16 2-16,0-1-18 16,0-4-10-16,0 8-21 15,0 8-9-15,-7 6-19 16,-5 4-46-16,-3 18-198 15,-5 24-98-15,0 11-282 0</inkml:trace>
  <inkml:trace contextRef="#ctx0" brushRef="#br0" timeOffset="16623.91">2494 3914 489 0,'0'0'490'0,"0"0"-389"16,0 0-77-16,0 0-24 16,0 0-3-16,0 0 3 15,20 50 1-15,-18-32 5 16,0-8 0-16,1-6 27 16,-3-4-19-16,2 0 15 15,-2-3 2-15,0-11-31 0,4-9-336 16</inkml:trace>
  <inkml:trace contextRef="#ctx0" brushRef="#br0" timeOffset="17973.86">2512 3935 147 0,'0'0'257'15,"0"0"-150"-15,0 0-23 16,0 0-9-16,0 0-2 16,0 0 34-16,11-72-68 0,-11 67 22 15,0 1 26 1,0 1 3-16,0 3 12 0,0 0-41 15,-7 0-49-15,-11 5-6 16,-1 13-1-16,-2 8-5 16,8 6-1-16,2 0 0 15,8 0-1-15,3-5-2 16,0-9-3-16,3-9 2 16,15-7 5-16,1-2 17 15,6-14-2-15,2-24-2 16,0-12 4-16,-7-2-10 15,-9 8-7-15,-9 14 6 16,-2 11-5-16,0 14-1 0,0 5 0 16,-11 0-3-16,-9 2-25 15,2 13-16-15,2 5-79 16,10-6-63-16,6-2-155 16,0-12-134-16</inkml:trace>
  <inkml:trace contextRef="#ctx0" brushRef="#br0" timeOffset="18380.8">2601 3371 249 0,'0'0'117'0,"0"0"-40"16,0 0 7-16,0 0-23 16,0 0-25-16,0 0-9 15,-41 88-27-15,41-79-1 16,0-4 1-16,0-3 43 15,10-2 73-15,5 0-28 16,-1-20-11-16,-3-3-47 0,-11 8-3 16,0 5 10-16,0 6 78 15,-4 4-20-15,-15 0-94 16,-2 0 4-16,-4 0-5 16,2 15 0-16,13 12-49 15,8 7-85-15,2 4-111 16,4 2-205-16</inkml:trace>
  <inkml:trace contextRef="#ctx0" brushRef="#br0" timeOffset="19971.62">4398 3488 276 0,'0'0'256'16,"0"0"-145"-16,0 0 30 16,0 0-61-16,0 0-30 15,0 0 22-15,0 0-26 16,42-292 19-16,-42 276-6 0,-25 10 4 16,-17 6-24-16,-14 0-32 15,-6 31-7-15,-1 4 0 16,10 5 3-16,13 1-2 15,15-6 0-15,17 1 1 16,8 2 0-16,4 0 2 16,33 7-1-16,17-3 2 15,4-5-3-15,-4-4 3 16,-16-5-5-16,-16-5 2 16,-15-6-1-16,-7 3-1 15,0 1-1-15,-25 2 1 16,-15 5 21-16,-5-6 2 15,-1-1 0-15,3-11-5 16,7-5-1-16,9-5-7 16,6 0 1-16,5-1 1 0,3-13-7 15,9-2-5-15,4-3-25 16,10 0-103-16,30-3-228 16,14-3-558-16</inkml:trace>
  <inkml:trace contextRef="#ctx0" brushRef="#br0" timeOffset="21067.64">4670 3717 515 0,'0'0'209'15,"0"0"-146"-15,0 0 2 16,0 0-24-16,0 0-17 15,0 0 1-15,4-47-18 16,-2 47 0-16,-2-3 6 16,0 3 9-16,0-5 23 15,2-7 22-15,3-3-23 16,-1-5-28-16,-2 0-6 16,-2-2-1-16,0 0-1 15,0 2 32-15,-6 2-28 16,-9 7 10-16,-8 6-16 15,-6 5-3-15,0 0-2 16,-4 14-1-16,-1 16-11 16,3 9 8-16,0 2-3 15,8 5 6-15,6 0 5 0,10-3-5 16,7-6 2-16,0-5-2 16,2-7-1-16,10-9 1 15,-4-8 5-15,-1-8-5 16,4 0-6-16,7-20 4 15,6-20 2-15,5-15 0 16,5-5-25-16,-3-1-4 16,-2 6 15-16,-9 18 14 15,-9 14 0-15,-7 14 0 16,-4 8 6-16,0 1 2 0,0 0-8 16,0 14-34-16,0 10 31 15,0 10 3-15,0-2 8 16,0 1-3-16,0-3 5 15,0-2-6-15,0-6-2 16,0-6-2-16,17-6 10 16,2-10-5-16,10 0 2 15,4-9-7-15,2-17-30 16,-2-4 4-16,-6 1-10 16,-1-4-8-16,-4 5 33 15,-3 8 11-15,-9 8-1 16,-3 6 1-16,-3 6 0 15,-1 0-9-15,-1 20-20 16,1 14 29-16,1 4 10 16,5-4 0-16,4-3-8 0,3-9-1 15,4-10 6-15,3-9-5 16,2-3 10-16,4-1-4 16,5-30 4-16,0-6 2 15,-1-10-14-15,-6-5-4 16,-9 2 4-16,-5 6 0 15,-8 8 0-15,-5 14 28 16,0 12 68-16,0 10-27 16,0 0-43-16,0 0-26 15,0 10-1-15,0 24-16 0,0 15 17 16,-5 14 3-16,-11 9 13 16,-4 11-8-16,-4 7-1 15,-3 3 10-15,-2 6-6 16,0-5 9-16,2-5-12 15,3-8-6-15,3-11 3 16,4-15 2-16,3-13 2 16,3-15-1-16,5-12-1 15,2-9-1-15,-1-3 0 16,5-3 16-16,-3 0 4 16,-5-17 21-16,-3-20-7 15,-3-20-26-15,5-13-9 16,9-8 2-16,0-6-4 15,13-1-1-15,19 7-4 16,4 12-2-16,4 11-13 0,2 14-20 16,3 12-33-1,1 6-84-15,-5 7-331 0</inkml:trace>
  <inkml:trace contextRef="#ctx0" brushRef="#br0" timeOffset="22831.05">6352 3459 558 0,'0'0'206'16,"0"0"-45"-16,0 0-31 16,0 0-42-16,0 0-18 0,0 0-48 15,-6-70-22-15,6 94-25 16,0 12 20-16,0 6 5 15,0 1 3-15,0-6-3 16,6-4 0-16,8-8 2 16,6-9 0-16,7-8 1 15,6-8 2-15,3-5-5 16,4-31-10-16,-4-10-17 16,-7-9 4-16,-7-3 21 15,-9 3 2-15,-4 12 3 16,-2 11 3-16,-2 11 15 15,-1 11 14-15,-4 5 5 16,0 5-8-16,0 0-32 0,0 0-3 16,0 9-10-1,0 26-3-15,0 21 16 0,0 13 4 16,-2 14 1-16,-9 2 7 16,-1-3-8-16,1-3 3 15,-3 2-5-15,2-3-1 16,-5-4-1-16,2-9 1 15,-3-11 11-15,3-9-6 16,1-10 4-16,3-9-3 16,3-10-2-16,-2-5 8 15,1-6 1-15,1-3 10 16,-6-2 1-16,-3 0 5 0,-6 0-7 16,0-22-3-1,6-12 10-15,3-12-11 0,14-12 5 16,0-14-13-16,25-6 0 15,22-9-7-15,16-1-4 16,5-3-8-16,11 5 4 16,-10 8-5-16,-9 14 4 15,-18 18 4-15,-17 15 2 16,-12 17-1-16,-8 9 0 16,-3 5-2-16,-2 0-6 15,0 4-5-15,0 25-20 16,0 16 24-16,0 14 9 15,-4 4 0-15,-4-5 2 16,6-8 1-16,2-11-3 16,0-14-4-16,0-10 1 0,0-8-2 15,2-7-2-15,12 0 3 16,8-5-1-16,7-23 1 16,2-12-2-16,-2-10-17 15,-6-6-11-15,-10-2 8 16,-8 3-2-16,-5 6 17 15,0 6 5-15,-2 12 6 16,-6 13 22-16,2 11 4 16,4 7-1-16,-5 0-24 15,-2 0-1-15,-9 24-4 16,-4 10-2-16,2 7 3 16,0 4 2-16,4 0 0 0,5 1-5 15,2-5 4-15,9-3 0 16,0-7-2-16,0-8 3 15,9-6 1-15,11-12 1 16,5-5 1-16,8-1-2 16,3-30 1-16,2-8-1 15,-1-7 1-15,-6-7-1 16,-2-1 6-16,-6 4-6 16,-3 6 0-16,-7 13 1 15,-4 14 0-15,-6 9-1 16,-3 8-6-16,0 0 5 15,0 12-14-15,0 25-5 16,-12 14 15-16,-3 7 5 0,-1 0 8 16,8-3-4-1,3-7-3-15,5-13-1 0,0-11-4 16,0-10 4-16,7-10 2 16,3-4 0-16,9 0 3 15,5-19 10-15,8-16-13 16,1-11-2-16,-2-5-7 15,-6 0 5-15,-4 3-6 16,-2 2 5-16,-6 6 3 16,0 10 1-16,-6 12-1 15,-1 8 0-15,-6 6 0 16,0 4-4-16,0 0-5 0,0 5-12 16,0 19 14-1,-2 7 7-15,-4 1 0 0,4 2 7 16,2-3-6-16,0 4 2 15,6-5-2-15,15-5 1 16,5-2 2-16,8-13-2 16,8-8 8-16,3-2-10 15,1-15-24-15,-5-26-128 16,-8-9-286-16</inkml:trace>
  <inkml:trace contextRef="#ctx0" brushRef="#br0" timeOffset="23677.45">8421 3671 657 0,'0'0'184'15,"0"0"-133"-15,0 0-27 16,0 0-13-16,0 0-7 16,0 0 1-16,161-268-5 15,-136 207-15-15,-8 1 14 16,-1 4 1-16,-7 6 0 15,-7 8 4-15,-2 12 0 16,0 10 21-16,0 10 20 0,0 5 16 16,0 5-18-16,0 0-23 15,0 0-20-15,0 0-14 16,-9 15-1-16,-7 19 15 16,-1 12 4-16,-3 14 0 15,-3 17 21-15,4 6 0 16,-2 0 16-16,7-7-7 15,3-12-27-15,5-12-1 16,2-12 0-16,1-15 4 16,3-11-10-16,0-13 2 15,0-1 13-15,3-12 23 16,20-22 35-16,12-14-64 0,5-5-3 16,-5-2-6-1,-4 3-29-15,-2 8 7 0,-4 10 10 16,-5 9 1-16,-5 12 11 15,-2 11-2-15,-3 2 2 16,-1 2-26-16,1 27 18 16,-2 12 8-16,0 5 30 15,-1 0 1-15,-1-4-7 16,2-3-4-16,0-10-14 16,1-4 3-16,3-10-1 15,-3-5-4-15,1-8-1 16,6-2 6-16,11-2 4 15,9-22-13-15,6-10-5 16,1-10-40-16,-6 1-109 16,-6-3-141-16,-6 1-590 0</inkml:trace>
  <inkml:trace contextRef="#ctx0" brushRef="#br0" timeOffset="24915.74">9313 3455 350 0,'0'0'396'0,"0"0"-356"16,0 0-35-16,0 0-5 15,0 0 4-15,0 0 3 16,-4 54 6-16,4-50-13 16,0-3 4-16,0-1-2 0,0 0 5 15,0 0 8-15,0 0-7 16,0 0 22-16,0-7 34 15,0-19-14-15,0-6-49 16,0-3 9-16,0 3-7 16,-6 6 1-16,0 7 54 15,-3 6 4-15,5 5-6 16,-2 5-8-16,-4 3-23 16,-3 0-10-16,-5 1-15 15,-4 27 0-15,-5 12-1 16,1 8-2-16,1 5 3 15,4-2 3-15,11-10-1 16,3-4 3-16,7-14-2 16,0-5-2-16,0-8 0 0,0-2 3 15,4-6-2-15,9-2-2 16,10-2-2-16,10-28-3 16,7-14-25-16,3-7-33 15,-5 2 20-15,-5-1 25 16,-6 10 16-16,-9 10 2 15,-5 9 1-15,-6 17 10 16,-7 4 19-16,0 0-30 16,0 20-1-16,0 17 1 15,0 9 25-15,0 1-9 16,0 4-9-16,0-3-4 0,5-4 5 16,1-8-4-16,-1-8 2 15,-3-10-4-15,0-7 4 16,-2-7-6-16,4-4 5 15,8 0 7-15,3-17 11 16,8-17-14-16,4-9-9 16,-4-6 0-16,-2 1-19 15,-3 6 10-15,-3 6 8 16,-3 10 2-16,-6 9 11 16,1 12 8-16,-5 5 2 15,0 0-19-15,0 5-3 16,0 18-10-16,1 15 10 15,2 5 12-15,-5 4-2 0,2-3-9 16,2-6 1 0,3-5 3-16,-1-13-2 0,1-9-3 15,-2-7 4-15,1-4-2 16,10 0 9-16,8-23-11 16,10-18-6-16,-1-9-6 15,0-7-8-15,-8-4-8 16,-7-1 17-16,-9 7 10 15,-7 14 1-15,-2 16 36 16,0 18 8-16,0 4-4 16,0 3-29-16,0 0-11 15,0 22-16-15,0 13 10 16,0 7 6-16,0 2 4 16,0 0-3-16,0-6 0 0,6-3-1 15,13-9 1-15,-1-5 0 16,1-7 1-16,4-3 0 15,-1-10-1-15,3-1 1 16,3 0-2-16,7-8-9 16,2-19 4-16,1-10-4 15,0 1-10-15,-5-2-5 16,-6 7 20-16,-9 6 4 16,-7 5 2-16,-9 6 0 15,-2 3 4-15,0 3 3 16,0 6 2-16,0 1-11 15,-13 1-3-15,-7 0-1 16,-2 0 1-16,-5 15-4 16,2 10 7-16,3 7-1 15,7 3-4-15,7 4-3 0,8 1 8 16,0 0 1-16,14-6 8 16,17-4 2-16,5-12-9 15,13-14 12-15,6-4 8 16,3-9-6-16,0-25-9 15,-10-7-7-15,-15-5-61 16,-11-3-148-16,-13 0-404 16</inkml:trace>
  <inkml:trace contextRef="#ctx0" brushRef="#br0" timeOffset="25493.41">11604 3152 795 0,'0'0'174'16,"0"0"-40"-16,0 0-18 0,0 0-41 15,0 0-41-15,0 0-34 16,0-16-9-16,0 51 0 16,-2 14 9-16,-11 15 5 15,-3 8-3-15,1 2 6 16,1-7-5-16,8-11-3 16,6-17-44-16,0-18-124 15,2-21-180-15,27-1-176 16</inkml:trace>
  <inkml:trace contextRef="#ctx0" brushRef="#br0" timeOffset="26174.67">11914 3118 365 0,'0'0'258'0,"0"0"-74"16,0 0-80-16,0 0-34 15,0 0-36-15,0 0-13 16,7 60 55-16,-16-1-12 15,-2 2-28-15,4 4-21 16,7-5-5-16,0-10-4 16,0-14 1-16,0-11-3 15,7-10-3-15,9-15 11 16,6 0-2-16,4-22-2 0,6-24-8 16,-8-12-29-16,-3-9-33 15,-13-2 10-15,-8 4-5 16,0 9 57-16,-24 14 27 15,1 16 45-15,-1 15 11 16,0 11-26-16,1 0-16 16,-2 14-28-16,4 15 1 15,7 7-10-15,7 0-4 16,5 2 1-16,2-3-1 16,0-1 3-16,13-2-4 15,14-1 4-15,6-7-3 16,10-7 3-16,6-16-3 15,9-1-16-15,2-16-6 0,2-15-4 16,1-8-10 0,-10-1-42-16,-8 2 25 0,-9 2 31 15,-14 10 22-15,-8 9 0 16,-10 8 20-16,-4 9 60 16,0 0-26-16,0 0-45 15,-23 23-7-15,-8 16 2 16,0 10 10-16,4 9-13 15,10 6 12-15,13 4 7 16,4-4-8-16,29-8 0 16,23-15-3-16,15-20-1 15,5-21 2-15,-5 0-4 16,-5-40 5-16,-8-16-3 16,-14-10-4-16,-20-7-1 0,-16 4 3 15,-4 1-6-15,-18 9 1 16,-17 16-4-16,-14 14 3 15,-9 23-2-15,-14 6-6 16,-5 28-19-16,2 22-140 16,17 2-194-16</inkml:trace>
  <inkml:trace contextRef="#ctx0" brushRef="#br0" timeOffset="26737.34">13234 3392 877 0,'0'0'99'15,"0"0"-43"-15,0 0-36 0,0 0-13 16,0 0-7-16,0 0-5 15,187-260-5-15,-162 229 10 16,-14 6 0-16,-4 4 7 16,-5 5 34-16,-2 7 53 15,0 4-12-15,0 3-27 16,0 2-30-16,-2 0-25 16,-14 25-6-16,-9 17 6 15,-8 18 3-15,2 16 1 16,0 22 15-16,-1 10-3 15,8 6 7-15,-1-5 4 16,6-7-17-16,0-8-4 16,4-10-4-16,1-9 1 0,-1-21-1 15,3-15-2-15,4-20 0 16,3-12-29-16,5-7-38 16,0-15-28-16,0-28-141 15,0-20-794-15</inkml:trace>
  <inkml:trace contextRef="#ctx0" brushRef="#br0" timeOffset="27800.73">13221 3531 825 0,'0'0'218'0,"0"0"-99"16,0 0-80-16,0 0-2 0,0 0-23 15,0 0-10-15,218-24-3 16,-157 5 2-16,-6-6 3 15,-6-8-2-15,-9-2-4 16,-11 0-14-16,-7 1-23 16,-8 2 9-16,-3 4 5 15,-5 2 1-15,-3 3 8 16,-3 8 14-16,0 1-11 16,0 6 11-16,0 4 1 15,-11 4 5-15,-7 0-6 16,-4 12-4-16,-1 12 4 15,1 6 13-15,5 3 12 16,-2 11 9-16,9 6 5 16,4 4-7-16,6-1-10 15,2 0 0-15,33-9-5 0,9-13-7 16,5-11 3-16,2-19-6 16,5-1 3-16,0-18-10 15,6-22-6-15,-4-13-44 16,-6 1-34-16,-8-1 0 15,-13 7 12-15,-8 9 53 16,-10 12 19-16,-4 8 4 16,-7 8 25-16,0 9 29 15,-2 0-7-15,0 0-39 16,0 0-11-16,0 9 17 0,-8 1 9 16,-8-2-16-16,0 0 5 15,-4 1-6-15,-7 0-3 16,-4 5-1-16,-2 4-4 15,-3 3-4-15,0 5 5 16,5 6-6-16,5-3 2 16,8 2 1-16,9-3 0 15,9-9 0-15,0-2 0 16,0-3 1-16,6-6-1 16,7-8 0-16,3 0-22 15,9-12-19-15,6-24 12 16,3-13-21-16,-1 3 24 15,-4 7 26-15,-6 8 0 0,-8 14 12 16,-5 7 23-16,2 10-2 16,1 0-6-16,3 0-15 15,4 24 10-15,0 10 7 16,5 8 0-16,-3 1-1 16,0-4-10-16,0-11-9 15,-1-8-4-15,-2-12 0 16,2-8 1-16,-1 0 0 15,7-20 4-15,0-16-10 16,-4-15-5-16,2-7-12 16,-4-8-1-16,-2-4-2 15,-3 5 5-15,-5 2 11 16,-1 9 4-16,-2 9 0 16,-4 10 5-16,-1 17 2 0,-1 10 14 15,-2 6 4-15,0 2-20 16,0 0-4-16,0 0-1 15,0 14-1-15,0 14 1 16,-7 7 0-16,-3 12 10 16,-7 8 0-16,0 8 12 15,-1 8-2-15,2-2 1 16,5-4-9-16,7-11-6 16,4-13 6-16,0-16-9 15,0-9 1-15,0-10-4 16,8-6 3-16,11 0-2 15,5-6-1-15,5-20-21 16,3-12-25-16,-1-6-44 0,-4-5-219 16,-12 2-418-1</inkml:trace>
  <inkml:trace contextRef="#ctx0" brushRef="#br0" timeOffset="27983.62">14347 3292 506 0,'0'0'294'0,"0"0"-108"15,0 0 0-15,0 0-40 16,0 0-46-16,0 0-74 16,129-58-20-16,-63 30-1 15,-5 4 1-15,-12 4-4 16,-13 4-4-16,-12 4 0 0,-9 8-64 16,-6 4-81-1,-2 0-306-15</inkml:trace>
  <inkml:trace contextRef="#ctx0" brushRef="#br0" timeOffset="29301.85">14561 3514 489 0,'0'0'337'0,"0"0"-225"16,0 0-41-16,0 0 7 15,0 0-18-15,0 0-43 16,21 0-11-16,-3 0 3 15,1-1-5-15,2-15 5 16,6-10 3-16,6-6-12 16,3-4-15-16,-2-3-13 0,-8 8 11 15,-5 7 8-15,-5 7 7 16,-10 9 2-16,-2 4 2 16,-1 4 1-16,-3 0 5 15,0 0-2-15,0 0 10 16,0 14-5-16,0 13 26 15,0 8 1-15,0 5-8 16,0 3-19-16,0-1-7 16,0-6 10-16,0-7-12 15,16-8 3-15,-1-11-4 16,5-10 8-16,0 0-1 16,4-10 2-16,5-23-1 0,3-13-9 15,-3-7-20-15,-3 0 2 16,-1 8-9-16,-4 9 12 15,-6 10 14-15,-2 11 1 16,-4 9 2-16,-5 4 11 16,1 2-8-16,-1 0-5 15,-2 16 0-15,5 10 8 16,-2 8 14-16,-1 7-6 16,3-1 3-16,1 0 1 15,4-6-3-15,-1-10-5 16,0-10 2-16,1-4-12 15,0-10 6-15,5 0 2 16,2 0-2-16,6-24-8 16,-1-10 0-16,-1-9-2 15,-4-6 0-15,-3-6-4 0,-3 2 5 16,1 2 1-16,-1 3 3 16,-1 12-2-16,-1 14 1 15,-7 10 8-15,-2 9 5 16,-2 3-10-16,0 0-5 15,-4 3-4-15,-11 13 4 16,1 2 0-16,3 0 3 16,4 0-3-16,7 0 0 15,0-2-2-15,0 2-17 16,9 0 2-16,11-2-3 0,2-1-6 16,-3 2-6-16,-2 1 18 15,-5 3 2-15,-6 0 4 16,-4 1 6-16,-2 0 2 15,0-1-2-15,0-1 4 16,0-2 4-16,0-2 5 16,0-6-7-16,0-3 8 15,4-7-6-15,10 0 2 16,4 0 10-16,9-3 1 16,2-20-14-16,4-9 2 15,5-7-7-15,5-2 2 16,-6-3-4-16,1 2-5 15,-7 2 0-15,-8 4 4 0,-11 7-2 16,-4 4 5 0,-8 9-2-16,0 8 2 0,0 6-3 15,-8 2-10-15,-9 0 6 16,-5 2 2-16,1 13 2 16,2 6 1-16,3 1 4 15,7 6 0-15,3 8 7 16,6 7-5-16,0 6 6 15,0 1-2-15,17-3 0 16,3-12 0-16,3-10-4 16,-4-13 2-16,6-12 0 15,6-5 12-15,8-30 2 16,1-11-13-16,-1-5-5 16,-3 0-1-16,0-2-1 0,-2 3-7 15,-7 7 2-15,-8 14-4 16,-7 12 9-16,-10 10 1 15,-2 7-1-15,0 0-8 16,-20 14 2-16,1 14 6 16,9 2-3-16,10 9 0 15,0-4 3-15,10 1 1 16,11-1 1-16,-3-8-2 16,-7-5 6-16,-7-2 5 15,-4-3 3-15,0-3-1 16,-23 0-2-16,-10-4-3 15,-2-6-4-15,-5-4-4 16,-3 0-7-16,-1-2-49 0,-1-15-127 16,3-6-245-1</inkml:trace>
  <inkml:trace contextRef="#ctx0" brushRef="#br0" timeOffset="54039.66">25608 1327 107 0,'0'0'163'0,"0"0"-88"16,0 0-38-16,0 0 17 15,0 0 10-15,0 0-9 16,0 0 11-16,11-46-38 15,-9 40 5-15,-2 0 15 0,3 0 11 16,-3-2 2 0,0 2-10-16,2-2-23 0,0 2 10 15,2-3-21-15,-4 6-3 16,2-1 0-16,-2 2 2 16,0 0 9-16,0 0-12 15,3 0 6-15,-3 0 5 16,0-1-6-16,0 2-3 15,0-1 4-15,0 2 5 16,0 0-11-16,0 0 0 16,0 0 1-16,0 0-10 15,0 0 0-15,0 0-4 0,0 0-1 16,0 0-1 0,0 0 1-16,0 3-14 0,0 14 15 15,0 5-2-15,0 2 3 16,3 3-1-16,-3-2 3 15,0 1 4-15,0 4-7 16,0 2 1-16,0 3-1 16,0 2 2-16,0 0 4 15,0 2-1-15,0 2 3 16,-6-1-2-16,2 2 7 16,-2 0 3-16,1-1-13 15,1-3 4-15,2-2 7 16,0 1-10-16,-3-4 2 15,5 7 4-15,0 1-7 16,0 5 4-16,0 5-5 0,0-1 3 16,0 3 4-1,0-6-6-15,0 0-1 0,0-3 7 16,0 2-7-16,0-2 3 16,0 2 2-16,-3-2-6 15,1 1 9-15,0-1-9 16,2 2 5-16,0 0 0 15,0 0-1-15,0-2 3 16,0-2-7-16,0-2 4 16,0 1-3-16,2 0-2 15,-2-1 1-15,5 0 0 16,-5 5 1-16,2-1 5 0,3 2-5 16,-3 0 1-16,0 2 0 15,2 0 1-15,-1 1 2 16,-1-1-2-16,-2-2 0 15,2 1-2-15,-2 4-1 16,0 2-1-16,0 8 4 16,0 3-3-16,0 1 1 15,0-1-1-15,0-1 2 16,0-2 7-16,0 1-6 16,0 5 4-16,0 2-1 15,0 6 0-15,0 3-3 16,-2 1 9-16,0 1-4 15,-3-3-5-15,1 0-4 0,0-6 7 16,-1-4-7 0,0-5 6-16,3-5-5 0,0-7 7 15,0-6-7-15,2-4 4 16,-3-4-2-16,3-5-3 16,0-10 4-16,0-5-3 15,-2-6 1-15,2-8-1 16,0-2-2-16,0 0-14 15,0-2-37-15,0-33-26 16,21-23-194-16,21-12-701 16</inkml:trace>
  <inkml:trace contextRef="#ctx0" brushRef="#br0" timeOffset="55473.36">25677 5092 144 0,'0'0'266'0,"0"0"-170"15,0 0-81-15,0 0-9 16,0 0 18-16,0 0 47 0,0-9-40 16,0 5-7-16,0 4-9 15,0 0 8-15,0 0-7 16,0 0 0-16,-2 0-6 15,-10 0 16-15,-5 2 10 16,1 2-3-16,5-4-14 16,5 0 16-16,4 0 30 15,2 0 7-15,0 0-9 16,0 0-18-16,0 0-17 16,0 2-21-16,0-2 1 15,0 0-4-15,0 0 2 16,0 0 0-16,0 0-1 15,-3 0 0-15,1 0-5 16,-3 2 0-16,-1 1 1 16,1 0 2-16,1-1-3 0,2 0 5 15,2-2-3-15,0 0 1 16,0 0-2-16,0 0 1 16,0 0 2-16,0 2-3 15,0-2 2-15,0 0-3 16,0 0 11-16,0 0-7 15,0 0-2-15,0 0 15 16,0 0-1-16,0 0-2 16,0 0 3-16,0 0-17 15,0 0 4-15,0 0 0 0,0 0-4 16,0 0 6 0,0 0-4-16,0 0 3 0,0 0-5 15,0 0-2-15,0 0 2 16,13 0 10-16,9 0-6 15,3 0 10-15,4 0-13 16,2 0 8-16,9 0-8 16,2 3-1-16,9 2 2 15,8-1-2-15,5 0 4 16,5-2-1-16,7 3-3 16,5-5 0-16,1 1 1 15,5 5-1-15,0 2 0 16,-5 3 2-16,-6 6-2 15,-4 1-2-15,-6-2 2 16,1 0 0-16,0-4 1 0,3-6 4 16,3-3-4-16,9-3 3 15,6 0-4-15,3-7 1 16,0-3 4-16,-2 2-4 16,2 6-1-16,-2 2 1 15,0 0-1-15,-2 0-2 16,-4 6 1-16,0 2 1 15,-1-2 7-15,5-2-2 16,11-4-2-16,5 0 1 16,5 0-2-16,6 0 6 15,0 0-7-15,0 0 12 16,-3 0-11-16,-3 5-2 0,-2 7 9 16,2 2-4-16,8-2 2 15,4-1 1-15,0-2-7 16,-1-3 7-16,-2-3-6 15,5 2 3-15,9-1-5 16,4 0 9-16,-1 0 0 16,-2 4-2-16,1-3 6 15,-3 2-3-15,-1-2-3 16,-6 2 7-16,-10 0-9 16,-4-2 4-16,-8 1 5 15,-10-5-10-15,-9 4-1 16,-5-2-2-16,-13 0 8 15,-8-1-6-15,-16 0 3 16,-13-2-5-16,-14 0 1 16,-10 0-2-16,-3 0-5 0,0 0-5 15,0 0 6-15,-16 0-2 16,-26 2-57-16,-26 1-44 16,-21-3-214-16</inkml:trace>
  <inkml:trace contextRef="#ctx0" brushRef="#br0" timeOffset="59012.93">26299 3072 587 0,'0'0'143'16,"0"0"-95"-16,0 0-48 15,0 0 0-15,0 0 0 16,0 0 0-16,0 0-2 15,-53 104 1-15,64-102-5 16,9-2 6-16,4 0 24 16,-2-19 31-16,-1-6-23 15,-8 1-12-15,-11 1 8 16,-2 5 4-16,0 6-3 0,-9 7-12 16,-15 5-10-16,-8 0-7 15,-3 12-68-15,-1 20-69 16,3 8-62-16,11 0-278 15</inkml:trace>
  <inkml:trace contextRef="#ctx0" brushRef="#br0" timeOffset="59503.84">26446 4153 553 0,'0'0'191'0,"0"0"-155"0,0 0-29 16,0 0-9 0,0 0 4-16,0 0 8 0,10 114-10 15,7-80 11-15,10-10-8 16,4-10-1-16,2-11 4 15,3-3 2-15,-5-12 11 16,-4-19 9-16,-7-5-9 16,-11-2 7-16,-9 4 5 15,0 3 26-15,-9 10 3 16,-18 6-22-16,0 12-19 16,-4 3-13-16,2 3-6 15,5 27-12-15,11 8-108 16,13-4-177-16</inkml:trace>
  <inkml:trace contextRef="#ctx0" brushRef="#br0" timeOffset="60129.47">28909 4303 184 0,'0'0'525'15,"0"0"-459"-15,0 0-31 16,0 0 43-16,0 0 16 16,0 0-24-16,-13-140-11 0,13 140-22 15,0 0-23-15,-4 0-14 16,-6 8-15-16,-3 18 5 16,-5 12 10-16,3 4 18 15,6-8-13-15,9-10 5 16,0-10-7-16,9-9 10 15,29-5-5-15,11-12 37 16,2-27-16-16,-2-9-10 16,-16-7-12-16,-17 1-2 15,-16 3 1-15,0 6-5 16,-35 9 2-16,-23 12 3 16,-10 8-6-16,-3 9-2 0,5 7 1 15,12 0-52-15,21 0-142 16,24-5-363-16</inkml:trace>
  <inkml:trace contextRef="#ctx0" brushRef="#br0" timeOffset="60738.91">28709 1768 565 0,'0'0'158'0,"0"0"-82"16,0 0-39-16,0 0-9 16,0 0-1-16,0 0-19 15,-64-25-8-15,50 74 0 16,3 19-1-16,7 7 3 16,4-1 6-16,0-10-8 15,15-16-1-15,9-19 1 16,1-17-7-16,2-12 7 15,2-23 72-15,0-21 1 0,-7-12-30 16,-11 0-22 0,-11 3 16-16,-4 7 21 0,-27 11-7 15,-6 10-38-15,-2 17-13 16,1 8-1-16,7 12-26 16,12 37-155-16,17 15-57 15,2 8-138-15</inkml:trace>
  <inkml:trace contextRef="#ctx0" brushRef="#br0" timeOffset="61256.8">31025 3113 400 0,'0'0'199'0,"0"0"-148"0,0 0-19 15,0 0 73-15,0 0-18 16,0 0-41-16,0-26-32 16,0 26-14-16,0 9-16 15,0 17 6-15,0 4 10 16,2 0 7-16,7-7-3 15,7-8 1-15,11-11 19 16,10-4 37-16,11 0 9 16,-2-26-20-16,-6-8-7 15,-14-6-26-15,-18-8 2 16,-8-5-7-16,-34-3-7 0,-29 6-5 16,-16 10-9-1,-11 10 0-15,-1 13 0 0,2 8-109 16,10 5-128-16</inkml:trace>
  <inkml:trace contextRef="#ctx0" brushRef="#br0" timeOffset="61645.49">31615 1177 147 0,'0'0'256'0,"0"0"-217"15,0 0-29-15,0 0-1 16,0 0 58-16,0 0-8 15,-6-9-38-15,6 9-14 16,0 12 7-16,0-3 41 16,0-1-17-16,2-4-6 15,-2-4 0-15,0 0 55 16,0 0 41-16,0 0-10 16,-4-7-21-16,-19-14-39 0,-10-1-48 15,-9 4-9-15,-14 12-1 16,-17 6-103-16,-19 24-139 15,-22 19-116-15</inkml:trace>
  <inkml:trace contextRef="#ctx0" brushRef="#br0" timeOffset="62294.34">27282 1417 403 0,'0'0'131'0,"0"0"-59"15,0 0 42-15,0 0 9 16,0 0-66-16,0 0-25 15,-47-15-28-15,32 43-2 0,-1 7-2 16,7 4 0 0,7-8-2-16,2-6-4 0,0-11 6 15,7-8-10-15,3-6 10 16,4 0 8-16,-1-18 89 16,1-14-4-16,-7-4-67 15,-5 0-3-15,-2 9 8 16,0 12-12-16,-21 11-19 15,-10 4-13-15,-9 27-166 16,1 31-20-16,5 17-136 16</inkml:trace>
  <inkml:trace contextRef="#ctx0" brushRef="#br0" timeOffset="65521.36">29966 2326 637 0,'0'0'128'0,"0"0"-96"16,0 0-25-16,0 0-7 15,0 0 0-15,0 0 0 16,-114 104 0-16,114-67 3 15,0-8-3-15,0-7 1 16,18-10 6-16,7-12-7 16,4 0 24-16,6-36 74 15,1-18-65-15,-7-10-13 16,-15-7-18-16,-14 0 0 16,0 3 4-16,-34 9-1 15,-15 15-2-15,-13 15-3 16,-3 9 0-16,0 8-70 15,10-2-58-15,10-7-140 0</inkml:trace>
  <inkml:trace contextRef="#ctx0" brushRef="#br0" timeOffset="66115.31">29275 477 268 0,'0'0'212'0,"0"0"-179"16,0 0 52-16,0 0-12 0,0 0 9 16,0 0-72-16,-22-40-10 15,18 47-67-15,-6 16 65 16,4 9 2-16,-1 0 17 16,7-3-8-16,0-8 2 15,0-7-6-15,27-10 4 16,17-4 0-16,14-4 34 15,2-31 20-15,-2-4 5 16,-18-1-55-16,-19 3 25 16,-17 14 19-16,-4 3 10 15,-11 5-23-15,-18 6 11 16,-12 5-44-16,-3 4-11 16,-1 18-12-16,8 38 2 0,24 25-257 15,13 17-88-15</inkml:trace>
  <inkml:trace contextRef="#ctx0" brushRef="#br0" timeOffset="66683.16">31949 2080 440 0,'0'0'120'16,"0"0"-59"-16,0 0-25 16,0 0 22-16,0 0-11 15,0 0-44-15,-19-15-3 16,19 27 0-16,0 3 5 16,0 0 33-16,7-7 15 15,3-4 6-15,2-4 19 16,-5 0-4-16,-3-24 14 0,-2-16-33 15,-2-13-49-15,-2 2 10 16,-31-2-16 0,-17 15-56-16,-27 16-101 0,-23 19-133 15</inkml:trace>
  <inkml:trace contextRef="#ctx0" brushRef="#br0" timeOffset="67345.66">27251 2150 539 0,'0'0'154'0,"0"0"-91"16,0 0-7-16,0 0-18 16,0 0-32-16,0 0-6 15,-33 38-1-15,25-11 1 16,8-3 6-16,0-9-6 0,0-8-2 16,0-7 2-1,19 0 11-15,8-15 41 0,2-21 12 16,-3-8-35-16,-10-7-24 15,-12 7 11-15,-4 12 28 16,-2 6 25-16,-18 12-39 16,-7 8-16-16,-2 6-14 15,-4 16-1-15,0 35-7 16,8 19-104-16,9 12-181 16,16 4-404-16</inkml:trace>
  <inkml:trace contextRef="#ctx0" brushRef="#br0" timeOffset="68545.83">29529 4023 696 0,'0'0'143'0,"0"0"-96"16,0 0 8-16,0 0 19 16,0 0-34-16,0 0-16 15,0-105-18-15,0 91-1 0,0-2-3 16,-9-4-2 0,-6-2-31-16,-6-4-22 0,-6-5-21 15,-4-2-51-15,-2 1-34 16,-7 1-46-16,2 4 66 15,0 9 93-15,2 1-2 16,5 7 2-16,4 1 30 16,8 2 13-16,3 3-16 15,1 0-61-15,-1-1 58 16,5 2 22-16,-1-3 112 16,3 3 74-16,1-2-6 15,1-1-31-15,2 3-33 16,-4-4-27-16,1 1-68 15,-3 2-12-15,-9 4-9 16,-5 0-29-16,-8 0-129 0,-7 0-220 16</inkml:trace>
  <inkml:trace contextRef="#ctx0" brushRef="#br0" timeOffset="68712.73">28522 3601 571 0,'0'0'128'16,"0"0"-107"-16,0 0-16 16,0 0 2-16,0 0-2 15,0 0-3-15,-170-55-2 16,133 52-130-16,-1-1-177 0</inkml:trace>
  <inkml:trace contextRef="#ctx0" brushRef="#br0" timeOffset="68888.7">27904 3481 389 0,'0'0'119'0,"0"0"-101"16,0 0-15-16,0 0 2 16,0 0-5-16,0 0 0 15,-80-46 0-15,66 43-1 16,-3 3 1-16,-1 0-75 15,-5 0-178-15</inkml:trace>
  <inkml:trace contextRef="#ctx0" brushRef="#br0" timeOffset="69770.34">27362 3442 460 0,'0'0'238'0,"0"0"-147"16,0 0-43-16,0 0 41 15,0 0 21-15,0 0-27 16,2-15-67-16,-6 15-16 16,-20 0 4-16,-8 0-4 15,-12 15-49-15,-8 5-33 16,-6-1-36-16,-4 0-113 15,2-5-141-15</inkml:trace>
  <inkml:trace contextRef="#ctx0" brushRef="#br0" timeOffset="69983.22">26645 3557 681 0,'0'0'173'0,"0"0"-140"16,0 0-25-16,0 0-4 16,0 0-2-16,0 0-3 15,-134 16 1-15,107 6-91 16,-1 1-11-16,-7 2 4 16,2-1-48-16,-3 2-6 15,1 1-46-15</inkml:trace>
  <inkml:trace contextRef="#ctx0" brushRef="#br0" timeOffset="70359">26159 3921 689 0,'0'0'359'16,"0"0"-243"-16,0 0-93 15,0 0 19-15,0 0 21 16,0 0-33-16,-47 3-25 15,36 19-5-15,2 4-4 16,0 6-31-16,2 2-59 16,1 1-28-16,-1 2 15 15,0-1-23-15,-2 3 18 16,-2-6-33-16,2-1-11 0,-4-3 60 16,0-5 59-16,-5-4 36 15,-3-4 1-15,4-4 36 16,3 0 90-16,1-4 9 15,3 0-29-15,6 2-17 16,4 1-17-16,0 6-26 16,0 3-12-16,0 2-5 15,2 4-18-15,8 3-2 16,-4-1-5-16,3 2-4 16,1 2-96-16,-2 0-111 15,1-2-176-15</inkml:trace>
  <inkml:trace contextRef="#ctx0" brushRef="#br0" timeOffset="70549.89">26120 4855 306 0,'0'0'232'15,"0"0"-126"-15,0 0-14 16,0 0 72-16,0 0-39 16,0 0-48-16,48 0-42 15,-30 0-21-15,1 0-3 16,6 0-5-16,0 10-6 15,4 2-1-15,2 2-81 16,2 2-46-16,5 0-107 16,3 0-87-16</inkml:trace>
  <inkml:trace contextRef="#ctx0" brushRef="#br0" timeOffset="70719.78">26676 4985 247 0,'0'0'413'0,"0"0"-221"16,0 0-102-16,0 0 16 15,0 0-12-15,0 0-57 16,136-60-22-16,-110 58-11 16,6 2-4-16,-1 0-9 15,4 0-79-15,4 9-20 16,3 6-82-16,2-3-40 16,8-4-134-16</inkml:trace>
  <inkml:trace contextRef="#ctx0" brushRef="#br0" timeOffset="70894.69">27540 4874 792 0,'0'0'113'0,"0"0"-81"16,0 0 16-16,0 0 12 16,0 0-37-16,0 0-19 15,239-41-4-15,-203 41-42 16,-1 0-63-16,4 0-127 15,-2 1-150-15</inkml:trace>
  <inkml:trace contextRef="#ctx0" brushRef="#br0" timeOffset="71259.64">28464 4850 702 0,'0'0'206'0,"0"0"-136"0,0 0 22 16,0 0-16-16,0 0-34 15,0 0-29-15,183-16-7 16,-150 16-6-16,3 0-74 16,-1 0-26-16,3 0-59 15,-2 0-50-15,0 0 31 16,-3 0 53-16,-2 0 124 16,-4 0 1-16,-2 0 32 15,-4 0 27-15,-2 0-4 16,-2 0 6-16,3-6 4 15,1-3-29-15,3-1 13 16,2-3-18-16,1 4 11 0,-2-3 44 16,2 5-11-16,-3 0-9 15,1 0-19-15,2 3-17 16,-6 0-19-16,2 0-7 16,-3 2-4-16,0-2-28 15,0 2-73-15,3-3-128 16,4-4-23-16,-4-3-166 15</inkml:trace>
  <inkml:trace contextRef="#ctx0" brushRef="#br0" timeOffset="71573.42">29598 4586 307 0,'0'0'302'0,"0"0"-87"16,0 0-56-16,0 0-64 16,0 0-21-16,0 0-32 0,67-101-26 15,-61 94-10-15,2-4-6 16,-2 0 0-16,3-4-19 15,-5 1-22-15,2-4 9 16,-6 0 7-16,0-2-15 16,0-4 13-16,0-2 21 15,-10-2 5-15,1-6 1 16,-2-4-4-16,0-1-69 16,4 2-55-16,1 5-4 15,1 3 12-15,3 2 39 16,-3-2 81-16,1 1 22 15,-3 0 95-15,1 0 35 16,-1 2 15-16,0 0-46 0,0 2-56 16,1 4-43-16,-5 6-22 15,-14 14-95-15,-10 0-301 16</inkml:trace>
  <inkml:trace contextRef="#ctx0" brushRef="#br0" timeOffset="73163.06">29708 1662 92 0,'0'0'204'16,"0"0"-111"-16,0 0-4 15,0 0 9-15,0 0 14 16,0 0-15-16,0-6-20 0,0 6-10 15,0-2-8-15,0 0-10 16,0 0-12-16,0 2-5 16,0 0 6-16,-2 0-11 15,2 0-19-15,0 0-8 16,-2 0-7-16,2 0-20 16,-4 0-65-16,-2 6-44 15,-1 11 53-15,-1 0 29 16,3-2-32-16,0-8 11 15,5-2 35-15,0-5 40 16,0 0 2-16,0 0 19 16,0 0 68-16,0 0 17 15,0 0-3-15,0 0-46 0,0-5-8 16,0 1-1 0,0 2-18-16,0 2-15 0,0 0 5 15,0 0-20-15,0 0-1 16,0 0 1-16,0 0-10 15,0 0 7-15,0 13-8 16,0 11 11-16,0 11 1 16,0 8 1-16,0 0 1 15,0 7-3-15,0 5-60 16,0 10-9-16,0 2-55 16,-8 8-43-16,-5-9-8 15,-3-10-13-15,0-6 108 16,5-12 71-16,6-3 6 15,5-8 0-15,0-3 6 16,0-3-5-16,9-1 7 0,9 4-5 16,-2-2 3-16,-1 0-1 15,-4-1 1-15,1 1 5 16,-3 0 58-16,-3 0 11 16,-2 2 1-16,0 3-49 15,-4-1-15-15,2 4-5 16,-2-4-2-16,6 3-7 15,-2-4-2-15,7 3-87 16,3 3-46-16,-1 1 7 16</inkml:trace>
  <inkml:trace contextRef="#ctx0" brushRef="#br0" timeOffset="73556.23">29845 3244 73 0,'0'0'91'0,"0"0"19"16,0 0 18-16,0 0-6 15,0 0-3-15,0 0-25 16,36 112-19-16,-16-97-25 16,1 1-27-16,0-5-8 15,4 4-12-15,0-1-3 16,2 1-85-16,2 6-55 16,0 4 6-16,0 0-33 15,2 3 56-15,-2-3 58 16,2-4 28-16,-2-1 5 0,-7-6 16 15,-2-4 4-15,-8-3 9 16,-1-4 61-16,-3 4 68 16,-1-5 7-16,2 3-37 15,2 2-2-15,0 1-42 16,5 3-29-16,-1 4-18 16,1 1-5-16,2-1-7 15,-2 4-2-15,-4-8 0 16,7-1 1-16,-1-3-4 15,7-3-18-15,1-2-59 16,0 3-41-16,3-1-65 16,-4 5-55-16,0 0 33 15</inkml:trace>
  <inkml:trace contextRef="#ctx0" brushRef="#br0" timeOffset="73713.64">30724 3858 82 0,'0'0'113'0,"0"0"-14"15,0 0 39-15,0 0-23 16,0 0-24-16,0 0-6 15,165 5-22-15,-136-5 10 16,7 0-41-16,-1 0-5 16,3 0-20-16,-2 0 4 15,-3 0-11-15,0 0-18 16,2 0-101-16,-2 0-135 16</inkml:trace>
  <inkml:trace contextRef="#ctx0" brushRef="#br0" timeOffset="73903.64">31529 3693 55 0,'0'0'733'0,"0"0"-619"16,0 0-65-16,0 0 16 16,0 0-13-16,0 0-39 15,98-84-13-15,-85 82-63 16,5 2-37-16,5-6-88 15,6-3-55-15,6-6-163 16</inkml:trace>
  <inkml:trace contextRef="#ctx0" brushRef="#br0" timeOffset="74228.45">31930 3479 107 0,'0'0'230'0,"0"0"-63"0,0 0-21 16,0 0 20-1,0 0-68-15,0 0-55 0,150-141-32 16,-138 124-5-16,2-2-6 15,-3 5-58-15,-2 1-57 16,5 2-5-16,-1 3-21 16,-2-4 5-16,5 0 37 15,-3-3 33-15,3-2 14 16,0-3 1-16,-3-1 34 16,3 1 17-16,-1 1 28 15,1 0 19-15,-3 5 28 16,5-1 39-16,-3 0-30 15,-1 1 3-15,1 3-5 16,1-5-19-16,-1-1 12 0,4-2-4 16,-2-8-29-16,-1 0-21 15,-1-6-21-15,-1-1 0 16,-3-6-53-16,-3-4-69 16,0-6-55-16,-2-11-169 15</inkml:trace>
  <inkml:trace contextRef="#ctx0" brushRef="#br0" timeOffset="74611.75">32590 2212 376 0,'0'0'165'0,"0"0"-54"16,0 0 61-16,0 0-50 16,0 0-42-16,0 0-29 0,26-187-31 15,-26 173-7-15,0-2-7 16,0 2-6-16,-4 0-4 15,-3-2-83-15,-4 0-32 16,-2-6-67-16,-3-2-95 16,0-2-15-16,1-4 215 15,1-2 81-15,4-3 68 16,3 3 104-16,3 0 30 16,2 3-93-16,-2 0-29 15,0-2-21-15,0-1-27 16,-7-3-13-16,-3-2-1 15,-3 0 19-15,-1-4-3 0,-3 1 30 16,6 3 16-16,2 0-11 16,6 5-52-16,0 6-5 15,1 5-7-15,4 0-5 16,-10 7-9-16,1-2-58 16,-9 4-60-16,-6-3-113 15,-5 0-73-15</inkml:trace>
  <inkml:trace contextRef="#ctx0" brushRef="#br0" timeOffset="74789.17">31941 1052 406 0,'0'0'159'0,"0"0"-125"0,0 0-30 16,0 0 23-16,0 0-7 15,0 0-13-15,-136-73-7 16,103 70-2-16,-6 3-24 15,0 0-54-15,1 0-108 16,-5 0-37-16</inkml:trace>
  <inkml:trace contextRef="#ctx0" brushRef="#br0" timeOffset="75257.4">31344 1008 174 0,'0'0'74'0,"0"0"-62"16,0 0-10-16,0 0-2 0,0 0-8 15,0 0-7-15,-223-10 2 16,178 10 11-16,2 4 1 16,8 0 1-16,4 0 0 15,2 1-1-15,4-2 1 16,4 2-55-16,-2-5-33 16,0 2 43-16,1-2 45 15,0 0 85-15,0 0 37 16,-3 0 12-16,0 0-35 15,-2 0-53-15,-4-5-26 16,0 1-9-16,-2 1-6 16,-5 0 5-16,0 1-10 15,-1 2 0-15,-6 0-14 16,3 0-69-16,1 0-29 16,5 0 38-16,7 2 63 0,2 11-38 15,3 3-56-15,4 1 19 16,2 1 72-16,5-4 14 15,-1-1 41-15,1-4 44 16,-1 0 8-16,1-4-10 16,0 2 19-16,-7-3 21 15,-5 2-41-15,1-2-22 16,-8-3-24-16,-1 4-25 16,0 1 6-16,-3 4-13 15,3 3-4-15,0 6-100 16,-3 1-174-16,0 2-107 15</inkml:trace>
  <inkml:trace contextRef="#ctx0" brushRef="#br0" timeOffset="75393.33">29654 1462 307 0,'0'0'205'16,"0"0"-177"-16,0 0-17 15,0 0 7-15,0 0-8 16,0 0-10-16,-156 170 0 15,119-124-354-15</inkml:trace>
  <inkml:trace contextRef="#ctx0" brushRef="#br0" timeOffset="79452.28">26007 4604 1 0,'0'0'65'0,"0"0"14"15,0 0-5-15,0 0-23 16,0 0 3-16,0 0 24 15,-4-52-14-15,2 43-10 16,-3 0 2-16,5 0 3 16,-3 1-1-16,3 2-5 15,0 2 0-15,0-1 4 16,0 0-8-16,0 1-6 0,0 0-7 16,0 0-12-16,0 4-2 15,0-2-4-15,0 2 3 16,0 0-7-16,0 0-4 15,0 0-2-15,0 0-8 16,0 0-4-16,0 6-11 16,-8 37-8-16,-3 25 23 15,-3 24 22-15,1 11 0 16,1 1 1-16,8-6-2 16,4-12-10-16,0-14 16 15,0-16-10-15,0-15-11 16,0-22 3-16,0-11 0 0,0-8-6 15,0 0 4-15,0 0 13 16,0-5 6-16,0-5-17 16,-2-5-9-16,0-1-23 15,2-4-176-15,0-4-249 16</inkml:trace>
  <inkml:trace contextRef="#ctx0" brushRef="#br0" timeOffset="80417.92">29640 3950 156 0,'0'0'102'15,"0"0"-10"-15,0 0-5 0,0 0 18 16,0 0-3-16,0 0-30 16,-2-6-18-16,2 6 10 15,0 0-7-15,0 0-1 16,0 0-6-16,0 0-24 16,0 0-26-16,-2 20-4 15,-2 22 4-15,-5 26 2 16,0 18 11-16,-2 18 11 15,2 11-8-15,0 3 16 16,0-2 20-16,-2-12 20 16,-7-9-41-16,-4-12 2 15,-5-16-21-15,7-16 2 0,3-15-4 16,5-16-4 0,5-10 7-16,5-10-9 0,2 0 3 15,0 0 9-15,0 0 6 16,0-1-4-16,2-11-14 15,19-3-4-15,0-2-67 16,-2-2-175-16,-4-3-465 16</inkml:trace>
  <inkml:trace contextRef="#ctx0" brushRef="#br0" timeOffset="82043.37">29752 2599 13 0,'0'0'15'16,"0"0"-8"-16,0 0-6 15,0 0 4-15,0 0 4 16,0 0-3-16,0 0-3 0,0 0-1 16,0 0 4-16,0 0 9 15,0 0 6-15,0 0-6 16,0 0 3-16,0 0 25 15,0 0 0-15,0 0 15 16,0 0 21-16,0 0 11 16,0 0-5-16,0 0-7 15,0 0-16-15,0 0-29 16,0 0-17-16,0 0-11 16,0 0-5-16,0 0 0 15,0 0-8-15,0 6-18 16,0 28 21-16,0 18 5 0,0 20 0 15,0 10-4 1,0 11 0-16,0 3-8 0,0 4 10 16,9 6 1-16,-2 4 2 15,-5 7 1-15,-2 15 15 16,0 4 12-16,0 3-4 16,-4-5 23-16,1-13-4 15,3-12 23-15,0-12-27 16,0-12 1-16,0-16-19 15,0-8-7-15,0-7-7 16,0-6 11-16,0-4-3 16,3 3-1-16,-1 5-3 15,2 2-1-15,1 1 36 16,-3 0-13-16,2-6-26 16,0-2 6-16,-1-7 13 0,2-4-19 15,-5-1 0-15,2-3 3 16,-2-5-3-16,0-7-3 15,2-9 0-15,-2-6-1 16,0 0-4-16,2-5 2 16,-2 0 1-16,0 0 0 15,0 0 7-15,0 0 6 16,0 0-1-16,0 0-3 16,0 0 0-16,3 0-2 15,-3 0-2-15,0 0-1 16,0 0-2-16,2-7 7 15,6-12-4-15,15-22-8 0,17-25-81 16,22-26-135-16,23-33-150 16</inkml:trace>
  <inkml:trace contextRef="#ctx0" brushRef="#br0" timeOffset="83040.88">32572 1738 98 0,'0'0'65'0,"0"0"-29"16,0 0 1-16,0 0-18 16,0 0-11-16,0 0 3 0,0 22 29 15,0-5 9-15,-2 2-24 16,-5 8 19-16,0 6 8 15,-4 9-14-15,-4 11 11 16,-1 13-19-16,-5 9-15 16,2 10 28-16,-1 6-31 15,2-1 8-15,0 4-2 16,4-2-1-16,3 3-2 16,3 4-9-16,4-4 8 15,-4 7 9-15,-3 1-6 16,3 3 35-16,-13 2-2 15,1-4-29-15,0-1 6 0,2 4-5 16,3-2 1-16,-1 2-1 16,5 1-2-16,3-7 13 15,-2-4-15-15,4-1 7 16,1-3-4-16,1-3-5 16,2-5-1-16,0-8 0 15,2-2 8-15,0-4 3 16,0-4-5-16,0-3-2 15,0-3-10-15,0-6 4 16,0-4-8-16,0-12 4 16,0-4 3-16,0-11-7 15,0-8 2-15,0-7-2 16,0 0-2-16,0-6-3 0,0 0 5 16,0 1-3-16,0 2-1 15,0-4 2-15,0 0-1 16,0-2 0-16,0 0-2 15,0 0-8-15,0 0-85 16,-3 0-112-16,-10-24-95 16</inkml:trace>
  <inkml:trace contextRef="#ctx0" brushRef="#br0" timeOffset="83687.7">31480 5383 147 0,'0'0'238'0,"0"0"-68"16,0 0-19-16,0 0 28 15,0 0-50-15,0 0-37 16,-7 0-4-16,7 0-52 16,0 0-14-16,9 0-13 15,18 0 9-15,15 0-11 16,14 0 0-16,15 0-3 16,19-9 0-16,18-5 4 15,24 2-4-15,19 6-3 16,23 6 0-16,3 0 0 15,-5 4 19-15,-17 10 69 0,-17 4-58 16,-15 4-24-16,-18-6 0 16,-25-2-6-16,-29-3-1 15,-28-6-2-15,-19-3 0 16,-4-2-9-16,0 0 11 16,0 0 28-16,0 0 12 15,0 0-15-15,-2 0-17 16,0 0 2-16,0 0-9 15,2 0-1-15,0 0-16 16,-3 0-26-16,-8 0-53 16,-11 0-102-16,-9 0-60 15,-14-4-306-15</inkml:trace>
  <inkml:trace contextRef="#ctx0" brushRef="#br0" timeOffset="84259.4">32285 4983 325 0,'0'0'125'16,"0"0"-88"-16,0 0 38 16,0 0 30-16,0 0-91 15,0 0 5-15,-14 95-19 16,-1-35 57-16,3 5-19 16,6-2-24-16,3-7-3 15,3-6-11-15,0-10-41 16,-2-11-158-16,-2-12-381 15</inkml:trace>
  <inkml:trace contextRef="#ctx0" brushRef="#br0" timeOffset="92113.05">25885 5486 377 0,'15'-12'118'0,"-3"0"-67"15,1 3 33-15,0-2-26 16,-4 5 39-16,-2 2 14 15,-5 4-67-15,0 0 10 16,-2 0-32-16,0 0-22 16,0 0-14-16,0 0-22 15,-25 12 36-15,-8 11 18 16,-9 4 4-16,-3 1-3 16,1 2-17-16,-1 1 8 15,3-1 1-15,4-4 7 16,5-2-3-16,10-7-1 15,14-2-11-15,9-6 0 0,0 4-2 16,40 3 21 0,25 6 43-16,18 4-33 0,4-2-19 15,-12-1-6-15,-15-6-7 16,-22-1-61-16,-18-6-31 16,-16-2-80-16,-4-6-77 15,0-2-213-15</inkml:trace>
  <inkml:trace contextRef="#ctx0" brushRef="#br0" timeOffset="93671.53">25706 5654 66 0,'0'0'82'16,"0"0"43"-16,0 0-59 15,0 0-21-15,0 0 16 16,0 0 0-16,-53-34-1 16,50 34-6-16,3 0 5 15,0 0 0-15,0 0-15 16,0 0-7-16,0 0-9 16,0 0-1-16,0 0-4 15,0 0-4-15,0 0 4 16,0 0 3-16,0 0 0 0,9 0 19 15,14 0 48-15,8 0-61 16,9 0-23-16,3 0 3 16,-2 2-9-16,2 5 1 15,2-2 2-15,0 2-6 16,1-3 0-16,3 4-5 16,6-2 5-16,3 1 6 15,3 4-1-15,11 1-1 16,1 3-4-16,1 3 2 15,-1 5 14-15,-9-3-9 16,-1 2-6-16,-3-4 0 16,0-2 5-16,0-2-4 15,5-7 1-15,-1-2-2 16,8-5 4-16,6 0 8 0,-2 0 12 16,-1 0 5-16,-7 0-10 15,-13 0-5-15,-3 0-10 16,-5 0-3-16,-3 0 5 15,-4 0-3-15,7 0-3 16,2 0 0-16,4 0 2 16,12 2 3-16,2 0 2 15,2 1 4-15,-6-3-6 16,-1 5-1-16,-8 1-1 16,-4 0 0-16,6 0-4 15,-2-2 4-15,2 1-3 0,4-5 0 16,7 0 0-1,4 0 4-15,9 0-3 0,1 0 14 16,1-3-1 0,-8 3-7-16,-5 0-8 0,-5 0 3 15,-2 0-1-15,1 0 2 16,-1 0-4-16,4 0 0 16,5 3 8-16,4-3-7 15,10 0-1-15,4 0 2 16,5 0-2-16,-3 3-1 15,-6 3 0-15,-2-1-1 16,-8 4 2-16,1-1 3 16,-3-2-3-16,2 0 0 15,-2-1-3-15,2-4 6 0,4 1-1 16,5-2-2-16,8 0 2 16,4 0 2-16,4 0-4 15,1 0 13-15,-1 0-12 16,-3 0 8-16,-5 4-9 15,-5 6 0-15,-4-3 0 16,-6 1 0-16,-1 0 0 16,0-4-4-16,2-1 4 15,3-1 2-15,3-2-2 16,3 2 0-16,2-2 4 16,0 0-3-16,0 3 0 15,-4-3-1-15,0 2 0 16,1 0 4-16,-5-2-4 0,-1 0 2 15,-6 0 1-15,-8 0-1 16,0 0-2-16,-2 0 0 16,3 0 0-16,-7 0 0 15,3 0 1-15,-10 0 0 16,-15 0 2-16,-9 0-3 16,-16-2 0-16,-11 2 2 15,-2 0-2-15,0 0-2 16,0 0 2-16,2 0 1 15,0 0-1-15,4 0 0 16,-6 0 1-16,0 0-1 16,2 0-1-16,0 0 1 15,0 0 0-15,-2 0 0 16,0 0-1-16,0 0-7 0,0 0-6 16,0 0 8-16,0 0 6 15,0 0 4-15,0 0-4 16,0 0-6-16,0 0-1 15,0 0-1-15,0 0-2 16,0-2-2-16,0-5 9 16,0-3 3-16,-4-6 7 15,-12-5-7-15,-7-6-6 16,-5 1-1-16,-8-1 2 16,2 4 3-16,5 5 2 15,8 6-3-15,9 7 5 16,8 5-4-16,4 0 1 15,0 0-3-15,0 0-4 0,0 0-4 16,0 7-7-16,4 11 3 16,21 3 16-16,10 6 14 15,10-3-4-15,-3-5-4 16,-11-4-4-16,-12-3-2 16,-19 8-1-16,-10 13-17 15,-48 16 2-15,-26 9 16 16,-17 2 47-16,3-3-31 15,15-12-4-15,25-4-6 16,21-2-6-16,24-10-62 16,13-17-323-16</inkml:trace>
  <inkml:trace contextRef="#ctx0" brushRef="#br0" timeOffset="94437.98">29970 6194 640 0,'0'0'185'0,"0"0"-64"0,0 0-42 16,0 0 45-16,0 0-24 16,0 0-41-16,-2-35-24 15,20 35-18-15,9 12-9 16,11 15-6-16,4 7 4 16,5 9-2-16,1-2-3 15,-2-1 3-15,-9-4-3 16,-6-7 1-16,-6-5 0 15,-9-7-2-15,-5-5-43 16,-7-5-31-16,1-3-73 0,-5-4-44 16,2 0-46-1,-2-9 28-15</inkml:trace>
  <inkml:trace contextRef="#ctx0" brushRef="#br0" timeOffset="94750.87">30389 6275 135 0,'0'0'34'15,"0"0"41"-15,0 0-6 16,0 0 40-16,0 0 8 16,0 0-34-16,21-97-19 15,-19 85-5-15,2 2-5 16,-4-1-1-16,0 4 1 16,0-1 1-16,0 3-21 15,0 4 2-15,0 1 7 16,0 0-24-16,0 0-19 0,-16 4-12 15,-19 22 12-15,-14 14 25 16,-11 8 6-16,-4 5 16 16,-2 2-1-16,4-2-16 15,4-7-3-15,5-5 9 16,8-8-24-16,7-1-5 16,9-9-7-16,11-2-7 15,9-5-101-15,9-14-141 16,0-2-197-16</inkml:trace>
  <inkml:trace contextRef="#ctx0" brushRef="#br0" timeOffset="95215.09">30055 6157 410 0,'0'0'121'0,"0"0"-17"0,0 0 7 16,0 0-2-16,0 0-3 16,0 0-19-16,-15-24-30 15,15 24-27-15,0 0 29 16,15 9-24-16,14 15-23 16,13 13-6-16,5 6 26 15,3 7-5-15,-2 3-10 16,-3-3-8-16,-7-8 6 15,-9-9-11-15,-12-10-1 16,-7-12 1-16,-6-2-8 16,-4-6-3-16,0-3-36 15,0 0-37-15,0 0-43 0,0 0-38 16,-6-21-27-16,-2-7-354 16</inkml:trace>
  <inkml:trace contextRef="#ctx0" brushRef="#br0" timeOffset="95515.93">30450 6229 312 0,'0'0'89'15,"0"0"-45"-15,0 0 55 16,0 0-2-16,0 0-6 16,0 0-39-16,20-96-17 15,-20 95-4-15,0-1 16 16,0 2-9-16,-2 0-3 0,-25 0-16 15,-14 15-14-15,-9 18-1 16,-13 11 26-16,-7 9 1 16,2 2 42-16,-1 1-18 15,4-5-26-15,9-5-3 16,7-9-12-16,14-8-5 16,10-9-4-16,12-8-5 15,9-6-13-15,4-6-123 16,0 0-18-16,4-14-28 15,23-18-173-15</inkml:trace>
  <inkml:trace contextRef="#ctx0" brushRef="#br0" timeOffset="95787.84">30015 6156 626 0,'0'0'128'0,"0"0"-43"16,0 0 38-16,0 0-15 15,0 0-10-15,0 0-17 16,36-34-50-16,-9 50-29 16,15 17-1-16,3 10 2 15,3 4 7-15,-1 2 2 16,-5-3-2-16,-4-2-8 16,-9-7 0-16,-4-9 2 15,-11-10-2-15,-8-8-2 0,-4-8 0 16,-2-2-48-1,0 0-90-15,0 0-59 0,-13 0-126 16,-5-23 11-16</inkml:trace>
  <inkml:trace contextRef="#ctx0" brushRef="#br0" timeOffset="96088.79">30437 6171 585 0,'0'0'111'15,"0"0"-11"-15,0 0 16 16,0 0-15-16,0 0-18 16,0 0-57-16,-14-39-26 15,-28 57 10-15,-21 16-8 0,-6 11 1 16,-2 8 5-16,-2 3 32 16,6-3 5-16,7-5 2 15,10-8-12-15,15-8-11 16,10-11-6-16,11-8-9 15,8-7-2-15,6-4-7 16,0-2 0-16,0 0-1 16,0 0 2-16,0 0 9 15,0 0-10-15,4 0-25 16,3-4-98-16,-4-6-161 16</inkml:trace>
  <inkml:trace contextRef="#ctx0" brushRef="#br0" timeOffset="97083.84">29681 4520 18 0,'0'0'221'0,"0"0"-130"16,0 0-27-16,0 0 16 15,0 0-33-15,0 0 21 16,-12-62-13-16,12 57 25 16,0 1 0-16,0 1 11 15,0-2 5-15,0 1-17 16,0-1-9-16,0-2 13 16,0 5-32-16,0 0-19 15,0 2-3-15,0 0-16 16,0 0-13-16,0 0-9 0,0 32-29 15,-2 21 31-15,-7 23 7 16,-1 16 9-16,-4 12 3 16,-1 9 1-16,-6 4 10 15,3 2 0-15,-1-4-2 16,2-13 1-16,0-14-11 16,3-14-3-16,4-11-2 15,5-19 9-15,3-12-10 16,2-14-5-16,0-6 8 15,0-7-6-15,0-5 3 16,0 0 2-16,0 0 1 16,0 0-1-16,2-27-7 15,15-18-52-15,2-15-43 0,-1-16-118 16,-3-18-206-16</inkml:trace>
  <inkml:trace contextRef="#ctx0" brushRef="#br0" timeOffset="97421.37">29681 4646 783 0,'0'0'141'16,"0"0"25"-16,0 0-62 15,0 0-15-15,0 0-27 16,0 0-13-16,2-59-43 16,-2 59-6-16,2 21-33 15,-2 25 32-15,0 24 1 16,0 16 18-16,-8 13 3 15,-15 9-7-15,1 6 8 0,-7-2-7 16,-1-4 1-16,1-9-9 16,-2-8 0-16,2-12 2 15,6-14-4-15,2-17-5 16,3-16 0-16,7-13 4 16,5-7-1-16,3-7 0 15,3-5-2-15,0 0 8 16,0 0-9-16,0-14-13 15,0-20-19-15,9-15-48 16,8-9-110-16,6-7-64 16,2-14-303-16</inkml:trace>
  <inkml:trace contextRef="#ctx0" brushRef="#br0" timeOffset="97691.61">29563 4648 626 0,'0'0'113'15,"0"0"64"-15,0 0-90 16,0 0 32-16,0 0 1 16,0 0-96-16,2-38-24 15,0 74-37-15,-2 28 37 16,0 31 57-16,0 23 0 16,-20 20 3-16,-7 7-22 15,1-7-7-15,-1-15-1 16,4-21-20-16,5-21 10 0,7-19-20 15,5-17 2-15,2-20 2 16,1-11-4-16,0-7-31 16,-3-7-49-16,-5-7-108 15,-14-42-227-15</inkml:trace>
  <inkml:trace contextRef="#ctx0" brushRef="#br0" timeOffset="98621.31">25967 4564 194 0,'0'0'177'0,"0"0"14"16,0 0-38-16,0 0-69 15,0 0-29-15,0 0-21 16,0-55-14-16,0 52-1 16,0-1 10-16,0-1-14 15,0-3 7-15,0 0 24 16,0 1-18-16,0-4-1 0,0 4 25 15,0 0 16-15,0 6 6 16,0 1-24-16,0 0-18 16,0 0-24-16,5 15-8 15,-1 33-15-15,3 21 15 16,-1 15 31-16,-6 4-20 16,0 10 0-16,0 2 11 15,0 5-1-15,0-7 0 16,-4-9-7-16,-3-17 5 15,3-16-2-15,-3-14-1 16,4-13-12-16,1-14 0 16,2-7 1-16,0-8 2 0,0 0-5 15,0 0 0 1,0 0 11-16,0 0-13 0,0 0-22 16,0-26-14-16,0-17-47 15,8-18-185-15,-2-19-191 16</inkml:trace>
  <inkml:trace contextRef="#ctx0" brushRef="#br0" timeOffset="98989.28">25945 4528 517 0,'0'0'250'0,"0"0"-95"16,0 0-51-16,0 0-24 0,0 0 0 15,0 0-48 1,-16-21-32-16,16 38-30 0,9 23 30 16,2 21 31-16,2 19 11 15,-3 15 0-15,-6 16 40 16,-2 5-41-16,-2 0-8 16,0-7-3-16,0-15-10 15,0-12-8-15,0-18 2 16,0-15-3-16,0-17-1 15,0-17-1-15,0-8-5 16,0-7 1-16,0 0-1 16,0 0 6-16,0 0-2 15,0 0-1-15,0 0-7 0,0-3-3 16,0-11-45-16,0-4-33 16,9 3-96-16,2-5-146 15,3-1-403-15</inkml:trace>
  <inkml:trace contextRef="#ctx0" brushRef="#br0" timeOffset="108617.31">20639 6242 256 0,'0'0'151'15,"0"0"-39"-15,0 0-23 16,0 0-39-16,0 0 6 16,0 0-1-16,0 0 17 0,-20-22-25 15,20 22 6 1,-2-3-3-16,0 0-17 0,-5 1-2 15,3 0-18-15,0 0-6 16,1 0-3-16,3 2 4 16,-3-3 2-16,3 3-4 15,0 0 2-15,0 0 0 16,0 0 2-16,0 0 6 16,0 0 25-16,0 0 13 15,0 0-18-15,0 0-12 16,0 0-6-16,0 0-5 15,0 0-4-15,0 0-2 16,0-5-3-16,0 3 2 16,0-3-6-16,0 2 0 15,0 1 1-15,0 2 1 0,0 0-2 16,0 0-1-16,0 0-7 16,0 0 7-16,0 0-7 15,0 0 3-15,0 0-2 16,0 0 2-16,0 0-17 15,-11 0 10-15,-4 14 12 16,-14 6 11-16,-2-2-8 16,-3 0 2-16,0-2-4 15,9-6 1-15,-2-4 2 16,9-3-2-16,-1-3 2 16,6 0 0-16,5-19 6 15,6-11-9-15,2-9-1 0,0 0-12 16,23 0 10-1,6 4-14-15,10 7 6 0,-1 2-5 16,1 6 2-16,-1 6 7 16,-9 2 5-16,-4 3 1 15,-5 2-2-15,-9 0 2 16,-1 3 7-16,-4-1-2 16,-2-2 3-16,-4 2 1 15,0-2-4-15,0 5 2 16,0-1-7-16,0 1 1 15,0 2 6-15,0 0 18 16,0 0-6-16,0 0-11 16,0 0 8-16,0 0-4 0,0 0-9 15,0 0-3 1,0 0-4-16,0 0-4 0,0 21-6 16,0 23 12-16,-16 19 2 15,-5 10 5-15,0 8-5 16,1 0 0-16,0-2 0 15,0-8 0-15,0-8 3 16,-2-6-3-16,2-13 3 16,-7-8-1-16,0-11 3 15,0-13 4-15,-2-12 0 16,2 0 3-16,4-17 14 16,-4-15-5-16,4-4-7 15,5 2-2-15,5 2 1 16,9 8 5-16,1 3 3 0,3 9-4 15,0 7 0-15,0 3 3 16,0 2-14-16,0 0-4 16,0 0-2-16,0 0 0 15,-2 0-7-15,2 0 5 16,-2 2-11-16,0 12-5 16,2 10-11-16,0 3-23 15,0 0-80-15,4-15-304 16</inkml:trace>
  <inkml:trace contextRef="#ctx0" brushRef="#br0" timeOffset="109256.14">20951 6124 81 0,'0'0'97'0,"0"0"30"16,0 0 21-16,0 0 51 15,0 0-34-15,0 0-57 16,29-42-12-16,-22 27-29 16,2 0-31-16,0-3-14 15,0-5-4-15,-5 2 16 0,-2-2-5 16,-2 0-18-16,0 2 14 15,0 7 5-15,0 2-10 16,0 6-10-16,0 4-2 16,-2-1 10-16,-2 3-18 15,-5 0-10-15,-4 0 4 16,-5 19 6-16,-3 5 0 16,2 6 0-16,1 6 0 15,3 10 2-15,-2 10 10 16,5 11-4-16,-5 9 5 15,-1 10 1-15,3 13-6 16,-3 7 10-16,1 2-5 16,-2-4-4-16,-3-5 0 0,-2-13 3 15,-3-3 2 1,0-10-3-16,3-12 3 0,1-14-3 16,4-15-2-1,5-11-2-15,7-9-3 0,5-8 7 16,2-2 0-16,0-2 15 15,0 0-1-15,-4 0-6 16,-3 0 1-16,-2-14-19 16,-4-11 8-16,-1 4-9 15,3 3-1-15,5 1 1 16,-1 3-4-16,5 5-17 16,-1-4-15-16,3 1 1 15,0-2-11-15,0-6-56 16,0-6-121-16,16-6-133 0</inkml:trace>
  <inkml:trace contextRef="#ctx0" brushRef="#br0" timeOffset="109477.4">20671 6537 863 0,'0'0'295'0,"0"0"-149"15,0 0-101-15,0 0-39 16,0 0 21-16,0 0 7 16,162-63-29-16,-111 54 5 15,-9-2-8-15,-10 6-4 0,-10 1-17 16,-10 0-48-16,-6-2-172 16,-6-6-252-16</inkml:trace>
  <inkml:trace contextRef="#ctx0" brushRef="#br0" timeOffset="112128.24">21665 6296 17 0,'0'0'272'0,"0"0"-48"16,0 0-66-1,0 0-51-15,0 0-12 0,0 0-49 16,0-14-27-16,0 14-8 16,0 0-5-16,0 0-6 15,0 0-2-15,0 9-17 16,0 12 19-16,0 5 5 16,0 3 6-16,0-1-2 15,0-5 1-15,-2-2-2 16,2-6-2-16,-2-4-3 15,-1-5-3-15,3-5 6 16,0-1 0-16,0 0 11 16,0-3 15-16,0-24 33 0,5-6-64 15,3-4 13-15,-3 1-8 16,-3 2-2-16,-2 7-4 16,0 2 1-16,0 11 9 15,0 4-4-15,0 4 46 16,0 3-7-16,0 2-27 15,0 1-18-15,0 0-18 16,0 0 16-16,0 0-14 16,-2 0 16-16,-5 0 1 15,3 1 3-15,2 2-2 16,0 1-2-16,-1 1 1 16,-2-2 2-16,1 3-3 0,2-4 2 15,0 2-1 1,2-4-1-16,0 0 3 0,0 0-3 15,0 0 5-15,0 0 2 16,0 0 3-16,0 0-4 16,0 0-2-16,0 0-1 15,0 0-3-15,0 0 1 16,0 0 5-16,0 0-2 16,0 0-1-16,0 0 1 15,0 0-1-15,0 0 5 16,0 0 0-16,0 0 8 15,0 0 2-15,0 0 1 16,0 0-8-16,-7 0-9 16,3-6-2-16,-2 2 5 15,2 2-5-15,2-1 1 0,2 3 2 16,0 0-3-16,-4 0-7 16,-5 0-8-16,-5 7 10 15,-3 13 5-15,-3 4 0 16,0 6 1-16,-2 9-1 15,1 4 0-15,4 6 0 16,3 7 1-16,3-2 0 16,5-1-1-16,3-8-2 15,3-10 1-15,0-10-1 16,0-9-4-16,11-10-16 16,4-6 15-16,6 0 7 15,4-14 33-15,1-19-25 0,1-10 0 16,-3-3-8-1,-1 0-1-15,-5 2-5 0,-3 4 6 16,-1 2 7-16,-3 6-3 16,-1 4-2-16,2 3 3 15,-5 7-5-15,-1 6 5 16,-4 4 3-16,-2 6 3 16,0 2-5-16,0 0-6 15,0 0-4-15,0 0-21 16,0 5-1-16,-4 18 13 15,-11 17 13-15,-1 11 11 16,1 7-8-16,3 2 8 16,5 0-1-16,5-9-4 0,2-10 1 15,0-15-7 1,11-8-9-16,12-11 9 0,1-7 5 16,7 0 10-16,5-17-15 15,-1-13 0-15,-1-8-119 16,-5 0-315-16</inkml:trace>
  <inkml:trace contextRef="#ctx0" brushRef="#br0" timeOffset="112348.34">21943 6541 681 0,'0'0'336'0,"0"0"-91"0,0 0-140 15,0 0-34 1,0 0-26-16,0 0-20 0,0-33-17 15,0 33-5-15,0 0-6 16,0 24-7-16,0 22 7 16,0 15 6-16,-8 3-3 15,-8 0 0-15,5-6-39 16,3-11-71-16,8-17-197 16,0-20-432-16</inkml:trace>
  <inkml:trace contextRef="#ctx0" brushRef="#br0" timeOffset="112931.63">22610 6270 509 0,'0'0'245'0,"0"0"-46"15,0 0-72-15,0 0-30 0,0 0-38 16,0 0-9-16,54-86-31 16,-54 84-5-16,0 2-8 15,0 0-6-15,0 0 0 16,-2 9-13-16,-17 20 13 16,-5 7 50-16,-12 4-24 15,-2 0-14-15,-4-4 14 16,6-4-6-16,5-8-7 15,6-3-1-15,14-9-7 16,5-4 1-16,6-5-6 16,0-1 0-16,0 7 7 0,15 7-3 15,23 8 7 1,13 8 17-16,7 3-13 0,-2 2-6 16,-10-2-8-16,-11-8-2 15,-16-1 1-15,-9-10 0 16,-8-4 0-16,-2-3-2 15,0-4-12-15,0-1-19 16,0 1-6-16,-12-5-51 16,6 0-251-16,6-17-571 15</inkml:trace>
  <inkml:trace contextRef="#ctx0" brushRef="#br0" timeOffset="113501.49">22922 6442 359 0,'0'0'450'15,"0"0"-271"-15,0 0-80 16,0 0 11-16,0 0-71 16,0 0-15-16,54-128-14 15,-21 110-2-15,0 9-3 16,-4 0-1-16,0 9-4 15,-2 0-7-15,-4 10 6 16,-8 12 1-16,-9 6-2 16,-6 4-5-16,0 5 7 15,-15 5 3-15,-20 2-3 0,-8 2 0 16,-4-4 9-16,2-4 2 16,12-12-7-16,10-12 9 15,15-8-2-15,8-6 7 16,0-2 40-16,22-25-2 15,18-14-48-15,10-3-3 16,5 0-5-16,-4 4-1 16,-4 5 0-16,-9 3-6 15,-7 6 7-15,-8 6 3 16,-10 2-2-16,-6 6-1 16,-7 4 2-16,0 2-2 15,0 5-12-15,0-4-8 16,0 5 18-16,-9 0 1 15,-7 0 1-15,0 0-2 0,-3 8 0 16,3 8 0-16,1 6-1 16,5 5 3-16,4 7 6 15,6 8 2-15,0 4-7 16,18 4 3-16,17-2-1 16,5-4 5-16,5-10-8 15,2-12-3-15,-2-17-171 16,-1-5-367-16</inkml:trace>
  <inkml:trace contextRef="#ctx0" brushRef="#br0" timeOffset="113860.63">23818 6282 848 0,'0'0'195'0,"0"0"-87"16,0 0-20-16,0 0-32 15,0 0-16-15,0 0-23 16,5-12-4-16,-5 12-2 16,0 0 13-16,0 0-24 15,0 2-3-15,0 18 3 16,-16 12 6-16,-13 11 0 16,-9 6 12-16,-11 6 5 0,2 3-1 15,2 0-14 1,7-12 5-16,19-14 0 0,7-12-5 15,10-14-3-15,2-2-4 16,2 0 4-16,32 2 4 16,15 2 19-16,11 3-10 15,5 3-9-15,-5 0-8 16,-11 4-1-16,-11 0-41 16,-13-1-38-16,-14-5-152 15,-9-9-487-15</inkml:trace>
  <inkml:trace contextRef="#ctx0" brushRef="#br0" timeOffset="115075.46">24369 6298 39 0,'0'0'282'16,"0"0"-11"-16,0 0-24 16,0 0-35-16,0 0-83 15,0 0-19-15,42-90-26 0,-40 88-42 16,-2-1 4-16,0 3-25 16,0 0-13-16,0 0-8 15,0 0-4-15,0 13-9 16,0 17-5-16,0 16 18 15,-6 11 6-15,-3 3 6 16,-1 5-6-16,2 0-3 16,-1-7 8-16,5-12-10 15,-4-14 0-15,6-16 2 16,2-8-2-16,0-5 0 16,0-3 4-16,0 0 5 15,0 0 2-15,0-23-3 16,10-11-7-16,11-7-2 0,6 3-1 15,6 9 1-15,6 9 0 16,3 11-5-16,5 9 5 16,-3 0 0-16,-8 23-6 15,-13 3 4-15,-15 2 0 16,-8 0-12-16,-2 2 4 16,-27-3-13-16,-4-3 19 15,-7-5 4-15,-1-4 10 16,6-8-5-16,6-4 5 15,7-3-9-15,6 0 9 16,5 0 7-16,5-5-8 16,2 1-7-16,4-1-2 0,0 1-44 15,0-3-34 1,14 2-268-16</inkml:trace>
  <inkml:trace contextRef="#ctx0" brushRef="#br0" timeOffset="115334.27">24863 6590 329 0,'0'0'513'0,"0"0"-276"0,0 0-42 15,0 0-103 1,0 0-23-16,0 0-28 0,27-67-20 15,-27 67-21-15,0 34-7 16,0 18 3-16,0 18 4 16,0 5 0-16,-2-1 0 15,2-7-81-15,0-16-200 16,13-21-632-16</inkml:trace>
  <inkml:trace contextRef="#ctx0" brushRef="#br0" timeOffset="116561.13">25582 6684 622 0,'0'0'198'16,"0"0"-82"-16,0 0-41 15,0 0-59-15,0 0-5 16,0 0-5-16,58-198 2 15,-41 153-2-15,-3 0-6 16,-3 7 14-16,-5 6 11 16,-2 8 8-16,4 10-5 15,-6 4 5-15,0 4 1 16,-2 4-7-16,0 2 9 16,0 0-13-16,0 0-12 0,0 0 2 15,0 0-13 1,0 0-8-16,0 21-6 0,0 12 14 15,-12 13 12-15,-1 11-1 16,1 6 0-16,0 2 2 16,7-5-5-16,3-8 5 15,2-14-13-15,0-12 2 16,0-8 0-16,11-11-1 16,7-7 9-16,5 0 5 15,8-18-10-15,7-21-5 16,1-17-2-16,2-9-28 15,-7-10 2-15,-5 0 17 16,-12 10-5-16,-8 11 16 16,0 9 5-16,-5 19 4 15,-1 12 8-15,-3 10 15 0,0 4-2 16,0 0-30-16,0 0-11 16,0 12-15-16,0 12 25 15,0 7 2-15,-7 2 0 16,1 7 3-16,-4 7-2 15,1 5 7-15,-5 9-1 16,2-3-3-16,1 3 3 16,-3-9-3-16,7-10-1 15,1-8-2-15,6-12 0 16,0-9 1-16,0-10-2 16,0-3 4-16,0 0-5 15,15-9 10-15,12-21 6 0,8-11-8 16,2-7-8-1,-2-4-6-15,-1 5-4 0,-5 8 8 16,-5 11 2-16,-6 14 0 16,-10 5-2-16,0 9-7 15,-4 0-1-15,0 0-4 16,1 27 12-16,-3 9 2 16,-2 3 1-16,2 7 14 15,-2-7-5-15,0-3-1 16,0-4-4-16,0-8 3 15,0-7-7-15,2-8 0 16,0-4 2-16,4-5-3 16,4 0-62-16,5-12-149 0,10-20-559 15</inkml:trace>
  <inkml:trace contextRef="#ctx0" brushRef="#br0" timeOffset="117310.84">26398 6609 1050 0,'0'0'213'16,"0"0"-155"-16,0 0-29 16,0 0-29-16,0 0-9 15,0 0 8-15,29 27 1 16,-16-24 18-16,-3-3-9 16,0 0-2-16,-1 0 3 0,-1-3-2 15,2-14-8-15,-6-3-18 16,0-4 5-16,-1 0-19 15,-3 0-34-15,0 4 28 16,0 3 31-16,0 8 0 16,-11-1-1-16,-1 6 8 15,-3 2 2-15,-1 2 7 16,1 0 4-16,-3 7-6 16,-1 14 25-16,6 9 1 15,0 8-23-15,2 12 9 16,4 4 9-16,7 2-2 15,0-6-7-15,0-6-8 16,11-10-3-16,7-9 1 16,-5-9-6-16,3-8-2 15,-1-8 2-15,4 0 8 0,1-15 1 16,4-16-12-16,5-9-13 16,2-6-4-16,0-3 2 15,0 7 14-15,-4 3-2 16,-7 16 6-16,-7 11-3 15,-5 6 15-15,-4 6-7 16,-2 0-8-16,3 24 0 16,-1 7 4-16,-4 6 7 15,0 1-2-15,0 1 0 16,0-7 2-16,0-4-8 0,-2-6 1 16,0-8-3-1,2-4 0-15,0-6 1 0,0-4-2 16,0 0 8-1,0-13 8-15,18-23-16 0,13-11-27 16,7-10-2-16,-5 6 28 16,-4-2-2-16,-2 11 5 15,-7 12-2-15,-5 10 4 16,-4 12 15-16,-5 8 5 16,-2 0-22-16,4 12 1 15,1 30-3-15,3 12 11 16,-1 6-2-16,-3-2-1 15,0-8-4-15,-4-9-2 16,-2-12-2-16,-2-10-26 16,0-13-46-16,-4-6-138 0,-16-13-230 15</inkml:trace>
  <inkml:trace contextRef="#ctx0" brushRef="#br0" timeOffset="117538.11">25715 6399 752 0,'0'0'262'0,"0"0"-91"16,0 0-44-16,0 0-73 0,0 0-51 15,0 0 11 1,281-87-6-16,-207 73-4 0,-18 4-4 15,-19 2-84-15,-20 3-238 16,-13 2-388-16</inkml:trace>
  <inkml:trace contextRef="#ctx0" brushRef="#br0" timeOffset="119200.64">25758 7892 93 0,'0'0'349'0,"0"0"-168"15,0 0-28-15,0 0-43 0,0 0 10 16,0 0-24-1,4-72 12-15,-2 71-30 0,-2-2-7 16,0 3-22-16,0 0-21 16,0 0-8-16,0 0-20 15,0 0-3-15,0 11-20 16,0 15 21-16,0 9 2 16,0 5 9-16,0-1-8 15,0-6 1-15,13-4-1 16,3-9-1-16,-1-8 0 15,8-12 0-15,4 0 6 16,4-24 1-16,0-13-7 16,-4-1-3-16,-7 1-1 0,-4 2 4 15,-8 5 0-15,-1 6 0 16,0 7 2-16,-3 2 1 16,1 7 3-16,-3 7 1 15,0-1 4-15,-2 2-4 16,0 0-2-16,0 0 3 15,0 0-1-15,0 0-1 16,0 0-6-16,0 3-3 16,0 28-15-16,0 10 18 15,0 16 0-15,0 7 2 16,-6 8 0-16,1 14 3 16,-1 2-5-16,3-1 0 0,-2-3 0 15,-1-10 1-15,-5-4 3 16,-1-7-1-16,-1-10 1 15,0-11-4-15,2-14 1 16,2-11 0-16,5-7 0 16,-2-8 2-16,4 0 0 15,2-2 10-15,-6 0 16 16,-9-2 1-16,-6-19-13 16,-1-8-14-16,2-11-1 15,9-7 5-15,8-7-1 16,3-6 5-16,0-4-4 15,21-3-7-15,8-5 0 16,4 1 7-16,5 2-7 16,0 2-8-16,0 14-38 15,-2 5-32-15,-7 7-49 0,-10 6-452 16</inkml:trace>
  <inkml:trace contextRef="#ctx0" brushRef="#br0" timeOffset="120440.07">26213 8199 644 0,'0'0'319'0,"0"0"-140"15,0 0-49 1,0 0-46-16,0 0-47 0,0 0-31 16,33 0 10-16,5-4 18 15,6-4-18-15,-6 0-10 16,-9 2-4-16,-11 4 8 15,-8-1-8-15,-6 3-2 16,-4-3-6-16,0 1-43 16,0-2-50-16,-4-6-173 15,-8-6-361-15</inkml:trace>
  <inkml:trace contextRef="#ctx0" brushRef="#br0" timeOffset="120821.85">26672 7890 369 0,'0'0'112'16,"0"0"-22"-16,0 0 23 15,0 0 35-15,0 0-7 16,0 0-15-16,0-4 0 15,0 4-39-15,0 0-15 16,0 0-29-16,0 0-25 16,0 0-18-16,0 4 0 15,0 27-18-15,-6 17 18 0,-9 22 6 16,-3 20-3-16,-1 14 13 16,0 10-9-16,-1 1 5 15,5-5-4-15,-3-6-7 16,3-10 1-16,3-17 2 15,1-21-2-15,7-18-2 16,-1-20-5-16,5-10-39 16,0-8-32-16,0-10 18 15,9-28-215-15,7-21-497 16</inkml:trace>
  <inkml:trace contextRef="#ctx0" brushRef="#br0" timeOffset="121085.7">26658 7965 720 0,'0'0'235'15,"0"0"-102"-15,0 0 6 16,0 0-78-16,0 0-37 16,0 0-24-16,109-68 3 15,-73 68-3-15,-9 6 0 16,-12 7-4-16,-11 3 2 15,-4 5 2-15,0 5 12 16,-17 2 14-16,-12 4-6 16,-4-2 1-16,-1-4-12 15,7-8-9-15,7-7-11 0,11-11-162 16,9 0-180-16</inkml:trace>
  <inkml:trace contextRef="#ctx0" brushRef="#br0" timeOffset="121794.73">27025 8089 260 0,'0'0'265'16,"0"0"-202"-16,0 0-14 16,0 0 57-16,0 0 59 15,0 0-15-15,48-23-74 16,-29-6-35-16,2-8-2 0,-7-5 2 15,-2-3-23-15,-3-3 2 16,-1 2-12-16,-2 2 1 16,-2 7-3-16,-2 11 1 15,1 10 0-15,-3 9 11 16,0 4-6-16,0 3-12 16,-11 0-20-16,-12 14 20 15,-1 12 11-15,1 4-7 16,10-2-3-16,11-2-1 15,2-6-4-15,0-1-33 16,6-5 7-16,17-5-9 16,6 1 24-16,2-4-12 15,0 3-10-15,-6-3 8 0,-6-1 15 16,-7 5 11-16,-5 0-4 16,-7 7 1-16,0 3 6 15,0 1 24-15,-7 1 19 16,3-5-2-16,4-5-29 15,0-6-2-15,0-4-2 16,0-2-3-16,9 0 24 16,13 0-11-16,2-4-2 15,7-12-9-15,3-2-3 16,-3 0-1-16,1-2-3 0,-3 0-8 16,-6-2-8-1,0-5-2-15,-9 1 15 0,-3 1-2 16,-9-5 4-1,-2 4 0-15,0 1-1 0,0 6 0 16,-13 10-17-16,-1 5-8 16,-1 4 27-16,1 0-6 15,-1 0 12-15,1 10 13 16,5 10 9-16,-1 7 13 16,0 7-23-16,8 2 21 15,2 0-16-15,0 0-11 16,18-4-4-16,15-5-5 15,5-4 13-15,7-11-16 16,1-12-104-16,4 0-137 16,3-23-378-16</inkml:trace>
  <inkml:trace contextRef="#ctx0" brushRef="#br0" timeOffset="122238.9">27931 7844 559 0,'0'0'289'0,"0"0"-134"15,0 0-62-15,0 0-19 16,0 0-45-16,0 0-19 16,-9-12-3-16,-3 10 4 15,-3 2-10-15,-3 0 7 16,-1 0 7-16,-6 0 8 16,2 16-1-16,1 8-9 0,7 5 1 15,6 0 6 1,7-3-9-16,2-1-11 0,0-7 2 15,9-4 3-15,8-8 8 16,3-6-3-16,1 0 3 16,3-17-4-16,2-18 0 15,1-9-6-15,-2-3-3 16,-5-7-7-16,-7-2 7 16,-6 2 3-16,-4 1-1 15,-3 16 0-15,0 13 2 16,0 15 27-16,0 8-2 15,0 1-12-15,0 0-17 16,0 22-10-16,0 20 5 16,0 14 5-16,0 4 7 15,0 1-3-15,0-3-3 0,0-8-1 16,0-6 0-16,4-8-6 16,9-8-65-16,7-14-161 15,7-13-199-15</inkml:trace>
  <inkml:trace contextRef="#ctx0" brushRef="#br0" timeOffset="122465.77">28439 7782 1054 0,'0'0'184'15,"0"0"-88"-15,0 0-34 0,0 0-36 16,0 0 15-16,0 0-41 16,92-21-15-16,-66 21-22 15,-4 0-47-15,-4 0-104 16,-11 9-117-16,-7 7-152 16</inkml:trace>
  <inkml:trace contextRef="#ctx0" brushRef="#br0" timeOffset="122583.21">28439 7782 332 0,'23'113'360'15,"-23"-113"-102"-15,0 0-99 16,0 0-28-16,0 0-32 16,0 0-22-16,0 23-20 0,69-38-54 15,4-2-3-15,3 1-69 16,-9-4-223-16</inkml:trace>
  <inkml:trace contextRef="#ctx0" brushRef="#br0" timeOffset="126415.47">29465 7652 270 0,'0'0'178'15,"0"0"-59"-15,0 0-1 16,0 0 8-16,0 0-15 16,0 0-27-16,0 0-30 15,0-48-20-15,0 48 1 16,0 0-35-16,0 0-1 16,0 11-27-16,-8 19 28 15,-2 8 2-15,3 5 8 16,3-5 0-16,4-6 4 15,0-8-1-15,6-5-2 16,15-12-10-16,10-7 32 0,2 0-3 16,3-14 0-1,-1-14-17-15,-4-2-2 0,-6-2-11 16,-8 2 1-16,-5 4 10 16,-8 4-10-16,-1 6 5 15,-3 0-6-15,0 6 7 16,0 2 23-16,0 0 0 15,0 6 10-15,0-3-18 16,0 5-10-16,0 0 5 16,0 0-7-16,0 0-6 15,0 0-4-15,0 0-2 16,0 0-1-16,0 0-1 16,0 7-6-16,-5 19 0 15,-6 16 7-15,-5 12 3 0,1 8 0 16,1 8-1-16,4 9-3 15,-2 2 4-15,3 3 2 16,1 1-2-16,1-9 0 16,0-8 0-16,0-9 4 15,3-12-4-15,-3-12 3 16,5-10 0-16,-2-10-1 16,1-7 0-16,-2 1 1 15,1-6-1-15,-2 3-2 16,-3-1 4-16,-1-5 5 15,2 0 7-15,-5 0-2 16,-5-5 6-16,-3-15-4 16,2-10-10-16,-2-4 2 0,13-10-7 15,3-7-1-15,5-4 1 16,7-6 4-16,26 1-5 16,7-1 1-16,10 2 4 15,1 5-5-15,-2 4-2 16,-4 5-20-16,-8 6-9 15,-8 1-18-15,-11 3-34 16,-11 1-174-16,-7 0-305 16</inkml:trace>
  <inkml:trace contextRef="#ctx0" brushRef="#br0" timeOffset="126637.25">29576 7275 898 0,'0'0'176'15,"0"0"-67"-15,0 0-29 16,0 0-70-16,0 0-2 16,0 0-1-16,103-63-7 15,-68 63-29-15,-1 0-141 16,-3 0-175-16,0 0-379 15</inkml:trace>
  <inkml:trace contextRef="#ctx0" brushRef="#br0" timeOffset="127541.29">30001 7900 149 0,'0'0'172'16,"0"0"-5"-16,0 0-43 15,0 0-58-15,0 0-42 16,0 0-12-16,0-3-4 15,0 3-5-15,0 0 11 16,-2 0 17-16,2 0 22 16,0 0-12-16,0 0 4 15,0 0-22-15,0 0-5 16,0 0-5-16,0 0-5 16,0 0-8-16,0 0 2 0,0 0 1 15,0 0 1-15,-2 0-3 16,2 0 3-16,0 0-4 15,0 0 4-15,0 0 3 16,0 0 16-16,0 0 12 16,0 0-4-16,0 0-2 15,0 0-23-15,0 0 13 16,0 0-8-16,0 0-1 16,0 0 1-16,0 0 5 15,0 0 13-15,0 0 6 16,0 0 5-16,0 0-1 15,0 0-9-15,0 0 5 16,0 0-13-16,0 0-8 0,0 0-1 16,0 0-9-1,0 0-4-15,0 0-4 0,0 0-4 16,0 28-19-16,-4 16 27 16,-3 12 3-16,-1 0-3 15,-4 2 1-15,1-10 4 16,-3-7-4-16,1-13 4 15,2-14-5-15,4-14-108 16,1-9-203-16,6-35-449 16</inkml:trace>
  <inkml:trace contextRef="#ctx0" brushRef="#br0" timeOffset="128016.08">29496 7285 334 0,'0'0'296'16,"0"0"-119"-16,0 0-48 15,0 0 27-15,0 0-17 16,0 0-55-16,-7-4-52 16,21 0-16-16,21-3 12 15,14-6 11-15,14 1-39 0,-1 2-12 16,-6-3-137-16,-5 0-414 15</inkml:trace>
  <inkml:trace contextRef="#ctx0" brushRef="#br0" timeOffset="129941.37">19483 9689 684 0,'0'0'171'15,"0"0"-80"-15,0 0-66 0,0 0 7 16,0 0 52-16,0 0-51 16,75-21-22-16,-50 2-3 15,-1-1 0-15,1-4-1 16,-6-3-4-16,2 0 7 16,-8-4-1-16,-2 4-6 15,-2 1 0-15,-5 3 3 16,-1 5-6-16,-1 6-1 15,-2 2-4-15,0 6 3 16,0 3-15-16,0 1 0 0,0 0 13 16,-2 0 8-1,-14 12-2-15,-6 12-1 0,2 8 6 16,0 7 1-16,6 6 8 16,6 5 10-16,5 5-5 15,3-4-1-15,5-1-15 16,19-9-1-16,1-16 3 15,4-18 0-15,4-7-5 16,5-24 23-16,4-26-10 16,1-12-6-16,-3-1 1 15,-7-2-7-15,-6 5-2 16,-4-2 7-16,-10 6-6 16,-4 2-2-16,-5 4-7 0,-4 8 7 15,3 6 2 1,-3 12 1-16,2 10 4 0,-2 8-4 15,0 6-3-15,0 0-14 16,0 0 6-16,0 0 1 16,0 2-6-16,-5 23 13 15,-6 8 5-15,0 11-2 16,0 9-1-16,-1 10 0 16,4 3 1-16,-3 3 6 15,4-1-4-15,4-2 4 16,1-6-3-16,2-6-2 15,0-12-4-15,0-16 0 16,0-12 0-16,5-14-11 16,15 0 11-16,9-28 31 15,11-12-12-15,3-8-13 16,-1-3-1-16,-3-5-5 0,-2 1-1 16,-10 4 1-16,-8 7 0 15,-10 13-11-15,-4 11 10 16,-5 10-1-16,0 8-7 15,0 2 3-15,0 0-1 16,-2 3-15-16,-14 22-7 16,-4 7 29-16,4 0 3 15,8 0-3-15,2 2 0 16,6 0-8-16,0-1 8 16,10-4 3-16,-1-5 10 15,-3-8 2-15,-6-6-6 0,0-4 6 16,0-1 0-16,-4 0-5 15,-11-3 7-15,-3-2-7 16,-3 0-10-16,4 0 0 16,3-14-38-16,8-6-105 15,6-4-172-15</inkml:trace>
  <inkml:trace contextRef="#ctx0" brushRef="#br0" timeOffset="130315.57">20409 9615 892 0,'0'0'196'0,"0"0"-102"0,0 0-33 15,0 0-24 1,0 0-35-16,0 0-2 0,99-37-9 16,-82 23-10-16,-1-6 8 15,-3 1 9-15,-2-5-1 16,-3-3-5-16,-6-1-8 15,-2 8-5-15,0 5 11 16,-4 6-25-16,-19 9-8 16,-8 0 28-16,-5 0 15 15,-2 21-9-15,4 4 9 16,3 8 18-16,6 1 19 16,8 6 30-16,9-2-5 0,8 0-13 15,0-1-13 1,19-11 5-16,16-1-13 0,6-13-14 15,1-8 5-15,3-4-9 16,-5-4-10-16,-2-20-2 16,-7-8-101-16,-2-4-190 15,-4-2-453-15</inkml:trace>
  <inkml:trace contextRef="#ctx0" brushRef="#br0" timeOffset="130644.99">20960 9610 801 0,'0'0'110'0,"0"0"-81"16,0 0-18 0,0 0-6-16,0 0 1 0,0 0-1 15,58-92-2-15,-53 85 9 16,-3 2 67-16,-2 2 32 15,0 3-22-15,0 0-39 16,0 0-33-16,0 0-17 16,0 10-14-16,0 14 14 15,-11 8 3-15,-2 4 11 16,-4 4-3-16,5 4 6 16,0-2 2-16,3-4-12 15,7-11-3-15,0-13 2 0,2-13-6 16,0-1-33-16,20-25-56 15,2-19-234-15</inkml:trace>
  <inkml:trace contextRef="#ctx0" brushRef="#br0" timeOffset="130774.92">21074 9293 609 0,'0'0'210'0,"0"0"-167"16,0 0-43-16,0 0-19 15,0 0-87-15,0 0-208 16</inkml:trace>
  <inkml:trace contextRef="#ctx0" brushRef="#br0" timeOffset="131177.81">21179 9559 199 0,'0'0'300'0,"0"0"-114"0,0 0 26 16,0 0-82-16,0 0-83 15,0 0-32-15,144-90-7 16,-119 57-3-16,-5-1 3 16,-7 0-4-16,-1-2-3 15,-3 0-2-15,-7 6 0 16,0 8-2-16,-2 8 1 16,0 8 2-16,0 6 32 15,0 0-32-15,0 0-29 0,-15 11 29 16,-8 15 3-16,1 3 22 15,-3 7-3-15,1 10 9 16,2 10 1-16,-1 13 25 16,10 12-1-16,9 6-3 15,4 9-7-15,0-3-2 16,0-6-16-16,0-8-8 16,0-13-16-16,0-14 3 15,-3-12 0-15,-6-18-6 16,3-10-1-16,-3-12 2 15,-1 0-2-15,-3-18-4 16,0-22-44-16,2-13-92 0,9-10-164 16,2-10-375-1</inkml:trace>
  <inkml:trace contextRef="#ctx0" brushRef="#br0" timeOffset="131329.81">21252 9726 886 0,'0'0'344'15,"0"0"-231"-15,0 0-48 16,0 0-25-16,0 0-37 16,0 0 4-16,110-19-7 15,-70 1-30-15,-7-3-112 16,-6-2-162-16</inkml:trace>
  <inkml:trace contextRef="#ctx0" brushRef="#br0" timeOffset="132363.07">22606 9518 390 0,'0'0'223'0,"0"0"-21"16,0 0-75-16,0 0-22 15,0 0-43-15,0 0-28 16,0-5-9-16,0 5-13 16,2 0-12-16,0 5 0 15,2 9 4-15,1 3 10 16,1 0-2-16,-2 2-4 15,2-5-1-15,-4-6-3 16,0-5-4-16,-2-3 3 16,2 0 5-16,0 0 15 15,0-15 6-15,3-14-20 0,-5-6-8 16,0-2 0-16,0 1-2 16,0 3-3-16,0 5-3 15,0 5 6-15,0 9 1 16,-5 7-18-16,-3 2 3 15,-6 5 15-15,-3 0 5 16,-8 3-4-16,-2 14 0 16,0 12 1-16,-4 2 9 15,2 6 0-15,2 6 5 16,-2 8-3-16,4 3 4 16,6 4-5-16,5 4-4 15,8-4 4-15,6-9-7 0,0-11-5 16,0-18-5-16,2-8 5 15,12-12 3-15,3 0 12 16,3 0 4-16,5-24-6 16,0-6-3-16,-4-12-5 15,6-7-4-15,0-5-1 16,0-1-3-16,-2 0-8 16,-1 1 7-16,-2 1 4 15,-2 12 1-15,1 11 1 16,-8 9 5-16,-5 16 15 15,-3 5-3-15,-5 2-19 16,0 31-3-16,3 18 3 16,-1 9 20-16,0 2-4 0,-2 1-9 15,2-2-5-15,0-4 0 16,-2-10-1-16,0-8-1 16,7-16-56-16,1-12-138 15,9-11-146-15</inkml:trace>
  <inkml:trace contextRef="#ctx0" brushRef="#br0" timeOffset="132715.2">22953 9705 915 0,'0'0'261'0,"0"0"-151"15,0 0-14-15,0 0-68 16,0 0-24-16,0 0-2 0,60-86 5 15,-35 84-7-15,0 2-7 16,-4 0-12-16,-3 0 7 16,-5 14 8-16,-5 6 1 15,-8 6 0-15,0 4 2 16,-10 6-4-16,-21 5 5 16,-7 0 3-16,-6-1-1 15,3-5 8-15,12-11 0 16,10-9 6-16,13-8-1 15,6-7-4-15,0 0 21 0,23 0-15 16,22 0 8 0,16-5-14-16,10-2-5 0,3 3-6 15,-1 4-43-15,-6 0-75 16,-9 0-271-16,-13 0-534 16</inkml:trace>
  <inkml:trace contextRef="#ctx0" brushRef="#br0" timeOffset="133128.26">23931 9481 147 0,'0'0'616'0,"0"0"-413"16,0 0-99-16,0 0-48 16,0 0-39-16,0 0-17 15,6 8 2-15,-25 16 10 16,-7 2 48-16,-6-1-3 16,-3 6 7-16,-5 1-23 15,1-2 5-15,6 4-18 16,4-4-6-16,12-2-6 15,7 0-6-15,10-4-8 16,0 3-1-16,21-1 9 16,18 1 9-16,15-4 4 0,4-1-5 15,-4-4-14-15,-10 0 4 16,-15-2-6-16,-11 0-4 16,-9-2-25-16,-9-4-22 15,0 0-22-15,0-6-148 16,6-4-209-16</inkml:trace>
  <inkml:trace contextRef="#ctx0" brushRef="#br0" timeOffset="133670">24359 9603 56 0,'0'0'689'16,"0"0"-600"-16,0 0-49 16,0 0-25-16,0 0-1 15,0 0-8-15,168-92-3 16,-148 92-3-16,-9 0 3 16,-4 12-1-16,-7 8 10 15,0 6 42-15,0 6 7 16,-23 3-16-16,-3 0 6 15,-3-1 2-15,2-8-8 0,7-5-13 16,5-10-10 0,7-7-8-16,6-4-1 15,2 0-7-15,0 0 16 0,0 0 9 16,12-18 3 0,9-5-26-16,9-6-6 0,3 0 1 15,3-3-3-15,0-1-14 16,-3 1-13-16,-8-2 7 15,-6 10 4-15,-9 4 10 16,-8 10 6-16,-2 6 0 16,0 4 34-16,0 0-3 15,0 0-15-15,-4 0-10 16,-10 10-2-16,1 9-4 16,-1 10 1-16,3 3-1 15,3 4 3-15,2 4-3 0,6 0 4 16,0-2 4-16,10-4-8 15,11-7-67-15,8-13-83 16,6-14-148 0,0 0-588-16</inkml:trace>
  <inkml:trace contextRef="#ctx0" brushRef="#br0" timeOffset="134255.19">24977 9617 748 0,'0'0'187'15,"0"0"-88"-15,0 0-40 16,0 0-28-16,0 0-2 0,0 0-6 16,7-2-2-16,-7 2-9 15,0 0-4-15,0 7-7 16,0 10 49-16,0 0-19 16,-4-2-13-16,-1-4-4 15,3-6 5-15,2-5-2 16,0 0-10-16,0 0 7 15,0 0-2-15,0 0 1 16,0 0-5-16,0 0-4 16,0 0 2-16,0 0-2 15,0 0-1-15,0 0 4 16,0 0-6-16,0 0 4 16,0 0-5-16,0 0 0 15,0 0 0-15,0 0 2 0,0 0-1 16,0 0-1-16,0 0-3 15,0 0 2-15,0 0 2 16,0 0 7-16,0 0 0 16,0 0 1-16,0 0-3 15,0 0 3-15,0 0 3 16,0 0-4-16,0 0 0 16,0 0-1-16,0 0-7 15,0 0 0-15,0 0-3 16,0 0-2-16,0 0 5 15,0 0 1-15,0 0 0 16,0 0-1-16,0 0 0 16,0 0 1-16,0 0 1 15,0 0-1-15,0 0 0 16,0 0-2-16,0 0 2 0,0 0-3 16,0 0 2-16,0 0-23 15,0 0-33-15,0-5-198 16,4-9-548-16</inkml:trace>
  <inkml:trace contextRef="#ctx0" brushRef="#br0" timeOffset="134643.14">25289 9416 724 0,'0'0'194'0,"0"0"-86"0,0 0-34 15,0 0-45-15,0 0-23 16,0 0-6-16,9-14-11 16,-9 14 11-16,0 0 9 15,0 19 26-15,-11 6 52 16,-14 10-16-16,-4 1-27 16,-8-1-10-16,-3 6-15 15,-5-1 2-15,-2-5-1 16,7 0-9-16,8-9 0 15,13-8-2-15,7-5 2 16,12-6 0-16,0 3-5 16,12 2 3-16,21 9 23 0,12 1-16 15,0 4-8-15,1 2-2 16,-3 2-4-16,-10-5-2 16,-11-4-5-16,-13-3-14 15,-9-6-17-15,0-5-7 16,0-2-32-16,0-5-166 15,0-7-133-15</inkml:trace>
  <inkml:trace contextRef="#ctx0" brushRef="#br0" timeOffset="135309.76">25646 9535 299 0,'0'0'168'15,"0"0"-73"-15,0 0 13 16,0 0-6-16,0 0 4 16,0 0-7-16,54-68 1 15,-52 68-10-15,-2 0-23 16,0 0-35-16,0 0-13 15,0 0-16-15,0 0-1 0,0 0-2 16,0 0-4 0,0 0 4-16,0 0 5 15,0 0 18-15,0 0 23 0,0-5 8 16,0-2 4-16,0-4-16 16,2 2-29-16,0 0-10 15,3 6 3-15,-5 3 9 16,2 0-10-16,-2 0-5 15,0 0-9-15,2 9-8 16,-2 21 15-16,0 14 2 16,0-1 3-16,0 1-2 15,0-4 3-15,-4-8-4 16,-5-8 3-16,2-6-3 16,0-8 0-16,3-6 1 15,4-2 2-15,0-2 0 0,0-2 6 16,20-22 4-16,13-8-13 15,9-2-4-15,1 6 2 16,-7 8 0-16,-5 6-1 16,-8 6-5-16,-10 6 8 15,0 2-8-15,-6 0-2 16,2 12 4-16,-9 7 1 16,0 6 3-16,0 3 2 15,-11 2 6-15,-14 2 9 16,-4 1-4-16,-4-8-5 15,6-1-3-15,4-5 2 16,13-10-5-16,5-6-25 16,5-3-47-16,5-12-135 0,26-20-547 15</inkml:trace>
  <inkml:trace contextRef="#ctx0" brushRef="#br0" timeOffset="135671.23">26174 9661 513 0,'0'0'289'0,"0"0"-194"16,0 0-30-16,0 0 38 15,0 0-11-15,0 0-13 16,33 2 1-16,-14-6-71 16,3-4 0-16,-5 6-1 15,-1 2 10-15,-3 0-13 16,1 10-5-16,-7 16 1 0,-5 8-1 15,-2 7 4-15,-2-1 0 16,-25-3 14-16,-6 7 6 16,-1-7 9-16,1-4 7 15,8-6-13-15,11-13-7 16,14-9-18-16,0-5 2 16,27 0 32-16,20-15-8 15,11-7-19-15,-4 3-5 16,-8 4-4-16,-12 8-38 15,-16 6 10-15,-9 1-21 16,-9 1-49-16,0 19-287 16,-5-6-401-16</inkml:trace>
  <inkml:trace contextRef="#ctx0" brushRef="#br0" timeOffset="136517.87">25679 9811 199 0,'0'0'217'16,"0"0"-91"-16,0 0-3 15,0 0-1-15,0 0-11 16,0 0-24-16,7-32 6 0,-1 25-11 16,-3 2-10-16,0 3-11 15,-3 2-27-15,0 0-6 16,0 0-17-16,2 0-11 16,4 7-4-16,12 17-11 15,13 10 15-15,16 0 0 16,18-8-124-16,9-14-241 15,3-12-342-15</inkml:trace>
  <inkml:trace contextRef="#ctx0" brushRef="#br0" timeOffset="136949.81">27137 9806 1042 0,'0'0'290'0,"0"0"-185"16,0 0-39-16,0 0-20 15,0 0-26-15,0 0-20 16,38-34-1-16,3 29-27 16,5 3-27-16,3 0-61 15,0-1-198-15,2-8-433 16</inkml:trace>
  <inkml:trace contextRef="#ctx0" brushRef="#br0" timeOffset="137082.75">27833 9703 419 0,'0'0'647'0,"0"0"-434"16,0 0-151-16,0 0-13 16,0 0-37-16,0 0-12 15,60 20-101-15,-31-8-204 16,4-2-522-16</inkml:trace>
  <inkml:trace contextRef="#ctx0" brushRef="#br0" timeOffset="137195.68">28670 9714 99 0,'0'0'647'0,"0"0"-647"15,0 0-115-15</inkml:trace>
  <inkml:trace contextRef="#ctx0" brushRef="#br0" timeOffset="137353.6">29525 9760 1403 0,'0'0'127'15,"0"0"-88"-15,0 0-18 16,0 0-14-16,0 0-7 0,0 0-87 16,-20-11-274-1</inkml:trace>
  <inkml:trace contextRef="#ctx0" brushRef="#br0" timeOffset="138603.25">27206 9787 13 0,'0'0'118'16,"0"0"11"-16,0 0-6 15,0 0-13-15,0 0-8 16,0 0-5-16,-46 0-9 16,42 0-38-16,-2-1-12 15,4-1 24-15,2 2 12 16,0 0 3-16,0 0-4 16,0 0-35-16,0 0-32 15,25 0-1-15,15 0 46 16,13 0-12-16,14 3-23 0,-2 1-4 15,-4 3-3-15,-13-5-4 16,-15 1-4-16,-10-3 0 16,-12 3-1-16,-6-3 3 15,-5 0-3-15,0 0-21 16,4 0-16-16,12 0-68 16,15-5-136-16,18-10-428 15</inkml:trace>
  <inkml:trace contextRef="#ctx0" brushRef="#br0" timeOffset="138821.13">28477 9777 655 0,'0'0'348'0,"0"0"-200"16,0 0-57-16,0 0-19 15,0 0-31-15,0 0-41 16,-33-25-1-16,57 25-10 15,7 0 11-15,9 0-11 16,5 0-2-16,6 4-122 16,7 1-47-16,12 6-35 15,3-2-60-15,10 3-65 16</inkml:trace>
  <inkml:trace contextRef="#ctx0" brushRef="#br0" timeOffset="138987.81">29222 9806 113 0,'0'0'336'16,"0"0"-55"-16,0 0-59 15,0 0-87-15,0 0-26 16,0 0-31-16,0 0-35 16,0 0-25-16,0 0-18 15,9 0-6-15,6 0 6 16,9 0 1-16,10-5-1 16,6 2-86-16,5-2-165 15,8 1-157-15</inkml:trace>
  <inkml:trace contextRef="#ctx0" brushRef="#br0" timeOffset="139355.96">30236 9842 1212 0,'0'0'185'16,"0"0"-132"-16,0 0-16 15,0 0 3-15,0 0-27 16,0 0-9-16,149 0 1 15,-109 0-3-15,-1 0 1 16,-8 0 1-16,-7 0-2 16,-6 0 0-16,-3 0 2 15,-1 0-4-15,1-2 3 16,-3-1-3-16,-4 1 2 16,-1 2-1-16,-5 0-1 0,-2-2 1 15,2 2-1 1,-2-1 0-16,0 1 2 0,0 0 11 15,0-2 1-15,0 2 1 16,0-2-6-16,3-3 0 16,2 3-7-16,-3-1-2 15,-2 0 0-15,0 3-5 16,0 0-48-16,-14 0-21 16,-26 0-167-16,-16 10-182 15</inkml:trace>
  <inkml:trace contextRef="#ctx0" brushRef="#br0" timeOffset="142258.84">18466 6196 29 0,'0'0'145'0,"0"0"24"16,0 0-25-16,0 0-19 16,0 0 6-16,0 0-28 15,0 0-31-15,0 0-23 16,0 0-7-16,0 0-8 15,4 0-23-15,21 0 22 16,13 0 40-16,11 0-32 16,0 0-7-16,-7-5-12 15,-15 0-15-15,-11 3-3 16,-14 0-4-16,-2 2-7 16,0 0-109-16,0 0-9 0,-16 0-108 15,-11 9 193 1,-2 3-91-16,0-1-139 0</inkml:trace>
  <inkml:trace contextRef="#ctx0" brushRef="#br0" timeOffset="143463.84">18466 6196 258 0,'33'48'154'16,"-33"-48"-25"-16,0 0-11 15,0 0-14-15,0 0-6 16,0 0-52-16,-9-28 19 15,7 24-22-15,0 2-25 0,-2-2-1 16,1 1-6 0,1 0-7-16,2 1 4 0,-2 2 5 15,2 0 12-15,0 0-6 16,0 0-2-16,-2 0 8 16,2-2-4-16,0 2 0 15,0 0 3-15,0 0-1 16,0 0 1-16,0 0-9 15,0 0-5-15,0 0-10 16,0 0-6-16,0 4-9 16,0 18 3-16,0 12 12 15,-3 12 21-15,1 6-6 16,2 8-1-16,0 7-8 16,0 3 0-16,0 3 1 15,0-2-3-15,-5 0-2 0,3-5 9 16,-2 0 0-16,2-2 0 15,2 5-3-15,0 0 2 16,0 4 0-16,0-3-1 16,0 0-6-16,0 0 7 15,8-4-9-15,4 0 0 16,1-2 1-16,0-1 9 16,-1-2-10-16,-6 0 8 15,1-3-8-15,-5-3 8 16,-2-4-7-16,5-2 5 15,-1-1-6-15,1-4 8 16,-1 6-7-16,-2 2-2 0,0 6 1 16,-2 2 1-16,0 2-2 15,0-1-1-15,3 1 1 16,-3 4 0-16,0 4 3 16,0 5-3-16,0 3 1 15,0 2 3-15,-13 4 2 16,-3-1-6-16,5-3 1 15,-5 4-1-15,3 0 2 16,-1 6-1-16,1 1 0 16,4-1 4-16,5-2-3 15,2 4-1-15,2 0 9 16,0 5-9-16,0-3 11 16,0-6-3-16,0-6-2 0,0-1-4 15,0-10 7 1,0-6-6-16,-3-14 3 0,3-14-7 15,0-7-1-15,0 0 1 16,0 4 5-16,0 6-4 16,0 9-1-16,0 4 4 15,0 5-4-15,0-1 8 16,0-4 0-16,0-7-3 16,0-5-1-16,0-9-3 15,0-7 3-15,3-11-4 16,-3-4 1-16,0-2-1 15,0 0 1-15,0 1 2 0,0-2-3 16,0-2 0 0,0 0 0-16,0-1 1 0,0-2 0 15,0-2 2-15,0 0-2 16,0 0 0-16,0 0 2 16,0 0 2-16,0 0-4 15,0 0 0-15,0 2 9 16,0-2 2-16,0 0-3 15,0 0 9-15,0 0-5 16,0 0-3-16,0 0 1 16,13 0 0-16,22-6 4 15,12-10-6-15,16 1-7 16,6 6 0-16,-3 5-2 16,-5 2 4-16,-10 2-4 15,-9 0 0-15,-3-5 0 0,-4 2 2 16,3-8-2-16,-5 1 0 15,-6 1 0-15,-12 3 0 16,-10 2 0-16,-2 4-5 16,-3 0-20-16,0 0-14 15,0 0-24-15,-12 0-14 16,-10 0-20-16,-2-8-324 16</inkml:trace>
  <inkml:trace contextRef="#ctx0" brushRef="#br0" timeOffset="144609.31">20897 4489 546 0,'0'0'155'0,"0"0"-65"16,0 0 15-16,0 0 12 15,0 0-27-15,0 0-47 16,0 0-25-16,-64-98-12 15,24 102 6-15,2 22-11 16,0 4 4-16,10 7-3 0,7-4 7 16,11 1-1-1,10 1-8-15,0 3 4 0,25 0-4 16,18-1 4-16,-1-6 25 16,-4-4-19-1,-11-13 0-15,-15 2-10 0,-12-2-4 16,0-3 4-16,0 6 10 15,-19-1 14-15,-7 0 5 16,-6-4 1-16,-1-3-15 16,0-6 2-16,2-3-6 15,8 0-2-15,6 0-1 16,3-7-5-16,9-4-3 16,5 0-67-16,0-3-143 15,34-4-277-15</inkml:trace>
  <inkml:trace contextRef="#ctx0" brushRef="#br0" timeOffset="145217.04">20969 4780 749 0,'0'0'167'0,"0"0"-118"16,0 0-49-16,0 0 0 15,0 0 50-15,0 0-28 16,136 20-6-16,-101-20-2 15,4-2-1-15,-10-14-4 16,-5-3-6-16,-6-4-3 16,-9 0-10-16,-7 0-29 0,-2 0 3 15,0 6 8-15,-5 8 1 16,-12 0 13-16,-3 9 14 16,-3 0 19-16,-4 6 7 15,-2 18 9-15,0 6 4 16,3 4 4-16,6 4 6 15,6 4 6-15,12 6-10 16,2 5-17-16,7 7-10 16,25-2 6-16,7-9-7 15,1-14 2-15,3-17-19 16,-3-13 4-16,0-5-1 16,3-29 0-16,-3-23-3 15,-3-12-52-15,-6-6 9 16,-10 2 25-16,-5-1 6 15,-10 5-2-15,-3 8 14 0,-3 12 6 16,2 14 23-16,-2 14 19 16,2 12-8-16,0 4 7 15,0 0-39-15,0 0-8 16,5 5-4-16,5 20 4 16,-4 9 16-16,-1 3 19 15,0 4-25-15,-3 5 4 16,-1 3-6-16,-1 2-4 15,-2 5 2-15,0-3-5 16,0-3 1-16,0-12-2 16,-2-8 0-16,-3-11-7 15,3-12-51-15,-5-5-38 0,-2-2-102 16,-2-9-19-16,-3-24-529 16</inkml:trace>
  <inkml:trace contextRef="#ctx0" brushRef="#br0" timeOffset="145965.12">21468 4877 782 0,'0'0'297'16,"0"0"-127"-16,0 0-78 16,0 0-36-16,0 0-28 15,0 0-17-15,132-21-9 16,-81 21-2-16,-2 0-1 16,3 0-54-16,1-1-35 15,1-4-65-15,-5 5-29 16,-3-4-28-16,-10 4-10 0,-5-1 164 15,-11-2 58-15,-6 2 60 16,-7-2 78-16,-7 1 48 16,0 0-28-16,0 2-16 15,0 0-31-15,0 0-76 16,0 0-33-16,-5 2 4 16,-2 15 3-16,0 2-9 15,3 9 4-15,2 7 3 16,2-1 3-16,0-3-10 15,0-2 1-15,2-9-1 16,19-14 1-16,5-6-1 16,10-9 24-16,-5-29-24 0,-4-3-3 15,-14-3-9 1,-11-2-3-16,-2 0-4 0,0 6 11 16,-11 7 8-16,-9 11 18 15,-1 10 17-15,6 8-10 16,5 4-1-16,0 0-23 15,6 0-2-15,2 18-4 16,2 7 5-16,0 3-1 16,18 2 2-16,15-1 3 15,11 0-4-15,8-8 13 16,-1-7-8-16,-4-7-1 16,-8-7-4-16,-6-7-10 15,-5-23-27-15,-4-9-24 16,-5-8-2-16,-4-2 42 15,-8-2 20-15,-7 1 1 0,0 3 5 16,0 8 29-16,0 13 18 16,0 11-5-16,0 10 8 15,0 5-21-15,0 0-20 16,0 0-14-16,0 1-4 16,0 28 2-16,7 12 2 15,-1 14 14-15,-2 13 0 16,-1 10-7-16,-1 11 0 15,-2 9-5-15,0 0 0 16,0-9 1-16,0-16-2 16,-9-17 0-16,0-18-1 15,-2-11-34-15,2-17-20 0,-2-10-77 16,-3-3-133-16,4-35-279 16</inkml:trace>
  <inkml:trace contextRef="#ctx0" brushRef="#br0" timeOffset="146126.03">22476 4863 1018 0,'0'0'314'16,"0"0"-209"-16,0 0-68 15,0 0-11-15,0 0-19 16,0 0-1-16,159-29-6 16,-119 28-16-16,4-6-58 15,5-3-72-15,0-1-172 16,-4-6-257-16</inkml:trace>
  <inkml:trace contextRef="#ctx0" brushRef="#br0" timeOffset="146393.87">23073 4613 23 0,'0'0'703'0,"0"0"-434"16,0 0-55-16,0 0-73 16,0 0-60-16,0 0-34 15,19-38-23-15,-19 38-17 16,0 0-6-16,2 0-1 15,2 12-8-15,-2 23 5 16,0 14 3-16,-2 10 4 16,0 2-3-16,-2-2 2 0,-11-5-2 15,2-9 3-15,0-13 1 16,6-13-5-16,1-11 0 16,1-5-3-16,3-3-13 15,0 0-4-15,-2 0-16 16,2-18-53-16,0-13-234 15,0-6-258-15</inkml:trace>
  <inkml:trace contextRef="#ctx0" brushRef="#br0" timeOffset="146717.7">23109 4636 404 0,'0'0'435'16,"0"0"-242"-16,0 0-42 15,0 0-55-15,0 0-58 0,0 0-12 16,41-134-17-1,-24 125-9-15,1 8-4 0,-5 1 4 16,-3 0-9-16,-4 0-3 16,-4 7 9-16,-2 15-1 15,0 9 4-15,-2 1 2 16,-23 6 2-16,-10 2-3 16,-6-2 2-16,4-4 1 15,5-10 3-15,12-7-6 16,9-10-1-16,11 2-5 15,0 2-8-15,0 6 1 16,16 5 12-16,13 2 7 0,7 0 1 16,4 0-3-1,2-2-5-15,-4-7 0 0,-4-6-85 16,-3-9-134-16,-9 0-152 16</inkml:trace>
  <inkml:trace contextRef="#ctx0" brushRef="#br0" timeOffset="147803.87">23337 4814 100 0,'0'0'480'16,"0"0"-292"-16,0 0-42 16,0 0-19-16,0 0-35 15,0 0-13-15,0-39-37 16,0 39-3-16,0 0-7 16,0 0-16-16,0 0-6 15,2 0-10-15,-2 13-18 16,0 13 18-16,0 10 2 0,0 0 2 15,0 1-3-15,0-5 4 16,0-6-1-16,0-12-4 16,2-6 3-16,0-6-3 15,3-2 7-15,3-2-6 16,6-25-2-16,3-7-11 16,2-4 5-16,-1-1-33 15,-5 5-26-15,1 5 39 16,-4 11 27-16,-1 9 0 15,-5 4 8-15,-1 5 27 16,-1 0-29-16,1 0-6 16,-1 21-1-16,2 2 1 0,3 5 18 15,6-3-13-15,1-1 4 16,1-4 1-16,-1-6-4 16,1-7 0-16,3-7 0 15,2 0 7-15,2-9 7 16,1-19-10-16,1-11-10 15,1-3-30-15,-3-4-12 16,2-5-10-16,-3-2 33 16,-1-3 18-16,-7 3 2 15,-4 12 3-15,-5 7 32 16,-2 12 6-16,-2 13-1 16,0 6-1-16,0 3-13 15,0 0-27-15,0 0-5 0,0 0-12 16,0 12-2-1,0 13 19-15,0 12 20 0,0 9-3 16,0 6-6-16,-2 4-9 16,0 2 14-16,-3 1-6 15,5-8-5-15,0-4-1 16,0-6-2-16,0-12 0 16,0-12-2-16,5-5 2 15,9-12 4-15,10 0-1 16,5 0-3-16,5-21-2 15,6-9-12-15,-1-4-12 16,0-1-2-16,-1 3 1 16,-7 3 5-16,-6 2 14 15,-10 5 6-15,-9 6 0 0,-2 6 1 16,-4 2 2-16,0 1-1 16,0 2 8-16,-2 3-6 15,-6 2-4-15,-3 0-2 16,-3 0-6-16,3 0 5 15,0 16-5-15,0 4 1 16,6 4 7-16,3 6 8 16,2 1-3-16,0 1-1 15,2-4-2-15,14-6 2 16,2-8-4-16,2-11 2 16,5-3 4-16,2-3 11 15,4-25-3-15,-2-6-8 16,-1-7-3-16,-6 4-2 0,-1 2-2 15,-10 7 2-15,-2 12-1 16,-7 6 3-16,-2 6-3 16,0 4 9-16,0 0-9 15,0 2-16-15,0 19 3 16,0 4 13-16,0 1-2 16,0 2-2-16,18 0 4 15,2-2 8-15,-5-2 8 16,-5-3-6-16,-10 0-5 15,0 4 2-15,-27-5 3 16,-23 0-10-16,-14-6-3 16,-19-6-86-16,-10-8-217 0</inkml:trace>
  <inkml:trace contextRef="#ctx0" brushRef="#br0" timeOffset="148334.81">21927 5279 633 0,'0'0'130'0,"0"0"-51"16,0 0-34-16,0 0-12 15,0 0-8-15,0 0 16 16,65-124 19-16,-65 112-22 0,-9 7-3 16,1 3 22-1,-1 2-27-15,-1 0-19 0,2 7 13 16,-1 21-9-16,-3 17 17 16,-3 14-1-16,1 15 8 15,-3 7-6-15,1 2-25 16,3 0 25-16,1-4-13 15,4-11-9-15,1-15-3 16,3-12-4-16,2-15 1 16,-3-10-5-16,3-9-9 15,-5-7-67-15,-2 0-82 16,-4-12-43-16,-3-20-336 16</inkml:trace>
  <inkml:trace contextRef="#ctx0" brushRef="#br0" timeOffset="149333.04">21725 5617 443 0,'0'0'415'0,"0"0"-191"16,0 0-68-16,0 0-92 0,0 0-12 16,0 0-28-16,98-97-16 15,-65 93-2-15,1 2-2 16,-1 2-3-16,-2 0 0 16,-2 0 0-16,-6 0-1 15,-5 6-1-15,-7 11-1 16,-7 6-4-16,-4 8-1 15,0 2 7-15,0 2 0 16,0-7 3-16,-6-8 4 16,1-8-6-16,1-9-1 15,4-3 6-15,0 0-4 0,0 0 8 16,0-7-3-16,0-17-7 16,15-6-12-16,8 0 3 15,6-2 4-15,0 6 2 16,0 3-2-16,2 7 1 15,-4 7-1-15,-3 2 3 16,-2 5-2-16,-4 2-1 16,-5 0 5-16,-6 9 3 15,0 14 5-15,0 5 6 16,-3 4-7-16,7 1-3 16,1-3-3-16,-4-6 2 15,1-7-1-15,-5-8-2 16,-4-6 2-16,0-3-1 15,0 0 2-15,0-2-3 0,-9-20-3 16,-15-7-13 0,-5 0-15-16,-5 2 24 0,3 3 6 15,7 6 0-15,11 2 1 16,10 4 26-16,3-1 6 16,0 1-15-16,25 3-1 15,6-2-16-15,11 3 2 16,-2 6-4-16,-6 2 1 15,-2 0 1-15,-9 0 1 16,-7 6-1-16,-5 11-5 16,-4 2 3-16,0 6 1 15,-5 1 1-15,-2 4-1 0,0-1 0 16,0 0 1-16,0-1 1 16,0-8-1-16,0-4 0 15,-4-10-1-15,2-4-1 16,2-2 2-16,-3 0 4 15,3 0 5-15,0-5-1 16,3-16-8-16,16-5-15 16,6-2 9-16,4-1 3 15,-2 8-1-15,-5 4 3 16,-2 7 0-16,-6 7 1 16,-1 3 2-16,-3 0 2 15,2 3-3-15,1 24-1 16,-3 9 3-16,-4 6 10 0,-4-4-1 15,-2-9-8-15,0-8 0 16,0-11-4-16,0-8 1 16,0-2 4-16,0 0 2 15,0-7 7-15,0-16-6 16,0-9-8-16,9-5-10 16,7-5-3-16,9 5-4 15,3 0 6-15,3 9 11 16,-2 12 0-16,0 9 0 15,2 7 16-15,4 13-3 16,-4 22-6-16,-5 10-3 16,-6 8 4-16,-6 0-8 0,-5-2-8 15,-3-9-79-15,-2-17-209 16,1-16-608-16</inkml:trace>
  <inkml:trace contextRef="#ctx0" brushRef="#br0" timeOffset="149889.63">23312 5453 605 0,'0'0'322'16,"0"0"-198"-16,0 0-76 15,0 0-17-15,0 0-8 16,0 0-23-16,0 23 0 15,0 7 22-15,0 5 24 0,0 0-18 16,0-3-1-16,0-6-11 16,-4-6-6-16,-3-8-2 15,2-5 1-15,3-5-4 16,-2-2 8-16,1-4 1 16,3-25 3-16,0-10-11 15,0-7-4-15,0 2 0 16,14 3-2-16,1 17 3 15,-6 10 21-15,1 8 5 16,-6 6-8-16,5 0-21 16,4 20-4-16,-2 14 4 15,2 2 10-15,-1-4-5 0,-6-8 1 16,1-12-5-16,-5-6 3 16,-2-6-2-16,0 0-1 15,0-4 9-15,7-22-10 16,0-11-1-16,4-4-31 15,3-1-3-15,-1 9 16 16,-3 10 18-16,2 9 1 16,-5 8 11-16,-1 6 21 15,1 4-24-15,2 28-5 16,0 16 14-16,-1 8 10 16,-5 2-22-16,-1-4 2 15,-2-9-7-15,0-9-25 16,0-11-70-16,0-11-162 0,0-14-187 15</inkml:trace>
  <inkml:trace contextRef="#ctx0" brushRef="#br0" timeOffset="150172.81">23751 5380 491 0,'0'0'454'0,"0"0"-196"15,0 0-133-15,0 0-42 16,0 0-25-16,0 0-31 15,53-84-27-15,-53 95-4 16,0 24 0-16,-4 6 4 16,-4 10 11-16,-2 3 6 0,3 0-4 15,3 3 7 1,2-6 0-16,2-6-8 0,0-9-5 16,0-12-3-1,0-9-2-15,13-10-2 0,14-5 8 16,11 0 8-16,7-17-16 15,4-3-3-15,2-3-42 16,7 3-37-16,6 0-227 16,10-1-797-16</inkml:trace>
  <inkml:trace contextRef="#ctx0" brushRef="#br0" timeOffset="150953.63">24362 5344 346 0,'0'0'235'0,"0"0"-73"16,0 0 7-16,0 0-42 16,0 0-48-16,0 0-20 15,20-58-4-15,0 42-35 16,7 0-3-16,2 0-2 15,-2 2 10-15,-1 1-1 0,-10 8-3 16,-5 2 0-16,-7 3-10 16,-4 0-11-16,0 10-12 15,0 20 12-15,0 11 1 16,-17 3 6-16,-8 2-1 16,-4 1-1-16,0-4-3 15,4 1 5-15,4-6-7 16,7-8 4-16,5-6-4 15,7-7 1-15,2-5-1 16,0 0-6-16,0-3 6 16,0 0 2-16,9-2-2 0,-1 0 2 15,2-2-1-15,-1 4 0 16,-1-1-1-16,2 0-4 16,-2 4 4-16,3-1 3 15,1 6-1-15,-1 1 5 16,0 2 1-16,-6 0-7 15,-5 7-1-15,-3-1-1 16,-35 1 1-16,-18-1 25 16,-13-6-9-16,-11-3-16 15,-6-6-20-15,-6-8-191 16,-2-3-495-16</inkml:trace>
  <inkml:trace contextRef="#ctx0" brushRef="#br0" timeOffset="151631.87">20552 4197 472 0,'0'0'239'16,"0"0"-147"-16,0 0-71 15,0 0-18-15,0 0 13 16,0 0 40-16,-91 102-6 16,53-30-8-16,-3 23 5 15,-1 29 27-15,5 35-7 0,12 19-8 16,19-1-24-16,6-17-19 16,48-34-14-16,60-30-1 15,45-25-2-15,48-25-171 16,24-29-200-16</inkml:trace>
  <inkml:trace contextRef="#ctx0" brushRef="#br0" timeOffset="152514.76">24359 5179 434 0,'0'0'231'16,"0"0"-139"-16,0 0 4 15,0 0 10-15,0 0 2 16,0 0-32-16,-40-20-31 16,40 20-14-16,0 0 4 15,0 0 5-15,5 3-25 16,7 14-15-16,0 17 1 0,2 17 1 16,-1 17 7-16,2 18 8 15,-1 9-3-15,-5-4 3 16,-9-6 4-16,0-11-6 15,-15-9 7-15,-26-7 5 16,-12-5 14-16,-9-7-12 16,0-10-2-16,4-7-3 15,15-9-8-15,18-11-10 16,12-4-3-16,13-5 4 16,0 0-1-16,0 0-2 15,20-5 9-15,2-8-13 0,-6 4-55 16,-7 4-27-1,-9 1-228-15</inkml:trace>
  <inkml:trace contextRef="#ctx0" brushRef="#br0" timeOffset="166562.12">16961 3217 18 0,'0'0'51'16,"0"-7"-4"-16,9-1-2 16,-3 2 80-16,1 1-3 15,-4 2-41-15,-1 0-4 16,-2 3-27-16,0 0-7 15,0 0-17-15,0 0 4 16,0 0-4-16,0 0 25 16,2 0 27-16,-2 0 24 0,3 0-6 15,-1 0-36 1,-2 0-39-16,0 0-16 0,0 0-5 16,0 0-6-16,0 3 6 15,4 7 1-15,-2-2 3 16,-2-4 1-16,2 0-5 15,1-4 3-15,-1 3-1 16,-2-3 1-16,0 0-1 16,0 0 2-16,0 0-3 15,0 0 3-15,0 0 6 16,0 0 1-16,0 0 1 16,2 0 1-16,-2-5 18 15,2-13-20-15,1-5-6 16,-3 0-1-16,0 0 2 15,0 4 0-15,0 5-4 0,0 2 4 16,0 1-2 0,0 4-4-16,-9 2 0 0,0 3-12 15,0-1 4-15,-5 3 8 16,1 0 1-16,-5 0 10 16,-7 12-11-16,-4 16-6 15,-4 5 1-15,2 10 6 16,4-1-1-16,5 4 0 15,6 0 0-15,8-1 0 16,8-5-1-16,0-6-4 16,0-6 4-16,11-12 1 15,7-8-4-15,4-8 4 0,6 0 5 16,9-22 1-16,-2-15-6 16,7-10-25-16,1-1-3 15,-5 2-1-15,-5 3 16 16,-8 11 13-16,-10 12 0 15,-3 8 3-15,-6 8 0 16,-4 1 27-16,-2 3-18 16,0 0-12-16,0 0-3 15,0 19-12-15,0 8 15 16,0 2 25-16,-2 3-4 16,-2-4-17-16,4-6 8 15,0-4-10-15,0-7-1 0,0-6-1 16,0-5-11-16,4 0 11 15,14 0 11-15,4-5 5 16,5-17-4-16,2-9-5 16,0 2-7-16,-6 3-1 15,-4 1-1-15,-5 9 3 16,-5 8-1-16,-5 2 1 16,-2 6-1-16,0 0-8 15,3 0-9-15,0 6 8 16,-3 16 5-16,-2 8 2 15,0 3 2-15,0 0 9 16,0-2-5-16,0-8 0 16,0-4-2-16,0-9-1 0,0-7 1 15,0-3-2-15,0 0 8 16,0-1-4-16,11-21 12 16,13-10-16-16,8-7-11 15,-1 1 4-15,2 2 5 16,-4 8 2-16,-4 8-1 15,-5 6 0-15,-7 8-4 16,-4 2 5-16,-3 4 0 16,-3 0 0-16,0 7 1 15,-1 16 2-15,-2 9 15 16,2 4 6-16,0-2-14 16,7-2 0-16,2-6 7 0,0-4-8 15,0-5-2 1,-1-7-1-16,3-9-5 15,7-1 1-15,11-8 10 0,9-21 5 16,4-12-17-16,1-3-49 16,-3 3-103-16,-5 4-298 15</inkml:trace>
  <inkml:trace contextRef="#ctx0" brushRef="#br0" timeOffset="167165.54">18100 3159 494 0,'0'0'206'0,"0"0"-122"16,0 0-5-16,0 0-27 16,0 0-11-16,0 0-20 15,0 41-5-15,4-35 4 0,-2-4-15 16,-2 0 1-16,0-2-3 16,0 0-2-16,0 0 2 15,0 0 8-15,0 0 15 16,0 0 46-16,0-18-24 15,0-3-42-15,-2-2 3 16,-8 5-5-16,-3 1-3 16,-6 5 5-16,1 7 37 15,-6 5-23-15,-2 0-15 16,-6 4-5-16,3 21-1 16,2 6-1-16,5 4 2 15,7 0-3-15,5 3-3 0,8-4 4 16,2-4 2-16,4-6 10 15,21-12-4 1,4-7-4-16,4-5 7 0,1-10 26 16,4-25-27-16,0-11 2 15,0-8-7-15,-5-6-3 16,-6-6-19-16,-5-2 14 16,-6-6 0-16,-9 1 3 15,-3 7 1-15,-4 13 1 16,0 22 2-16,0 15 11 15,0 12 9-15,0 4-22 16,0 0-1-16,0 6-13 16,-2 22 1-16,-10 16 12 15,-1 12 2-15,-1 13 0 16,2 11 1-16,5 2 13 0,7-1 5 16,0-3-2-1,2-14-6-15,18-16-9 0,7-16 8 16,6-24-9-16,10-8 6 15,3-33-8-15,4-22-46 16,-13-12-111-16,-8-8-234 16</inkml:trace>
  <inkml:trace contextRef="#ctx0" brushRef="#br0" timeOffset="173809.73">19032 3050 226 0,'-2'0'86'15,"2"0"-5"-15,0-2-41 16,0-4 20-16,0-1 25 15,0 0-46-15,0-5 8 0,0-2 43 16,0-3-21-16,4 4 11 16,-2-1 3-16,1 4-8 15,-3 0-24-15,0 6-9 16,0 1-16-16,0 3 0 16,0 0-17-16,0 0-9 15,0 7-27-15,0 20 20 16,-7 14 5-16,-4 5 4 15,4 0 0-15,3-2-2 16,1-2 2-16,3-9 2 16,0-4-1-16,0-12-3 15,0-7 0-15,0-10 2 0,5 0-2 16,9-10 15-16,7-24-15 16,4-13-41-16,6-3 5 15,-2 2 26-15,-2 6 10 16,-2 12 11-16,-10 12 11 15,-3 8 41-15,-8 6-13 16,0 4-45-16,5 0-5 16,5 22-9-16,3 6 9 15,1-3 6-15,-2-2-2 16,-3-5-2-16,0-6-2 16,-3-7 0-16,-2-2 3 15,1-3 2-15,5 0 1 16,9-10 2-16,2-24-8 15,7-8-37-15,-8-4-45 16,-5 0 33-16,-9 3 46 0,-5 7 2 16,-5 8 1-16,0 10 12 15,0 12 38-15,0 4 24 16,0 2-53-16,0 5-21 16,-5 24-2-16,-10 7 2 15,-1 5 9-15,3-6-3 16,9-1-6-16,4-1-6 15,0-5 6-15,13-2-1 16,14-4 3-16,4-3 7 16,4-7-1-16,3-5-1 0,1-7-2 15,3 0 2-15,-3-2 1 16,0-18 0-16,-6-3-5 16,-4-2-3-16,-5-2 1 15,-6-1 1-15,-5 1 0 16,-3 0-2-16,-6 5 0 15,-4 8 0-15,0 4-6 16,0 6-15-16,-18 4 1 16,-7 0 17-16,-3 0 3 15,-4 20-1-15,6 6-4 16,1 5-5-16,7 7 10 16,5 4 18-16,9 2 1 15,4 0 4-15,0-1-9 0,17-10-2 16,12-9-2-1,7-9-5-15,9-14 2 0,3-1 7 16,6-22-14-16,4-18-83 16,-6-8-138-16,-4 0-377 15</inkml:trace>
  <inkml:trace contextRef="#ctx0" brushRef="#br0" timeOffset="174874.11">20467 3009 456 0,'0'0'144'16,"0"0"-18"-16,0 0-72 15,0 0 1-15,0 0-18 0,0 0-10 16,0 7 20-16,0-7 21 16,0 0-10-16,0-17-31 15,0 2-18-15,0-2-6 16,0 3 32-16,0 5 3 15,0 4 8-15,0 4-7 16,0 1-12-16,0 0-27 16,0 0-7-16,0 8-4 15,-13 18 7-15,-5 4 4 16,1 2 2-16,1 1-2 16,1 0 0-16,3-3 2 15,6-1-1-15,3-10 0 16,3-5 0-16,0-8-1 15,0-6-25-15,3 0-34 16,21-10 16-16,12-19 0 0,6-6-68 16,1 1 6-16,-6 4 86 15,-10 8 19-15,-6 5 6 16,-11 8 46-16,-3 4 33 16,-5 5-25-16,0 0-44 15,2 9-14-15,2 14-2 16,0 7 30-16,-1 7-7 15,3-4 6-15,0 2-6 16,2-9-7-16,1-6 5 16,-1-10-5-16,-2-3-5 0,1-7 0 15,2 0 5 1,1-5 2-16,3-21-15 0,1-12-3 16,-1-6-89-16,-1 0 12 15,-10 2 51-15,-2 6 26 16,-2 8 2-16,0 7 13 15,0 9 34-15,0 6 30 16,-4 6-24-16,-10 0-39 16,-8 9-15-16,-7 17-1 15,-2 8 1-15,2 0-1 16,2 0 0-16,7 0-1 16,9-8 1-16,7-2-1 15,4-4 1-15,0-8 2 16,0-2-1-16,0-8 0 15,13-2 11-15,7 0-12 0,14-9 0 16,1-16-8-16,3-3-52 16,-5 0 34-16,-2 5 5 15,-6 3 15 1,-5 8 6-16,-9 3-1 0,-3 9-1 16,-6 0-2-16,-2 4-5 15,0 22 9-15,0 8 46 16,0 4 0-16,0 2-22 15,-10-4-10-15,1-8-5 16,5-10-6-16,2-10-1 16,2-6 1-16,0-2 4 15,0 0 4-15,0-16 10 0,15-19-21 16,14-12-38-16,2 1-17 16,3 4 13-16,-5 5 20 15,-5 10 22-15,-1 4 1 16,-6 8 1-16,-1 7 14 15,-9 4 35-15,2 4-13 16,0 0-23-16,2 22-8 16,-3 15 19-16,0 12-1 15,-4 1-3-15,0-4-14 16,3-10-7-16,5-14 7 16,5-8-8-16,8-14-19 15,8 0-57-15,7-19-132 16,-2-18-345-16</inkml:trace>
  <inkml:trace contextRef="#ctx0" brushRef="#br0" timeOffset="176359.81">21499 3048 468 0,'0'0'444'0,"0"0"-239"16,0 0-130-16,0 0-26 16,0 0-27-16,0 0-13 15,10-9-4-15,-10 4 5 16,0-4 7-16,0-2 8 15,0-4-21-15,-7 4 1 16,-6 0 6-16,2 6-2 16,-3 0-5-16,1 5 8 0,-5 0-12 15,-5 8-4-15,2 16-1 16,-6 11 2-16,6-2 1 16,8 4 2-16,6-5 2 15,7-6-2-15,0-8 0 16,0-7 0-16,12-10 3 15,7-1 4-15,6-12 3 16,4-22-10-16,2-8 0 16,0-10-30-16,-2-3-5 15,0-1-39-15,-2-2 55 16,-6-2 13-16,-6 1 6 16,-4 8 2-16,-2 13 16 15,-5 16 41-15,-1 12-10 0,-3 10 0 16,0 0-49-16,0 17-7 15,-16 22 7-15,-2 7 2 16,2 5 2-16,8-2 1 16,1 4-2-16,5-2 8 15,0-1 2-15,2-3-2 16,0-9-8-16,0-9-1 16,0-8 1-16,6-13 0 15,7-6 2-15,1-2-2 16,6 0-3-16,4-19-16 15,5-6-21-15,0-9-29 16,0-2-10-16,-2 0 56 16,-4 4 18-16,-6 4 2 15,-3 6 6-15,-3 5 2 0,-5 10 29 16,-3 4-2-16,-3 3-15 16,0 0-20-16,0 27-8 15,-14 10 8-15,-3 8 25 16,-1 0-17-16,9-3-2 15,7-1-1-15,2-7-4 16,0-5 6-16,15-6-4 16,6-14 6-16,3-9-8 15,2 0-1-15,3-21-13 16,2-13-25-16,-2-6-28 16,-6-1 22-16,-1-1 36 15,-6 5 7-15,-7 0 2 16,2 7 1-16,-7 9 44 15,3 7-7-15,-5 7-1 16,-2 7-1-16,0 0-22 0,0 0-15 16,0 14-9-16,-2 14 9 15,-11 9 4-15,2-2 3 16,4 0-1-16,4-5-3 16,3-12-3-16,0-8 3 15,0-6 1-15,0-4 3 16,14 0 6-16,6-20-3 15,2-9-6-15,9-5-4 16,3 1-28-16,-3-2-10 16,0 8 20-16,-10 1 15 0,-6 14 3 15,-6 3 5 1,-7 5 0-16,1 4 8 0,-3 0-5 16,2 0-8-16,2 16 0 15,-4 7 0-15,4-3 14 16,-4-3-11-16,0-5 1 15,0-3-4-15,3-7 4 16,-3-2-4-16,0 0 0 16,0 0-7-16,0-4 3 15,0-15-13-15,0-5-5 16,0 0 15-16,0 4 7 16,-3 5 2-16,-1 2 8 15,2 9 15-15,2 4-4 16,-4 0-16-16,-7 0-5 15,-3 24-16-15,-7 8 16 0,4 7 1 16,9 3 0-16,2 2-1 16,6 2 4-16,6-4 2 15,15-6-4-15,8-8 4 16,0-12 0-16,9-11 0 16,1-5-6-16,5-17 6 15,1-23-6-15,-5-10-9 16,-5-9-6-16,-8-3-8 15,-5-1 10-15,-6-6-1 16,-3 1 14-16,0 4 0 16,1 10 7-16,-3 14 8 15,-4 16 8-15,-3 12-2 0,-4 7-3 16,0 5-15-16,0 0-3 16,0 12-9-16,-2 17 5 15,-11 11 3-15,-1 6 1 16,3 8 7-16,5 4-5 15,1 4 0-15,3 3 7 16,2-3-8-16,0-6 2 16,0-10 0-16,0-12-2 15,0-14 2-15,9-11-3 16,6-9-2-16,3-12-13 16,5-25-12-16,-2-9-113 15,-3-9-278-15</inkml:trace>
  <inkml:trace contextRef="#ctx0" brushRef="#br0" timeOffset="176518.81">22577 2857 860 0,'0'0'408'0,"0"0"-313"16,0 0-22-16,0 0-12 16,0 0-38-16,0 0-19 15,120-12 0-15,-93 4-4 16,-8 2-48-16,-7-6-71 15,-10-6-352-15</inkml:trace>
  <inkml:trace contextRef="#ctx0" brushRef="#br0" timeOffset="178129.87">3823 4881 514 0,'0'0'341'16,"0"0"-223"-16,0 0-62 15,0 0-25-15,0 0-4 16,0 0-25-16,0-2-1 15,0 2 4-15,0 0 10 0,0-7 15 16,0-7 74-16,4-8-8 16,7-9-89-16,5-10-7 15,-1-3-38-15,3 2-39 16,0 4 12-16,-5 11 48 16,1 7 16-16,-7 13 1 15,-5 5 3-15,-2 2 13 16,0 0-7-16,0 0-9 15,0 20 0-15,-9 18 0 16,-11 8 54-16,-1 4-8 16,2 4-23-16,1-1-1 15,7-3-3-15,1-4-12 0,8-8-2 16,2-10-1-16,0-10-1 16,0-9-1-16,7-9-1 15,15 0 14-15,3-17-3 16,4-15-2-16,2-4-9 15,-2-2-1-15,0-2-4 16,-4 3 3-16,-6 8-1 16,0 8 1-16,-9 12 0 15,0 6-2-15,-6 3-4 16,1 0-13-16,-1 8 6 16,0 19 7-16,-2 7 7 15,-2 6 0-15,0 0 17 16,0-2-2-16,0-9-5 15,-2-6-5-15,-2-9-1 0,2-10-3 16,0-2 8-16,2-2-2 16,0 0 3-16,0-8 5 15,0-18-4-15,0-9-11 16,15-9-26-16,9 0 18 16,3 4 1-16,-2 6 1 15,0 9 2-15,-8 11 4 16,-3 7 2-16,-6 5 6 15,-1 2 9-15,-1 0-16 16,6 23 7-16,-1 9 16 16,-1 7 1-16,-2 4 3 0,-1-5-17 15,-1-8-5-15,-2-8-1 16,2-10-2-16,-6-8-2 16,4-4-1-16,0 0 0 15,7-19-14-15,5-18-40 16,-1-18-289-16</inkml:trace>
  <inkml:trace contextRef="#ctx0" brushRef="#br0" timeOffset="178416.1">4219 4478 827 0,'0'0'93'0,"0"0"-79"16,0 0-13-1,0 0-1-15,0 0 45 0,0 0 1 16,21 128 2-16,12-128-8 16,-2-10-9-16,-4-19-4 15,-8-6-9-15,-9-1 1 16,-10-2-5-16,0 5-2 16,-12 8-8-16,-9 4 34 15,-2 13-13-15,3 8-25 16,-5 0 0-16,4 20-9 15,2 19-42-15,9 11-103 16,7 4-45-16,3-4-155 16</inkml:trace>
  <inkml:trace contextRef="#ctx0" brushRef="#br0" timeOffset="178810.78">4784 4439 956 0,'0'0'179'0,"0"0"-49"16,0 0-36-16,0 0-32 15,0 0-39-15,0 0-14 16,8-60-9-16,-8 60-1 16,0 0 1-16,0 21 3 15,-6 13 5-15,-12 10 19 16,-3 12-10-16,0 10-6 15,-4 12 4-15,0 12 4 16,0 7-6-16,1 7-1 0,4 8-7 16,-2 3 11-16,-1-7-6 15,4-10-2-15,-2-18-1 16,1-12-4-16,-4-10-1 16,0-9 3-16,-5-14-4 15,6-12 0-15,12-14 0 16,4-9 7-16,5 0-1 15,-1-3 3-15,-3-27 1 16,0-16-11-16,-3-13-58 16,6-5-10-16,3-2-57 0,0-4-348 15</inkml:trace>
  <inkml:trace contextRef="#ctx0" brushRef="#br0" timeOffset="180714.76">4425 4891 927 0,'0'0'288'0,"0"0"-158"16,0 0-68-16,0 0-17 15,0 0-35-15,0 0-9 16,197-60 0-16,-143 45 0 16,0-3 0-16,-8-2 1 15,-1 0 2-15,-9-2-4 16,-7 3-9-16,-7-4 8 0,-4 0-3 15,-2 2-4-15,-5 1 2 16,0 0 6-16,-4 8 0 16,-5 4 1-16,-2 4-1 15,0 2 0-15,0 2 0 16,0 0 0-16,0 0 6 16,0 0-6-16,-9 0-7 15,-7 14 3-15,-2 8-1 16,3 8-4-16,4 11 8 15,1 4-5-15,10 6 6 16,0 0 0-16,0-7-1 16,17-8 1-16,2-12 2 15,6-11 4-15,-1-13 0 0,3 0 2 16,0-10 20-16,2-21-14 16,0-9-7-16,-2-8-7 15,-3-3 4-15,-10 2-3 16,-4 11 1-16,-7 12 1 15,-3 12 5-15,0 8-6 16,0 4 29-16,0 2-17 16,0 0-14-16,0 0-3 15,0 0-3-15,0 14-12 16,0 3 18-16,0 8-7 16,0-1-2-16,16 2-11 15,11 0 5-15,2-2 1 16,2-1 6-16,-4-4-8 0,-10-4 10 15,-5-1-1 1,-6-2 4-16,-6 0 0 0,0 1-4 16,0 4 7-16,0-3 5 15,0 1 12-15,0-6-9 16,0-1-4-16,0-4-1 16,0-4-4-16,0 0 6 15,0 0-4-15,13 0 6 16,7-6 12-16,12-12-11 15,3-11 0-15,5-3-7 16,1-4-1-16,-1-4 0 16,-3-4-7-16,-6 2 6 15,-2 0-5-15,-10 2-4 0,-11 4 8 16,-6 10 2-16,-2 6-1 16,0 10 2-16,0 6 5 15,-4 4-6-15,-7 0-5 16,-3 0-3-16,-1 14 4 15,-3 12-1-15,3 6-1 16,-3 4 1-16,3 6 3 16,3 0 2-16,8-2 0 15,4-2-2-15,0-4 2 16,4-10 0-16,12-7 1 16,1-8 3-16,1-9 1 15,7 0 2-15,6-5-1 0,5-22-6 16,4-7-4-16,-7-4-14 15,0 0 7-15,-2 2-8 16,-4 6 15-16,-6 9 3 16,-3 9 0-16,-7 5-4 15,-7 5 5-15,0 2 1 16,-4 0-1-16,3 16 0 16,-3 14 6-16,0 6 19 15,0 2-11-15,0 1-9 16,0-10 4-16,0-7-9 15,0-10 1-15,0-7 3 16,0-5-2-16,0 0 3 16,0 0 10-16,0-19-15 15,20-11-7-15,7-7-20 0,6-2 21 16,-2 4 5-16,1 6-1 16,-3 9-1-16,-7 6 3 15,-5 10-2-15,-1 4 1 16,-5 0-7-16,3 12 8 15,1 20 19-15,-2 4 3 16,1 6 3-16,-3-4-12 16,3-7-4-16,-3-14-3 15,-1-7-3-15,-2-7 4 16,-2-3-3-16,7 0 1 16,1-26-5-16,11-14-6 15,4-9-14-15,2-1-6 16,5 0 8-16,-7 10 14 0,0 8 4 15,-2 8 1-15,-8 10-1 16,-3 7 10-16,-7 6 12 16,-3 1-1-16,-2 0-11 15,-1 0-8-15,2 17 4 16,-3 3 4-16,-2 1-2 16,0-4-3-16,0-5-2 15,0-5 0-15,0-3-3 16,0-4-7-16,0 0-3 15,0 0 5-15,0-6 1 16,-4-14 1-16,-2-3-12 16,4 0 14-16,0 1 1 0,0 8-1 15,2 6 1 1,-2 4 5-16,0 4 3 0,-1 0-8 16,1 0-9-16,-6 20-4 15,-4 10 13-15,-3 10 0 16,1 4 4-16,5 2-3 15,5 0 2-15,4-8-1 16,0-4-1-16,6-12 1 16,15-8 0-16,4-6-2 15,6-8 6-15,4 0 1 16,5-22 4-16,-2-7-2 16,0-6-7-16,-2 1 1 15,-5-1 1-15,-2 0-4 16,-2 3 0-16,-3 0 1 15,-6 3-1-15,0 4 0 0,-7 3 0 16,-3 3 2-16,-1 6-2 16,-7 0 2-16,0 1-4 15,0 2-7-15,-2 2-5 16,-15 4 6-16,-8 4 1 16,-2 0 4-16,-4 0-4 15,2 21 6-15,2 8-5 16,7 6 6-16,13 3 5 15,7 3 1-15,0-6 5 16,10-1 5-16,17-6-7 16,6-6-1-16,7-11 5 15,-1-8-13-15,9-3 0 0,-4-22-42 16,1-24-96-16,-3-10-1250 16</inkml:trace>
  <inkml:trace contextRef="#ctx0" brushRef="#br0" timeOffset="180830.7">7454 4534 1351 0,'0'0'84'0,"0"0"-84"15,0 0-15-15,0 0-250 16,0 0-628-16</inkml:trace>
  <inkml:trace contextRef="#ctx0" brushRef="#br0" timeOffset="183876.48">2868 6476 324 0,'3'-4'130'16,"-1"4"-71"-16,-2-1-50 15,0 1 7-15,0 0 6 16,0 0-4-16,0 0-4 16,0 12 53-16,-7 5 75 15,-13 8-43-15,-7-1-14 16,-2 2-54-16,0-4-7 0,0-6-6 15,0-5-3 1,3-8 1-16,1-3 20 0,5 0-16 16,11-20 23-16,7-14-15 15,2-14-28-15,9-5 9 16,27 4-5-16,6 5-3 16,5 7 7-16,-3 5-6 15,-3 9 1-15,-6 0 0 16,-6 5 0-16,-5 1 1 15,-1 2 1-15,-5-1 1 16,-7 4-5-16,-5 2 6 16,-1 5 1-16,-5 5 22 0,0 0-14 15,0 0-8-15,0 0-8 16,0 0 1-16,0 0 12 16,0 0-10-16,0 0-3 15,-7 0 1-15,-4 15-1 16,3 5 0-16,0 12 0 15,2 12 0-15,1 15 4 16,1 14-3-16,-2 16 8 16,-4 7 3-16,-3 2-8 15,-7 1 3-15,-5-12-5 16,-6-10 6-16,-5-9-4 16,1-12 13-16,1-12-4 15,-1-11 1-15,6-17-2 16,2-11 0-16,2-5 18 15,1-1 7-15,2-27-14 0,-3-8-6 16,9-4-17-16,5 3 18 16,3 8-17-16,6 12 6 15,2 9-5-15,0 4-2 16,0 4 0-16,0 0-7 16,0 0-39-16,13 0-28 15,13 10 14-15,10 9-189 16,-1-10-305-16</inkml:trace>
  <inkml:trace contextRef="#ctx0" brushRef="#br0" timeOffset="185654.74">3289 6828 55 0,'0'0'594'16,"0"0"-402"-16,0 0-37 15,0 0-11-15,0 0-6 16,0 0-77-16,19-108-31 15,-19 108-2-15,0 0-21 16,0 0-7-16,0 0-4 16,0 0-7-16,0 8-10 0,4 11 15 15,0 5 6 1,1-2 2-16,2-3 7 0,-5-7-4 16,2-4 0-16,-1-6-3 15,1-2 2-15,-2 0 5 16,0 0-1-16,0-5 6 15,3-19-11-15,2-7-3 16,0-8-2-16,-3 3-2 16,-2 4 1-16,0 8 2 15,-2 10-1-15,0 6-5 16,0 6-5-16,0 2-24 16,0 0 31-16,-15 12-22 15,-12 19 26-15,-6 9 1 0,0 10 0 16,-2 1-2-1,6 6 2-15,8 1 4 0,2-4 11 16,13-2 5-16,6-6-19 16,0-8-1-16,6-5-1 15,19-15-3-15,6-9 4 16,11-9 2-16,8-7 35 16,6-30-17-16,0-7-14 15,-1-5-6-15,-2-6-32 16,-3 3-11-16,-6 3-5 15,-8 8 32-15,-10 10 16 16,-6 10 6-16,-3 6-3 16,-5 7 8-16,1 5 1 15,4 1-2-15,-5 2-3 0,5 0 3 16,-7 7-5-16,0 11-5 16,-4 5-5-16,-3 3 4 15,-1-5 1-15,0 0 8 16,-2-9-4-16,0-4-4 15,0-3 3-15,0-5-1 16,0 0 5-16,0 0-2 16,0 0 5-16,-2-5 24 15,-9-13-32-15,-5-8-2 16,5-5-12-16,-1 2 2 16,4 0 8-16,-1 10 2 15,3 5 4-15,0 10-4 16,2 4-1-16,-5 0-8 15,-7 4-4-15,-3 17 11 16,-8 13-2-16,2 4 1 0,1 3 2 16,2 1-4-16,6-1 5 15,5 4 4-15,2 0-2 16,9-2 0-16,0-2-1 16,0-7-1-16,0-12-9 15,7-8 1-15,4-9 2 16,2-5 6-16,3 0 11 15,11-12 20-15,2-21-12 16,2-8-14-16,0-3-5 16,-4 4-2-16,-6 6-3 0,-2 10 5 15,-9 6 3-15,4 6-2 16,-5 4-1-16,-2 4 0 16,0 2 0-16,-5 0 0 15,0 2-2-15,0 0-14 16,-2 18-6-16,3 13 20 15,-3 8 2-15,0 2 11 16,0-2 0-16,0-3-7 16,0-10 0-16,0-8-3 15,0-9 0-15,2-5 2 16,0-4-2-16,2 0 6 16,5-11 10-16,5-21-12 15,6-7-5-15,2-4-9 16,5-1-15-16,4 3 14 15,-2 6 2-15,0 7-4 0,-2 10 8 16,-5 4 1-16,-2 7 1 16,-4 7 2-16,-3 0 0 15,-4 13-1-15,-2 13-3 16,-5 10 4-16,-2 2 14 16,0 2-6-16,0-6 1 15,0-4-4-15,-4-6-5 16,-6-6-2-16,4-3-1 15,-1-8 3-15,3-3 3 16,4-4 12-16,0 0 0 16,0-11 5-16,0-20-20 15,2-8-19-15,13-5 15 0,5 5-1 16,5 1 2-16,4 2 3 16,2 6-10-16,3 6 7 15,-5 6 3-15,-5 10-1 16,-6 4-6-16,-7 4-3 15,-2 0 7-15,0 4-1 16,-2 18 4-16,0 6 1 16,1 4 10-16,-1-5 2 15,2-1-10-15,-2-7 3 16,-1-9-2-16,-1-4-2 16,1-6-1-16,6 0 20 15,13 0 8-15,10-24 4 16,11-6-24-16,-1-6-9 0,-5-2-20 15,-9 0-84-15,-17 0-380 16</inkml:trace>
  <inkml:trace contextRef="#ctx0" brushRef="#br0" timeOffset="187311.19">5216 6725 365 0,'0'0'359'0,"0"0"-240"0,0 0-90 16,0 0-22-16,0 0 25 16,0 0 15-16,44 0 41 15,-15-4-24-15,4-18-29 16,-1-6-23-16,1-12 1 15,-4-6-6-15,-2-5-7 16,-5 0-45-16,-6 0 24 16,-7 10 18-16,-7 4 3 15,-2 11 7-15,0 8 0 16,0 10 23-16,0 4 19 16,0 4-8-16,0 0-37 15,0 0-4-15,0 11-33 16,-6 22 33-16,-10 17 0 15,-2 19 20-15,2 13-1 0,1 8 2 16,3 6 4-16,0 4 0 16,0 3 5-1,1 3-4-15,0 2-5 0,4-1-7 16,0-6-2-16,5-10-5 16,2-16-2-16,0-20 1 15,0-16-6-15,0-20 1 16,0-10-1-16,4-9 1 15,10 0 11-15,8-32 16 16,7-21-2-16,5-19-26 16,-8-7-3-16,-10-12-29 15,-11 0-15-15,-5 8-34 0,-5 11-11 16,-24 14 66-16,-4 21 24 16,0 13 2-16,3 12 49 15,10 6-21-15,5 2 0 16,8 4-6-16,4 0-22 15,3 0-2-15,0 0-11 16,0 0 11-16,0 2-8 16,0 2 10-16,19 0 9 15,3-4 8-15,7 0-12 16,7 0 15-16,-1-11-4 16,3-10-16-16,-1-2-12 15,-4 3-4-15,-10 3 5 0,-4 3 11 16,-11 7 0-1,-6 6 1-15,-2 1-2 0,0 0-9 16,0 0-1-16,0 13-8 16,0 13 19-16,0 6 11 15,-2 3-4-15,0-3 1 16,0-6 0-16,2-3-3 16,0-3-3-16,0-9 3 15,0-3-1-15,0-6-3 16,2-2-1-16,16-2 0 15,4-23 14-15,5-6-14 16,2-3-10-16,-2 2 6 16,2 2-4-16,2 4-9 15,-2 1 14-15,-4 10-1 0,-5 5-4 16,-7 10 6-16,-4 0-13 16,-2 2-6-16,-5 21 10 15,-2 5 11-15,0 4 22 16,0 2-8-16,0 1-4 15,0-7-4-15,0-1-3 16,-7-10 0-16,0-3 5 16,3-6-6-16,2-6 0 15,2-2-2-15,0 0-7 16,0-6-1-16,8-22-57 16,11-10-69-16,3-2-3 15,0 0 68-15,2 3 64 16,-1 6 0-16,2 7 4 0,-4 8 2 15,-2 6 16-15,-4 6 0 16,-6 4 3-16,-2 0 1 16,-1 0-4-16,6 12 16 15,-3 14 34-15,1 6-16 16,2 4 16-16,-3 1-14 16,-3 4-14-16,1-5-3 15,2-8-8-15,-2-10-5 16,4-10-10-16,5-6-6 15,-1-2 13-15,9-2-3 16,5-24-3-16,3-9-14 16,-3-4-49-16,-5-3-140 0,-1 2-274 15</inkml:trace>
  <inkml:trace contextRef="#ctx0" brushRef="#br0" timeOffset="187925.95">6545 6880 207 0,'0'0'177'16,"0"0"-41"-16,0 0-26 16,0 0-18-16,0 0-27 15,0 0-8-15,2 48-24 16,-2-48 21-16,0 0 53 16,0 0 10-16,0-19 1 15,-4-7-79-15,-10-5-32 16,-1-4-6-16,-2 9 1 15,-1 2-1-15,1 11 1 0,-1 2 13 16,0 8-1-16,-2 3-2 16,-3 0-6-16,2 24-6 15,-4 12-3-15,3 6 2 16,3-1 1-16,11 0 4 16,8-5-3-16,0-10-1 15,12-6-2-15,19-8 2 16,2-10 4-16,3-2 17 15,3-9-4-15,-3-26-8 16,-3-11 0-16,-2-6-9 16,1-11-19-16,-6-7 0 15,-3-2-14-15,-7-4 0 0,-9 6 21 16,-5 10 11-16,-2 11 1 16,0 20 3-16,0 10 2 15,0 14 30-15,0 5 0 16,0 0-28-16,0 0-7 15,0 0 0-15,0 0-4 16,0 12-9-16,0 15 13 16,-5 11 6-16,-4 15 1 15,0 11 12-15,-4 6 7 16,4 0-12-16,0-5-2 16,7-12-7-16,2-12 1 15,0-13-6-15,0-12 0 16,8-11 1-16,9-5 1 0,-2 0 17 15,5-12-15-15,-2-22-4 16,-3-10-43-16,-8-14-111 16,-7-12-331-16</inkml:trace>
  <inkml:trace contextRef="#ctx0" brushRef="#br0" timeOffset="188071.87">6271 6309 899 0,'0'0'171'0,"0"0"-171"16,0 0-11-16,0 0 7 0,0 0-5 15,0 0-211-15</inkml:trace>
  <inkml:trace contextRef="#ctx0" brushRef="#br0" timeOffset="189561.34">7289 6691 139 0,'0'0'494'15,"0"0"-359"-15,0 0-22 16,0 0-13-16,0 0-37 15,0 0-18-15,0-18-25 16,0 18-14-16,-7 0-6 16,-9 22 0-16,-3 7 3 15,-4 4 26-15,5 3-8 16,3-1 15-16,6-2-7 16,9-4-17-16,0-5-7 15,0-8 2-15,11-6 4 16,7-6 0-16,6-4-4 0,3-6 10 15,2-28-5-15,0-10-12 16,-2-6-11-16,-9-4-2 16,-9 1 7-1,-5 5 4-15,-4 8 1 0,0 8 1 16,0 12 2-16,-11 8 2 16,-5 7 28-16,1 5-6 15,-5 0-26-15,-1 9 0 16,2 17-6-16,-2 8 6 15,5 10 0-15,8 5 6 16,3 0-6-16,5-1 1 16,0-7 0-16,13-7-1 0,16-8 5 15,2-8-2-15,8-8 6 16,1-10-2-16,2 0 2 16,5-18 0-16,-3-16-9 15,-3-8-17-15,-8-9-14 16,-8-3-10-16,-8 3 13 15,-5 3 23-15,-8 13 5 16,-1 9 0-16,-3 12 10 16,0 6 20-16,0 6 3 15,0 2-3-15,0 0-30 16,0 2-5-16,0 23-5 16,-5 10 10-16,-6 9 6 15,4 2-2-15,1 3 1 0,3-3 2 16,3-4 1-16,0-8-4 15,0-8 1-15,0-8-5 16,0-8 0-16,9-8 5 16,3-2-4-16,5-6 11 15,6-23-1-15,1-6-11 16,2-11-10-16,-1-9-29 16,-2-1-20-16,-5 3 4 15,-7 7 49-15,-1 13 6 16,-4 13 9-16,-4 8 46 15,-2 7-1-15,0 5-12 16,0 0-33-16,0 23-9 16,0 12 0-16,0 16 10 15,0 1 1-15,2-4-4 0,4-5-4 16,-1-12 2-16,1-8-4 16,4-11 3-16,1-8-2 15,4-4-1-15,9 0 9 16,5-16-10-16,5-19-4 15,9-11-31-15,-3-8-25 16,-3-4 13-16,-4 0 27 16,-8 0 7-16,-2 1 13 15,-8 6 0-15,-3 5 11 16,-6 3 11-16,-2 13 15 16,-4 4-6-16,0 9-6 15,0 8 3-15,0 3-11 16,0 4-7-16,0 2-10 0,0 0-13 15,-6 20 7 1,-10 14 6-16,3 14 4 0,-3 10-3 16,1 3 4-16,4 5 0 15,-1-2 2-15,6 3 4 16,1-5-4-16,5-7-1 16,0-6-1-16,0-12-2 15,3-7 2-15,9-11-5 16,9-9 0-16,4-10 0 15,6 0 12-15,2-15-12 16,5-19-3-16,-5-5-48 16,-8-11-39-16,-7-5-217 0,-11-3-570 15</inkml:trace>
  <inkml:trace contextRef="#ctx0" brushRef="#br0" timeOffset="189722.26">8121 6520 846 0,'0'0'302'0,"0"0"-164"16,0 0-87-16,0 0-19 16,0 0 0-16,0 0-13 15,144 0-19-15,-88 0-37 16,-2 0-81-16,1-7-173 16,6-6-379-16</inkml:trace>
  <inkml:trace contextRef="#ctx0" brushRef="#br0" timeOffset="190409.24">9172 6745 400 0,'0'0'233'0,"0"0"-144"16,0 0-7-16,0 0-17 15,0 0-31-15,0 0-12 0,2 2-10 16,-2-2-1 0,0 0-6-16,0 0 3 0,0 0 5 15,0 0 41-15,0 0 23 16,0-22 12-16,0-8-89 15,-2-2-9-15,-8 5-3 16,-2 0 0-16,-1 5 5 16,0 6 6-16,1 4 1 15,-1 8 13-15,-3 4 27 16,1 0-10-16,-8 20-15 16,-1 12-2-16,-1 11 12 15,1 6 4-15,2 1-13 16,3-1 6-16,9-7-4 0,5-7-12 15,3-4-4-15,2-9-2 16,0-6 0-16,0-7 10 16,7-6-7-16,8-3 4 15,7-3-7-15,10-29 0 16,5-9-3-16,4-7-20 16,-8 4 4-16,-6 8 15 15,-10 9 4-15,-7 7 0 16,-3 6 3-16,-5 5 0 15,0 2 7-15,0 5 20 16,-2 2-8-16,0 0-12 16,0 0-10-16,0 0-3 0,4 4-7 15,8 14 3 1,3 7 7-16,6-3 7 0,0-5 1 16,6 2-3-16,-2-8 1 15,4 0-4-15,2-9 0 16,2-2 5-16,-2 0-7 15,-4-24-34-15,-4-16-135 16,-12-9-249-16</inkml:trace>
  <inkml:trace contextRef="#ctx0" brushRef="#br0" timeOffset="191970.67">10004 6752 257 0,'0'0'439'16,"0"0"-244"-16,0 0-117 15,0 0-45-15,0 0-2 16,0 0-18-16,134-195-5 0,-110 145 1 15,-4-3 5 1,-4-2-12-16,-3-3 4 0,1-1-5 16,-6 1 3-16,-1 5-2 15,0 7 1-15,-4 13-2 16,-3 11 5-16,0 12-2 16,0 5 27-16,0 5 0 15,0 0-24-15,0 0-7 16,0 0-7-16,0 15 7 15,0 16 33-15,0 13 13 16,-3 14-8-16,-13 3-2 16,-2 8-7-16,-1 2-10 15,-2 1 0-15,6-2-10 0,3-7-7 16,8-13 1-16,4-14-1 16,0-16 5-16,2-11-6 15,23-9 2-15,6 0 8 16,9-21 3-16,5-12-9 15,-1-10-5-15,-1-6-23 16,-7 0-5-16,-5 1 7 16,-7 4 20-16,-4 6-6 15,0 7 5-15,-4 9 2 16,-7 9 0-16,-3 4 0 16,-3 7 0-16,-3 2 0 15,0 0-8-15,0 11 0 16,0 12 8-16,0 10 16 15,-9 3-5-15,0 4 7 0,2 6-9 16,3 2-4-16,4 0-3 16,0-2 1-16,0-8 0 15,0-12 0-15,6-10 7 16,8-9-9-16,5-7 0 16,6-7 15-16,6-29 2 15,5-11-4-15,7-8-12 16,-1-3-1-16,3 4 1 15,-1 8 0-15,-1 12-2 16,-5 12 0-16,-7 9 0 16,-9 13-5-16,-7 0 5 15,-4 14-7-15,-11 15-2 0,0 2 9 16,0 6 0 0,-15-1 0-16,-8-2 0 0,-1-5 1 15,-5-10-1-15,3-7 2 16,-1-12-2-16,4 0 4 15,7-14 6-15,3-12-4 16,7 2-1-16,4 4 3 16,2 6 9-16,0 3-4 15,0 10 3-15,0 1-1 16,0 0-15-16,0 0-3 16,11 9-3-16,5 22 6 15,-1 8 1-15,1 7 2 16,-1-5 2-16,1-4-2 0,1-14 0 15,2-5-1-15,1-9 0 16,1-9 4-16,4 0 0 16,9-21 3-16,1-19-9 15,6-12-4-15,-4-9-15 16,-1-2 6-16,-5-3-13 16,-2 1 5-16,-6 3 2 15,-6 1 17-15,-1 8 2 16,-3 9 1-16,-6 8 0 15,-2 14 1-15,-3 8 12 16,0 8 0-16,-2 4 6 16,0 2-11-16,0 0-9 0,0 2-7 15,0 22-4-15,-4 11 11 16,-10 16 8-16,3 2-1 16,-3 7-3-16,6-1 12 15,-1 1-7-15,5 0-5 16,1-2-4-16,3-7 10 15,0-9-7-15,0-14 0 16,0-13-3-16,0-12 2 16,13-3-6-16,8-1 3 15,6-30-24-15,4-9-21 16,2-7-37-16,-6 1-171 16,-10-5-378-16</inkml:trace>
  <inkml:trace contextRef="#ctx0" brushRef="#br0" timeOffset="192136.57">11190 6320 319 0,'0'0'587'0,"0"0"-406"15,0 0-49-15,0 0 7 16,0 0-74-16,0 0-54 16,183-29-6-16,-128 13-4 15,-8 5-2-15,-18-3-35 16,-18-4-149-16,-11-2-212 15</inkml:trace>
  <inkml:trace contextRef="#ctx0" brushRef="#br0" timeOffset="192275.49">10880 6094 896 0,'0'0'112'15,"0"0"-112"-15,0 0-414 16</inkml:trace>
  <inkml:trace contextRef="#ctx0" brushRef="#br0" timeOffset="193409.34">11997 6250 342 0,'0'0'200'0,"0"0"-58"16,0 0 19-16,0 0-65 16,0 0-12-16,0 0-50 15,-15-59-34-15,3 84 7 16,-6 17-1-16,-2 9 54 16,5-2-36-16,3 0 8 15,8-7-17-15,4-10-14 16,0-13-1-16,0-6 6 15,13-13-6-15,5 0 23 16,7-25 7-16,2-16 2 16,4-10-23-16,-6 0 1 15,-10 1-10-15,-5 4 2 16,-10 9 0-16,0 11 3 16,0 11 14-16,-13 12 40 0,-9 3-49 15,-3 6-7-15,-3 28-3 16,1 10 0-16,9 6-4 15,12 2 4-15,6-2 0 16,2-4-45-16,29-11-5 16,11-12-1-16,7-11-4 15,7-12 13-15,0-5 20 16,-1-24-33-16,-1-10-59 16,-7-9-102-16,-5-6 37 15,-7-7 154-15,-5 1 25 16,-10-5 68-16,-7 5 70 15,-4 11 0-15,-4 8-27 16,-3 17-22-16,-2 14 12 0,0 6-37 16,0 3-20-16,0 1-31 15,0 0-5-15,0 0-2 16,0 0-6-16,0 25 1 16,-14 19 25-16,-5 16-1 15,-4 17-21-15,0 11 32 16,-3 8-18-16,2 11 3 15,1 1-9-15,-1-1 5 16,3-7-7-16,4-12 8 16,-1-14-10-16,3-10 11 0,1-12-10 15,1-12-6 1,6-13 3-16,0-18-1 0,5-4-3 16,2-5 3-16,0 0 6 15,0-9 6-15,0-20-17 16,0-10-28-16,0-9-17 15,0-1-21-15,0-6-162 16,7-10-293-16</inkml:trace>
  <inkml:trace contextRef="#ctx0" brushRef="#br0" timeOffset="193578.24">12222 6427 928 0,'0'0'346'0,"0"0"-231"15,0 0-69-15,0 0-30 0,0 0-12 16,0 0 3-16,345-157-7 16,-266 136-55-16,1-2-135 15,-2-3-135-15,-5-3-406 16</inkml:trace>
  <inkml:trace contextRef="#ctx0" brushRef="#br0" timeOffset="193993.56">13176 5937 679 0,'0'0'230'16,"0"0"-84"-16,0 0-8 15,0 0-59-15,0 0-49 0,0 0-28 16,35-95 8-16,-30 84-1 16,-5 1 11-16,0-2 23 15,0 4-3-15,0-2-9 16,-11 1-24-16,-2 4 4 15,1 3-6-15,2 2-5 16,3 0-1-16,-5 0-5 16,-1 21 4-16,-5 20-4 15,1 17 5-15,-1 18 1 16,3 17 16-16,-4 11 4 16,3 10-8-16,-1 7 9 15,-1 3 1-15,0-2-3 16,0-5-5-16,-2-13-5 0,-2-12 4 15,0-8-2 1,-1-15-11-16,4-16 3 0,0-14-2 16,7-17 2-16,4-11 4 15,4-6-7-15,2-5-2 16,-1 0-18-16,3-26-4 16,0-12-36-16,0-9-20 15,3-7-103-15,17-4-238 16</inkml:trace>
  <inkml:trace contextRef="#ctx0" brushRef="#br0" timeOffset="195239.18">12860 6428 1080 0,'0'0'215'15,"0"0"-130"-15,0 0-30 16,0 0-26-16,0 0 2 15,0 0-16-15,169-74-14 16,-105 61 11-16,-8-4-11 16,-6 0-1-16,-6-2-5 15,-7-3-6-15,-8 2 1 16,-4-2 7-16,-5 4-8 16,-7 3 1-16,-1-2 3 15,-5 2 5-15,-5 4-3 16,0 1-4-16,-2 2-5 15,0 0 3-15,0 4 0 0,0 2-6 16,-9 2 10-16,-7 0 7 16,-3 0 7-16,-6 14-5 15,0 10 2-15,3 13 2 16,0 4 7-16,8 5-5 16,8-2-5-16,6-1 9 15,2-8-10-15,27-7 0 16,11-7 6-16,7-16 4 15,4-5 0-15,2 0-9 16,1-22-1-16,-2-10-2 16,-8-5-29-16,-6-4-14 15,-4 1-16-15,-8 4 21 16,-4 6 25-16,-6 10 13 0,-5 10 0 16,-4 6 21-16,-5 4 13 15,0 0-19-15,3 0 2 16,2 9-17-16,1 20 28 15,1 7 1-15,-2-1-16 16,0-4 3-16,-3-8-12 16,1-10-3-16,-3-4 2 15,-2-8 1-15,0-1-3 16,0 0 4-16,0 0 3 16,0-3-8-16,0-20-7 15,2-10-42-15,0-10 8 16,0 1 17-16,-2 0 5 0,0 8 19 15,0 8-1-15,0 12 3 16,0 7 22-16,-6 7 22 16,-5 0-40-1,-7 17-5-15,-7 17 1 0,1 8 2 16,0 6 8-16,5 2-3 16,6-1-6-16,11-8-1 15,2-5 1-15,0-9-2 16,0-13-1-16,13-12 1 15,5-2 6-15,6-16-4 16,3-18-3-16,2-9-15 16,0 1 2-16,-2 7 3 0,-5 8 10 15,-9 12 0-15,-3 6 0 16,-4 9 0-16,3 0-3 16,5 0 1-16,5 21 2 15,6 5 19-15,2 1-2 16,0 4 1-16,0-8 1 15,-4-2-13-15,-2-11 3 16,-3-9-7-16,4-1 5 16,2 0 1-16,3-23 2 15,0-9-2-15,-7-6-5 16,-2-8-3-16,-4-7-14 16,-4-5-7-16,-3-2 7 15,0 2 10-15,-4 1 4 16,-1 11 0-16,0 12 1 15,0 13 5-15,-2 8 12 0,0 6-2 16,0 7 10-16,0 0-16 16,0 0-6-16,0 0-4 15,0 0-3-15,0 0-6 16,0 23 2-16,0 13 7 16,-12 12 1-16,-1 8 6 15,5 1-7-15,-2-1 8 16,8-2-2-16,2-4-4 15,0-6 5-15,0-8-5 16,0-8 0-16,0-10 0 16,10-10-2-16,5-8 2 15,9 0-1-15,12-12 13 16,11-14-14-16,1-8-29 16,0-6-27-16,-6 0-24 0,-13 0-178 15,-15 2-426-15</inkml:trace>
  <inkml:trace contextRef="#ctx0" brushRef="#br0" timeOffset="195437.06">14166 6174 494 0,'0'0'682'16,"0"0"-513"-16,0 0-96 15,0 0-14-15,0 0-38 16,0 0-16-16,204-54-1 0,-146 35-1 15,-10 5-3 1,-15 1-12-16,-12 5-25 0,-13 6-65 16,-4 2-243-16,-4 0-540 15</inkml:trace>
  <inkml:trace contextRef="#ctx0" brushRef="#br0" timeOffset="196791.34">14349 6354 686 0,'0'0'281'16,"0"0"-175"-16,0 0-53 0,0 0 0 15,0 0-7-15,0 0-35 16,25 0-4-16,-2 0-3 16,0 0 2-16,-3 0-1 15,0-4 2-15,-4-1-2 16,-3-6 3-16,1-1-6 15,3-3 3-15,5-10-2 16,5-3 0-16,2 3-2 16,-2-1 2-16,-10 11-3 15,-3 7 0-15,-7 4 0 16,-5 4 52-16,-2 0-17 16,0 0-31-16,0 20 5 15,0 10-6-15,0 5 7 0,-6 0 0 16,3 2-8-1,-1-3 0-15,4-5 8 0,0-2-6 16,0-8 2-16,0-8 1 16,0-7-4-16,7-4 1 15,8-8 4-15,9-20 6 16,3-9-8-16,2-5-6 16,-4 2-19-16,-5 2 6 15,-2 8-1-15,-4 8 14 16,-4 8 1-16,-3 7 0 15,-3 7 13-15,0 0-7 16,4 0-6-16,-2 15 0 0,5 13 12 16,-1 6 2-1,-2 2-8-15,5-2-1 0,1-5 0 16,1-10-3-16,1-5 1 16,-3-10-4-16,3-4 8 15,0 0-1-15,-3-5-2 16,5-22 4-16,0-4-9 15,-1-12-7-15,1-3-17 16,1-3 9-16,-2-4 0 16,1 0 9-16,-3 6 6 15,1 8 0-15,-5 11 3 16,-7 12 18-16,1 10 4 16,-5 6-9-16,0 0-16 15,0 10 0-15,-15 14 0 16,4 2 0-16,1-1 0 0,10-1 0 15,0-2 5-15,2-4-5 16,25-6 0-16,2-1-10 16,2-4 6-16,-4-2-7 15,-4 6-6-15,-6 4 8 16,-9 10 0-16,-4 3 5 16,-2 0 1-16,-2 0 1 15,0-6 2-15,0-5 0 16,4-6 0-16,1-5 2 15,-1-4-2-15,0 1 1 16,8-3 0-16,3 0 5 16,3 0 6-16,5-7 0 0,-1-8-2 15,0-8-8-15,5-5 0 16,-2-6 2-16,2-4-4 16,-4-6-13-16,6 0 4 15,0-2 5-15,0 0-7 16,-4 4 6-16,-7 9 4 15,-9 12 1-15,-9 8 0 16,0 11 0-16,0 2 8 16,-18 0-8-16,-8 18 0 15,-3 8-4-15,2 4 2 16,4 7 1-16,3 0 1 16,3 6 1-16,3 1 10 15,7 0-6-15,7-4-4 0,0-6-1 16,11-5-1-16,16-14 0 15,6-10 1-15,2-5 8 16,0-11 2-16,-2-19-5 16,-1-7 1-16,-1-1-3 15,0-5-3-15,-2 1 0 16,0 0 0-16,-2 3 3 16,-6 9-1-16,-4 10-2 15,-11 8 0-15,-4 10 0 16,-2 2 0-16,0 0-8 15,0 9-7-15,-11 14 15 16,1 9 0-16,2 7 0 16,8 1 0-16,0 1 0 15,14-2 5-15,6 1-3 0,0-3 0 16,-7-7 1-16,-1-9 9 16,-10-5-2-16,-2-6 6 15,0-3-12-15,-11-3 4 16,-23-4-2-16,-13 0-6 15,-15 0-3-15,-12 0-52 16,-6-3-83-16,-5-2-568 16</inkml:trace>
  <inkml:trace contextRef="#ctx0" brushRef="#br0" timeOffset="198913.18">2618 8078 312 0,'0'0'456'0,"0"0"-305"16,0 0-53-16,0 0-49 15,0 0 4-15,0 0-12 16,0-35-11-16,0 33 17 16,0 2-3-16,0 0-27 15,0 0-17-15,0 12-26 16,-4 22 26-16,-7 15 0 16,0 10 7-16,2 2-5 15,3-3 0-15,3-11 3 16,3-8-3-16,0-15-2 15,0-12 7-15,0-4-7 16,0-8 1-16,0 0-1 16,9 0-26-16,9-30 26 0,6-12-5 15,5-7-21-15,0 1 16 16,-4 6 10-16,-5 6 0 16,-9 10 1-16,-1 12 1 15,-6 8 19-15,2 6 2 16,3 0-23-16,5 26-18 15,7 18-18-15,0 5 36 16,-1-1 25-16,0-8-16 16,-6-15 0-16,-4-10-3 15,-3-9 1-15,-2-6-1 16,-3 0 9-16,0-9 3 16,5-25 18-16,-5-9-31 15,2-15-5-15,-4-5-24 0,0 2-2 16,0 3-7-1,0 11 10-15,-6 13 23 0,-3 16 39 16,4 10 5-16,1 6 3 16,4 2-23-16,0 0-24 15,-3 2-7-15,3 17 1 16,0 8 4-16,0 1 4 16,0-2-2-16,0-4 0 15,5-2 2-15,7-6-3 16,-2-5 1-16,4-9-12 15,4 0-1-15,2-7 8 16,5-27 5-16,2-8-50 16,-2-8-31-16,-2 0 32 15,-3 1 49-15,-5 5 0 0,-1 4 13 16,-3 6 33 0,-4 9 14-16,-3 10-9 0,-1 9-9 15,-1 6-14-15,-2 0-13 16,0 0-10-16,2 0-5 15,-2 6-7-15,3 26-14 16,-1 14 21-16,-2 16 21 16,0 9 1-16,0 1-13 15,-5 6 0-15,-6 4 4 16,0-1-5-16,-2-4-8 16,3-8 4-16,-1-17-3 15,3-16 2-15,3-14-2 16,2-12 0-16,3-10 1 0,0 0 11 15,0-4-10-15,5-26 3 16,15-16-6-16,9-10-1 16,4-7-13-16,3 8-1 15,0 4 6-15,-2 15 5 16,-1 6 0-16,-2 10 3 16,-4 8-1-16,-5 3 0 15,-6 9 0-15,-8 0 0 16,-1 0-3-16,-2 12 2 15,-3 13 3-15,1 11 1 16,-3 9 11-16,0 2-9 16,0 1 8-16,0-3-11 0,0-9 3 15,0-10-2-15,0-8 0 16,0-10-1-16,0-8 2 16,0 0-1-16,8-10-2 15,13-24 1-15,8-11-1 16,2-11-16-16,0 6-2 15,-4 8 2-15,-8 12 7 16,-5 16 9-16,-7 8 2 16,-5 5-2-16,0 1-2 15,0 0 2-15,2 12-2 16,6 17 3-16,-4 13 10 16,3 7 0-16,2-3-3 15,1-4-7-15,3-14 6 16,-1-10-4-16,-6-13 1 15,-1-2 4-15,-3-3-2 0,6-3 11 16,-2-26 16-16,3-14-15 16,1-13-13-16,-6-2-3 15,-1 2-1-15,-5 10-1 16,0 10-2-16,0 17-7 16,-9 12 7-16,-7 7 2 15,-3 16-1-15,-4 22-3 16,0 8 5-16,11 4-35 15,7-7-34-15,5-6-133 16,2-16-152-16,25-11-138 16</inkml:trace>
  <inkml:trace contextRef="#ctx0" brushRef="#br0" timeOffset="199242.99">4061 8122 826 0,'0'0'220'16,"0"0"-111"-16,0 0 24 15,0 0-48-15,0 0-32 16,0 0-24-16,7-97-29 16,-7 97-4-16,-7 7-6 15,-11 18 10-15,-1 5 0 16,0 2 0-16,11 0 4 16,8 0-4-16,2 4-5 15,31 5 5-15,9 0 4 0,-4-5 3 16,-11-5-1-1,-13-11-4-15,-14-4 7 0,0 2 2 16,-5-1 11-16,-19 0 9 16,-8-3-8-16,-3-4-11 15,-4-4-10-15,2-6 9 16,3 0-11-16,3-4-10 16,11-16-22-16,11-9-29 15,9-2-117-15,4-6-387 16</inkml:trace>
  <inkml:trace contextRef="#ctx0" brushRef="#br0" timeOffset="199622.14">4304 8286 885 0,'0'0'412'0,"0"0"-324"16,0 0-41-16,0 0-7 15,0 0-12-15,0 0-28 16,85-71 6-16,-49 45-6 15,-1 0-6-15,-2-1 3 16,-8 4 2-16,-8 0 1 16,-5 4-1-16,-5 1-4 15,-7 2 0-15,0 4 0 16,0 4-1-16,0 4-11 16,-15 4-2-16,-10 0-5 15,-8 7 20-15,-8 24-2 16,-1 5 6-16,-1 8 0 15,12 2 3-15,9-2 12 0,12 0 4 16,10-6-2-16,0-4 0 16,32-3-7-16,19-11 5 15,12-8 18-15,5-12-5 16,4 0-21-16,-11-19-7 16,-11-26-9-16,-9-8-55 15,-22-2-152-15,-11 0-1044 16</inkml:trace>
  <inkml:trace contextRef="#ctx0" brushRef="#br0" timeOffset="200293.34">5550 8053 801 0,'0'0'129'16,"0"0"-38"-16,0 0-44 0,0 0-34 15,0 0-13 1,0 0-1-16,-31 44 1 0,11 2 30 16,-1 10-6-16,4 6 5 15,6 0-8-15,6-2-14 16,5-11 1-16,0-13-8 15,22-14 0-15,8-13 7 16,5-9 11-16,0-17-2 16,0-25 52-16,-9-15-47 15,-10-8-9-15,-12-1 5 16,-4 1 7-16,0 9 17 16,-18 12-20-16,-2 12-6 15,4 16 8-15,3 12-23 16,-5 4-8-16,-9 22 6 15,-4 24-6-15,2 21 8 0,10 10-79 16,14-2-179-16,5-14-158 16</inkml:trace>
  <inkml:trace contextRef="#ctx0" brushRef="#br0" timeOffset="200655.14">5810 8191 674 0,'0'0'332'16,"0"0"-236"-16,0 0-3 15,0 0-47-15,0 0-20 0,0 0-9 16,85-80-17 0,-71 110 0-16,-3 12 4 0,-2 13 26 15,-2 8-2-15,2-3-17 16,-3-5 7-16,-1-15 3 15,-1-18-10-15,-2-10-1 16,-2-12 5-16,0 0 30 16,2-4 24-16,8-34 0 15,3-24-29-15,7-18-36 16,9-7-2-16,0 1 2 16,2 11-4-16,-4 14 0 15,-7 14-18-15,-4 22-8 0,-10 11-12 16,-1 14-22-16,-1 5-84 15,-2 28-171-15,-2 7-101 16</inkml:trace>
  <inkml:trace contextRef="#ctx0" brushRef="#br0" timeOffset="201373.11">6286 8185 508 0,'0'0'560'0,"0"0"-396"16,0 0-72-16,0 0-32 15,0 0-45-15,0 0-14 16,10-29-2-16,7 29 2 16,-5 0-1-16,2 0 0 0,-1 0 0 15,1 0 0-15,-1 0 3 16,5 0 2-16,-2-7 2 16,4-11-3-16,-5-2-4 15,-3-4-10-15,-6-2 0 16,-6 0 3-16,0 2 1 15,0 6 0-15,-13 8 1 16,-1 6-1-16,-3 4-3 16,-3 0-5-16,-3 11 14 15,-4 22 0-15,0 9 7 16,4 12 2-16,2 6-6 16,11 8 5-16,6 0-2 15,4-5 3-15,0-9-9 16,27-14 12-16,4-13 0 0,8-8 1 15,1-17 0-15,2-2 5 16,3-18 2-16,-3-19-7 16,-1-10-4-16,-8-11-7 15,-6-2-2-15,-6-2-8 16,-7 1 0-16,-9 11 8 16,-5 10 5-16,0 8 0 15,0 12 0-15,0 10 11 16,0 5 4-16,0 5-5 15,0 0-15-15,0 5-15 16,-14 21 11-16,-3 6 4 16,0 7 2-16,11-4-2 15,6 2-3-15,6-8-26 0,23-3 12 16,5-3-2-16,-1-12 4 16,-4-3-6-16,-4-3 10 15,-3-3 9-15,-3 6 0 16,-9 8-2-16,-1 4 4 15,-2 7 7-15,-4 4 11 16,-1 1 8-16,0-6 3 16,2-8-13-16,3-8 1 15,6-6-13-15,11-4 2 16,12 0 5-16,7-22-1 16,5-7-10-16,4-6-18 15,2 0-36-15,4-1-152 16,-2 1-339-16</inkml:trace>
  <inkml:trace contextRef="#ctx0" brushRef="#br0" timeOffset="202407.46">7540 8197 340 0,'0'0'613'0,"0"0"-472"16,0 0-98-16,0 0-7 15,0 0-19-15,0 0-15 16,-17 0-1-16,17 0-1 15,0 0 3-15,0 0 0 16,0 0 3-16,0 0-2 16,0 0-3-16,0 0 4 0,0 0 0 15,-6 0 9-15,-4-10 1 16,-1-12-7-16,-3 0 0 16,-1-4-1-16,-1-1-3 15,1 8-3-15,-1 3 1 16,3 8 25-16,-3 4 12 15,3 4-18-15,-2 0-14 16,-6 12-4-16,-1 18 4 16,-3 12 4-16,4 8-2 15,0 4 1-15,3 1-7 16,5-8-1-16,7-4 1 16,-2-15-1-16,8-10 0 15,0-13 1-15,0-5-3 16,8-11 2-16,21-31 0 15,6-14-2-15,3-5-6 0,-1 5-15 16,-5 11-13-16,-6 11 14 16,-5 9 20-16,-10 11 1 15,-5 9 0-15,-1 5 22 16,-2 0 2-16,-1 0-15 16,2 29-9-16,0 17 35 15,-2 15 1-15,3 7-15 16,-1-1-4-16,4-9-6 15,0-12-7-15,3-21-5 16,5-13 5-16,-1-12-3 0,8 0 7 16,1-26 3-1,5-20-8-15,3-12-4 0,-3-6-12 16,2-3-4-16,0-1 1 16,-2 6 2-16,0 2 10 15,-6 7 1-15,-4 10 4 16,-5 8-4-16,-5 15 4 15,-7 10 11-15,-2 9-1 16,0 1-7-16,0 0-5 16,0 4-8-16,-16 19 6 15,-4 9 2-15,-2 6 7 16,-1 8-4-16,6 12 2 16,-1 5-5-16,5 4 11 15,8 7-11-15,5-12 3 16,0-11-3-16,5-13 4 0,19-18-1 15,4-15-3 1,9-5 11-16,1-19 1 0,-1-25-7 16,1-15-5-16,-2-12-17 15,-4 0-1-15,-7-4 0 16,-2 3 2-16,-7 4 6 16,-3 3 1-16,-4 11 9 15,-2 14 0-15,-3 15 0 16,-4 14 0-16,0 11 0 15,0 0 0-15,0 9-10 16,0 18 10-16,-4 7 1 16,-6 9 9-16,4 0-9 0,-3 11 4 15,5 10 9 1,4 5 2-16,0-2-3 0,0-8-6 16,9-12-4-16,15-19 1 15,10-19 2-15,6-9 4 16,9-34-10-16,3-17-9 15,-4-7-41-15,-7 0-21 16,-15 5-263-16</inkml:trace>
  <inkml:trace contextRef="#ctx0" brushRef="#br0" timeOffset="203729.33">8763 8207 305 0,'0'0'119'0,"0"0"-11"15,0 0 71-15,0 0 36 16,0 0-74-16,0 0-57 16,39-56-30-16,-22 27-14 15,2-6-23-15,-1-1-9 16,2-2 4-16,-2-1-8 16,-2 5-1-16,-7 8-3 15,-5 11-1-15,-2 8-5 16,-2 7 1-16,0 0-14 15,0 0-19-15,0 24 30 16,-11 14 8-16,-5 8 7 16,-1 9-2-16,1 3 2 15,3 6 14-15,3-1 1 0,6-7-2 16,4-10-8-16,0-12-3 16,0-10 4-16,0-12-10 15,12-8 12-15,5-4-5 16,8-4 1-16,4-26 12 15,4-15-14-15,-2-3-6 16,0-3-3-16,1 4-9 16,-6 7 4-16,-3 8 3 15,-6 12 2-15,-5 8 3 16,-8 10-3-16,-2 2 0 16,3 0-5-16,-3 18-8 15,-2 15 13-15,2 4 20 16,-2 7-7-16,0 0-4 0,0-4-4 15,0-4 4-15,0-12-6 16,0-11-1-16,0-6 1 16,0-7-2-16,0 0 10 15,0 0-4-15,0-16 4 16,2-13-5-16,17-14-6 16,5-3-11-16,0 4 0 15,7 5-1-15,0 5 8 16,-2 9 2-16,-4 7 2 15,0 6-2-15,-7 8 1 16,-1 2 1-16,-3 0 1 16,-3 22 6-16,-5 7 7 15,-3 8 5-15,-3 4-8 0,0-6-2 16,0-1-4-16,0-6-2 16,-9-7-1-16,0-6 3 15,3-6-3-15,1-7 0 16,0-2 3-16,3 0-5 15,0-22-2-15,2-14-22 16,0-11-2-16,9 1 9 16,15 2 12-16,1 8 5 15,4 4-5-15,0 10 4 16,-2 6 2-16,-6 10 4 16,-4 6 11-16,-1 0-3 15,-3 13-2-15,0 16 16 16,-4 5 8-16,0 4-7 0,-3-2-9 15,1-8-9-15,0-12-2 16,-3-8-6-16,-1-8 2 16,-1 0 0-16,4-1 8 15,6-25-12-15,3-11 0 16,1-7-48-16,-5-2-21 16,-5-2-85-16,-1-4-398 15</inkml:trace>
  <inkml:trace contextRef="#ctx0" brushRef="#br0" timeOffset="203990.57">9500 7608 662 0,'0'0'283'15,"0"0"-191"-15,0 0 7 16,0 0-26-16,0 0-58 16,0 0-6-16,-83 124-1 15,102-116-3-15,3-8 17 16,-2 0 65-16,-2-18-28 15,-7-14-24-15,-5-4-16 16,-6 2-10-16,0 8-6 16,0 11-3-16,0 11-2 15,-6 4-6-15,-12 15 0 16,0 20 8-16,2 17 0 16,10 7-43-16,6 0-104 15,2-5-180-15,20-11-526 16</inkml:trace>
  <inkml:trace contextRef="#ctx0" brushRef="#br0" timeOffset="204351.61">10075 7683 785 0,'0'0'287'16,"0"0"-162"-16,0 0-31 15,0 0-4-15,0 0-57 16,0 0-24-16,5-33-9 0,-5 61 0 16,0 12 10-1,0 14 35-15,-5 10-21 0,-11 11 2 16,1 11-10-16,-3 16-5 16,-1 14-1-16,-2 9-4 15,1 5 2-15,0 6-6 16,-2-2-1-16,-1 3 7 15,-4-7 7-15,4-13-7 16,-2-17-4-16,0-22-3 16,5-22 1-16,7-22-1 15,11-24-1-15,2-10-56 16,0-35 12-16,17-25-57 16,3-19-230-16,1-9-453 15</inkml:trace>
  <inkml:trace contextRef="#ctx0" brushRef="#br0" timeOffset="204607.11">10044 7940 802 0,'0'0'229'16,"0"0"-175"-16,0 0-15 15,0 0-3-15,0 0 27 16,0 0-19-16,194-41-14 15,-192 58-7-15,-2 7 0 16,0 8 9-16,-22 3-5 16,-11 3-14-16,-6 0 4 0,2-4-9 15,1-8-8-15,9-12-8 16,9-14-46-16,12 0-155 16,6-14-48-16,2-19-483 15</inkml:trace>
  <inkml:trace contextRef="#ctx0" brushRef="#br0" timeOffset="205761.69">10668 7947 300 0,'0'0'422'0,"0"0"-283"0,0 0-58 15,0 0 51 1,0 0-48-16,0 0-37 0,-11-29-23 15,9 14-10-15,0-7 1 16,0 1-3-16,-3 3 8 16,-2 0 1-16,-2 4 4 15,-4 4-9-15,-3 3 5 16,-1 4-8-16,-6 3-7 16,-6 0-6-16,-2 22 0 15,-2 12 2-15,-1 12 1 16,1 5 3-16,6 5-1 15,5-2-1-15,9-6-1 16,1-6-2-16,10-12 0 0,2-14 2 16,0-11-3-1,0-5 2-15,18-19-1 0,13-17-1 16,5-10-10-16,-1 0-14 16,-1 5-4-16,-3 2 3 15,-4 7 23-15,-7 11 2 16,-5 10 0-16,-3 8 19 15,-1 3 3-15,7 8-13 16,1 23 21-16,4 9-6 16,-3 6 7-16,-2-5-12 15,-7-3-7-15,-2-9 2 16,-3-15-12-16,-1-5 0 0,-1-8 3 16,1-1 6-1,10-6-3-15,10-21-8 0,11-14-15 16,6-7-22-16,3 3-12 15,-3 4-7-15,-4 0 49 16,-4 11 4-16,-3 5 6 16,-4 8 10-16,-8 9 23 15,-5 8-9-15,-5 0-9 16,-3 2-15-16,1 21 7 16,0 9 5-16,-3-1 2 15,1 2-7-15,-1-5-5 16,-2-11-2-16,0-5-3 15,0-10 3-15,-2-2-2 16,0 0 6-16,0 0 2 16,0-15-9-16,0-13-26 0,0-1 9 15,0-3 16-15,0 2-6 16,-4 5 6-16,0 3 2 16,-1 7 2-16,1 7-1 15,2 8 14-15,-5 0-5 16,-6 0-11-16,-3 28 1 15,-6 12-1-15,2 9 7 16,1 2 3-16,9 2-5 16,7 0 0-16,3-7-2 15,0-9-2-15,16-9 2 16,6-10-2-16,7-14 1 16,7-4 9-16,7-17-3 15,1-30-4-15,5-5-4 16,-5-8-12-16,-1-6-7 0,-10 0 3 15,-6-4 3-15,-5-2 13 16,-10 7-4-16,-6 5 4 16,-2 14 3-16,-4 16-2 15,0 13 8-15,3 12 3 16,-3 3 0-16,0-1-12 16,0 3 0-16,0 0-3 15,0 8-2-15,0 26 5 16,-7 16 5-16,-4 8 3 15,0 11-1-15,2 3-4 16,7-4 4-16,0-3 3 0,2-11-5 16,0-10-2-1,0-9 6-15,13-10-9 0,7-16 1 16,5-9 2-16,6 0 12 16,2-23-15-16,5-14-28 15,-5-4-25-15,-8-3-22 16,-7 1-208-16,-16-1-261 15</inkml:trace>
  <inkml:trace contextRef="#ctx0" brushRef="#br0" timeOffset="205905.72">11511 7788 688 0,'0'0'367'0,"0"0"-186"16,0 0-46-1,0 0-51-15,0 0-72 0,0 0-12 16,209-88-29-16,-175 66-67 15,-18 4-135-15,-16-2-338 16</inkml:trace>
  <inkml:trace contextRef="#ctx0" brushRef="#br0" timeOffset="206976.21">12432 7770 178 0,'0'0'250'0,"0"0"-30"16,0 0 39-16,0 0-44 15,0 0-57-15,0 0-64 16,9-2-28-16,-9 2-34 15,0 0-22-15,0 0-10 16,-12 10-9-16,-8 19 9 16,-4 6 5-16,3 8-3 15,6-1-2-15,3 0 2 0,10-5 0 16,2-12-2-16,0-7 0 16,14-14-4-16,15-4 4 15,5-8 8-15,-1-22-8 16,2-11-13-16,-3-8-6 15,-1-8-16-15,-7-3 2 16,-7 1 13-16,-11 10 19 16,-6 11 1-16,0 14 12 15,0 14 25-15,-12 7-3 16,-5 3-6-16,-3 8-19 16,-1 23-9-16,2 8 1 15,5 7 1-15,5 5 3 0,3-1 0 16,6-5 2-16,0-9-7 15,0-10 2-15,0-11-2 16,11-8-1-16,9-7 1 16,9-7 13-16,4-22 2 15,5-10-10-15,3-5-1 16,-1 3-4-16,-5 6-9 16,-6 9 9-16,-6 14-2 15,-13 6 0-15,-1 6 1 16,3 0-13-16,-1 14 1 15,5 16 13-15,-1 6 21 16,-9 4-8-16,-4 0 2 16,-2-1-2-16,0-7-7 0,-4-9 1 15,-5-9 3-15,3-5-7 16,2-9-3-16,4 0 7 16,0 0 3-16,0-11 1 15,0-23-11-15,13-10-9 16,18-3-8-16,6-1 0 15,-1 11 5-15,3 13 6 16,-2 13 5-16,-1 11-3 16,-1 11-1-16,-4 27 3 15,-8 12 2-15,-9 6 0 16,-10 0 6-16,-4-3-6 16,0-13-24-16,-14-20-260 15</inkml:trace>
  <inkml:trace contextRef="#ctx0" brushRef="#br0" timeOffset="207605.01">13571 7435 637 0,'0'0'363'15,"0"0"-136"-15,0 0-82 0,0 0-68 16,0 0-51-16,0 0-26 15,-7 20-10-15,30 24 10 16,6 3 13-16,-1-10-7 16,-6-10-3-16,1-13 1 15,-1-13-1-15,0-1-3 16,5-17 0-16,0-24-20 16,-5-9 15-16,1-9 4 15,-6 1 1-15,-1 3 2 16,-5 12-2-16,-5 14 0 15,-1 14 7-15,-2 13 17 16,-3 2-24-16,0 19-4 16,0 27-7-16,0 19 11 0,-8 10 3 15,-13 3 0-15,-6 1-3 16,-2-7-38-16,0-6-94 16,4-12-179-16,5-18-302 15</inkml:trace>
  <inkml:trace contextRef="#ctx0" brushRef="#br0" timeOffset="207831.93">13702 7749 721 0,'0'0'272'16,"0"0"-117"-16,0 0-16 16,0 0-40-16,0 0-26 0,0 0-33 15,31-60-21 1,-19 60 0-16,-2 19-4 0,-3 15-2 15,-2 12-11-15,-5 12 6 16,0 7-2-16,0 3-2 16,0 0-4-16,0-5-33 15,11-14-50-15,14-19-171 16,8-24-532-16</inkml:trace>
  <inkml:trace contextRef="#ctx0" brushRef="#br0" timeOffset="208392.99">14613 7793 718 0,'0'0'183'15,"0"0"-61"-15,0 0 25 16,0 0-22-16,0 0-37 15,0 0-25-15,17-116-27 16,-17 116 0-16,0 0-22 16,0 0-5-16,0 13-9 15,0 21 0-15,-3 10 2 16,-3 0 5-16,2 2-5 16,0-5 0-16,4-8-1 15,0-8 1-15,0-10 1 0,10-10 0 16,7-5-1-16,8 0 7 15,6-27 2-15,3-9-3 16,-1-8-6-16,-2-2-2 16,-4-3 0-16,-2 3-13 15,-7 6 1-15,-3 1 2 16,-6 13 10-16,-4 8 1 16,-3 9 0-16,-2 6-1 15,0 3-7-15,0 0 5 16,0 0-1-16,0 0 3 15,0 10 1-15,7 18 1 16,10 8 4-16,10 8 2 16,-3 0-4-16,-8-2 3 0,-9-4 8 15,-7-6-6-15,-4-5-6 16,-25-9-2-16,-5-10 9 16,-7-8-10-16,2 0-6 15,1-31-34-15,-3-10-25 16,8-12-87-16,2-8-265 15,9-12-497-15</inkml:trace>
  <inkml:trace contextRef="#ctx0" brushRef="#br0" timeOffset="208627.86">14848 7209 860 0,'0'0'301'0,"0"0"-169"15,0 0-107 1,0 0-10-16,0 0 1 0,0 0-5 15,-15 99-2-15,34-88-5 16,-1-11 5-16,-3 0 20 16,-3-4 11-16,-7-20-7 15,-5-6-9-15,0 0-17 16,-9-1 10-16,-9 9-13 16,-7 10-4-16,-4 12 0 15,-4 2-43-15,-7 33-112 16,-3 9-374-16</inkml:trace>
  <inkml:trace contextRef="#ctx0" brushRef="#br0" timeOffset="210216.81">2583 9587 436 0,'0'0'385'0,"0"0"-233"0,0 0-78 16,0 0-17-16,0 0-12 15,0 0-26-15,0 12-15 16,-6 13 26-16,-5 4 22 15,-1-2-23-15,5-6-2 16,1-5-2-16,2-7-9 16,4-9-6-16,0 0 1 15,0 0 9-15,0-3 21 16,13-26 1-16,16-14-15 16,13-13-27-16,9-4 5 15,-1-6 0-15,-2 1-5 0,-9 9-9 16,-11 13 8-16,-10 14 1 15,-9 14-1-15,-7 10 3 16,-2 5-5-16,0 0 3 16,0 0-7-16,0 0-6 15,-2 14 10-15,-9 12 3 16,0 6 0-16,1 7 1 16,2 5 1-16,-1 2 2 15,3 0-3-15,-2-5-1 16,0-7 1-16,-1-7 2 15,-1-10 1-15,2-8-2 16,-3-4 6-16,5-5-3 16,-4 0 6-16,-5-3 7 0,1-17-9 15,-8-6-7-15,6-2 0 16,3 1 6-16,6 6-8 16,5 3 2-16,2 10 2 15,0 4-1-15,0 4-3 16,0 0-2-16,0 0-3 15,7 25-7-15,10 10 12 16,2 5 3-16,-2 1 3 16,-1-6-6-16,3-10 1 15,4-10 0-15,-1-9-1 16,5-6 3-16,2 0-2 16,3-18 8-16,-3-11-3 0,2-8-6 15,-4-4-2 1,-4-2-14-16,0 2-2 0,-5 0 10 15,-3 2 8-15,1 2 0 16,-3 4 0-16,-3 8 1 16,-4 11 0-16,-4 7 1 15,-2 7-1-15,0 0-1 16,0 0-3-16,0 7-6 16,-2 20 8-16,-9 15 1 15,2 9 12-15,5 0-10 16,4-2 3-16,0-10-2 15,0-10-3-15,4-12 5 16,12-8 0-16,3-6-1 0,8-3 1 16,9-9 4-1,5-26-9-15,-2-4-25 0,-1-11-29 16,-9 1-146-16,-13-3-127 16</inkml:trace>
  <inkml:trace contextRef="#ctx0" brushRef="#br0" timeOffset="210487.66">3227 8915 1132 0,'0'0'170'16,"0"0"-170"-16,0 0-41 16,0 0 41-16,0 0 13 15,0 0-10-15,20 203-3 0,-9-190 2 16,-7-11 6-16,-4-2 13 15,0 0 51-15,0-22 21 16,0-7-72-16,0-7-19 16,-4 7 4-16,-7 9-6 15,5 8-2-15,2 12-20 16,-4 0-39-16,6 25-79 16,2 15-38-16,0 9-59 15,4 0-201-15</inkml:trace>
  <inkml:trace contextRef="#ctx0" brushRef="#br0" timeOffset="211183.27">3557 9597 820 0,'0'0'192'0,"0"0"-65"16,0 0-35-16,0 0-23 15,0 0-28-15,0 0-23 16,-2-130-11-16,2 99-6 15,0 1 6-15,-4 6-3 16,-7 7-1-16,-1 3 0 16,1 5 21-16,-3 7-17 15,1 2-7-15,-3 0-6 16,-3 13 6-16,-4 11-3 16,-1 10 3-16,4 3 3 0,4 0-3 15,10-4 1 1,6-4-1-16,0-10-1 0,0-7-1 15,15-7-6-15,1-5 8 16,4-5 11-16,0-21 0 16,4-3-6-16,-3-4-1 15,-2 1-2-15,-3 2-1 16,-3 2 3-16,-3 6-2 16,-2 4-2-16,-1 6 2 15,-3 6 4-15,-2 6 17 16,-2 0-4-16,0 0-10 15,3 0-9-15,-1 2-6 16,3 24-1-16,-1 13 7 16,1 14 15-16,-3 12 1 15,-2 7-4-15,0 9-8 0,0 4 6 16,-2 4 0-16,-9-4-7 16,-1-2 1-16,3-13-2 15,-1-10-1-15,0-12 4 16,-1-9 3-16,-1-8 4 15,2-7-6-15,-1-4 2 16,-1-6 5-16,6-5-8 16,1-6 4-16,-1 0 10 15,-1-3 7-15,-7 0 4 16,-3 0-6-16,-7-20 9 16,-1-14-1-16,4-16-12 15,8-18-3-15,11-14-12 0,2-15-5 16,18-7-2-16,18 0-28 15,6 7-29-15,0 20-11 16,-3 10-11-16,-8 17-3 16,-5 14-123-16,-6 10-297 15</inkml:trace>
  <inkml:trace contextRef="#ctx0" brushRef="#br0" timeOffset="211887.72">3723 9399 79 0,'0'0'672'0,"0"0"-468"15,0 0-79-15,0 0 14 16,0 0-25-16,0 0-49 16,10-29-33-16,-3 17-24 0,1 2 2 15,0 1 4-15,-4 4-4 16,-2 5 6-16,-2 0-10 16,0 0-6-16,0 5-7 15,0 21-8-15,0 13 15 16,0 10 1-16,0-3 2 15,0-6 1-15,0-13-1 16,0-12-1-16,0-9-1 16,0-6 3-16,0 0 3 15,0 0 1-15,0 0 5 16,0-18-1-16,5-8-10 16,9-6-2-16,3-3 0 15,3 3-1-15,3 4 0 16,1 2-3-16,-2 8 1 0,-2 6 1 15,-2 5-2-15,0 5-5 16,-3 2 6-16,-3 0-2 16,-4 0 0-16,-1 7 3 15,-1 16 2-15,0 7 0 16,-2 3 2-16,-2 2 7 16,2-3-1-16,-1-8-2 15,-1-7-5-15,0-5-1 16,0-10 7-16,0-2-7 15,0 0 4-15,4 0 2 16,5-2 6-16,7-15 6 16,5-10-9-16,6-4-4 15,3-1-3-15,1-4-2 0,-4 1 1 16,-2 5 1-16,-9 4-1 16,-7 8 0-16,-5 6 0 15,-2 5 0-15,-4 7 2 16,0 0-3-16,0 0-1 15,0 0-5-15,0 0 6 16,0 0-11-16,0 9 3 16,0 17 5-16,0 11 3 15,0 0 4-15,0 1 2 16,0-2-3-16,6-9-2 0,3-10 5 16,-1-6-1-1,6-11-5-15,3 0-10 0,6-14-24 16,0-22-47-16,-3-10-287 15</inkml:trace>
  <inkml:trace contextRef="#ctx0" brushRef="#br0" timeOffset="212039.73">4384 9024 914 0,'0'0'376'16,"0"0"-304"-16,0 0-72 15,0 0-6-15,0 0 4 16,0 0 2-16,-36 116 3 15,36-92-3-15,0-2-32 16,-2 0-91-16,0-2-215 16</inkml:trace>
  <inkml:trace contextRef="#ctx0" brushRef="#br0" timeOffset="212442.63">4674 9372 475 0,'0'0'738'15,"0"0"-609"-15,0 0-83 16,0 0-30-16,0 0-5 16,0 0-11-16,139-224 5 15,-120 190-5-15,-7 0-3 16,-3 2 3-16,-7 3 2 16,-2 5 1-16,0 2 0 0,0 4 0 15,-9 7 6-15,-1 2-9 16,0 9-8-16,-1 0-4 15,-5 0 10-15,1 14 1 16,1 8 1-16,1 9-1 16,3 8-1-16,2 16 0 15,3 13 2-15,3 15 19 16,2 10 15-16,0 10-7 16,0 1-4-16,0 5 1 15,-6-8-7-15,-8-9-5 16,-1-14-8-16,1-20 0 15,3-19-2-15,2-20 4 16,2-10-5-16,-2-9-1 0,-2 0-23 16,-5-30-21-1,3-18-80-15,4-14-428 0</inkml:trace>
  <inkml:trace contextRef="#ctx0" brushRef="#br0" timeOffset="213185.29">4630 9557 1033 0,'0'0'211'0,"0"0"-130"16,0 0-31-16,0 0-49 15,0 0 9-15,0 0-5 16,271-146-5-16,-226 123-3 0,-12 2-22 16,-8 0 7-1,-12 5 1-15,-9 5 14 0,0-1 3 16,-4 5-1-16,0 3 1 15,0 1 4-15,0 3 3 16,0 0 3-16,0 0 0 16,0 0-7-16,0 0 7 15,0 0-10-15,0 21-3 16,0 9 3-16,0 4 5 16,0 1 5-16,0-4-6 15,4-4 5-15,4-9 1 16,-1-6-8-16,2-7-2 15,0-5 2-15,6 0 10 16,10-7-1-16,8-21 6 16,3-11-14-16,5-3 1 0,-2-2-7 15,1 0 3 1,-1 3-21-16,-2 8 12 0,-5 8 7 16,-5 8 1-16,-10 8 1 15,-5 6 0-15,-8 1 1 16,-2 2 7-16,-2 0-2 15,2 0-6-15,-2 12 8 16,2 10 2-16,0 0 2 16,-2-1-6-16,0-6-3 15,0-5 0-15,0-6-1 16,0-4-1-16,0 0 3 16,0 0-2-16,0 0 6 0,0 0 5 15,0-14-3 1,0-8-9-16,3 0 0 0,-3 0 2 15,0 8-3 1,0 2-1-16,0 6 1 0,-7 4 0 16,-6 2-1-16,-3 0 1 15,-6 12-6-15,0 15 6 16,2 10-4-16,1 9 1 16,9 8 3-16,7 3 3 15,3-4 4-15,7-6 3 16,22-15-3-16,6-17-2 15,3-15 2-15,3 0 0 16,-6-27-7-16,-3-19-13 16,-12-9-46-16,-14-3-180 15,-6 0-287-15</inkml:trace>
  <inkml:trace contextRef="#ctx0" brushRef="#br0" timeOffset="213405.16">5289 8897 1073 0,'0'0'176'0,"0"0"-141"15,0 0-7-15,0 0-18 16,0 0-6-16,0 0-4 16,137 6 0-16,-131-6-5 15,-6 0 3-15,0 0 2 0,0-4-16 16,-16-9-103-16,-10-1 22 15,-5-1-126-15,-3 1-588 16</inkml:trace>
  <inkml:trace contextRef="#ctx0" brushRef="#br0" timeOffset="-213979.56">5808 9252 374 0,'0'0'383'16,"0"0"-271"-16,0 0-109 16,0 0-3-16,0 0-11 0,0 0 11 15,10 12 0 1,-6-4 3-16,-2-6 4 0,-2 0 9 16,0-2-10-16,3 0 19 15,-3 0 8-15,2 0-5 16,0 0-4-16,4 0 26 15,4-6 34-15,-4-10-72 16,3 0 3-16,-7 0-10 16,0 0 6-16,-2-1-11 15,0-3-3-15,0 3 3 16,-8 1 3-16,-5 4-3 16,-5 6-10-16,-1 3 7 0,-2 3 0 15,-6 0 6 1,2 9-6-16,3 12 2 0,-1 8-5 15,8 3 6-15,4 4 0 16,4 3 9-16,2 2 5 16,3 0 1-16,2-5-4 15,0-9-6-15,0-5 2 16,0-8 2-16,0-5-6 16,9-4 6-16,3-5 2 15,5 0-3-15,10-11 2 16,6-19-10-16,6-11-27 15,-4-5-2-15,-4-2 15 16,-2 2 6-16,-6 6 6 16,-6 10 2-16,-3 12 3 15,-7 9 1-15,-7 8 14 0,0 1 0 16,0 0-18-16,0 4-15 16,0 18 15-16,0 8 27 15,0 5 4-15,0 0-14 16,0 2 7-16,0-2-4 15,0-4-8-15,0-7-6 16,0-5 7-16,0-4-7 16,0-5 4-16,0-6-10 15,0-4 4-15,8 0-2 16,11 0 6-16,4-14 11 16,12-13-8-16,0-3-6 15,-4 0-5-15,0 2-6 0,-6 7 4 16,-5 7 1-16,-7 7 1 15,-6 5-2-15,-1 2-1 16,-1 0-5-16,-1 0-3 16,4 6 1-16,-4 14 10 15,-2 2 2-15,2 4 5 16,-2-2 3-16,-2-2 0 16,3-3-8-16,-3-6 1 15,0-3-3-15,0-3 2 16,0-7 1-16,0 0-2 15,0 0 12-15,0 0-4 16,2-14 0-16,12-12-9 16,3-5-15-16,3 2 10 0,3-2 3 15,4 7 1 1,-4 7-1-16,2 2-1 0,-2 10-3 16,-6 2 1-16,3 3-1 15,-4 0-3-15,-3 8 9 16,4 14 6-16,-7 4 10 15,1 4-4-15,-1 3-4 16,-2-4 5-16,-1-4-13 16,1-8 9-16,0-8-6 15,0-8-1-15,3-1 4 16,5 0 4-16,5-14-2 16,0-9-2-16,8-12-3 0,0-5-3 15,0-8-14 1,0-3-9-16,-6-5 9 0,-8 5 14 15,-1-2 0-15,-5 9 3 16,-3 11-1-16,1 6 4 16,-4 11 15-16,-3 6-5 15,0 6-6-15,0 4 1 16,0 0-6-16,0 0-5 16,0 0-3-16,0 0-6 15,-3 18 1-15,-6 18 7 16,-4 14 1-16,1 8 9 15,4 7 1-15,3-1 8 16,5-3-1-16,0-6-3 16,0-1-5-16,0-10-7 15,2-12 2-15,5-9 0 0,-1-13-2 16,2-6-1-16,0-4 2 16,5-2 0-16,6-24-3 15,1-8-36-15,-1-5-12 16,-5 1-18-16,-5-2-179 15,-9-1-407-15</inkml:trace>
  <inkml:trace contextRef="#ctx0" brushRef="#br0" timeOffset="-213831.64">6701 9232 521 0,'0'0'498'16,"0"0"-335"-16,0 0-79 15,0 0 3-15,0 0-16 0,0 0-47 16,124-20-24-16,-70 11-14 15,-8 0-78-15,-8 1-191 16,-11-1-202-16</inkml:trace>
  <inkml:trace contextRef="#ctx0" brushRef="#br0" timeOffset="-210230.57">1792 6687 962 0,'0'0'157'0,"0"0"-110"16,0 0-42-16,0 0 4 15,0 0-7-15,0 0-2 16,0 0-14-16,-63 44 13 16,53-8 1-16,4-1 0 15,6-8-3-15,0-2-1 16,0-11 0-16,12-4-1 15,5-8 10-15,10-2 5 16,6-6 17-16,4-21-2 0,-8 2-13 16,-10-4 2-16,-10 6-5 15,-9 0 6-15,0 5-4 16,0 4 3-16,-11 8-10 16,0 5-4-16,0 1 8 15,-2 9-18-15,-5 30-23 16,2 19-139-16,5-2-113 15</inkml:trace>
  <inkml:trace contextRef="#ctx0" brushRef="#br0" timeOffset="-208929.54">1700 11676 307 0,'0'0'282'0,"0"0"-167"15,0 0-10-15,0 0-6 16,0 0 1-16,0 0-38 16,13-29-17-16,-10 24 36 15,-3 1 5-15,0 1-21 16,0 1-24-16,0-1-18 0,0 3 0 16,0 0-16-16,0 0-7 15,0 0-16-15,0 0 3 16,-9 0 8-16,-4 6 5 15,-5 14 8-15,-2 6-7 16,6 0 3-16,3 1-8 16,11-4 2-16,0-5-7 15,0-1 3-15,11-8 6 16,10-4 7-16,0-5 1 16,0 0 1-16,-3-9 4 0,-10-13-8 15,-8-6 1 1,0 1-6-16,-8-1-8 0,-19 8-8 15,-2 11-2-15,-4 9-4 16,-3 0 21-16,0 12-2 16,8 22-74-16,12 7-214 15,16-5-558-15</inkml:trace>
  <inkml:trace contextRef="#ctx0" brushRef="#br0" timeOffset="-204750.61">29723 8548 669 0,'-11'-16'130'16,"-3"6"-36"-16,-1-1-61 16,-1 6 25-16,3 1-12 15,4 1 12-15,2 3-24 16,5 0 8-16,-2 0-10 16,1 0-2-16,3 0 6 15,0 0-6-15,0 0 1 16,0 0-9-16,0 0-9 15,16 0 1-15,26 0 2 16,27 0 24-16,20 0-19 16,3 0-18-16,-23-9 9 15,-22 4-8-15,-27 0 1 0,-17 5 2 16,-3-2-7-16,0 2-26 16,-19 0-29-16,-32 4-118 15,-20 18-50-15,-12-2-338 16</inkml:trace>
  <inkml:trace contextRef="#ctx0" brushRef="#br0" timeOffset="-197235.22">31319 9709 241 0,'0'0'105'0,"0"0"-22"16,0 0 39-16,0 0-17 16,0 0-10-16,0 0-10 15,0 0-10-15,29-78-4 16,-26 69 7-16,1-3-5 0,0-3-15 15,-2 3-20-15,3 2-10 16,-3 3-1-16,-2 5 4 16,0-1 5-16,0 3-9 15,0 0-16-15,0 0-11 16,0 0-3-16,0 3-12 16,0 18-8-16,0 9 23 15,0 6 3-15,0-5 0 16,0 2-1-16,0-6-1 15,16-6 3-15,1-7-4 16,6-7 6-16,1-7 12 16,8 0-6-16,-1-12-3 0,0-18 1 15,-4-5-8-15,-9-4-2 16,-7 0-4-16,-7 0 4 16,-2 4 2-16,-2 5 1 15,0 8-2-15,0 8 2 16,0 8 10-16,0 4 3 15,0 2-2-15,0 0-7 16,0 0-7-16,0 0-2 16,0 4-8-16,0 26-5 15,0 14 15-15,0 16 11 16,-10 8-5-16,-4 10-3 16,-4 11 4-16,0 7-2 15,-2 0 1-15,2-4-4 0,-2-9 0 16,1-10 3-16,0-4-2 15,7-9 0-15,2-12-2 16,6-9 0-16,1-14-1 16,1-9 0-16,2-7 1 15,0-8-1-15,0-1 2 16,-2 3 0-16,2-3 1 16,-2 0 0-16,2 0-3 15,-2 0 4-15,-3 0 1 16,-2 0 14-16,-6-21 6 15,4-9-13-15,2-12-7 16,7-2 5-16,0-6 5 16,14-4 5-16,15-2-13 0,4-4-2 15,3 0-2-15,6-3-1 16,3 3-2-16,4 4-4 16,2 2-25-16,0 8-25 15,-1 6-5-15,-4 10-56 16,-10 9-144-16,-5 11-205 15</inkml:trace>
  <inkml:trace contextRef="#ctx0" brushRef="#br0" timeOffset="-196914.41">31961 9835 76 0,'0'0'347'0,"0"0"-120"16,0 0-24-16,0 0-6 15,0 0-19-15,0 0-71 16,0 0-44-16,0 0-37 0,7 0-26 15,7-3 1 1,-1-4-4-16,3 1 2 0,-8 6-8 16,-1 0 5-16,-7 0 1 15,0 0-2-15,0 0-1 16,-2 18 3-16,-21 13-4 16,-10 5 14-16,-5-1 1 15,3 0 24-15,6-12-11 16,10-4 6-16,13-11-3 15,6-6-18-15,0 0 9 16,25 1-4-16,30-3 10 16,21 0 4-16,13 0-25 0,0-7-9 15,-4-3-55 1,-12 2-73-16,-21-4-336 0</inkml:trace>
  <inkml:trace contextRef="#ctx0" brushRef="#br0" timeOffset="-196663.72">31649 9252 1124 0,'0'0'203'0,"0"0"-126"16,0 0-48-16,0 0-23 16,0 0 0-16,0 0-9 15,238-10 3-15,-120 10-226 16,-12-14-547-16</inkml:trace>
  <inkml:trace contextRef="#ctx0" brushRef="#br0" timeOffset="-181451.03">24520 9601 35 0,'-4'14'24'0,"4"-7"-3"16,0-2-17-16,0-5 10 0,9 0 86 15,11 0-35-15,2 0-65 16,-4 0-85-16,-3-8-73 16</inkml:trace>
  <inkml:trace contextRef="#ctx0" brushRef="#br0" timeOffset="-176892.98">24819 9796 42 0,'0'0'78'0,"0"0"-55"16,0 0-10-16,0 0-1 16,0 0 27-16,0 0-1 15,2-3 19-15,-2 1 3 16,0 2-2-16,0-2 20 15,0 0-38-15,0-1-7 0,0 3-6 16,0 0 13 0,0 0 9-16,0 0-10 0,0 0-5 15,0 0-6-15,0 0-8 16,0 0 4-16,0-3 8 16,0 3-4-16,0 0 1 15,0-2-3-15,0 2 3 16,0-4-11-16,0 1-6 15,0-4-1-15,-2 2-4 16,-3-2 2-16,3 1 1 16,0-1-9-16,0 0 9 15,-1 0-7-15,3 0 11 16,-2 3-12-16,2 0 21 0,0 2 13 16,0 2-11-1,0-2 13-15,0 2 5 0,0 0-12 16,0 0-11-16,0 0-9 15,0 0-11-15,0 0-9 16,0 0-6-16,0 2-8 16,0 18 19-16,0 12 4 15,0 5 12-15,-8-3-5 16,1 2-2-16,-2-6-5 16,0-2 1-16,0-3 2 15,0-4 0-15,2-5-2 16,3-7 3-16,2 0-3 0,0-4 1 15,-1-5 0 1,3 0 0-16,0 0 0 0,0 0 1 16,0 0-3-16,0 0 2 15,0 0 5-15,0 0-3 16,0 0-1-16,0 0 1 16,0 0 1-16,0 0 0 15,0 0-3-15,0 0 2 16,0 0-1-16,0 0 2 15,0 0-3-15,0 0 0 16,0 0 0-16,0 0-2 16,0 0 0-16,0 0 5 15,0 0-3-15,0 0 1 16,0 0-2-16,0 0 3 16,0 0-3-16,0 0 1 15,0 0-1-15,0 0 0 16,0 0 1-16,0 0 1 0,0 0-2 15,0 0-1-15,0 0 2 16,0 0 1-16,-2 0-3 16,2 0 0-16,0 0 0 15,0 0 0-15,0-5-2 16,-2-2 2-16,2 5 6 16,0 2-3-16,0 0 4 15,0 0-6-15,0 0 5 16,0 0-4-16,0 0 0 15,0 0-1-15,0 0 1 16,0 0-2-16,0 0 2 16,0 0-1-16,0 0-1 0,0-5 2 15,0-2-2-15,0-4-6 16,0-3 0-16,0-5 6 16,0 0 2-16,0-5-1 15,0-6-2-15,2 2 3 16,3 6-1-16,-3 2-1 15,-2 6 2-15,2 4 0 16,-2 3-1-16,0 1-2 16,2 2 2-16,-2-1 0 15,2 2 0-15,-2 1-1 16,0 2 0-16,0 0-4 0,0 0 3 16,0 0-3-1,0 0 1-15,0 0 2 16,0-2 1-16,0 2 0 0,0 0-3 15,0 0 3-15,0 0 0 16,0 0-3-16,0 4 1 16,0 26-25-16,0 21 10 15,0 17 17-15,-2 4 0 16,-7-6 6-16,1-8-4 16,-2-10-2-16,6-12 5 15,2-7-5-15,0-14 1 16,2-4-1-16,0-8 2 0,-3-3-1 15,3 3 11 1,0-3 7-16,0 0 8 0,0 0-1 16,0-15-6-16,0-19-13 15,0-12-6-15,0-4-1 16,9-4 0-16,-3-1 3 16,2 2-1-16,-4 2 0 15,1 3-4-15,-3 8 6 16,0 10-4-16,0 12 3 15,-2 8-3-15,0 8 0 16,2 0-2-16,-2 2 0 16,0 0 2-16,0 0-7 15,0 0 2-15,0 4-6 16,0 35-1-16,0 19 6 16,0 20 6-16,0 4 2 0,0-2-2 15,-4-5 0-15,0-12 0 16,1-12 1-16,3-13-1 15,0-16-3-15,-2-10 3 16,2-8 0-16,0-2 4 16,0-2 5-16,0 1 9 15,0-1-4-15,0 0-6 16,0 0-8-16,0 0-13 16,0 0-110-16,0-19-545 15</inkml:trace>
  <inkml:trace contextRef="#ctx0" brushRef="#br0" timeOffset="-93320.84">2878 11301 621 0,'2'-20'243'0,"0"6"-178"16,0 2-13-16,0 3-2 15,-2-2-29-15,0 2 21 0,0 6-14 16,0-1 44-16,0 2-12 16,-8 2-37-16,-24 0 5 15,-8 2-2-15,-11 19-8 16,-5 8-7-16,4 2-7 16,11-3 4-16,12-5-4 15,12-2-4-15,13-10-9 16,4-1-1-16,0 4 3 15,31 6 6-15,25 4 2 16,7 5 17-16,-8-1-1 16,-13-4-9-16,-23-4-3 15,-9-3-5-15,-10 0-2 0,0-2 1 16,0 5 1-16,-26-1 9 16,-8 1-4-16,-12-1 27 15,1-8-23-15,3-5 2 16,9-4-11-16,14-2 5 15,9 0 0-15,7-2-5 16,3-23-51-16,15-8-254 16,35-7-611-16</inkml:trace>
  <inkml:trace contextRef="#ctx0" brushRef="#br0" timeOffset="-92175.72">3210 11434 154 0,'0'0'632'16,"0"0"-547"-16,0 0-77 15,0 0 28-15,0 0-9 16,0 0-18-16,87-34-1 16,-76 27 4-16,-7 6 59 15,-2 1 32-15,-2-2 1 16,2-2-33-16,-2-3-11 15,2-3-17-15,1 1-27 16,-3-5-10-16,0 0 0 16,0 0-6-16,0 0 0 15,0 2-11-15,-7 1 11 16,-10 2 7-16,-4 2 5 0,-5 5 0 16,-3 2-10-16,-3 0-1 15,1 22-1-15,0 8-1 16,4 6 1-16,7 6-1 15,7-1-1-15,4 1-1 16,5-1 1-16,4-12 2 16,0-3 0-16,0-8 0 15,0-12-2-15,0-1-1 16,6-5-3-16,12 0 6 16,11-17 21-16,7-15-7 15,6-9-9-15,-2 1-5 16,-5-1-2-16,-6 9 2 15,-8 7 0-15,-10 12 1 0,-9 7-1 16,-2 3 0 0,0 3-9-16,0 0 0 0,-5 13 0 15,-10 15 9-15,-3 7 6 16,3 9-2-16,1-7 0 16,8 1-4-16,3-9-1 15,3-8 0-15,0-7 2 16,0-6-2-16,3-2-2 15,15-6 3-15,6 0 14 16,2-11-4-16,6-22 0 16,-3-7-4-16,-3-6-6 15,-3 3-4-15,-5 8 4 16,-5 12 4-16,-4 9-2 16,-7 11 0-16,-2 3-2 0,0 0-3 15,0 14-15-15,0 22 17 16,0 9 1-16,-2 1 3 15,2-8-2-15,0-9-1 16,0-12 2-16,6-5-2 16,6-11 0-16,-1-1 5 15,5-4 3-15,9-26 1 16,1-12-6-16,5-6-3 16,0-3-10-16,-4 5 7 15,-3 7 3-15,-5 3 3 16,-4 11-3-16,-9 9 1 15,2 8 17-15,-8 8-2 16,0 0-1-16,0 0-7 0,0 0-8 16,0 0 0-16,0 8-3 15,0 26-6-15,0 27 9 16,0 17 6-16,-10 15-4 16,1 12 2-16,-1-5-2 15,-2 1 1-15,-1-6 2 16,-1-2 2-16,1-8 3 15,0-9-4-15,-1-12 0 16,1-10 4-16,2-10-5 16,0-16 0-16,2-10 0 15,5-10-1-15,1-8 2 16,1 0 10-16,-3 0 15 0,-1-14 18 16,-5-22 19-16,-3-20-57 15,8-14-7-15,6-8 2 16,0-11-6-16,22-3-1 15,20-2-17-15,12 2-29 16,4-1-14-16,0 8-17 16,0 13-4-16,-3 5-12 15,1 13-224-15,0 8-456 16</inkml:trace>
  <inkml:trace contextRef="#ctx0" brushRef="#br0" timeOffset="-91701.85">4514 11221 330 0,'0'0'472'16,"0"0"-423"-16,0 0-19 15,0 0-10-15,0 0 48 16,0 0-16-16,137-122-18 16,-116 92 8-16,1-4 30 15,-6-2 0-15,-8 4 17 0,0 4-49 16,-8 3-7 0,0 8-2-16,0 2-11 0,0 10-5 15,0 0-10-15,0 5-5 16,-14 0-4-16,-11 18 4 15,-6 24 0-15,-5 19 3 16,3 10-2-16,4 10-1 16,4 9 0-16,8 7 8 15,3 10 4-15,3 4 6 16,3-1 1-16,-6-5-10 16,3-10 9-16,-5-8-16 15,5-12 1-15,-2-14 1 16,1-18-2-16,2-15 4 15,3-16-6-15,0-10-20 16,0-2-35-16,1-37-15 0,1-23-424 16</inkml:trace>
  <inkml:trace contextRef="#ctx0" brushRef="#br0" timeOffset="-91042.23">4471 11442 1219 0,'0'0'217'0,"0"0"-163"16,0 0 1-16,0 0-20 16,0 0-33-16,0 0-2 15,151-135-21-15,-105 113-13 16,-2-2 7-16,-9 1 4 0,-8 0-2 16,-9 8 25-16,-9 6 2 15,-7 5-1-15,-2 4 1 16,0 0-2-16,0 0-7 15,0 18-8-15,-9 12 15 16,-1 7 12-16,-4 1-9 16,5-1 4-16,3-1-3 15,4-1-1-15,2-9-3 16,0-8 2-16,0-6-2 16,6-8 5-16,11-4 1 15,6-2 6-15,-1-26-3 16,1-8-9-16,-8-7-11 15,-9 2 4-15,-6 0-1 0,0 5 6 16,-10 6 2-16,-15 9 2 16,-6 3 12-16,2 9-6 15,2 4 0-15,12 2 2 16,8 3-2-16,7 0-3 16,0 0-5-16,0 0-4 15,0-2 4-15,11 0 4 16,14-2-2-16,8-2-3 15,9 3 1-15,-9 3-17 16,-1 0-4-16,-8 0 10 16,-8 3 1-16,0 7 9 15,-8-3 1-15,0 0-3 0,-8-2 3 16,0-5-3-16,0 0-1 16,0 0 4-16,0 0 1 15,0 0 6-15,0 0-1 16,0 0-3-16,0 0 0 15,0 0-2-15,0 0 1 16,0 0-4-16,0 0-2 16,0 0-21-16,0 0-40 15,0 0-133-15,0 0-79 16,0 0-417-16</inkml:trace>
  <inkml:trace contextRef="#ctx0" brushRef="#br0" timeOffset="-90278.18">4935 10935 613 0,'0'0'254'0,"0"0"-131"16,0 0 12-1,0 0-109-15,0 0-26 0,0 0 0 16,-212 86 0-16,154-22 16 15,5-2 1-15,5-6 10 16,11-10-1-16,14-10-12 16,12-10-14-16,11-9-4 15,0-10-3-15,21-7 7 16,19 0 34-16,4-30 0 16,7-10-14-16,-6-4-13 15,-9 3-6-15,-13 9-1 16,-13 15 3-16,-10 5 3 15,0 10 8-15,-2 2 12 0,-29 0-23 16,-16 26 12 0,-16 11-12-16,-8 9-3 0,-3 5 11 15,10 2-3-15,17-7-8 16,18-10 0-16,23-14-2 16,6-12-10-16,21-10 10 15,31 0 2-15,10-26 42 16,5-6-33-16,-5-7-9 15,-14 2-4-15,-11 2-10 16,-10 3 11-16,-11 12 3 16,-7 8 3-16,-9 6 2 15,0 6-5-15,0 0-6 0,-2 0-6 16,-16 18 12 0,-5 8 4-16,6 0-4 0,8 0-5 15,9-6-9-15,0-2 13 16,7-6-14-16,26-8 15 15,9-4 15-15,5 0 11 16,-1-9-9-16,-9-7-6 16,-13 4-6-16,-15 5 1 15,-9 3-6-15,0 4-10 16,-24 0-53-16,-24 12-9 16,-12 8-165-16</inkml:trace>
  <inkml:trace contextRef="#ctx0" brushRef="#br0" timeOffset="-89159.49">5871 11122 433 0,'0'0'176'0,"0"0"-115"16,0 0-51-16,0 0-1 15,0 0 25-15,0 0 7 16,-2 0 14-16,-3 0 17 16,3 0 18-16,0 0 6 15,2 0-6-15,0 0 0 16,0 0-25-16,0-9-11 15,0-7-54-15,11-6 0 16,11-2 10-16,7 3 0 0,5 4-10 16,-3 7-6-16,-4 6 4 15,-7 4-2-15,-5 0-1 16,-7 16 4-16,-8 12 1 16,0 4 0-16,-14 6 0 15,-22 2-2-15,-9 1 2 16,-3-2 8-16,0-7-8 15,15-10 4-15,16-13 2 16,9-8-3-16,8-1 1 16,14-12 6-16,20-12-10 15,12 1-7-15,12 11 2 16,6 12-1-16,2 0 4 0,-13 17-1 16,-20 7 3-16,-19 2-2 15,-14 6-10-15,-11 4 12 16,-20 1 15-16,-12-3 11 15,-1-8-14-15,3-6-2 16,3-13-8-16,7-7 0 16,7 0 2-16,6-20-4 15,9-13-6-15,9-7-65 16,0-2-214-16,27-1-290 16</inkml:trace>
  <inkml:trace contextRef="#ctx0" brushRef="#br0" timeOffset="-88815.74">6386 11127 6 0,'0'0'747'0,"0"0"-583"15,0 0-33-15,0 0-51 16,0 0-20-16,0 0-40 16,0 0-16-16,-44 24 8 15,21 7 8-15,4 4-8 16,7 3 10-16,10-1-12 15,2-4-9-15,10-4 9 16,22-11-7-16,11-14 17 16,5-4 14-16,1-25 0 15,-7-16-17-15,-9-8-8 0,-18-3 3 16,-13 2 5 0,-2 4 9-16,-11 6-3 0,-14 11 17 15,-6 15-18-15,-2 11-12 16,-3 3-10-16,0 17-1 15,5 22 1-15,11 9-7 16,18 6-43-16,2 1-58 16,22-2-220-16,23-7-559 15</inkml:trace>
  <inkml:trace contextRef="#ctx0" brushRef="#br0" timeOffset="-88455.78">7104 11171 946 0,'0'0'211'0,"0"0"-104"0,0 0-54 16,0 0-14-16,0 0-24 16,0 0-15-16,56-20 0 15,-54 49 0-15,-2 8 3 16,0 6 9-16,0 1 6 15,0-6 0-15,2-7-1 16,0-12-2-16,0-13 0 16,3-6-8-16,2 0 22 15,8-17 26-15,8-21 16 16,10-16-57-16,5-6-10 0,2-1-1 16,-2-2 1-16,0 5-4 15,-5 10-9-15,-10 13-17 16,-8 21-1-16,-6 14-14 15,-4 0-37-15,1 33-70 16,5 5-83-16,1 0-164 16</inkml:trace>
  <inkml:trace contextRef="#ctx0" brushRef="#br0" timeOffset="-87412.26">7752 11255 703 0,'0'0'167'0,"0"0"-69"0,0 0-38 16,0 0-34-16,0 0-3 16,0 0-12-16,41-44 5 15,-39 42-3-15,-2 2 31 16,2 0 21-16,3-4 12 16,-3 0-31-16,2-3-27 15,0-2 8-15,-4-3-12 16,0-6-9-16,0-1 1 15,0-2-4-15,0 2-3 16,-6 1 4-16,-1 9-8 16,1 4 0-16,-4 5 4 15,0 0 8-15,-6 0 0 0,-6 12-6 16,-1 13 5-16,-1 5-7 16,2 2-2-16,4-1 2 15,2 1 1-15,5-5 4 16,4-7-9-16,5-8 4 15,2-8 0-15,0-4-2 16,0 0-10-16,5-8 12 16,10-12-3-16,5 2 0 15,1 4 3-15,-4 2-1 16,3 4-3-16,1 6-2 16,-2 2 6-16,-1 0 2 15,3 14 0-15,-4 14 1 16,-1 7 5-16,-3-1-5 15,1-9 5-15,-6-7-1 16,-1-10 2-16,2-8 1 16,4 0 13-16,7-19 17 0,7-20-20 15,4-9-16-15,5-10-2 16,9-11-1-16,4 0 3 16,-5 1-3-16,-6 13 0 15,-16 21 1-15,-15 16 19 16,-7 14 1-16,0 4-22 15,-25 14-10-15,-15 19 10 16,-6 7 2-16,9 2 2 16,14-7-4-16,11-4-6 15,10-9 4-15,2-5-6 16,4-6 6-16,29-2 2 0,10-6 3 16,2 3-3-16,-7-2-13 15,-12 2-3-15,-10 1-5 16,-9 5 9-16,-3-1 1 15,-4 3 8-15,4-2 3 16,-1-3 0-16,4-2 0 16,-3-7-1-16,7 0 2 15,7 0 4-15,5 0 3 16,6-14 4-16,0-5-5 16,-1-6-4-16,1-3-3 15,-2-2 1-15,-3-4 2 16,-1 0-3-16,-6 2 4 15,-5 8 1-15,-6 10-5 16,-6 7-5-16,0 7 2 0,0 0-10 16,0 11-2-16,-8 12 15 15,-4 6 2-15,3 0-1 16,7 4-1-16,2-3-1 16,0 2 1-16,21-2 0 15,2 2 22-15,2-4-9 16,-11 0-5-16,-14-1-2 15,0-1-6-15,-14-1 3 16,-21-2 10-16,-3-8-6 16,-5-10-7-16,5-5-5 15,3-12-28-15,8-20-18 0,14-8-188 16,13 1-494-16</inkml:trace>
  <inkml:trace contextRef="#ctx0" brushRef="#br0" timeOffset="-87282.35">9128 11171 631 0,'0'0'722'16,"0"0"-606"-16,0 0-95 15,0 0-17-15,0 0-4 16,0 0-93-16,0 0-397 16</inkml:trace>
  <inkml:trace contextRef="#ctx0" brushRef="#br0" timeOffset="-86587.13">7297 11610 501 0,'0'0'253'16,"0"0"-105"-16,0 0-59 0,0 0 33 15,0 0 17-15,0 0-38 16,-156-52-80-16,244 49-1 16,32 3-15-16,16 0 2 15,16 21-5-15,6 1 3 16,-2-2-3-16,-13-3-1 15,-28-8 3-15,-28-3-4 16,-33-4 10-16,-19 0 12 16,-16-2 3-16,-15 0 7 15,-2 2 0-15,-2-2-18 16,0 0-2-16,0 3-7 0,0-2-5 16,0-1 0-16,0 2-17 15,-25 0-44-15,-17 2-12 16,-22 1-40-16,-19 4-120 15,-17 2-77-15,-12-1-48 16,-4-1-19-16</inkml:trace>
  <inkml:trace contextRef="#ctx0" brushRef="#br0" timeOffset="-86361.16">7517 11753 131 0,'0'0'157'0,"0"0"20"16,0 0-30-16,0 0 24 16,0 0-29-16,0 0-66 15,-382 48-22-15,415-48 57 16,44 0-10-16,38 0-78 0,34-3-9 15,21-2 13 1,8-1-5-16,-22 2 13 0,-33 4 17 16,-40 0-41-1,-44 0-3-15,-20 0-6 0,-13 0 0 16,-6 0-2-16,0 0-4 16,0 0-1-16,-12 0-16 15,-5 0 6-15,-1 0-93 16,5-3-181-16,9-4-400 15</inkml:trace>
  <inkml:trace contextRef="#ctx0" brushRef="#br0" timeOffset="-85018.59">9725 11139 90 0,'0'0'76'0,"0"0"-6"16,0 0-24-16,0 0-26 15,0 0 12-15,0 0 71 16,2 4 88-16,3-28-80 15,2-8-101-15,-3-4 3 16,-4-2-10-16,0 4 34 16,0 3 25-16,0 9 10 15,0 10 6-15,-4 8-6 16,-8 4-29-16,-7 0-38 0,-4 18-1 16,-8 16 2-16,0 10-4 15,2 5 3-15,0 3 19 16,6-2-9-1,4-4-3-15,3-9 2 0,7-10-3 16,7-15-8-16,0-4-2 16,2-8 6-16,0 0-1 15,4-12 14-15,19-16 0 16,6-4-20-16,0-3-19 16,4 6-3-16,-4 3 20 15,-3 8 2-15,-4 8 0 16,-8 3 2-16,-3 7 29 15,-2 0-22-15,-5 15-9 0,1 16 0 16,0 8 18 0,-1 0 0-16,0-6-9 0,1-8-3 15,1-12-3-15,-1-5 3 16,4-8-4-16,4 0 27 16,10-16 37-16,8-14-36 15,4-10-22-15,10-6-6 16,-1-2 0-16,2-4-4 15,-7 4 4-15,-5 6-2 16,-14 11 3-16,-9 16-3 16,-9 8 4-16,-2 7-4 15,0 0-10-15,-2 4 3 16,-9 17 7-16,5 0 0 16,6 5-2-16,0-1 1 0,19 3 1 15,14 0 2-15,1 0 1 16,-7-2 0-16,-14-4-1 15,-10-1 2-15,-3 0 10 16,-5-3 8-16,-19 1-3 16,-1-2-12-16,-2-7-3 15,4-2 0-15,8-8-4 16,7 0-16-16,8-8-26 16,0-19-89-16,15-6-380 15</inkml:trace>
  <inkml:trace contextRef="#ctx0" brushRef="#br0" timeOffset="-84284.24">11012 10928 447 0,'0'0'73'15,"0"0"-54"-15,0 0 47 16,0 0 44-16,0 0-22 16,0 0 24-16,118-60 17 15,-103 50 34-15,-6-2-48 16,0 0-43-16,-6 2-29 0,-3-2-15 16,0 2-8-16,-3 1-11 15,-21 0 6-15,-12 9-13 16,-7 0-2-16,-5 0 1 15,-2 21-1-15,6 6-1 16,11 4 0-16,10 0-1 16,21 0 0-16,2-1-5 15,36 0 7-15,22 2 0 16,8-5 3-16,1 2 2 16,-15-3-5-16,-19-6 1 15,-22 0-2-15,-11-4-3 16,-5 0-3-16,-26-2 7 15,-11-2 3-15,-3-2 1 0,3-6-1 16,5-1-1-16,10-3 0 16,11 0-1-16,11-5 4 15,5-11 3-15,0-2-5 16,23-4-2-16,12-2-1 16,15 2 3-16,6-2-2 15,4 0-1-15,-5 2 1 16,-4-2-1-16,-9-3 3 15,-5 1-2-15,-13 1 0 16,-4 0-1-16,-9 5 3 16,-6 8-3-16,-3 6 3 15,-2 6-3-15,0 0-2 0,0 0-7 16,0 0-1-16,0 0 7 16,0 10 3-16,0 8 6 15,-2 4 3-15,0 9 5 16,2 1 14-16,0 1 0 15,0-2-15-15,0-9-11 16,6-4 0-16,7-11 7 16,3-7-9-16,-1-6-24 15,4-27-21-15,-2-18-31 16,3-7-292-16,1-2-427 16</inkml:trace>
  <inkml:trace contextRef="#ctx0" brushRef="#br0" timeOffset="-84028.25">11714 10587 605 0,'0'0'395'0,"0"0"-305"0,0 0-61 16,0 0 51-16,0 0-52 15,0 0-17-15,-31 116-5 16,39-104 4-16,15-9-6 16,-1-3 81-16,-2 0-34 15,0-24-24-15,-5-6-1 16,-5-5-19-16,-8 0 2 15,-2 5-5-15,-2 8-4 16,-19 9-7-16,-3 11-3 16,-1 2-23-16,1 19-20 0,0 17-14 15,1 13-32 1,8 6-33-16,13-1-73 0,2-6-105 16</inkml:trace>
  <inkml:trace contextRef="#ctx0" brushRef="#br0" timeOffset="-83016.53">11910 10989 480 0,'0'0'330'16,"0"0"-147"-16,0 0-60 15,0 0-44-15,0 0-39 16,0 0-26-16,93-155-5 16,-88 133-1-16,-5 8 12 15,0 4 44-15,-20 8-50 16,-5 2-14-16,-4 0 2 15,-2 7-2-15,0 16-1 16,0 5-1-16,2 8-4 16,4 1 5-16,10 3 0 0,11-4-5 15,4-2 6-15,0-10 4 16,17-11-1-16,8-13-1 16,1 0 5-16,6-25 9 15,-3-11-7-15,-5-3-2 16,-4 5-4-16,-2 3 2 15,-5 6-2-15,-1 7 18 16,-6 10-1-16,1 4 6 16,-7 4-12-16,2 0-14 15,0 10-7-15,-2 21-1 16,0 14 8-16,0 14 3 0,0 9 6 16,0 11-3-16,-4 8 1 15,-11 4 3-15,1 0 1 16,1-6-1-16,4-13-1 15,-3-16 5-15,1-20-6 16,-2-11 3-16,0-14 5 16,-1-11-7-16,1 0 6 15,0-18 10-15,1-28-5 16,8-22-11-16,4-19 2 16,2-8-11-16,27-4-1 15,9 4 0-15,9 14-17 16,9 9-6-16,4 7 7 15,4 13-8-15,-1 11-1 16,-9 10 24-16,-15 13 3 0,-12 8-1 16,-14 8 0-1,-5 2 0-15,-4 0-1 0,-2 0-12 16,2 12 10-16,-1 5 1 16,-3 0 2-16,0 5 0 15,0 4 2-15,0 0 2 16,-5 1 0-16,-3 1 2 15,-2 0-6-15,3-4 1 16,1-4 1-16,4-6-2 16,2-9 1-16,0-5 2 15,0 0 0-15,6-9 3 16,17-17 2-16,8-9-8 0,0 1-6 16,-2 2 2-16,0 4-1 15,-5 8 5-15,-4 6-1 16,1 7 1-16,-4 1-1 15,-3 6 1-15,-3 0 0 16,-5 0 0-16,-4 12 1 16,2 15 4-16,-4 12 4 15,0 4 5-15,0 1-10 16,0-3 8-16,10-15-9 16,8-10 1-16,8-12-2 15,8-4 7-15,2-10-1 16,2-24-8-16,0-9-6 15,-3-6-18-15,-2-2-5 0,-1 3 10 16,-8 8 8 0,-1 8 7-16,-5 8 1 0,-7 8 3 15,-7 7-1-15,-4 6-2 16,0 3-41-16,-15 0-105 16,-16 0-144-16,-3 2-341 15</inkml:trace>
  <inkml:trace contextRef="#ctx0" brushRef="#br0" timeOffset="-82811.66">13000 10543 633 0,'0'0'123'0,"0"0"-110"16,0 0-13-16,0 0-47 16,0 0-104-16,0 0-140 15</inkml:trace>
  <inkml:trace contextRef="#ctx0" brushRef="#br0" timeOffset="-81856.21">12915 10810 811 0,'0'0'149'0,"0"0"-42"0,0 0-12 16,0 0-51-16,0 0 1 15,0 0-20-15,27-54-15 16,-27 54-4-16,0 2-6 15,4 20 3-15,3 12 10 16,4 8 26-16,0 2-16 16,1 2-9-16,1-6-6 15,1-9-3-15,-4-13 0 16,3-12 2-16,3-6 4 0,7-14 7 16,6-20-5-16,4-11-7 15,3-4-6-15,4-4-7 16,-2 0-15-16,-2-5 1 15,-5 5 18-15,-4 4 3 16,-8 6-1-16,-3 6 3 16,-5 8-2-16,-7 10 15 15,-1 7 2-15,-3 7 6 16,0 2-1-16,0 1-9 16,0 2-11-16,-11 0-2 15,0 0-6-15,-3 10-2 16,5 12 8-16,3 13-3 15,2 7 3-15,-2 14 3 0,6 10-1 16,-6 8 9-16,-1 12-3 16,-6 8 3-16,-7 11 11 15,-2 9 1-15,-8 9-2 16,4 1-8-16,1-8 0 16,8-14 2-16,6-21-13 15,6-25 5-15,5-22-2 16,0-20 1-16,18-14 2 15,22-20 19-15,11-34-6 16,7-16-11-16,-6-19-8 16,-10-5-4-16,-15-2-21 15,-12 5 10-15,-13 11 3 16,-2 10 10-16,-7 14 0 16,-19 14-1-16,-3 14-4 0,0 11 2 15,9 10-3-15,4 2 4 16,14 4 2-16,2-3 5 15,0-6-4-15,18-7 5 16,20-7 2-16,7-3-8 16,-1 1-4-16,-4 2 4 15,-7 2-1-15,0 1-3 16,0 1 1-16,-7 3-1 16,0 0-2-16,-5 1 2 15,-6 4-1-15,-5 4 5 16,-6 5 0-16,-2 3 0 0,-2 0 0 15,0 0-7 1,0 15-1-16,-2 14 8 0,-9 12 11 16,4 5 4-16,4 4-2 15,3-4-5-15,3-5 0 16,15-11-4-16,2-13-1 16,-5-14 5-16,1-3-8 15,-1-32-21-15,-4-22-40 16,3-15-50-16,-5-7-211 15,-1-6-533-15</inkml:trace>
  <inkml:trace contextRef="#ctx0" brushRef="#br0" timeOffset="-81746.27">13930 10451 1205 0,'0'0'122'0,"0"0"-121"16,0 0-2-16,0 0-5 15,0 0-180-15,0 0-268 16</inkml:trace>
  <inkml:trace contextRef="#ctx0" brushRef="#br0" timeOffset="-81575.38">13261 10464 1329 0,'0'0'102'0,"0"0"-61"15,0 0-20-15,0 0-21 0,0 0 0 16,0 0-205 0,-54 7-601-16</inkml:trace>
  <inkml:trace contextRef="#ctx0" brushRef="#br0" timeOffset="-80801.43">13896 10403 365 0,'0'0'133'15,"0"0"-92"-15,0 0 108 16,0 0 10-16,0 0-84 15,0 0-58-15,2 8-16 16,-2 16 9-16,0 2 5 16,0 1 0-16,0-5-4 15,9-8-1-15,3-7 3 16,-1-4 7-16,-3-3 17 16,4-3 58-16,-1-23-23 15,0-3-34-15,-5-6-18 16,-6 3-6-16,0 6-1 15,0 8-11-15,0 10-2 0,0 8-9 16,-13 0-65-16,-7 28-28 16,-2 10-14-16,4 8-136 15,7 0-361-15</inkml:trace>
  <inkml:trace contextRef="#ctx0" brushRef="#br0" timeOffset="-79536.74">14075 10728 624 0,'0'0'181'16,"0"0"-59"-16,0 0-32 16,0 0-10-16,0 0-38 0,0 0-10 15,37-39-22-15,-37 39-10 16,0 3-7-16,0 13 7 15,0 4 20-15,0-1-3 16,0-5 0-16,0-1-14 16,0-5 3-16,0-6-2 15,0-2 1-15,-2 0 0 16,2 0 13-16,0 0 6 16,0-20 2-16,0-2-25 15,0 0 1-15,0 5 2 16,0 10 17-16,-2 3 4 15,0 1 12-15,-2 3-21 16,-8 0-16-16,-5 14-9 16,-8 18 9-16,-2 1 4 15,0 4 1-15,2 0 0 0,8-1 5 16,8-2 0-16,4-3-9 16,5-7 5-16,0-8-6 15,18-6 0-15,14-10 5 16,5 0 7-16,11-4-4 15,-2-23 0-15,3-3-4 16,0-5-4-16,0-4-4 16,1 0-9-16,-6 4 12 15,-5 3-3-15,-7 8 3 16,-10 8 1-16,-8 7 0 0,-10 7 8 16,-4 2-2-16,0 0-6 15,0 14 0-15,0 11 4 16,0 2 1-16,0-4 1 15,0-3-3-15,0-6-2 16,0-6-1-16,0-6 1 16,0-2 1-16,0 0 2 15,0 0 0-15,0 0 0 16,0 0 9-16,5-12-5 16,1-12-6-16,1 0-2 15,-3 2-1-15,-1 2 1 16,-3 3-1-16,0 8-2 15,0 3 0-15,0 4 2 0,-9 2 0 16,-11 0 1 0,-9 22-1-16,-4 10 1 0,-2 4 0 15,4 2 0-15,8 0 1 16,6-5-1-16,11-9-3 16,6-10 0-16,0-6 3 15,0-8 0-15,9 0 1 16,13-8 4-16,5-18-5 15,2-6-1-15,4-3-14 16,-1 5-7-16,-3 2 11 16,-5 11 11-16,-6 4-3 15,-7 8 1-15,-2 5 2 16,0 3-7-16,1 19 7 16,4 9 17-16,-1-4-7 0,1 1-4 15,-1-3-2-15,1-10-3 16,-1-6 2-16,1-8 1 15,1-1 0-15,8 0 5 16,3-22 0-16,8-10-5 16,-1-6-1-16,-2-4-3 15,-2-2-8-15,-6-2-6 16,-4-4 14-16,-3-6 0 16,-5-7 0-16,1 5 0 15,-1 10 1-15,-5 18 5 16,-2 16 7-16,-4 10 5 15,0 4-10-15,0 0-8 16,0 0-5-16,0 14-3 0,0 12 8 16,0 8 3-16,0 5 2 15,0 7 7-15,0 1-3 16,-2 3-2-16,-2 5-3 16,-5-1 9-16,3-2-8 15,-6 0-2-15,8-10-1 16,2-7-2-16,2-14 0 15,0-12 0-15,10-9 0 16,29 0 12-16,14-27-7 16,7-11-5-16,0-6-36 15,-8 0-19-15,-12 5-27 16,-20-2-211-16,-20 1-206 0</inkml:trace>
  <inkml:trace contextRef="#ctx0" brushRef="#br0" timeOffset="-79362.86">14837 10643 721 0,'0'0'245'16,"0"0"-129"-16,0 0 17 15,0 0-17-15,0 0-47 16,0 0-52-16,123-5-13 16,-70-11 1-16,-2 0-5 15,-6 0-41-15,-10-1-90 16,-10 5-106-16,-14 4-330 15</inkml:trace>
  <inkml:trace contextRef="#ctx0" brushRef="#br0" timeOffset="-78307.39">14972 10842 576 0,'0'0'250'15,"0"0"-110"-15,0 0-40 16,0 0-40-16,0 0-10 15,0 0 5-15,21 43 29 16,8-50-38-16,4-17-31 16,3-4-5-16,-5-2 1 15,-4 1-10-15,-5 2-1 16,-2 5 0-16,-4 7 0 16,-3 6 1-16,-6 4-1 0,-2 5 0 15,-3 0-4-15,-2 0 3 16,0 7-17-16,0 17 18 15,0 3 18-15,0 4 7 16,0 1-7-16,0 0-10 16,0-2 0-16,0-2-8 15,0-6 6-15,2-8-4 16,9-6 1-16,5-8 4 16,3 0 1-16,6-5 3 15,2-22-6-15,-5 0-5 16,-1-7-13-16,-4 5 7 15,-1 3 3-15,-1 6 3 16,-1 4 0-16,-3 10 0 0,-3 4 2 16,-1 2-3-1,-2 0 1-15,-3 12 0 0,-2 12 1 16,0 6 4-16,0 3 4 16,0-2-4-16,0-3-4 15,0-2 6-15,5-7 1 16,1-6-4-16,-2-5 0 15,5-5 2-15,3-3 0 16,3 0 1-16,5-15-4 16,5-13-3-16,-2-4-31 15,-6-7 1-15,-3-2-21 16,-6-1-15-16,-8 4 59 0,0 12 6 16,0 9 2-16,0 10 36 15,-6 7 8-15,-10 0-33 16,-1 4-11-16,-8 18-1 15,0 10 7-15,-2 2 1 16,3 2 9-16,9 0-10 16,3-4-2-16,12-5-2 15,0-5-1-15,0-4 0 16,7-4 6-16,13-9-8 16,6-5 8-16,1 0-2 15,7-16-6-15,-1-9-6 16,-2-4 0-16,3 1 3 15,-3 1-2-15,-4 4 5 16,-5 7 0-16,-6 6 0 0,-5 6-1 16,-2 4-3-16,-3 0 3 15,-1 7-2-15,0 16 3 16,-5 5 7-16,0 2 5 16,0 2 2-16,0-4-3 15,0-6 1-15,0-5-5 16,0-12-3-16,0-2 2 15,0-3-2-15,0 0 1 16,0-12 13-16,0-16-10 16,19-13-8-16,8 3-6 15,2 3 4-15,0 6 2 0,-4 12 1 16,-1 8-1 0,-4 7 9-16,5 2 4 0,1 14-9 15,-1 16 1-15,-2 7 5 16,-8-3-1-16,-3-9-3 15,-10-11-5-15,0-6-1 16,-2-8-35-16,0-9-13 16,-8-34-9-16,-13-23-214 15,-10-25-645-15</inkml:trace>
  <inkml:trace contextRef="#ctx0" brushRef="#br0" timeOffset="-78169.83">15911 10135 1354 0,'0'0'149'0,"0"0"-93"0,0 0-40 16,0 0-16-1,0 0-5-15,0 0-113 0,-35 55-196 16</inkml:trace>
  <inkml:trace contextRef="#ctx0" brushRef="#br0" timeOffset="-76079.41">8740 10818 44 0,'0'0'105'0,"0"0"-81"16,0 0-10-16,0 0 85 15,0 0 55-15,0 0 30 16,38-20-88-16,-43 12 3 15,-1-2 0-15,-6-2-27 16,-1-2-32-16,-5-2-5 16,-6-4-18-16,-7 0-13 15,-10-4-3-15,-9-2 4 16,-8 0-2-16,-10-2-1 16,-9-1 5-16,-19 6-2 0,-18 0 2 15,-17 6 9-15,-12 3-10 16,-9-1 9-16,-8 3-2 15,-6 2-4-15,-2 8 7 16,-2 2-10-16,5 0 31 16,8 6-19-16,7 15-4 15,5 5 1-15,6-1-4 16,8 1 3-16,13 4-1 16,12 1-11-16,15 0 8 15,7 4-9-15,-1-1 0 16,9 1 1-16,5-2-2 15,11-5 1-15,8-6 1 0,12-3-1 16,7-2-1-16,2 1 0 16,-5 2 1-16,-3 2 0 15,0 5-1-15,-3 1 1 16,-1 6-3-16,3 4-1 16,2 3-4-16,7-2 7 15,9-1 1-15,9-4 4 16,7-1-1-16,6 2-4 15,0 0 1-15,0 5 3 16,6 6-2-16,13 2 1 16,4 5 0-16,1 0 0 15,3-2-1-15,0 0 0 16,2-5 1-16,7-4 0 16,1-6 0-16,13-1 6 0,8-6 3 15,4 0 3-15,5-1 1 16,2-2-8-16,-1 4-3 15,0 2-1-15,-3 5-3 16,-3-2 2-16,-2 0 1 16,-4-5-3-16,1-5 2 15,5-6-1-15,13-8 7 16,14-1 4-16,6-3 3 16,8-5 6-16,0 2-6 15,-7 2-7-15,-3 2 3 16,-6 0-11-16,0 2 1 0,2-4 3 15,5-2-4 1,0-4 1-16,1 0 1 0,3 0 1 16,-2-14-1-1,3-5 2-15,-10 1-1 0,-10-1 2 16,-12-3-4-16,-9 1 8 16,-6 2-4-16,-1-6-3 15,-2-1-2-15,0-2 4 16,-3-2-3-16,-3 2-2 15,-7 2 4-15,-5 2 2 16,-2 2-6-16,2-2 5 16,0 0-2-16,-2 2-3 0,3 2 0 15,-5 3 2 1,-3 3-1-16,-4 5-2 0,-6 1 0 16,-6 3 1-16,-1 1 3 15,0 1-2-15,2-4 0 16,2-2 0-16,2-5 1 15,0 0-2-15,1-3 0 16,-3 3 0-16,0 0 2 16,3 4-1-16,-3 0 1 15,-1 1 1-15,0 0-3 16,1 0 1-16,-5 2 0 16,4 0-1-16,-1-4 5 15,-1-1-1-15,4 0 1 16,-1 1-5-16,-1 4 3 15,0-1-2-15,-1 4 1 0,-3 0-1 16,-4-2 2 0,3 3-3-16,-3-2 1 0,5-3 3 15,2 0 6-15,0-4-6 16,2 0-2-16,0-1 0 16,2-2 0-16,1 1 0 15,-3-3-1-15,0 3-1 16,0 2 1-16,-2 2-1 15,1-1 0-15,-2 0 0 16,-1 0 0-16,-1 0 1 16,2-3 2-16,-4 0-2 15,4-5-1-15,-3-4 0 16,1-3 0-16,-1-3 1 16,-2-5 0-16,-3-13-2 0,0-8 3 15,0-15-4-15,-27-10 2 16,-18-9-2-16,-18-6 2 15,-24 8-12-15,-31 20-68 16,-51 16-62-16,-43 17-1025 16</inkml:trace>
  <inkml:trace contextRef="#ctx0" brushRef="#br0" timeOffset="-33796.22">1569 13604 9 0,'0'-8'0'15,"4"-3"-9"-15,3 1 9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7T04:01:36.7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1196 14265 164 0,'0'0'288'0,"0"0"-223"15,0 0-37-15,0 0 16 0,0 0 44 16,5 0-28-16,0-4-22 15,3-12-28-15,1-3 1 16,1-4 3-16,0-7 1 16,-1-1-1-16,1-1-5 15,0-2-1-15,1 5-6 16,1 3 4-16,-1-1-1 16,-5 8 2-16,1 2 0 15,-2 7 5-15,-5 6 21 16,0 1 2-16,0 3-9 15,0 0-25-15,0 0 1 16,0 9-1-16,-12 16-1 16,-5 8 9-16,-1 7-4 0,3 5 5 15,3 3-3-15,5 2-2 16,7-2 3-16,0-6 20 16,0-4 4-16,11-10 2 15,10-1-4-15,-3-15-6 16,1-3-13-16,6-9-4 15,4 0 7-15,4-7-8 16,1-24-6-16,-5-10-137 16,-5-8-145-16,-9-11-338 15</inkml:trace>
  <inkml:trace contextRef="#ctx0" brushRef="#br0" timeOffset="303.18">1359 13689 489 0,'0'0'182'16,"0"0"-138"-16,0 0-41 15,0 0 3-15,0 0 7 16,0 0 14-16,-33 107-17 16,40-91-10-16,8-10-3 15,5-6 3-15,1 0 70 16,0-4 24-16,4-24-41 15,-5-8-28-15,-5-5-25 16,-7 4-10-16,-6 5 10 0,-2 9 0 16,0 10 8-16,0 9-8 15,-16 4-7-15,-4 5-2 16,-6 30-23 0,-1 12-30-16,2 12-109 0,7 0-183 15</inkml:trace>
  <inkml:trace contextRef="#ctx0" brushRef="#br0" timeOffset="643.32">1557 13876 548 0,'0'0'182'0,"0"0"-34"16,0 0-46-16,0 0-13 16,0 0-46-16,0 0-35 15,77 14-8-15,-40 30-7 16,-3 21 7-16,-8 12 16 16,-13 15-5-16,-13 15-2 15,-2 4 25-15,-33 5-5 16,-16-4-4-16,-5-9 0 15,3-18-10-15,3-18-7 0,10-21-7 16,11-11 1 0,9-18-4-16,9-5-15 0,7-12-150 15,4 0-211-15,0-17-339 16</inkml:trace>
  <inkml:trace contextRef="#ctx0" brushRef="#br0" timeOffset="4512">2714 13880 324 0,'0'-6'171'16,"0"4"-76"-16,0 2-93 0,0 0-2 16,0 0-7-16,0 0 7 15,-15 11 10-15,-14 10 9 16,-6-3 5-16,-8 4-10 16,3-4-4-16,-2-1 4 15,1-7 3-15,8-5 4 16,2-5-7-16,11 0 25 15,6-5-10-15,14-20 2 16,0-9 15-16,23-6-46 16,21-2-2-16,12 4 2 15,2 4-12-15,0 5-29 16,-7 3 5-16,-6 1-43 16,-12 2 39-16,-11 4 34 15,-9-2 6-15,-10 3 5 16,-3 4-3-16,0 0 5 0,0 5 32 15,0 0 7-15,-3 6-7 16,1 1-6-16,0 2-20 16,0 0-12-16,-5 0-1 15,1 0 0-15,-4 14-5 16,0 9 1-16,-1 14 4 16,-1 5 0-16,-5 8 0 15,-1 10 0-15,-2 4 1 16,0 4 0-16,1-1 1 15,2-6 0-15,-3-3-2 0,2-7 2 16,-2-5 0-16,-2-10-1 16,-1-7 0-16,-2-6 5 15,2-7 1-15,0-9-4 16,1-7 14-16,4 0 4 16,0-9 5-16,5-9 6 15,3-4-7-15,6 4 9 16,0 4 10-16,4 4 6 15,0 4-20-15,0 4-2 16,0 2-15-16,0 0-13 16,0 0-10-16,0 0-7 15,0 0 10-15,0 14 4 16,13 8 2-16,3 4 1 0,2 0 3 16,2-2 3-1,0-3-5-15,2-7 2 0,-2-4-1 16,2-7-2-16,1-3-30 15,2 0 30-15,4-20 12 16,-1-9-12-16,6-8-14 16,-5-1-23-16,-3-3 22 15,1 6 14-15,-5-1 1 16,-1 10 1-16,-4 4-1 16,-3 8 0-16,-3 6 0 15,-5 6 0-15,-1 2-4 16,-2 0-15-16,-1 6-9 15,4 15 3-15,-4 5 25 16,3 6 8-16,-5 1-5 0,0-1-3 16,0 0 0-16,0 1 4 15,-5-8-2-15,-1-2 2 16,-1-8 0-16,2-7-3 16,1-4 1-16,4-4 0 15,0 0 1-15,0 0 3 16,0 0 8-16,0-14-14 15,2-12-7-15,14-4-17 16,1-1 10-16,4-4 8 16,-3 7-12-16,-1 1 18 15,-1 8 1-15,-3 3-1 16,-2 3-3-16,1 3 1 16,-1 7-14-16,0 3 12 0,-2 0 3 15,2 0-4-15,1 3-10 16,-2 16 6-16,1 1-3 15,1 8 11-15,-6 2 0 16,1 2 2-16,-3-1 4 16,-2-8-1-16,1 0-1 15,2-16-3-15,-3-1 2 16,0-6 3-16,0 0 3 16,3 0 48-16,3 0 9 15,4-13-18-15,3-6-42 16,1 1-1-16,-1-3-3 15,1 2-1-15,-3 1-3 16,-2 4-27-16,-1 7-24 0,-4 0-18 16,1 5-34-16,-1 2-84 15,2 0-202-15</inkml:trace>
  <inkml:trace contextRef="#ctx0" brushRef="#br0" timeOffset="6118.14">3631 14223 49 0,'0'0'64'16,"0"0"-59"-16,0 0 56 16,0 0 59-16,0 0-10 0,0 0-19 15,-2 2 4-15,2-2-4 16,0 0 1-16,0-8 11 15,13-16-69-15,7-6-28 16,0-6-2-16,2-4 1 16,-1-4-5-16,0-7-3 15,0 3-8-15,-1 0 4 16,-5 3 1-16,1-1 4 16,-7 8 2-16,-3 4 0 15,-6 6 2-15,0 9 4 16,0 5 7-16,0 10-11 15,0-1 14-15,0 5-16 0,0 0-3 16,-10 0-4-16,-1 12 4 16,-5 7 2-16,5 1 1 15,-3 6-2-15,1 6 2 16,1 6-2-16,4 10-1 16,1 6 2-16,3 6 0 15,4 2 2-15,0-3-2 16,0-7 2-16,0-10-1 15,15-8 0-15,3-10 0 16,3-11-2-16,-2-8-2 16,6-5-10-16,4-5 14 15,-2-24 26-15,-1-7-14 16,-4-3-12-16,-6-7-21 16,-1 2-7-16,-3 2 15 15,-3 2 7-15,-1 4 6 0,0 2 0 16,-2 5 0-16,1 10 3 15,-5 1-1-15,0 9 5 16,-2 9-7-16,0 0-2 16,0 0-15-16,0 14 8 15,0 11 9-15,-7 11 4 16,-3 5-1-16,-2 3-2 16,1 6 3-16,3-1-1 15,0-3 2-15,2 1 1 16,-1-7-5-16,3-2-1 15,0-8 3-15,1-4 0 16,1-10-2-16,-1-8 1 0,1-5-1 16,2-3 3-16,0 0 9 15,0-8-13-15,5-18-1 16,12-9-57-16,6-3 12 16,4 2 1-16,0 0 9 15,-4 6 31-15,0 2 5 16,-3 11 2-16,-5 8 5 15,-3 5-1-15,-3 4 4 16,-3 0-10-16,1 13-1 16,2 11 1-16,-2 7 15 15,-1 1 5-15,-1 2-7 16,-1-2-5-16,-1-2 0 16,1-2-8-16,3-6 2 0,-3-8 0 15,1-6-2 1,1-4 3-16,4-4-3 0,3 0 1 15,7 0 15-15,3-16-16 16,2-7-8-16,0 0-35 16,0-7 14-16,0-2-9 15,-5 1 14-15,-7-3 21 16,-2 5 3-16,-2 2 2 16,-2 6 3-16,-1 5 6 15,-4 5 0-15,-2 6-7 16,0 0-3-16,0 5 1 15,0 0-2-15,-17 0-16 0,-3 0 5 16,-3 0 2 0,1 17 4-16,4 1 1 0,2 3 3 15,6 4 0-15,5 1 1 16,5 4 1-16,0 2 8 16,2 5 9-16,21-11 13 15,6 6-21-15,4-16-5 16,3-6-10-16,-1-10 10 15,3 0 2-15,1-19 12 16,-6-15-19-16,-7-6-143 16,-8-6-193-16</inkml:trace>
  <inkml:trace contextRef="#ctx0" brushRef="#br0" timeOffset="6351.4">3553 14002 721 0,'0'0'175'0,"0"0"-56"16,0 0-22-16,0 0-70 15,0 0-23-15,0 0 8 16,274-84 10-16,-194 78-22 0,-9 6-94 15,-21 0-161 1,-23-3-294-16</inkml:trace>
  <inkml:trace contextRef="#ctx0" brushRef="#br0" timeOffset="7542.43">4942 14316 32 0,'0'0'47'16,"0"0"8"-16,0 0 12 15,0 0-6-15,0 0 16 16,0 0-14-16,0 39 13 15,0-39 38-15,6 0 4 16,7-8-11-16,8-18-55 16,3-4-51-16,1-3-1 15,2-13-2-15,-1 2-36 16,-2-2-4-16,1 3 5 0,-4-2 32 16,-2 8 5-16,-5 7 0 15,-6 7 5-15,-1 9-4 16,-5 10 7-16,-2 2 0 15,0 2-8-15,0 0-4 16,0 6-7-16,-15 19 10 16,-5 4 1-16,0 8 2 15,8-1-2-15,10 0 1 16,2 2-2-16,5-4 1 16,21 1-5-16,-1-9 5 15,-7-1 2-15,-11-6-1 16,-7-5-1-16,0 1 0 15,-25-3 5-15,-8 0 3 0,-3-3 12 16,3-4-3-16,4-5-4 16,6 0-4-16,7 0-3 15,8 0-3-15,1 0-3 16,7-12-1-16,0 3-87 16,2-3-311-16</inkml:trace>
  <inkml:trace contextRef="#ctx0" brushRef="#br0" timeOffset="9227.79">5550 14073 119 0,'0'0'160'16,"0"0"-160"-16,0 0-3 16,0 0 1-16,0 0 2 15,0 0 17-15,7 23-4 16,-7-18-5-16,0-1 7 0,0-2 26 15,0 1 5 1,0 0-14-16,0-1-16 0,0-2 0 16,0 0-3-16,0 0 11 15,0 0 8-15,0 0 2 16,0-5-14-16,0-9-20 16,-7 1 0-16,-9-4 0 15,3 1 9-15,1 3-3 16,2 2-3-16,3 1 6 15,3 5 25-15,0 0 0 16,1 5 9-16,0 0-19 16,-5 0-24-16,-3 7-4 15,-5 13 1-15,-1 8 2 16,0 0 1-16,2 8 4 0,1 2-3 16,6 2 11-1,1 0 2-15,3 1-7 0,4-6-4 16,0-7-2-16,0-1-1 15,0-13-1-15,11-5-1 16,4-2 0-16,3-7-2 16,3 0 4-16,-2 0 40 15,1-14-16-15,3-11-21 16,2-7-3-16,0-8-5 16,4-4 5-16,1 0 0 15,-8 10 0-15,-2 8 2 16,-9 10 4-16,-4 7 4 15,-5 8-7-15,-2 1-2 0,0 0-1 16,0 0-49-16,0 12 17 16,0 11 32-16,0 6 16 15,0 5-2-15,0-2-8 16,0 0 2-16,0-4-5 16,0 0 2-16,0-8-3 15,0-3-1-15,5-8 4 16,2-2-2-16,1-7-3 15,6 0 2-15,3-2 22 16,4-21-11-16,4-5-13 16,-4-4-41-16,2-3-12 15,-3 0 10-15,2 5 30 16,-2 4 13-16,-2 6 2 0,-3 6 1 16,-5 6 9-16,-4 8 11 15,-1 0-23-15,-3 5-21 16,-2 21 21-16,0 9 22 15,0 3-12-15,0 2-4 16,0-5-1-16,0 0-3 16,-2-7 1-16,-3-6 0 15,3-8 2-15,2-7-5 16,0-7 1-16,0 0 15 16,0 0 14-16,0-7 7 15,5-13-30-15,5-8-6 16,4-2-1-16,-3-3-1 15,10-1 0-15,-2 3-2 16,6-1 3-16,2 10-2 0,-7 5-5 16,-3 8 4-16,-5 9 2 15,-3 0-10-15,-3 0-5 16,-2 9-6-16,-2 16 17 16,-2 3 5-16,0 4 1 15,0 2 3-15,0-2-1 16,-2-4-1-16,-6-1-2 15,-1-10 0-15,-1-3 0 16,6-6 0-16,2-8 2 16,0 0 1-16,2 0 12 15,0-18-15-15,0-10-6 16,6-2 5-16,15-8-14 16,1 0 8-16,5 2-7 0,-1 2-14 15,3 4 26-15,-2 3 4 16,-2 12-2-16,-9 3 3 15,-6 6-1-15,-1 6-2 16,3 0 0-16,-3 6-7 16,1 18 4-16,2 8 3 15,-3 5 8-15,4 2-4 16,-4-3 1-16,0-7-1 16,-3-8-4-16,1-9 0 15,0-10 7-15,4-2-4 16,2 0 2-16,3-7 26 15,4-21-28-15,0-6-3 0,0-5-28 16,3-7-18-16,-4-2-44 16,-1-5 9-16,-2 2 56 15,-7 2 25-15,-2 4 24 16,-5 4 31-16,-2 9 14 16,2 6-8-16,0 11 17 15,-2 2-12-15,0 9-17 16,0 4-17-16,0 0-32 15,0 0-7-15,0 10-10 16,-4 18 17-16,-11 12 0 16,-4 15 1-16,-3 12-1 15,-3 21 1-15,-1 11 1 16,-3 15 1-16,-5 14 7 0,1 10-6 16,-1-1 0-1,3-15-2-15,4-19 0 0,8-23-1 16,5-24-1-16,7-20 0 15,7-18-61-15,0-18-118 16,0-12-200-16</inkml:trace>
  <inkml:trace contextRef="#ctx0" brushRef="#br0" timeOffset="10240.57">6366 14316 517 0,'0'0'143'0,"0"0"-62"16,0 0-70-16,0 0-3 15,0 0-5-15,0 0-1 16,205-55 3-16,-183 73-5 16,-4 2-1-16,-11 0-23 15,-7-2 9-15,0 0-17 16,-9 1 32-16,-15-5 12 15,-6-1 32-15,-1-9-19 16,2-4-13-16,7 0 7 16,7-10 27-16,5-8 10 15,8-2-16-15,2 0 8 16,0-1 18-16,0 4-24 16,7 2-8-16,4 10-5 0,0 1-15 15,-1 4 2-15,0 0-10 16,1 0-6-16,1 4-9 15,-1 10 1-15,-1 4 5 16,2-1 3-16,-1-2 7 16,3 1 0-16,-3-1-6 15,2-12 2-15,5-1 1 16,2-2 0-16,4-2-2 16,8-25-1-16,1-14-1 15,1-10-35-15,-1-7 5 16,-4 0-5-16,-6 3 19 15,-6-2-2-15,-3 7-13 0,-8 6 23 16,1 8 3 0,-7 10 5-16,0 10 3 0,0 9 11 15,0 2 17-15,0 5-31 16,0 0 0-16,0 0-31 16,0 8 23-16,-11 10 7 15,-3 6 2-15,-1 4 0 16,-1 5-1-16,-1 2 5 15,-2 7-5-15,1 0 6 16,5 2-2-16,2 1 0 16,6-1 1-16,3-2 2 15,2-9-2-15,0-1-3 16,0-15 0-16,12-3 2 0,9-6-2 16,6-8 3-16,2 0 21 15,5 0-18-15,2-12-8 16,2-10-17-16,-1-6-4 15,-1-2-15-15,-5 0-5 16,-4-3 15-16,-7 4-30 16,-7 0 19-16,-3 6-3 15,-6-3 15-15,-2 8 9 16,-2 0 14-16,0 6-11 16,0 1-6-16,0 6-1 15,0 2 11-15,0 3 7 16,0 0-26-16,0 0-17 15,-6 0 32-15,-6 7 10 16,-1 8 2-16,-1 3 1 0,3 3 0 16,3 2 1-16,3 4 9 15,5 2 16-15,0 5 5 16,0-1 10-16,16-3 19 16,15-9 14-16,6-4 10 15,9-7-10-15,0-10-24 16,1 0-21-16,-5-7-8 15,-6-18-12-15,-7-5-9 16,-11 0-64-16,-10-2-106 16,-8 4-147-16</inkml:trace>
  <inkml:trace contextRef="#ctx0" brushRef="#br0" timeOffset="12700.19">8203 13714 199 0,'0'0'216'0,"0"0"-48"16,0 0-70-16,0 0-51 16,0 0-47-16,0 0 3 0,-3 32-3 15,-1 4 40-15,2 2-1 16,0 6 4-16,-3 1-8 15,1-1 1-15,-1 2 7 16,1-2-17-16,-3-7-3 16,1-4-3-16,-1-5-2 15,0-8-6-15,5-4-1 16,-1-8 1-16,1-6-4 16,2-2-5-16,0 0 6 15,0-4 10-15,16-20-12 16,13-13 0-16,7 2-7 15,4 5-29-15,-1 7-31 0,0 14 15 16,1 9-25 0,-2 0 2-16,-9 5 49 0,-9 17 10 15,-14 2-24-15,-6 5 4 16,-2-3 29-16,-20 2 0 16,-12-7 0-16,1 2 12 15,-5-5-10-15,3-8 5 16,4-2-5-16,0-8 0 15,6 0 8-15,7 0-6 16,5 0 14-16,6-8 24 16,2-6 41-16,5 2-20 15,0 0 1-15,0 4-20 16,0 3-3-16,0 4-11 16,0 1-14-16,0 0-6 0,0 0-10 15,0 0-5-15,0 0-2 16,0 0 0-16,0 10 3 15,0 8 4-15,0 1 1 16,7 2 0-16,2-3 0 16,2-4 1-16,5-2-2 15,3-4 0-15,8-6-13 16,10-2 13-16,0-2 0 16,5-22 0-16,-2-10-71 15,1-2-20-15,-6-3 26 16,-6 6-11-16,-4 1 53 15,-3 0 23-15,-6 6 3 16,-3 4 0-16,-2 3-3 0,-2 1 4 16,-5 9 0-16,-2 1 6 15,1 5 1-15,-3 1-4 16,0 2-6-16,0 0-1 16,0 0-5-16,0 0 2 15,-11 0 3-15,0 0 0 16,-1 0 2-16,2 0-1 15,-4 0 2-15,3 0 1 16,0 0 2-16,1 0-5 16,0 2 3-16,-1 5-3 15,-1 4-1-15,1 9 4 16,0 3-2-16,2 13 4 16,5-1 10-16,4 2 2 0,0-2-6 15,2 0-10-15,18-3 1 16,9-4 2-16,4-7 6 15,1-12-11-15,1-5 2 16,-1-4 3-16,-1-13-5 16,-2-13-8-16,-4-6-31 15,-4-1-18-15,-3-1 31 16,-7 0 1-16,1 5 6 16,-6 6 19-16,3 2 0 15,-1 7 2-15,-4 6 8 16,-1 3-1-16,-3 2 13 15,-2 3-21-15,0 0-1 0,0 0-15 16,0 0 7 0,0 4 8-16,0 7 6 0,0-1 1 15,0-5-3-15,0 4-3 16,0-9 3-16,0 1-3 16,0-1 3-16,0 0 2 15,0 0 1-15,0 0 37 16,0 0 21-16,0 0-31 15,0-1-21-15,0-5-11 16,0-1 0-16,0 4 1 16,0 1-1-16,0 2 0 15,0 0 7-15,0 0 5 0,0 0-9 16,0 0-5 0,0 0-5-16,0 5-4 0,0 16 9 15,-4 6 2-15,-3-1-1 16,3 3-1-16,4-1 0 15,0-4 1-15,0-6 0 16,0 0-1-16,0-12-3 16,6-2-3-16,5-4 6 15,5 0 1-15,1-4 15 16,2-15-16-16,3-2-10 16,2-5-14-16,5-4-31 15,4 0-6-15,-2 0 28 16,1 3 16-16,-8 8 13 0,-6 6 8 15,-7 9-6-15,-1 4 2 16,-4 0-15-16,-3 17-1 16,1 9 16-16,-4 6 8 15,0 0 3-15,0 0 4 16,0-2-4-16,0-4-1 16,0-4 0-16,0-7-5 15,0-3-1-15,0-7-1 16,0-5 1-16,0 0 0 15,0 0 17-15,0-10-5 16,4-14-16-16,12 0-26 16,1-6 5-16,6 2-3 15,-3 3 1-15,2 6 11 16,1 0 11-16,-1 3 1 0,-2 7-1 16,0 4-4-16,-4 5-3 15,-5 0 7-15,-3 7-7 16,-5 16 8-16,-1 1 9 15,-2 10 4-15,0-5 1 16,0 5-4-16,0-10 4 16,0-2-1-16,0-6-1 15,3-11 0-15,1 0 4 16,3-5 4-16,3 0-8 16,7 0 17-16,2-10-19 15,8-11-10-15,0-11-70 16,0 1-107-16,-3-1-457 15</inkml:trace>
  <inkml:trace contextRef="#ctx0" brushRef="#br0" timeOffset="13474.89">9730 14079 54 0,'0'0'100'16,"0"0"27"-16,0 0-38 15,0 0-35-15,0 0-25 16,0 0 15-16,0 0 6 15,0 40 2-15,0-40 0 16,0 0 8-16,0 0-37 16,0 0-4-16,0 0-5 15,0 0 11-15,0 0-4 0,0 0 0 16,0 0 3 0,0-9-14-16,0 0-10 0,-7-8 0 15,2 4 2-15,-3 3 2 16,-1-4 1-16,0 5 18 15,0 4 24-15,-2 2-33 16,-3 3-4-16,-1 0-10 16,-7 17-2-16,-1 7 2 15,4 6 2-15,0 0-1 16,11-2 1-16,2-2 0 16,6 1-2-16,0-6 2 15,0-3-2-15,8-6 0 16,7-5-2-16,3-7 1 15,5 0 1-15,3-19 0 16,1-9-10-16,-3-4-25 0,-1-5 5 16,-8 2 28-16,-1 3 2 15,-6 6 6-15,-3 3 2 16,1 11 14-16,-3 7 16 16,-3 0-7-16,3 5-5 15,-3 0-26-15,0 6-20 16,0 20 20-16,0 13 3 15,0 5 7-15,0 10-4 16,-3 8 7-16,-4 7-2 16,-2 5-5-16,1 7 2 15,1 6-7-15,0 0 4 16,0-10-1-16,3-11-1 0,2-11-1 16,-2-11 2-16,1-16 3 15,-2-7 2-15,1-7 2 16,2-9 4-16,-1-3-2 15,1-2-3-15,2 0 17 16,-6 0 17-16,-3-7 9 16,-5-20-26-16,-5-9-22 15,-4-12-1-15,7-11-1 16,5-13 0-16,7-10-1 16,4-1 2-16,0 4-4 15,17 5 0-15,8 3-5 16,0 5-36-16,-1 8-75 15,-8 4-44-15,-7 6-111 0,-9 0-455 16</inkml:trace>
  <inkml:trace contextRef="#ctx0" brushRef="#br0" timeOffset="13639.79">9407 13647 630 0,'0'0'163'16,"0"0"-119"-16,0 0-44 16,0 0-4-16,0 0-10 15,0 0-2-15,35 51-527 0</inkml:trace>
  <inkml:trace contextRef="#ctx0" brushRef="#br0" timeOffset="15303.52">10463 14107 138 0,'0'0'173'0,"0"0"-103"0,0 0 36 16,0 0-6-16,0 0-22 15,0 0-22-15,-2 0-1 16,4-4 2-16,11-12-46 16,3-7-5-16,2 2-3 15,-2-11 3-15,1 1-6 16,-3-1 0-16,-1 0 1 16,1 4-1-16,-3 4 2 15,-1 4-1-15,2 4 0 16,-1 6 4-16,-5 4-3 15,-3 4-1-15,-3 2-1 0,0 0-7 16,0 15-14-16,0 6 21 16,-3 7 8-16,-9 4 5 15,-2 1 0-15,1 0 8 16,4 6-9-16,-1-3-5 16,6-3 0-16,4 0-2 15,0-12-1-15,0-4-2 16,0-9-1-16,8-8 2 15,11 0-3-15,4 0 26 16,1-18-15-16,1-8-11 16,-3 0-26-16,2-2 4 15,3-11-8-15,0 1-23 0,0 2 10 16,-6 2 27 0,0 10 14-16,-7 8 0 0,-6 8 2 15,-6 6 1-15,-2 2-1 16,0 0-14-16,0 14-11 15,0 14 25-15,-8 7 12 16,-6-1-1-16,3 2 6 16,3 1 1-16,2-1 4 15,4-1-2-15,2-7-9 16,0-7-4-16,0-6-2 16,4-5 1-16,8-10-6 15,1 0 3-15,5-6 31 16,2-18-19-16,7-5-15 15,2-4-6-15,2-4-46 16,10 6 12-16,1 2-3 0,3 5 18 16,1 8 4-16,1 7 14 15,-7 7 1-15,-7 2 6 16,-8 2 0-16,-12 22 0 16,-11 3 4-16,-2 5 6 15,-2 5-1-15,-23-5 3 16,4-5-4-16,-6-2-6 15,0-5-1-15,0-8 6 16,0-8-3-16,3-4-4 16,2 0 12-16,6-18-6 15,7-5-3-15,5-6 6 16,4 5-4-16,0-6 46 0,0 9-2 16,4 4 16-16,3 6 3 15,-1 10-22-15,-1 1-16 16,0 0-27-16,1 0-2 15,1 8-1-15,-3 11 1 16,0 6 4-16,2 3 4 16,-4-2-4-16,2 1-2 15,3-4-2-15,1 0 2 16,6-4 0-16,1-3-2 16,8-4 0-16,4-6 4 15,4-6-2-15,4 0-1 16,1-8-2-16,2-14-3 15,-4-1-47-15,-3-6-9 0,-5-1-8 16,-4-3 24-16,-1 4 10 16,-6-2 6-16,1 5 13 15,-7 3 11-15,-3 4 2 16,-4 7 1-16,-2 6 0 16,0 1 1-16,0 1 1 15,0 1-2-15,0-1-3 16,0-1 3-16,-4 3-1 15,-7-3 1-15,0 1 4 16,-2 3-1-16,4-2 14 16,0 3-10-16,2-2-1 15,0 2 5-15,1 0-2 0,-3 0-6 16,2 0-3-16,-2 15-3 16,1 8 3-16,3 9 2 15,5 7 17-15,0 3 9 16,0-2-3-16,17-6 5 15,6-6-18-15,4-10 1 16,2-13-8-16,0-5 10 16,2 0 3-16,0-27-13 15,0-5-5-15,-4-8-17 16,-2 0-67-16,1 1-52 16,-4 6-34-16,3 6-245 15,-2 4 149-15</inkml:trace>
  <inkml:trace contextRef="#ctx0" brushRef="#br0" timeOffset="15986.3">11874 13909 14 0,'0'0'177'16,"0"0"-11"-16,0 0-56 0,0 0-4 16,0 0-38-16,0 0-47 15,83 70-17-15,-81-52 0 16,0-4 4-16,-2-4-2 16,0-6-3-16,0 0 9 15,0-4-5-15,0 0 25 16,0 0-10-16,0 0 4 15,-6 0 6-15,-3-14-13 16,-1-4-13-16,0-4-4 16,1 0 0-16,-1-1-1 15,2 5 3-15,3 6-4 16,-3 4 4-16,0 6 17 0,2 2 2 16,-5 0-12-16,-3 8-10 15,-1 16 2-15,-1 2 13 16,1 5-7-16,3 1 0 15,3 0 11-15,5-2-7 16,4-2-3-16,0-9-7 16,0-5-3-16,13-3 0 15,8-9 18-15,5-2 13 16,1 0-8-16,2-22-4 16,-2-7-19-16,-3-6-1 15,-2-10-21-15,-3 1-10 16,-4-2-10-16,-3 0 8 15,-2 3 18-15,-3 4 11 16,-1 7 2-16,0 6 2 0,-2 7 1 16,-2-1 7-16,-2 8-7 15,0 3-2-15,0 2-1 16,0 4 3-16,0 1 15 16,0 2 5-16,-12 0-15 15,-1 0-5-15,-3 7 0 16,3 7 0-16,3 2 5 15,-2 5 11-15,5 0-5 16,1 11 4-16,4 3 8 16,2 7 4-16,0 2-1 15,0 4 15-15,0 1-11 0,10-3 3 16,4-10-14 0,-1-10-11-16,0-6 1 0,5-12-4 15,3-8 1-15,4 0 4 16,-4-20 18-16,4-10-28 15,-5-5-4-15,-2 2-71 16,-2 0-56-16,-3-1-149 16</inkml:trace>
  <inkml:trace contextRef="#ctx0" brushRef="#br0" timeOffset="17103.72">12920 14133 396 0,'0'0'231'15,"0"0"-182"-15,0 0-34 16,0 0 63-16,0 0 14 15,0 0-2-15,38-37-69 0,-21 7-15 16,1-3 6-16,-5-8-12 16,1-3 0-16,-5-6-2 15,-1-2-33-15,2-3-7 16,-1 8 11-16,-1 3 11 16,-2 12 15-16,-2 7 5 15,-2 11 1-15,-2 9 2 16,0 3 3-16,0 2-6 15,0 0-5-15,0 2-11 16,0 17 16-16,-6 8 6 16,-6 3-2-16,3 3 7 15,3 6-2-15,-2 1 6 0,4 6-2 16,4 0 4-16,0-4-1 16,0-1 0-16,0-3-5 15,0-2-1-15,2-4-6 16,8-5 4-16,-2-6-7 15,3-8 4-15,3-6-4 16,-1-5 0-16,3-2 9 16,1 0 6-16,-1-9-6 15,-1-4-10-15,2-8-27 16,-5 4-39-16,2-2 21 16,-1 1 11-16,1 0 15 15,-1 3 16-15,-2-2 3 16,1 3 3-16,-1 1-2 0,-7 0 8 15,0 5 4 1,-4 4 13-16,0 4 2 0,0 0-24 16,0 0-4-1,0 3-7-15,0 10 6 0,-8 4 2 16,-1-1-2-16,2 1 2 16,2 3 3-16,3-1 6 15,2 1 1-15,0-2-7 16,0-5 4-16,5 0-4 15,13-5 4-15,6-8-8 16,5 0 35-16,5-10 14 16,-8-13-38-16,-5-2-6 15,-10-3-2-15,-11-1-1 16,0 5 1-16,-3-3 7 0,-19 5-8 16,-5 5 2-16,2 5 4 15,2 6-5-15,2 4-3 16,-1 2-2-16,-1 0-4 15,-1 2-66-15,0 10-84 16,-1-6-152-16</inkml:trace>
  <inkml:trace contextRef="#ctx0" brushRef="#br0" timeOffset="17323.59">12982 13840 225 0,'0'0'528'0,"0"0"-298"0,0 0-98 16,0 0-114-16,0 0 13 16,0 0-5-16,234-61-17 15,-176 58-1-15,-13 1-7 16,-14-2 1-16,-8 0 1 16,-10-3-3-16,-3 2-6 15,2-3-68-15,-10 0-112 16,-2 0-405-16</inkml:trace>
  <inkml:trace contextRef="#ctx0" brushRef="#br0" timeOffset="19840.09">14210 13673 157 0,'0'0'154'15,"0"0"-41"-15,0 0-6 16,0 0-23-16,0 0-42 0,0 0-17 15,0 0-5 1,0 7-18-16,0 17 19 0,-6 10 93 16,-1 2-45-16,0 2-22 15,-2-2-17-15,3-1-1 16,-1-4-12-16,1-4-4 16,1-1-9-16,0-9 3 15,3-2-3-15,2-10 0 16,0-3-2-16,0-2 2 15,0 0 16-15,0-7 1 16,18-13 3-16,7-6-23 16,1 2-2-16,3 7-15 0,-2 3-37 15,0 11-7 1,-5 3 22-16,-5 0 18 0,-3 0 11 16,-5 19 5-16,-5 3-20 15,-4 4 24-15,0 1-14 16,-8-1 10-16,-15 2 4 15,-4-9 3-15,1-1-1 16,0-2 3-16,3-11-4 16,3-3 2-16,4-2 1 15,0 0 0-15,3-7 9 16,0-10 13-16,4-1-1 16,5 0-2-16,1 4 7 15,3 1-2-15,0 5 1 16,0 2 5-16,0 6-6 15,0 0-12-15,0 0 16 0,0 0-11 16,-2 0-11-16,2 0-10 16,-2 0-8-16,2 0 4 15,0 6-6-15,0 12 10 16,7 4 1-16,11-4 2 16,6-1-3-16,2-4-1 15,1-4 0-15,2-9 1 16,0 0 6-16,5-2-6 15,1-22 0-15,1-7-19 16,-5-1-11-16,-4 3 12 16,-7 0-5-16,-4 3-1 15,-5 3 11-15,-2 9 12 16,-5 2 1-16,-2 9 0 16,0 1 2-16,-2 2 1 0,0 0-3 15,0 0-12-15,0 0-16 16,0 0-5-16,0 20 33 15,-4 4 2-15,-5 4 1 16,1 6-2-16,3 3 3 16,5-3 1-16,0-2 3 15,0-4 1-15,0-9-3 16,13-2-6-16,3-9 11 16,6-6-10-16,0-2 15 15,3 0-13-15,2-14 20 16,-2-8-23-16,-2-2-8 15,0-1-7-15,-3-1-9 16,0 1 10-16,-6 2 11 16,-3 5 1-16,-3 1 2 0,0 3 0 15,0 2-1-15,-3 5 1 16,-3 3 0-16,0 3-1 16,-2 1 0-16,0 0-21 15,0 0-2-15,0 0 1 16,0 10 23-16,0 8 1 15,-2 5 1-15,-3 3 4 16,1 6 7-16,4-1 1 16,0 1-3-16,0-11-3 15,0-1-7-15,9-3 7 16,9-5 1-16,-1-6 0 0,1-6-7 16,5 0 4-16,-4 0 20 15,4-23-16-15,0-4-10 16,-3-4-11-16,-1-4-5 15,4 0-5-15,2-1-13 16,-4 8-32-16,0-2 27 16,-5 7 19-16,-6 9 18 15,-1 2 2-15,-7 3 0 16,-2 7 9-16,0 2 12 16,0 0-21-16,0 0-25 15,0 14 25-15,-4 6 3 16,-5 4 7-16,1 4-4 15,2 3-4-15,4-4 4 0,2 2 4 16,0-3-5-16,0-8-2 16,0-2 2-16,6-8 5 15,2-6 0-15,7-2-2 16,6 0 8-16,5-5 23 16,6-14-26-16,-3-10-13 15,-2-4 3-15,-3-4-2 16,-4-5-1-16,-2-2-5 15,-7 2 4-15,-5-6 1 16,2 2 1-16,-6 4 0 16,-2 5-1-16,0 9 1 15,0 8 2-15,0 8-1 16,0 7 9-16,0 3 10 0,0 2-7 16,0 0-14-16,0 2-13 15,-12 19 8-15,-1 7 3 16,-1 6 2-16,-1 11 0 15,6 3 5-15,-2 4-1 16,6 3 3-16,5-6 7 16,0 1 14-16,0-6-15 15,5-3-1-15,11-9 1 16,3-8-1-16,-1-8-4 16,3-4 0-16,-2-12-7 15,2 0 3-15,1-9-4 16,3-14-90-16,1-9-52 15,1-2-88-15,-1-2-316 16</inkml:trace>
  <inkml:trace contextRef="#ctx0" brushRef="#br0" timeOffset="20492.75">15639 13922 205 0,'0'0'43'16,"0"0"65"-16,0 0 5 15,0 0-55-15,0 0-12 16,0 0-30-16,47 80 2 15,-47-71-4-15,0-7-2 16,0 0 3-16,0-2 33 16,0 0 38-16,0 0-40 15,0 0-7-15,0 0 5 16,-11-13-35-16,-2-2-4 0,0-1-3 16,-1 0-1-16,3 0 3 15,-1 3 0-15,4 5-1 16,1 2 5-16,3 3 6 15,-2 3 5-15,-4 0-19 16,-1 0-8-16,-5 21 7 16,-1 6 1-16,0 3 2 15,5 4-1-15,4 0 10 16,8-2-5-16,0 0-1 16,3-10 3-16,14-4-3 15,4-14-5-15,1-4 27 16,0 0-6-16,1-18-5 15,-1-14-8-15,1-8-8 0,-4-4 0 16,4-6 0-16,-3-5 3 16,2-1-1-16,2-2-2 15,-1-2 0-15,-4-1 0 16,-7 3 0-16,-5 10-17 16,-5 11 15-16,-2 14-5 15,0 13-5-15,0 10 7 16,0 0 1-16,-13 0 4 15,-10 21 0-15,-4 6 1 16,-2 9 7-16,0 8 14 16,5 6-4-16,4 9 25 15,6 3 12-15,12 0-20 16,2 0-14-16,0-6-6 0,14-5 9 16,10-15-9-16,5-12-6 15,2-12-9-15,3-12 3 16,4 0 13-16,-3-26-3 15,-3-13-13-15,-8-5-17 16,-11-4-41-16,-13-1-96 16,0-2-152-16</inkml:trace>
  <inkml:trace contextRef="#ctx0" brushRef="#br0" timeOffset="20826.52">14984 13730 582 0,'0'0'140'16,"0"0"-67"-16,0 0-4 15,0 0-32-15,0 0-37 16,0 0-9-16,-12-4-1 15,12-1 10-15,7-2 24 16,5-6 78-16,-4 1-52 16,-3-2-31-16,-3 7-3 0,-2 1-12 15,0 3 10 1,-2 3-8-16,-16 0-4 0,-4 11-2 16,4 13-5-16,5 3-1 15,8 6-70-15,5-8-205 16,5-4-277-16</inkml:trace>
  <inkml:trace contextRef="#ctx0" brushRef="#br0" timeOffset="22331.5">16345 14141 258 0,'0'0'137'16,"0"0"-54"-16,0 0 28 15,0 0-22-15,0 0-74 16,0 0 7-16,23-40-9 16,-11 12-1-16,3-2-4 15,-1-7-4-15,3-1-1 16,1-6-2-16,0 0 2 0,-2-2 1 15,-3 2-4-15,-4 1-6 16,0 8 2-16,-5 5 4 16,-2 10 2-1,0 8 4-15,-2 8-3 0,0 1 30 16,0 3-21-16,0 0-12 16,0 0-14-16,0 3 10 15,0 10 4-15,-2 3 1 16,-4 5 0-16,-6 9 3 15,3 3 20-15,-1 13 9 16,1 3 0-16,-1 1-3 16,10 1 2-16,0-7-15 0,0-5-6 15,14-8-7 1,10-11-3-16,3-8-1 0,2-12 0 16,4 0 23-16,2-18-15 15,-2-15-8-15,-2-6-36 16,-4-4-14-16,-3-3 12 15,-4 0 11-15,-7-2-9 16,-1 2 10-16,-4 2 0 16,-3 6 11-16,-1 6 15 15,-4 10 0-15,2 12 0 16,-2 5 29-16,0 5 0 16,0 0-29-16,-2 10-6 15,-15 17 6-15,1 1 14 16,5 6 7-16,0 3 7 15,4 6-2-15,0 1-6 0,3 2-3 16,0 0-1-16,1-3-9 16,-1-2-2-16,2-2-3 15,2-7-1-15,-3-8 3 16,3-7-4-16,0-5 0 16,0-7 4-16,0-5-4 15,0 0 0-15,14 0 15 16,6-8-1-16,4-12-14 15,5-4-35-15,2-7-24 16,0 0 8-16,0-1-9 16,-2-1 52-16,-4 6 7 15,-2 4 1-15,-6 7-3 0,-1 8 6 16,-5 6-6 0,3 2 3-16,-3 0 0 0,0 2 0 15,-2 14 14-15,0 3 1 16,-3 7 23-16,-2-3-13 15,-1 2-14-15,-3-6-5 16,3-1-3-16,-3-6-1 16,4-3-1-16,-2-3 1 15,-2-2-4-15,2-4-1 16,0 0-5-16,7 0 5 16,5 0-1-16,5-8-4 15,6-10-8-15,-2-1 1 16,-3 2-11-16,-3-2 9 0,-3 1 11 15,-3 5 5 1,-5-3 0-16,1 2 1 0,-4 3 5 16,-3-1-2-16,0 6 18 15,0-2-6-15,0 2-4 16,0 0-9-16,-7 0 4 16,-4 3-6-16,2 0 0 15,0 1 0-15,2 2 0 16,-1 0-2-16,1 0 2 15,2 0-9-15,-2 18 5 16,5 8 4-16,2 7 0 16,0 1 10-16,0 3 17 0,16-2 5 15,6-5 8 1,2-6-8-16,3-10-27 0,0-10 4 16,0-4 9-16,2-13-8 15,-4-16-10-15,-8-10-117 16,-5-5-16-16,-12-2-343 15</inkml:trace>
  <inkml:trace contextRef="#ctx0" brushRef="#br0" timeOffset="22572.45">16320 13971 585 0,'0'0'236'15,"0"0"-100"-15,0 0-105 16,0 0 6-16,0 0-10 16,0 0-8-16,301-134-19 15,-262 125-10-15,-10 1-135 16,-14 2-158-16</inkml:trace>
  <inkml:trace contextRef="#ctx0" brushRef="#br0" timeOffset="25593.88">17956 14021 95 0,'0'0'61'0,"0"0"-8"16,0 0 2-16,0 0 63 16,0 0-1-16,0 0-20 15,-29 36-35-15,26-27-25 16,3 0-15-16,0-5-9 15,0 0-3-15,0-4 1 16,0 0-1-16,0 0 4 16,0 0 47-16,14-10 20 15,10-15-18-15,1-1-62 16,-1 1-1-16,0-1-45 16,-3-1 8-16,-2 5 30 0,-3 4 7 15,-5 6 1-15,1 6 4 16,-8 6 2-16,1 0-7 15,1 0-17-15,-2 18-11 16,2 8 28-16,-4 6 20 16,-2 3-5-16,0 1 4 15,0-3-1-15,0 2-2 16,0-7-7-16,0-6-8 16,-2-8 6-16,2-6-7 15,0-4 3-15,0-4 2 16,0 0 6-16,0 0 13 15,6-23 27-15,11-6-45 16,2-5-3-16,1 0-1 0,-3-1 0 16,1 5-1-16,-5 5 1 15,1 8 0-15,-5 6-1 16,0 2-1-16,-5 8-26 16,1 1 17-16,0 0 3 15,-1 0-1-15,2 17-2 16,-1 8 9-16,-1 6 10 15,-4 1-4-15,0 3 0 16,0-8-4-16,0-1 0 16,0-7 2-16,0-11-4 15,0-3 2-15,0 0-2 16,0-5 0-16,0 0 7 0,0 0 6 16,0-5 6-16,4-16-9 15,6-2-8-15,1-3-1 16,-1 4-2-16,4 3 1 15,-1-3-16-15,-1 5-3 16,-1 3 7-16,-3 6 0 16,0 5 4-16,-4 3 1 15,1 0-7-15,-1 0 7 16,0 1-2-16,0 18-2 16,2 4 11-16,-4 5 2 15,2 6 2-15,3 1 6 16,-1-3-6-16,6-4 1 15,-3-7-4-15,-1-14 1 0,3-2 0 16,1-5-1-16,5 0 39 16,1-7-13-16,3-11-22 15,-2-6-5-15,4-5-21 16,-3 0-58-16,2-5-59 16,2 0-64-16,-1 1-91 15,-1 8 172-15,-2 4 107 16,-2 4 14-16,-2 5 11 15,-5 1 37-15,-5 5 79 16,-1 3 8-16,-5 3 15 16,0 0-113-16,0 0-31 15,0 9 4-15,-11 14 38 16,-5 0-19-16,3 3-7 16,-1 5-1-16,5-7-2 0,5 4-8 15,2 0-7-15,2-4 2 16,0-2-4-16,6-4 6 15,13-4-1-15,-2-4-4 16,1-8-2-16,-3-2 15 16,1 0-6-16,3-14-10 15,-4-12-46-15,-1-5-8 16,-4 2 3-16,-5-1-2 16,-5-2 18-16,0 2 3 15,0 2 14-15,-7 7 9 16,-9 7 9-16,3 7 53 0,-1 4 8 15,-1 3-22 1,-1 0-13-16,-1 3-4 0,-1 14 6 16,7 4 4-16,-3-1-14 15,10-3-5-15,4 0-5 16,0-4-2-16,2 0-4 16,20-5 6-16,5-2-8 15,4-5 0-15,7-1-5 16,3 0 2-16,1 0-33 15,2-12-38-15,1-4-37 16,1-2 11-16,-3 1 8 16,-5 0 48-16,-7 2 17 0,-11 3 11 15,-7 3 16 1,-8 7 11-16,-5 2 37 0,0 0-48 16,0 0 0-16,0 14 43 15,0 4 26-15,0 0-26 16,0-1-14-16,-3-3-16 15,-1-6-5-15,2-3-5 16,0 0-1-16,0-5 4 16,0 0 21-16,-3 0 66 15,1-6-28-15,-8-6-60 16,1-2 0-16,-3 2-5 16,1 2 1-16,3 1-1 15,0 4 4-15,4 2-3 16,1 3-1-16,-1 0 7 15,-4 0-7-15,-3 7 2 0,-3 16 3 16,1 4-3-16,1 5 7 16,6-2 3-16,1 1-2 15,7 1-1-15,0-7-2 16,0-4-3-16,11-14-4 16,7-7 3-16,-1 0 1 15,6-12 35-15,-3-18-33 16,3-6 5-16,-4-6-11 15,4-2-1-15,-5-2-9 16,-1-3 9-16,-5-1-7 16,-8-2 2-16,-4 6 1 15,0 4 5-15,0 12 0 0,0 11 6 16,0 11-1 0,-2 8 21-16,2 0-18 0,-2 0-8 15,-3 8-19-15,-2 15 19 16,1 4 0-16,-3 7 1 15,2 5 3-15,-2 3 5 16,1 0 1-16,1 4-4 16,5-6-1-16,0 1-2 15,2-4 1-15,0-4 0 16,0-5 1-16,8-6-4 16,10-8 2-16,6-6-3 15,3-8 0-15,2 0 15 16,2-5-7-16,-2-14-8 15,0-5-12-15,-4-5-7 16,0 1 4-16,-1-2-18 0,0 1-3 16,3-3-8-16,-2 1 6 15,-8 3-36-15,-3 4 28 16,-7 4 21-16,-5 5 18 16,-2 2 5-16,0 6 2 15,0 7 7-15,-2 0 5 16,-11 0-9-16,-4 0-3 15,2 9 2-15,1 7 1 16,2 3 5-16,-2 4 0 16,3 5-2-16,2 5 10 0,7 1-1 15,2 3 12 1,0-3-7-16,13-3 1 0,12-9 1 16,4-5-19-16,2-12 10 15,0-5 1-15,0 0-9 16,0-26 17-16,1-11-14 15,-1-4 1-15,-2-8-9 16,-2 0-3-16,-5 1 3 16,-5-1-7-16,-3 5-8 15,-5 7 4-15,-5 2 10 16,-4 9 1-16,0 6 0 16,0 8 4-16,0 10-2 15,0 2 0-15,0 0-2 16,0 0-17-16,-10 14 9 15,-11 9 6-15,-1 6 4 0,-3 5-1 16,1 2 12-16,2 8-3 16,8-4 1-16,5 4 11 15,7-2 7-15,2-3 1 16,0-7-10-16,20-6 0 16,9-12-6-16,5-10-3 15,8-4 18-15,5-4-19 16,3-31 1-16,0-6-11 15,-10-9-106-15,-4-7-192 16</inkml:trace>
  <inkml:trace contextRef="#ctx0" brushRef="#br0" timeOffset="28308.1">20299 14004 242 0,'0'0'185'0,"0"0"-73"15,0 0-36-15,0 0-15 16,0 0-4-16,0 0-5 16,0 0 1-16,12-20-13 15,-12 20-1-15,0 0-19 16,0 0-20-16,0 0-17 0,0 0-12 15,0 0 19 1,-6 8 10-16,-5 2 8 0,2 1-5 16,2-3 0-16,3-4-2 15,-1-3 1-15,3-1-1 16,2 0 0-16,0 0 4 16,0 0 21-16,0-1-26 15,0-11-9-15,5 1 9 16,1 3-1-16,-2 4 1 15,3 4-12-15,3 0 12 16,-2 2-10-16,1 21 8 16,-7 5-23-16,-2 8 25 15,0 4 6-15,-17 2-3 16,-6 0 3-16,-2-4-3 0,10-4-3 16,8-12-12-16,7-14-188 15,0-8-261-15</inkml:trace>
  <inkml:trace contextRef="#ctx0" brushRef="#br0" timeOffset="29396.96">20764 13876 130 0,'0'0'118'0,"0"0"-11"16,0 0 7-16,0 0-19 16,0 0-10-16,0 0-3 15,-13-39-19-15,13 36 11 16,0 3-16-16,0 0-8 15,0 0-37-15,-2 0-13 16,-5 14-18-16,0 14 17 16,3 8 1-16,-5 5 7 15,2-2-3-15,2-2-1 0,1-5 6 16,2-4-7 0,2-9-1-16,0-5 4 0,0-2-3 15,0-5-2-15,0-1 2 16,0-4-2-16,0-2 2 15,2 0-2-15,14-18-1 16,-1-10-19-16,6-4-45 16,-4 4 24-16,-1 6 26 15,-3 7 14-15,-6 8 2 16,-2 5 1-16,1 2 1 16,-2 0-3-16,1 7 1 15,1 14 19-15,6 4-3 16,-6 5 10-16,3 0 0 0,1-3-17 15,-4-10-3 1,5-6 2-16,-1-10-4 0,0-1 6 16,5 0 14-16,-1-7-9 15,-1-11-2-15,-3-13-14 16,-4 0-11-16,-3-5-36 16,-1-3-12-16,-2 2 34 15,0 2 13-15,0 7 10 16,0 7 4-16,0 9 1 15,0 7 46-15,0 5 18 16,0 0-45-16,0 0-22 16,0 20 0-16,0 8 15 15,0 2 3-15,0-2-5 16,8-1-6-16,8-5 3 0,2-5-6 16,4-3 8-16,-1-4-8 15,-2-3 2-15,1-7 1 16,1 0 1-16,-2 0-1 15,-1-8 0-15,3-10-1 16,-6-4-6-16,-1-7-3 16,-3 1-30-16,-5 0-11 15,-2 1-12-15,-4 4 6 16,0 3 17-16,0 5 20 16,0 8 12-16,0 0 1 15,0 7 0-15,-6-3 0 16,-5 3 0-16,-1 0-2 15,-3 0 2-15,-1 0-4 0,1 10 3 16,-3 4-1-16,3 6-5 16,-1 2 7-16,1 7 0 15,1 4 0-15,5-1 15 16,5 4 18-16,4-2 3 16,0-2-9-16,0-9 5 15,17-5-1-15,8-10-10 16,4-4 14-16,4-4 8 15,5 0-7-15,0-16-25 16,0-10-9-16,-5-2-2 16,-4-3-42-16,-4-2-30 15,-8 0-33-15,-3-3-95 0,-5 2-341 16</inkml:trace>
  <inkml:trace contextRef="#ctx0" brushRef="#br0" timeOffset="31234.46">22004 14071 124 0,'0'0'194'0,"0"0"-93"15,0 0-8-15,0 0-40 16,0 0-49-16,0 0 15 15,27-45-11-15,-17 23-5 16,1-2-3-16,-1 1-7 16,-6 0-3-16,0 5 9 15,-2 6 1-15,1 4 0 16,-3 4 2-16,2 2 7 16,-2 2 8-16,0 0-17 15,0 0-29-15,0 19 29 16,0 2 15-16,0 6 10 15,0-2-12-15,0 6-5 0,0-1-4 16,0-2 6-16,0-3-1 16,0-2-3-16,4-9 2 15,1-6-8-15,2-7 0 16,2-1 0-16,-1 0 0 16,6-9 29-16,-1-14-29 15,1-4-38-15,-1-6-35 16,3 4-1-16,-1-2 54 15,-1 9 16-15,-3 7 4 16,-3 6 17-16,-5 6 34 16,1 3 16-16,1 0-36 15,-1 5-31-15,5 17 52 0,-2 7-3 16,2 3-7-16,2 1-16 16,2 1-8-16,3-5 2 15,-1-5-6-15,-3-10 8 16,-1-6-13-16,-5-6 0 15,6-2 4-15,-4 0 26 16,5-19-31-16,1-8 7 16,-3-4-15-16,-1-4-22 15,-4-5-28-15,-1 3 24 16,-5 6 17-16,0 4 9 16,0 7 3-16,0 9-1 15,0 4 40-15,0 7 30 16,0 0-30-16,0 0-31 0,0 0-11 15,0 0-10-15,0 16 10 16,0 2 0-16,0 1 3 16,0 2-2-16,2-4-1 15,8-2 0-15,7-1 1 16,-2-1 2-16,3-8-1 16,2-5-2-16,2 0-11 15,0 0 5-15,1-11-23 16,0-7-29-16,-4-3 8 15,-1 0 7-15,-5 0 12 16,-1 5 27-16,-3-2 4 16,-1 4 0-16,-4 0 9 0,2 0 5 15,-2 2 17 1,-2 3-2-16,-2 6-10 0,0 1 11 16,0 0 1-16,0 2-22 15,0 0-9-15,0 0-5 16,0 2-2-16,-14 12 7 15,1 6 0-15,-1 4-2 16,1 4 2-16,3 2 0 16,0 2 0-16,4 1 3 15,3-3 1-15,3-2 0 16,0-6-1-16,0-7 3 16,5-4-2-16,11-11-2 15,3 0 6-15,2 0 9 16,3-23-8-16,-1-9-2 15,3-3-7-15,1-5-19 0,-3-8-9 16,-1 3 6-16,-3 0 12 16,-5-1 9-16,2 7 0 15,-7 6 1-15,-1 9 0 16,-5 9 4-16,2 7 4 16,-4 4 8-16,-2 4 12 15,0 0-14-15,0 0-14 16,0 2-11-16,0 22 11 15,-8 6 0-15,-3 8 4 16,-5 4 0-16,1 4 4 16,2 2-3-16,4-2 1 15,2 2-2-15,5-6 8 0,2-3-5 16,0-7 6 0,0-10-2-16,0-9-2 0,13-8 3 15,10-5 4-15,1 0 11 16,5-22-8-16,3-10-10 15,-1-11-8-15,-4-3-1 16,-1-3-1-16,-4-2-16 16,1-1-1-16,-7 2 5 15,-1 2 12-15,1 3 0 16,-5 6 2-16,-1 8-1 16,-2 9 1-16,-4 10-1 15,-4 9 0-15,0 3-1 16,0 0-7-16,-8 10-6 15,-17 13 11-15,-2 12 0 16,0 4 3-16,0 6-1 0,7 1 1 16,5 6 1-16,10-2 2 15,5 0 2-15,0-3 10 16,5-8-12-16,15-10 6 16,4-7-2-16,5-18-6 15,0-4 14-15,2 0-3 16,-4-22 1-16,-5-13-13 15,-6-7-58-15,-7-2-44 16,-9-9-122-16,0 4-361 16</inkml:trace>
  <inkml:trace contextRef="#ctx0" brushRef="#br0" timeOffset="31416.36">22616 13609 891 0,'0'0'213'0,"0"0"-175"16,0 0-38-16,0 0-7 15,0 0-17-15,0 0 24 16,-22 63-67-16,55-53-172 16,8-10-254-16</inkml:trace>
  <inkml:trace contextRef="#ctx0" brushRef="#br0" timeOffset="33018.41">24145 14002 57 0,'0'0'62'15,"0"0"-44"-15,0 0-6 0,0 0-8 16,0 0 3-16,0 0 15 16,85-244 0-16,-80 212 7 15,0 4 24-15,-3 7 46 16,0 7 58-16,-2 9-50 16,0 1-9-16,0 4-30 15,0 0-50-15,0 0-18 16,0 1-33-16,0 17 33 15,-4 9 16-15,-6 5 16 16,2 2-7-16,1 5-2 16,0 7 1-16,5-1 1 0,-1 0-10 15,3-6-3 1,0-4-5-16,0-7-1 0,0-9 0 16,5-6-2-16,9-5-3 15,6-7 1-15,2-1 13 16,4 0 14-16,1-5-29 15,2-13-37-15,-4-9-65 16,-6 1 18-16,0 0 27 16,-5 1 41-16,-4 2 9 15,-3 1 1-15,-1 5 6 16,-1 0 0-16,-2 5 1 16,1 2 1-16,-4 2-2 15,0 4 0-15,0 0-58 16,0 1 51-16,0 0 7 15,-2-1 11-15,-6-1-5 0,-2 5 17 16,1-5 6 0,-1 5-8-16,2-2 9 0,1 2-8 15,-1 0 1-15,0 14-15 16,4 14 3-16,0 8 30 16,4 4-5-16,0-1-13 15,0 1-10-15,0-5-10 16,8-5-1-16,2-5 7 15,-4-11-6-15,-1-8-3 16,-1-6 0-16,6 0 9 16,-2-6 29-16,5-20-11 15,3-6-25-15,4-4 4 0,4 0-6 16,5 2-27 0,5 5-6-16,-1 7-9 0,0 4 11 15,0 8 14-15,-2 8 6 16,-5 2 10-16,-2 0-2 15,-10 16-9-15,-7 6-1 16,-7 2-6-16,0 2 17 16,-7-4 2-16,-11-2 0 15,-5-3 5-15,0-8-3 16,2-5 8-16,3-4 0 16,5 0 5-16,1 0 14 15,4-13 11-15,3-4-25 16,3 5 14-16,2 2-2 15,0 4 5-15,0 2 8 16,0 3-11-16,0 1 0 0,0 0-21 16,0 0-8-16,0 4-16 15,5 15 16-15,9 3 3 16,-2 5-2-16,1-8-1 16,4 2 4-16,-1-3-2 15,-1-11-1-15,3-2-1 16,1-5-9-16,4 0 9 15,4-12 0-15,0-16-12 16,0-2-5-16,-2-11-8 16,0 1 9-16,-2-6 6 0,-5 1 10 15,-1-1 0 1,-1 0 0-16,-5 2 1 0,0 9 0 16,-4 7-1-16,-5 7 2 15,-2 11 1-15,0 5-3 16,0 5-3-16,0 0-5 15,0 0-1-15,-14 4 4 16,-3 14 1-16,-3 4 4 16,-5 6 3-16,0 6 4 15,4 3 7-15,3 9 5 16,5-3 4-16,5 5-2 16,8-2-4-16,0-4-10 15,0-3 1-15,3-11-2 16,12-6 0-16,2-7-5 15,4-10 3-15,-1-5 17 0,3 0-12 16,4-6 4-16,-3-14-13 16,-2-6-85-16,-6-5-37 15,-11 3-109-15,-5-6-383 16</inkml:trace>
  <inkml:trace contextRef="#ctx0" brushRef="#br0" timeOffset="33191.9">24830 13840 233 0,'0'0'389'16,"0"0"-255"-16,0 0-57 16,0 0 38-16,0 0-45 15,0 0 21-15,73 0-66 0,-42-6-11 16,-6-3-8-16,-2-2-6 16,-10-1-22-16,-11 0-90 15,-2-2-139-15,-2-3-298 16</inkml:trace>
  <inkml:trace contextRef="#ctx0" brushRef="#br0" timeOffset="33394.44">24394 13744 752 0,'0'0'182'16,"0"0"-120"-16,0 0-18 0,0 0 4 15,0 0-41 1,0 0-6-16,160-43-1 0,-143 38-8 16,-5 0-42-16,-8 1-20 15,-2 1-64-15,-2-1-219 16</inkml:trace>
  <inkml:trace contextRef="#ctx0" brushRef="#br0" timeOffset="34616.5">25574 13989 149 0,'0'0'215'0,"0"0"-142"15,0 0-44-15,0 0-17 16,0 0 9-16,0 0-18 16,89-73-3-16,-73 53-2 15,-3 0 2-15,-1 0-5 0,-5 1 4 16,-1 7 1 0,-2-5 6-16,-1 9 43 0,-3 4 12 15,0 4-4-15,0 0-52 16,0 0-5-16,0 0 0 15,-5 18 1-15,-6 5 19 16,5 4 17-16,4 4 4 16,2 0 3-16,0 1 3 15,4 0-21-15,16 0-16 16,2-7 3-16,3-10-5 16,2-4-6-16,0-11 19 15,2 0-12-15,0-4 3 16,2-22 3-16,2-11-15 15,-4-5-32-15,0 0 1 16,-7-4 11-16,-2 0-1 0,-2 4-5 16,-5-2 17-16,-4 5 9 15,1 2 4-15,-2 2-4 16,-1 9 3-16,-5 6 11 16,0 8 12-16,-2 6 12 15,0 6 0-15,0 0-15 16,0 0-23-16,0 0-16 15,0 0 8-15,-11 18 8 16,-7 7 0-16,3 1 4 16,-1 4-2-16,1 6 1 15,-1 4 11-15,0 7-4 16,0 8 8-16,3 5-3 0,0 9-8 16,2 3-1-16,2 6 1 15,5 0 1-15,4 0 3 16,0-4 5-16,2-4-3 15,13-10-5-15,1-9-2 16,-3-12 2-16,-4-18-7 16,0-10 2-16,-4-8 3 15,1-3 5-15,-2 0 1 16,6-26 15-16,1-6-17 16,-3-12-10-16,-1-2 0 15,-4-1-32-15,-3-1 8 16,0 2-1-16,-10 4 19 15,-9 4 1-15,-6 9 4 0,1 6 1 16,-1 5 10-16,5 8 11 16,0 3-4-16,8 2 3 15,8 3-6-15,2 0 4 16,2-1 3-16,0-2 13 16,18-5-18-16,7-2 0 15,6-2-14-15,-2 2-1 16,0-1-2-16,-5-1-33 15,-4-1-32-15,-4-6-19 16,-9-1-67-16,-7-3-69 16,0-8-269-16</inkml:trace>
  <inkml:trace contextRef="#ctx0" brushRef="#br0" timeOffset="34790.4">25632 13643 722 0,'0'0'284'16,"0"0"-233"-16,0 0-51 15,0 0-7-15,0 0-27 16,0 0 16-16,39 30-179 16,-26-23-426-16</inkml:trace>
  <inkml:trace contextRef="#ctx0" brushRef="#br0" timeOffset="35807.3">26957 13922 5 0,'0'0'253'16,"0"0"-79"-16,0 0-25 16,0 0-31-16,0 0-42 15,0 0-27-15,0-10-23 16,0 10-17-16,0 0-9 15,0 2-13-15,0 10 13 0,2 1 6 16,2 1 0-16,-2-5-3 16,3-3-1-16,-2-2 3 15,-1-1-4-15,-2-3 1 16,0 0 5-16,0 0 5 16,2 0 13-16,0-11-3 15,-2-9-22-15,0-2-6 16,0-4 5-16,0 1-4 15,0-2-10-15,0 1 15 16,-4 4-1-16,-6 5-8 16,4 5 9-16,-1 7 3 15,3 1 6-15,-2 4 4 0,-4 0-10 16,-5 0 9-16,-6 8-10 16,-1 10 1-16,0 6-2 15,2 2 0-15,2 4 3 16,5-2 1-16,4 2-3 15,4 1 5-15,5-4-6 16,0-5 7-16,0-3-8 16,3-14-3-16,10 2 1 15,5-7 2-15,-1 0 24 16,4 0-13-16,-2-4 8 16,2-12-12-16,-3-5-6 15,1 0 6-15,6-4-5 16,-2 1 1-16,-1-3-3 0,-3 6 1 15,-5 5 1 1,-5 4 3-16,-5 8-5 0,-4 2-3 16,0 2 2-16,0 0-13 15,0 0-11-15,0 0 1 16,0 18 24-16,0 7 1 16,-4 1 4-16,2 4 0 15,2-1 4-15,0 5 6 16,9-11 16-16,11-1 2 15,2-7-7-15,0-6 8 16,-2-5 3-16,3-4-7 16,0 0-4-16,-2-11 3 15,4-8-9-15,-5-5-12 16,-3-3-7-16,0 4-2 0,-5-2-76 16,0 5-40-16,-7 3-126 15,-3 4-374-15</inkml:trace>
  <inkml:trace contextRef="#ctx0" brushRef="#br0" timeOffset="37937.8">27586 13837 488 0,'0'0'185'16,"0"0"-137"-16,0 0-32 0,0 0-8 15,0 0 59-15,0 0-32 16,120 3-22-16,-85-3-3 16,1-15-4-16,-7-5-1 15,-2-3-5-15,-2-5-2 16,-10 0-12-16,-4-9 14 16,-6 3 4-16,-3 1-3 15,-2 0 9-15,0 8 13 16,0 4-4-16,0 9 19 0,0 6 9 15,0 6-10-15,0 0-22 16,0 0-11-16,0 0-4 16,0 0-10-16,-2 14-4 15,-6 11 14-15,0 4 5 16,-3 9-3-16,-3 6-1 16,-3 11 0-16,-6 6 4 15,1 12 5-15,0 4 11 16,6 7-9-16,5 10 10 15,7-1 5-15,4 2 11 16,0 3-16-16,0-3-2 16,4-8-9-16,11-12 0 15,1-17-5-15,-5-20-6 16,0-17 6-16,-4-12-3 0,0-9-3 16,6 0 5-16,3-22 23 15,4-22-7-15,0-14-15 16,-4-8-6-16,-5-6 0 15,-3 1-32-15,-8-1-14 16,0 5 6-16,0-6 6 16,-13 7 22-16,-11 8 12 15,-3 10 0-15,0 11 4 16,5 14 7-16,8 6 10 16,8 12-2-16,6 3 3 15,0 2-13-15,0 0-9 16,0 0-7-16,0 0-15 15,18 0 22-15,1 0 4 0,4 0 1 16,2 0-1 0,2 0-4-16,2-11-2 0,4-3-10 15,0-4-3-15,1-4-2 16,-1-4-16-16,-4 1-3 16,-2-6 15-16,-8 3-13 15,-7 2 3-15,-8 2 16 16,-4 4-2-16,0 6 13 15,0 4 3-15,-8 6 1 16,-6 4 0-16,-1 0-1 16,-4 0 1-16,4 0 0 15,-1 14 5-15,3 0-1 0,-1 2-2 16,1 0-1 0,0 6 4-16,4 0 6 0,2 4 8 15,3 4 0-15,4 2-6 16,0 1-3-16,2-1-5 15,13-9 0-15,4-4-5 16,-2-11 5-16,3-8-4 16,1 0 13-16,1-6-5 15,4-17-6-15,3-5-3 16,0-2-19-16,2 0-4 16,1-3-10-16,-1 2 0 15,-2 5-6-15,-2 5 15 16,-7 7 14-16,-7 7 10 15,-3 5 1-15,-4 2 8 0,0 0 12 16,-1 0-1-16,1 0-6 16,0 12 15-16,-2 8 9 15,2 3-17-15,1-2-12 16,-1-3-5-16,0-2 0 16,-4-4-4-16,-2-4 2 15,0-4-1-15,0-2 1 16,0-2 1-16,0 0 4 15,0 0 4-15,0 0 3 16,2-6 4-16,0-11-18 16,0 0-1-16,0-3 1 0,1-1-16 15,-1 4-3-15,-2 0 15 16,0 5 4-16,0 0 2 16,0 4-2-16,0 7 4 15,0-1 7-15,-2 2 3 16,-9 0-2-16,-5 0-12 15,-5 11-2-15,2 10-2 16,-2 5 3-16,6 2-1 16,4 2 2-16,4-4-4 15,5-2 4-15,2-7-1 16,0-6 0-16,0-3-1 16,4-4 2-16,5-4 0 15,1 0 3-15,2 0-3 16,5-21-3-16,-2-2-13 15,5 0-6-15,-1 0 7 0,0 2 5 16,-3 7 10 0,-5 9 0-16,-7 1 0 0,0 4 3 15,0 0-3-15,6 0-4 16,1 14 4-16,5 8 23 16,-1 2-10-16,5 0-2 15,0-2-1-15,-2-6-5 16,3-4 1-16,-4-7 0 15,3-5 1-15,3 0 2 16,-2-5-2-16,0-21-2 16,-1-1-5-16,-5-8-4 15,-1-2-7-15,-3-4 4 0,0-3 2 16,0-4 4 0,0-1 1-16,0 1-1 0,1 5 0 15,-4 4 1-15,-3 13 1 16,-3 6 0-16,-2 10 5 15,0 6 17-15,0 4-4 16,0 0-9-16,0 0-10 16,0 0-4-16,0 0-4 15,0 14 6-15,-7 6 2 16,-1 3 1-16,-1 1 0 16,0 3 5-16,2 1-2 15,-2 4-2-15,0 5 5 16,0-2-1-16,3 6-3 15,-1-3 3-15,7-4 4 0,0-4 4 16,0-6-2-16,2-6-5 16,14-4 1-16,4-9-1 15,0-5-3-15,2 0 9 16,3 0-4-16,-3-19-9 16,3-7-62-16,-8-6-58 15,-9-2-145-15,-8-5-373 16</inkml:trace>
  <inkml:trace contextRef="#ctx0" brushRef="#br0" timeOffset="38136.97">28613 13631 12 0,'0'0'555'0,"0"0"-406"0,0 0-62 16,0 0 31-16,0 0-25 15,0 0 19-15,69 12-29 16,-17-24-39-16,1-5-34 15,0-4 0-15,-3 1-10 16,-13 2-3-16,-8 4-48 16,-14 2-56-16,-9 6-104 15,-6 3-190-15</inkml:trace>
  <inkml:trace contextRef="#ctx0" brushRef="#br0" timeOffset="39497.4">28726 13909 182 0,'0'0'113'16,"0"0"-51"-16,0 0 41 16,0 0 9-16,0 0-6 15,0 0-6-15,31 0-19 16,-17 0-8-16,2-9-1 15,2-3-31-15,4-4-15 16,0-2-16-16,5-4-4 16,2-2-6-16,-2 0 3 15,-5-1-3-15,-7 6-5 0,-3 5-12 16,-5 4 14-16,-5 3 6 16,0 6-3-16,-2 1 0 15,0 0 2-15,0 0 1 16,0 0-3-16,0 0-13 15,0 10-6-15,0 14 19 16,0 6 7-16,0 6 0 16,0 2-1-16,2-1-4 15,2 2 1-15,4-13 0 16,-2-2-3-16,1-9 0 16,-3-8 2-16,2-2 2 15,-1-5-1-15,4 0 2 16,2-5 17-16,3-13-22 0,-1-5-7 15,0-4-30-15,1-1-18 16,-1 1-27-16,3-2 23 16,-1 3 17-16,-3 3 36 15,1 6 6-15,-5 7 6 16,2 0 8-16,-4 4 29 16,1 6 7-16,-3 0-4 15,-2 0-27-15,4 0-9 16,-4 0 1-16,0 2-4 15,-2 8 7-15,2 0 0 16,0 2 0-16,-2 4-1 16,0 2-9-16,0 4 12 0,0 2 7 15,7 2-13 1,1 0 2-16,6-6-3 0,1-1 0 16,2-10 1-16,0-2-6 15,-1-7 5-15,-1 0-1 16,3-3 4-16,-5-21-5 15,3-4 0-15,-3-2-6 16,-3-2 4-16,-2-2-4 16,-3 0-1-16,-3 0 0 15,-2 0-1-15,0 7 3 16,0 6-2-16,0 9 1 16,0 5 16-16,0 6 23 15,0 1-18-15,0 0-14 16,-2 0-8-16,-7 0-6 15,-5 12 4-15,1 1 1 0,5 3 0 16,3 1 0-16,5 1-1 16,0-6-5-16,0-3-25 15,7 2 2-15,8-3-6 16,-1-4 4-16,1 0 4 16,1 1 13-16,-1 0 8 15,3 2 3-15,-3 4 0 16,2 3 1-16,-2 0 2 15,1 2 1-15,-6 2 0 16,2-6 1-16,-3 4-1 16,-7-4 2-16,2 2-1 15,1-3-1-15,-3-1 0 0,0-3 3 16,3-5-3-16,2-2 2 16,4 0 0-1,7 0 16-15,1-7-11 0,4-10-3 16,-1-3 1-16,1-6-5 15,1 2 0-15,-4-5-2 16,0 4-3-16,-5-1 5 16,2 2 4-16,-5 0-2 15,0-2-2-15,-3 6 1 16,-3 2 2-16,-4 3-3 16,-2 8 1-16,0 0 0 15,0 3 0-15,0 2 0 0,-8 2-1 16,-6 0-5-16,-1 0 4 15,2 0-4 1,-3 4 4-16,3 11-2 0,-1 1 3 16,3 6 0-16,2 6 1 15,6 2 15-15,3 7 7 16,0-4-1-16,6 1 1 16,13-6-4-16,12-6 3 15,5-9 2-15,11-10-1 16,5-3 2-16,-4-14-2 15,-1-18-14-15,-11-9-5 16,-7-5-4-16,-9-3-30 16,-15 1-116-16,-5 4-160 0</inkml:trace>
  <inkml:trace contextRef="#ctx0" brushRef="#br0" timeOffset="43435.39">1836 15415 79 0,'0'0'77'15,"0"0"5"-15,0 0-13 16,0 0 32-16,0 0 8 0,0 0-41 15,0-41-3 1,0 30-14-16,0 5-20 0,0-7-3 16,3 6-5-16,-1-5 11 15,0 3-18-15,-2-5 5 16,0 0 8-16,0 2 8 16,0-1-5-16,0 4-1 15,0 2 6-15,0 5-14 16,0 1 2-16,0 1 0 15,0 0-25-15,0 0-5 16,0 0-26-16,0 6-2 16,0 16 33-16,0 8 2 15,0 0-1-15,-2 4 5 0,2 0-2 16,0-8-3-16,0 2-1 16,0-9 4-16,0-5-3 15,0-2 0-15,0-4 1 16,2-3 2-16,0-5-1 15,7 0-3-15,2 0 0 16,5-13 17-16,2-10 1 16,2-3-18-16,-4-2-15 15,-3 6-11-15,-5 5-3 16,0 0 27-16,-4 11-8 16,-4 3 10-16,2 3 0 15,-2 0-8-15,2 0-14 0,3 3-12 16,1 15 16-1,6 4 8-15,1 7 7 16,-1 0 2-16,3-3 2 0,1-3 3 16,-3-6-3-16,0-3 2 15,-4-9 3-15,-2-5 0 16,-1 0-1-16,3 0-4 16,0-9 32-16,0-9-10 15,-2-8-23-15,-5 2-9 16,-2-1-25-16,0-1-25 15,0-6 5-15,-2 9 30 16,-9 0 21-16,0 11 3 16,1-1 11-16,6 9 18 0,2 1 26 15,2 3-28 1,0 0-27-16,0 0-10 0,0 3-15 16,0 14 25-16,9 2 1 15,4 3 0-15,3-2-1 16,4-6 0-16,-2 1-2 15,4-8 2-15,0-7-1 16,1 0-4-16,2 0-5 16,-4-7 20-16,0-16-20 15,-1-3 10-15,-3-3-57 16,-3-4-2-16,-5 5 16 16,-5-1 7-16,-4 10 32 15,0 4 4-15,0 7 11 16,0 7 32-16,0 1-10 15,0 0-33-15,0 0 1 0,-6 4-2 16,-1 14 1 0,0 6 0-16,-2 5 2 0,0 0-1 15,1 0 4-15,0 3-3 16,6-1 2-16,2-5 14 16,0 2 5-16,0-6-21 15,0-4 4-15,12-5-11 16,-1-4 11-16,-1-9-6 15,4 0 2-15,-1 0 19 16,3-22 13-16,2-8-21 16,-2-2-13-16,-1-5-14 15,-1-7 8-15,-3 5 3 0,-5-1-16 16,-2 1 14 0,0 6-1-16,-4 3 12 0,0 5 5 15,0 5-4-15,0 8 5 16,0 6 12-16,0 4-10 15,0-2 9-15,0 4 6 16,0 0 1-16,0 0-17 16,0 0-13-16,0 0-1 15,0 0-22-15,0 6 0 16,0 11 23-16,0 4 1 16,0 7 0-16,0 4 5 15,0 7-4-15,0 3-1 0,0 4 1 16,0 0-1-1,0-6-1-15,0-8 0 16,0-6 0-16,6-8 3 0,7-10-3 16,3-6-1-16,6-2 1 15,0 0 4-15,3-22 22 16,2-6-26-16,-7-8-59 16,2-8-33-16,-2-2 30 15,-7-3 17-15,1 2-23 16,-10 1-35-16,1 1 65 15,-1 9 38-15,-2 6 3 16,2 6 33-16,2 10-14 16,-2 4 4-16,-4 8-5 15,0 2-21-15,0 0-11 16,0 2-63-16,0 18 74 0,-14 6 5 16,-5 6 28-16,-4 4 1 15,3 5 35-15,5 7-10 16,10 6 0-16,5-1 6 15,0-7-11-15,9-3 1 16,18-7-10-16,2-10-29 16,2-10 1-16,-2-4 3 15,-2-12-15-15,-3 0-2 16,-2 0 32-16,-1-28-30 16,-6-6-5-16,-6-5-100 15,-7-7-118-15,-2 2-208 16</inkml:trace>
  <inkml:trace contextRef="#ctx0" brushRef="#br0" timeOffset="43602.65">2117 15066 919 0,'0'0'64'16,"0"0"-64"-16,0 0-54 15,0 0-199-15,0 0-62 16,0 0-37-16</inkml:trace>
  <inkml:trace contextRef="#ctx0" brushRef="#br0" timeOffset="44509.83">3528 15408 88 0,'0'0'211'0,"0"0"-114"16,0 0-54-16,0 0-27 0,0 0-11 15,0 0-5 1,107-204-5-16,-98 163-65 0,-5-3 9 16,-4 0 37-16,0 6 24 15,0 4 20-15,0 4 47 16,0 7-18-16,-2 3 13 15,-2 8-1-15,0 7 21 16,-1 3-43-16,1 2-8 16,-6 0-25-16,0 0-3 15,-1 12 2-15,-3 6-5 16,3 8 0-16,2 4 11 16,2 10 23-16,3 10 8 15,4 4 16-15,0-1-19 16,0 0-13-16,0 4 2 0,0-4-5 15,11-6-8 1,-2-5-5-16,0-8-3 0,-3-15-1 16,1-10 2-16,-2-5 0 15,-3-4-2-15,5 0 5 16,3 0 0-16,6-22 40 16,2-4-45-16,4-2-2 15,-1-2-8-15,0 2-13 16,2 0-20-16,-3 3 10 15,-7 8 8-15,-1 7 19 16,-8 3-1-16,-4 6 0 16,2 1-4-16,3 0-15 15,3 8 0-15,4 14 20 0,3 6 27 16,1 2-6-16,-1 0-6 16,4-6-8-16,-2-2 4 15,-1-8-4-15,-3-6 0 16,-3-4-2-16,-2-4-3 15,3 0 0-15,3-12 24 16,1-15-26-16,3-8-66 16,-3-2-29-16,1-7-101 15,-1 5-338-15</inkml:trace>
  <inkml:trace contextRef="#ctx0" brushRef="#br0" timeOffset="45888.88">4130 15190 32 0,'0'0'194'0,"0"0"-131"16,0 0 13-16,0 0 6 16,0 0-14-16,0 0 0 15,11 82-1-15,-9-70-22 16,-2-8-3-16,0-2-7 16,0-2-5-16,0 0-2 15,0 0 2-15,3 0 8 16,-3 0-10-16,0 0 9 15,0-6-12-15,0-11-25 16,0 4 1-16,0 3-1 16,0-4 3-16,0 5-4 15,-5 0 4-15,1 2-2 16,-1 2 0-16,1 5 3 0,0-5-4 16,-1 5-10-16,-2 0-11 15,-4 9 17-15,-2 13 0 16,-1 6 4-16,1 2 0 15,1 2 4-15,6-4 8 16,2-2-6-16,2-1 0 16,2-5 0-16,0-9-1 15,0 4-4-15,0-10-1 16,0-1-3-16,0-4 1 16,6 0-6-16,6-2 8 15,1-20 19-15,3-4-19 16,-3-5-6-16,-3-1 3 0,2 0-4 15,-1 6-3-15,-2 5-8 16,-2 3 18-16,0 8 0 16,-5 6 2-16,2 4-2 15,-2 0-12-15,0 2-26 16,5 15 1-16,-2 10 37 16,-3 5 24-16,3 6 1 15,-3-2-5-15,4-5-5 16,1 1-8-16,-1-5 2 15,2-8 1-15,-4-7 2 16,2-11-4-16,-3 1-2 16,-1-2-2-16,2 0 11 15,0 0-4-15,8-14 16 0,1-12-16 16,5-7-11-16,1-1-11 16,-2-4-31-16,1 6 4 15,-5 1 25-15,-7 13 13 16,4 4 0-16,-8 6 0 15,0 8 6-15,5 0-6 16,-1 0-8-16,4 9 0 16,1 14 8-16,-5 2 15 15,1 1 2-15,0 0-6 16,0 1-2-16,-1 1-2 16,5-5 2-16,-4-6-2 15,2-7-2-15,-5-2-5 16,-2-8 9-16,3 0-5 0,-3 0 14 15,5-3 1-15,2-16 1 16,0-11-20-16,-3 1-18 16,2-4-8-16,-2 3 4 15,0 0 8-15,1 7 13 16,-5 2 1-16,0 7-4 16,-2 6 4-16,0 5 5 15,0 3 2-15,2 0-7 16,2 0-25-16,-2 11 18 15,2 8 7-15,-2 8 15 16,2-1 2-16,3 4 1 16,7 2 3-16,1-6-2 15,5-4-5-15,5-4-3 16,-3-4 0-16,5-8 0 0,-3-2-6 16,1-4 9-16,-2 0-6 15,-4 0 4-15,-3-14-12 16,-1-8-5-16,-1-2-28 15,-5-1-5-15,-5-8 19 16,0 8-15-16,-2-2 5 16,1 5 13-16,-3 0 6 15,0 8 5-15,0 0 0 16,0 6 5-16,0-1 0 16,0 8-13-16,0-2 5 15,-9 3 1-15,0 0-5 16,1 0-2-16,-6 0 12 0,3 4-5 15,-1 8 7-15,4 3-11 16,-3 3 10-16,3 4-2 16,4 0 5-16,2 5-2 15,2-6 30-15,0 3-9 16,12-2 16-16,5 1-23 16,5-8-9-16,1-1 12 15,-1-4-1-15,-2-6-4 16,0-4-10-16,-2 0 11 15,2 0 12-15,-2-22-14 16,-3-5-11-16,-4 1-13 16,-3-6-57-16,-6 6 8 15,-2 6-76-15,0 6-142 0</inkml:trace>
  <inkml:trace contextRef="#ctx0" brushRef="#br0" timeOffset="47095.74">6597 15325 268 0,'0'0'130'0,"0"0"-130"0,0 0 4 16,0 0-3-16,0 0 8 16,0 0-7-16,0 0 0 15,0 83 3-15,0-76-5 16,0-7 5-16,0 0 4 16,0 0 55-16,0 0 39 15,0 0-13-15,0 0-19 16,0-9-64-16,0-9-5 15,0-1-2-15,0-6 2 16,0 1-4-16,0-5 2 16,-2 4 0-16,-4 4 4 15,-1 6 4-15,-1 3 29 0,2 2 33 16,2 6-19 0,0 4-8-16,-3 0-23 0,-1 0-20 15,-6 0-2-15,-1 17 1 16,-6 2 1-16,3 3 0 15,1 4 1-15,1 2 1 16,3-2 5-16,4 6 10 16,2-6-9-16,5 4 5 15,2-2-8-15,0-10 0 16,0 0-5-16,0-10-8 16,4-3 7-16,10-5 1 15,-1 0 4-15,5 0 33 0,-1-8-26 16,4-15-11-16,-1-3-20 15,-3-2 1-15,4-4-34 16,-3-1-23-16,-3 1 4 16,1 5 72-16,-5 5 0 15,-3 9 1-15,-5 8 8 16,-3 5 15-16,0 0-24 16,0 0-32-16,0 4 11 15,0 13 21-15,0 8 35 16,0 1-6-16,-5 4 3 15,5-2 1-15,0 2-1 16,0-7-1-16,0-2-10 16,0-3-1-16,12-4-9 15,5-8 1-15,6-6 17 16,4 0-1-16,2 0 3 0,4-16-14 16,-2-6-7-16,-4-4-10 15,-2-4 0-15,-8 2-59 16,-3 7-25-16,-7-2-62 15,-5 9-5-15,-2 6-159 16</inkml:trace>
  <inkml:trace contextRef="#ctx0" brushRef="#br0" timeOffset="49067.98">7723 15325 54 0,'0'0'261'16,"0"0"-111"-16,0 0-88 15,0 0-11-15,0 0-28 16,0 0 3-16,-6 12 43 16,1-1-5-16,1 1-33 15,0-2-7-15,2 3 24 16,-1-6-10-16,3 3-22 15,-2-8-6-15,2 2 1 16,0-4-1-16,0 0-8 16,0 0 14-16,0 0 20 15,15-16 14-15,8-8-21 16,2-8-22-16,0 0-5 0,0 2 1 16,-4 3 3-16,-3 3-5 15,-7 8 1-15,-3 6 0 16,-1 5-1-16,-2 2-1 15,-1 3-5-15,3 0-15 16,-1 18-2-16,1 10 4 16,-5 2 16-16,-2 5 2 15,0 1 7-15,0-7 2 16,0 0-4-16,0-6-1 16,0-12-1-16,0-1 0 15,0-5-1-15,0-5-2 16,0 0 1-16,0 0 5 15,0 0 8-15,0 0 9 0,7-23-17 16,2 0-1-16,4-6-10 16,5 0 8-16,3 4-3 15,-4 1 0-15,1-1-2 16,-5 7 2-16,-1 6 0 16,-1 5-3-16,-5 2 2 15,-2 5-12-15,2 0-8 16,-2 0 16-16,2 0 0 15,-3 19-4-15,1-1-1 16,-4 8 10-16,2-2 16 16,0 5-6-16,0-4-3 15,3-1 2-15,-2-6 4 0,3-4 2 16,-1-3 5-16,1-8-1 16,-2-3-6-16,4 0-9 15,5 0 7-15,5 0 28 16,4-14-19-16,-2-9-12 15,2 2-8-15,0-3-23 16,-4-1-3-16,-3 2-1 16,-1-3 7-16,-5 4 20 15,-3 8 1-15,0 0 3 16,-6 9-3-16,0 2 7 16,0 3-4-16,0 0-4 15,0 0-12-15,0 3-18 0,0 12 30 16,0 7 0-16,0-1 6 15,0 5-1-15,0-1 12 16,0 2 1-16,0-1-4 16,0-3-4-16,0-3-2 15,2-5-4-15,7-2-4 16,-1-9 0-16,6-4 0 16,1 0 20-16,3 0-10 15,0-12-10-15,-2-8-9 16,-3-4-35-16,-6 0 10 15,-5-4 24-15,-2 3-6 16,0 2 8-16,0 0-2 16,-9 6 6-16,-4 0 1 15,4 8-2-15,-1 3 5 16,6 4 24-16,0 2-16 0,-3 0-8 16,1 0-8-16,-2 12 5 15,2 6 3-15,0-4 1 16,3 0 1-16,3 2-2 15,0-6 0-15,0 3-1 16,0-8-5-16,7 2 0 16,7-7 6-16,1 0 10 15,3 0-2-15,2-5-5 16,0-11-3-16,2-9-7 16,-2 6-7-16,-2-1-9 15,-3 8 4-15,-3 2 10 16,-6 6 7-16,-1 4-4 0,-1 0-15 15,4 6-1-15,0 20 11 16,-1 2 7-16,-1 6 4 16,-2-4 19-16,-1 3 0 15,-3-8-7-15,0 3-1 16,0-6-4-16,0-7 1 16,0-4-7-16,0-5 1 15,-3-2-1-15,3-4 5 16,0 0 7-16,0 0 28 15,0-18-10-15,0-10-31 16,8 2-29-16,3-6 12 16,-1 2-6-16,4 2-6 15,-3 1 20-15,1 6-18 0,1 4 13 16,2 4 2 0,1 3 4-16,-3 6-1 0,-1 4 4 15,-4 0 5-15,-1 0-1 16,2 0-5-16,-2 18-2 15,-1 0 8-15,-1 4 12 16,-1 5 11-16,3-4-5 16,0 7 4-16,-1-8-4 15,1 0-5-15,-3-3 1 16,2-6-6-16,-2-3-3 16,-2-1 0-16,-2-6-5 15,0-3-15-15,0 0-112 0,0 0-190 16</inkml:trace>
  <inkml:trace contextRef="#ctx0" brushRef="#br0" timeOffset="49869.69">9244 15213 370 0,'0'0'222'0,"0"0"-89"0,0 0-25 15,0 0-29-15,0 0-70 16,0 0-9-16,0 0 0 16,20 5 13-16,7 3-13 15,4-8 2-15,2 0 40 16,-2 0-34-16,-4 0 2 16,-6 0-10-16,-9 0-37 15,0 0-5-15,-5 0 7 16,-3 0 16-16,-4 0 8 15,0 0-18-15,0 0-14 16,0 18 32-16,0 4 11 16,-6 6 6-16,-8 8 3 15,-4 3-8-15,-4 1 21 16,-5 1 4-16,-4-3 23 0,2-4 4 16,0-4-16-16,4-12 0 15,8-8-14-15,5-3-4 16,6-7-9-16,3 0 11 15,1 0 36-15,2-8-5 16,0-10-52-16,0-5 3 16,0 5-3-16,0 2 0 15,0 6 0-15,7 3 0 16,9 2-4-16,5 5 2 16,8 0 2-16,3 0 3 15,-6 12-3-15,-3 6-4 0,-5 0 4 16,-7-1-10-16,0-3-45 15,-6-5-6-15,-1-4-28 16,-4-5-63-16,0 0-97 16,0 0-77-16</inkml:trace>
  <inkml:trace contextRef="#ctx0" brushRef="#br0" timeOffset="50965.96">9253 15430 702 0,'0'0'277'0,"0"0"-192"16,0 0-38-16,0 0-4 0,0 0-36 15,0 0 39 1,91-8-32-16,-51 4-5 0,0 4 2 16,1-3-10-16,-1-3 3 15,1 1-1-15,-2-4-3 16,-3-3-35-16,-5-1-8 15,-9 0 12-15,-4-2 4 16,-4-2 15-16,-6 4-16 16,-1-1 7-16,-3 0 8 15,-4 0 3-15,0 2 7 16,0 4-8-16,0 3 5 16,0 4 6-16,0 1-4 0,0 0-7 15,0 0 5 1,-7 0 6-16,-5 0 0 0,-5 0-2 15,4 0 2 1,0 0 5-16,2 3 8 0,4 8-3 16,3 3-3-16,4 5-2 15,0 6 11-15,0 5 13 16,0 2-1-16,9-6-17 16,4-1 1-16,5-6-6 15,-1-5-4-15,-1-10 7 16,5-4-8-16,-2 0 25 15,4-12-6-15,1-16-3 16,-1-3-17-16,-4-2-6 16,-3 1-25-16,-5 0 3 15,-7 0 0-15,-4 10 11 0,0 4 17 16,0 10 2-16,0 2 11 16,-2 6 3-16,-4 0-16 15,-5 0-5-15,1 16 5 16,6 0 0-16,4 2-1 15,0-4 0-15,0 0-7 16,4 0-17-16,10-2-11 16,1 2 1-16,1-2 3 15,0 6 30-15,2-4 1 16,2 0-1-16,4 4-3 16,-6-2 1-16,3 3-31 15,-9-6 21-15,-3-3 10 0,-5 2-1 16,-4 0-13-16,0-1 16 15,0-6 2-15,0 3 23 16,0-4-5-16,0 0-13 16,0-4 0-16,0 0 3 15,0 0-6-15,0 0 18 16,0 0 8-16,10-8-18 16,5-10 13-16,6-3-23 15,1-2 2-15,-3 2-2 16,-2-2 4-16,-4 5-3 15,-4 8 1-15,-2 2 3 16,-3 4-4-16,-4 4 4 16,0 0-5-16,0 0-6 15,0 0-23-15,0 17 29 16,0 4 3-16,0 5 25 0,2 6-12 16,2-7 4-16,6 0-7 15,1-7-4-15,9-3-6 16,0-8 21-16,4-7-23 15,5 0 36-15,-2-5-19 16,0-18 2-16,-5-2-11 16,-4-10-9-16,-10 1-2 15,-5-1-12-15,-3 3 7 16,0 6 7-16,-3 9 4 16,-12 2 3-16,-3 14-14 15,-1 1 2-15,-6 12-66 16,-6 16 2-16,-2 11-78 0,-8 4-59 15,-6 4-299-15</inkml:trace>
  <inkml:trace contextRef="#ctx0" brushRef="#br0" timeOffset="51684.81">7581 14911 440 0,'0'0'147'15,"0"0"-69"-15,0 0-41 16,0 0 37-16,0 0 10 0,0 0-28 16,15-24-56-16,-15 25-28 15,0 22 28-15,-2 11 61 16,-13 14 24-16,-5 16-35 15,-1 12 28-15,2 17-15 16,7-3-32-16,12-4-15 16,0-4-3-16,20-9-9 15,24-11 0-15,20-8-3 16,13-10 3-16,29-3-4 16,18-16-32-16,16-11-102 15,3-14-82-15,-2-7-299 16</inkml:trace>
  <inkml:trace contextRef="#ctx0" brushRef="#br0" timeOffset="52525.38">10487 15079 394 0,'0'0'175'0,"0"0"-68"15,0 0-18-15,0 0 7 16,0 0-18-16,0 0-9 16,-13-18-48-16,13 18-12 15,0 0-9-15,16 5 5 16,8 22 2-16,13 17 1 16,-2 19 6-16,-8 4-11 0,-8 10 1 15,-14-3-4 1,-5-2 49-16,-7-1-19 0,-26-12-3 15,-7-2 7-15,-5-7-1 16,5-10-19-16,7-10-4 16,8-11-6-16,12-2-4 15,3-13-89-15,10-4-149 16,0 0-261-16</inkml:trace>
  <inkml:trace contextRef="#ctx0" brushRef="#br0" timeOffset="54789.44">11239 15366 75 0,'0'0'94'15,"0"0"-39"-15,0 0 36 16,0 0 11-16,0 0-14 16,0 0-15-16,6 8 16 15,-3 4-23-15,-3 6-28 16,0 2 12-16,0 0 11 15,0-2-29-15,0 0 1 16,0-8-3-16,0-1-13 16,0-6-8-16,0-3-6 15,0 0 10-15,0 0 23 0,0-3 28 16,11-23-26-16,9-15-38 16,6-5-7-16,3-6-13 15,8-6-14-15,-2 0-18 16,5-1 1-16,0 12 3 15,-1 6-9-15,-2 13 38 16,-12 10 9-16,-3 8 7 16,-6 10-7-16,-10 0 5 15,-4 5-17-15,-2 18 22 16,0 9 26-16,-8 5 6 16,-13 2-3-16,0 0-5 15,-4-3-1-15,0-4-15 0,5-4 4 16,3-9-2-16,0-4-3 15,5-7-5-15,0-6 9 16,1-2 18-16,2 0 50 16,-2-5-47-16,0-18-11 15,6 5-6-15,1-3-2 16,4 12 19-16,0 2 3 16,0 4-8-16,0 3-9 15,0 0-18-15,0 0-7 16,0 0-6-16,0 0-2 15,0 1 15-15,11 16 13 16,5 5-12-16,-1-2 0 16,6 1 2-16,0-2 0 15,2-3-1-15,-3-2 1 16,0-14-2-16,4 0 2 0,3 0-3 16,4-28-2-16,0-6-18 15,-2-11-10-15,-2-4-32 16,0-6 16-16,-2-3 8 15,-6 4 15-15,-3 6 18 16,-7 0 5-16,-5 8 1 16,-2 4 3-16,2 8-2 15,-4 11 6-15,0 12 22 16,0 5 1-16,0 0-20 16,0 0-11-16,0 0-22 0,0 5 8 15,0 14 14 1,-6 3 9-16,0 2-8 0,-1 4 8 15,1 2 0-15,2 6 11 16,1 5-4-16,0 12-10 16,1 1 5-16,2-1-1 15,0-3 0-15,0-6-2 16,0-7-3-16,8-5 0 16,0-15-4-16,3-5 1 15,-1-3 3-15,-2-4-5 16,1-5 1-16,-1 0 13 15,4 0-4-15,3-5-3 16,8-12-7-16,-1-10-10 16,5 4-53-16,-3-3 5 15,-1 3 17-15,-5 6 7 0,-5-1 18 16,-7 7 16-16,0 6 3 16,-4 3-3-16,-2-3 7 15,0 5 9-15,0 0-8 16,0 0-8-16,0 0-13 15,0 5-5-15,0 9 18 16,0 8 10-16,0 0 4 16,0 2-1-16,0-2-6 15,8-1 4-15,7-2 4 16,4-6-12-16,-3-4 4 16,-3-6-4-16,-3-3 6 15,-2 0-2-15,1 0 0 16,-1-5 3-16,-1-19-10 15,-2-5-28-15,-1-4 1 0,-2-4-14 16,-2 2-11-16,0 3 21 16,0 5 16-16,0 5 15 15,-2 12 7-15,-5 2 28 16,0 7 34-16,-1 1-39 16,-3 0-29-16,-3 9-1 15,-1 13 1-15,3 2-1 16,6 7 2-16,6-2-2 15,0 3 0-15,0-3-4 16,16-5-4-16,10 1-1 16,5-12 9-16,1-5 6 15,-1-8 5-15,0 0 4 16,-5-15-8-16,1-14-7 0,-4-7-29 16,-1-8 3-16,-5-1-7 15,0-1-4-15,-5-4 3 16,-4 3 20-16,-6 6-6 15,-2 9 20-15,0 8 7 16,0 10 14-16,0 9 14 16,0 0 17-16,0 5-20 15,0 0-32-15,0 0-18 16,-2 22 18-16,-8 10 1 16,0 9 10-16,-4 8 4 15,3 9 3-15,-4 7-1 16,-4 7 3-16,-1 4 4 0,-1 5-5 15,-2 2-15-15,3-2-4 16,0-7 1-16,2-4 0 16,2-12-1-16,5-14 0 15,2-18-21-15,9-12-71 16,0-14-58-16,0 0-126 16,3-22-176-16</inkml:trace>
  <inkml:trace contextRef="#ctx0" brushRef="#br0" timeOffset="55548.62">12260 15302 178 0,'0'0'486'0,"0"0"-375"16,0 0-71-16,0 0-16 0,0 0-22 15,0 0 3-15,127-72-1 16,-107 72-4-16,-5 0-4 15,-1 0 0-15,-5 14 1 16,-3 4-10-16,-6 4 4 16,0 2 9-16,0-2 1 15,0-1-1-15,-10-6 0 16,-9-3 16-16,4-7 9 16,1-5-11-16,1 0 43 15,2 0-11-15,0-20-31 0,2 5 1 16,5-1 29-16,2 4 18 15,2 4-3-15,0 4-11 16,0 1 3-16,0 3-15 16,0 0-37-16,0 0-14 15,0 0 0-15,0 0 14 16,2 3 3-16,11 9 5 16,1-4 0-16,3 1-7 15,6-4 0-15,3-1-1 16,6-4 0-16,-1 0-2 15,2 0 2-15,0-12-21 16,-1-6-4-16,-3-4 12 16,0-9 11-16,-2 0-22 15,-3-1-9-15,0-5 11 16,-1-1-8-16,-7 4 9 0,-3 9 5 16,-7 2 8-16,-2 7 8 15,-4 6 0-15,0 6-5 16,0-1 5-16,0 5 8 15,0 0 9-15,-10 0-17 16,-8 0-8-16,0 0 8 16,2 7-4-16,3 3 3 15,-3 2 1-15,5 2-1 16,0 1 1-16,-3 2-5 16,8 7 5-16,2 5-1 15,4 5 2-15,0 1-1 16,0 0 49-16,15-8-16 0,7-3 15 15,7-7-39-15,0-9 7 16,5-8 1-16,-1 0 8 16,0 0-7-16,2-25-7 15,-9 0-11-15,-2-8-29 16,-3 4-60-16,-6-5-37 16,-3 0-136-16,-4-1-252 15</inkml:trace>
  <inkml:trace contextRef="#ctx0" brushRef="#br0" timeOffset="56545.77">13762 15221 84 0,'0'0'227'0,"0"0"-62"15,0 0-38-15,0 0-64 16,0 0 19-16,0 0 15 15,0-56-27-15,0 56-4 16,0 0-43-16,0 0-23 16,0 0-10-16,0 21-16 15,-4 6 26-15,-5 7 13 16,3 5 2-16,-2 0-2 0,4-4-1 16,2-7-4-16,2-1-4 15,0-13 1-15,0-7-1 16,2-2-4-16,12-5 0 15,8 0 28-15,0-17-24 16,5-7-4-16,-3-7-68 16,-3-1-40-16,-2-3 37 15,-1 3 37-15,-2 6 27 16,0 0 0-16,-3 8 4 16,0 5 2-16,-4 8 1 15,-2 5 10-15,-3 0-10 16,1 12 1-16,0 12-1 0,-5 3 25 15,0 4 12-15,0-2-2 16,0-2-13-16,0-2 9 16,0-8-14-16,0-1-3 15,0-4 2-15,0-6-7 16,0-5-8-16,0-1 3 16,0 0 11-16,2 0 23 15,4-17 7-15,5-9-45 16,3-3-5-16,-1 4-15 15,3-3-20-15,-1 6-1 16,3 0-13-16,-1 3 20 16,-3 3 9-16,-3 11 9 15,-4-4 11-15,-4 9 5 0,-1 0-16 16,0 0 7-16,0 14 9 16,0 9 41-16,-2 1 16 15,0 3-8-15,0 2-6 16,0 0-10-16,5 0-9 15,1-3 2-15,-1-3 2 16,2-14-9-16,-3-3-9 16,1-4-10-16,3-2 1 15,4 0 7-15,5-14-8 16,4-14-18-16,-4-5-102 16,-1-12-129-16,-7-4-353 15</inkml:trace>
  <inkml:trace contextRef="#ctx0" brushRef="#br0" timeOffset="56833.33">14139 14936 554 0,'0'0'131'0,"0"0"-65"16,0 0-7-16,0 0-13 15,0 0-46-15,0 0-1 16,-56 101-6-16,71-101 7 15,8 0 115-15,2-12-44 16,2-10-50-16,-3-6-11 16,-6 3-10-16,-7-2-22 0,-9 1-27 15,-2 6-47 1,0 4 30-16,-16 10 59 0,-8 6 7 16,-2 0-9-16,1 14 4 15,3 12 2-15,3 8-1 16,9-1-114-16,7 4-155 15</inkml:trace>
  <inkml:trace contextRef="#ctx0" brushRef="#br0" timeOffset="58188.41">14841 15254 91 0,'0'0'154'0,"0"0"-23"15,0 0 30-15,0 0-11 16,0 0-55-16,0 0-50 15,7-26-1-15,-1 7-19 16,6-3-16-16,-3-6-7 16,1-4-2-16,2-6-2 15,3-4-14-15,-1 3-30 16,1 0-6-16,-1 6 22 16,-5 6 30-16,-3 6 3 15,-1 10 2-15,-5 6 20 0,0 5 48 16,0 0-73-16,0 0 7 15,-9 15-7-15,-4 9 16 16,-3 10-3-16,1 3 4 16,-1 6 14-16,3 11 1 15,-1 3 6-15,5 2-12 16,7 4-5-16,2-10-12 16,0-7-3-16,0-13 3 15,11-8-2-15,3-14-7 16,1-8 1-16,8-3 8 15,1-7 32-15,5-23-41 16,-3-11-4-16,-1-6-34 16,0-10-25-16,-1-3 3 15,-1-3 12-15,-6 0 12 16,1 5-9-16,-5 8 35 0,-3 10 10 16,-1 14 6-16,-5 8 7 15,0 10 22-15,-2 5 10 16,-2 3-24-16,0 0-21 15,0 7-35-15,-2 15 35 16,-11 7 40-16,-7 5-18 16,5 9 11-16,-1 4 4 15,3 2-10-15,3 7-4 16,4-6-2-16,3 0-12 16,1-7 5-16,-2-6-4 15,2-12-3-15,2-9-5 16,0-8-1-16,0-4 5 0,0-4-4 15,0 0 18-15,0-4-5 16,4-19-14-16,11-3-1 16,6-8-37-16,-1 5 2 15,-1-5-41-15,0 10 26 16,-6 6 42-16,-4 4 8 16,-4 5 0-16,-1 9-1 15,2 0-9-15,-4 0 10 16,3 0-4-16,0 19-3 15,-1 4 7-15,-4 8 11 16,3 0 2-16,-1 0-2 16,2-4-8-16,2-2 6 15,1-9-6-15,3-4 0 0,0-7-2 16,1-5 10-16,5 0 3 16,5 0 0-16,2-9-14 15,4-17-32-15,0-2-25 16,-2-8-59-16,-3-1 36 15,-4-1 0-15,-4 4 44 16,-4 0 31-16,-1 0-1 16,-4 10 12-16,-3 2 0 15,-2 8 14-15,0 7 19 16,0 4-15-16,0 3-6 16,0 0-18-16,-9 6-19 15,-8 17 19-15,-6 6 2 0,0 8-1 16,2-1 23-16,0 4 36 15,11-3-5-15,4 2 12 16,6-3-24-16,0-5-31 16,25 1-7-16,2-15-2 15,4-8 17-15,2-3-10 16,1-6 13-16,-3-11-23 16,-2-15-88-16,-11-10-100 15,-9-4-81-15,-9 0-245 16</inkml:trace>
  <inkml:trace contextRef="#ctx0" brushRef="#br0" timeOffset="58391.3">14725 15159 497 0,'0'0'191'0,"0"0"-155"15,0 0 4-15,0 0 69 16,0 0-61-16,0 0-32 16,230-46-16-16,-165 30-54 15,-1-2-69-15,-4-4-279 16</inkml:trace>
  <inkml:trace contextRef="#ctx0" brushRef="#br0" timeOffset="58953.16">16102 15236 113 0,'0'0'276'0,"0"0"-97"16,0 0-39-16,0 0-3 16,0 0-36-16,0 0-89 15,77-45-1-15,-46 19-11 16,0-2-24-16,-8-4-63 15,-6-7 39-15,-7 4 0 16,-8-3 14-16,-2 4 30 16,0 5 4-16,0 10 6 15,0 5 10-15,0 5 23 16,-2 8 39-16,2 1-21 16,-6 0-57-16,-2 4-18 15,-3 16 18-15,-5 8 7 16,-2 9-2-16,2 7 19 15,-1 11 18-15,-1 11-7 0,0 2-11 16,0 9 5-16,0 6-7 16,-1 6-7-16,-4 0-6 15,-2 5-5-15,1 0 0 16,-1-4-4-16,6-9 0 16,3-16-1-16,0-14-26 15,7-15-70-15,5-19-56 16,1-17-85-16,3 0-332 15</inkml:trace>
  <inkml:trace contextRef="#ctx0" brushRef="#br0" timeOffset="60107.95">16031 15337 623 0,'0'0'115'15,"0"0"-40"-15,0 0-67 16,0 0-6-16,0 0-2 16,0 0 3-16,231-97-3 15,-205 97 0-15,-11 0-3 16,-6 0-1-16,-1 7-2 16,-8 8-16-16,0-1 16 15,0 1 3-15,0 2 6 16,-19 0-1-16,-3 0 3 0,-3-8-2 15,-1 0 1-15,1-7 4 16,5-2 18-16,3 0 39 16,7 0-21-16,2 0 31 15,5 0 11-15,3 0 5 16,0 0-32-16,0 0-9 16,0 0-19-16,0 0-13 15,0 0-7-15,0 0-7 16,0 0-4-16,0 0-5 15,0 0 0-15,0 0-3 16,0 0 2-16,5 4 6 16,11 8 3-16,5 5 1 15,4-6-1-15,4 1-3 0,0-8-5 16,2-4-18-16,3 0 13 16,-1-16-14-16,0-7-11 15,-4-10-11-15,-4 3 16 16,-5-6 17-16,-4 2 7 15,-5 2 1-15,-4 0 5 16,-1 5 0-16,-1 9 1 16,-3 6 3-16,0 7 1 15,0 5 4-15,-2 0-9 16,0 0-8-16,0 0-29 16,0 8 10-16,0 14 27 15,0 1 12-15,0 8 2 0,0 1 13 16,0 0-6-16,0 1-6 15,5 4-2-15,10-9-10 16,-1-3-2-16,-1-11 7 16,-4-5-8-16,1-9 0 15,-2 0 0-15,1-14 0 16,-3-12-22-16,-6-10-31 16,0-2 10-16,0 1-14 15,0 6 35-15,-6-1 22 16,-5 5 4-16,-1 9 16 15,4 4 28-15,3 10 20 16,3 4-21-16,-2 0-47 16,4 4-12-16,-2 10 6 0,0 9 6 15,2-1 2 1,0 0-1-16,4-1-1 0,13 2 0 16,10-2 0-1,2-4 3-15,0-5 16 0,-2-7-19 16,-2-5 6-16,-3 0-10 15,0-13 4-15,-2-11-58 16,-2-6 20-16,-5-2-5 16,0-4 30-16,-3 1-3 15,-6 4 12-15,0 2 4 16,-4 5 9-16,0 7 25 16,0 10-1-16,0 3-3 0,0 4-4 15,0 0-26 1,0 0-18-16,0 23-1 0,0 2 19 15,-2 11 7-15,-6 9 1 16,-2 9 0-16,1 6-7 16,-1 11 3-16,0 2 1 15,1 9 0-15,3 4 0 16,-1 7 7-16,-2-7-4 16,2 2-7-16,-1-12 3 15,-1-9-3-15,0-13 2 16,2-18-3-16,3-14-17 15,2-22-82-15,-1 0-7 16,3-36 41-16,0-14-354 16</inkml:trace>
  <inkml:trace contextRef="#ctx0" brushRef="#br0" timeOffset="60380.25">16747 15330 663 0,'0'0'197'16,"0"0"-95"-16,0 0-74 16,0 0 9-16,0 0-35 15,0 0-2-15,150-68-1 16,-112 68-3-16,-7 5-6 16,-14 19 9-16,-10 5 2 15,-7-1 23-15,0 2 19 16,-4-6-2-16,-18-4-10 0,-5-1 3 15,0-12-24-15,0-5 3 16,2-2-13-16,6 0-79 16,3-14-91-16,9-18-271 15</inkml:trace>
  <inkml:trace contextRef="#ctx0" brushRef="#br0" timeOffset="60956.38">17148 15003 537 0,'0'0'233'16,"0"0"-164"-16,0 0-15 0,0 0-17 16,0 0-37-16,0 0-2 15,0 14 2-15,0 9 42 16,0-2-18-16,0 1-1 15,0-4 5-15,0 0-8 16,0-5-13-16,-2-4 1 16,0-5-6-16,0-2 1 15,0-2 0-15,2 0 1 16,0 0 0-16,0 0 10 16,0-2 7-16,0-19-21 15,0-2 0-15,8-5 0 16,8 2 0-16,2 4 3 0,0 0-3 15,1 4 0-15,-2 8-15 16,-7 6 14-16,2 4-13 16,-5 0 13-16,-1 0-7 15,3 8 8-15,-5 16-6 16,-2 2 6-16,-2 6 20 16,0-2-3-16,0 3 3 15,0-7 6-15,0-1-4 16,0 0-7-16,0-12-5 15,0-5-1-15,0-3-4 16,0-5 0-16,3 0-2 16,12-13 49-16,8-13-14 15,6-6-31-15,0 1-4 0,0-6-1 16,-7 4-2-16,-2 4-9 16,-9 7-3-16,-6 10-6 15,-5 6-35-15,0 6-47 16,-5 0-71-16,-15 3-150 15</inkml:trace>
  <inkml:trace contextRef="#ctx0" brushRef="#br0" timeOffset="61937.19">18023 15244 155 0,'0'0'162'0,"0"0"1"15,0 0 2-15,0 0-64 16,0 0 23-16,0 0-62 16,-12-31-17-16,10 31-3 15,-5 0-35-15,-4 8-4 16,0 15-1-16,-2 3 9 16,2 6 15-16,1 3 5 0,6 2-2 15,4-2-7 1,0 0-11-16,2-6-10 0,21-8 12 15,1-7-7-15,0-6 12 16,3-8-14-16,-2 0-2 16,-1-17-2-16,-1-16-70 15,-4-4-17-15,-5-6-2 16,-7-1 2-16,-7 0 48 16,0 8 32-16,-9 4 7 15,-9 11 39-15,3 16 52 16,1 1-8-16,-1 4-53 15,-1 0-21-15,-2 12 16 16,4 8 12-16,2 6-7 16,2-5-13-16,6 4-12 15,4-4-4-15,0-4 0 0,0-2-2 16,0-12 2-16,11 0 2 16,4-3 10-16,6 0-12 15,4 0 32-15,4-15-22 16,2-3-11-16,0 0-25 15,-2 4-22-15,-3 6 20 16,-1 8 15-16,-3 0-2 16,1 1-1-16,-4 24 10 15,1 3-6-15,-3 11 6 16,-4-4 5-16,-5 1-13 16,-6-2 13-16,-2-6 0 15,0-6 15-15,0-8 5 16,-2-5 1-16,-4-5 14 15,4-4-10-15,-1 0 12 0,3 0 21 16,0-13 8-16,0-15-42 16,0-8-24-16,0-2 0 15,13-4 8-15,8 3-8 16,3-2-9-16,1 7-19 16,2 10-45-16,-1 12-31 15,-1 6-39-15,1 6-211 16</inkml:trace>
  <inkml:trace contextRef="#ctx0" brushRef="#br0" timeOffset="63386.31">18751 15357 599 0,'0'0'153'16,"0"0"-94"-16,0 0-6 16,0 0-12-16,0 0-24 15,0 0 7-15,-7 3 7 16,7-3 62-16,7 0-17 0,9-16-19 15,4-8-50-15,-3-2 1 16,6-1-7-16,-1 4 1 16,-1 5-2-16,-4 0 2 15,-1 10-2-15,-5-1 0 16,-5 9-3-16,2 0-3 16,-4 0-4-16,0 13-8 15,1 9-5-15,-5 6 15 16,0 2 8-16,0-2 5 15,0 2 24-15,0-3-13 16,0-4-8-16,-2 0 2 16,-1-6-9-16,-1-5 1 15,4-6 2-15,0-2-4 0,0-4 3 16,0 0 6-16,0 0 10 16,0-8-1-16,0-9-12 15,4-6-6-15,11 0-12 16,2 2 4-16,-2 1-8 15,3 3-2-15,-3 0-2 16,-1 7 14-16,-3 3-9 16,-2 6 9-16,-4-1-6 15,-1 2 9-15,-2 0 1 16,0 0-7-16,3 14 0 16,-3 4 9-16,2 4 0 15,0-4 4-15,2 0 0 16,-2 4-1-16,0-7-2 0,-2 0 1 15,1-4-2-15,-3-4 1 16,2-5-1-16,0 2 0 16,2-4 2-16,8 0-2 15,1-4 7-15,7-14-7 16,5-5-28-16,-1 2-9 16,-2-1-44-16,1 0-4 15,-5 3 61-15,-3 2 17 16,-2 3 7-16,-3 4 9 15,-4 5 9-15,-1 2 9 16,-3 3 21-16,-2 0-31 16,0 0-17-16,0 0-7 0,0 0-5 15,0 14 12 1,2 4 17-16,2 2 12 0,4-2-16 16,-2 2-4-16,1-3-5 15,3-5 1-15,0 1-3 16,-1-3 0-16,1-6-2 15,0-4 0-15,-1 0 17 16,4 0-2-16,0-14-15 16,0-8-4-16,1-4-42 15,-3 0 1-15,-2-3 12 16,-6 8 4-16,-3-5 29 16,0 8 1-16,0-1 36 15,-5 3 22-15,-8 6-25 16,2 6 3-16,-3 3-9 0,-1 1-17 15,-3 0-11-15,-1 10-2 16,2 11 0-16,1 3 2 16,7 1 0-16,7-1-2 15,2-2-5-15,0-1 7 16,9 2 11-16,16-5-11 16,8-6 3-16,7-7 16 15,3-5-3-15,-1 0 9 16,1-17-17-16,-6-15 0 15,-1-2-7-15,-1-6-2 16,-6 0-4-16,-2-2-34 16,-4 2 12-16,-6-3 5 15,-3 2 6-15,-1 4 7 16,-1 3 9-16,-6 8 3 16,-2 10 3-16,-1 8-2 0,-3 2 20 15,0 6-20-15,0 0-4 16,0 0-11-16,0 2 6 15,-16 16 5-15,-2 8 5 16,2 0 4-16,-1 10 4 16,1 4 6-16,-2 5-4 15,5 0-6-15,0 4 2 16,6-8-3-16,3-4-1 16,4-9-2-16,0-3-2 15,2-13-3-15,15-3 1 16,1-4 9-16,5-5 9 15,-1 0-11-15,0-13-8 0,5-11-9 16,-2-6-69-16,-4-2-15 16,-2-7-42-16,-7 2-119 15,-4-3-395-15</inkml:trace>
  <inkml:trace contextRef="#ctx0" brushRef="#br0" timeOffset="63576.14">19705 15061 626 0,'0'0'187'16,"0"0"-117"-16,0 0-12 15,0 0-21-15,0 0 35 16,0 0-6-16,85 8-46 0,-56-8-10 16,-4 0-10-16,-6 0-48 15,-5-3-46-15,-12-2-126 16,-2 1-264-16</inkml:trace>
  <inkml:trace contextRef="#ctx0" brushRef="#br0" timeOffset="83401.25">1473 16808 131 0,'0'-6'53'16,"0"-6"-18"-16,0-2 3 15,0 1-31-15,0 3 12 16,0-3-7-16,3 4 12 16,1-1 12-16,-2-2 11 15,-2 2 42-15,2 2-13 16,0 0-29-16,-2 2 1 16,3-1-2-16,-1-4-16 15,0 3-4-15,-2 4-11 0,0 2 21 16,0 2 8-16,0 0-7 15,0 0-7-15,0 0-19 16,0 0-1-16,0 0-6 16,0 0 0-16,0 0-4 15,0 0-2-15,0 0 0 16,0 0 0-16,0 0-5 16,0 14 3-16,0 9 4 15,0-1 3-15,2 5 8 16,0-5 3-16,0-8-3 0,-2-2-3 15,0-7-2-15,2-5-2 16,2 0 7-16,0 0 30 16,0 0 22-16,3 0-23 15,-1 0-4-15,4 0-9 16,-4-8-21-16,3 4 0 16,0-6-3-16,0 1-3 15,0 1 1-15,-1-1 2 16,2 1-3-16,-1-2 0 15,-3 1-4-15,1 4 2 16,-3-4 4-16,-4 9-4 16,3-4 2-16,-3 4-1 15,0 0-1-15,0 0-4 16,0 0 3-16,0 0 3 16,0 0-2-16,0 0 2 0,0 0-9 15,0 0-15 1,0 0 7-16,0 0-9 0,0 0-9 15,-3 0-7-15,-6 0 33 16,-2 0-4-16,0 0-18 16,2 0-34-16,-2 0-57 15,2-5-47-15,0 1-150 16,0-1 66-16</inkml:trace>
  <inkml:trace contextRef="#ctx0" brushRef="#br0" timeOffset="84246.91">1526 16647 211 0,'0'0'167'0,"0"0"-51"16,0 0-23 0,0 0-28-16,0 0-23 0,0 0-30 15,0-2-7-15,0 2 15 16,0 0-14-16,0 0-4 16,0 0 8-16,0 0 10 15,0 0 10-15,0 0 8 16,0-4 16-16,0 0-10 15,-2 0-7-15,2-5-26 16,-2 4-1-16,0-2-5 16,2 0 3-16,-2 3-6 15,-1 1 3-15,1-2-2 16,2 5-2-16,0 0 0 16,-2 0-1-16,2 0-2 0,0 0-11 15,-4 0-12-15,2 0-12 16,-6 19 33-16,2 6 4 15,-3 11 5-15,3 5 6 16,-2 7 15-16,6-2 9 16,2-2-13-16,0-4 3 15,0-3-5-15,2-12-12 16,10-3 5-16,3-4-3 16,-3-13-2-16,3 0-7 15,5-5 6-15,3 0 34 16,3-10-8-16,1-11-17 0,-5-6-6 15,-1-1-10-15,-6-2-13 16,-4 2-7-16,-2-2 4 16,0 2 6-16,-5 2 4 15,3 3 6-15,0 6 4 16,-1-1-2-16,1 4 0 16,-1 1-2-16,2 4 1 15,-4 4-1-15,-2-2 2 16,-2 2 0-16,2 3 1 15,-2-2 3-15,3 1-1 16,-3-2 6-16,0 5-3 16,0-4 0-16,0 4-7 15,0 0-1-15,0 0 0 16,0 0-2-16,0 0 2 16,0 0 0-16,0 0 13 0,0 0-4 15,0 0-3-15,0 0-6 16,0 0-5-16,0 0-9 15,-9 0 10-15,-5 16 4 16,3 7-4-16,-3 9 4 16,6 3 1-16,1 6 12 15,5 2 1-15,2-2-1 16,0-4 1-16,2-6-2 16,19-4-7-16,-2-6-3 15,6-7-2-15,-1-6 1 16,1-8 1-16,2 0-4 15,-1 0 2-15,3-22-50 0,-7-11-61 16,-5-4-85-16,-13-9-65 16,-4-2-413-16</inkml:trace>
  <inkml:trace contextRef="#ctx0" brushRef="#br0" timeOffset="84608.91">1476 16334 147 0,'0'0'198'0,"0"0"-63"0,0 0-9 16,0 0-76-1,0 0-22-15,0 0-27 0,-8 36 9 16,10-9 4-16,8-13 10 15,3-2-20-15,1-6 2 16,-6-6-6-16,3 0 39 16,1 0 81-16,-3-14-25 15,-3-11-61-15,-4 4-24 16,-2-5-10-16,0 3-1 16,0 5-5-16,-6 4 6 15,-7 7 0-15,-1 2-13 16,1 5-13-16,1 0-17 15,1 12-49-15,3 16-37 16,0 2-58-16,6-1-96 0</inkml:trace>
  <inkml:trace contextRef="#ctx0" brushRef="#br0" timeOffset="85011.68">1684 16353 340 0,'0'0'248'16,"0"0"-170"-16,0 0-52 0,0 0-26 15,0 0-30-15,0 0 1 16,8 22 29-16,0-5 36 15,1 0-18-15,1-7-1 16,0-2 8-16,-1-6-9 16,-3 0-6-16,0-2-5 15,-2 0 7-15,3 0 9 16,1-12 46-16,0-19-45 16,-4-1-19-16,-2 1 1 15,-2-1-4-15,0 9 0 16,0 15 47-16,0 4 23 15,-10 4-65-15,-5 0 1 0,-5 23-6 16,1 3 0-16,-2 10-12 16,3 4-58-16,5 0-90 15,4-8-174-15</inkml:trace>
  <inkml:trace contextRef="#ctx0" brushRef="#br0" timeOffset="85612.63">2072 16473 393 0,'0'0'346'0,"0"0"-205"16,0 0-13-16,0 0-48 16,0 0-13-16,0 0 4 15,-64-72-33-15,64 72-25 16,0 0-8-16,0 0-5 16,0 0-10-16,4 8-23 15,23 24 33-15,8 12 15 16,6 18-12-16,-3 10 2 15,-9 13-5-15,-9 9-1 16,-13 3 1-16,-7 2 2 16,0-4 0-16,-23-11 2 15,-1-13 6-15,-1-13-1 16,8-12-2-16,3-20-1 16,9-13-4-16,3-9 0 0,2-4 2 15,0 0 4-15,0 0 0 16,0 0-8-16,0 0-22 15,0 0-48-15,0 0-24 16,0 0-95-16,0-4-309 16</inkml:trace>
  <inkml:trace contextRef="#ctx0" brushRef="#br0" timeOffset="93279.37">2959 16547 231 0,'-2'-4'215'15,"0"1"-26"-15,2 3-69 16,0 0-51-16,0 0-11 0,0 0-29 15,0 0-12 1,0 0-16-16,0 0-1 0,0 0-3 16,0 0 1-16,0 0-2 15,0 0-2-15,0 0-2 16,-2 0 2-16,2 0 6 16,0 0 6-16,0 0-5 15,0 0 4-15,0 0 5 16,0 0-3-16,0 0 5 15,0-5 4-15,0 5 5 16,0-8 4-16,2 1-7 16,8 0-18-16,0-3-3 0,3 6-4 15,6 0 14 1,1 4-1-16,7 0-1 0,4 0-5 16,-2 0-2-16,4 0 2 15,-6 4 0-15,-5 5 0 16,-4-4-1-16,-7-1-4 15,-5-1 1-15,0-3 4 16,-4 5 3-16,0-5-2 16,-2 0 6-16,4 0 3 15,3 0-6-15,1-5 0 16,4-12-4-16,-1-1-7 16,-2 0-23-16,0 0 3 15,-2 2 22-15,-3 6 1 16,-2 2 2-16,2 2 2 15,-4 1 6-15,3 2 15 0,-3 3-1 16,0 0-5-16,0 0 6 16,0 0-15-16,0 0 0 15,0 0-5-15,0 0-1 16,0 0 16-16,0 0-9 16,0 0-7-16,0 0-8 15,0 0-7-15,-7 3 3 16,-2 16 12-16,-7 3 3 15,3 6-3-15,-3 12 0 16,-1 4 0-16,-1 4 1 16,-2 3 3-16,2-3-3 15,-2-8 4-15,3-5-3 0,0-3 2 16,0-9 1 0,-1-5-3-16,0-4 0 0,0-11 3 15,2 2-2-15,1-5 8 16,-3 0 2-16,1-14-3 15,-4-2-4-15,3-3-6 16,7 10 4-16,3-3 4 16,3 6-6-16,3 6 28 15,2 0 26-15,0 0-20 16,0 0-16-16,0 0-17 16,0 0-3-16,0 0-6 15,0 0-6-15,0 0 1 16,2 0 11-16,9 10 2 15,7 2 1-15,4 5-2 16,3-2 1-16,-1-1 4 0,3-6-3 16,2-4-3-16,3-4-33 15,3 0 15-15,3-12 14 16,-1-12-23-16,-2-2-19 16,-4-6 9-16,-2-8-7 15,-8 0 5-15,0-1 0 16,-6 2 4-16,-1 4 15 15,-1 7 20-15,-4 2 2 16,-2 4 14-16,-1 8 11 16,1 0 0-16,-5 2-7 15,0 6 1-15,1 1 8 16,-3 2-14-16,0-1-5 0,0 4-9 16,0 0-1-16,0 0-3 15,0 0-7-15,0 4-9 16,0 14 3-16,0 8 13 15,0 6 3-15,0 4 0 16,0 5 6-16,-7-2-5 16,0 1 1-16,-3-3 1 15,-2-3-3-15,-1-2 1 16,-1-6 1-16,3-9 0 16,5-2 2-16,3-7 0 15,3-8-4-15,0 0 1 16,0 0 13-16,5 0-2 15,10-18 16-15,1-2-17 0,-1 0-11 16,3-3-9-16,-2 2-24 16,6 3 3-16,1-1-9 15,-1 2-9-15,-3 4 44 16,2 5-2-16,-7 7 0 16,-6 1 4-16,-1 0-3 15,-1 0-17-15,-1 9-5 16,0 14-4-16,-1-1 29 15,-2 4 3-15,-2-2-1 16,0-2 8-16,0 0-6 16,0-10 6-16,0-2-8 15,0-2 6-15,0-8-4 0,5 0 2 16,6 0 4 0,5 0 7-16,6 0 21 0,2-12-19 15,1-2-12-15,-1-4-4 16,-1 0-1-16,-2-4-31 15,2-1-6-15,-5-4 3 16,-5 0 33-16,-1 5 1 16,-3 1-1-16,-5 6-3 15,-4-2-3-15,0 8 7 16,0-1-7-16,0 6 4 16,0-4 6-16,0 1-4 15,-4 0 3-15,-7 3-4 16,-1 0 2-16,-1-1-2 15,1 5-5-15,-1 0 6 16,5 0 0-16,-4 0 0 0,1 5-15 16,-1 7 10-16,6 6 6 15,2 5-11-15,4 9 5 16,0 3 6-16,0 5 22 16,0 5 10-16,4-10-5 15,12-4 8-15,3-4-3 16,0-13-9-16,5-2-10 15,3-12 23-15,9 0 4 16,6-12 2-16,3-19-30 16,1-10-12-16,-3-3-8 0,-10 0-58 15,-6 3-43 1,-12 6-57-16,-6 7-206 0</inkml:trace>
  <inkml:trace contextRef="#ctx0" brushRef="#br0" timeOffset="95723.24">4726 16728 31 0,'0'0'35'0,"0"0"4"0,0 0 36 15,0 0 8-15,0 0 7 16,0 0 3-16,0-10-14 16,0 10-24-16,0 0-25 15,0 0-24-15,-3 0-1 16,-2 13 20-16,-1 0 28 15,1-4-27-15,3 1-3 16,0-1 1-16,2-5 5 16,-2-1-9-16,2-3-6 15,0 0-2-15,0 0 8 16,0 0 24-16,0 0 21 0,13-12-33 16,7-10 0-16,3 0-32 15,2 3-2-15,-4-3-5 16,2 5-1-16,-5 8-4 15,-5 4 10-15,-5 5-13 16,0 0 5-16,-2 0 3 16,1 8-14-16,-3 16 2 15,0 7 16-15,-4-1 3 16,0 2 5-16,0-4-2 16,0-2 2-16,0-4-5 15,0-8 3-15,0-2-3 16,-4-2 0-16,2-6 5 0,2-4-2 15,0 0 2-15,0 0 6 16,0 0 20-16,6-18-7 16,13-8-23-16,0-2-1 15,-1 6-3-15,1-4-16 16,-4 7-7-16,3 2-1 16,-1 2 8-16,-3 8 14 15,-3-2-8-15,-2 8 2 16,-4 1 10-16,-1 0 1 15,0 0-21-15,1 14 6 16,-1 4 15-16,0 4 4 16,1 4 10-16,-2-6-11 0,-1-2 3 15,-2-3-1 1,2 0-2-16,0-7-1 0,0-2 2 16,3-6 3-16,-1 0 4 15,3 0 7-15,7 0 0 16,5-14 15-16,1-8-20 15,3 0-13-15,-3-2-4 16,-2 2-31-16,2 0 9 16,-3 3 26-16,-3 3 0 15,-3 6 1-15,-7 6 2 16,-2 4 12-16,-2 0-15 16,0 0-9-16,0 0-40 15,0 13 38-15,0 6 11 16,0 7 20-16,0 1-6 15,0-1 1-15,0-6 2 0,0 0 3 16,8-6-10-16,-4-1-2 16,3-4 0-16,-1-4-2 15,-2 0-3-15,6-5 1 16,-1 0 4-16,4 0 14 16,0-19-22-16,0-2-14 15,-3-5-47-15,-3-2-28 16,-5-4 3-16,-2 6-6 15,0-1 62-15,0 9 20 16,0 0-3-16,-12 8 13 16,-1 6 38-16,-2 4 39 15,-3 0-64-15,-3 0-12 0,0 14 0 16,0 8 4-16,3 1 1 16,1 3 12-16,5-3 8 15,1 8-3-15,3-7-2 16,5-2-7-16,3 0 4 15,0-10-3-15,0 2-5 16,0-6-2-16,11-2-8 16,4-6-4-16,4 0 4 15,5 0 27-15,5-11-6 16,0-10-21-16,0-5-23 16,-4-2-45-16,-1-2-2 15,-4 3 21-15,-2 8 35 16,-3 6 0-16,-4 3 11 0,1 10-10 15,-3 0 13 1,-3 0 0-16,6 0 4 0,-6 19-4 16,1 3 10-16,-3 0 14 15,-2 2 6-15,-2-2-4 16,0-4-10-16,0-4-5 16,0-2 0-16,0-3-4 15,0-9-4-15,0 0 0 16,0 0 3-16,0 0 8 15,0 0 6-15,6-14-20 16,2-7-9-16,5-7-29 16,8-2-10-16,-1-2-4 15,4 0 26-15,0 10 11 16,-1 1 11-16,-3 8 3 0,-7 6 2 16,0 3 11-16,1 4-3 15,-5 0 1-15,3 4-5 16,-6 15-3-16,1 3 11 15,-3-3 18-15,2 7-5 16,0-8 2-16,-4 1-2 16,2-3-15-16,0-10 1 15,-1 2-1-15,-1-8 11 16,0 4 5-16,2-4 13 16,4 0 15-16,2 0 10 15,8-9-16-15,2-8-39 16,3-5-10-16,1-1-33 15,-2 5-79-15,-4 1-168 0,-9 2-492 16</inkml:trace>
  <inkml:trace contextRef="#ctx0" brushRef="#br0" timeOffset="98223.59">6294 16837 1 0,'0'0'119'15,"0"0"-20"-15,0 0-25 16,0 0-56-16,0 0-4 16,0 0 18-16,0 0 28 15,6-17 25-15,-6 17-5 16,0 0-28-16,0 0-52 16,0 0-12-16,0 0-3 15,0 5 15-15,-8 12 1 16,2-3 5-16,1-1-3 15,1 1-3-15,0-9 0 0,4-1 6 16,0-4-5-16,0 0 8 16,0 0 42-16,0 0 59 15,0-18-15-15,6-8-92 16,7-2 1-16,3-8-4 16,-1-4 0-16,4 0-44 15,-4-5-21-15,-1 1 23 16,-4 4 23-16,0 5 17 15,-4 12 2-15,-1 9 5 16,-3 6-2-16,-2 8-1 16,0 0-2-16,0 0-4 15,0 0-32-15,0 13 6 16,-2 4 30-16,-12 12 5 0,3-4-2 16,0-3 3-16,2 1-4 15,4-6-2-15,5-7-1 16,0 2 1-16,0-5-3 15,0 0 3-15,0 2 5 16,0 0-2-16,0 5 1 16,0-2-4-16,0-2-1 15,0 4-2-15,0 3 1 16,-10-7 4-16,-7 2-2 16,5-10 2-16,-1 2-2 15,1-4 2-15,3 0 3 16,5 0-3-16,2 0 6 0,0 0 0 15,2 0 9-15,0-11-9 16,0-1 9-16,0 7-7 16,0 1 10-16,0-1-20 15,0 5-11-15,6 0 2 16,11 0 8-16,6 14 2 16,-1-2 1-16,1 3 7 15,-2-7-8-15,0-2 1 16,-1-6-1-16,-5 0 7 15,4 0-6-15,0-10-1 16,-1-12 6-16,3-5 0 16,-4-4-2-16,1-1-5 15,-5 2 0-15,-3-2-9 16,1 1-4-16,-3 4 12 16,2 8 1-16,-4 1 0 0,-1 9-1 15,-5 6 2-15,0 3-2 16,0 0-9-16,0 0-35 15,0 3 3-15,0 20 42 16,-5 5 22-16,-1 2 1 16,3-4-6-16,3 3 11 15,0-3 14-15,0-4-22 16,16-3-17-16,6-6 11 16,7-5-11-16,2-8 23 15,7 0 14-15,0-4-14 16,-1-18-15-16,0-13-11 15,-2-1-48-15,-10-6-159 0,-10-6-225 16</inkml:trace>
  <inkml:trace contextRef="#ctx0" brushRef="#br0" timeOffset="98504.43">6736 16270 178 0,'0'0'70'0,"0"0"-56"15,0 0 19-15,0 0 12 16,0 0-10-16,0 0-19 16,-14 166-13-16,22-161-3 15,-4-5 25-15,0 0 180 16,3-22-59-16,-5-10-133 0,-2-2-10 16,0-3 2-16,0 5-3 15,0 6-2 1,-9 5 0-16,3 10-13 0,1 11-11 15,5 0-72-15,0 26-88 16,0 12 154-16,13 6-68 16,14 9-2-16,9-9-76 15</inkml:trace>
  <inkml:trace contextRef="#ctx0" brushRef="#br0" timeOffset="99183.75">7046 16561 139 0,'0'0'136'0,"0"0"-27"0,0 0-40 16,0 0-11-16,0 0-18 15,0 0 3-15,27-53 6 16,-25 44 10-16,-2 1-7 16,0 4-2-16,0 2 16 15,0 2-43-15,0 0-23 16,0 0-16-16,-7 0-10 15,-7 0 26-15,-1 10 19 16,-1 12-19-16,1 4 1 16,3 2-4-16,4-1 6 15,6-1-6-15,2-3-1 0,0 0 1 16,0-7-2 0,6-3 5-16,8-8 0 0,1-5 8 15,3 0-3-15,3-5 16 16,2-21-2-16,-2-2-19 15,-5-5-2-15,-7 0-6 16,-5 1-8-16,-2 5 14 16,-2 6 2-16,0 3 4 15,0 4-1-15,0 9 2 16,0 2 4-16,0 3 0 16,0 0-9-16,0 0-15 15,0 0-9-15,2 18-1 16,5 13 19-16,0 10 6 15,2 15 7-15,-1 2 3 0,4 7-3 16,-1 1-1 0,0-4-3-16,-2-3 4 0,-2-6 0 15,-3-9-2-15,-2-8-3 16,-2-5 1-16,0-4-3 16,0-5-3-16,0-3 3 15,-11-5 2-15,0-6 23 16,-2 0-22-16,-3-8 0 15,-2 0 0-15,-2 0 64 16,-3-16-21-16,4-17-22 16,3-6-9-16,14-12-12 15,2-5 11-15,2-2-13 0,25 3 10 16,8 2-11 0,6 9-53-16,3 3-108 15,-2 5-89-15,-5 0-216 0</inkml:trace>
  <inkml:trace contextRef="#ctx0" brushRef="#br0" timeOffset="99947.83">7509 16561 207 0,'0'0'150'16,"0"0"-77"-16,0 0 18 15,0 0-3-15,0 0-42 16,0 0 1-16,-8-30-8 0,8 26 3 15,0 2-26 1,0 2 10-16,0 0-7 0,-3 0-19 16,-1 0-24-16,4 18 23 15,-2 0 1-15,2 7 0 16,0 1 1-16,0-1 0 16,0-3 3-16,0 2-3 15,0-2 1-15,0-4 2 16,0-1-4-16,0-12 0 15,0-1-2-15,0-4-3 16,6 0-18-16,5 0 23 16,1-13 41-16,1-9-26 15,-1-5-11-15,1 5 2 16,-1-2-6-16,5 2 0 16,1 1-4-16,-1 2 2 0,1 6-12 15,0 1 10-15,-2 12-20 16,-3 0 16-16,-7 0-1 15,2 3-6-15,-2 15 5 16,-4 8 10-16,0 6 2 16,-2 0 1-16,0 2 7 15,0-2-7-15,0-1 6 16,2-9 7-16,1-8-4 16,1-8 0-16,0-2-12 15,2-4-1-15,4 0 1 16,6 0 53-16,0-14-35 15,2-1-11-15,-1-6-2 0,-1-1 0 16,-1 0-5-16,-5-5-3 16,-2 3 1-16,-3-2-5 15,-3 4 3-15,2 0 7 16,-4 8-3-16,2 1 0 16,-2 8 5-16,0 5-5 15,0 0-14-15,0 0-8 16,0 0-11-16,0 0 28 15,0 10 5-15,-6 2 10 16,2 6 2-16,-1 0 8 16,5 4 7-16,0 0-24 15,0-2 3-15,0 6 4 16,15-4-3-16,6-4-4 0,1 0-1 16,2-6-2-1,3-7-2-15,2-5-93 0,0-5-98 16,-4-30-255-16</inkml:trace>
  <inkml:trace contextRef="#ctx0" brushRef="#br0" timeOffset="100220.1">7926 16375 218 0,'0'0'90'15,"0"0"-50"-15,0 0-7 16,0 0-1-16,0 0-19 0,0 0-3 15,-40 92-10-15,40-92 3 16,3 0 78-16,7-8 99 16,4-15-127-16,-5-2-35 15,0-3-10-15,-5-2-5 16,-4 6-3-16,0 6-6 16,0 9 5-16,-15 9-14 15,1 0-28-15,3 14 26 16,2 23-60-16,5 7-44 15,4 0-76-15,0 0-108 16</inkml:trace>
  <inkml:trace contextRef="#ctx0" brushRef="#br0" timeOffset="102866.1">8107 16790 329 0,'0'0'219'0,"0"0"-166"0,0 0-38 15,0 0-7-15,0 0 9 16,0 0-9-16,139-134 1 16,-120 102 22-16,-3-5 9 15,-5 7-22-15,-7-2-12 16,-2 2 3-16,-2 4-8 16,0 2 1-16,0 6-4 15,0 0 2-15,-2 6 0 16,-2 2 7-16,-1 6-6 15,1-1 16-15,2 5-4 0,-2 0-13 16,-2 0-18-16,0 0 11 16,-3 10 7-16,1 17 6 15,0 3-4-15,2 10 2 16,1 6 3-16,5 10 14 16,0 8 0-16,0 6-5 15,0 3 11-15,0-1 5 16,0 3-2-16,0-4 21 15,0-9-27-15,9-12-4 16,5-5-4-16,-1-14-9 16,1-8 3-16,-3-11-6 15,-3-6-4-15,4-6-4 16,1 0 4-16,7-6 31 0,5-17-5 16,-3-6-19-1,0-3-3-15,-8-4-4 0,-10 0-7 16,-4-9-31-16,0 5 9 15,-9 4-6-15,-13 2 29 16,-7 10-6-16,-2 2 5 16,-2 4 1-16,2 2 6 15,2 2 8-15,8 0-6 16,8 6 4-16,6-6 8 16,7 4 3-16,0 2-14 15,0-6-3-15,16 1-2 16,11 0-2-16,4-5 4 15,2 4 0-15,1-3-9 16,-1 0-46-16,0-2 3 0,-4 5 2 16,-4-4 1-16,-5 4 23 15,-7 7 20-15,-4-2 6 16,-7 7 1-16,0 2 0 16,-2 0 2-16,0 0-3 15,0 0-4-15,0 0-5 16,0 0-15-16,0 6 7 15,-4 13 17-15,-7 2 9 16,2 5 8-16,2 2 13 16,5-1-13-16,2-1 9 15,0-8-11-15,4-4-5 16,12-7-6-16,-1-2 9 0,6-5 0 16,3 0-1-16,3 0 1 15,5-17-2-15,1-6-8 16,0-3-3-16,1-5-23 15,-3 3-24-15,0-7 11 16,-2 9 23-16,-2 3 13 16,-2 5 1-16,-5 4-1 15,-5 6 0-15,-4 2-2 16,-4 6-1-16,0 0-6 16,1 6 9-16,-1 13 2 15,2 2 7-15,-2 2 25 16,-1-2-13-16,1-3-7 15,0-4-5-15,0-6-3 0,-3-4-2 16,-4 3-4 0,2-7 5-16,-2 0 0 0,0 0 4 15,0 0 1-15,0 0-9 16,0-19-1-16,0-8-98 16,0 4 17-16,0 1-24 15,-4 0 22-15,-10 8 16 16,3 0 44-16,-2 5 13 15,1 6 1-15,2 3 9 16,-1 0 14-16,-5 3-8 16,-2 12 31-16,-4 7 5 15,2 4-6-15,-1 3-3 0,6 0 17 16,3 7 8 0,10 1-30-16,2-2 15 0,0-5-17 15,25-1-6-15,10-7-10 16,8-10 15-1,6-6-17-15,2-6 20 0,-1 0-20 16,-4-11 5-16,-1-10-12 16,-5-5-1-16,-2-6-59 15,-7 0 16-15,-4-3 4 16,-7 7 1-16,-5 2 27 16,-3 4 11-16,-1 12 1 15,-5 3-1-15,-1 2-2 16,2 5-6-16,-3 0-2 15,3 0 10-15,1 14 26 16,2 3 4-16,-4 6-7 0,3 0 7 16,-2-2-9-16,0-3-9 15,-1-4-4-15,-3-1-2 16,-1-5-3-16,0-7-1 16,-2 3 0-16,0-4 3 15,0 0-2-15,0 0 3 16,0 0 16-16,0 0-22 15,0-13-22-15,0-9-39 16,-4 3 11-16,-7-3 33 16,-3 0-6-16,-1 4 21 15,1 4 2-15,1 2 1 16,3 6-1-16,6 6 5 0,2 0 20 16,-5 0-25-16,-1 0-5 15,-6 4 5-15,-3 15 9 16,3 2-6-16,1-3 3 15,-1 5 9-15,7-4 0 16,3 2-13-16,2-2 4 16,2-1-1-16,0-2-1 15,0-1-2-15,4-7-1 16,5-2 8-16,0-3-1 16,2-3-7-16,0 0 8 15,7 0 8-15,3-9-10 16,0-14-7-16,0 2-19 15,-6-6-21-15,1 5 25 0,-5-1-23 16,-2 7 33-16,-5 2 5 16,1 9 0-16,-3 1-3 15,0 4 1-15,0 0-18 16,3 9 18-16,-1 8 2 16,-1 5 20-16,-1 4 5 15,0-2 1-15,1-2-7 16,-1 1-9-16,0-11 1 15,2-3 3-15,0 2-10 16,-4-8 1-16,3 2 0 16,-1-5-4-16,-2 0 8 15,7 0-4-15,2 0 7 16,4-10-12-16,7-12-72 16,1-4 4-16,2-2 11 15,-2 2-1-15,-3 7 37 0,-7 6 18 16,-5 9 3-16,1 4-4 15,0 0 1-15,-3 0 3 16,3 17 13-16,-5 5 30 16,0 2-9-16,-2 3-6 15,0-5-3-15,0 0-1 16,0-1-5-16,0-6 3 16,-2-1-9-16,-2-11-3 15,2 2-9-15,2-5 1 16,0 0 3-16,0 0 12 0,0 0 10 15,0-12-27-15,0-13-14 16,13 4-59-16,0-5 21 16,3-1-5-16,2 4 30 15,-3 4 21-15,1 2 6 16,2 0-5-16,-5 12 5 16,5-4-2-16,-5 9-5 15,0 0 6-15,3 0-1 16,-1 4 2-16,-3 10 16 15,-1 9 5-15,-1-1-4 16,-2 5 5-16,1-4 5 16,-5-1-4-16,1-10-9 15,2-7 6-15,-3 0-9 16,7-5 6-16,3 0 5 16,3-5 24-16,1-9-35 0,-2-7-2 15,2-6-9-15,-1 0 0 16,-3-10-31-16,-1-3 0 15,-3 0 20-15,-6-4 9 16,-4 9 1-16,0-2-2 16,0 11 5-16,0 4-2 15,0 3 7-15,0 12-5 16,0 1 4-16,-4 6 6 16,4 0-12-16,-4 0-19 15,-2 0-3-15,-3 0 22 16,-1 8 12-16,-2 6-10 15,1 3 7-15,0 2 18 0,-3 8-2 16,1 8 10 0,-1 5-16-16,6 1 1 0,6-6 1 15,2 1 2-15,0 0-9 16,4-9 10-16,16-1 5 16,0-6-22-16,7-4 14 15,-1-11-7-15,6 0 10 16,-1-5-16-16,2 0 2 15,-4-19-10-15,-4 2-6 16,-7-10-85-16,-7 0-78 16,-11-8-154-16</inkml:trace>
  <inkml:trace contextRef="#ctx0" brushRef="#br0" timeOffset="103056.75">9893 16593 342 0,'0'0'336'15,"0"0"-133"-15,0 0-89 16,0 0-39-16,0 0-51 16,0 0 9-16,0 0-27 15,133-36-5-15,-92 26 0 16,-6-2-1-16,-10 2-43 16,-8 2-48-16,-12-6-97 15,-5-8-256-15</inkml:trace>
  <inkml:trace contextRef="#ctx0" brushRef="#br0" timeOffset="103250.41">8676 16356 687 0,'0'0'82'16,"0"0"-82"-16,0 0-102 16,0 0 44-16,0 0-240 0</inkml:trace>
  <inkml:trace contextRef="#ctx0" brushRef="#br0" timeOffset="104538.3">10775 16682 209 0,'0'0'215'0,"0"0"-86"15,0 0-56-15,0 0-51 0,0 0-5 16,0 0 43 0,60 0 38-16,-26-17-32 0,-1-1-38 15,3-5-14-15,-3-8-9 16,-4-1-4-16,-4-4-1 16,-7 0-15-16,-9 2-15 15,-7-2 5-15,-2 4 4 16,0-2 21-16,0 6 2 15,0 5-2-15,0 5 2 16,0 10-1-16,0 8 0 16,0 0-1-16,0 0-13 15,0 0 0-15,0 0-9 0,-5 0 13 16,-5 19 9-16,-6 15 12 16,-5 6 15-16,4 14-15 15,-3 8 13-15,2 14 12 16,0 8-11-16,5 11-21 15,3-1 24-15,4-4-11 16,-3-2-9-16,3-7-7 16,-4-9-2-16,4-10 3 15,-1-12-3-15,3-11-75 16,0-16-48-16,-2-11-69 16,4-12-126-16</inkml:trace>
  <inkml:trace contextRef="#ctx0" brushRef="#br0" timeOffset="104780.26">10784 16915 368 0,'0'0'184'0,"0"0"-184"15,0 0 8-15,0 0-8 16,0 0 13-16,0 0 4 15,165-67 2-15,-123 41-4 16,3 2-2-16,-5-2 0 16,-2-1-12-16,-5 3-1 0,-6-6-77 15,-6 4-55-15,-6 2-36 16,-8 2-8-16</inkml:trace>
  <inkml:trace contextRef="#ctx0" brushRef="#br0" timeOffset="105933.21">11197 16575 36 0,'0'0'94'0,"0"0"-39"15,0 0-2-15,0 0 8 16,0 0-5-16,0 0-3 16,-116 49-28-16,105-32-5 15,-1 5 16-15,6 1 19 16,-1 9 11-16,7-1-4 16,0 6 26-16,0-3-35 15,9-6 3-15,9-10-39 16,7-1-16-16,6-12 10 15,2-5 5-15,5 0 8 16,4-14 11-16,3-18-29 16,-1-2-6-16,-3-7-53 0,-6 2-55 15,-6 2-1-15,-9 5 12 16,-4 6 64-16,-5 8 33 16,-5 8 7-16,-1 3 29 15,0 7-13-15,1 0-23 16,1 0 0-16,-1 0 17 15,2 3 1-15,-4 11 16 16,0 4 1-16,-2 5 9 16,3-2-10-16,-3-3-1 15,2-4-14-15,-2-2-8 0,-2-7 0 16,0-3-6 0,0-2-1-16,0 0 15 0,0 0 2 15,3 0-10-15,-3 0 5 16,0-10 0-16,0-9-15 15,0-7-1-15,0-2-15 16,0 2-24-16,0-6 24 16,0 11 14-16,-9-2 1 15,0 7 0-15,3 9-2 16,1 4-12-16,-2 3 8 16,-2 0-28-16,-4 10 34 15,-5 17 2-15,5 2 2 16,1 3-2-16,4-2 1 0,1-2-2 15,5 3 4-15,2-12-5 16,0-2 0-16,0-8-3 16,0 0 0-16,0-9 2 15,0 0 0-15,0 0-24 16,7 0-6-16,6-9 30 16,3-14-50-16,1 1 21 15,1-5 15-15,-3 9 13 16,-1 4 1-16,-5 6-2 15,-5 8 3-15,4 0-7 16,0 0 26-16,7 4-11 16,6 14 37-16,3 5 15 0,3 4-3 15,4-5-18-15,-4 0-9 16,0-8-10-16,-5-5-7 16,-4-6-2-16,2-3-1 15,0 0 1-15,2-3-1 16,1-15-4-16,-4-9-6 15,2-5-33-15,-3-4-36 16,-3-3-46-16,-1-2-4 16,-3-2-31-16,-3-2 26 15,-5-1 40-15,-3 6 84 16,0 6 12-16,0 2 33 16,0 5 42-16,0 9 22 15,0 8-26-15,0 6-14 16,0 4-15-16,0 0-6 15,-3 0-18-15,-1 0-14 0,0 0 1 16,-3 0-15 0,-4 0 8-16,0 6-10 0,-3 6 2 15,1 6 4-15,0 1 1 16,1 3 0-16,4 5 3 16,3 8 2-16,3 4 13 15,2 7 4-15,0 0-14 16,0-2 9-16,0-5-5 15,4-3-7-15,7-5-5 16,3-9 6-16,1-4-9 16,-1-4 0-16,-1-5 4 15,1-4-4-15,1-5 0 0,6 0-2 16,8 0-2-16,2-23-35 16,0-5-121-16,-2-11-142 15,-8-6-349 1</inkml:trace>
  <inkml:trace contextRef="#ctx0" brushRef="#br0" timeOffset="106152.51">11822 16520 141 0,'0'0'212'16,"0"0"-43"-16,0 0-43 15,0 0-65-15,0 0-49 16,0 0 18-16,-15 15 46 0,59-25 58 15,8-7-77 1,4-6-34-16,0 5-16 0,-6 0-7 16,-7 5 0-16,-14 4-41 15,-11 5-87-15,-11 4-141 16,-7 0-215-16</inkml:trace>
  <inkml:trace contextRef="#ctx0" brushRef="#br0" timeOffset="107757.37">12044 16772 197 0,'0'0'188'16,"0"0"-120"-16,0 0 3 0,0 0-39 16,0 0-20-16,0 0 72 15,31 0-16-15,-16-10 9 16,3-3-35-16,3-5-31 15,-4 5-6-15,3-6 3 16,-4 2-7-16,0-2 0 16,-3 1 3-16,-2-3-1 15,0 4-1-15,-2 3-2 16,-3 4 2-16,0 6 0 16,-4 0-1-16,-2 4 0 15,0 0-1-15,0 0-4 16,0 0-9-16,0 0-23 15,2 4 30-15,-2 15 6 16,0 2 32-16,2 5 5 16,-2 2-20-16,4 3-4 0,1-4-1 15,3-5-4-15,4-3 0 16,1-7-1-16,-1-2 3 16,1-6-6-16,-3 0 6 15,2-4-3-15,3 0-4 16,4-4 15-16,3-18-9 15,-2-1-9-15,0-7-3 16,-5 2-37-16,-1-4 6 16,-3 6 25-16,-4 1 9 15,-3 6 4-15,3 1-3 0,-5 9 0 16,0 4 3-16,0 1 5 16,1 4 2-16,-3 0-10 15,0 0-1 1,0 0-3-16,0 0-8 0,0 9 11 15,2 4 12-15,2 6 2 16,1-2 1-16,2 9-7 16,-1-4-6-16,5 2 8 15,1-2 0-15,-1-5-1 16,-1-7-4-16,0-2 0 16,-1-8 0-16,1 0 0 15,4 0 13-15,4-8-9 16,0-14 2-16,-5-5-11 0,-1 3-3 15,-6-2 1-15,-4 1 1 16,-2 0 1-16,0 4 3 16,0 9-2-16,0 1 19 15,0 8 7-15,0 3 17 16,0 0-25-16,0 0-19 16,0 0-5-16,0 0-2 15,-2 0-5-15,0 3 12 16,0 8 2-16,2-4-2 15,0 3 0-15,0-2-7 16,6-1-10-16,12-4 10 16,2-3-12-16,2 0-7 15,1 0 2-15,-4 0-5 16,-5-2 2-16,-3 1 7 0,-1 1 10 16,-6 0 3-16,2 0 5 15,-1 3-12-15,-1 20 1 16,0-2 13-16,-1 5 8 15,-3 1 16-15,3-4 0 16,-3-1 4-16,2-4-9 16,2-5-4-16,-2-8-12 15,3 0-1-15,1-5 7 16,4 0-5-16,5 0 11 16,3 0 4-16,-1-5-10 15,4-9-2-15,-1-3-7 16,-3-5-18-16,-1 3-6 15,-5-3 8-15,-2 0 9 16,0 0 1-16,0 0 6 16,-2 1 1-16,-1 1-1 0,-4 1-2 15,0 3-6-15,-2 5 7 16,0 4-5-16,0 2 3 16,0 0-9-16,0 1-3 15,-4 4-12-15,-7 0-9 16,-3 0 34-16,-1 4 0 15,2 10 1-15,-1 4 1 16,6 1 0-16,1 6-1 16,2 8 3-16,5-4 2 15,0 0 13-15,0 0-6 0,0-5-9 16,16-3 9 0,2-7-3-16,4-9 8 0,0-1-10 15,1-4 0-15,-1 0 16 16,0-18-15-16,-2-8 0 15,-2-2-7-15,-4-4-4 16,-4 2-12-16,0-2-9 16,-1 2 9-16,-3 2 12 15,-2 10 4-15,-1 6 1 16,-3 7 1-16,0 0 3 16,0 5-4-16,0 0-1 15,0 0-4-15,0 0-21 16,0 5 5-16,-3 12 20 0,-1 1 2 15,2 5-2 1,2-3 1-16,0 1-1 0,6 1 0 16,17 0 0-16,2 0 11 15,-4-4 14-15,-2-5-4 16,-9-3-2-16,-7-6-2 16,-3-1 3-16,0-3 0 15,0 0-6-15,0 0-8 16,-5 5-4-16,-19 5 7 15,-5-6-4-15,-2 1-5 16,4-1-26-16,7 0-58 16,9-4-42-16,11 0-136 15,0-13-137-15</inkml:trace>
  <inkml:trace contextRef="#ctx0" brushRef="#br0" timeOffset="109659.87">14036 16619 86 0,'0'0'155'0,"0"0"-21"0,0 0 10 15,0 0-7-15,0 0-39 16,0 0-42-16,-2-4-20 15,2 4-12-15,0 0-2 16,0-3-4-16,0-4 3 16,0-9 1-16,0-2-22 15,7-6-6-15,4 2 5 16,-2 0-20-16,5 4-27 16,-6 0 24-16,1 10 13 15,-3-2 5-15,-2 8-4 16,-4 2 2-16,0 0-3 0,0 0-19 15,0 15 30-15,0 12 5 16,0 4-2-16,0 6-2 16,-8 4 13-16,2-10 12 15,-1 3-1-15,7-6-7 16,-2-5-4-16,2-6-5 16,0-4-5-16,0-8-4 15,0-1-6-15,0-4 6 16,4 0 2-16,15 0 18 15,2-17 5-15,4-10-25 16,0 0-8-16,-3-4 3 16,2-1 5-16,-4-1 2 15,-1 8-1-15,-4 4 0 16,-7 6 3-16,0 7 0 0,-6 8 1 16,0 0-5-16,-2 0 0 15,2 0-15-15,0 8 9 16,0 7 6-16,1 6 5 15,1 4 7-15,0 1 1 16,6-1-3-16,-4-3-1 16,3-4-4-16,1-9-3 15,-2-4-2-15,-1-1 3 16,1-4 4-16,0 0-4 16,3 0 8-16,4-4-5 15,1-14 9-15,-1-10-15 16,-1 2-12-16,-8-7-2 15,-1 1-11-15,-5-2 22 16,0 9 3-16,0 3 1 16,0 11 5-16,0 4 22 0,0 7-3 15,0 0-15-15,-3 0-10 16,1 0-18-16,-4 12 16 16,1 6 3-16,3 0-1 15,2 4 0-15,0-4 3 16,0 5-1-16,20-3-2 15,2-1 7-15,7-5-6 16,5-6 5-16,1-2-1 16,4-6 5-16,-4 0-3 15,-4 0-5-15,-6-14-2 0,-3-4-17 16,-6-4 0-16,-3 0 3 16,-4-4-1-16,0 3 10 15,-5 4 2-15,1 7 2 16,-3 2 1-16,-2 2 2 15,0 8-2-15,0 0 11 16,0 0 1-16,0 0-12 16,0 0-8-16,0 3-6 15,-5 20 14-15,-8 5 17 16,2 2 0-16,0 6-9 16,7-3 5-16,1 0-2 15,3-5-3-15,0-2-4 16,0-7-1-16,9-9-2 0,4-7 0 15,7-3 9 1,3 0 2-16,6-8 0 0,0-16-7 16,0-5-5-16,0-8-44 15,-7 2 6-15,0-9 2 16,-4 3 9-16,-5-3 9 16,-4 2 1-16,1-2 3 15,-6 4 10-15,0 9 4 16,1 7 0-16,-1 12 1 15,0 6 12-15,-4 2 7 16,3 4-3-16,-3 0-17 16,0 0 0-16,0 6-7 15,0 15 7-15,0 2 26 16,-5 9-11-16,-4 7 5 0,1 3-11 16,-2 2 7-16,4 3 1 15,-1-1-2-15,5 0-1 16,2-7-4-16,0-8-1 15,0-14-2-15,2-7-5 16,9-5-2-16,9-5 0 16,5 0 13-16,2 0 3 15,2-19-3-15,-4 1-5 16,-6-8-8-16,-3-1-10 16,-1-10-16-16,-3-1 2 15,1 2-2-15,-2-8 2 16,1 6-6-16,0 4 5 15,-3 2 14-15,-1 6 6 0,-2 7 2 16,-6 6 3 0,0 13 0-16,0 0-6 0,0 0-25 15,-4 5 6-15,-10 17 25 16,-3 5 0-16,-2 4 3 16,2 4-2-16,-3 5 9 15,6 1 36-15,9 5-14 16,5-7-1-16,0-3-1 15,0-2-15-15,21-11-3 16,6-5-8-16,4-13-1 16,4-5 17-16,3 0-5 15,3-14-15-15,-8-11-18 0,-8-12-113 16,-12-7-127-16,-13-2-481 16</inkml:trace>
  <inkml:trace contextRef="#ctx0" brushRef="#br0" timeOffset="109836.77">14559 16423 673 0,'0'0'134'15,"0"0"-96"-15,0 0-38 16,0 0-127-16,0 0 5 0,0 0-109 15</inkml:trace>
  <inkml:trace contextRef="#ctx0" brushRef="#br0" timeOffset="111303.79">15967 16311 217 0,'0'0'166'0,"0"0"-10"15,0 0-51-15,0 0-19 16,0 0-41-16,0 0-21 15,0-41-24-15,0 41-17 16,0 18 17-16,0 14 6 16,-4 4 29-16,-3 9 0 15,0-1-13-15,0-2 3 16,3 0-9-16,-3-5-1 16,5-5-5-16,0-11-5 15,0-7-3-15,2-10-2 16,0 0 3-16,0-4 3 0,0 0 4 15,0 0 4-15,19-17-7 16,13-6-7-16,3 1-26 16,2 0-14-16,-6 8-16 15,-2 6 20-15,-2 8 17 16,-8 0 3-16,-1 5 13 16,-5 12-9-16,-8 9 10 15,-5 3-9-15,0-4 6 16,-11 1-1-16,-16-6 6 15,-2 1 2-15,-2-11 4 16,2-3-4-16,2-7 4 16,2 0 11-16,6 0 7 15,0-22 8-15,6 0-13 16,4-4 1-16,2 8-14 0,5 4 34 16,0 7 13-16,2 0-16 15,0 7 9-15,0 0-46 16,0 0-2-16,0 0-12 15,11 0 14-15,7 0 17 16,0 0-9-16,-3 10-8 16,2 4 2-16,0 2 2 15,1 2-4-15,5-4 8 16,-2-4-4-16,6 2 0 16,2-12 2-16,7 0 0 15,0 0 1-15,4-8 2 16,-3-10-8-16,-1-4 0 15,-3-2-1-15,1 2-27 0,-5-8 1 16,-2 4-10 0,-3 2-7-16,-6-2 13 0,-2 4-5 15,-5 4 7-15,-4 0 19 16,-5 8 8-16,-2 2 0 16,0 4 0-16,0 0-8 15,0 4 3-15,0-4-3 16,0 2 6-16,-2 2-4 15,-10-5 7-15,-3 2 4 16,-1 3 5-16,-1 0-6 16,1 0 1-16,-2 0 0 15,0 3-2-15,3 12 2 0,-3-3 4 16,3 6 8-16,1 2-4 16,5 10 1-16,5 0 7 15,4 7 14-15,0 2-9 16,8-11 0-16,17-2-2 15,11-12 0-15,3-10 14 16,6-4 10-16,2 0-14 16,-2-7-20-16,-5-18-4 15,-5-1-5-15,-6 0-4 16,-6-1-28-16,-8 4-61 16,-3 7-21-16,-6 2-54 15,-2 0-212-15</inkml:trace>
  <inkml:trace contextRef="#ctx0" brushRef="#br0" timeOffset="113417.31">17782 16540 168 0,'0'0'174'0,"0"0"-112"16,0 0-40-16,0 0-3 16,0 0-17-16,0 0 1 15,0 0 3-15,15 0-1 16,-15 0 5-16,0 0-7 16,0 0 7-16,0 0 10 15,0 3-12-15,0-3 5 16,0 0 10-16,0 0 37 15,0 0-3-15,0 0 8 16,-2-3-36-16,-13-8-28 16,-2 2 0-16,0 2-1 15,1 2 0-15,3 0 0 0,-1 1 0 16,3 0 0 0,0 4-1-16,2 0-5 0,-2 0-12 15,-5 0 12-15,3 13 6 16,-3 8 1-16,1 7 2 15,3 2 3-15,4 7 6 16,8-2 3-16,0 1-7 16,0-5 10-16,14-8-6 15,5-5-2-15,6-13 3 16,2-5 1-16,6 0 36 16,0-14-8-16,5-18-17 15,-5-8-15-15,-4-9-1 16,-4-2-9-16,-7-6 0 15,-3 1 0-15,-7-2 0 16,-2-4-6-16,-6 2 5 0,0 4-25 16,0 10 17-16,0 0 5 15,0 21 4-15,0 3 3 16,0 11 0-16,0 8 17 16,0 3 0-16,0 0-12 15,0 0-8-15,-4 0-8 16,0 0 1-16,-6 8 7 15,-1 10 6-15,-1 5-4 16,0 4 1-16,-1 9-3 16,3 8 6-16,1 6-4 15,7 6-2-15,2-1 4 16,0-1 0-16,0-1 4 0,0 0 1 16,0-2 0-16,9-7-1 15,0-13-4-15,0-4 1 16,-2-15-3-16,-3-2-1 15,0-10-2-15,4 0 3 16,5 0 7-16,5-15 14 16,6-15-12-16,0-5-11 15,1-6-4-15,-7-3-2 16,-7-2-11-16,-7 6 13 16,-4 4 4-16,0 10 3 15,0 12 20-15,0 6 29 16,0 4-18-16,0 4-18 15,-2 0-16-15,-2 0-17 0,-3 7 5 16,-2 16 11-16,0-1 2 16,3 2 1-16,6-2-2 15,0 0-1-15,0-4-1 16,15 1-11-16,9-12-15 16,5-2 4-16,3-5 0 15,1 0-12-15,-2 0-9 16,0 0-37-16,-2-9 0 15,-6 6 43-15,-5-4 35 16,-9 3 4-16,-5 4-1 16,-4 0 0-16,0 0 1 15,0 0 17-15,0 11-17 0,0 10 60 16,0 5-8-16,-4 2-19 16,-1-1-12-16,1-1-6 15,4-9-1-15,0 5-5 16,0-7-9-16,0-7 3 15,0-7 5-15,7-1 0 16,8 0-8-16,3 0 21 16,5-9-10-16,-2-9-8 15,2-9-3-15,-1 1-23 16,-1-2-2-16,-4 3 15 16,-3 0 9-16,-3 4 1 15,-3 2 1-15,-1 7 0 16,-2 6 0-16,-3 4 5 0,-2 2-5 15,2 0-1 1,-2 0-14-16,0 2 6 0,2 16 8 16,1 6 24-16,-1-2-8 15,4 4 1-15,3-4-4 16,5 0 0-16,3 1-7 16,3-10-4-16,1-3 5 15,-2-1-2-15,2-9 0 16,-7 0 2-16,-2 0-7 15,-1-19-7-15,-1-3-22 16,-8-4-21-16,-2-6 9 16,0-1 12-16,-2 1 27 15,-16-2 2-15,-3 13 11 16,4-1 17-16,3 12 14 0,-1 5 1 16,1 5-5-16,-1 0-38 15,-1 11-1-15,1 11 0 16,4 0-1-16,6 4 1 15,5 2 1-15,0-6-4 16,0 0 4-16,22 0 2 16,9-8 3-16,7-6 0 15,1-4 5-15,-6-4-10 16,-2 0-22-16,-6 0 1 16,1-22-1-16,-1-4 0 15,-1-3-10-15,3-3 16 16,-4-5-3-16,-6 5 18 15,-1-3-3-15,-10 8 2 0,-1 1 4 16,-5 7 6-16,0 10 20 16,0 5 3-16,0 0 6 15,0 4-30-15,0 0-7 16,0 22-21-16,-13 10 21 16,-8 12 3-16,1 10 4 15,1 8 1-15,-2 8 2 16,3 6 2-16,5 1-3 15,2 3-7-15,4-4 4 16,2-4-4-16,3-5 1 16,2-6-2-16,0-10 2 15,0-12-3-15,0-8-34 16,7-13-50-16,5-12-62 0,-4-6-141 16,-1-18-93-16</inkml:trace>
  <inkml:trace contextRef="#ctx0" brushRef="#br0" timeOffset="114108.19">18764 16659 602 0,'0'0'209'0,"0"0"-103"15,0 0-81-15,0 0-10 16,0 0-12-16,0 0-3 0,179-102-4 15,-148 102 3-15,-11 0-2 16,-7 9-2-16,-10 4 3 16,-3 6-8-16,0-2 9 15,-3 5-1-15,-19 0 2 16,-4 1 3-16,-5-6 0 16,-1-2-2-16,-2-8-1 15,5-2 3-15,5-5 0 16,6 0 2-16,3 0 7 15,8 0 4-15,2 0 35 16,3 0 31-16,2 0-22 16,0 0-41-16,0 0-19 15,0 0 1-15,0 0-2 16,5 0-6-16,15 2 7 0,5 6 3 16,4 0-1-16,4-7-2 15,-2-1 6-15,7 0-5 16,-5 0 3-16,-4-5-4 15,-2-14-29-15,-2-3-14 16,-6-4-5-16,-1-2 27 16,-5-2 5-16,-5-2 7 15,-6 6 6-15,-2-6 0 16,0 2 3-16,0 4 0 16,0 6 3-16,0 7-3 15,0 6 0-15,0 5 9 16,0 2 11-16,-2 0-20 15,2 0-9-15,-2 0 1 0,0 0-6 16,-4 18 11 0,0 10 3-16,4 12 4 0,-3 8 8 15,1 15 5-15,0 4-14 16,1 4 1-16,-2-3-3 16,1 2 3-16,0-9-4 15,-3-2 1-15,1-9 2 16,-2-9-3-16,2-10-31 15,1-4-33-15,3-13-94 16,0-14-134-16,0 0-184 16</inkml:trace>
  <inkml:trace contextRef="#ctx0" brushRef="#br0" timeOffset="114880.32">19061 16670 449 0,'0'0'189'0,"0"0"-140"16,0 0-42-16,0 0-5 15,0 0 0-15,0 0-2 16,247-46-2-16,-224 49 1 16,-8 7 0-16,-5 4-4 15,-10 0-7-15,0 4 5 16,0 3 7-16,-14-4 1 0,-13 2-1 15,-2-1 0-15,-2-9 0 16,2 3 3-16,2-7 9 16,3-5 10-16,6 0 15 15,3 0-5-15,5 0 27 16,4 0 30-16,1-8-34 16,1 4 9-16,4 4-3 15,0-5 8-15,0 5-35 16,0 0-21-16,0 0-5 15,0 0-8-15,0 0-2 16,0 0-2-16,4 0 4 16,11 5 1-16,4-1-1 15,8-1 6-15,2 2-5 16,4-5-1-16,2 0 6 0,-1 0-3 16,-3-12-3-16,-2-7-7 15,0 2-8-15,-2-1-1 16,0-5-5-16,-5 5-5 15,-2-3 19-15,-2 2-4 16,-3 1 9-16,-1 0-23 16,-3 4 4-16,-5 6 15 15,-3 0 3-15,-1 3 3 16,-2 5 7-16,0-5-2 16,0 5 8-16,0-4 7 15,0 1-20-15,-7-2 1 16,-2 3-1-16,-4 2-1 15,-1 0-2-15,2 0 3 0,-5 0 0 16,2 0-1 0,-1 0-5-16,1 14 5 0,1 4-1 15,6 4 2-15,1 1 9 16,7 9 9-16,0-6 4 16,0-3-11-16,13 0 0 15,16-7-7-15,4-7 6 16,8-4 5-16,-1-5-12 15,2 0 3-15,-1-5-6 16,-4-17-57-16,1-5-32 16,-5 0-79-16,-1 1-113 15,-3 8-197-15</inkml:trace>
  <inkml:trace contextRef="#ctx0" brushRef="#br0" timeOffset="115397.73">19902 16586 38 0,'0'0'237'15,"0"0"-24"-15,0 0-74 16,0 0-55-16,0 0-26 15,0 0-17-15,2-3-3 16,-2 3 4-16,-8-4 2 16,-2 4-33-16,-3-4-8 15,-3 4 5-15,1-4-3 16,-1 4-4-16,-2 0 0 16,2 0 1-16,0 4-2 15,3 7 0-15,2 4 3 16,0 8-1-16,4-2 4 0,3 7-3 15,4-6 2-15,0 1-4 16,11-10 2-16,7-4 2 16,-1-5-2-16,1-4 4 15,1 0 3-15,-2-16 2 16,5-13-9-16,-3-5 2 16,0-7-5-16,1-4-2 15,-7-3-6-15,3-6 3 16,-7 4 0-16,-2-2 5 15,-2-3-1-15,-5 11 0 16,0 8 1-16,0 10 2 16,0 12 0-16,0 8 3 15,0 6 17-15,0 0-22 16,-3 6-17-16,-12 20 10 0,-1 14 7 16,3 6 5-16,2 7 4 15,3 5 9-15,8 0 0 16,0-4 2-16,6-2 3 15,17-6-2-15,4-9-8 16,4-12-3-16,3-11 1 16,-1-9-4-16,1-5-7 15,-6-5-60-15,-1-27-44 16,-8-8-180-16</inkml:trace>
  <inkml:trace contextRef="#ctx0" brushRef="#br0" timeOffset="117178.76">20822 16281 154 0,'0'0'233'15,"0"0"-73"-15,0 0-63 16,0 0-11-16,0 0-46 15,0 0-15-15,-9-32-16 16,9 32-6-16,-2 0-3 16,2 0 5-16,0 0 10 15,0 0 6-15,0 0-5 0,-3 0-16 16,-3 0-1-16,-3 1-23 16,-2 11-120-16,0 7-163 15</inkml:trace>
  <inkml:trace contextRef="#ctx0" brushRef="#br0" timeOffset="119523.64">20550 16508 264 0,'0'0'410'0,"0"0"-243"16,0 0-58-16,0 0-18 15,0 0-14-15,0 0-14 16,-2 0-37-16,13 0-14 16,16 0 18-16,8-13-19 15,12-5-4-15,0 0 2 16,-2-5-7-16,-3-2 0 15,-1 1-2-15,-8-2 0 16,-6-6-23-16,-6 1 15 16,-5 3-11-16,-7 2 17 0,-3 0-10 15,-6 8 11 1,0 4-9-16,0 0-3 0,0 7 13 16,0-2 7-16,0 3-7 15,-2-2-1-15,-2 8-4 16,2-4 5-16,0 4 5 15,0 0 15-15,2 0-12 16,-5 0-8-16,-4 0-5 16,0 0 5-16,-2 7 4 15,-3 8-3-15,3-1-1 16,-1 8-1-16,0 12-3 16,-1 12 3-16,1 7-1 15,1 8 2-15,0 11 1 16,2 13 11-16,2 5-2 15,3 9 0-15,0 2-2 0,2-6 1 16,2-5 0 0,0-14 2-16,0-9-5 0,0-9-3 15,0-18 1-15,0-13-3 16,0-15-2-16,0-7-1 16,0-5-8-16,10 0 10 15,6-5 14-15,4-20 9 16,2-15-23-16,-1-2-28 15,-6-6-40-15,-5-3-11 16,-10 0-4-16,0 0 49 16,0 3 30-16,-14 2 4 15,-5 2 2-15,-2 8-1 0,-2 10 23 16,1 4 13-16,4 8 0 16,5 1 11-16,4 8-1 15,2 5-10-15,5 0-14 16,2 0-7-16,0 0-6 15,0-4-10-15,0 4 0 16,0 0-8-16,0-8 8 16,15-2 1-16,6-4 27 15,6-4-23-15,-3 2-2 16,2-7-3-16,1 0-13 16,0-3 1-16,-2-6-17 15,-7 6-15-15,-5-1-4 16,-7 1 46-16,-1 8 0 0,-5 8 4 15,0 1 19 1,0 9 3-16,0 0-9 0,0 0-15 16,0 0-26-16,0 12 17 15,-3 11 9-15,-1-5 2 16,2 4-2-16,2-4 3 16,0 0-5-16,0-4 2 15,16-6-26-15,-1-4-27 16,6-4 23-16,-2 0-3 15,-3 0-5-15,-1 0-12 16,-3-8-10-16,-1 0 26 16,-5 3 26-16,0 5 8 0,-4-5 8 15,-2 5 22 1,2 0-30-16,-2 5 14 0,2 12-13 16,0 5 40-16,-2 2-1 15,2-2-12-15,-2 0-10 16,5-9-10-16,-1 0-2 15,2-8-3-15,4 0-3 16,1-5 2-16,5 0 24 16,1 0-10-16,6-10 1 15,-1-12-17-15,2-4-23 16,1-10-14-16,-1-4-36 16,1 5-1-16,-5 3 19 15,-2 1 55-15,-4 9 1 16,-6 12 20-16,-1 1 4 15,-5 6 40-15,0 3-33 0,-2 0-21 16,0 0-11-16,2 8 0 16,-2 13 55-16,2 4 0 15,4 5-16-15,-4 2-15 16,4-2-13-16,3-4 0 16,-3-4-5-16,6-4 0 15,-5-12-3-15,-1-1-3 16,3-5-3-16,3 0 3 15,-2 0 34-15,6-9-16 16,2-11-18-16,-4-6-19 16,-4-4-44-16,-3-1 13 15,-7-1 19-15,0 5 26 0,0-4 5 16,-4 8 2-16,-9 5 17 16,3 6 2-16,3 3 29 15,3 9-8-15,-2 0-8 16,-6 0-21-16,-1 0-10 15,-2 16-3-15,-1 3-3 16,7-1 3-16,3 3-3 16,3 4 0-16,3 1-2 15,0-4 2-15,0 0 3 16,5-8 0-16,8 1-6 16,0-8 4-16,3-2-2 15,-3-5 4-15,5 0 8 16,0 0 8-16,4-12-6 0,0-13-10 15,1 4-10-15,-4-11-4 16,0 5-6-16,-3 1 17 16,-3 7 2-16,-3 6 1 15,0 1 1-15,-6 10-1 16,-2 2-4-16,1 0-7 16,1 6-19-16,2 10 23 15,2 8 7-15,-2 6 26 16,-1-7-7-16,-3 9-15 15,-2-6-1-15,0 1 15 16,0-1-9-16,0-8-7 16,0-8-1-16,0-1 1 0,0-9-1 15,0 0 7 1,0 0 1-16,0 0 2 0,0 0 2 16,0-9-10-16,8-11-3 15,4-6-14-15,-1 0 2 16,-2 5 12-16,0 2 1 15,0 9-1-15,-3 2-2 16,-1 8-21-16,-1 0 15 16,1 0-4-16,2 0 0 15,1 12 11-15,1 13-5 16,1-4 1-16,-4 5 9 16,-2-3-4-16,1-6 6 15,-3-7 5-15,0-2-6 16,-2-4-3-16,0-4-2 15,2 0 0-15,-2 0 1 0,2 0 8 16,4 0 7-16,-4 0-7 16,4-7-3-16,1-16-6 15,-1-5-24-15,6 2 4 16,1 1-24-16,1 0 14 16,-1 9 12-16,0 6 17 15,1 2-3-15,-6 4-3 16,-1 4 0-16,-2 0-2 15,-1 0-6-15,1 12 4 16,1 2 10-16,1 9 1 16,0-2 16-16,-3 7-4 15,3 2 6-15,-3-2-1 0,3-5-8 16,-3-7 6-16,3-7-8 16,0-5-2-16,-1-4-3 15,7 0 15-15,3-13 48 16,3-10-34-16,-4-7-29 15,1-2 6-15,-3 2-8 16,-3-1-1-16,0 8-9 16,-3 1-44-16,-3 8-14 15,-4 0-28-15,0 6-140 16,0-1-384-16</inkml:trace>
  <inkml:trace contextRef="#ctx0" brushRef="#br0" timeOffset="121209.37">22722 16508 80 0,'0'0'115'0,"0"0"-38"16,0 0-26-16,0 0-5 15,0 0-12-15,0 0 74 16,0 0-38-16,-18 27 8 15,18-27-13-15,0 5-7 16,0-5-27-16,0 0-14 16,0 0-6-16,0 0 7 15,0 0 60-15,8-5-13 0,8-13-37 16,4-4-17 0,-2-6-7-16,2-10-4 0,0-1-24 15,-2 0 4-15,-1-1 13 16,-1-1 1-16,-3 11 6 15,-3 1 6-15,-4 9-4 16,-1 6 3-16,-3 5 1 16,-2 6 10-16,0 3 4 15,0 0-10-15,0 0-10 16,0 0-29-16,0 0 23 16,0 3-8-16,0 15 14 15,-11 14 20-15,1 2 1 16,2 9-6-16,3 5-11 15,3-4 3-15,0-4 1 16,2 0 2-16,0-4-3 0,0-4-6 16,4-6 2-16,7-8 1 15,3-8-4-15,-3-6 1 16,3-4 7-16,1 0 19 16,3-10-9-16,-1-16-15 15,2-2-3-15,-1-6 0 16,-3-2-9-16,1 0-1 15,-5-9 8-15,-2 1-7 16,-5 5-2-16,1 2 9 16,-3 5 3-16,-2 6-1 15,0 5 8-15,0 10-1 16,0 3-2-16,0 8-5 0,0 0-13 16,0 0 2-16,0 5-19 15,0 16 26-15,0 7 4 16,-7 12 7-16,0 4-1 15,3 1-2-15,0 0-1 16,-1 0-2-16,3 3 8 16,-3-4-3-16,1-8 1 15,2 1 0-15,-3-16-6 16,5-3 3-16,0-10-1 16,0-8 2-16,0 0-1 15,0 0 10-15,0 0-1 16,5-16 8-16,8-8-21 15,5-6-19-15,2-2-5 16,3 2-4-16,-2 2 7 0,2 5 13 16,-5 6 6-16,-1 3-2 15,-3 6 0-15,-3 8-1 16,-2 0 4-16,-2 0-11 16,0 0 10-16,-1 8-3 15,0 10 5-15,-1 2 24 16,0 0-9-16,-1-1-7 15,1 0-3-15,-3-3-2 16,2 2 1-16,0-8-3 16,1-2 3-16,2-4-4 15,2-4 0-15,2 0 5 16,9 0-5-16,0-17-13 0,2-2-25 16,5-3-18-16,-5-4-26 15,3-6 21-15,0 6 11 16,-6-4 21-16,0 2 15 15,-4 6 14-15,-1 0 4 16,-4 8 8-16,-1-4 11 16,-2 9 4-16,-4-1-7 15,-3 6 9-15,0 1-6 16,0 3 11-16,0-5-3 16,-5 5-20-16,-11 0-11 15,-2 0-1-15,-1 0-4 16,-2 12 1-16,2 2 2 0,-2 9-2 15,3-2 0 1,3 11 4-16,3 1 19 0,10 3-6 16,2 2 10-16,0-3-7 15,25-1 13-15,10-13 4 16,8-9-26-16,-1-6 26 16,0-6-4-16,-3-10-15 15,-8-16-14-15,-6-11-78 16,-10-2-53-16,-11-1-109 15,-4 3-329-15</inkml:trace>
  <inkml:trace contextRef="#ctx0" brushRef="#br0" timeOffset="121482.23">22716 16298 413 0,'0'0'291'16,"0"0"-74"-16,0 0-92 16,0 0-37-16,0 0-61 15,0 0-24-15,146-72 4 16,-91 64-6-16,4 2-1 15,-4 2 0-15,-8 0-126 0,-4-4-169 16,-12 3-430-16</inkml:trace>
  <inkml:trace contextRef="#ctx0" brushRef="#br0" timeOffset="121747.02">24516 16307 155 0,'0'0'0'0</inkml:trace>
  <inkml:trace contextRef="#ctx0" brushRef="#br0" timeOffset="124353.85">24304 16388 75 0,'0'0'106'16,"0"0"-46"-16,0 0 14 15,0 0 23-15,0 0-22 0,0 0 11 16,-14 57-38 0,10-52-21-16,4 0 9 0,0-1-24 15,0-4 1-15,0 0 9 16,0 0 19-16,0-4 61 15,11-15-20-15,7-2-82 16,3-4-21-16,0 4 14 16,-1-2-22-16,1 6 26 15,-4 0 2-15,-3 12 1 16,-3-4-2-16,-5 9-12 16,4 0 6-16,-1 0-3 15,-3 22-7-15,-2 9 18 16,-1 5 32-16,-3 0 6 15,0 0-13-15,0 4-9 0,-9-4-9 16,0-5 1-16,3-11-7 16,3-5 1-1,0-11-1-15,3-4 1 0,0 0 7 16,0-7 13-16,14-25 10 16,9-3-27-16,1 3-5 15,0-5 2-15,3 2-2 16,-4 0-7-16,-1 8-5 15,-4 5 10-15,-2 4 2 16,-3 4-3-16,-7 10-2 16,2 4-5-16,-4 0-21 15,0 9 23-15,1 14-16 0,-3 3 24 16,-2 6 9-16,0-2-1 16,0-2 0-16,0 2-5 15,0-7-2-15,0-6-1 16,-2-7 3-16,2-5-3 15,0-2 2-15,0-3-1 16,0 0 10-16,0 0-2 16,10-18 5-16,6 1-14 15,5-10-17-15,0 1-29 16,2-2-25-16,-1 2 29 16,-2 3 26-16,-4 6 13 15,-1 2 0-15,-3 8 3 16,-6 7 4-16,1 0 3 15,-3 0-7-15,-2 7 0 16,4 16 18-16,0 0 27 0,0 8 4 16,1-4 17-16,-3 4-20 15,2-4 7-15,-4 5-8 16,4-11-10-16,1-3-15 16,3-8-1-16,4-1-16 15,1-9 8-15,6 0 1 16,1 0 5-16,5-12-2 15,0-8-15-15,1-6-38 16,1-6-27-16,-4 5-6 16,-3-4-3-16,-3 4 37 0,-9 8 37 15,1 2 4 1,-3 5-1-16,-4 2 5 0,-2 6 17 16,-2 4 7-16,0 0 7 15,0 0-23-15,0 0-8 16,0 0 4-16,-2 8-7 15,-12 13-2-15,1 8 0 16,1-1-2-16,2 6 3 16,5-2 2-16,3-2 2 15,2-7-4-15,0-6-1 16,0-2-3-16,9-12-6 16,5 1 6-16,1-4 22 15,5 0-7-15,5-12 6 16,-1-10-21-16,-2-6-6 15,-1-2-45-15,-8-6-7 0,-5 0-43 16,-5-1 4-16,-3 2 55 16,0 0 38-16,-20 8 4 15,-1 8 51-15,0 7 29 16,1 12-15-16,1 0-44 16,0 8-14-16,1 19 24 15,5 5 12-15,5 3-10 16,8 2-21-16,0-7 5 15,8-6-6-15,15-6-10 16,6-2 2-16,5-11 11 16,7 0 9-16,1-5-12 15,1 0-3-15,-2 0-3 0,-3-14-5 16,-7-4-10-16,-2-1-12 16,-2 2 4-16,-6 1 0 15,-2 6 8-15,-3 2 8 16,-7 1 2-16,-3 7-3 15,-4 0-24-15,-2 0 24 16,3 0-6-16,0 0-3 16,-1 7 12-16,2 9 27 15,0-2-13-15,1 4 0 16,-3-4-8-16,0-2-6 16,-2-8-4-16,0-2 2 15,0-2 2-15,0 0 9 16,0 0-2-16,0 0 0 0,0 0 4 15,0 0-2-15,-4-10 13 16,-5-12-22-16,0-1-11 16,-2 2 4-16,2-4 6 15,-2 10 0-15,0 1-2 16,2 4 6-16,0 5 26 16,0 5-14-16,-2 0-14 15,-3 0-1-15,-1 19-4 16,-3 3 1-16,0 6 3 15,2 2-4-15,1 2 4 16,3-1-4-16,6-4 3 16,6-1-4-16,0-4 0 0,2 0 5 15,16-8 1 1,7-9 1-16,2-5 9 16,1 0-5-16,3-17 4 0,-2-15-5 15,-2-3-5-15,-2-6-1 16,-5-3-3-16,-3-2-2 15,-3 2-4-15,-3-5 10 16,-4 3-1-16,-2-1 1 16,-5 6 4-16,0 11-1 15,0 14 2-15,0 8 3 16,0 8 0-16,0 0-8 16,0 0-9-16,-3 0 3 15,-6 5 5-15,-2 16 0 16,0 4 1-16,0 0 7 15,0 6-2-15,1 0 3 0,2 5-6 16,3-6-1 0,1 7-1-16,4-5 0 0,0 0 0 15,0-3 0-15,0-2-2 16,0-8 1-16,9-2 0 16,-1-7-2-16,4-10 1 15,1 0 2-15,3 0 11 16,4 0-11-16,2-15-12 15,1-2-5-15,-3-1-17 16,-1-5-49-16,-2 2 3 16,-2-1 11-16,1-7 15 15,-3 8 8-15,-2-2 20 0,-6 6 22 16,-3 4 4 0,-2 8 5-16,0 1 30 0,0 4 2 15,-4 0 1-15,-15 0-37 16,-3 18-1-16,5 3 0 15,0 2 16-15,7 0 7 16,3 4-5-16,7-1 3 16,0-4 15-16,9 6-15 15,18-10-6-15,2 0-11 16,2-6 12-16,0-12-16 16,-2 0 19-16,-4 0-10 15,-4-18-1-15,0-8 0 16,-3-6-8-16,-1-8-11 0,-1 0 2 15,-1-4-8 1,4-1-14-16,-6 1 21 0,1 1 4 16,-6 0 6-16,1 8 0 15,-5 8 6-15,0 13-1 16,-4 6 19-16,0 8-9 16,0 0-15-16,0 0-28 15,-2 8 20-15,-13 13 8 16,-3 8 7-16,1 1-5 15,-4-2-2-15,4 4 2 16,-1 6 6-16,7 3 4 16,6 1 13-16,5 2-10 15,0-8 2-15,0 0 3 16,18-2-10-16,7-6 0 0,2-5 8 16,-1-6-12-1,-2-5 6-15,-1-8-4 0,-7-4-5 16,-3 0-3-16,-5-4-8 15,0-18-61-15,-2-12-131 16,3-4-414-16</inkml:trace>
  <inkml:trace contextRef="#ctx0" brushRef="#br0" timeOffset="124512.79">26600 16449 1173 0,'0'0'185'0,"0"0"-170"0,0 0-15 16,0 0-9-16,0 0-101 15,0 0-215-15</inkml:trace>
  <inkml:trace contextRef="#ctx0" brushRef="#br0" timeOffset="125472.53">26462 16356 1016 0,'0'0'292'0,"0"0"-230"16,0 0-40-16,0 0-14 15,0 0-8-15,0 0-11 16,27 0 0-16,-12 0-11 15,-11 0-145-15,-4 5-266 16</inkml:trace>
  <inkml:trace contextRef="#ctx0" brushRef="#br0" timeOffset="127887.14">26967 16106 166 0,'0'0'262'0,"0"0"-190"15,0 0-21-15,0 0 8 16,0 0-19-16,0 0-4 15,0 14-11-15,0-10 26 16,0-4 32-16,0 0-39 16,0 0 22-16,0 0-2 0,0 0-13 15,0-4-11 1,0-18-34-16,0-1-6 0,6-8-38 16,11 9 13-1,3-2 11-15,7 7 14 0,4 9-1 16,3 6-8-16,-1 2 8 15,0 0-3-15,-1 9 0 16,-5 5 4-16,-5-5 0 16,-7 0 1-16,-3-5 2 15,-8-4-3-15,-2 0 0 16,-2 0 4-16,3 0 12 16,-3 0 1-16,0 0 4 15,0 0-20-15,0-8-1 16,0-5-4-16,0 4 2 0,0-6 4 15,0 7 0-15,-3 2 2 16,1 4-1-16,0 2 2 16,2-1-2-16,0 1-3 15,0 0-6-15,0 0-13 16,-2 14-23-16,-6 21 42 16,0 14 0-16,-3 5 9 15,-1 5-6-15,2-1-1 16,-1-9 1-16,-3-1 2 15,1-12 2-15,-3-5 2 16,1-14-7-16,-1-6 0 16,1-3 5-16,-4-4 3 15,-1-4 3-15,-2 0-5 0,2 0 4 16,-3 0-5-16,10-8 2 16,2-2-4-16,6-2 6 15,5 2 38-15,0-2-18 16,0 6-17-16,0-2 22 15,16 8-22-15,2 0-14 16,6 0 2-16,3 0-2 16,2 17 0-16,0-5 0 15,-2 2 3-15,0-3-2 16,0-11 1-16,-6 0-2 16,0 0-5-16,-1-14-3 15,-3-9-3-15,0-9-27 16,-2 2 3-16,-1-2 18 15,-1-8-28-15,-2-8 8 0,0 2 7 16,2 2 14-16,-3 0 14 16,0 8 2-16,-3 8 0 15,-3 8 14-15,-4 10 6 16,2 1 18-16,-2 9-14 16,0 0-13-16,0 0-11 15,0 0-16-15,0 12-3 16,0 12 19-16,-2 15 0 15,-6 11 1-15,1-1 9 16,1 4-10-16,-2 1 8 16,2-6 8-16,-1-6-3 15,-1 3-1-15,-2-11-3 16,4-12-7-16,-1-4 4 0,5-8-4 16,2-7 0-16,0-3 3 15,0 0 4-15,0 0 10 16,0 0-8-16,0-7-3 15,2-15-8-15,13-2-24 16,3-2-14-16,3-1 11 16,0 0 8-16,0 5 18 15,1 3-7-15,1 7 5 16,-4 2-6-16,-5 6 8 16,-3 4-1-16,-2 0-12 15,-5 8-2-15,3 12 16 16,-2 10 6-16,-1-4 23 15,2 3-13-15,1-3-1 0,5-4-2 16,1 0-6-16,1-8 0 16,-6-4-5-16,-1-6 0 15,1-4 2 1,4 0 0-16,3 0 21 0,8 0-7 16,1-14-8-16,3-4-8 15,2-4-2-15,-2-5-18 16,0 4-29-16,-3-7 30 15,-4 2 7-15,-2 1 10 16,-5 1 0-16,-2 3 3 16,-3-1-2-16,-2 4 3 15,-2 3-4-15,-1 3 0 0,-3-1-7 16,0 3 7 0,0 7 8-16,0-3 0 0,0 8-1 15,0-4 5-15,-7 4 1 16,-2 0-13-16,-4 0 0 15,0 0-3-15,-3 0-3 16,0 12 3-16,0 10-2 16,8 7 2-16,1 3 3 15,7 6 5-15,0 1-3 16,0-2 6-16,11-6 12 16,9-9-13-16,0-3-1 15,-2-12 8-15,2-7-1 16,-4 0 14-16,2 0 9 15,1-17-17-15,-1-9-12 16,3-6-7-16,-2-4-20 0,0 1-25 16,-4 3-42-16,1 0-73 15,-6 3-130-15</inkml:trace>
  <inkml:trace contextRef="#ctx0" brushRef="#br0" timeOffset="130471.84">28591 16311 282 0,'0'0'369'16,"0"0"-312"-16,0 0-42 15,0 0 17-15,0 0 2 16,0 0 10-16,0-9 13 15,2 0 30-15,7-3 2 16,5-11-58-16,-2-9-17 16,5-8-11-16,-5-8 0 15,1-3-3-15,-3 0-48 0,-3 9 15 16,-1 11 33-16,-6 9 4 16,0 13-4-16,0 4 1 15,0 5 42-15,0 0-39 16,0 0-4-16,0 5-16 15,-6 13 16-15,-5 8 3 16,1 1-1-16,6 4 1 16,2-9-2-16,2-3-1 15,0-7-21-15,0-3-12 16,4-7-55-16,10-2 71 16,1 0 3-16,3 0-25 15,5-11-10-15,0 4 7 16,2 7-13-16,-2 0 26 15,-6 4 16-15,-3 18-2 16,-3 10 15-16,-4 2 21 0,-5 5 54 16,0-1 26-16,1-3-28 15,-1 1-26-15,2-10-13 16,3-3-22-16,4-5-1 16,2-8-9-16,2-6-2 15,8-4 26-15,0 0-5 16,1-13-21-16,-1-6 0 15,-2-11-29-15,-2-2-19 16,-2-5-34-16,-3-3 10 16,-1 1 33-16,-2 4-5 0,2 3 24 15,-2 0 19 1,-1 10 1-16,-2 4 6 0,1 4 8 16,-1 2 11-16,-4 8 13 15,-2-5-8-15,-2 4 27 16,0 0-2-16,0 2-25 15,0-3 11-15,-6 6-32 16,-4-4-8-16,3 0 8 16,-1 4-9-16,3 0-3 15,0 0 3-15,-1 0-1 16,-1 0-1-16,-1 4-1 16,-2 14 2-16,-1 3-6 0,0 20 7 15,2 5 16 1,5 10-13-16,4 2 6 15,0-7 1-15,0-3-6 0,9-16-4 16,2-6 4-16,2-16-6 16,-4-6 2-16,4-4 0 15,6 0 38-15,-4-18 1 16,5-9-29-16,1-4-10 16,-4-6-9-16,5-2-9 15,3-2 5-15,-3 1-4 16,-2 5 6-16,-4 4 8 15,-3 4 3-15,-9 14 9 16,1 3-6-16,-5 10 10 16,0 0 3-16,2 0-16 15,-2 0-25-15,0 4-6 0,0 15 31 16,2 8 8-16,1-1-4 16,-1 6 8-16,-2-6-9 15,0-4-3-15,0-4 0 16,0 0 1-16,-5-4 6 15,-6-2 0-15,-4-6 3 16,-1 2 10-16,5-8 8 16,-1 4-12-16,8-4 1 15,4 0 5-15,-2 0-4 16,2 0 0-16,0 0-14 16,0-7-1-16,0 2 16 15,0 5 7-15,0 0-8 16,0 0-15-16,0 0-1 15,2 0-2-15,7 0 0 16,7 8 2-16,2 1 1 0,2 5 1 16,0-10-3-16,2 1 1 15,0-1-2-15,-2-4-9 16,1 0-3-16,-4 0-9 16,-1-9 4-16,-1-12-3 15,-1 1 7-15,1-1-8 16,-1-5 10-16,1-6 11 15,4 6 0-15,-7-1 0 16,2 5 0-16,-7 8 3 16,-3 8-3-16,-2 2 6 0,-2 4 8 15,0 0-10 1,0 0-4-16,0 0-17 0,0 0 1 16,0 0 16-16,-6 18 10 15,-1 5-5-15,0-2 1 16,0 11-6-16,3 0 7 15,2 0-6-15,2 2 1 16,0-7-2-16,0-6 0 16,0-5-3-16,4-3 3 15,5-9-6-15,7-4 6 16,-1 0 13-16,1 0 5 16,2-22-18-16,-5-1-14 15,-2-2-32-15,-1-4 6 16,-2-2 3-16,1 0 26 15,-1-1 1-15,0-2 10 0,1 6 0 16,-3 5 4-16,2 6-1 16,-4 13 11-16,-2 0 6 15,-2 0 4-15,0 4-11 16,0 0-13-16,0 0-7 16,0 12 4-16,0 12 3 15,0 10 28-15,-9-2-15 16,0 4-10-16,0 5 2 15,3-2 4-15,2-4-2 16,0-3-7-16,4-10 1 16,0-4 2-16,0-11-3 15,0 0-4-15,6-7 4 0,4 0 1 16,6-5-1 0,2-17-4-16,4-5-40 0,1-9 5 15,-2-9 4-15,4-5-3 16,-2-6 24-16,-4-2 9 15,-3 8 5-15,-1 5 3 16,-3 10 24-16,-3 17 5 16,-3 8 19-16,-4 6-6 15,0 4-4-15,-2 0-27 16,0 0-14-16,0 0-4 16,0 0-8-16,0 1-1 15,0 25 10-15,0 5 6 16,-6 15 0-16,2 10-2 15,2 8-1-15,2-1 0 16,0-5 0-16,0-10 5 0,0-12-4 16,2-9-1-16,6-10-2 15,0-11 2-15,0-6-1 16,3 0 1-16,5-14 12 16,2-12-12-16,2-10-20 15,2-5 3-15,1-7-11 16,1-6 2-16,0-4-12 15,-1-2 24-15,-3 4 13 16,-2 10 1-16,-4 7 3 16,-4 11 3-16,-1 10 11 15,-5 6 12-15,-4 8-1 16,0 4-3-16,0 0-25 0,0 0-18 16,0 0-8-16,-6 8 26 15,-7 10 3-15,-3 4 0 16,1 5-3-16,-3 9 4 15,0 12 4-15,2 5-4 16,5 5 0-16,2 5 1 16,7-5 14-16,2-8-2 15,0-10-9-15,0-9 1 16,9-9-9-16,6-8-1 16,-1-10 1-16,4-4 14 15,0 0-9-15,3-8-5 16,0-14-16-16,-5-10-76 0,-3-4-3 15,-7-5-135-15,-6-3-308 16</inkml:trace>
  <inkml:trace contextRef="#ctx0" brushRef="#br0" timeOffset="130654.73">30064 16120 594 0,'0'0'175'0,"0"0"-132"15,0 0 104-15,0 0-8 16,0 0-68-16,0 0-45 16,147-18-19-16,-116-9-7 15,-4 6-49-15,-9 1-35 0,-7 2-117 16,-7 5-127-16</inkml:trace>
  <inkml:trace contextRef="#ctx0" brushRef="#br0" timeOffset="132129.47">30217 16369 103 0,'0'0'38'15,"0"0"1"-15,0 0 9 0,0 0 13 16,0 0-12-16,0 0 2 16,83-67 10-16,-71 49 8 15,1 0-8-15,0-4-8 16,3 1-17-16,-3 2 16 16,-1 1-26-16,1 0 6 15,-5 4-12-15,2 10-4 16,-6-1 27-16,-4 5 31 15,0 0-28-15,0 0-28 16,0 0-12-16,0 5-1 16,0 13 8-16,0 8 56 0,-2 3-41 15,-7-3-13 1,4 1-9-16,-1-5 0 0,3 0-4 16,1-3 3-16,2-10-1 15,0-1-4-15,0-3 6 16,0-5-5-16,0 0 9 15,0 0-8-15,9-15-2 16,7-6-17-16,3-2-15 16,2 2-12-16,-1-6 26 15,3 8-2-15,-4 2 18 16,2 3 1-16,-4 1-5 16,-3 4 6-16,-3 6 6 15,-5 3 2-15,1 0 9 16,-4 0-11-16,-1 3 5 15,0 15 7-15,-2 0 22 0,0 8-3 16,0-4-17-16,0 0-8 16,0 1-2-16,0-9-8 15,0-9 2-15,0 4-2 16,0-9 3-16,0 0 1 16,0 0 9-16,0 0 1 15,2 0 2-15,2-14-18 16,3-4-34-16,0-5-3 15,6 1 0-15,-2 0-3 16,3 0 33-16,-1 4 5 16,1 4-1-16,1 2-4 15,-1 6 2-15,-3 6 5 0,-1 0 3 16,0 0 6-16,-3 0 1 16,1 0 11-16,-1 14 12 15,0 4 3-15,0 0 2 16,-1 4-10-16,3 0-11 15,-2-3-13-15,0-2 2 16,-3-4-3-16,2-8-3 16,4-1-12-16,1-4-26 15,2 0 0-15,7-8-30 16,3-6-26-16,1-8-52 16,2 4 15-16,1-8-30 15,-2 2 100-15,-3 2 61 16,-2 1 11-16,-4-6 97 15,-5 2 4-15,-2 4 11 0,-9-1-44 16,0 6-3-16,0 2-2 16,0 3-25-16,-9 4-34 15,-4 2-9-15,-3 5-5 16,-2 0-1-16,-2 0-5 16,3 9-2-16,-1 9-2 15,5 8 8-15,3-2-8 16,6 6 4-16,4-4 4 15,0-4 1-15,0-3 5 16,4-2 2-16,8-13-7 16,1-4-11-16,-5 0 11 15,4-4 9-15,1-18 0 16,1-4-1-16,3-1-3 0,-1 0-4 16,-1 5 2-16,1 4 8 15,-3 4 11-15,-6 10 0 16,-2 0 11-16,-3 4-18 15,0 0-15-15,3 0-11 16,-1 22 3-16,-2 14 8 16,-2 12 8-16,0 10-2 15,0 6-5-15,0 7 1 16,-6 1-1-16,-6 2 2 16,-3-2-3-16,-1-6 2 15,1-2-2-15,-4-11 1 16,7-11 0-16,-5-8-1 0,0-12-3 15,1-8 1-15,-3-8 2 16,-2-2 8-16,-1-4 7 16,-1 0-3-16,2-14-5 15,2-16 3-15,6-8-2 16,4-15-6-16,9-8 9 16,0-8-7-16,3-3-4 15,21 2 2-15,5 3-1 16,2 7 0-16,2 4 0 15,-2 6-1-15,-4 6-13 16,-8 4-16-16,-11 10-27 16,-8 5-97-16,0 8-165 15,-25-5-445-15</inkml:trace>
  <inkml:trace contextRef="#ctx0" brushRef="#br0" timeOffset="132276.39">30495 15941 1153 0,'0'0'88'0,"0"0"-87"15,0 0-1-15,0 0-129 16,0 0-210-16</inkml:trace>
  <inkml:trace contextRef="#ctx0" brushRef="#br0" timeOffset="133408.35">2581 17133 3 0,'0'0'4'15,"0"0"-1"-15,0 0-1 16,0 0 6-16,0 0 46 16,0 0-13-16,2 44 35 15,14-24-43-15,-5 6-21 16,-7-5-12-16,-4 2-180 16</inkml:trace>
  <inkml:trace contextRef="#ctx0" brushRef="#br0" timeOffset="135026.01">2342 17718 60 0,'0'0'88'16,"0"0"-48"-16,0 0-17 15,0 0 41-15,0 0-12 16,0 0 3-16,-11 80-5 16,9-80-19-16,2 0 37 0,0 0 9 15,0 0 19 1,0 0 17-16,0-17-12 0,0-6-97 16,0-5-1-16,0-2-3 15,5 4 12-15,3 4-12 16,1-2 0-16,0 12 0 15,-2 2 2-15,-1 6-2 16,1 4-19-16,0 0 16 16,2 0 1-16,-3 17-4 15,1 14-3-15,0 1-9 16,-5 9 18-16,-2-6 1 16,0-3 4-16,0-6 3 0,0-3-4 15,0-14-2 1,0-4 4-16,0-5-4 0,0 0 17 15,0 0 2-15,0 0-2 16,5-23-17-16,3-5-2 16,3-5-10-16,3-4-4 15,7 5-4-15,-4 0-6 16,5 2 10-16,-7 11 13 16,1 6 1-16,-3 9-12 15,-5 4-4-15,1 0-2 16,-3 10 8-16,-2 11-4 15,1 11 7-15,-3-1 7 16,-2 5 15-16,3-2-9 16,-3-5 10-16,0-4-12 15,0-6 2-15,0-5-3 0,0-6 4 16,0-3-6-16,0-5 4 16,4 0 5-16,-2 0 21 15,3-10 18-15,1-16-20 16,5-14-29-16,3-1 2 15,6 3-4-15,0 1-7 16,4 5-6-16,-1 6 1 16,-4 8 4-16,-3 7 8 15,0 4-11-15,-3 7 9 16,-4 0-17-16,-2 0 16 16,-2 14 3-16,-1 8-8 15,-2 14 10-15,0 3 21 0,-2 6 3 16,3 3-13-1,-1-5 14-15,0-5-12 0,2-11-2 16,-2-13 3-16,3-1 0 16,0-13-6-16,-1 0-7 15,9 0 4-15,3-4 40 16,6-19-14-16,7-8-18 16,0-10-13-16,0-3-10 15,-6 4-21-15,-5 8 9 16,-5 2 10-16,-5 12 11 15,0 0-1-15,-6 10 4 16,0 6 2-16,0-2-4 16,-2 4 7-16,0 0-7 15,0 0-8-15,0 0-18 16,0 6-7-16,0 16 33 16,0 3 6-16,0 6 11 0,0 1-10 15,0-3-1-15,0 4 0 16,0-5 2-16,0-2-8 15,7-12 1-15,4-1-3 16,5-8 10-16,2-5-6 16,-1 0 10-16,4-5-2 15,0-22-10-15,-3-5-17 16,3-8-12-16,-10-4-17 16,-3 0-8-16,-6 4 35 15,-2 8 19-15,0 10 26 16,0 12 50-16,-6 5-5 0,-3 5-44 15,-5 0-27-15,1 5-7 16,-2 15 5-16,-3 1-3 16,5 11-58-16,3-6-42 15,10 6-12-15,0-6-85 16,5-6-165-16</inkml:trace>
  <inkml:trace contextRef="#ctx0" brushRef="#br0" timeOffset="136179.32">3534 17723 123 0,'0'0'408'16,"0"0"-232"-16,0 0-132 16,0 0-34-16,0 0 14 15,0 0 9-15,-6-41-16 16,-5 33 2-16,-3 4-2 15,-3 4 2-15,-1 0 21 16,1 0-11-16,-4 4-17 16,1 13 0-16,3 10 5 15,0-1-9-15,4 6-2 16,5 4-3-16,3 0-6 16,5-6 3-16,0-2-1 15,0-7 2-15,7-7 12 0,10-10-9 16,6-4 2-1,-1 0 11-15,5-26 14 0,-5-10-19 16,0-13-12-16,-3-1-20 16,-2-4 7-16,-5-2-13 15,-4 1 9-15,-1 6 17 16,-5 1 0-16,-2 7 0 16,2 5 3-16,-2 14-3 15,0 8 4-15,2 11 0 16,-2 3 3-16,0 0-7 15,0 0-7-15,0 0-25 16,0 9 23-16,0 9 9 16,0 8 25-16,-11 5-1 15,3-4-4-15,-2 10-3 16,4 1 0-16,-1 3-10 0,5 8 9 16,-2-5-4-16,4-1-6 15,0-5-3-15,0-6 4 16,4-1-5-16,13-9 0 15,6 1 4-15,6-11 5 16,0-6-1-16,2-6-6 16,0 0 5-16,-2-14-9 15,-2-8-10-15,-2-9-13 16,-4-5 2-16,-4 1-3 16,-7-2-18-16,0 2 26 0,-6 3 8 15,1 9 6 1,-3 5 1-16,-2 1 1 0,0 12 2 15,0 1-2-15,0-1 0 16,0 5 0-16,0 0 0 16,0 0 10-16,0 0-6 15,0 0-3-15,-16 0 3 16,-2 11 3-16,-4 4-7 16,5 10 0-16,-2 5 3 15,3 6 5-15,8 0 1 16,1 4 1-16,7-4 0 15,0-6-7-15,4-4-3 16,19-7 0-16,2-13 4 16,6-6 4-16,4 0 12 15,1-23 3-15,-1-13-11 0,-1-5-12 16,-5-12-8 0,-2 0-13-16,-7-2 15 0,-5 3 3 15,-1 2-1-15,-7 1 2 16,-1 13-7-16,-4 9 9 15,-2 0 0-15,0 15 0 16,0 3 3-16,0 4-3 16,0 5-8-16,0 0 2 15,0 0-6-15,0 5-23 16,-8 12 35-16,-9 9 1 16,0 6-1-16,3 4 0 15,1 8 0-15,9 7 14 0,4 2-3 16,0 0-10-1,0 1 9-15,6 1-1 0,11-16 2 16,-2-8 0-16,1-13-8 16,1-14 1-16,1-4 1 15,7-8 54-15,6-25-25 16,-2-11-34-16,0-2-11 16,-5-6-59-16,-6 7-82 15,-5 6-248-15</inkml:trace>
  <inkml:trace contextRef="#ctx0" brushRef="#br0" timeOffset="137161.49">4823 17730 0 0,'0'0'111'0,"0"0"74"16,0 0-72-16,0 0 45 15,0 0-45-15,0 0-21 16,27-120-19-16,-24 108 6 16,-1 8-27-16,-2-3-9 15,0 7 9-15,0 0-24 16,0 0-28-16,0 0-26 16,0 25 1-16,0 15 25 15,0 8 12-15,0 10-4 0,0 11 2 16,0-4-6-16,0-2 6 15,2-13-9-15,9-12-1 16,3-16 4-16,1-12-4 16,1-10 7-16,3 0 1 15,2-18 14-15,3-19-12 16,1-6-10-16,-2-5-15 16,-2-7-20-16,-1-3 15 15,-4 4-15-15,-3 6 5 16,-6 8 2-16,-3 16 28 15,-2 4-3-15,-2 14 4 16,0-2-1-16,0 8 28 16,0 0-28-16,0 0-13 15,0 8-8-15,-8 13 17 16,-1 8 8-16,2 8-3 0,7-4-1 16,0 7-7-16,0 3 7 15,7-5 7-15,10-6 16 16,0-10-13-16,-9-12 11 15,-8-6-16-15,0-4 12 16,0 0 18-16,0 0-20 16,-20 0 0-16,-6 0 0 15,-8-8-15-15,0-16-63 16,7-7-83-16,4-5-142 16,7-8-341-16</inkml:trace>
  <inkml:trace contextRef="#ctx0" brushRef="#br0" timeOffset="137440.32">4930 17464 506 0,'0'0'271'0,"0"0"-238"16,0 0-33-16,0 0-21 16,0 0 21-16,0 0 20 15,52 26 3-15,-39-26-17 16,-2 0 1-16,-2 0 63 15,-5-9 23-15,2-13-69 16,-6 0-12-16,0-2-1 16,0 2 5-16,-4 5-16 15,-6 8 0-15,-1 6-7 0,1 3 1 16,-1 7-6-16,3 21-45 16,1 16-8-16,7 14-55 15,0 9-162-15,9 0-237 16</inkml:trace>
  <inkml:trace contextRef="#ctx0" brushRef="#br0" timeOffset="139651.32">5414 17874 433 0,'0'0'170'15,"0"0"-144"-15,0 0-21 0,0 0-1 16,0 0-4-16,0 0-17 16,228-246-90-16,-220 216 51 15,-8 4 28-15,0-2 26 16,0 1 2-16,-6 4 14 16,-5 2 29-16,-1 7-1 15,6 0 25-15,-3 2-49 16,2 2 11-16,2 2 0 15,1 2 9-15,0-2 5 16,2 4-10-16,-1 4 24 16,1 0 2-16,2 0-10 15,0 0-28-15,-2 0-21 0,-2 9-12 16,-4 18 7-16,4 13 5 16,0 13 15-16,-1 8 10 15,3 12 5 1,0 11-3-16,0 6 15 0,2 3-13 15,0-7 10-15,0-1-13 16,0-14-8-16,0-5 5 16,2-15-13-16,7-12 0 15,1-12-3-15,0-10-2 16,-3-8 1-16,-3-7 1 16,2-2-6-16,2 0 3 0,3-14 37 15,4-12-30 1,-6-10-11-16,-2-5-1 0,-7-5-30 15,0-6-10-15,-9 9-22 16,-13 0 1-16,-5 7 49 16,2 6 9-16,6 11 4 15,7 12 12-15,5 1 14 16,7 6 13-16,0-4-28 16,0-4-6-16,0-6 0 15,11 0-5-15,5-2-7 16,1-3 5-16,4-4 0 15,-1 1 0-15,5-5 0 16,-1 5-19-16,-2-6-3 16,-1 6 5-16,-4 0-6 15,-3 5 4-15,-6 5 18 0,1 1 2 16,-4 7 2-16,0-1-1 16,-5 5 1-16,0 0-1 15,0 0-10-15,0 0-13 16,2 20-2-16,-2 13 25 15,0 4 30-15,0 2-15 16,0-3-3-16,4-4 2 16,-2-9-6-16,3-11 0 15,-3-6-5-15,0-6 5 16,0 0 0-16,0 0 1 16,4 0 0-16,4-2 3 15,3-19 1-15,3-11-13 0,5 0-8 16,-4-3-36-16,1-3 12 15,0 5 11-15,-2 8 19 16,-6 5 0-16,-1 6 4 16,-1 7-5-16,-4 7-8 15,2 0-7-15,-1 0-4 16,-1 16 22-16,0 12 17 16,-4 2 16-16,3 2-12 15,0 0-5-15,-1-1-7 16,0 0 5-16,-2-9-6 15,0-3-1-15,0-7-4 16,0-8-1-16,2-4 4 16,-2 0 4-16,0 0 11 0,2-4-6 15,0-18 5-15,3-5-20 16,1-5-15-16,4 2 8 16,3-1 0-16,3-1-26 15,1 9 7-15,1 1-2 16,-3 4 17-16,1 6 2 15,-7 3 3-15,-3 9 0 16,-3 0-6-16,-1 0-1 16,3 3-2-16,-3 15 15 15,5 14 36-15,-3 4-9 16,0 5 7-16,3-6-12 16,2 1-2-16,0-10-9 15,2-3-5-15,-4-11 2 16,-2-6-3-16,1-3-1 0,3-3 0 15,5 0 8-15,7-11 7 16,2-22-19-16,1-3-50 16,3-8-28-16,-2 1-12 15,-3 0-88-15,-6 8-43 16,-1 9 193-16,-6 13 28 16,0 3 63-16,-2 6-2 15,-3-1 11-15,3 5-35 16,2 0-12-16,0 5 5 15,-1 7-5-15,0 3 8 16,-2 2 10-16,-2 1-13 16,1 0 9-16,-1 0-18 15,1-5-13-15,-2-4-4 0,-1-5-2 16,-2-4 6-16,0 4-4 16,0-1 8-16,0-3 1 15,0 0 1-15,0 0 1 16,0-11-15-16,0-11-33 15,-5 0-26-15,-4-1 37 16,0 0 6-16,3 0 14 16,-2 6 2-16,4 8 1 15,0 2 9-15,4 7 29 16,-3 0-21-16,-1 0-18 16,0 12-16-16,-3 20 12 15,2 8 4-15,1 4 1 16,4 0 1-16,0 1-2 0,0-13 0 15,0-1 1-15,0-12 0 16,0-5 1-16,0-12 3 16,0-2-3-16,4 0 6 15,3-21-3-15,2-11-5 16,4-13-55-16,-1 0 12 16,-1 5 7-16,0 7-7 15,0 8 25-15,0 7 18 16,-1 6 3-16,2 6 10 15,1 6 10-15,6 0-5 16,3 6 10-16,3 15 18 16,-1 16-13-16,-2-2 12 15,-1 4 1-15,-4-3-21 16,-3-12-7-16,-1-2 2 0,-2-9-2 16,-4-9-11-16,-3-4 4 15,3 0 1-15,-1-4 0 16,6-23 2-1,-1-9-14-15,3-12-15 0,-1-1-30 16,-3-4-23-16,2-1-5 16,-5 4 11-16,-1 1 25 15,-4 3 18-15,3 2 7 16,-2 8 12-16,-1 7 3 16,-2 6 18-16,0 9 1 15,0 5 0-15,0 9 7 16,0 0-25-16,-10 0-4 0,-3 0-9 15,-5 17 7-15,3 5-3 16,-1-3 2-16,3 8 1 16,1-1 2-16,6 6 13 15,1 4 16-15,5 5-10 16,0 7 2-16,0 1-3 16,5 4-13-16,11-3 10 15,-1-5-7-15,-1-14 22 16,1-4-17-16,3-18-6 15,-1-9 19-15,8 0 16 16,0-21-15-16,-3-22-12 16,-2-9-15-16,-4-6-13 15,-7 0-53-15,-9 8-83 0,0-3-84 16,-11 4-416-16</inkml:trace>
  <inkml:trace contextRef="#ctx0" brushRef="#br0" timeOffset="139820.37">6292 17437 855 0,'0'0'329'16,"0"0"-271"-16,0 0-42 16,0 0-10-16,0 0-6 15,0 0-65-15,0 36-128 16,29-23-126-16</inkml:trace>
  <inkml:trace contextRef="#ctx0" brushRef="#br0" timeOffset="140583.04">7750 17357 582 0,'0'0'136'0,"0"0"-60"0,0 0-25 16,0 0-3-16,0 0-25 16,0 0-21-16,0-6-1 15,0 6 15-15,0 0 41 16,0 0-8-16,-13 11-18 15,-10 14 3-15,-1 11 22 16,2 14-34-16,2 13 3 16,4 7-3-16,9 10-1 15,7 0-14-15,0-7 4 16,5-8-7-16,15-14 1 16,9-19-5-16,4-11 0 15,5-16-22-15,5-5-8 0,-1-22-62 16,1-28-60-1,1-13-153-15</inkml:trace>
  <inkml:trace contextRef="#ctx0" brushRef="#br0" timeOffset="142556.43">8140 17572 306 0,'0'0'198'0,"0"0"-177"15,0 0-19-15,0 0 50 16,0 0 20-16,0 0-36 15,9 61-16-15,-9-42 19 16,0 3 3-16,0-5-10 16,0 6-13-16,0-7-6 0,0-10-4 15,0-2 0 1,0-4-8-16,0 0 10 0,0 0 6 16,3 0 11-16,-1 0 24 15,2-14-1-15,-4-12-43 16,0 3 1-1,0-2-9-15,0 1 3 0,0 6-3 16,0 2 2-16,0 2 0 16,-9 4 15-16,2 1 14 15,-1 6-11-15,-1 3-9 16,-3 0-1-16,-5 0-10 16,-3 12-7-16,-1 10 4 0,2 5-3 15,1 10 6 1,3 3-1-16,3 0 0 0,10-4 0 15,-1-1 1-15,3-12 6 16,0-5-5-16,0-5 2 16,0-8 0-16,7-5-3 15,7 0-7-15,1-18 7 16,12-22 0-16,2-6-4 16,2-8-30-16,0 2-32 15,-2 12-9-15,-4 11 54 16,-10 8 21-16,-3 9 2 15,-6 10 15-15,-1 2 7 16,-1 0-18-16,6 9-5 16,0 24 49-16,5 3 21 15,6 11-35-15,-1-1 2 0,3 0-22 16,-2-13-1 0,2-5 2-16,-1-10-14 0,0-10 0 15,-4-3 8-15,3-5-8 16,-2 0 6-16,4-8 0 15,-1-21-9-15,3-11-4 16,-1-8-34-16,-4 3-10 16,3-1 10-16,-3 7 24 15,-5 3 5-15,-2 2 8 16,-3 6 1-16,-4 10 1 16,-4-1 0-16,0 12 18 15,-2 2 8-15,0 1 8 0,0 4-18 16,0 0-17-1,0 0-2-15,0 4-12 0,-4 18 14 16,-9 9 14-16,-1 9-7 16,1 10-2-16,1 18 20 15,2 11-13-15,5 14 5 16,3 1 5-16,2-3-6 16,0-8-11-16,0-6 8 15,0-19-9-15,2-9 1 16,3-21-1-16,-3-10-4 15,0-10 0-15,-2-8 3 16,0 0 3-16,0 0 8 16,0 0-1-16,0-23 1 15,-11-12-14-15,-9-14-18 16,-3 3-1-16,0-2-8 0,0 4-3 16,3 7 30-16,9 14 0 15,4 0 2-15,7 8 13 16,0 4-1-16,0 2-6 15,15 1-3-15,10 0-5 16,4-2 1-16,7 1-1 16,-1-5 0-16,1 1 0 15,0-9-2-15,-3-1-13 16,-1-2 7-16,-3-8 6 16,-2-3 2-16,-4 1-2 15,0 0-17-15,-3-2-2 16,-5 2-13-16,-1-1-27 0,-5 5 1 15,-5 0 7-15,-4 4 25 16,0 5 28-16,0 5 0 16,0 6 14-16,0 3-7 15,0 8 21-15,0-4-4 16,-2 4-24-16,-2 0-1 16,-3 0-13-16,-5 9 14 15,2 5-2-15,-4 3 2 16,3 10 4-16,0 3 13 15,-1 5 8-15,6 11 3 16,4 3-10-16,2 5 0 16,0-2-5-16,0-6-5 15,0-2-5-15,8-11 0 0,6-11-2 16,-1-8 5-16,3-6-5 16,2-8 7-16,0 0 8 15,4-10-6-15,0-16-6 16,-2-1-4-16,3-9-3 15,-4 0-6-15,2 0-3 16,-1-4-9-16,-5 10 6 16,-1 2 5-16,-5 10 6 15,-3 2 4-15,-4 9 1 16,1 0 0-16,-3 7 1 16,0 0 1-16,0 0 15 15,0 0-7-15,0 0-8 0,0 0-3 16,0 0-1-16,0 4-7 15,-5 14 8-15,-3 13 4 16,3 4-3-16,5 1 1 16,0 4 1-16,0 0-2 15,2-8 4-15,11 0-1 16,1-5-2-16,-1-13-1 16,-3-11 2-16,1-3 4 15,-1 0 4-15,4-9 11 16,1-21-10-16,6-3-10 15,-6-6-2-15,-1 2-19 16,-5 4 15-16,-7 0 4 16,-2 5 0-16,0 2 1 0,0 9 8 15,0 2 6 1,0 3 4-16,0 7-2 0,0 5-1 16,0 0-11-16,-2 0-5 15,-3 0-8-15,1 0-3 16,0 9 11-16,-1-1-2 15,5-2-9-15,0 3-12 16,0-4 6-16,7 7 13 16,14 6 4-16,2 0 0 15,2 4-1-15,-5 7 0 16,-1-3-1-16,0-1 2 16,-6-3 0-16,0-3 0 0,-2-6 0 15,-4 1-1 1,-2-5 1-16,-3 0 6 0,-2 0 8 15,0-1-7-15,0-4 6 16,0-4-6-16,0 2-2 16,2-2 3-16,5 0 1 15,6-4-4-15,3-20-5 16,6-7-22-16,-2-5-29 16,-2-3-65-16,-5-7-64 15,-3 5-216-15</inkml:trace>
  <inkml:trace contextRef="#ctx0" brushRef="#br0" timeOffset="142803.28">9170 17409 4 0,'0'0'892'0,"0"0"-701"16,0 0-87-16,0 0-38 15,0 0-25-15,0 0-23 16,71-3-15-16,-26 3-2 16,-3 0-1-16,-1 0 4 15,-8 0-1-15,-8 0-3 16,-12 3-25-16,-9-3-25 16,-4 6-91-16,0-1-123 15,0 2-195-15</inkml:trace>
  <inkml:trace contextRef="#ctx0" brushRef="#br0" timeOffset="143491.37">10144 17616 484 0,'0'0'252'16,"0"0"-63"-16,0 0-75 15,0 0-50-15,0 0-21 16,0 0-23-16,7-29-20 16,-2 29-13-16,1 25 0 15,3 13 13-15,2 3 7 16,-2 8 8-16,-2 1-3 15,-3-6-1-15,1-4-2 16,-1-10-7-16,-4-11-1 16,2-13 5-16,1-2-4 15,-3-4-1-15,4 0 14 0,5-14 17 16,9-22 30-16,2-17-55 16,7-1-6-16,-5 1-2 15,-7 0-7-15,1 16-25 16,-7 10-40-16,0 8 3 15,-2 12-3-15,2 7-54 16,1 0-173-16,7 7-31 16,0 12 24-16</inkml:trace>
  <inkml:trace contextRef="#ctx0" brushRef="#br0" timeOffset="144648.99">10663 17865 201 0,'0'0'154'0,"0"0"-73"16,0 0 23-16,0 0-10 16,0 0-63-16,0 0-1 15,19-23 5-15,-19 11 2 16,0-2 4-16,0 0-28 15,0-4 5-15,0 3 6 16,-2-5-16-16,-3-3-7 16,-2 8 7-16,0-5-8 0,-1 6 46 15,1 7 19-15,-2 2-27 16,4 0 2-16,1 5-1 16,-5 0-22-16,1 0-11 15,-4 5-6-15,1 12-4 16,3 9 3-16,0 2 1 15,2 5-1-15,1 0 2 16,1 4 0-16,2-10 5 16,2-5-2-16,0-9 1 15,0-10-5-15,0-3 1 16,0 0 10-16,0-3 8 16,0-20-8-16,2-7-11 15,11-6-28-15,1 5 15 0,-1 8-8 16,-2 1 14-16,-2 16-4 15,-2 2 7-15,1 4-13 16,-1 0 1-16,2 18 8 16,2 10 8-16,3 8 22 15,-1 2 5-15,-2-6-15 16,5 1 5-16,-3-15 1 16,3-6-12-16,-1-6 5 15,3-6 0-15,3 0 0 16,0-18 4-16,2-14-9 15,1-12-6-15,-3-7-27 16,0-2-6-16,0-5 11 16,-1 5-7-16,-2-1 22 15,-2 6 7-15,-6 6 1 0,-3 3 2 16,-5 16-1-16,-2 0 16 16,0 15 0-16,0 4 5 15,0 4-12-15,0 0-11 16,0 0-1-16,0 0-8 15,0 0-7-15,-4 0 6 16,-7 16 9-16,-3 3 1 16,3-2-3-16,0 7 3 15,0 6 1-15,4 7 16 16,1 3 11-16,6 8-6 16,0 6-4-16,0 0-5 15,0-6 6-15,6-2-2 16,5-10-6-16,-1-14-3 15,0-4 0-15,1-9-7 0,5-5 8 16,0-4-1 0,4 0 6-16,2-18 6 0,1-9-11 15,1-5-5-15,0-3-2 16,-1-10-2-16,-3 6-8 16,-5 7-8-16,-3-3 15 15,-5 12 1-15,-3 6 1 16,0 7 3-16,-2 6 6 15,0 0-2-15,-2 4-1 16,0 0-3-16,0 0-4 16,0 0-5-16,0 0-2 15,0 0 0-15,0 8-5 16,0 14 12-16,0 15 10 0,0 9 0 16,0 5-3-16,0 3 0 15,0-9 1-15,7-9-1 16,0-14-4-16,2-12-1 15,2-6 1-15,3-4 2 16,1 0 6-16,5-27-11 16,3-9-29-16,-2-14-31 15,0-4-90-15,-3-4-115 16,-3-5-490-16</inkml:trace>
  <inkml:trace contextRef="#ctx0" brushRef="#br0" timeOffset="144912.2">11404 17387 546 0,'0'0'142'0,"0"0"-96"16,0 0-3-16,0 0 15 15,0 0-1-15,0 0-19 16,4 91-18-16,12-88 6 16,0-3 15-16,-1 0 8 15,1-14 4-15,-10-8-33 16,-4 0-6-16,-2-4-13 15,0 8-1-15,-15 1-2 16,-7 12 2-16,-3 5-2 16,0 0-6-16,2 17-3 15,-2 10 6-15,9 4-13 0,7 4-76 16,9-3-96-16,0 0-217 16</inkml:trace>
  <inkml:trace contextRef="#ctx0" brushRef="#br0" timeOffset="146547.35">11791 17749 142 0,'0'0'214'0,"0"0"-127"16,0 0-48-16,0 0 41 0,0 0 0 15,0 0-38 1,0-5-10-16,0 5-7 0,0 0 19 16,0 0 3-16,0 0-15 15,0-4-5-15,0 4-20 16,0 0 0-16,0 0 3 15,-2-4-5-15,-2 0 1 16,-5-5 5-16,-5-3-7 16,-1-3 1-16,2 1-2 15,-5 0-1-15,2-2 3 16,1 9 5-16,-1-5 1 16,3 9 3-16,-5 1-10 0,2 2-1 15,-2 0 0 1,-1 14 1-16,-2 9-4 0,1 8 7 15,5 9 0-15,3 8 5 16,8 10 5-16,4-8 8 16,0-1-10-16,14-17 0 15,7-6 1-15,4-12 2 16,2-14 5-16,2 0-2 16,2-32-6-16,0-8-15 15,-2-18 0-15,-2-9-38 16,-6-5-1-16,-2 2-2 15,-3 6-3-15,-5 6 30 16,1 1-2-16,-4 16 15 16,1 2 1-16,-3 7 2 15,0 11-1-15,-2 7 1 0,-4 9-2 16,0 1 21-16,0 1-8 16,0 3-3-16,0 0-10 15,0 0-5-15,0 7-4 16,0 12 9-16,0 2 17 15,-8 5-9-15,0 10 9 16,-1 5-4-16,3 4 3 16,0 11 14-16,6 2-6 15,0 1-3-15,0 6 4 16,0-5-11-16,14-6-6 16,9-10-7-16,4-12 3 15,4-14 6-15,4-14-4 0,1-4-6 16,-3-16-23-1,1-20-44-15,-7-10-31 0,-1-7-73 16,-5 7-2-16,-2 6 6 16,-3 7 96-16,-3 8 47 15,3 9 24-15,-5 2 31 16,-2 8 48-16,-2 1 8 16,-5 5-31-16,-2 0-28 15,0 0 1-15,0 0-1 16,0 0 24-16,0 0-14 15,-5 0 1-15,-8 5-2 16,-5 1-7-16,3 8-11 16,-1-2 6-16,-2 6-9 15,0 8-11-15,5 2 6 16,-1 2-5-16,8 2-5 0,-1-6 9 16,5-7-10-16,2-10 1 15,0-5-1-15,0-4 0 16,0 0-6-16,0 0 6 15,7-18 0-15,7-8 0 16,-1-2-35-16,2-2 13 16,-4 7 14-16,2 6 8 15,-1 3 1-15,-1 10-1 16,5 4 0-16,1 0 11 16,1 9 3-16,2 17 9 15,-2 6 10-15,5 3 6 16,-4-3-18-16,1-6 4 0,1-8-19 15,-6-9 2-15,3-9-2 16,-3 0 11-16,4-13-3 16,1-19-5-16,-5-8-9 15,1-4-28-15,-3-5-16 16,0 0-7-16,1-1 25 16,-5 1-8-16,2 3 5 15,-4 7 5-15,-1 3 20 16,-1 2 4-16,-3 11 10 15,-2 5 20-15,0 4 21 16,0 11-14-16,0 3-4 16,0 0-19-16,0 0-14 15,-9 3 0-15,-5 11-2 0,3 4-4 16,1 0 3 0,3 8 3-16,2 6 16 0,3 8-6 15,2 5 3-15,0 3-2 16,0 6-9-16,0-3 3 15,9-4 2-15,2-3-6 16,-2-12 0-16,0-5 2 16,-4-14-1-16,1-9-2 15,1-4 0-15,3 0-19 16,4-17 0-16,-1-17-69 16,-5-9-112-16,-8-1-223 15</inkml:trace>
  <inkml:trace contextRef="#ctx0" brushRef="#br0" timeOffset="146742.25">12398 17540 498 0,'0'0'328'0,"0"0"-204"16,0 0-78-16,0 0 31 16,0 0 0-16,0 0-34 15,101-4-13-15,-57-10-19 16,1-5-5-16,-3 6-6 15,-9-4-15-15,-8 8-58 16,-12-1-34-16,-13 5-42 16,0 5-203-16</inkml:trace>
  <inkml:trace contextRef="#ctx0" brushRef="#br0" timeOffset="148097.73">12505 17749 417 0,'0'0'240'0,"0"0"-95"15,0 0-45-15,0 0-52 16,0 0-28-16,0 0-19 16,13 23 0-16,-1-5 15 0,-1 4 14 15,5 5-2 1,3-5-1-16,4 4-1 0,1-12-12 15,1-4-1-15,-3-6-11 16,0-4 6-16,-1 0 1 16,-2-18-9-16,1-13-31 15,-1-6-23-15,-2-4-14 16,1-3 10-16,-5 8-30 16,-3-2-6-16,-4 10-2 15,1 5 62-15,-3 10 34 16,0 1 16-16,1 12 45 15,-2-2 26-15,-1 2-5 16,-2 0-25-16,0 0-34 16,0 0-19-16,2 10 10 15,-2 12 39-15,0 6 2 0,0 2-15 16,2-1-18 0,-2 4 3-16,2-5-4 0,3 2-6 15,-3-8-4-15,4-4-7 16,-1-7 0-16,2-3 1 15,-3-8-3-15,3 4 4 16,-1-4-2-16,6 0-4 16,-1-12-14-16,2-11-6 15,1-5-18-15,-1 2 9 16,1 4 8-16,-4 4 16 16,4 5 4-16,-1 4 0 15,0-1 1-15,-1 6 6 0,-3 4 1 16,-1 0-2-1,-2 0 2-15,-4 0-4 16,0 11 1-16,0 14 12 0,0 5 23 16,2 2-25-16,-1 0-5 15,1 3 3-15,2-8-6 16,-3-8-4-16,4-7 2 16,-3-6-3-16,-4-6 2 15,2 0 2-15,1 0-5 16,-1-6-6-16,4-16-20 15,4-9-35-15,-6 0-12 16,-2 0 6-16,3-1 26 16,-3 5 34-16,0 1 7 15,0 3 5-15,-2 0 22 16,0 11 7-16,0-1 7 0,0 13 17 16,-6 0-27-16,-10 0-26 15,-2 0-1-15,-2 16 11 16,1 2-6-16,2 7 3 15,4 0 1-15,6 5-12 16,5-1 2-16,2-4 1 16,0 1-3-16,0-6 4 15,2-3-1-15,12-8 0 16,-1 0 1-16,1-9 5 16,1 0 0-16,3 0-5 15,-1-14-5-15,4-17-14 16,1-5-23-16,-2 0-13 0,0 6 24 15,-4 2 11-15,-3 13 11 16,0 4 3-16,-3 7-3 16,-2-1 3-16,-1 5 0 15,-1 0-3-15,2 9 4 16,0 9 4-16,-3 8 11 16,-3 2 13-16,0 2-7 15,-2-3 0-15,0-3-2 16,0-3-9-16,0-3-7 15,0-6 3-15,0-5-3 16,0-3-3-16,0-4 4 16,0 0 1-16,0 0 2 15,0 0 8-15,0-14-9 16,0-9-6-16,0-13-33 16,7 2-6-16,9-5-5 0,4 2 4 15,-1 5 6-15,2 6 10 16,-3 8 19-16,-3 7 5 15,-1 4 12-15,-3 2 19 16,-5 5 0-16,1 0 11 16,0 12-29-16,0 17 28 15,1 5-14-15,-1-2 1 16,0 4-10-16,0-4-13 16,-5-10-2-16,2-10 1 15,-4-6-4-15,0-6 0 0,0 0 0 16,0-6-19-16,0-20-37 15,0-18-184-15,0-2-400 16</inkml:trace>
  <inkml:trace contextRef="#ctx0" brushRef="#br0" timeOffset="148250.64">13249 17374 897 0,'0'0'147'0,"0"0"-137"16,0 0-10-16,0 0-47 16,0 0-250-16,0 0-281 0</inkml:trace>
  <inkml:trace contextRef="#ctx0" brushRef="#br0" timeOffset="149289.99">14170 17548 99 0,'0'0'262'0,"0"0"-131"0,0 0-20 15,0 0-6-15,0 0-43 16,0 0-20-16,0 4-3 15,0-4 6-15,0 2-4 16,-6 2-8-16,-4 4-14 16,0 10 7-16,-7 10 23 15,7 2-24-15,3 5-5 16,5 2-14-16,2-7 4 16,0-5-7-16,2-13 4 15,11-3 0-15,3-9-3 0,-3 0 2 16,3-21-6-16,-1-12-8 15,-3-12-49-15,-5 4-16 16,-5-7-34-16,-2 7 51 16,0 6 56-16,-9 4 17 15,-7 14 64-15,3 6-21 16,-1 8 17-16,1 3-53 16,-1 0-10-16,-1 9-14 15,1 17-10-15,8 4 10 16,6 7 10-16,0 7-10 15,6 2 7-15,25-2-1 16,8-4 0-16,5-8-6 16,1-16-4-16,2-16-17 15,-2 0-29-15,-5-30-28 16,-7-14-50-16,-4-2 3 0,-4-6 55 16,-10 2 38-16,-1 1 32 15,-8 5 0-15,-2 3 47 16,-4 0 33-16,0 7 9 15,3 13-25-15,-3 6 5 16,0 10-9-16,0 5-20 16,0 0-38-16,0 0-2 15,0 17 0-15,-3 7 4 16,-10 13 34-16,0 6-2 16,2 14-4-16,-1 7-3 15,3 16-10-15,1 22-4 16,-1 6-4-16,-1 6-7 0,6-10 3 15,-2-14-4-15,-1-11-2 16,1-20 3-16,-4-16-3 16,6-11-1-16,0-13-34 15,-1-12-39-15,3-7-26 16,2-12 34-16,0-23-83 16,0-9-429-16</inkml:trace>
  <inkml:trace contextRef="#ctx0" brushRef="#br0" timeOffset="149482.24">14341 17947 441 0,'0'0'419'0,"0"0"-241"15,0 0-61-15,0 0-19 16,0 0-35-16,0 0-25 16,48-28-31-16,-17 15-5 0,0-1 1 15,0-4 0-15,-4 0-2 16,0-4-1-16,-4-5-29 15,-2-4-57-15,4-5-127 16,-5 0-229-16</inkml:trace>
  <inkml:trace contextRef="#ctx0" brushRef="#br0" timeOffset="151892.24">14910 17616 23 0,'0'0'341'0,"0"0"-293"16,0 0-48-16,0 0-8 15,0 0 8-15,0 0 25 16,0 3 25-16,0-3 35 16,0 0 11-16,0 0-19 15,0 0-17-15,0 0-11 16,0 0-18-16,0 0-2 15,0 0 13-15,0 0-1 16,0 0-3-16,0 0-2 16,0 0-27-16,0 0 25 15,0 0-6-15,0 0-1 16,0 0 3-16,0 0-11 0,0 0-5 16,0 0-12-16,0 0-2 15,0 9-9-15,0 15 4 16,-4 15 5-16,-3 6 0 15,3 9 4-15,2-2 7 16,2-2-4-16,0-9-3 16,6-12 1-16,14-10 1 15,2-13 1-15,1-6-1 16,-1 0 6-16,-2-10-4 16,0-17-8-16,1-8-16 15,-4-2-10-15,-1-2-20 16,-3-5 9-16,1 11 13 0,1-3-3 15,1 14 20-15,-1 9 7 16,-1 4-2-16,-10 4-6 16,1 5 2-16,-3 0-5 15,-2 0 2-15,0 14 9 16,0 9 52-16,0 3-12 16,0 3 2-16,2-3-25 15,4 8 3-15,6-7-7 16,1 4 4-16,1-7-9 15,1-6 1-15,-2-6-5 16,1-6-1-16,-1-3 2 16,-1-3 2-16,-1 0 4 15,-3-21-1-15,4-7-1 16,-3-3-3-16,-5-9-6 16,2 0-7-16,-6-1-7 0,0 3-1 15,0 4-9-15,0 2 20 16,-13 6-3-16,0 9 7 15,-3 7 2-15,1 5 21 16,-5 5-18-16,-5 0 1 16,3 0-5-16,0 15 0 15,4 7-1-15,5-1 2 16,8 8-2-16,5 5 1 16,0 2-1-16,2 4 8 15,18-4 4-15,3-3-3 0,-1-8 3 16,0-6-11-16,3-5 3 15,-1-10 3-15,1-4-5 16,2 0 2-16,0-18-4 16,-4-13 0-16,0-6-11 15,-3-8-9-15,-7 5-2 16,-1 4 2-16,-1 2 10 16,-3 5 5-16,1 12 5 15,1 1-1-15,-2 2-1 16,-1 8 0-16,0 1 2 15,-2 2 1-15,-3 3 7 16,-2 0-5-16,0 0-3 16,0 0-7-16,0 14 7 0,0 12 13 15,0 2-3 1,0 2-7-16,0 14 3 0,0 2-3 16,0-2 3-16,0 1 0 15,2-9-5-15,2-10 2 16,5-8-2-16,0-9 3 15,0-4-3-15,0-5 5 16,1 0 1-16,0-14 4 16,-1-8-11-16,2-5-12 15,-2-4-1-15,-2-6 3 16,1-3 0-16,6 0 7 16,-3 0 2-16,3 6 2 15,-1 6-2-15,-2 5 1 16,-4 14 0-16,-3 5 4 0,-1 0 1 15,-3 4 6-15,0 0-6 16,0 0-5-16,0 0 0 16,0 14 0-16,0 3 2 15,0 6 9-15,2 3-6 16,2 6 1-16,2-2-5 16,1 2 0-16,3-1 2 15,-4-8 0-15,3-5-4 16,-3-1 3-16,-1-12-2 15,0-1 2-15,-1-4 0 16,2 0 3-16,3 0 7 16,1-21-12-16,-2-12-4 15,3 1-5-15,-1-7-6 0,-2 1-10 16,1 1 5 0,-5 5 2-16,2 14 16 0,-4 6 2 15,0 6 9-15,-2 6 19 16,0 0-1-16,0 0-11 15,0 0 0-15,0 0-15 16,0 0-1-16,0 13-2 16,0 6 2-16,0-5 0 15,0-1 0-15,0-4-4 16,0-6-11-16,15 2-5 16,3-5 7-16,5 0-6 15,-2 0 6-15,0 0 3 0,-6 0-1 16,1 0 2-16,-5 4-1 15,1 14 8-15,-4 4-7 16,-4 1 6-16,-1 12 0 16,-3 1-4-16,0-3 7 15,0-3 11-15,0-9 1 16,0-10-3-16,2-1-3 16,2-10-3-16,6 0 3 15,0 0 6-15,7-24 3 16,-2-3-8-16,5-5-4 15,3-3-3-15,0-3-23 16,2-1-11-16,-2 9 2 16,-3 4-18-16,-3 12 37 15,-3 6 11-15,-1 1 1 16,-4 7 1-16,-3 0 3 0,2 7 6 16,-4 9 6-16,-2 2 1 15,-2 0 0-15,0 4 5 16,0 1-8-16,-11-3-3 15,-5-5-5-15,1-1 2 16,-3-10-3-16,-2-4 1 16,2 0 3-16,-2-7 3 15,2-16-3-15,7 0-4 16,4 10 0-16,5 3 12 16,0 7 3-16,2 3 1 15,0 0-7-15,0 0-4 16,0 0-5-16,0 0-4 0,0 9-4 15,0 8 4-15,2 10 2 16,11-1 6-16,5-4-4 16,0-4 0-16,4-4-1 15,-1-9 0-15,1-1-1 16,0-4 1-16,-2 0-3 16,5-12-3-16,-4-11-7 15,4-9-5-15,0 0 1 16,0-8-12-16,-5 5 5 15,2 0 14-15,-6 7 6 16,-1 2 1-16,-1 4 0 16,-8 3 0-16,1 6 1 15,-5 1 0-15,0 5-1 16,-2 4 0-16,0-1 1 16,0-1 2-16,0 5-3 0,0-4-2 15,-4 4-1-15,-7-5 3 16,-3 5 0-16,3 0-2 15,-2 0 1-15,1 0 0 16,2 0-4-16,1 5-1 16,-1 8 2-16,2 5 3 15,3 10 1-15,5 2 15 16,0 10 5-16,3 4-4 16,14-7 7-16,5-2-4 15,1-17-8-15,-3-4 0 16,0-9-1-16,-4-5-3 0,1-7 0 15,-1-23-6-15,-1-2-1 16,1-8-22-16,-3 6-14 16,-1-2-31-16,-1 4-63 15,0 2-90-15,0-2-226 16</inkml:trace>
  <inkml:trace contextRef="#ctx0" brushRef="#br0" timeOffset="152170.38">16704 17321 427 0,'0'0'361'0,"0"0"-213"16,0 0-34-16,0 0-59 16,0 0-17-16,0 0 0 15,125-98-21-15,-88 119 0 16,-4 25-9-16,-4 15 30 15,-12 20 16-15,-12 4-20 16,-5 14-7-16,-15-1-7 16,-28 4-4-16,-10 1-8 15,-15-14-4-15,-9-8-4 16,-10-5-6-16,-9-13-96 16,2-19-207-16,5-14-618 15</inkml:trace>
  <inkml:trace contextRef="#ctx0" brushRef="#br0" timeOffset="152584.04">17485 17981 1187 0,'0'0'145'15,"0"0"-118"-15,0 0-22 0,0 0-5 16,0 0-87-1,0 0-383-15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22T04:19:42.1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1580 1492 70 0,'0'-4'62'0,"0"-3"-16"16,0 2 0-16,0 1 5 16,0-1 17-16,0 1-14 15,0 3 25-15,0-1-9 16,0-2 19-16,0-1 0 15,0 5-35-15,0-2-14 16,0 2 13-16,0 0-10 16,0 0-19-16,0 0-2 15,0 0-5-15,0 0-2 16,0 0-15-16,0 7-7 16,0 18-21-16,0 20 28 0,0 10 43 15,-2 12 20 1,-5 5 1-16,-2 2-47 0,0 3-8 15,-4-4 5-15,1-3-7 16,2-9-2-16,1-17 4 16,1-15-4-16,6-18-2 15,2-8 4-15,0-3-3 16,0-9-4-16,0-31-101 16,10-27-228-16,9-10-443 15</inkml:trace>
  <inkml:trace contextRef="#ctx0" brushRef="#br0" timeOffset="682.03">1557 1586 211 0,'0'0'196'0,"0"0"-81"15,0 0-42-15,0 0 13 16,0 0-16-16,0 0-30 15,-19-82-16-15,21 55-16 16,18-4 30-16,6-1-26 16,8-2 15-16,-1 1 11 15,-2 7-21-15,1 4-10 0,-8 7 8 16,-3 4-12 0,-11 9-3-16,0 2-3 0,-4 0-25 15,-1 4-1-15,-3 17 29 16,0 2 4-16,-2 7 3 15,0 2-3-15,0 4 1 16,-13 3 6-16,-7 2-5 16,-5 1-5-16,0 0 7 15,2 1 6-15,-2-8-6 16,2 0-2-16,-4-3 2 16,3-3-5-16,4-6 3 15,2-5-1-15,3-4-3 16,3-3 4-16,6-4-3 15,1-4 1-15,5-3 2 16,0 0 1-16,0 0 2 16,0 0 13-16,0 0 37 0,0 0-11 15,0 0-12-15,0-5-12 16,0-5-22-16,0 0 4 16,5 2-4-16,-3 4-1 15,0 4 8-15,-2 0-9 16,0 0-11-16,0 0-10 15,2 7 8-15,8 23 3 16,5 13 10-16,3 13 6 16,4 7-3-16,2 1-1 15,-3-8-1-15,-1-5 3 16,0-12-4-16,-6-11 3 16,-4-7 2-16,1-9 4 15,-6-6 2-15,0-6-4 0,-3 0 1 16,0 0 3-16,4-13-3 15,1-17-8-15,3-8-176 16,-6-6-227-16</inkml:trace>
  <inkml:trace contextRef="#ctx0" brushRef="#br0" timeOffset="2427.19">1981 1923 274 0,'0'0'220'15,"0"0"-193"-15,0 0-27 16,0 0 10-16,0 0 15 16,0 0 9-16,4 0 9 15,-4 0 38-15,0 0 17 16,0 0-21-16,0 0-29 15,0 0-25-15,0 0-7 16,0 0-11-16,0 0-5 16,0 0-8-16,0 0 8 15,2 0 1-15,2 0-1 0,-2 0 5 16,0 0 1 0,0 0 34-16,0 0 25 0,0-10-1 15,0-8-35-15,3-6-21 16,-3-2-3-16,-2 0 4 15,0 3-6-15,0 4-1 16,0 5 0-16,0 2-1 16,-2 4-1-16,-5 3-4 15,3 3 2-15,0 2-1 16,-4 0-3-16,-3 0 1 16,1 0-5-16,-6 16 8 15,3 9-7-15,-3 4 7 16,0 10-4-16,5 0 6 15,2 7-2-15,7 3-3 16,2-1 5-16,0-4-2 0,0-8 2 16,0-8 0-1,9-8-1-15,4-8 1 0,0-6-5 16,6-6-4-16,0 0 9 16,6 0 2-16,2-20 17 15,-3-10-7-15,1-8-12 16,-3-10-24-16,-4-1 2 15,-5-2 22-15,-1 5 2 16,-6 15-2-16,-2 11 0 16,-1 8 7-16,-3 10 4 15,0 2 6-15,0 0-13 16,0 0-4-16,0 0-17 16,0 7 3-16,0 15 14 15,0 9 0-15,0 4 1 0,0 3 8 16,0-2 0-16,0-2 3 15,0-3-4-15,0-2-2 16,0-5 1-16,0-6-5 16,0-6 4-16,2-3-5 15,0-8 2-15,5-1 2 16,2 0-1-16,2-18 27 16,3-10-6-16,-1-8-17 15,3-4-4-15,-3 0-4 16,5 0 4-16,-5 10 0 15,1 7-1-15,-1 6-3 16,-3 5 0-16,-2 6-3 16,-2 6 2-16,-1 0-10 0,-1 0-13 15,0 20 7 1,1 11 14-16,0 6 3 0,-3 0 4 16,-2 6 0-16,0-5-1 15,0-8 2-15,0-2 2 16,0-14-5-16,0-5 2 15,0-7-1-15,0-2 0 16,0 0 4-16,2 0 6 16,5-17 5-16,3-14-18 15,2-13-23-15,3-2 0 16,1 8 12-16,-3 3 11 16,3 8-1-16,-3 8 1 0,1 5-4 15,-3 5 3-15,-4 6 2 16,-1 3-2-16,2 0-3 15,-2 3-3-15,0 18 6 16,3 3 1-16,-1 8 4 16,0 2 6-16,-1 2 9 15,-3 2-13-15,2-6 7 16,0-2 1-16,-2-8-6 16,2-8-1-16,-1-10-2 15,1-4-4-15,6 0 1 16,5-7 7-16,6-24 19 15,4-9-15-15,-3-10-7 16,-2-2 4-16,1 0-8 16,-7-3-2-16,-6 7 0 15,-1 2 0-15,-7 6 7 0,-2 10-5 16,0 10 5-16,0 8 4 16,0 4-4-16,0 6-2 15,0 0-4-15,0 2 1 16,0 0 0-16,0 0-2 15,0 0 0-15,0 0-2 16,0 0-1-16,-2 12-7 16,-2 17 8-16,-5 9 2 15,3 8 3-15,-6 5 3 16,3 4-3-16,1 1 2 16,0-5 2-16,2-7-2 15,1-5 6-15,1-11-5 0,2-11 0 16,2-9-3-16,0-7-3 15,0-1 4-15,0-8-2 16,9-31 21-16,17-16-8 16,16-11-15-16,6-2 2 15,1 10-2-15,-9 14-3 16,-11 13-10-16,-12 16-2 16,-5 8-6-16,-6 7-16 15,-6 0-24-15,0 16-62 16,0 12 20-16,-24 6-4 15,-8-1-11-15,-1-6 73 16,0-3 22-16,6-13 23 16,7-2 7-16,9-7 30 0,11-2 23 15,0 0 25-15,0 0 35 16,4 3-15-16,19 6-90 16,8 12 12-16,4 9-21 15,-6 9-4-15,0 4 5 16,-10-5-6-16,-11-5-1 15,-3-14-142-15,-3-13-110 16,-2-6-378-16</inkml:trace>
  <inkml:trace contextRef="#ctx0" brushRef="#br0" timeOffset="3133.52">3098 1847 26 0,'0'0'696'15,"0"0"-542"-15,0 0-70 16,0 0-36-16,0 0-22 16,0 0-7-16,18-28 10 15,-18 28 14-15,0 0 4 16,0 0-18-16,0 0-27 16,0 0-2-16,0 4-21 15,0 20 21-15,0 6 11 16,0 7 1-16,0 2-6 15,0-1-3-15,0 0 1 16,0-4-3-16,0-8 0 0,0-9 3 16,0-10-4-16,0-2 5 15,0-5-5-15,5 0 21 16,1-14 14-16,10-17-7 16,-1-8-23-16,6-4 1 15,-2 3-6-15,-1 7 1 16,3 8 0-16,-2 4-2 15,-7 12 1-15,-1 2-2 16,-5 7-3-16,1 0-4 16,0 0-16-16,-3 23 7 15,3 7 1-15,-3 5 17 16,-2 6 3-16,0 3 0 16,-2-4 1-16,0-8 0 15,0-6-1-15,0-12-1 0,0-7 2 16,0-5-4-16,0-2 6 15,3 0 8-15,4-19 19 16,6-13-13-16,1-12-20 16,3-2-7-16,1 0 3 15,0 4 4-15,0 10-1 16,-1 7-2-16,3 8 2 16,-1 7 1-16,-4 6 0 15,-3 2-5-15,-2 2 4 16,-1 0-11-16,-3 21-5 15,4 10 17-15,-3 4 6 16,1 3 5-16,-1 1-3 16,-2-5-4-16,-1-3-2 15,1-11 1-15,-1-8-2 0,2-12 0 16,4 0 4-16,3-15-5 16,7-28-41-16,-2-18-178 15,-4-7-249-15</inkml:trace>
  <inkml:trace contextRef="#ctx0" brushRef="#br0" timeOffset="3405.5">3534 1430 687 0,'0'0'195'16,"0"0"-149"-16,0 0-27 0,0 0-11 15,0 0 3-15,0 0-1 16,-48 66-10-16,48-63-6 15,7-3 6-15,9 0 22 16,-1-2 20-16,1-15 34 16,-8-7-39-16,-3-1 19 15,-5 8-29-15,0 5 8 16,0 5 2-16,-9 5-27 16,-7 2-9-16,-1 0 0 15,-1 26-1-15,-1 11-59 16,8 6-151-16,9 0-199 15</inkml:trace>
  <inkml:trace contextRef="#ctx0" brushRef="#br0" timeOffset="4205.96">3925 1889 408 0,'0'0'60'16,"0"0"-29"-16,0 0 31 15,0 0 4-15,0 0-15 16,0 0 15-16,51-61 42 16,-49 43-1-16,-2 2-21 15,0 0 23-15,0 1-52 0,0 0-21 16,-10 1-11-16,0 4-11 15,-1 3-7-15,-2 2 0 16,-3 5 1-16,-4 0-6 16,0 0-2-16,-4 12 0 15,-1 19-4-15,0 5 4 16,4 6 0-16,3 2 4 16,9-3-3-16,5-3-1 15,4-9 2-15,0-12-2 16,0-8-3-16,2-9-1 15,17 0 4-15,6-26 35 16,0-10-17-16,1-6-9 16,-3-1-2-16,-4 10-4 0,0 0 0 15,-6 5-3 1,-4 9 0-16,-2 4 5 0,-1 10 11 16,-4 0 7-16,-2 5-10 15,0 0-10-15,0 0-3 16,0 0-18-16,0 29-12 15,0 14 30-15,0 22 10 16,0 14 2-16,0 10-10 16,0 6 10-16,0-6-6 15,0 1 8-15,-2-1 1 16,0-1-8-16,0-1 8 16,-5-8-2-16,0-4-8 0,0-9 3 15,-3-10 0-15,-2-8-8 16,3-14 4-16,1-10 1 15,3-12-2-15,1-8 3 16,4-4 10-16,-3 0 1 16,3 0 13-16,-9-2 2 15,-6-19 1-15,-5-11-25 16,-5-11 2-16,2-7-9 16,8-12 4-16,7-6-10 15,8-8 4-15,0-9 0 16,23 1-6-16,16 0 4 15,1 6-16-15,4 8-5 16,-3 8-14-16,-8 9-13 0,-6 7-12 16,-12 8-37-1,-15 10-288-15</inkml:trace>
  <inkml:trace contextRef="#ctx0" brushRef="#br0" timeOffset="5797.37">5046 1722 407 0,'0'0'250'0,"0"0"-187"16,0 0-57-16,0 0-6 16,0 0-3-16,0 0-4 15,2 7 1-15,0 4 6 16,-2 0 35-16,0-2 3 15,0-1 5-15,0-1-9 16,0-7-4-16,0 0-1 0,0 0 9 16,0 0-11-1,0 0 20-15,0-15 62 0,0-7-41 16,0-8-53-16,-6-2 0 16,-3 2-9-16,1 4-4 15,0 7-1-15,0 4 14 16,3 9 13-16,-1 4-10 15,-6 2-4-15,-1 0-14 16,-7 3 0-16,-5 20 0 16,3 5-5-16,0 6 4 15,1 2 1-15,4 6-1 16,3 1 1-16,8-2-1 16,4-2-1-16,2-5-4 15,0-10 4-15,0-8-7 0,6-10 1 16,8-6-10-16,3 0 18 15,2-8 21-15,3-17-5 16,0-8-16-16,2-8-2 16,3-1-40-16,-2 0-2 15,2 5 22-15,-6 6 11 16,0 9 11-16,-5 10-5 16,-3 6 5-16,-7 4-4 15,1 2-5-15,0 0-12 16,-2 8 2-16,1 14 6 15,-2 7 13-15,1 2 7 16,-1 3-3-16,1 1-1 16,0-9 5-16,-3-2 0 15,0-7-1-15,-2-6-6 0,2-8 0 16,0-3 0-16,0 0 6 16,7 0 13-16,3-22 9 15,3-4-4-15,5-6-19 16,1 4-1-16,-2 2-5 15,6 3 0-15,-3 6-2 16,-1 3 2-16,-6 8-1 16,-2 4-2-16,-6 2-9 15,0 0-10-15,-1 10 1 16,-4 10 20-16,0 6 1 16,-2 3 2-16,0-2 0 0,0 2 0 15,0-1 4-15,0-6 1 16,0-5-1-16,0-8-5 15,0-7 2-15,0-2 1 16,0 0 11-16,0-11 11 16,7-15 5-16,9-8-26 15,-1-2-4-15,3-2 1 16,3 5-2-16,0 4-3 16,0 5-5-16,-1 5 8 15,-5 10 0-15,-1 3-8 16,-3 6-4-16,-3 0-4 15,2 12-4-15,-3 12 20 16,-1 4 0-16,1 7 15 0,-5 0 12 16,3 3-6-1,-5-3 7-15,2-5 1 0,0-10-6 16,0-8-14-16,3-8 5 16,-1-4-11-16,5 0 1 15,7-26 7-15,4-9 17 16,0-5-28-16,2-1-39 15,-4-1-177-15,-3 1-422 16</inkml:trace>
  <inkml:trace contextRef="#ctx0" brushRef="#br0" timeOffset="6397.14">5943 1766 333 0,'0'0'355'16,"0"0"-296"-16,0 0-39 15,0 0 15-15,0 0 2 16,0 0-2-16,0 0 5 16,4 7 17-16,-4-7 54 15,0 0 10-15,0-13-66 16,0-4-24-16,-2-2-2 16,-12 0-15-16,-1 2-6 15,1 2-7-15,1 6 5 16,2 4 6-16,-1 5-7 15,-1 0-5-15,-1 0-2 16,-3 19-5-16,1 8 7 16,3 1-2-16,7 2-2 0,4-1 3 15,2-2-4-15,0-4 4 16,2-6-3-16,9-7-3 16,5-5 2-16,-1-5 5 15,5 0 1-15,2-27 23 16,2-18-7-16,1-9-17 15,-2-9-12-15,-4-6 7 16,-5-5-5-16,-3-3 10 16,-5 7 2-16,0 8-2 15,-4 16 2-15,-2 16 3 16,0 14 11-16,0 10-1 16,0 6-10-16,0 0-5 0,0 0-5 15,0 14-8-15,-2 21 9 16,-8 11 3-16,1 5 1 15,1 9 0-15,0 5 2 16,2 5 18-16,6 2-9 16,0-3 6-16,0-11-2 15,0-12-3-15,18-15-3 16,2-14-7-16,4-15-4 16,7-2 5-16,12-31-1 15,6-13-2-15,4-8-104 16,-3-4-295-16</inkml:trace>
  <inkml:trace contextRef="#ctx0" brushRef="#br0" timeOffset="7416.07">6832 1601 460 0,'0'0'220'15,"0"0"-54"-15,0 0-39 16,0 0-21-16,0 0-11 16,0 0-45-16,0-81-18 15,0 79 10-15,0 2-6 16,0 0-20-16,0 0-16 15,0 0-2-15,0 21-3 0,-5 12 5 16,-1 8 6 0,2 5-2-16,-4 3 1 0,4-1 2 15,2-3-1 1,2-9 4-16,0-13-5 0,0-14 1 16,0-9-6-16,22-2 0 15,14-30 42-15,4-14-21 16,5-7-13-16,-5-7-1 15,-3-3-7-15,-3-2-10 16,-2 1-2-16,-6 1-2 16,-4 7 3-16,-1 6 8 15,-6 10 2-15,-6 8 1 0,-7 12-6 16,-2 6 4 0,0 6-2-16,0 4 4 0,0 1 0 15,0 3 10-15,-4 0-10 16,-6 0 0-16,2 0-3 15,-6 17-3-15,-1 13 3 16,-1 10 2-16,1 14-1 16,2 9 1-16,-1 6 2 15,5 3 2-15,3-1-2 16,0-5 9-16,6-11-9 16,0-11 4-16,0-10-3 15,0-15-1-15,0-9 2 16,3-8-3-16,8-2 1 15,7-9 3-15,6-21 28 16,12-11-24-16,0-2-6 0,4-12 3 16,-4 3-5-16,-5 4-16 15,-7 12 11-15,-13 14 5 16,-6 14 0-16,-5 8-9 16,0 0-14-16,-5 1 18 15,-14 20 3-15,1 4 2 16,5 6 1-16,13-4-1 15,0-1-3-15,10 6 2 16,24-6-3-16,6 6 4 16,0-1 12-16,-6-2-4 15,-15-4-2-15,-14-3-5 16,-5-1 1-16,-7-3 0 0,-26-4 10 16,-12-10 9-1,-8-4-2-15,-3-9-19 0,2-21-3 16,6-7-42-16,5-10-82 15,5-1-285-15</inkml:trace>
  <inkml:trace contextRef="#ctx0" brushRef="#br0" timeOffset="7599.06">7017 1435 854 0,'0'0'500'16,"0"0"-403"-16,0 0-62 15,0 0-17-15,0 0-12 0,0 0 1 16,209-74-7 0,-184 67 0-16,-8-2-13 0,-11 1-60 15,-6-6-163-15,-12-4-384 16</inkml:trace>
  <inkml:trace contextRef="#ctx0" brushRef="#br0" timeOffset="7737.11">6605 1359 991 0,'0'0'271'15,"0"0"-233"-15,0 0-38 16,0 0 0-16,0 0-129 16,0 0-332-16</inkml:trace>
  <inkml:trace contextRef="#ctx0" brushRef="#br0" timeOffset="8991.01">8196 1705 474 0,'0'0'226'16,"0"0"-171"-16,0 0-10 16,0 0-32-16,0 0-13 0,0 0 8 15,31-107-2-15,-24 73 2 16,-3 0 0-16,1 3-6 16,0 9 3-16,-3 5-1 15,0 8 13-15,-2 6-2 16,0 3 16-16,0 0-31 15,0 0 0-15,0 0-29 16,0 17 29-16,0 12 1 16,-2 7 24-16,-8 3-2 15,6 5-9-15,2-1 8 16,2-3-7-16,0-5-8 16,0-8 1-16,2-7-2 0,5-9-1 15,4-9-5-15,4-2 1 16,6-9 18-16,6-21 12 15,-3-8-13-15,-1-3-15 16,-2-2-3-16,-2-1 1 16,-4 1-1-16,1 4 0 15,-3 2 5-15,-2 11-5 16,-2 6 2-16,-2 11-1 16,-3 4 0-16,-2 3-2 15,-2 2-1-15,2 0-25 16,1 7-13-16,-1 11 40 15,1 5 1-15,-1 5 12 16,-2 9 8-16,0 7-1 0,0 4 3 16,0 1 23-16,0 0-6 15,0-5-17-15,0-7-9 16,2-13 1-16,0-11 1 16,2-11-7-16,5-2 7 15,5-9 14-15,5-23 38 16,6-11-47-16,4-5-17 15,-2 2-1-15,0 2 2 16,4 10-2-16,2 8-3 16,5 10-7-16,1 12 0 15,-6 4 6-15,-6 0-5 16,-10 26-20-16,-5 3 26 0,-10 6 1 16,-2-3 0-16,0-2 0 15,-12 0 1-15,-17-4 3 16,-4-5 1-16,-5-3-2 15,1-9 1-15,5-4 2 16,8-5 2-16,5 0 2 16,11-7-1-16,4-15-4 15,4 0-6-15,0 0-20 16,12 4-33-16,18 7-169 16,3 2-164-16</inkml:trace>
  <inkml:trace contextRef="#ctx0" brushRef="#br0" timeOffset="9447.27">8985 1639 1019 0,'0'0'151'16,"0"0"-100"-16,0 0-32 15,0 0-16-15,0 0 14 16,0 0-14-16,77-7 0 15,-56 5 4-15,2-1 1 16,-1-6-3-16,0-1 8 16,-2-4-2-16,-2-2-3 15,-3-2 0-15,-6 0-8 16,-1-1-9-16,-8 2-26 16,0-4-17-16,0 3 32 0,0 4 0 15,-5 5 20-15,-9 3 4 16,1 6 0-16,-5 0-3 15,-2 0-1-15,-4 10-3 16,1 14 2-16,3 3-7 16,3 8 8-16,3 3 8 15,7 3 17-15,7 2 21 16,0-3 14-16,0-2-14 16,21-9-3-16,3-10-8 15,7-10-9-15,10-9-8 16,0 0-2-16,2-16 3 15,-1-16-10-15,-4-6-9 16,-7-5-34-16,-6 3-60 0,-3 2-207 16,-4 0-747-16</inkml:trace>
  <inkml:trace contextRef="#ctx0" brushRef="#br0" timeOffset="10401.86">10202 1474 768 0,'0'0'151'15,"0"0"-54"-15,0 0-15 16,0 0-23-16,0 0-12 16,0 0-30-16,2-58 13 15,-2 58-14-15,0 0-16 16,0 10-7-16,0 20 7 15,-4 11 0-15,-2 4 4 16,1 1-2-16,5-2 8 16,0-8-7-16,0-6 8 15,0-9-6-15,0-9-5 0,0-7 7 16,0-5-7 0,2 0 3-16,9-5 1 0,5-21 20 15,6-8-24-15,5-5-1 16,2-1-5-16,2 3 6 15,0 0 1-15,0 11-1 16,-8 6 1-16,-10 11-1 16,-4 9-5-16,-4 0-2 15,-3 11-40-15,0 19 47 16,0 8 4-16,-2 1 2 16,0 2-4-16,0-4 0 15,0-8 2-15,0-5 4 16,-4-3 3-16,2-10 0 15,0-4-5-15,2-6-4 16,0-1 2-16,0 0 4 16,0-4 7-16,0-20 1 15,19-12-16-15,6-8-3 0,4-2 3 16,-2 5-9-16,-7 7 7 16,-3 15 2-16,-1 4 0 15,-5 10-2-15,-1 5-9 16,-4 0 7-16,3 0-7 15,-3 13 11-15,1 16 0 16,0 2 21-16,0 2-2 16,-1-1-9-16,6-6-3 15,-3-6 5-15,-1-10-5 16,-1-3-5-16,0-7 5 0,2 0-6 16,4-9-1-1,7-25 0-15,3-16-44 0,-4-12-180 16,-7-5-199-16</inkml:trace>
  <inkml:trace contextRef="#ctx0" brushRef="#br0" timeOffset="10644.82">10719 1023 333 0,'0'0'501'16,"0"0"-421"-16,0 0-25 15,0 0-21-15,0 0 10 16,0 0-3-16,-60 112-33 15,64-94-6-15,13-11 8 16,-4-7 25-16,0 0 32 16,0-7 17-16,-4-22-7 0,-2-5-45 15,-7 3-32-15,0 4 0 16,0 13 6-16,-18 9-6 16,-9 5-49-16,-12 17-58 15,-4 22-102-15,-2 5-296 16</inkml:trace>
  <inkml:trace contextRef="#ctx0" brushRef="#br0" timeOffset="12155.5">11417 1632 210 0,'0'0'57'0,"0"0"54"16,0 0-29-16,0 0-4 15,0 0 5-15,0 0-33 16,4 46 0-16,-1-46 49 16,-1 0 54-16,7-10-2 15,2-20-42-15,7-7-96 16,4-4-8-16,5 1-4 15,2 1 1-15,0 9-1 0,-4 9-1 16,-3 7-1 0,-5 7-7-16,-3 7-9 0,1 0 8 15,1 12-5-15,-3 18 14 16,-6 8 6-16,-7 7 10 16,0 1 20-16,0-6-12 15,0-4-4-15,-9-7-5 16,1-8-3-16,1-7-4 15,2-5 1-15,5-9-7 16,0 0 7-16,0 0-1 16,0-5 10-16,7-19 1 15,13-8-10-15,4-4-6 16,1 0-3-16,0 4 2 16,-3 7-4-16,-4 12-1 0,-4 7-3 15,-4 4 1-15,1 2-3 16,-1 0 2-16,-6 8 5 15,3 16 1-15,-5 4 4 16,-2 2-3-16,0 0-1 16,0-2 6-16,0-6-3 15,0-5-3-15,0-10 4 16,0-5-1-16,0-2-3 16,0 0 8-16,0-4 4 15,0-18-2-15,6-7-10 16,10-6 0-16,4-1-2 15,2-2 0-15,3 4-2 16,4 3-3-16,0 6 7 0,-4 6-4 16,-8 8 2-1,-3 8-5-15,-5 3 3 0,-1 0-4 16,0 19 6-16,-2 7 2 16,-2 4 0-16,-1 3 2 15,-3 1 1-15,0 1-2 16,0-7 2-16,0-8-2 15,0-8 1-15,0-3 2 16,0-8 0-16,4-1-3 16,2 0 0-16,10 0 2 15,9-15 6-15,6-14 4 16,3-3-8-16,-3-6-3 0,0-1-1 16,-2 7-2-1,-4 3 0-15,-6 7 1 0,-3 5 3 16,-5 8-2-1,-7 4 0-15,-2 3 0 0,-2 2-1 16,0 0-3-16,0 0-2 16,0 0-5-16,0 11 2 15,0 17 6-15,0 9 2 16,0 10 2-16,0 5-1 16,0 0 1-16,0-6-1 15,12-10-1-15,10-12 0 16,3-14 1-16,1-10 1 15,-3-4 4-15,-3-26 3 16,-7-13-5-16,-8-10-1 16,-5-3-1-16,0-2 4 15,-13 5-6-15,-8 11 2 0,1 14 3 16,7 15 4-16,2 8-7 16,-1 5-2-16,2 2-10 15,-2 26-24-15,5 5-44 16,7-3-235-16,0-9-478 15</inkml:trace>
  <inkml:trace contextRef="#ctx0" brushRef="#br0" timeOffset="13250.32">12904 1518 120 0,'0'0'364'15,"0"0"-319"-15,0 0-22 16,0 0 51-16,0 0 1 16,0 0-39-16,18 0 16 15,-18 0 36-15,0 0 7 16,0-7-27-16,-2-8-39 16,-12-4 13-16,-3 2-23 15,-1 5-1-15,-1 3-11 16,2 8-1-16,1 1 3 15,1 0-9-15,-1 0 0 16,1 18 0-16,3 6-6 0,-1 10 3 16,7 7 3-16,3 0 5 15,3-1-1-15,0-10-3 16,0-11 7-16,16-6 2 16,2-13-2-16,1 0 16 15,6-16 16-15,2-20-14 16,-5-6-17-16,3-7-8 15,-10-4-1-15,1-1-45 16,-9-1 18-16,-5 1 23 16,0 8 4-16,-2 8 7 15,0 12 29-15,0 10-6 16,0 8-4-16,0 8 1 16,0 0-17-16,0 0-10 15,0 0-34-15,0 18 23 0,0 6 10 16,-2 2 1-16,-5 4 7 15,-2 2-7-15,0 6 0 16,1 1 3-16,-1 5 2 16,-1-3 4-16,4 4 8 15,-1-6 1-15,7-7-6 16,0-7 6-16,0-11-4 16,2-7-9-16,21-7-3 15,4 0 10-15,1 0 10 16,8-17-14-16,2-7 3 15,0-8-10-15,-3-2-1 16,2-2-9-16,-6 0-1 0,-7 2 3 16,-4 2 0-16,-9 7 4 15,-6 5-3-15,-3 9 2 16,-2 4-11-16,0 7-2 16,-9 0 16-16,-16 0 1 15,-1 8-5-15,-1 13 0 16,0 4 3-16,5 5 2 15,7 7 0-15,7 0 4 16,8 2 7-16,0-1-5 16,6-8-6-16,19-4 3 15,10-9 0-15,2-5 6 16,3-12-1-16,0 0 0 16,1-21 5-16,1-16-13 0,1-12-14 15,-8-6 5-15,-1 2-9 16,-8-1 12-16,-6 6 5 15,-2-1 0-15,-5 7 2 16,-6 5 0-16,-2 5 6 16,-3 9 3-16,-2 11 8 15,0 10-11-15,0 2 0 16,0 0-7-16,-7 6-10 16,-11 20 8-16,-2 6 2 15,3 6 0-15,-4 6 1 16,8 4 0-16,-1 10 7 15,3 5 3-15,11 3 2 16,0 0 13-16,0-8-9 0,11-12-3 16,14-16-7-16,8-17-3 15,9-13-4-15,6-17 3 16,-1-32-3-16,-3-14-55 16,-4-7-81-16,-16-5-396 15</inkml:trace>
  <inkml:trace contextRef="#ctx0" brushRef="#br0" timeOffset="13971.11">14596 1145 548 0,'0'0'231'16,"0"0"-40"-16,0 0-17 16,0 0-55-16,0 0-28 15,0 0-35-15,0-40-16 16,0 40-17-16,0 0-5 16,0 0-12-16,0 10-6 0,0 21-13 15,-2 22 13-15,-10 21 29 16,-1 16-8-16,-3 14 9 15,1 5-8-15,1 9-2 16,3 11 3-16,-2 1-6 16,2 2 1-16,0-5 0 15,-5-9 4-15,1-8-2 16,-1-13-2-16,3-12-5 16,-3-15-7-16,5-19-3 15,2-19 0-15,3-14 0 16,4-12-3-16,2-6 4 15,0 0 0-15,0 0-4 16,0-8-6-16,0-20-23 0,0-12-38 16,2-16-9-16,9-9-12 15,-1-11-74-15,0-8-310 16</inkml:trace>
  <inkml:trace contextRef="#ctx0" brushRef="#br0" timeOffset="14229.56">14413 1581 680 0,'0'0'255'0,"0"0"-75"15,0 0-38-15,0 0-80 16,0 0-19-16,0 0-7 16,241-244-23-16,-195 244-3 0,-7 0-10 15,-13 14-3-15,-12 12-13 16,-12 4-15-16,-2 1 31 15,-4 1 14-15,-21-3-11 16,-8 2 3-16,-1-4-3 16,-1-3-3-16,2-1-8 15,6-5-102-15,8-8-117 16,13-8-208-16</inkml:trace>
  <inkml:trace contextRef="#ctx0" brushRef="#br0" timeOffset="15231.96">14895 1700 269 0,'0'0'377'0,"0"0"-178"0,0 0-42 16,0 0 35-16,0 0-116 16,0 0-60-16,75-112-11 15,-52 62 2-15,-3-7-1 16,-2-1-1-16,-2 4-1 15,-6 4 1-15,1 8 15 16,-1 8 6-16,-6 8 13 16,3 10-9-16,-7 9 3 15,0 7-8-15,0 0-25 16,-9 23-2-16,-14 15 2 16,-1 6 0-16,1 1 1 0,12-9 1 15,9-7-4-15,2-7-3 16,0-5 5-16,23-9-7 15,4-4 1-15,4-4 0 16,2 0-26-16,-2 0-11 16,-2 0 18-16,-2-11 15 15,-7 3 10-15,-6 5 0 16,-6 3 0-16,-4 0 0 16,1 6-1-16,-1 17 1 15,4 7 18-15,-2 3-1 16,1-1-8-16,6-8-3 15,0-4 1-15,3-10-3 16,4-8-2-16,-2-2 4 0,-1 0 1 16,4 0-4-16,-3-10 2 15,-3-10-2-15,6-4-3 16,1-5-14-16,0-4-7 16,2-4 8-16,-3-2 8 15,-4 1-2-15,-5-1 7 16,-4 7 0-16,-3 4 7 15,-5 3-5-15,0 8 0 16,0 8 7-16,0 4-4 16,0 5 4-16,0 0-8 15,-5 0-1-15,-8 2-2 16,-3 20 1-16,-6 6-1 16,0 6 1-16,2 6 0 15,2 3 1-15,7 1 0 0,7 4 1 16,4 0 3-1,0-2 1-15,19-4 0 0,12-13-3 16,6-12-1-16,-2-17 2 16,3 0 0-16,-1-24 5 15,0-18-1-15,-4-13-5 16,-7-6-2-16,-3-3-5 16,-3-3 5-16,-5 5 0 15,-3 13 3-15,-6 10-2 16,-1 20 3-16,-5 10 7 15,0 9-7-15,0 0-4 0,-5 21-16 16,-11 16 16 0,1 5 0-16,11 3 1 0,4-4-1 15,0-3 0-15,17 1 3 16,4-7-1-16,-3-4 4 16,-7-4-1-16,-5-1 1 15,-4-4 2-15,-2-5-1 16,0-4-3-16,0-2 0 15,-17-1 4-15,-6-4-1 16,-6-3 0-16,-2 0-2 16,0 0-5-16,4-3-8 15,5-9-30-15,11-3-30 0,9-5-139 16,2-4-187 0</inkml:trace>
  <inkml:trace contextRef="#ctx0" brushRef="#br0" timeOffset="16312.06">16007 1451 870 0,'0'0'198'15,"0"0"-117"-15,0 0 27 16,0 0-54-16,0 0-45 16,0 0-9-16,107-83 7 15,-94 62-5-15,-5-1-2 16,-8 4 3-16,0-2 1 15,0 0-3-15,0 0 10 16,-6 6-7-16,-2 4-3 16,-1 4 3-16,-1 6-3 15,-2 0-1-15,-4 4-3 0,-4 16 3 16,2 3 0-16,3 9 3 16,-4-1-3-16,7 5 3 15,2 4 6-15,1-2 4 16,9 2-1-16,0-1 2 15,0-9-3-15,0-6 3 16,9-8-8-16,7-8-5 16,2-8-1-16,2 0 3 15,0 0 12-15,3-12-6 16,-2-12-7-16,4-4-2 0,2-7-14 16,6-1-15-16,0 0 5 15,-1 7 17-15,-8 4 3 16,-5 10 4-16,-9 4 1 15,-3 9-1-15,-3 2 0 16,1 0-9-16,2 9-1 16,1 10 10-16,1 3 0 15,1 4 5-15,-2 4-2 16,-1 0-3-16,-5 3 2 16,2-5 5-16,-4-4-3 15,2-9-1-15,2-6 4 16,-2-7-6-16,-2-2 4 15,4 0 6-15,0 0 0 0,3-14-7 16,7-18 3 0,-1-5-4-16,5-2-3 0,1-4 0 15,4 9-3-15,-1 4-1 16,-4 11 0-16,-4 8 2 16,-8 5 2-16,-2 6-5 15,1 0-7-15,-1 17 1 16,1 12 11-16,0 5 8 15,-5 3-2-15,0-1 4 16,0-2-7-16,4-9 11 16,2-4-12-16,5-7 5 15,5-10-6-15,5-4 2 16,2 0 12-16,4-23-11 16,-2-6-3-16,0-8-1 0,-5-3-2 15,-3-4-21-15,2 0-8 16,0 0 25-16,-1 2 6 15,1 0 1-15,-2 3-1 16,1-2 1-16,-3 9 1 16,-5 6 1-16,-6 5 4 15,-4 13-4-15,0 5 1 16,0 3-4-16,0 0 0 16,-2 0-3-16,-12 1 0 15,-1 16 0-15,-1 3 2 16,5 1 1-16,-3 12 0 15,5 6 1-15,3 6 6 0,0 7 1 16,3 2 0-16,3-1 2 16,0-5 0-16,0-5 1 15,7-4-9-15,6-12 6 16,1-6-4-16,-1-9-3 16,-3-8 1-16,9-4-1 15,3-2 6-15,7-24-7 16,0-10-3-16,-5-4-37 15,-4-2-23-15,-8 1-114 16,-8 4-108-16,-4-1-184 16</inkml:trace>
  <inkml:trace contextRef="#ctx0" brushRef="#br0" timeOffset="16498.95">16718 1264 602 0,'0'0'377'15,"0"0"-124"-15,0 0-119 16,0 0-86-16,0 0-31 16,0 0-11-16,227-119 2 15,-179 101-3-15,-13 4-5 16,-8 3-20-16,-10 10-43 16,-7-3-138-16,-2 4-198 15</inkml:trace>
  <inkml:trace contextRef="#ctx0" brushRef="#br0" timeOffset="17677.08">17244 1325 394 0,'0'0'123'0,"0"0"-67"15,0 0 17-15,0 0-24 16,0 0-48-16,0 0 36 15,0 33-21-15,0-15 20 16,0 1-8-16,0 2 4 0,0-3-10 16,0-4-4-16,0-4-5 15,0-6 4-15,0-4-5 16,0 0 6-16,0 0 4 16,0 0 22-16,0-4 16 15,0-20 4-15,0-8-56 16,4-2-1-16,1-1-3 15,-5 3-2-15,0 6 0 16,0 8 6-16,0 8-4 16,-7 4-3-16,-6 6 0 15,-3 0-1-15,-1 0-5 16,-3 18 5-16,-5 7 0 16,0 6 3-16,-4 10 0 15,0 5 1-15,3 1 10 0,2 0-1 16,8-8-8-1,7-5-3-15,9-9 2 0,0-9-4 16,0-10 0-16,22-6 0 16,5 0 2-16,4-18 6 15,-5-11-8-15,-3-6-17 16,-3 0-31-16,-7 1 15 16,3 3 32-16,-1 4 1 15,-3 9 3-15,-1 9 11 16,-7 6 30-16,1 3 6 15,-1 0-45-15,1 18-4 16,0 10 3-16,1 5 11 0,0-5 2 16,6-1-2-16,-1-8 0 15,4-6 2-15,-1-6 3 16,-3-7 1-16,5 0 15 16,-3-7-8-16,5-18-13 15,5-9-5-15,0-4-7 16,2-8-3-16,-2-3-9 15,-6-1 1-15,-1-2 3 16,-3 2 5-16,-3 6 1 16,-2 6 2-16,-4 9 0 15,1 14-1-15,-5 6 0 0,0 9 0 16,0 0-2 0,0 0-11-16,0 10 1 0,0 13 10 15,-2 4 0-15,-9 4 0 16,0 5 2-16,-5 4-2 15,3 4 2-15,3 2-1 16,4-2 9-16,6-4-4 16,0-4 6-16,0-7-4 15,0-7-4-15,2-8-4 16,12-11 0-16,5-3 1 16,8 0 9-16,5-13-3 15,1-13-7-15,-4-5 0 16,-4 1-27-16,-7 1-33 15,-10 0-147-15,-5 1-140 16,-3 3-386-16</inkml:trace>
  <inkml:trace contextRef="#ctx0" brushRef="#br0" timeOffset="17849.98">17491 1281 616 0,'0'0'246'15,"0"0"-108"-15,0 0-18 16,0 0 47-16,0 0-105 15,0 0-52-15,79-14 42 16,-25-6-40-16,-8-1-9 16,-6 4-3-16,-13 2-29 15,-11 8-76-15,-12 5-112 16,-4 2-122-16</inkml:trace>
  <inkml:trace contextRef="#ctx0" brushRef="#br0" timeOffset="19191.04">17587 1509 264 0,'0'0'274'0,"0"0"-127"15,0 0-53-15,0 0 44 16,0 0-34-16,0 0-31 16,18 14-23-16,3-19-22 15,-6-9-11-15,1-9-9 16,3 0-8-16,2-4-30 15,4-4 11-15,4 2 19 16,-5 5 1-16,-4 7 3 16,-6 6-2-16,-8 7 10 0,-4 4 3 15,-2 0-15-15,0 0-27 16,0 16 21-16,0 11 6 16,0 3 6-16,-8 3 10 15,0 2 3-15,4 1 1 16,4-5-2-16,0-2-2 15,0-9-2-15,0-8-4 16,0-8-1-16,6-4-5 16,6 0 1-16,5-2 19 15,8-20-8-15,6-8-7 16,-2-2-9-16,-2 2-9 16,-4 4-8-16,-8 6 16 0,-3 8 2 15,-6 5 6-15,-2 5 4 16,-2 2 7-16,1 0-17 15,-1 0-1-15,0 18-6 16,3 7 5-16,-3 1 1 16,5-1 0-16,-1-1 1 15,5-4 1-15,3-6 1 16,3-2 12-16,2-9 0 16,-1-3 6-16,-3 0-10 15,3-3-2-15,-3-14-6 16,1-7-3-16,-1-7-17 15,-5-1-15-15,-4-6 10 16,-6 0 7-16,0 3 15 0,0 4 2 16,-4 11-1-1,-10 10 3-15,1 6 11 0,-5 4-5 16,1 0-10-16,-6 7-7 16,-1 12 7-16,-1 10 0 15,2 0 0-15,6 3-3 16,6 1 1-16,6-1-3 15,5-3 5-15,0-2 2 16,14-5-2-16,5-8 0 16,6-7 6-16,-2-7-1 15,3 0 2-15,1-19 6 16,4-13-6-16,1-9-7 16,3 2-10-16,-2-4 10 15,-6 9-9-15,-2 8 9 0,-10 12 1 16,-7 8-1-16,-4 6-4 15,-4 0-9-15,0 15-17 16,0 14 30-16,0 7 1 16,0 3 6-16,0-1 3 15,0-6 8-15,0-6-11 16,0-4-2-16,0-10-3 16,0-7-1-16,0-5 3 15,0 0-3-15,0-3 13 16,4-21-3-16,17-9-11 15,2-2 2-15,0 0-1 0,-1 5 0 16,-4 6-1-16,-2 8 0 16,-5 6-2-16,-5 7 4 15,-1 3-2 1,0 0 0-16,-1 7-3 0,0 18 3 16,1 3 5-16,-3 2 4 15,2 1-1-15,3 0-7 16,2-7 3-16,4-4-2 15,3-8 0-15,-1-7 0 16,3-5-1-16,1 0 10 16,0-14-4-16,2-11-3 15,-3-6 3-15,3-5-6 0,-2 0 0 16,0-2 1 0,-1 0 0-16,-2 2-1 0,-1 6-2 15,-4 6 1-15,-1 10 0 16,-8 8 1-16,0 4 0 15,-2 2-1-15,0 0-1 16,0 4-13-16,0 16 1 16,0 8 13-16,0 0 0 15,0-2 0-15,0-2 0 16,7-2 1-16,-1-1 0 16,2-3 6-16,-6-4-1 15,0-5-4-15,-2-2-1 16,0-5 0-16,0-2-1 15,0 0-5-15,-2 0 2 16,-23 0-40-16,-11-14-61 16,-11-17-293-16</inkml:trace>
  <inkml:trace contextRef="#ctx0" brushRef="#br0" timeOffset="19342.95">18324 1013 717 0,'0'0'0'15,"0"0"-67"-15,0 0-513 16</inkml:trace>
  <inkml:trace contextRef="#ctx0" brushRef="#br0" timeOffset="54047.4">1783 3938 269 0,'0'0'143'0,"0"0"-10"16,0 0-61-16,0 0-2 15,0 0 5-15,0 0-1 16,0 0-5-16,53-118 11 16,-50 103 14-16,1 6-3 15,-2-2-27-15,1 6-9 16,-1-1-18-16,0 2-9 0,-2 1-13 16,0 3-1-1,0 0-14-15,0 0-9 0,0 3-11 16,0 23-19-16,-11 16 39 15,-11 16 5-15,-5 8-1 16,-7 4 1-16,1 1 1 16,-2 3-5-16,-2-4 9 15,4-4 5-15,2-8 6 16,4-12-7-16,7-14-12 16,8-11 6-16,6-16-3 15,6-5-4-15,0 0 11 16,0-9 18-16,0-30-11 0,20-17-19 15,7-14-10 1,4-6-3-16,1 0-5 16,1 0 12-16,2 2-24 0,3 3 22 15,-1 9 8-15,-4 12 1 16,-9 14 5-16,-4 12-2 16,-6 10-4-16,-5 6-2 15,-3 4 2-15,1 1 8 16,-1 3-4-16,6 0-4 15,1 12-1-15,5 20-3 16,-3 19 4-16,3 11 0 16,-7 12 5-16,-1 9-1 15,-6-3 5-15,-2-1-4 16,0-4-4-16,-2-11 4 16,0-10-3-16,0-13 3 0,0-14 0 15,0-13-4-15,0-8-1 16,0-6-20-16,0 0-71 15,-8-6-57-15,-17-26-245 16</inkml:trace>
  <inkml:trace contextRef="#ctx0" brushRef="#br0" timeOffset="54269.78">1511 4284 743 0,'0'0'289'16,"0"0"-85"-16,0 0-84 15,0 0-42-15,0 0-44 0,0 0-33 16,98-17 6-16,-20-7 19 16,8-2-14-1,-7 1 1-15,-15 4-8 0,-10 4-5 16,-16 8-14-16,-13 5-20 16,-13 4-28-16,-4 0-150 15,-8 0-170-15,0 8-382 16</inkml:trace>
  <inkml:trace contextRef="#ctx0" brushRef="#br0" timeOffset="55075.15">2220 4275 664 0,'0'0'77'16,"0"0"2"-16,0 0-46 15,0 0 10-15,0 0-7 16,0 0 25-16,43-49 10 16,-41 49 31-16,-2 0-12 15,0 0-49-15,0 0-32 16,0 0-9-16,2 9-20 16,2 11-8-16,3 6 11 15,-5-2 15-15,-2-4 2 16,2-6 1-16,-2-8 12 15,0-4-8-15,0-2 1 16,2 0 12-16,0 0 9 16,-2-5 5-16,2-16-5 0,1-7-23 15,-3-4-4-15,0 2-4 16,0-1-9-16,0 8-17 16,-7 5 13-16,-2 4 4 15,1 6 4-15,0 3-11 16,-2 5-7-16,-3 0-11 15,-8 0 38-15,-3 22 6 16,-1 11-6-16,1 5 1 16,4 8 1-16,9 4 7 15,6 3 8-15,5-4-6 16,0-1 4-16,20-5 3 16,9-11-7-16,4-12-7 0,1-14 10 15,7-6-13-15,5-24 9 16,8-31-18-16,6-15 8 15,-6-11-89-15,-8 0 11 16,-9-3-12-16,-8 3 53 16,-6 5 37-16,-12 9 12 15,-2 10 24-15,-4 12 26 16,-3 14 0-16,0 11-2 16,0 9-22-16,-2 7-16 15,0 4-8-15,0 0-14 16,0 0-21-16,0 0-3 15,0 8-1-15,0 21 25 0,0 12 2 16,-4 12-1-16,-5 10 10 16,-3 3 5-16,2 2-8 15,-4 1 6-15,-1 4 14 16,-1-5 0-16,3-2 0 16,2-7-17-16,3-8 10 15,8-14-12-15,0-16-6 16,0-11-3-16,10-10-2 15,26-1 2-15,17-33 19 16,10-15-19-16,-1-9-7 16,-14-2-155-16,-16 0-228 15</inkml:trace>
  <inkml:trace contextRef="#ctx0" brushRef="#br0" timeOffset="55250.63">2471 4211 993 0,'0'0'271'16,"0"0"-138"-16,0 0-75 16,0 0-36-16,0 0-21 15,0 0 20-15,315-133-13 16,-257 114-8-16,-18 2-38 16,-13 7-92-16,-12 3-316 15</inkml:trace>
  <inkml:trace contextRef="#ctx0" brushRef="#br0" timeOffset="55937.74">2608 4520 18 0,'0'0'63'0,"0"0"7"15,0 0 46-15,0 0 38 16,0 0 41-16,0 0 43 16,4 4-46-16,14-22-48 15,11-7-75-15,-3-3-33 16,3 0-23-16,-6 1-5 16,-5-3-6-16,-5 4 0 0,-4 0 2 15,-2 1-5-15,-3 9 2 16,-2 5 7-16,-2 6-8 15,0 3-3-15,0 2-13 16,0 0-4-16,0 0 20 16,0 7-13-16,0 16 13 15,-10 7 1-15,-2 7 0 16,-1 2 4-16,3 3 5 16,2 1-7-16,1-4-1 15,7-1 6-15,0-3-4 16,0-12-1-16,0-8-1 15,0-11-2-15,15-4 0 0,12-4 1 16,7-28 38-16,6-9-31 16,0-10-8-16,-9 0-26 15,-4 3 6-15,-9 2-4 16,-9 8 8-16,-5 8 9 16,-1 10 7-16,-3 10 0 15,0 6 0-15,0 4-4 16,0 0-20-16,0 0 2 15,0 2 3-15,0 14 12 16,0 8 7-16,0 5 6 16,-7 4 14-16,1 6 19 15,-2 0-6-15,6 5-2 16,0-3 8-16,2-8 3 16,0-6-19-16,0-11-8 15,20-6-10-15,7-10-4 0,15-4 12 16,7-27 14-16,5-12-18 15,-5-4-9-15,-12 3-41 16,-10 3-81-16,-6 8-233 16</inkml:trace>
  <inkml:trace contextRef="#ctx0" brushRef="#br0" timeOffset="56817.42">3419 4381 325 0,'0'0'543'0,"0"0"-429"16,0 0-71-16,0 0-43 16,0 0 6-16,0 0-4 0,38 19-2 15,-32-12 8-15,-1-1-5 16,-5-3-3-16,2-2 0 16,-2-1 3-16,0 0 1 15,0 0-1-15,0 0 8 16,0 0 18-16,0 0 3 15,0 0-1-15,0 0 1 16,0-4 10-16,0-14-27 16,-2-2-15-16,-7-4 3 15,-2 4 0-15,-3 2 0 16,2 1-3-16,-2 10 1 16,-4 2 19-16,2 5-18 0,-3 0-2 15,-2 0-2-15,-1 17-5 16,-3 10 3-16,-2 2-2 15,6 5 6 1,-2 2 13-16,7 0-5 0,7-3 2 16,7-4-4-16,2-6-5 15,0-7-1-15,0-8-3 16,0-8-5-16,16 0-11 16,6-5 8-16,5-24-16 15,6-13-83-15,-2-8-29 16,1-5 4-16,-8 6 105 15,-1 6 30-15,-6 8 21 0,-3 14 61 16,-5 9 23-16,-3 6 9 16,-3 6-61-16,-1 0-53 15,3 18-21-15,1 14 21 16,3 9 15-16,3 2 2 16,-4-2 13-16,5-4 1 15,3-8 7-15,-1-7-14 16,4-11-18-16,1-6 0 15,-1-5 11-15,8-7-6 16,4-29 5-16,1-12-7 16,-1-10-9-16,-7-6-13 15,-3-2-13-15,-10 0-8 16,-7 3 30-16,-4-1 4 0,0 6 4 16,0 5 0-1,-6 7 12-15,1 17 6 0,1 11 1 16,2 10 2-16,0 5 0 15,2 3-20-15,-4 0-5 16,0 3-10-16,-5 20-1 16,-1 14 10-16,-4 11 2 15,1 8-1-15,-3 12 2 16,5 9 3-16,2 3 9 16,7 2 0-16,2-5-7 15,0-10 8-15,20-10-13 16,11-17-2-16,4-17 4 0,8-16-2 15,4-7 0 1,2-34-2-16,-7-28-67 0,-13-15-334 16</inkml:trace>
  <inkml:trace contextRef="#ctx0" brushRef="#br0" timeOffset="57993.18">4839 4255 533 0,'0'0'224'0,"0"0"-98"0,0 0-42 15,0 0-42-15,0 0-42 16,0 0-2-16,0 0-19 15,2 0 21-15,-2 4 4 16,0 0 7-16,0-3 9 16,0-1 3-16,0 0 1 15,0 0 4-15,0 0 4 16,0 0 11-16,0-11 40 16,0-16-46-16,0-7-30 15,-9 1-2-15,0-2 1 16,1 7 2-16,-4 6-8 0,6 8 1 15,-1 9 8 1,3 2 16-16,-4 3-18 0,-2 0-7 16,-11 21-3-16,0 11 3 15,-6 8-1-15,4 4-1 16,8 5 2-16,3-3 0 16,10-2 2-16,2-5 1 15,0-6-3-15,4-3 0 16,10-14-1-16,2-13 1 15,4-3 0-15,11-15 3 16,13-31 31-16,10-17-34 16,6-13-12-16,0-6-15 15,-6-9-24-15,-12 3 16 16,-11 2 22-16,-10 8 13 16,-11 11 5-16,-7 16-5 0,-3 11 7 15,0 9 15-15,0 13 4 16,0 10-9-16,0 4-16 15,0 4-1-15,0 0-18 16,0 0 3-16,-5 19 9 16,-6 7 4-16,-2 12 2 15,-3-1 1-15,-2 5 0 16,-1 7-1-16,1 3 5 16,2 4-4-16,3 7 1 15,2-2 4-15,-3 4-1 16,3 2-1-16,0 2 4 15,4-1 8-15,5-6 5 0,2-7 1 16,0-11-6-16,20-11-12 16,11-10-2-16,7-14-1 15,7-9 11-15,8-4-12 16,3-31-34-16,2-16-197 16,-7-13-278-16</inkml:trace>
  <inkml:trace contextRef="#ctx0" brushRef="#br0" timeOffset="59343.77">5478 4157 60 0,'0'0'150'0,"0"0"1"16,0 0-38-16,0 0-1 0,0 0-27 16,0 0-27-1,14 96-20-15,-9-88 14 0,-1-5 3 16,-4 0-31-16,0-3 2 15,0 0 17-15,0 0 6 16,0 0 4-16,4-3 61 16,0-20-18-16,2-9-89 15,-4-4-2-15,-2 0 2 16,0-1-2-16,0 5 4 16,0 6-6-16,-8 9-2 15,-2 5 3-15,-5 9 4 16,-6 3-6-16,-6 0 3 15,-6 24-5-15,0 13-8 0,-5 2 7 16,5 5 0-16,0 7 2 16,8-1 2-16,4-4-3 15,5-2 0-15,10-8 3 16,3-10-2-16,3-10-2 16,0-9 0-16,0-7-6 15,3 0-77-15,15-25-4 16,4-12 5-16,0 0-8 15,1-3 54-15,-1 6 37 16,-5 3 12-16,4 8 23 16,-8 9 80-16,-4 7-14 15,0 7-32-15,0 0-69 16,0 15-8-16,6 13 8 16,1 8 4-16,2 2 14 0,2-4-7 15,-3-8-11-15,-1-10 8 16,-3-5 0-16,1-11 1 15,1 0 31-15,4-12-2 16,5-20-16-16,5-14-15 16,-4-12-7-16,1-5-17 15,-4-2-2-15,-3 0 18 16,-6 2 1-16,-2 2 2 16,-2 10 2-16,-3 9 0 15,-3 16-2-15,-3 9 12 16,0 12-1-16,0 5-1 15,0 0-12-15,0 0 0 0,0 0-9 16,0 9-8-16,-9 18 17 16,-7 11 2-16,3 12-1 15,-1 8 2-15,8 10 10 16,1 2-1-16,3 5-1 16,2-3-2-16,0-10-1 15,2-8-3-15,17-17-5 16,0-16 0-16,8-12-2 15,2-9 2-15,4-13 0 16,6-23-1-16,-2-10-26 16,-3-5-43-16,-5 8-65 15,-4 2 9-15,-6 14 86 16,-3 7 39-16,1 8 2 0,-3 3 7 16,-3 6 31-16,-1 3-3 15,-4 0-11-15,1 0-19 16,-3 0 6-16,2 8 10 15,-1 8 1-15,0-1-11 16,1 4 8-16,1-3-9 16,-3-4 7-16,-2-6-6 15,-2-2-8-15,0-4 3 16,0 0 0-16,0 0 12 16,0-2 46-16,0-21-19 15,0-4-35-15,-6-7-11 16,-5 4 0-16,1 4 1 0,2 5 3 15,-1 9-2-15,1 7-1 16,-4 5-1-16,-1 0-4 16,-5 23-2-1,-3 12-2-15,2 8 8 0,1 3-4 16,5 3 4-16,3-6 1 16,8-6-1-16,2-9-3 15,0-14 2-15,0-9-1 16,0-5-6-16,10 0 6 15,7-21 2-15,7-13 17 16,3-12-17-16,-2 0-16 16,-6 2-13-16,0 9 22 15,-11 11 7-15,2 12 2 0,-6 9 4 16,3 3 6 0,1 0-12-16,6 18-5 0,4 14 5 15,4 6 1 1,1 2 8-16,-2-7-2 0,2-6-1 15,-7-11-3-15,-3-7-1 16,-7-9 1-16,6 0-3 16,-3-17-36-16,1-19-55 15,-6-12-258-15,-4-7-615 16</inkml:trace>
  <inkml:trace contextRef="#ctx0" brushRef="#br0" timeOffset="59519.67">5982 3817 703 0,'0'0'190'16,"0"0"-59"-16,0 0-10 16,0 0 27-16,0 0-107 15,0 0-22-15,69-1 11 16,-9-10-4-16,-1-2-8 16,-10 3-18-16,-14-1-15 15,-12-1-287-15,-14 5-774 16</inkml:trace>
  <inkml:trace contextRef="#ctx0" brushRef="#br0" timeOffset="61157.9">1406 5332 168 0,'0'0'171'0,"0"0"-139"16,0 0-14-16,0 0 32 15,0 0 75-15,0 0-7 16,-44 2-23-16,44-2-46 16,0 0-20-16,0 2-5 15,0-2 3-15,0 1-2 0,0 2 9 16,0-3 14-16,0 0 17 15,0 0 12-15,0 0-5 16,0 0-20-16,0 0-10 16,0 0-14-16,0 0-11 15,0 0-5-15,0 0-8 16,0 0 8-16,0 0-5 16,8 0 2-16,8-3-7 15,4-5 1-15,4 3 1 16,3-2-3-16,7 4 4 15,-1 1-5-15,0 0 2 16,1-1-1-16,2 1 1 0,0-1 1 16,1-1-1-16,3-5-1 15,3-1 0-15,6 2 3 16,2 1-3-16,3 2 2 16,4 3-3-16,-2 2 0 15,-3 0-1-15,-2 0 1 16,-4 0 0-16,-3 4 2 15,1 1 0-15,-2-4-1 16,3-1-1-16,5 0 3 16,7 0-1-16,5-6-2 15,6-6 0-15,5 1 3 16,-1 1-1-16,-4-1-2 16,-9 5 0-16,-6 3 0 0,-5 1 0 15,3 2 1-15,0 0-1 16,9 0 0-16,3 0 2 15,6 0-1-15,-1 0-2 16,6 0 5-16,4-3-2 16,5 1 0-16,6-3 2 15,1-2-3-15,3 3 6 16,-1-2-5-16,-1 0 2 16,1 0 1-16,5 1-2 15,7-2-3-15,2-1 5 16,-2 0-5-16,-9 0 2 15,-7 2 2-15,-7 2-4 0,-4 4 2 16,3 0-2-16,1 0 2 16,2 0-2-16,8 0 1 15,9 0-1-15,10 0 3 16,13 0 0-16,11 0-2 16,2 0 6-16,2 0-2 15,-3 0 1-15,-2 6-6 16,-12 5 1-16,-15-2 0 15,-18 1 1-15,-15 0-2 16,-16-2 1-16,-9-4-1 16,-9-1 12-16,-6-3 9 15,-1 0-2-15,1 0-7 16,-1-5-5-16,-6 1-2 0,-10 1-1 16,-7 3-4-1,-10 0-1-15,-19 1-25 0,-49 26-96 16,-38 0-67-16,-36 2-505 15</inkml:trace>
  <inkml:trace contextRef="#ctx0" brushRef="#br0" timeOffset="61953.54">3524 5685 383 0,'0'0'170'0,"0"0"62"15,0 0-31-15,0 0-43 16,0 0-34-16,0 0-39 16,0-135-30-16,0 135-15 15,0 0-15-15,4 0-25 16,6 7-2-16,7 22-6 16,10 12 8-16,2 5 4 15,0 0-1-15,-4-8 0 16,-4-6-2-16,-1-8 2 15,-3-9 2-15,-5-12-5 0,-1-3-31 16,-1 0-35-16,-1-22 29 16,-1-10-43-16,-6-7-55 15,0-2 57-15,4-6 68 16,2 0 10-16,5-8 3 16,8 1 45-16,-1 4 40 15,4 4-18-15,1 8-18 16,-7 10-19-16,-7 10 3 15,-5 9-8-15,-6 6-3 16,0 3-7-16,0 0-18 16,0 0-10-16,0 18-8 15,0 25 6-15,-22 26 12 16,-4 21 5-16,-10 20 16 16,-3 8-4-16,0 3 0 0,5-4 6 15,5-8-1-15,9-10-5 16,7-20-5-16,7-20-10 15,3-21 0-15,3-18 3 16,0-12-5-16,0-8-49 16,0-1-46-16,3-31-244 15</inkml:trace>
  <inkml:trace contextRef="#ctx0" brushRef="#br0" timeOffset="63033.53">3247 6834 6 0,'0'0'106'15,"0"0"26"-15,0 0 6 16,0 0-67-16,0 0-7 0,0 0-2 15,-71-12 5 1,45 12-5-16,5 0 21 0,4 0 5 16,7 0-8-16,8 0 14 15,2 0-16-15,0 0-4 16,7-2-17-16,38-4-32 16,21-3 3-16,26 6-11 15,20 3-10-15,6 0 1 16,7 0-3-16,-3 0-2 15,-9 0-2-15,-18 0 2 16,-24 0 0-16,-27 0-1 16,-24 0-1-16,-13-2 0 15,-7 2 25-15,0-2-10 16,0 0 7-16,0 2-3 16,0 0-9-16,0 0-7 0,0 0 0 15,0 0-4-15,0 0-36 16,0 11-226-16,-18 10-195 15</inkml:trace>
  <inkml:trace contextRef="#ctx0" brushRef="#br0" timeOffset="64265.11">3056 6798 68 0,'0'0'349'0,"0"0"-207"16,0 0-34-16,0 0 37 16,0 0-19-16,0 0-39 15,0 0-13-15,-4 0-31 16,4 0-15-16,0 0 0 15,0 0 0-15,0 0 1 0,0 0 6 16,0 0-8-16,13 0-21 16,18 5 17-16,16-1 13 15,22-4-16-15,20 0-4 16,27 0-8-16,28-19-3 16,22-8 2-16,3 1-6 15,-8 2 4-15,-26 8-2 16,-27 8-1-16,-31 5-2 15,-21 3 1-15,-18 0-1 16,-16 0 0-16,-9-2 2 16,-3-1 18-16,-4 1 3 15,1 0-1-15,-1 0-2 16,2 0-6-16,3 1-2 16,-3-4 1-16,6 3-1 15,-1 1-5-15,-1-4-1 0,1 3-2 16,-5-3-4-16,0 5 1 15,-4-1 0-15,-2 1-1 16,-2 0-3-16,0 0-2 16,0 0-9-16,0 0 12 15,0 0 4-15,0-2-1 16,0 2 4-16,0 0-5 16,0 0-18-16,0 0-68 15,-2 0-106-15,-20 16-233 16</inkml:trace>
  <inkml:trace contextRef="#ctx0" brushRef="#br0" timeOffset="65027.43">3323 6849 86 0,'0'0'69'0,"0"0"33"0,0 0 48 15,0 0-22-15,0 0 33 16,0 0 10-16,-102-71-42 16,102 67 0-16,0 1-15 15,0-1-64-15,16 1-47 16,13-2 2-16,6 2 29 16,3 1-26-16,-3 2 0 15,-10 0-6-15,-5 0 0 16,-11 0 2-16,-7 0-4 15,-2 0-4-15,0 0-6 0,0 0 10 16,0 0 4-16,0 0 9 16,0 0-13-16,0 0-8 15,-2 0 8-15,-9 0 0 16,-7 0 6-16,-5 0 2 16,6 0 0-16,3 0-4 15,3 0-2-15,5 0 2 16,1 0-3-16,-4 0 4 15,-2 0-4-15,-7 0-1 16,-1 0 0-16,-2 0 0 16,5 0 2-16,10 0-2 15,4 0 0-15,2 0 3 16,0 0 0-16,0 0 15 16,0 0-3-16,0 0-12 15,0 0-2-15,0 0-1 0,0 0 1 16,0 0-2-16,0 0 3 15,0 0-4-15,13 0-13 16,29 0 15-16,29 0 11 16,33-19 0-16,31-1-5 15,21 2 0-15,9 8-4 16,-9 10-4-16,-24 0 0 16,-29 0-31-16,-24 12-5 15,-25 0-18-15,-12 2-87 16,-13 1-30-16,-6-6-169 0</inkml:trace>
  <inkml:trace contextRef="#ctx0" brushRef="#br0" timeOffset="65845.53">3437 7323 574 0,'0'0'203'0,"0"0"-41"15,0 0-17-15,0 0-38 16,0 0-37-16,0 0-15 16,33-146-22-16,-26 140-4 15,-4 1-3-15,-1 5 4 16,-2 0-10-16,0 0-20 16,0 16-7-16,0 24-10 15,0 20 12-15,0 12 5 16,-2 6 8-16,-10-4 0 0,1-6-1 15,-3-4-2 1,3-8-3-16,5-10 6 0,-1-11-8 16,7-12-35-16,0-14-102 15,7-9-227-15,20-21-287 16</inkml:trace>
  <inkml:trace contextRef="#ctx0" brushRef="#br0" timeOffset="66625.53">3802 7349 378 0,'0'0'265'15,"0"0"-92"-15,0 0-63 16,0 0-16-16,0 0-21 16,0 0-31-16,10-67-5 0,-10 66 17 15,0 1 0-15,0 0-25 16,0 0-21-16,0 0-8 15,-8 10-31-15,-11 20 31 16,-6 10 3-16,0 8 14 16,7 4-4-16,10 0 4 15,5-4 3-15,3-7-4 16,0-7-2-16,14-13-7 16,4-7-6-16,0-7 10 15,3-7-10-15,6-1 9 16,2-26 12-16,0-12-12 15,-6-2-10-15,-10-9-31 0,-11-5-8 16,-2-1-3-16,0 4 30 16,-4 8 10-16,-9 13 2 15,-1 12 5-15,5 12 24 16,3 4-6-16,1 3-9 16,-1 0-14-16,-4 5 0 15,2 18 3-15,1 1 3 16,7 2-6-16,0 3 1 15,0-6 2-15,18 1 3 16,4-8 1-16,1-6-7 16,12-10-9-16,7 0 9 15,14-10-1-15,2-18-11 16,-4-6-14-16,-10 1 8 16,-13 7 16-16,-11 5 2 15,-13 10 3-15,-5 6 0 0,-2 3 18 16,0 2-14-16,0 0-7 15,0 0-11-15,0 7-9 16,-6 14 20-16,-7 11 0 16,-1 10 4-16,1 4-2 15,6 8 2-15,2 2 6 16,5-2 11-16,0-4-5 16,14-7-6-16,9-13-3 15,0-13 0-15,4-12-1 16,4-5-5-16,10-17 21 15,-1-22-3-15,-7-11-9 16,-10-4-6-16,-17-3-4 0,-6 1 0 16,0 4-5-1,-20 8-1-15,-9 14 4 0,-7 14-10 16,-6 16-4-16,-9 3-16 16,-5 29-72-16,-2 5-285 15</inkml:trace>
  <inkml:trace contextRef="#ctx0" brushRef="#br0" timeOffset="67428.08">3542 8291 22 0,'0'0'100'0,"0"0"-6"15,0 0-30-15,0 0 21 16,0 0 36-16,0 0 8 0,0-70 45 15,0 56-11 1,0 1-34-16,0-2 1 0,2 4-49 16,2 4-22-16,-4 5-16 15,0 2-11-15,0 0-20 16,0 0-12-16,0 28-20 16,0 23 3-16,0 18 17 15,0 12 8-15,-2-1-5 16,-6-2 8-16,2-6-11 15,6-8-91-15,0-13-128 16,6-21-196-16</inkml:trace>
  <inkml:trace contextRef="#ctx0" brushRef="#br0" timeOffset="68184.66">3914 8235 673 0,'0'0'257'16,"0"0"-156"-16,0 0 6 15,0 0-16-15,0 0-67 16,0 0-24-16,23-99 3 16,-6 87-3-16,-1 5 21 15,-8 5-13-15,1 2-7 16,1 0-1-16,3 7-3 15,1 16-1-15,-4 11 4 0,-3 6 0 16,-7 4-7-16,0 8 7 16,-15 2-2-16,-16 1 4 15,-8-5 9-15,3-10 1 16,5-11 7-16,9-12 12 16,11-7 3-16,7-8 9 15,4-2 7-15,0 0 9 16,0 0-17-16,6-12-8 15,17-16-33-15,6-5-1 16,0 2 0-16,-2 7 4 16,-6 6-4-16,-5 10-19 15,-1 8-30-15,4 0-8 16,3 0 8-16,3 12-24 16,-2 4-69-16,0 2-28 15,0-4-73-15,-6-2 21 0,-3-5 84 16,-6-5 100-16,-1-2 38 15,0 0 64-15,0-7 97 16,-1-13-49-16,3-4-18 16,-3 0-22-16,2 4-6 15,-2 6-11-15,-1 5-1 16,-5 6 8-16,2 3-22 16,-2 0-40-16,0 12-13 15,0 22-29-15,0 7 42 16,0 5 44-16,12-9-16 15,0-9-5-15,7-10 21 16,-2-9-22-16,6-9 16 0,1-7 10 16,7-25 2-16,-2-14-35 15,-11-12-9-15,-12-2-6 16,-6-3-5-16,-4 8 5 16,-20 13-10-16,-3 10 5 15,-4 23-5-15,-2 9 0 16,-6 24 3-16,-5 27 2 15,-3 12-44-15,7 10-88 16,2 3-138-16,9 0-273 16</inkml:trace>
  <inkml:trace contextRef="#ctx0" brushRef="#br0" timeOffset="68382.97">3947 9131 970 0,'0'0'295'0,"0"0"-174"15,0 0-55-15,0 0-41 16,0 0-25-16,0 0-2 16,31-93-57-16,-31 120-206 15,0 7-263-15</inkml:trace>
  <inkml:trace contextRef="#ctx0" brushRef="#br0" timeOffset="68525.63">3947 9607 703 0,'0'0'295'0,"0"0"-274"15,0 0-21-15,0 0-120 16,0 0-261-16</inkml:trace>
  <inkml:trace contextRef="#ctx0" brushRef="#br0" timeOffset="68676.61">3878 10321 660 0,'0'0'0'15,"0"0"-18"-15,0 0-412 16</inkml:trace>
  <inkml:trace contextRef="#ctx0" brushRef="#br0" timeOffset="69192.02">3631 11825 124 0,'0'0'0'0,"0"0"-87"16</inkml:trace>
  <inkml:trace contextRef="#ctx0" brushRef="#br0" timeOffset="69275.98">3453 11682 23 0,'-19'7'0'0</inkml:trace>
  <inkml:trace contextRef="#ctx0" brushRef="#br0" timeOffset="70359.48">3493 11853 145 0,'0'0'111'0,"0"0"17"16,0 0 3-16,0 0 20 15,0 0 0-15,0 0-13 16,16-27-7-16,-16 22-8 16,2-2-52-16,-2 2-13 15,2-3-20-15,0 0-3 16,2-2-17-16,3-2 0 15,1-1-11-15,2-2-1 0,3 1 1 16,-1-1-6-16,-1 6-1 16,-3 4 0-16,-3 3-5 15,0 2 4-15,-1 0-2 16,0 14-6-16,-1 13-1 16,-1 5-5-16,-2 6 3 15,0 2 8-15,0 0 4 16,0-4 7-16,0-10-7 15,0-4 0-15,-2-7-2 16,-1-7 2-16,3-7 1 16,0-1 4-16,0 0 9 15,0 0 6-15,5-21 1 16,17-12-10-16,7-9-4 16,3-6-2-16,3-3-4 15,-2 2-1-15,1-1 2 0,-1 6-1 16,-4 7-1-16,-4 11-2 15,-5 10 1-15,-7 5-9 16,-4 8 5-16,-5 3-2 16,-1 0 6-16,-1 0-3 15,3 12-4-15,-1 11 0 16,2 12 2-16,3 9 5 16,1 9 1-16,0 1 1 15,3-2 1-15,1-8 1 16,-3-9-2-16,1-14 0 0,-6-10 2 15,-1-10-3-15,-1-1 17 16,8 0 7 0,3-14 11-16,10-16-12 0,1-5-22 15,1-4-2-15,-7 3-10 16,-9 4-48-16,-11 4-303 16</inkml:trace>
  <inkml:trace contextRef="#ctx0" brushRef="#br0" timeOffset="72105.78">10401 3884 310 0,'0'-21'188'15,"0"6"-67"-15,0-2-3 16,0 3-30-16,2 2 6 0,-2-4 0 16,2 9 12-1,-2 3-23-15,0 1-12 0,0 3-10 16,0 0-26-16,0 0-26 16,0 13-9-16,0 33-39 15,-6 32 39-15,-8 28 6 16,1 17 22-16,1 3-4 15,2-7-16-15,5-12-1 16,1-14-3-16,4-20 5 16,0-22-5-16,0-19-4 15,0-20-58-15,0-12-140 16,0-20-57-16,0-32-384 16</inkml:trace>
  <inkml:trace contextRef="#ctx0" brushRef="#br0" timeOffset="72375.37">10308 3571 846 0,'0'0'156'0,"0"0"-6"16,0 0-13-16,0 0-77 16,0 0-45-16,0 0-4 15,206-291-4-15,-146 291-7 16,-8 0 0-16,-10 29-3 15,-15 11-5-15,-9 6-7 16,-16 8-10-16,-2 8 4 16,-18 4 1-16,-26 10 20 0,-17 5 3 15,-7 5 4 1,-4-2 8-16,11-6-15 0,13-5-71 16,15-14-282-16,14-14-314 15</inkml:trace>
  <inkml:trace contextRef="#ctx0" brushRef="#br0" timeOffset="73081.78">10637 4516 207 0,'0'0'509'0,"0"0"-354"15,0 0-38-15,0 0-75 16,0 0-5-16,0 0-25 15,132-241-2-15,-107 184 0 16,-8 2-3-16,-1 2-1 16,-8 7 18-16,-3 10 30 15,-5 16-6-15,0 12-12 16,0 8-36-16,0 0-14 16,-15 16 13-16,-8 14 1 15,3 5 3-15,2-2-1 16,9-5-1-16,9-6 0 15,0-9-1-15,0-3-35 16,20-5-9-16,3 2 17 0,2-7-7 16,0 0-13-1,0 0-17-15,0 0-44 0,-3-4-6 16,-4 4 97-16,-7 0 10 16,-2 4-8-16,-5 22 15 15,1 6 11-15,1 2 63 16,4 5-7-16,3-6-21 15,3-1-13-15,-1-10 15 16,1-7 0-16,1-8 3 16,6-7 3-16,1 0 12 15,3-12-12-15,2-12-29 16,-2-2-20-16,0 0 7 16,-3-6-6-16,1 0-6 15,-5-2-13-15,-3-4-15 0,-3 3 24 16,-5 0-7-16,-7 4 6 15,-2 8 1-15,0 6-4 16,0 7 4-16,-7 6-18 16,-13 4 8-16,-5 0 5 15,2 6 9-15,0 15-2 16,5 5-1-16,5 10 3 16,9 7-7-16,4 10 7 15,0 1 17-15,22-6 12 16,9-7 4-16,7-13-5 15,4-10-2-15,3-13 1 16,-3-5-23-16,-7-5-4 16,-1-29-39-16,-3-5-151 0,2-9-239 15</inkml:trace>
  <inkml:trace contextRef="#ctx0" brushRef="#br0" timeOffset="74281.52">11847 4171 330 0,'0'0'163'0,"0"0"-42"16,0 0 6-16,0 0-42 15,0 0-23-15,0 0-41 16,12 62-10-16,-12-62 1 16,0 0 14-16,0 0 27 0,0-10 7 15,-18-10-46-15,-3-3-6 16,0-3-2-16,-2 4-4 15,-2 3 3-15,5 5-1 16,5 6 10-16,2 4 19 16,-1 4-6-16,-1 0-20 15,-3 18-7-15,-3 11 0 16,4 10 0-16,3 5 1 16,3 2 4-16,3 0 1 15,6-1 10-15,2-10-2 16,0-7-3-16,8-8 1 15,13-11-7-15,2-9 7 16,4-5 5-16,2-29-1 0,5-14-3 16,-5-12-8-1,2-13-5-15,-4-8 3 0,-5-9-3 16,-7-7-5-16,-5-1 5 16,-10 2 1-16,0 9 1 15,0 22 0-15,0 22 11 16,0 23-1-16,0 17 12 15,0 3-24-15,0 17-9 16,0 25 2-16,-2 15 7 16,-6 5 1-16,2 7-1 15,-1 6 0-15,1 7 0 16,2 5 10-16,-4 0 8 0,6 0-15 16,0-2 15-1,2-10-13-15,0-11 3 0,0-14-4 16,0-19-2-16,12-13 2 15,1-14-4-15,5-4 0 16,6-4 8-16,7-26-8 16,5-13-30-16,4-11-25 15,0-6-25-15,-3-3-14 16,-4-4 60-16,-10 7 34 16,-9 9 0-16,-5 18 10 15,-5 12 41-15,-4 15 27 16,0 6-44-16,0 0-34 15,0 14-6-15,-6 18 5 0,-10 8 2 16,1 8-1 0,2-3 0-16,3 3 19 0,4-2 3 15,6-6-2-15,0-4 0 16,0-10-9-16,8-12-4 16,10-10-6-16,7-4 7 15,4-2 1-15,7-22-3 16,-1-12-6-16,1-6-18 15,-3-4-44-15,-4 2 0 16,-9 4 44-16,-5 6 18 16,-5 9 8-16,-1 10 11 15,-5 8 18-15,0 5-6 16,1 2-31-16,0 0-1 16,1 10-3-16,3 12 4 0,-5 1 2 15,1-3 7-15,-3-6 0 16,-2-4-9-16,0-6-4 15,3-3 4-15,-3-1 7 16,0 0-5-16,0 0 2 16,2 0 1-16,5-17-5 15,1-12-11-15,1-5-31 16,0 2 22-16,-6 5 6 16,-3 6 9-16,0 12 4 15,0 2 1-15,0 7 6 16,-7 0 17-16,-7 5-21 15,-3 16 0-15,1 8-2 16,1 5 8-16,-1 7 12 0,7 2 5 16,9-2 4-1,0-4-9-15,4-7-11 0,19-7-4 16,1-10-4-16,7-12 0 16,0-1 7-16,0-14-8 15,0-24-60-15,-8-8-107 16,-7-11-182-16,-10-7-493 15</inkml:trace>
  <inkml:trace contextRef="#ctx0" brushRef="#br0" timeOffset="74546.95">12507 3731 389 0,'0'0'426'16,"0"0"-387"-16,0 0 27 15,0 0 6-15,0 0 13 0,0 0-45 16,-24 227-12-16,64-201-18 15,-2-11 14-15,-7-12-6 16,-6-3-7-16,-10-6 6 16,-6-23 8-16,-9-8-8 15,0-7-16-15,-7 0 11 16,-22 0 8-16,-4 10-5 16,-1 9-6-16,10 16 4 15,2 9-13-15,4 1-3 16,4 32-22-16,5 10-169 15,9 8-61-15,0-3-454 0</inkml:trace>
  <inkml:trace contextRef="#ctx0" brushRef="#br0" timeOffset="74820.78">12958 3752 858 0,'0'0'151'16,"0"0"14"-16,0 0-94 16,0 0-53-16,0 0-18 15,0 0-30-15,0 46 30 0,0 14 47 16,-5 12 15 0,-4 6-1-16,-2 5-26 0,7-7-10 15,2-5-13-15,2-8-1 16,0-10-6-16,0-14-5 15,0-15 0-15,0-9-52 16,2-13-59-16,-2-2-184 16,0-29-232-16</inkml:trace>
  <inkml:trace contextRef="#ctx0" brushRef="#br0" timeOffset="75010.43">12790 4091 909 0,'0'0'417'0,"0"0"-312"16,0 0-48-16,0 0-22 0,0 0-13 16,0 0-4-1,201-23-7-15,-152 17-5 0,-9-1-6 16,-11-2 0-16,-6 4-24 16,-6 1-65-16,-8-5-215 15,0-1-586-15</inkml:trace>
  <inkml:trace contextRef="#ctx0" brushRef="#br0" timeOffset="75863.53">13257 4122 287 0,'0'0'529'16,"0"0"-435"-16,0 0-78 15,0 0-16-15,0 0 4 0,0 0-3 16,19 27 10-16,-5-23 15 15,1 0 29-15,8-4-1 16,3 0-12-16,3 0 0 16,0-11-6-16,-4-6-17 15,-10-3-3-15,-3-2-8 16,-10 3-8-16,-2-1-2 16,0 6-4-16,0 3 6 15,-14 2 1-15,-8 8-1 16,-4 1-5-16,-5 0-3 15,0 12 8-15,1 11 11 16,8 5 2-16,2 2 31 16,4 9-17-16,14 1 26 0,2 8-17 15,0 0-6-15,26-6-14 16,3-6-7-16,8-14-5 16,2-10-4-16,8-12-4 15,6-7-6-15,1-32-43 16,0-5-30-16,-6-2-48 15,-5 4 33-15,-7 7 80 16,-11 9 18-16,-10 9 0 16,-6 7 27-16,-4 5 53 15,-3 4 4-15,0 1-47 16,-2 0-18-16,0 0-16 16,0 0 0-16,0 0-3 0,0-3 7 15,0 2 1-15,0-3 6 16,-4-4 23-16,-13-2-19 15,-5 2-14-15,0 4 0 16,2 4-3-16,0 0 3 16,0 1-1-16,2 24-1 15,1 8 2-15,3 5-4 16,7 5 6-16,7-3-4 16,0-4 3-16,23-10-3 15,8-12-2-15,0-14 0 16,0 0 13-16,-4-18-3 15,-3-14 1-15,-4-10-6 16,-1-8-5-16,-9-6-4 0,-1-11-10 16,-7-8-5-16,-2-10 8 15,0 5 5-15,0 10 5 16,0 18 2-16,0 24 5 16,0 11 27-16,0 13-8 15,0 4-7-15,0 4-18 16,0 32-11-16,0 20 11 15,0 19 9-15,0 12 7 16,0 10-6-16,10-2-4 16,9-3 2-16,-1-13-6 15,0-12-1-15,0-18-2 16,-2-19-51-16,-5-26-154 0,-9-8-737 16</inkml:trace>
  <inkml:trace contextRef="#ctx0" brushRef="#br0" timeOffset="76665.42">14736 4020 517 0,'0'0'148'0,"0"0"72"16,0 0-39-1,0 0-31-15,0 0-61 0,0 0-16 16,0 0-42-16,0-85-31 16,0 103-7-16,0 17-3 15,0 15 10-15,0 7 9 16,5-6-7-16,4-2-1 15,0-13 6-15,-3-12-6 16,1-9 6-16,-2-12-6 16,-1-3 17-16,7-12 15 15,5-24 12-15,1-18-28 16,8-11-9-16,-3-7-7 0,1-4 4 16,-6 0-5-1,-1 10 0-15,-5 14-8 0,-4 19-27 16,-5 22-14-16,1 11-50 15,-1 5-330-15</inkml:trace>
  <inkml:trace contextRef="#ctx0" brushRef="#br0" timeOffset="77453.98">15282 4045 491 0,'0'0'57'0,"0"0"54"16,0 0-85-16,0 0 37 0,0 0-29 15,0 0-5-15,81-37 12 16,-81 37 5-16,0 0 23 16,0 0-35-16,0 0-2 15,0-4 19-15,0-7 7 16,0-2-12-16,0-7-35 15,0-5-9-15,0-1 1 16,-9 1 1-16,-3 7-1 16,-1 2-3-16,-3 8 9 15,1 4 20-15,2 4-13 16,-5 0-9-16,0 16-2 16,3 16-2-16,-6 8 1 0,6 1-3 15,-1 6 0-15,8-4 3 16,1-5-3-16,5-9 2 15,2-8-3-15,0-12 0 16,0-6 0-16,0-3 0 16,15-8 16-16,3-23 12 15,2-4-27-15,0 0-1 16,-5 3-20-16,-1 8 11 16,-1 6 9-16,1 6 1 15,-1 6 0-15,3 5 5 16,3 1 7-16,6 1-6 15,-2 23 0-15,1 6-2 16,-1 1 5-16,-4-6-7 0,0-4 7 16,-4-12-7-16,-4-6 9 15,2-3 4-15,-2-4-5 16,1-25 2-16,-3-7-10 16,-3-6-3-16,-6-5 0 15,0-10-7-15,0-5 0 16,0-6 2-16,0-1 5 15,0 8 0-15,0 12 3 16,0 17-2-16,0 16 3 16,0 10 21-16,0 6-2 15,0 0-23-15,0 18-8 16,0 16 8-16,0 17 0 0,0 9 6 16,0 13 1-16,0 8 13 15,0 5-10-15,2-4-3 16,3-7-4-16,4-15-1 15,-2-12 0-15,-3-16-2 16,0-15-47-16,0-12-87 16,6-5-171-16,1-18-247 15</inkml:trace>
  <inkml:trace contextRef="#ctx0" brushRef="#br0" timeOffset="78084.11">15791 3904 680 0,'0'0'265'16,"0"0"-111"-16,0 0-42 16,0 0-81-16,0 0-21 0,0 0-10 15,22 63 9-15,-13-30-3 16,-1-1 3-16,2-5 1 16,-3-8-8-16,-1-6 6 15,-2-8-6-15,2-5 1 16,-4 0 9-16,4 0 7 15,3-8-1-15,3-16-12 16,-2-8-6-16,3-8-5 16,-1-2-11-16,-3 4 7 15,-1 8 8-15,-1 11 2 16,-2 14 20-16,-3 5 23 16,3 0-44-16,1 10 1 0,1 14-1 15,2 5 11-15,0 3-2 16,-1-1-4-16,6 1 0 15,-1-2-1-15,8-2 10 16,-2-6-2-16,2-5-4 16,-3-9-8-16,-5-5 1 15,5-3 3-15,-1 0 1 16,6-19 7-16,4-13-5 16,-3-4-7-16,-2-8-4 15,-4 4-12-15,-5-4 2 16,-5 1-6-16,-4 5 18 15,-4 6 2-15,0 7 3 16,0 13-1-16,0 7 8 0,0 3 1 16,0 2-6-16,-10 0-5 15,-7 7-3-15,-6 16 1 16,1 7 2-16,5 12 0 16,3 6 0-16,9 8 5 15,5 0 6-15,5-6 2 16,31-8 2-16,8-14-3 15,8-13 1-15,6-15-5 16,-5-3-3-16,-4-29-5 16,-13-11-32-16,-14-10-74 15,-15 2-339-15</inkml:trace>
  <inkml:trace contextRef="#ctx0" brushRef="#br0" timeOffset="79531.95">10370 5278 398 0,'0'0'93'15,"0"0"-51"-15,0 0 26 16,0 0-17-16,0 0-12 16,0 0-1-16,62-4-10 15,-35 0 6-15,-3 1 12 16,1 3-9-16,-1 0-10 16,5 0-13-16,7 0-2 15,11 0 0-15,11 0 11 16,13 0-1-16,14 0-8 15,9 0 3-15,3 0 8 16,6 0 2-16,-2 0-2 0,-8 0 2 16,-4 0 15-16,-7 0-18 15,-3 7-11-15,3-2 0 16,0 0-1-16,3-3-2 16,4-2 4-16,11 0 7 15,6 0-1-15,2 0 7 16,-2-2-13-16,-9 2-1 15,-1 0-6-15,-5 0-1 16,6 0-3-16,-1 0 1 16,4 0-1-16,6 0-2 15,8 0 4-15,13-13-2 0,7-2 4 16,0 2-7 0,-4 5 15-16,-13 8-10 0,-3 0-2 15,-4 3-1-15,0 13-1 16,4-4 2-16,5-4-2 15,8-8 2-15,9 0 0 16,8 0 1-16,15-7-1 16,4-4-3-16,-1 4 2 15,-3 5 0-15,-3 2-2 16,-2 0 0-16,2 7 0 16,6 6 1-16,-1-2-1 15,4-3 2-15,-3-5-1 16,1-1-1-16,2-2 1 15,-9 0 0-15,-13 0 1 0,-21 0 2 16,-19 0 5-16,-9 0 4 16,-3 0-1-16,-9-3 11 15,-12-3 0-15,-19-1 0 16,-20 3-6-16,-13 3-15 16,-11-3-2-16,-7 4-1 15,-16 0-51-15,-39 0-52 16,-30 16-94-16,-25-2-283 15</inkml:trace>
  <inkml:trace contextRef="#ctx0" brushRef="#br0" timeOffset="80835.03">12713 5729 301 0,'0'0'167'16,"0"0"-14"-16,0 0 12 15,0 0-11-15,0 0-52 16,0 0-9-16,0 0-33 15,31-65-16-15,-23 65-32 0,6 13-12 16,6 19-1 0,2 8 0-16,1 4 1 0,-2-2 3 15,2-3 1-15,-5-13 1 16,-5-9-3-16,1-11-2 16,3-6-51-16,6-14 19 15,2-20-15-15,-1-8-7 16,-2-4 34-16,-4 2 16 15,-5 1 4-15,-1 9 5 16,-4 4 10-16,-3 9 16 16,-3 6 33-16,0 10-9 15,0 5-8-15,-2 0-28 16,0 0-19-16,0 4-7 16,0 28-11-16,0 15 18 0,-2 16 29 15,-17 9-13-15,-6 6-1 16,-2 5-11-16,-2-4-2 15,4-4 5-15,8-12-5 16,3-16-2-16,8-15-31 16,6-15-139-16,0-17-110 15,0 0-362-15</inkml:trace>
  <inkml:trace contextRef="#ctx0" brushRef="#br0" timeOffset="82661.55">13228 6078 87 0,'0'0'295'16,"0"0"-42"-16,0 0-32 16,0 0-50-16,0 0-11 15,0 0-89-15,77-50-17 16,-36 47-4-16,-1 3-8 0,-3 0-27 16,-1 0-9-1,-7 0-4-15,0 0-2 0,-4 0-9 16,1 0-140-16,-3 0-342 15</inkml:trace>
  <inkml:trace contextRef="#ctx0" brushRef="#br0" timeOffset="82973.53">13923 5779 656 0,'0'0'114'0,"0"0"-15"16,0 0-11-16,0 0-27 0,0 0-28 16,0 0 3-16,15-50 24 15,-10 47 33-15,-5 3-14 16,0 0-14-16,0 0-32 16,0 0-25-16,2 7-8 15,0 25 0-15,3 12 1 16,-1 14 4-16,-4 4-4 15,0 2 2-15,0-2 1 16,0-6-2-16,0-11 1 16,-4-10-3-16,-3-14-43 15,0-11-79-15,3-10-94 16,4-8-96-16</inkml:trace>
  <inkml:trace contextRef="#ctx0" brushRef="#br0" timeOffset="83221.45">13936 5639 637 0,'0'0'249'16,"0"0"-63"-16,0 0-20 15,0 0-88-15,0 0-55 16,0 0-22-16,60-109 5 16,-15 109 3-16,-3 0-9 15,-8 0 7-15,-10 15-7 16,-11 14-4-16,-8 7-6 15,-5 11-5-15,-5-1 11 16,-22 0 4-16,2-4 3 16,2-8 5-16,5-5-8 0,7-6-105 15,7-9-204-15,4-8-453 16</inkml:trace>
  <inkml:trace contextRef="#ctx0" brushRef="#br0" timeOffset="84345.59">14195 6145 369 0,'0'0'309'0,"0"0"-124"0,0 0-24 16,0 0-111-1,0 0-23-15,0 0-16 0,109-134 3 16,-80 89 7-16,0-5-13 15,-2-3 0-15,-3 3-3 16,-6 4-4-16,-7 14 2 16,-8 12 44-16,-3 9 23 15,0 11-24-15,-7 0-29 16,-22 13-12-16,-4 15-4 16,2 6-1-16,8 0 0 15,13-2-1-15,10-10-4 16,0-3 0-16,10-2 5 15,17-4 12-15,4-8-9 0,2-1-3 16,-4-4-1-16,-9 0-49 16,-4 0-3-16,-7 0 29 15,-3 0 23-15,4 0-1 16,-2 0 4-16,3 7-1 16,1 7 1-16,-4 7 1 15,1 5-3-15,-1 2 10 16,0-3-7-16,3-9 1 15,5-6 6-15,1-4 5 16,6-6 13-16,-3 0-8 16,2-4-8-16,0-13-4 15,1-2-6-15,2-5-1 0,-4-7-1 16,2-3-25 0,-3-3-1-16,1-1 13 0,-6-1-15 15,-1 3 22-15,-6 7 4 16,-6 4-1-16,-2 9 1 15,0 4 2-15,0 4 13 16,-16 8-5-16,-3 0-2 16,1 0-4-16,-3 12-1 15,2 16 3-15,1 10 27 16,7 3 10-16,6 0-10 16,5-1-13-16,0-2-7 15,13-6-4-15,16-4-5 16,5-10 0-16,9-9 2 15,1-9-4-15,3 0-77 16,4-14-77-16,-2-9-37 16,1 1-101-16,-9 2 63 15,-7 2 229-15,-5 2 23 0,-9 0 120 16,-7 2 14-16,-2-2-16 16,-6 2-45-16,0 0 6 15,-5-2-45-15,0 2-23 16,0 2-12-16,0 0-4 15,-10 1-1-15,-7 6-3 16,-10 5-5-16,-6 0-2 16,-7 7-5-16,-1 20 4 15,3 4 12-15,11 4 2 16,7 1-9-16,14-3-9 16,6-5 6-16,0-7-8 15,13-5 2-15,9-6 5 0,1-10 3 16,3 0 3-1,-1-7-2-15,2-17-6 0,2-11-4 16,-5-4-2-16,0-6-5 16,-5-7-16-16,-6-9 7 15,-2-2 8-15,-2-5 7 16,0 10 2-16,-7 14-2 16,0 21 7-16,-2 17 21 15,0 6-2-15,0 0-26 16,0 34-8-16,0 20 8 15,0 19 12-15,0 8-2 16,12 0-4-16,3-3 1 16,-6-5-7-16,-6-11 0 0,-3-10-36 15,0-18-244-15,0-16-717 16</inkml:trace>
  <inkml:trace contextRef="#ctx0" brushRef="#br0" timeOffset="85659.4">12898 6479 306 0,'0'0'97'15,"0"0"-86"-15,0 0 1 16,0 0-4-16,0 0 3 15,0 0 31-15,0 0 16 16,-63 9-9-16,63-7 14 16,0 3 82-16,27-1-75 15,21-3 58-15,27-1-44 0,22 0-32 16,32 0-14-16,30 0-23 16,33 0-8-16,35-1 4 15,25-8-10-15,17 0 1 16,1-1 0-16,-25 4 22 15,-39 6 51-15,-51 0-35 16,-45 0-26-16,-41 0 3 16,-26 2 14-16,-19 0 1 15,-10 0 11-15,-10-1 2 16,-2 1-9-16,-2 0-8 0,0 1-14 16,0-1-7-1,0 2-7-15,0 10-9 0,-11 12-83 16,-25 6-40-16,-15 0-276 15</inkml:trace>
  <inkml:trace contextRef="#ctx0" brushRef="#br0" timeOffset="86483.61">13731 7128 237 0,'0'0'69'0,"0"0"-54"16,0 0 9-16,0 0 46 15,0 0 24-15,0 0-4 16,18 0-9-16,-16 0 18 16,2 0 3-16,1-6-27 15,-1-12-47-15,-1-2-22 16,-1-5 13-16,-2-3-10 16,0-4 2-16,0-5 6 15,0 2 17-15,-5 3 30 16,-8 11-11-16,0 5-31 15,-1 7-8-15,-1 7-13 0,-5 2 10 16,-5 0-6-16,0 16-2 16,-1 9 0-16,4 1-1 15,2 1 0-15,4 8 4 16,7 3-2-16,2 2 3 16,7 1-1-16,0-5 0 15,0-8 0-15,0-9-6 16,13-7 0-16,1-7 2 15,7-5-1-15,2 0 12 16,11-29 5-16,0-9-14 16,-1-4-2-16,-1-2-2 15,-8 4 1-15,-2 0-1 16,-2 6 5-16,-5 6-5 0,-1 8 9 16,-5 8-4-1,-5 7 9-15,-4 5-1 0,0 0-13 16,0 25-21-1,0 21 21-15,0 19 7 0,0 10 13 16,0 8-14-16,-6-4 0 16,-1-4-5-16,7-15-1 15,0-11-86-15,0-16-109 16,5-16-161-16,15-17-229 16</inkml:trace>
  <inkml:trace contextRef="#ctx0" brushRef="#br0" timeOffset="87023.17">14299 7031 495 0,'0'0'194'0,"0"0"-87"16,0 0-30-16,0 0-23 16,0 0-39-16,0 0-5 15,0-15-1-15,0 15-8 16,0 0-1-16,0 0-9 15,0-5 9-15,0-2 41 16,0-5 12-16,-10-2-34 16,0-6-7-16,4 0 3 15,-3-2 7-15,-2 1 17 16,2 8 15-16,2 3-7 16,1 6-15-16,-4 4-7 0,-1 0-22 15,-4 0-3-15,-3 15 0 16,-2 9 0-16,0 7 2 15,6 1 6-15,1 2-8 16,7 0 7-16,6-3 0 16,0-8-7-16,0-7 0 15,0-6 7-15,8-8-5 16,7-2 1-16,8 0 13 16,2-20-4-16,4-8-12 15,-2-6 0-15,0-2-7 16,-4 4 2-16,0 0-5 15,-3 6 10-15,-7 9 0 16,-3 4 4-16,-6 9 11 16,-4 4 0-16,0 0-15 15,0 20-13-15,0 28 5 0,0 22 8 16,-2 13 20-16,-10 7-15 16,3-4-3-16,1-7-2 15,0-4-45-15,0-14-262 16,-1-13-651-16</inkml:trace>
  <inkml:trace contextRef="#ctx0" brushRef="#br0" timeOffset="87555.84">13406 7853 576 0,'0'0'254'15,"0"0"-93"-15,0 0-7 16,0 0-61-16,0 0-20 16,0 0-20-16,0 0-8 15,31-135-13-15,-24 135-14 16,-1 0-18-16,-4 26-9 16,-2 18 9-16,0 14 2 0,0 10 0 15,-6 11 1-15,-5-1 3 16,4-4-6-16,7-11-59 15,0-14-91-15,0-24-128 16,20-24-231-16</inkml:trace>
  <inkml:trace contextRef="#ctx0" brushRef="#br0" timeOffset="87915.62">13676 7892 486 0,'0'0'246'0,"0"0"-67"15,0 0-8-15,0 0-35 16,0 0-49-16,0 0-23 0,64-157-35 16,-40 142-10-16,3 5-10 15,-4 8-4-15,-3 2-1 16,-1 4-4-16,-3 20-3 16,-5 10 1-16,-6 0-4 15,-5 2 3-15,0-2 1 16,-11 0-5-16,-20 1-2 15,-5-1 6-15,-7 0 3 16,3 0 21-16,7-8-3 16,8-8 2-16,17-8 0 15,8-10-14-15,0 0 10 16,20 0-6-16,24-6 8 0,16-9 1 16,9 1-15-1,3 3-4-15,-5 7-27 0,-7 4-44 16,-4 0-66-16,-12 0-225 15,-8 0-256-15</inkml:trace>
  <inkml:trace contextRef="#ctx0" brushRef="#br0" timeOffset="88260.48">14364 7856 509 0,'0'0'224'15,"0"0"-39"-15,0 0-66 16,0 0 1-16,0 0-27 15,0 0-57-15,16-90-36 16,-16 92-24-16,0 16 24 0,0 8 0 16,-6 1 5-16,2 1-2 15,4 4 5-15,0 1-3 16,0 4 8-16,14 1 8 16,4 2 3-16,0-6-4 15,-7-2-2-15,-9-4-12 16,-2-4 1-16,0 0-6 15,-7-2-1-15,-10-4 9 16,1-4 1-16,3-8-7 16,7-6-2-16,2 0 7 15,2-2-6-15,-2-17-2 16,0-10-6-16,2-2-30 16,-1-4-14-16,1 3-44 0,2-3-114 15,0 4-208-15</inkml:trace>
  <inkml:trace contextRef="#ctx0" brushRef="#br0" timeOffset="88330.47">14364 7856 670 0</inkml:trace>
  <inkml:trace contextRef="#ctx0" brushRef="#br0" timeOffset="88440.42">14364 7856 670 0,'94'-6'459'0,"-94"6"-248"0,0 0-95 0,0 0-31 0,0 0-33 0,0 0-45 15,76-110 0-15,-18 99-4 16,-2 8 1-16,-10 3-4 15,-8 0-47-15,-11 0-26 0,-14 23-57 16,-6 2-180 0,-7 1-193-16</inkml:trace>
  <inkml:trace contextRef="#ctx0" brushRef="#br0" timeOffset="88720.07">13947 8809 1130 0,'0'0'211'0,"0"0"-133"16,0 0-51-16,0 0-27 16,0 0-2-16,0 0-62 15,0 65-189-15,0-40-399 16</inkml:trace>
  <inkml:trace contextRef="#ctx0" brushRef="#br0" timeOffset="88853.35">13890 9284 788 0,'0'0'137'0,"0"0"-137"0,0 0-46 16,0 0-260-16</inkml:trace>
  <inkml:trace contextRef="#ctx0" brushRef="#br0" timeOffset="88990.27">13950 9807 1084 0,'0'0'92'0,"0"0"-77"16,0 0-15-16,0 0-166 16,0 0-643-16</inkml:trace>
  <inkml:trace contextRef="#ctx0" brushRef="#br0" timeOffset="89954.98">13500 11059 34 0,'0'0'247'16,"0"0"40"-16,0 0-67 15,0 0-52-15,0 0-16 16,0 0-22-16,29-83-49 16,-27 71-28-16,0 5-9 15,-2 5-14-15,0 2-15 16,2 0-15-16,-2 0 0 15,0 9-9-15,0 21 2 16,0 13 7-16,0 3 0 16,0 4-1-16,0-1 2 15,0 2 0-15,0-7-1 16,-2-3 0-16,0-12-1 16,-3-7 2-16,2-10-2 0,3-5 2 15,0-7-1-15,0 0 6 16,0-5 8-16,10-24 5 15,19-11-19-15,6-11-6 16,5 2 6-16,-1 0 3 16,-6 6-3-16,-7 8 4 15,-6 5-3-15,-1 10-2 16,-4 6 3-16,1 8-2 16,-3 6 0-16,-1 0-15 15,-2 1 12-15,1 22 0 16,3 7 0-16,-3 9 1 15,-2 4 2-15,-2 1 4 16,-5-2-4-16,-2 0 0 0,0-8-76 16,4-7-110-16,3-11-243 15</inkml:trace>
  <inkml:trace contextRef="#ctx0" brushRef="#br0" timeOffset="90120.88">14061 11229 650 0,'0'0'411'16,"0"0"-245"-16,0 0-74 16,0 0-19-16,0 0-65 15,0 0-3-15,96-28-5 16,-72 27-22-16,-6 1-132 0,-5 0-133 16,-1-3-293-16</inkml:trace>
  <inkml:trace contextRef="#ctx0" brushRef="#br0" timeOffset="90329.77">14395 11021 817 0,'0'0'238'0,"0"0"-66"16,0 0-69-16,0 0-36 15,0 0-22-15,0 0-45 16,14-28 0-16,-5 62 0 15,-3 10 3-15,-2 2 3 16,-4 5-2-16,0 2-4 0,0-9-50 16,0-8-209-16,0-14-529 15</inkml:trace>
  <inkml:trace contextRef="#ctx0" brushRef="#br0" timeOffset="92865.39">14148 11113 173 0,'0'0'70'0,"0"0"-7"16,0 0 39-16,0 0-3 15,0 0-52-15,0 0-47 16,-2-23 4-16,-17 43-4 16,-2 1 13-16,-4 5 4 15,-2-3-9-15,3 2 1 16,4-4 2-16,6-4 2 15,8-9-6-15,4-6-3 0,2-2 7 16,0 0 7-16,19-10 15 16,10-10-3-16,2-3-14 15,0-2-15-15,-8 3-1 16,-9 4 0-16,-8 5-1 16,-6 1 1-16,0 3 4 15,0 5-4-15,-11 4-7 16,-13 0 7-16,-3 2-5 15,0 18 5-15,7 3 11 16,5-4 9-16,8-3 8 16,7-6 6-16,0-8-15 15,0-2-17-15,13 0 16 16,12 0 41-16,8-4-28 16,3-16-17-16,4-3-10 15,0-6-4-15,-2-1-38 0,-7 2 12 16,-8 5 16-16,-10 9 10 15,-9 9 6-15,-4 3 34 16,0 2-25-16,0 0-15 16,-15 10-11-16,-6 13 11 15,-5 8 7-15,3-1 12 16,4-2-4-16,-2-2 11 16,8-8 5-16,2-4-8 15,6-8-15-15,3-3 0 16,2-3 4-16,0 0 8 0,4 0 6 15,25-20 18-15,12-12-26 16,5 3-14-16,0-1 0 16,-11 5-4-16,-10 8 0 15,-12 9 0-15,-11 4 0 16,-2 4 0-16,0 0-15 16,-2 12-15-16,-19 17 30 15,-2 8 23-15,-2 3-10 16,0-4 1-16,3-2-8 15,4-8 3-15,4-10-5 16,8-8 0-16,6-8 1 16,0 0 18-16,11-20-1 15,18-12-22-15,6-4 0 16,4 2-14-16,-8 5-2 16,-6 6-18-16,-10 7 34 0,-9 9 5 15,-4 6-1-15,-2 1 8 16,0 0-12-16,0 12 10 15,-6 14-9-15,-17 6 28 16,0 0 9-16,-2-4-19 16,5-7-7-16,7-7-4 15,3-5 1-15,8-9-9 16,2 0-16-16,0-6-127 16,10-30-309-16</inkml:trace>
  <inkml:trace contextRef="#ctx0" brushRef="#br0" timeOffset="93219.22">14262 10517 948 0,'0'0'169'0,"0"0"-69"15,0 0-56-15,0 0-44 16,0 0-11-16,0 0 0 16,-23 109 11-16,-10-51 0 15,-5-2-105-15,5-8-348 16</inkml:trace>
  <inkml:trace contextRef="#ctx0" brushRef="#br0" timeOffset="96458.4">20079 3766 387 0,'0'-19'159'16,"0"7"31"-16,0 2-37 15,0 2-56-15,0 3 11 0,0 2-15 16,0 3-33 0,0 0-11-16,0 0-7 0,0 0-28 15,0 18-14-15,0 33-15 16,0 29 15-16,0 24 21 16,-2 12-3-16,-9-2 7 15,1-7-22-15,2-17 8 16,4-16-7-16,2-20-1 15,2-19-3-15,0-15-4 16,0-14-63-16,0-6-47 16,0-8 1-16,-5-24-73 15,3-14-252-15</inkml:trace>
  <inkml:trace contextRef="#ctx0" brushRef="#br0" timeOffset="96833.2">20004 3935 276 0,'0'0'319'0,"0"0"-142"15,0 0 1-15,0 0-74 16,0 0 4-16,0 0-21 16,75-414-30-16,-25 368-37 15,6 12-1-15,-3 11-8 16,-2 15-7-16,-6 8-3 16,-7 20-2-16,-5 18-5 15,-13 11 0-15,-9 3 5 16,-11-3-17-16,-2 4 15 15,-29-3-8-15,-13 4 7 16,-12 2 4-16,-2-3 7 0,-5-5-7 16,3-10-1-1,9-9 1-15,13-14 6 0,18-6-5 16,11-7 1-16,9-2 4 16,0 0 36-16,23 0 10 15,14 7-29-15,13 18-10 16,2 18-8-16,-2 16-2 15,-10 5-1-15,-11 2-2 16,-7-13 0-16,-7-6-3 16,-1-15-53-16,-3-19-173 15,3-13-347-15</inkml:trace>
  <inkml:trace contextRef="#ctx0" brushRef="#br0" timeOffset="97485.83">20633 4073 274 0,'0'0'442'15,"0"0"-365"-15,0 0-77 16,0 0 6-16,0 0-6 16,0 0 11-16,27 10-5 15,-27-5 11-15,0 2 14 16,0-6 6-16,0-1 1 15,0 0-8-15,0 0 5 0,0 0 25 16,0 0 6 0,0 0 0-16,0-12-16 0,0-8-31 15,0-2-17 1,0 3 3-16,0-2-3 0,-8 3 4 16,0 1 4-16,-1 3-3 15,-3 5-5-15,-1 6-2 16,-3 3-14-16,-5 0 14 15,-6 26 6-15,-4 7-2 16,2 12-1-16,4 5 7 16,4 5-10-16,9 2 2 15,7-3 7-15,5-6-2 16,0-3-6-16,7-11 12 16,6-13-13-16,-2-10-3 0,0-8-2 15,3-3 5-15,3 0 3 16,6-23 28-16,-1-6-16 15,5-9-15-15,-5-2 10 16,0 0-10-16,-1-6-13 16,-2 3 5-16,-3 1 8 15,-3 12 0-15,-3 11 4 16,-6 10 2-16,-2 7-6 16,-2 2 0-16,0 6-31 15,0 21-3-15,0 10 34 16,0 4 15-16,0 3 1 15,0 0-6-15,11-2-3 16,3-3 0-16,-1-6-3 16,-2-8-2-16,1-5-2 15,-4-15-11-15,10-5-74 0,-2-2-124 16,2-23-80-16,-1-10-276 16</inkml:trace>
  <inkml:trace contextRef="#ctx0" brushRef="#br0" timeOffset="98304.38">20889 4114 336 0,'0'0'333'0,"0"0"-50"16,0 0-108-16,0 0-34 16,0 0-67-16,0 0-45 15,22-55-29-15,-22 72-10 16,5 17 7-16,-3 6 3 16,2 1 6-16,-4-6 1 15,2-4-2-15,-2-9 0 0,0-8-5 16,0-8 1-16,0-4-1 15,0-2 6-15,0 0-1 16,2-5-5-16,4-20-7 16,2-11-51-16,3-7-3 15,5 5 46-15,-1 1 15 16,1 11 2-16,-3 6 5 16,1 9 27-16,-5 11-7 15,2 0-8-15,5 0-14 16,1 16 3-16,1 8 11 15,-3 5-1-15,-1 1-12 16,-5-2 0-16,-3-4-3 16,0-4-2-16,-4-8 3 0,0-6-1 15,-2-6-1-15,2 0-4 16,2 0-5-16,3-11 0 16,5-16-25-16,5-13-100 15,3-2 32-15,-5-4 81 16,-1-3 11-16,-5-1 8 15,-5 0 40-15,1 4 35 16,-3 8-4-16,3 13-17 16,-3 12-9-16,-2 11-12 15,2 2-18-15,-2 0-15 16,0 0-5-16,3 4-8 16,-3 20 12-16,0 6-3 0,0 11-4 15,-3 6 7-15,-11 5 1 16,2 11 3-16,-2 5 5 15,5 4-1-15,3-2 0 16,6-6 2-16,0-14 1 16,0-13-5-16,6-18 2 15,3-12-7-15,2-7 3 16,7-10 1-16,2-18 26 16,7-11-22-16,-2-5-7 15,-2 0 3-15,0 0-4 16,-1 2-8-16,-3 6 0 15,-9 10-12-15,-3 12 19 16,-7 7-1-16,0 7-8 0,0 0-21 16,-7 3-15-1,-13 16 40-15,-5 8 6 0,6 5 5 16,5 1 3-16,12 2-5 16,2 1 3-16,0 0 3 15,22-4 1-15,3-2-5 16,0-10-5-16,2-4-7 15,-1-16-104-15,3 0-147 16,4-22-328-16</inkml:trace>
  <inkml:trace contextRef="#ctx0" brushRef="#br0" timeOffset="98463.78">21827 4168 31 0,'0'0'7'0,"0"0"-6"16,0 0 3-16,0 0-8 15,0 0-35-15</inkml:trace>
  <inkml:trace contextRef="#ctx0" brushRef="#br0" timeOffset="99217.4">21827 4168 88 0,'0'0'144'15,"0"0"78"-15,0 0-39 16,0 0-18-16,0 0-51 16,0 0-26-16,0-46-18 0,0 45-6 15,0 1-19-15,0 0-25 16,0 0-16-16,0 0-4 16,0 0-11-16,-4 13-16 15,0 17 27-15,-3 9 3 16,4 1 6-16,3 1 14 15,0 0 3-15,8-7-1 16,13-10-1-16,6-7-5 16,-2-12-14-16,-5-5 15 15,3 0-3-15,-8-16 1 16,-2-12-10-16,-2-8-8 16,-8-5-7-16,-3-8-22 15,0-4 14-15,-5 8 6 0,-15 7 8 16,0 12 0-16,0 13-1 15,0 12 4-15,-5 1-1 16,-2 19 0-16,1 21 5 16,-1 6 2-16,7 5-3 15,9-3 2-15,9-4-2 16,2-9-2-16,2-9-3 16,15-8 0-16,6-9 9 15,-3-6-2-15,2-3 7 16,1 0-2-16,1-23-5 15,-1-3-7-15,1-6-17 16,2-1-1-16,-3 2 7 0,-1 4 6 16,-2 8 5-1,-6 9 3-15,-8 4-1 0,-1 6 16 16,-1 0-15-16,-2 12 1 16,8 14-4-16,-4 4 14 15,-2 4-2-15,-1 1-4 16,-3-4-3-16,0-2-1 15,0-8-4-15,0-7 3 16,0-10 0-16,0-4-2 16,0 0 8-16,0 0 5 15,0-20 6-15,20-19-20 16,11-10-23-16,7 0-1 0,2 0 21 16,-4 10 3-16,-5 11 1 15,-13 15 1-15,-2 11 12 16,-6 2-8-16,-1 21-6 15,3 28-7-15,-6 13 7 16,5 6 0-16,-1-2 0 16,-4-10-24-16,7-13-122 15,-1-19-78-15,-3-18-195 16</inkml:trace>
  <inkml:trace contextRef="#ctx0" brushRef="#br0" timeOffset="99683.15">22855 3837 856 0,'0'0'280'15,"0"0"-117"-15,0 0-91 16,0 0-28-16,0 0-44 16,0 0-12-16,7 35 12 15,-18 17 0-15,-10 8 0 16,-3 8 2-16,-7 9-1 15,-1 1-1-15,-1-1 5 16,0-6 6-16,4-10-6 16,6-16-1-16,10-14 9 15,9-17-13-15,4-14 5 16,0 0 2-16,4-25-2 16,19-21-5-16,4-15-27 0,1-14 13 15,4-3-12-15,1-4-33 16,-2-2 23-16,0 9 36 15,-9 11 4-15,1 16 14 16,-7 18 29-16,-6 12 1 16,-3 12-6-16,-5 6-14 15,2 0-25-15,4 14-3 16,-2 28-2-16,-1 20 2 16,-1 14 2-16,-2 11 4 15,0 0-3-15,0 1 0 16,4-7-2-16,-4-11 0 15,0-13-1-15,-2-19-54 16,0-22-145-16,0-16-386 0</inkml:trace>
  <inkml:trace contextRef="#ctx0" brushRef="#br0" timeOffset="100307.43">22813 4225 1147 0,'0'0'159'15,"0"0"-117"-15,0 0-34 16,0 0 0-16,0 0 38 16,0 0-38-16,146 100 7 15,-103-94-13-15,-3-6-1 16,0 0-1-16,1-8-12 0,1-14-67 16,-5 0-97-16,-5 2 11 15,-6 2 131-15,-5 6 34 16,-8 0 10-16,-1 0 44 15,-6 2 38-15,-4 2-3 16,-2 3-2-16,0 5-37 16,0 0-23-16,0 0-18 15,-4 0 1-15,-14 0-8 16,-9 9 1-16,-2 21-2 16,-5 8 6-16,8 10 5 15,6 2-12-15,8-4 8 16,12-6-8-16,0-8 4 15,10-10-4-15,21-12-6 0,9-10 6 16,2 0 12 0,-3-15-12-16,-4-18-3 0,-4-10-45 15,-2-6-68-15,2-7-59 16,-2-6 39-16,-4 0 66 16,-3-3 70-16,-6 5 46 15,-3 6 13-15,-4 6 30 16,0 9 6-16,-5 16 5 15,-2 9-25-15,1 10-23 16,-1 4-25-16,-2 0-13 16,0 12-14-16,2 26-1 15,-2 22 1-15,0 14 6 0,0 7 3 16,0 0 0 0,0-2 0-16,0-9-1 0,0-8-4 15,0-11-1-15,0-15-2 16,0-10-1-16,0-12 0 15,0-14-58-15,-2 0-97 16,-9-22-118-16</inkml:trace>
  <inkml:trace contextRef="#ctx0" brushRef="#br0" timeOffset="100801.83">23495 4303 9 0,'0'0'941'0,"0"0"-697"15,0 0-113-15,0 0-70 16,0 0-28-16,0 0-27 15,131-92-6-15,-102 92-4 16,-2 0-22-16,-2 0-27 0,-1 0-47 16,1 0 4-1,-1-8 31-15,-6-3 30 0,-5 6 35 16,-6 0 2-16,-7 5 14 16,0 0 30-16,0 0-19 15,0 0-27-15,0 17 0 16,-9 9 26-16,-2 6 7 15,2 0-11-15,0 2-5 16,4-2-9-16,3-4 4 16,2-11-3-16,0-4 6 15,0-6-13-15,0-6 0 16,0-1 11-16,2 0-13 0,12-12-2 16,4-9-66-1,4-10 0-15,-1-1 24 0,2-2-12 16,-2 2 51-16,-1 4 5 15,-3 6 10-15,-5 8 22 16,-5 8 88-16,1 6-20 16,2 0-50-16,1 0-18 15,4 18-2-15,1 10-8 16,-3 4-19-16,3 4 7 16,-1-2-2-16,1-4-5 15,-3-9 2-15,-11-11-3 16,6-8-2-16,0-2-24 15,7 0-65-15,8 0-134 16,6-23-157-16</inkml:trace>
  <inkml:trace contextRef="#ctx0" brushRef="#br0" timeOffset="101356.53">24353 4221 459 0,'0'0'382'16,"0"0"-194"-16,0 0-34 15,0 0-75-15,0 0-32 16,0 0-30-16,9-36-17 15,-20 31-8-15,-2 2 8 16,-3 3-9-16,-2 0 6 16,-2 3 1-16,-3 26 2 15,2 7 1-15,0 6 6 0,8-4 3 16,8-4-6 0,5-10-1-16,0-7-3 0,12-14 0 15,7-3-1-15,2-3-5 16,-3-23 5-16,-3-6-27 15,-2 1-18-15,-1 1-24 16,-1 6 35-16,0 5 28 16,2 6 7-16,0 6 28 15,-1 7 44-15,-1 0-30 16,1 8-9-16,1 23-15 16,3 3 3-16,-1 3 3 15,3-6-8-15,-5-7-10 16,1-7 9-16,-8-14-10 15,1-3-2-15,4 0 12 16,0-15 2-16,4-18-17 0,-1-6-13 16,-3-13-51-1,-7-12-35-15,-4-12-45 0,0-18 28 16,0-4 30-16,-10 6 86 16,-2 23 24-16,3 32 54 15,7 24 84-15,2 13-49 16,0 28-81-16,0 35-29 15,0 23 42-15,0 8 0 16,11 2-12-16,9-9-18 16,5-13-2-16,-2-14-11 15,-2-18 5-15,-3-12-7 16,-5-20-73-16,1-10-265 0</inkml:trace>
  <inkml:trace contextRef="#ctx0" brushRef="#br0" timeOffset="102175.4">28410 3641 778 0,'0'0'119'0,"0"0"7"15,0 0 11-15,0 0-46 16,0 0-21-16,0 0-22 16,60-74-15-16,-60 74-17 15,3 13-16-15,-1 38-17 16,-2 30 4-16,0 23 13 0,0 6 11 16,0-4-5-1,2-14 1-15,6-19-1 0,2-17-6 16,-3-20-46-16,-3-16-97 15,-4-18-140-15,0-4-457 16</inkml:trace>
  <inkml:trace contextRef="#ctx0" brushRef="#br0" timeOffset="102481.29">28470 3592 644 0,'0'0'223'16,"0"0"-106"-16,0 0 29 15,0 0-44-15,0 0-46 16,0 0-43-16,299-236-8 16,-259 236-5-16,-11 31-6 0,-9 9-5 15,-11 12-15-15,-9 6 7 16,-4 2 1-16,-32-4 11 16,-15 0 3-16,-9 1 4 15,-11-3 2-15,3-2 7 16,13-8 19-16,14-5-14 15,20-12-1-15,15-3-1 16,6 2-6-16,14 1-1 16,28 1-4-16,14-2 9 15,15-7-10-15,10-2-103 16,1-12-98-16,-4-5-342 16</inkml:trace>
  <inkml:trace contextRef="#ctx0" brushRef="#br0" timeOffset="103283.33">29139 3976 494 0,'0'0'283'16,"0"0"-161"-16,0 0-40 16,0 0 11-16,0 0-20 15,0 0-23-15,-11-30-30 16,11 30-10-16,-5 0-3 15,-6 0-7-15,-7 24-8 16,-6 8 3-16,-3 8 5 0,1 1 4 16,3-2-3-1,6-2 1-15,7-9-2 0,6-6-1 16,4-8-3-16,0-6 4 16,0-8-4-16,0 0-3 15,16-2 7-15,5-20 43 16,4-8-43-16,-2-5-15 15,-6-1 15-15,-3 4 4 16,-3 3-3-16,-2 4 4 16,-4 9 4-16,1 5-1 15,-4 8 17-15,0 3 6 16,-2 0-31-16,0 14-5 0,0 20-3 16,0 9 8-1,-4 5 11-15,0-4 3 0,4-4-7 16,0-8 1-16,0-10-5 15,0-8-3-15,0-11 10 16,4-3-6-16,3 0 0 16,4 0 10-16,7-20 5 15,2-6-19-15,3-3-9 16,-2 0-18-16,0 3 9 16,-3 4-3-16,-5 7 16 15,-3 4 4-15,-5 8 2 16,2 3 18-16,-5 0-19 15,1 10-10-15,3 16 10 16,-4 2 6-16,2-3 0 16,-1 0-3-16,-1-7 0 0,0-4 0 15,1-8-1-15,-1-2-1 16,0-4 0-16,3 0 6 16,3-4 6-16,8-22-13 15,4-6-47-15,-2-1-81 16,-1 8 102-16,-3 7 24 15,-5 10 2-15,1 4 20 16,0 4 53-16,3 0-33 16,3 12-27-16,2 13 1 15,0 4 5-15,-5 1-8 16,3-9-7-16,-8-2 1 16,0-9 3-16,-6-6-8 15,-2-4-65-15,0 0-50 16,2-10 38-16,5-21-159 0,-1-7-208 15</inkml:trace>
  <inkml:trace contextRef="#ctx0" brushRef="#br0" timeOffset="103673.18">29600 3904 187 0,'0'0'448'15,"0"0"-220"-15,0 0-48 16,0 0-5-16,0 0-50 16,0 0-70-16,38-166-48 15,-38 170-7-15,2 25-23 16,-2 14 23-16,0 9-2 15,0 3 5-15,0 0-4 16,0 1 2-16,-2 3 4 0,-7-5-4 16,1 0 4-16,-2-8-1 15,2-4 2-15,-1-12-3 16,5-12 3-16,4-8-3 16,0-10 1-16,13 0-4 15,18-26-1-15,9-6-16 16,2-6 5-16,-2 2 7 15,-1 0-15-15,-6 4-10 16,-9 8 25-16,-8 6 4 16,-12 10 2-16,-4 8 6 15,0 0-7-15,0 0-58 16,-13 14 26-16,-3 16 32 0,1 8 9 16,8 2 3-1,7 2 1-15,0-5-2 0,9-2-3 16,18-7-8-16,9-8-7 15,6-10-169-15,7-10-252 16</inkml:trace>
  <inkml:trace contextRef="#ctx0" brushRef="#br0" timeOffset="104363.66">30356 4105 198 0,'0'0'753'16,"0"0"-672"-16,0 0 0 16,0 0 21-16,0 0-38 0,0 0-55 15,-2-24-9-15,2 38-33 16,0 15 30-16,0 10 3 16,0 3 8-16,0-2-1 15,2-1 0-15,7-7-3 16,5-11 2-16,-6-7-4 15,-1-8 2-15,-3-6-3 16,1 0-1-16,4-24-28 16,0-16-88-16,1-6 35 15,-6-6 27-15,-4 3-6 16,0 12 54-16,0 9 6 16,-8 15 95-16,2 9 12 0,-5 4-23 15,-1 7-55 1,-3 22-1-16,-3 8-8 0,7-3 16 15,7-5-17-15,4-8-15 16,0-7 2-16,0-6-4 16,0-8 2-16,8 0-4 15,13 0 19-15,0-18 1 16,6-4-20-16,0 1-2 16,-2 6-9-16,-3 2-12 15,-4 8 14-15,0 2-9 16,-3 3-7-16,-1 0 17 15,-1 17 8-15,-2 7-4 16,-4 6 4-16,-5 0 2 0,-2-4 6 16,0-3-2-16,0-10 5 15,0-5-3-15,0-6-3 16,0-2 8-16,0-2-2 16,0-26 8-16,13-12-12 15,5-6-7-15,1 0 0 16,-2 7 1-16,1 12-1 15,1 10 1-15,2 11 3 16,4 6 8-16,-1 20-5 16,-2 29-6-16,-4 14 10 15,-7 7-7-15,-4-7-3 16,-5-8-1-16,-2-20-118 16,0-23-484-16</inkml:trace>
  <inkml:trace contextRef="#ctx0" brushRef="#br0" timeOffset="104888.42">31176 3671 704 0,'0'0'169'0,"0"0"-34"16,0 0 26-16,0 0-40 15,0 0-41-15,0 0-30 0,3-53-25 16,3 53-11-16,-2 17-13 15,6 24 0-15,-6 22 5 16,-4 23 5-16,0 15 7 16,0 11-10-16,0-4-5 15,0-7 1-15,2-15-3 16,3-19-1-16,-5-18-1 16,0-20-59-16,0-18-61 15,0-11-176-15,0-23-342 16</inkml:trace>
  <inkml:trace contextRef="#ctx0" brushRef="#br0" timeOffset="105143.9">31197 3805 446 0,'0'0'709'0,"0"0"-600"16,0 0-9-16,0 0-10 15,0 0-43-15,0 0-25 16,48-178-10-16,-5 163-12 15,4 0 0-15,-5 13-4 16,-4 2 6 0,-5 10-4-16,-10 23 0 0,-8 2-2 15,-15 9-13-15,0 5 15 16,-6-1 2-16,-21 1 0 0,0-6 1 16,-2-1-1-16,4-2-45 15,4 0-104-15,7-9-287 16</inkml:trace>
  <inkml:trace contextRef="#ctx0" brushRef="#br0" timeOffset="105472.71">31496 4160 1032 0,'0'0'158'15,"0"0"-62"-15,0 0 19 16,0 0-59-16,0 0-43 15,0 0-9-15,73-73 10 0,-51 73-10 16,-4 0-4 0,-2 8 0-16,-5 19-6 0,0 10 3 15,-2 4-1-15,-3 0 4 16,1-7 4-16,-5-10-4 16,0-12-6-16,-2-6 6 15,0-6 9-15,2 0-1 16,8-12 11-16,1-22 28 15,5-11-41-15,5-4-5 16,0-6-1-16,1 7 0 16,-2 6-21-16,0 12-33 15,1 16-64-15,-2 14-245 16,6 0-232-16</inkml:trace>
  <inkml:trace contextRef="#ctx0" brushRef="#br0" timeOffset="105841.51">31959 4180 281 0,'0'0'367'0,"0"0"-208"16,0 0-90-16,0 0-3 15,0 0-15-15,0 0-3 16,25 46 17-16,2-34 8 16,4-9-32-16,-3-3 0 15,-3 0-8-15,-3 0-14 16,-4-12-6-16,-5-8-13 15,-2-4 0-15,-6-4-10 16,-5 2 3-16,0 0-19 0,0 8 9 16,-3 5 17-1,-5 7-2-15,-10 6-9 0,-2 0 1 16,0 8 10-16,-2 16 14 16,2 8 23-16,1 4 0 15,6 5-6-15,7-1-2 16,6-2-9-16,0-2-12 15,2-2-5-15,20-8 0 16,5-4-2-16,6-11-1 16,6-10-27-16,5-1-72 15,1-8-114-15,-3-22-336 16</inkml:trace>
  <inkml:trace contextRef="#ctx0" brushRef="#br0" timeOffset="106216.23">32497 4177 743 0,'0'0'192'15,"0"0"-42"-15,0 0-11 16,0 0-69-16,0 0-69 16,0 0 10-16,-52-40-7 15,23 40-3-15,-4 12 4 16,4 16 1-16,-5 8 3 16,10 6 11-16,13 4-4 15,8-2-5-15,3 0-3 16,5-10-1-16,19-8-5 15,10-14 1-15,6-12-3 16,0-2-29-16,-9-32 1 16,-4-10 8-16,-11-12-41 0,-10-8-3 15,-6-10 42-15,0-17 14 16,0-9 8-16,0 6 4 16,0 17 23-16,0 32 53 15,0 27-8-15,0 18 16 16,0 4-73-16,0 42-15 15,-8 24-8-15,0 20 8 16,8 2 12-16,0-2-6 16,0-6-4-16,2-9-2 15,10-7-86-15,-10-15-227 16</inkml:trace>
  <inkml:trace contextRef="#ctx0" brushRef="#br0" timeOffset="106793.33">29255 4858 361 0,'0'0'234'0,"0"0"-170"16,0 0-50-16,0 0 20 15,0 0 91-15,0 0 6 16,-338-12-63-16,390 24-15 0,42 9-6 16,49 0 38-1,42-5-38-15,38-2-16 0,56-14-23 16,64 0 3-16,58 0-8 15,38-19 1-15,0 4 65 16,-40 10-29-16,-59 5-17 16,-69 0-14-16,-68 0-1 15,-62 0 0-15,-60 0 17 16,-38-2 8-16,-28-3-6 16,-15 2-10-16,0-6-9 15,-15 4-4-15,-20-2-8 16,-17 7-31-16,-14 0-50 15,-11 3-219-15,-7 5-362 16</inkml:trace>
  <inkml:trace contextRef="#ctx0" brushRef="#br0" timeOffset="107633.33">19630 5175 598 0,'0'0'262'16,"0"0"-151"-16,0 0-84 15,0 0-27-15,0 0 36 16,0 0-11-16,476 19 14 16,-217-19 3-16,55-7-12 15,58-5-5-15,45 4 23 16,27 7-30-16,13 1 9 16,2 0-10-16,-8 0 9 15,-23 13 11-15,-45 6-8 16,-50 3-4-16,-69 1-12 15,-61 0-4-15,-58-5-4 16,-60-6-2-16,-47-6 15 16,-25-3-5-16,-13-1-6 0,-11-2-3 15,-26 0 9-15,-19 0-7 16,-7 0-6-16,-1 0 0 16,-4 0-85-16,-5 0-197 15,-8 0-186-15</inkml:trace>
  <inkml:trace contextRef="#ctx0" brushRef="#br0" timeOffset="108288.9">20911 2931 671 0,'0'0'180'16,"0"0"-25"-16,0 0-28 16,0 0-56-16,0 0-52 15,0 0-19-15,63 28-10 16,-59 29 9-16,-4 11 1 16,0 4 5-16,-2 1-3 15,-11-6-2-15,1-8-26 16,6-16-148-16,6-16-115 15,0-22-271-15</inkml:trace>
  <inkml:trace contextRef="#ctx0" brushRef="#br0" timeOffset="108646.01">21381 2935 631 0,'0'0'229'0,"0"0"-126"15,0 0-57-15,0 0-39 16,0 0-7-16,0 0-13 16,0 23 7-16,-15 18 6 15,-7 20 29-15,-7 6-5 0,4 14 5 16,5-1 13 0,11-1-2-16,9-9-28 0,7-14 9 15,29-22-1-15,12-22-6 16,10-12 8-16,10-32 11 15,1-24-13-15,-5-13-9 16,-10-4-10-16,-19-6 5 16,-19 1-6-16,-16 2-8 15,0 6 3-15,-20 17 2 16,-9 21 0-16,-6 25-18 16,-2 7-6-16,2 25 26 15,-1 28-14-15,9 7-144 16,19-4-232-16</inkml:trace>
  <inkml:trace contextRef="#ctx0" brushRef="#br0" timeOffset="109403.49">30410 2643 0 0,'0'0'880'15,"0"0"-760"1,0 0 10-16,0 0-10 0,0 0-27 15,0 0-41-15,-4-117-22 16,10 117-27-16,3 0 11 16,1 13-14-16,2 29-9 15,-3 18 0-15,-3 14 8 16,-6 7 1-16,0 2 4 16,0-6 1-16,2-10-5 15,6-14-44-15,1-16-75 16,1-23-154-16,4-14-251 15</inkml:trace>
  <inkml:trace contextRef="#ctx0" brushRef="#br0" timeOffset="109747.38">30846 2588 709 0,'0'0'198'0,"0"0"-125"15,0 0-35-15,0 0 8 16,0 0-46-16,0 0 0 16,-10 21-5-16,-11 18 5 15,1 12 8-15,5 9-2 16,4 4-4-16,9-2 8 0,2-6-5 16,4-12-1-1,20-15-2-15,8-20 3 0,6-9 12 16,6-14 27-16,1-28-22 15,-7-11-21-15,-14-14 5 16,-15-3-6-16,-9-6-5 16,-7-1-12-16,-26 12-39 15,-10 14-14-15,-3 19 43 16,-4 18-43-16,-1 14-67 16,5 0-125-16,6 5-195 15</inkml:trace>
  <inkml:trace contextRef="#ctx0" brushRef="#br0" timeOffset="110214.02">30971 2220 710 0,'0'0'116'0,"0"0"-51"16,0 0-19-16,0 0 10 15,0 0-2-15,0 0-30 16,-154-109-14-16,94 109 3 16,-15 24-2-16,-10 8 20 15,-9 11 31-15,-1 15-9 16,-4 14-17-16,5 18-9 16,8 17-4-16,14 13 9 0,24 4-20 15,25-2 7-15,23-9-15 16,31-13-4-16,52-10 3 15,32-9 5-15,30-16 5 16,14-19-8-16,-10-30 9 16,-13-16-14-16,-19-35 0 15,-17-30-35-15,-11-15 15 16,-16-16 1-16,-21-12 9 16,-30-13 6-16,-22-13 4 15,-18-5 12-15,-32 9 5 16,-5 20-2-16,-5 28 6 15,7 34-21-15,5 26-6 16,6 17 3-16,7 5-8 0,1 17 5 16,5 20-107-1,7 1-231-15,6-1-548 0</inkml:trace>
  <inkml:trace contextRef="#ctx0" brushRef="#br0" timeOffset="111255.4">21528 2685 129 0,'0'0'151'0,"0"0"31"16,0 0 22-16,0 0-20 16,0 0-84-16,0 0-42 15,0-32 5-15,0 20-6 16,0-2-15-16,-12-4-19 15,-9-3-20-15,-6-3 2 16,-10-1-5-16,-7 0-3 0,-8 1 3 16,-6 6 0-16,0 6 3 15,-2 10 4-15,-5 2 0 16,-2 0 4-16,0 26-2 16,0 8 1-16,0 12 2 15,1 11 9-15,-3 13-6 16,-1 20 11-16,6 17-3 15,17 14 7-15,20 16-13 16,25 11-7-16,7-3-4 16,48-13 0-16,31-22-6 15,37-27 0-15,30-27 4 16,23-28-4-16,11-28 3 0,0-14-9 16,-6-50 0-16,-16-30-41 15,-21-31 23-15,-24-16 24 16,-35-9 2-16,-41-2 2 15,-40 2 4-15,-15-3 8 16,-51 7 4-16,-19 17-3 16,-8 31-8-16,4 34-9 15,6 36-6-15,6 28 0 16,8 11 3-16,7 44 3 16,10 23-106-16,19 2-216 15,16-3-369-15</inkml:trace>
  <inkml:trace contextRef="#ctx0" brushRef="#br0" timeOffset="114550.37">20916 5796 410 0,'0'-7'88'0,"0"0"34"16,0 4-2-16,0 1-34 15,-3 0-14-15,3 2 1 16,-2 0-25-16,2-2 7 15,-2-1 8-15,2 3-23 0,0-3-23 16,0 3 4-16,0 0-4 16,0 0 0-16,0 0-5 15,0 0-1-15,0 0-1 16,0 0-3-16,0-2 1 16,0 0-1-16,0-3 0 15,0-3 4-15,0-1-3 16,0-3 2-16,0 2 5 15,0 0-6-15,0 1 1 16,0 4-1-16,0 2-6 16,0 2 5-16,0-1-7 15,0 2 2-15,0 0 0 16,0 0-1-16,0 0 0 0,0 0-2 16,0 0-3-1,0 0-3-15,2 0 2 0,19 11 4 16,5 15 7-16,8 5-6 15,1 3 6-15,-3-2-5 16,-11-6 2-16,-3-10-3 16,-11-7 0-16,-7-8-1 15,0-1-2-15,0 0 1 16,0 0 1-16,0 0 3 16,0 0 7-16,0-8-1 15,0-8-9-15,0-2 0 16,0 1-37-16,0 0-49 0,0 2-133 15,0 1-118 1,0 1-268-16</inkml:trace>
  <inkml:trace contextRef="#ctx0" brushRef="#br0" timeOffset="114918.47">21172 5571 134 0,'0'0'203'0,"0"0"-8"16,0 0-40-16,0 0-33 15,0 0-20-15,0 0-18 16,5-14-8-16,-5 14 11 16,0 0-12-16,0 0-29 0,0 0-17 15,0 0-10-15,0 0-19 16,0 0-7-16,0 21-24 15,-10 21 26-15,-9 16 5 16,-2 14 11-16,-1 9-1 16,5 1 0-16,-2 2-1 15,4-2 6-15,1-9-1 16,4-11-2-16,3-15-2 16,0-17 0-16,5-17-5 15,2-7-2-15,0-6 5 16,0 0-8-16,13-14-50 15,11-16-147-15,10-10-263 0</inkml:trace>
  <inkml:trace contextRef="#ctx0" brushRef="#br0" timeOffset="115175.37">21254 6130 435 0,'0'0'279'16,"0"0"-154"-16,0 0-49 15,0 0 53-15,0 0 20 0,0 0-105 16,83 0 37-16,-29-10-34 16,-6 0-10-16,-5 1-20 15,-9 2-13-15,-10 0-2 16,-9 2-4-16,-1-2-12 15,-5-1-159-15,0-4-286 16</inkml:trace>
  <inkml:trace contextRef="#ctx0" brushRef="#br0" timeOffset="115457.97">21792 5782 870 0,'0'0'103'0,"0"0"26"0,0 0-15 16,0 0-35-16,0 0-62 15,0 0 16-15,15-33 10 16,-15 33-24-16,0 0-19 16,2 26-2-16,1 16 2 15,-3 8 11-15,0 6-6 16,0 0 0-16,0-3-2 15,0-7-3-15,0-11-7 16,-3-8-68-16,-3-11-69 16,-3-10-64-16,0-6-154 0,5-10-266 15</inkml:trace>
  <inkml:trace contextRef="#ctx0" brushRef="#br0" timeOffset="115803.23">21854 5765 595 0,'0'0'172'15,"0"0"-12"-15,0 0-21 16,0 0-3-16,0 0-66 16,0 0-14-16,94-217-19 15,-78 210-16-15,-3 4-8 16,2 3-11-16,1 0 1 16,-3 3-3-16,-3 13 0 15,-4 5-7-15,-4 1 4 16,-2 7-7-16,0-1-2 15,-15 4 2-15,-17 1-1 0,-6 3 11 16,-2-3 4-16,7-7-2 16,8-6 6-16,15-3-4 15,7 3-3-15,3 6 2 16,0 9 9-16,16 5 9 16,13 2-4-16,2-2-6 15,-2-1-3-15,-2-10-1 16,-10-4-3-16,-3-11-4 15,-8-7-57-15,3-7-182 16,-2 0-343-16</inkml:trace>
  <inkml:trace contextRef="#ctx0" brushRef="#br0" timeOffset="116777.39">22320 5949 539 0,'0'0'139'0,"0"0"-100"16,0 0 19-16,0 0 15 15,0 0-15-15,0 0-35 16,18 2 7-16,-18-2 38 16,0-7-12-16,0-5-19 15,0-3 3-15,0-2-24 16,0-2-12-16,0 3 7 0,-2 5-4 15,-5 2-2 1,4 6-5-16,-3 3-11 0,-5 0-8 16,-3 0 16-16,-1 5 3 15,-3 13 5-15,3 6 3 16,-4 7 4-16,2 4 8 16,1 3-7-16,3 5-6 15,7-1 5-15,0-2 1 16,4-10-9-16,2-7-1 15,0-10 3-15,0-6-6 16,8-7 0-16,5 0 5 16,5-9 41-16,1-14-37 15,4-6 3-15,-1-2-12 16,-2 2-10-16,0-2-1 16,-5 3 0-16,1 2 11 0,0 2 2 15,-5 4 0-15,-2 8 0 16,-5 4 5-16,-4 7 2 15,0 1-9-15,0 0-7 16,0 0-17-16,0 5 11 16,0 16 13-16,-2 7 7 15,0 2 9-15,2 5-2 16,0 1 1-16,0-1 1 16,2-5-8-16,12-11 0 15,-3-7-3-15,3-5 3 16,-1-7 4-16,5 0 0 15,-3-14 1-15,1-8-7 0,-5-2-6 16,0 2-10-16,-4 1-5 16,-1 1 8-16,3 1 3 15,-2 0 4-15,2 6 3 16,-5 4 0-16,1 6 6 16,-5 3 9-16,0 0-18 15,0 0-7-15,0 19-23 16,0 9 24-16,0 5 6 15,0-4 5-15,0 0-4 16,0-11 2-16,4-4 3 16,3-8-2-16,-7-6 2 15,2 0 2-15,0 0 4 16,5-4 2-16,8-15-14 0,4-13-10 16,0 3-7-1,1-2-18-15,-1 3 15 0,-4 7 16 16,-7 5 4-16,-2 6 3 15,-4 7 28-15,-2 3-3 16,2 0-23-16,2 3-5 16,3 18-14-16,-3 9 10 15,3 5 4-15,-2-3 3 16,-1-4-2-16,1-7 0 16,-1-9-1-16,2-3-4 15,1-9-48-15,5 0-111 16,3-18-40-16,3-17-351 0</inkml:trace>
  <inkml:trace contextRef="#ctx0" brushRef="#br0" timeOffset="117235.21">22897 5809 589 0,'0'0'319'16,"0"0"-148"-16,0 0-24 16,0 0-57-16,0 0-37 15,0 0-32-15,12-52-21 16,-12 52-4-16,0 1-3 15,0 20 0-15,0 9 3 16,0 10 4-16,0 8 2 16,0 2 4-16,0 2 1 15,0-1 1-15,0-5-4 16,0-9-2-16,-2-6-2 0,-4-9 0 16,2-8 0-16,2-8 3 15,2-4-2-15,0-2 8 16,0 0-1-16,0 0 21 15,0-14-3-15,18-9-21 16,9-10-3-16,6-4-2 16,3 0-1-16,2 2-7 15,-7 5-9-15,-9 10 11 16,-13 11 6-16,-7 5 0 16,-2 4-8-16,0 0-13 15,0 0-25-15,-9 1 25 0,-6 17 18 16,-1 4 6-1,5 3 1-15,7 0-2 0,4 0-2 16,0 1 6-16,2-1 3 16,18 1-7-16,4-1-2 15,8 1 0-15,-1-4-106 16,-2-8-145-16,-11-10-657 16</inkml:trace>
  <inkml:trace contextRef="#ctx0" brushRef="#br0" timeOffset="117655.32">21506 6449 633 0,'0'0'304'16,"0"0"-202"-16,0 0 26 15,0 0-3-15,0 0-74 16,0 0 9-16,181-14-43 16,-68 14 10-16,35 2-2 15,35 2-4-15,26-4-8 16,23 0-6-16,-3 0-5 15,-32-4-2-15,-43 4 0 16,-52 0 2-16,-44 4 1 0,-27 5-3 16,-22 0 0-16,-7-6-8 15,-2 0 5-15,0 1 3 16,0-2 18-16,0-1-3 16,0 1-9-16,0 3-3 15,0 1-3-15,0 4-38 16,0-10-118-16,0 0-448 15</inkml:trace>
  <inkml:trace contextRef="#ctx0" brushRef="#br0" timeOffset="118753.02">29360 5663 845 0,'0'0'136'16,"0"0"-20"-16,0 0-51 15,0 0-51-15,0 0 3 16,0 0-17-16,0 0 16 15,97 138-6-15,-70-97-5 16,-2-8 3-16,-2-13-3 16,-11-10 0-16,2-10-4 0,-1 0 5 15,-4-12-12-15,5-20-12 16,-5-10 8-16,-1 0 10 16,4 0 8-16,-3 2-7 15,2 6 3-15,-4 7 12 16,-3 10 1-16,-2 8 24 15,-2 9 4-15,0 0-28 16,0 16-17-16,0 28-10 16,0 21 10-16,-11 11 13 15,-9 1-2-15,2 0-7 16,1-6-4-16,0-11-8 16,7-9-126-16,5-14-169 0,3-19-461 15</inkml:trace>
  <inkml:trace contextRef="#ctx0" brushRef="#br0" timeOffset="119301.71">29779 5937 636 0,'0'0'250'15,"0"0"-191"-15,0 0-46 16,0 0-13-16,0 0-5 15,0 0 5-15,29-16 21 16,-18 16 2-16,-7 0-7 0,-1 0 46 16,-3-1 77-16,0-3-39 15,0-3-36-15,0-2-36 16,0 4-3-16,0-1 0 16,0 0-15-16,0 4-2 15,0 2 3-15,0 0-11 16,0 0-3-16,0 0-7 15,0 0-8-15,0 0 4 16,-5 5 14-16,0 9 6 16,-1 3 1-16,-3 0-7 15,-2 0 1-15,0-1-1 16,0-2 1-16,-1-3-1 16,4-4 0-16,1-2-9 15,5-3 9-15,2-2 6 16,0 0 1-16,0 0 6 0,0 0 5 15,0 0 6-15,13-9-11 16,14-3-12-16,10-3-1 16,11-4 0-16,10 3-1 15,0 2 1-15,-5 2 0 16,-10 3-2-16,-19 6-5 16,-13 1-1-16,-9 2 5 15,-2 0-7-15,0 0-16 16,-20 0-15-16,-7 0 25 15,-1 0-109-15,1-2-152 16,7-2-66-16</inkml:trace>
  <inkml:trace contextRef="#ctx0" brushRef="#br0" timeOffset="119594.28">30160 5677 463 0,'0'0'466'0,"0"0"-330"16,0 0 8-16,0 0-26 16,0 0-69-16,0 0-26 15,28-36-4-15,-14 59-11 16,-5 22-5-16,-7 19 10 16,-2 17 2-16,0 14 4 0,-11 9-1 15,-7 5-4-15,1-3-5 16,1-7-5-1,1-12 2-15,3-14-5 0,3-13-1 16,3-14-10-16,4-17-46 16,0-16-47-16,2-13-103 15,0-13-83-15,0-28-426 16</inkml:trace>
  <inkml:trace contextRef="#ctx0" brushRef="#br0" timeOffset="119843.39">30165 5859 846 0,'0'0'191'0,"0"0"-30"0,0 0-25 15,0 0-53-15,0 0-54 16,0 0-18-16,95-147-8 16,-57 147 1-16,-2 0-2 15,-10 3-2-15,-9 17 3 16,-13 3-3-16,-4 6 0 15,0 3-7-15,-21 0 7 16,-8 0 4-16,-2-2 6 16,4-4-10-16,10-6-42 15,13-5-149-15,4-15-335 16</inkml:trace>
  <inkml:trace contextRef="#ctx0" brushRef="#br0" timeOffset="120185.26">30464 5784 764 0,'0'0'278'16,"0"0"-175"-16,0 0 21 15,0 0-25-15,0 0-53 16,0 0-35-16,84-49-9 16,-58 57-2-16,1 19 0 15,0 6 0-15,-6-1 0 16,-13-2-2-16,-4-6-1 15,-4-8-3-15,0-5 4 16,0-7-9-16,0-3 11 16,0-1 14-16,0 0 18 0,0-1 28 15,0-22-17 1,0-9-29-16,0-5-9 0,21-7-5 16,8 5-5-16,4 6-1 15,3 6-44-15,4 10 1 16,-2 12-19-16,-2 5-127 15,-7 0-37-15,-14 19-63 16,-7 2-93-16,-8-2 105 16</inkml:trace>
  <inkml:trace contextRef="#ctx0" brushRef="#br0" timeOffset="120904.74">30931 5761 7 0,'0'0'246'16,"0"0"55"-16,0 0-53 16,0 0-50-16,0 0-48 15,0 0-84-15,-51 12-23 0,51-10-23 16,0 5-20-16,0 4 12 15,4 3 1-15,6 0-6 16,0-2 4-16,1-3-4 16,1-6-3-16,-6-1 1 15,1-2-3-15,3 0 10 16,0-10 5-16,1-11-11 16,-1-2 0-16,-6 0-6 15,-4 3-8-15,0 5 0 16,0 6-1-16,0 5 4 15,-14 4-11-15,-1 0 16 16,-3 9 4-16,-5 13 11 0,6 7 11 16,3 6 0-16,5 2-14 15,7 0 14-15,2-1-9 16,0-8-11-16,9-5-5 16,11-8 0-16,3-6 8 15,6-9 0-15,6 0-9 16,7-7-37-16,6-14-58 15,0-6-107-15,-1 1-51 16,-5-2 41-16,-8 4 195 16,-12 4 17-16,-8 2 144 15,-10 4 21-15,-1 2-2 16,-3 3-54-16,0-3-55 0,0 7-32 16,-14 1-11-16,-6 2 0 15,-7 2-8-15,-2 0-2 16,0 0-2-16,2 11 0 15,3 14-1-15,2 8 3 16,6 11-3-16,7-1 4 16,9-1 2-16,0-4-4 15,7-11 13-15,15-10-10 16,2-13-3-16,5-4 4 16,6-14 6-16,-2-23-10 15,-2-8-16-15,-7-7 9 16,-6-3-23-16,-7-8 28 15,-8-11-6-15,-3-4 8 16,0 8 1-16,0 17 0 16,-5 25 27-16,0 19 4 0,3 9-25 15,-2 25-7-15,2 28 0 16,0 21 4-16,2 10 26 16,0 2-21-16,2-6-3 15,18-12-6-15,4-10 0 16,7-13-66-16,3-25-204 15</inkml:trace>
  <inkml:trace contextRef="#ctx0" brushRef="#br0" timeOffset="121313.42">31542 5886 465 0,'0'0'433'0,"0"0"-281"16,0 0-57-16,0 0 28 15,0 0-24-15,0 0-83 16,47 3 23-16,-21-3-29 15,3 0-10-15,2 0-42 16,-2-10-251-16,3-6-221 16</inkml:trace>
  <inkml:trace contextRef="#ctx0" brushRef="#br0" timeOffset="121542.95">31918 5673 841 0,'0'0'213'0,"0"0"-84"15,0 0-40-15,0 0-13 16,0 0-32-16,0 0-44 16,0-14-9-16,3 35 9 15,0 16 3-15,-3 11 0 16,0 6-2-16,0 4 10 16,0 2-8-16,-12-4 2 15,3-1-3-15,1-13-2 16,0-12-45-16,2-12-96 15,6-11-66-15,0-7-158 0</inkml:trace>
  <inkml:trace contextRef="#ctx0" brushRef="#br0" timeOffset="121873.76">31945 5699 320 0,'0'0'628'0,"0"0"-441"16,0 0-45-16,0 0-40 15,0 0-39-15,0 0-34 16,81-153-8-16,-63 148-20 16,-1 1 4-16,2 4-5 15,-9 0-4-15,2 0 3 0,-8 8-4 16,-4 11-9 0,0 8 0-16,-11 2 5 15,-21 4-6-15,-10 1 8 0,-9 1 7 16,5 0 4-16,3-3-1 15,14-5 0-15,18-8 0 16,11 0-3 0,0 2 0-16,18 4 2 0,18 0 5 15,10 3 4-15,1 2-9 16,-1 1-2-16,-5-6-46 16,-10-9-164-16,-9-11-212 15</inkml:trace>
  <inkml:trace contextRef="#ctx0" brushRef="#br0" timeOffset="122667.37">32280 5886 556 0,'0'0'304'0,"0"0"-233"16,0 0-4-16,0 0 13 15,0 0-20-15,0 0-40 16,-3-11-16-16,1 11 7 15,0 0 5-15,-2-4 5 16,-3 4 12-16,-1-2-15 16,-6 2-11-16,1 0-7 15,-3 2 0-15,1 16 2 16,-4 9-2-16,3 1 4 16,3 2-1-16,5 0 1 15,1-5-4-15,7-1-1 16,0-7 1-16,0-8-2 0,0-6 0 15,0-3 4-15,7 0 4 16,8-16 25-16,5-12-31 16,3-3-1-16,-2-1-18 15,-2 3-15-15,-3 3 30 16,-1 3 4-16,-4 7 0 16,-2 6 6-16,-2 4 23 15,-5 6 10-15,-2 0-19 16,0 0-20-16,0 6-9 15,0 20 9-15,0 6 26 16,0-2-2-16,0-4-12 16,0-4-10-16,0-8 6 15,0-6-3-15,0-3-3 16,2-5-1-16,0 0 7 0,5 0 4 16,2-10-12-16,6-10-16 15,6-5-6-15,-4-1 12 16,1 2 9-16,0 0 1 15,0 5 1-15,-7 7 1 16,-4 7 2-16,-7 5 9 16,0 0-13-16,0 17-14 15,0 13 12-15,0 5 2 0,0-3 4 16,0-6-2 0,0-7-2-16,0-11 2 0,0-5-3 15,0-3 2-15,0 0 10 16,11 0-7-16,-3-19-4 15,6-9-26-15,-1-3-16 16,1-1-21-16,-3 3 24 16,0 10 31-16,-4 5 8 15,0 10 16-15,-3 4 57 16,0 0-51-16,5 12-18 16,0 18-4-16,2 12 6 15,3 1 1-15,-3-8-6 16,0-5-1-16,-2-11-119 15,-2-14-138-15,-3-5-194 16</inkml:trace>
  <inkml:trace contextRef="#ctx0" brushRef="#br0" timeOffset="123036.16">32726 5671 502 0,'0'0'491'0,"0"0"-347"16,0 0-23-16,0 0-82 15,0 0-39-15,0 0-9 16,6 28 9-16,-6 20 6 16,0 4-6-16,0 0 0 15,-4-3-4-15,-3-10 4 16,1-4 5-16,4-14-1 0,2-5-4 16,0-7 3-16,0-8 8 15,0-1-10-15,0 0 4 16,13 0 16-16,1-15-21 15,1-8-14-15,-5 3-23 16,-2 1 36-16,-6 2-1 16,-2 3 4-16,0 6 8 15,0 3 13-15,0 5-5 16,0 0-18-16,2 0-3 16,5 17 1-16,1 12 2 15,6 3 7-15,11-1-7 16,6-2-41-16,11-14-132 15,4-13-243-15</inkml:trace>
  <inkml:trace contextRef="#ctx0" brushRef="#br0" timeOffset="123695.29">30379 6483 64 0,'0'0'172'0,"0"0"-125"15,0 0-30-15,0 0 16 16,0 0 69-16,0 0 5 0,-442 12-12 16,391-12 23-1,10 0-3-15,15 0 10 0,15 0-10 16,11 2-35-16,18 1-1 16,53 4-34-16,49-3 2 15,59-2-16-15,64-2-9 16,69 0-15-16,49-10 2 15,31-8 13-15,-4 2-7 16,-38 4-3-16,-53 5 10 16,-61 6-11-16,-61-1-4 15,-56 0 7-15,-54-1 15 16,-39 0 9-16,-16-1 22 0,-10 4 1 16,0-3-15-1,0 3-21-15,0 0-11 0,0 0-13 16,0 0-1-16,0 0-7 15,0 0-42-15,-8 0-66 16,-27 18-15-16,-14-6-78 16,-9-12-470-16</inkml:trace>
  <inkml:trace contextRef="#ctx0" brushRef="#br0" timeOffset="144713.12">21790 6944 17 0,'0'0'190'16,"0"0"-108"-16,0 0-54 0,0 0-24 15,0 0 38 1,0 0 1-16,0 0-7 0,0 0 4 16,0 0 33-16,0-3 6 15,0 3-10-15,0-3-15 16,0-1-3-16,0 0-21 16,0-2-20-16,0 2-2 15,0-4 1-15,0 2-6 16,0 0-3-16,0 1 2 15,0-2 8-15,2 2 13 16,-2 4-7-16,2-1-8 16,0 0 16-16,-2 2-4 15,0 0-3-15,0 0-4 16,0 0-7-16,0 0 2 16,0 0-4-16,0 0-4 0,2 2-6 15,3 20 6-15,-5 8 5 16,0 5-4-16,0 6 6 15,0-1 0-15,-3-4 4 16,-3 0-8-16,2-7 13 16,-1-10-14-16,3-5-2 15,2-7 7-15,0-4 0 16,0-3 10-16,0 3 18 16,0-3-2-16,0 2-10 15,0 0-11-15,0-1 4 16,0-1-1-16,0 0-2 15,0 0-9-15,0 0 7 0,0 0-8 16,0 0-3 0,0 0-74-16,0-10-77 0,5-2-136 15,5-2-307-15</inkml:trace>
  <inkml:trace contextRef="#ctx0" brushRef="#br0" timeOffset="145319.81">22083 6964 275 0,'0'0'192'0,"0"0"-114"15,0 0 29-15,0 0 11 16,0 0-54-16,0 0-37 16,0-4-16-16,0 4-3 15,0 0 12-15,0 0-2 16,0 0-4-16,0 0 3 0,0 0 0 15,0 0 3-15,0 0-4 16,0 0 7-16,0 0-9 16,0 0-10-16,0 0-2 15,-2 0-2-15,-4 0 6 16,-5 5-2-16,-1 14 0 16,-1 3 1-16,2 6 3 15,4 4-2-15,5 1 0 16,2 2 13-16,0-3 0 15,7 1 7-15,15-5-1 16,7-6 11-16,6-13-10 16,8-9-8-16,9 0-1 15,3-13-2-15,1-20-12 0,-13-6 5 16,-12-2 6 0,-18 1-14-16,-13 7 0 0,0-1 4 15,-13 8-2-15,-21 5 3 16,-4 5-5-16,-2 7 0 15,4 6-3-15,3 3 2 16,2 0-54-16,2 0-136 16,2 12-198-16</inkml:trace>
  <inkml:trace contextRef="#ctx0" brushRef="#br0" timeOffset="152315.15">1241 14383 64 0,'0'-1'20'0,"0"1"-20"16,0 0 0-16,0 0 2 16,0 0 25-16,0 0 41 15,0 0 52-15,0 0 16 16,0-3-19-16,0 3-11 16,0 0-13-16,0 0-11 15,0-2-20-15,0 2-7 16,0 0-12-16,0 0 3 15,0 0 3-15,0 0-6 16,0 0-13-16,0 0-10 16,0 0-8-16,0 0 4 15,0-3 3-15,0-2-8 0,0 0 4 16,0-2-10-16,0 0 3 16,0 0 5-16,0 1 4 15,0 1 2-15,0-2-3 16,0 3 0-16,0 4-3 15,0 0-6-15,0 0-2 16,0 0 0-16,0 0-4 16,0 0-1-16,0 2-12 15,0 18-3-15,0 14 13 16,-6 12 2-16,-10 7 3 0,-2 5 0 16,-2 0-2-1,-5 6 0-15,-2 6 3 0,3-3 6 16,4-7-2-16,6-9 3 15,8-16-2-15,6-15 0 16,0-8 3-16,0-8 0 16,6 0-1-16,28 2 6 15,22-6 12-15,16 3-15 16,12 0-3-16,-2-3-7 16,-13 0-2-16,-15 0 1 15,-21 0-1-15,-15 0-2 16,-13 0 0-16,-5 0-16 15,0-3-14-15,-16-18-38 16,-18-10-72-16,-10-13-194 16,-3 3-421-16</inkml:trace>
  <inkml:trace contextRef="#ctx0" brushRef="#br0" timeOffset="152513.94">1158 14638 763 0,'0'0'349'0,"0"0"-248"16,0 0-75-16,0 0 13 16,0 0-11-16,0 0 1 15,197-22-19-15,-166 20-6 16,-2-2-3-16,-11-2-2 16,-4-2-21-16,-8-1-71 0,-6-3-101 15,0-11-181-15</inkml:trace>
  <inkml:trace contextRef="#ctx0" brushRef="#br0" timeOffset="152682.84">1198 14357 799 0,'0'0'222'0,"0"0"-72"16,0 0-102-16,0 0-16 15,0 0-16-15,0 0 2 16,275-136-8-16,-233 136-10 15,-8 0-1-15,-7 0-113 16,-12 2-213-16,-10 4-473 16</inkml:trace>
  <inkml:trace contextRef="#ctx0" brushRef="#br0" timeOffset="153253.34">1557 14684 393 0,'0'0'396'16,"0"0"-313"-16,0 0-56 15,0 0 44-15,0 0 0 16,0 0-30-16,21-56-25 0,10 38-4 16,9 0 7-16,3 1 7 15,3 4 9-15,-5 5-27 16,-8 6 4-16,-9 2-11 15,-8 0-2-15,-10 0-7 16,-3 23-9-16,-3 2 3 16,0 8 14-16,-22 6 3 15,-7-3 9-15,-10 0 6 16,4-1-10-16,1-7-1 16,8-10 13-16,13-6-3 15,6-8-3-15,7-4-5 16,0 0 22-16,7-11 22 15,20-12-28-15,10-14-25 16,3-3 0-16,3 1-18 16,-1 0-6-16,-4 1-21 0,-5 2 11 15,-6-1-8-15,-9 8 32 16,-7 0 10-16,-7 14 9 16,-4 5-3-16,0 6 19 15,0 4-1-15,0 0-12 16,0 0-5-16,0 0-7 15,0 8-6-15,0 13 6 16,0 13 8-16,-2 7 14 16,0 5-4-16,2 0-2 15,0-2-13-15,4-6 3 16,14-9-2-16,7-10-4 16,8-11-47-16,5-8-136 15,7-18-300-15</inkml:trace>
  <inkml:trace contextRef="#ctx0" brushRef="#br0" timeOffset="153839.74">2402 14587 520 0,'0'0'303'0,"0"0"-217"16,0 0-30-16,0 0 8 16,0 0-19-16,0 0-45 15,9-7-8-15,-4 7 8 16,-3 0 4-16,-2 0 4 15,0 0 0-15,0 0-8 16,0 0 16-16,0 0 19 0,0 0 19 16,0 0-24-1,0 0-5-15,0-5 2 0,0-12-5 16,0-1-21-16,0 2-1 16,0 0 1-16,0 2 2 15,0 3-3-15,0 6 12 16,-7 3-12-16,-2 2-16 15,-8 0 8-15,-8 6 8 16,-4 18 3-16,-4 6 0 16,0 9 4-16,2-4-4 15,4 5 11-15,4 4-4 16,5-4-4-16,9 1-3 0,5-9 1 16,4-9-2-16,0-7 5 15,0-9-7-15,2-7-1 16,27-7 1-16,11-27 20 15,9-12-20-15,-5-6-14 16,-10 10 12-16,-9 3-2 16,-12 13 8-16,-4 6 1 15,-5 11-4-15,-4 6 22 16,0 3-3-16,0 0-20 16,0 3-20-16,0 19 10 15,0 4 10-15,0 4 3 16,0 0 5-16,0-4-5 15,0-4-1-15,7-4 0 16,7-9-2-16,5-9-1 16,6 0-76-16,4-9-171 0,4-13-180 15,-2-5-208-15</inkml:trace>
  <inkml:trace contextRef="#ctx0" brushRef="#br0" timeOffset="154424.41">2661 14610 124 0,'0'0'403'15,"0"0"-121"-15,0 0-118 16,0 0-27-16,0 0-43 15,0 0-33-15,38-56-38 16,-38 56-23-16,0 0-15 16,0 7-6-16,0 7 19 15,0 3 2-15,7-9 5 16,-5 2-4-16,2-10 3 16,-2 4 2-16,-2-4 2 15,0 0 0-15,0 0 7 0,0 0-15 16,0-14-19-16,0-6-31 15,-2 1 28-15,-7-1 11 16,3 8 11-16,-3 0 4 16,6 11 35-16,1 1 9 15,-2 0-42-15,-3 6-6 16,-6 24-3-16,-3 16 3 16,3 1 25-16,8 6-10 15,5 1-6-15,0-9 6 16,7-3 7-16,20-6 2 15,11-12-3-15,6-10-8 16,3-12-7-16,5-2-1 0,-4-14 2 16,2-26-7-1,-8-10-39-15,-5-12-21 0,-12-8-61 16,-5-2 42-16,-7-6 52 16,-5 3 27-16,0 9 9 15,-3 15 47-15,-3 19 12 16,0 16-2-16,-2 11-12 15,2 5-20-15,-2 0-32 16,2 0-2-16,1 13-13 16,-3 11 6-16,0 17 7 15,0 10 0-15,0 12 7 16,0-3-2-16,0 5 6 16,0-4-9-16,-3-9 2 15,1-5 2-15,2-18-6 16,0-8 0-16,0-16-21 0,0-5-111 15,0 0-46-15,0-23-84 16</inkml:trace>
  <inkml:trace contextRef="#ctx0" brushRef="#br0" timeOffset="154568">3067 14668 515 0,'0'0'480'0,"0"0"-260"16,0 0-118-16,0 0-58 15,0 0-4-15,0 0-25 16,178-44-6-16,-138 44-2 15,-4-2-7-15,-7 0-1 16,-13 2-65-16,-14-4-251 16,-2-2-484-16</inkml:trace>
  <inkml:trace contextRef="#ctx0" brushRef="#br0" timeOffset="155691.94">3985 14529 544 0,'0'0'341'0,"0"0"-153"0,0 0-41 16,0 0-80-16,0 0-5 15,0 0-23-15,16-58-20 16,-16 58-12-1,0 0-7-15,0 5-9 0,0 16-10 16,0 16 15-16,0 4 4 16,-4 2 4-16,-2-2 1 15,0 0-4-15,-1-4 3 16,1-12-4-16,2-11 4 16,4-6 0-16,0-8-2 15,0 0 8-15,0-8 5 16,8-19-9-16,15-10-3 15,10-7-2-15,3-2-1 16,3 2 0-16,0 2 0 16,-8 10 8-16,-5 8-8 0,-8 12-1 15,-7 8-3-15,-3 4 0 16,-6 7-20-16,2 22 15 16,-2 7 5-16,-2 3 4 15,0 0 0-15,0-3 2 16,0-10-2-16,0-4 2 15,0-6-2-15,0-10 1 16,0-4 2-16,0-2 0 16,0 0 4-16,0-4 11 15,5-18-18-15,13-10-15 16,9-4 2-16,6 2 13 16,3 1 0-16,1 1-6 0,-6 9 3 15,-2 11 4-15,-8 1-2 16,-8 10 2-16,-1 1 5 15,-6 0-6-15,-2 12-6 16,3 14 6-16,-3 6 4 16,-2-2-3-16,0 2 7 15,-2-13 0-15,0 0 0 16,0-12-8-16,0-2 1 16,4-5 4-16,-4 0-3 15,6 0 8-15,5 0-10 16,11-2-11-16,7-15 10 15,3-4-22-15,1 1-31 16,-2 3-116-16,-2 8-86 0,-6 6-155 16</inkml:trace>
  <inkml:trace contextRef="#ctx0" brushRef="#br0" timeOffset="156125.74">4906 14555 250 0,'0'0'349'0,"0"0"-310"16,0 0 25-16,0 0 20 16,0 0 18-16,0 0-10 0,15-73 15 15,-15 73-4-15,0 0-56 16,0 0-47-16,-13 3 0 15,-5 18 13-15,3 7-4 16,-1 4 5-16,5 2-4 16,7 2 4-16,4 0-1 15,0-10-6-15,0-4-6 16,13-10 4-16,12-12-2 16,6 0 9-16,9-14 22 15,-1-22-21-15,-2-6-3 16,-13-2-8-16,-11 2 2 15,-10 4-4-15,-3 5-13 16,-7 12 13-16,-13 9 6 16,-3 10-6-16,-4 2 0 0,4 2 0 15,-4 24 0-15,4-2 4 16,10 5-4-16,11-6-73 16,2 0-184-16,19-11-167 15</inkml:trace>
  <inkml:trace contextRef="#ctx0" brushRef="#br0" timeOffset="156590.88">5521 14587 865 0,'0'0'108'0,"0"0"-75"0,0 0-3 15,0 0 9-15,0 0-26 16,0 0 8-16,-74-75-2 15,48 71 6-15,-3 4-6 16,0 0-6-16,2 4 4 16,3 13-9-16,3 8 2 15,8 3-5-15,5 0 3 16,8-2-3-16,0-3-4 16,13 0 7-16,16-9 10 15,6-10-7-15,5-4 3 16,7-9 0-16,3-28-2 15,-8-7-12-15,-5-11-21 16,-10 0-45-16,-9-9 11 0,-11-7 47 16,-7 5 8-1,0 6 23-15,0 21 26 0,0 12 19 16,0 17-8-16,0 10-5 16,0 0-29-16,0 5-26 15,0 30-20-15,0 13 20 16,0 12 7-16,0 3 0 15,0-5-6-15,0-5 2 16,-9-4-1-16,0-8-2 16,-2-12 0-16,2 0-72 15,7-17-186-15,2-7-180 16</inkml:trace>
  <inkml:trace contextRef="#ctx0" brushRef="#br0" timeOffset="157131.57">5876 14538 548 0,'0'0'354'16,"0"0"-294"-16,0 0-37 16,0 0 0-16,0 0 1 15,0 0-17-15,140-32-6 16,-128 23 4-16,-6-3-5 16,-6-7-52-16,0-8-109 15,0 1 70-15,0-5 91 16,-14 4 3-16,-3 4 100 15,1 7-62-15,-4 4 57 16,-2 9-19-16,1 3-56 0,-3 3-9 16,-3 21-5-16,3 7 9 15,-1 5 43-15,7 5-25 16,7-1-2-16,7-4-6 16,4-2-8-16,4-2 8 15,28-6-10-15,7-8 9 16,6-7-13-16,2-11-2 15,2-5-3-15,-3-25-2 16,0-13-7-16,-7-6-33 16,-5-9-40-16,-7-4 7 15,-5-3-14-15,-9 2 24 16,-8-6 54-16,-2 5 2 16,-3 10 2-16,0 13 62 0,0 19-1 15,0 16-1-15,0 6-36 16,-3 0-26-16,-6 23-2 15,0 16 2-15,3 16 10 16,1 9 20-16,2 11 2 16,3-4-13-16,0 1-2 15,0-5-9-15,0-11 1 16,0-10-5-16,0-16-4 16,14-8-26-16,-3-20-213 15,1-2-351-15</inkml:trace>
  <inkml:trace contextRef="#ctx0" brushRef="#br0" timeOffset="157797.79">7384 14193 720 0,'0'0'167'0,"0"0"-78"16,0 0-20-16,0 0-16 0,0 0-22 16,0 0-22-16,-85 46 16 15,62-15 18-15,-2 15-15 16,7 0 2-16,7 5 8 16,7 2-12-16,4-7-11 15,6-12-8-15,30-14 1 16,11-11 12-16,6-9 16 15,-2-20-10-15,-1-18-10 16,-13-11-1-16,-10-6-15 16,-14-11 9-16,-13 0-7 15,0 4-4-15,-13 11 6 16,-14 16-3-16,0 17-1 16,3 18-10-16,-3 0 8 0,5 22 2 15,2 18 2-15,11 9-2 16,9 6-47-16,0 1-150 15,11-10-197-15,12-11-318 16</inkml:trace>
  <inkml:trace contextRef="#ctx0" brushRef="#br0" timeOffset="158106.81">7668 14291 401 0,'0'0'505'16,"0"0"-377"-16,0 0-53 15,0 0-16-15,0 0-26 16,0 0-21-16,241-98-8 0,-222 122-7 16,-10 2 3-16,-4 6-1 15,-5 0 1-15,0 0 0 16,-7-6 12-16,-6-8 5 16,-3-6 19-16,3-6 0 15,6-6 16-15,3 0-9 16,4 0-11-16,0-6 16 15,7-24-4-15,24-6-41 16,15-2-1-16,14 0 2 16,8 6-4-16,7 11-6 15,2 6-43-15,-4 13-71 16,-5 2-183-16,-5 0-281 0</inkml:trace>
  <inkml:trace contextRef="#ctx0" brushRef="#br0" timeOffset="158393.67">8873 14101 1057 0,'0'0'170'16,"0"0"-71"-16,0 0-43 15,0 0-15-15,0 0-22 16,0 0-9-16,63-39-5 15,-63 60-2-15,0 18 4 16,0 16 8-16,-13 9 1 0,-5 4-5 16,3 0-4-16,-2-9-5 15,9-13 0-15,-1-6 1 16,5-10-3-16,4-12-12 16,0-13-50-16,0-5-36 15,0-11-143-15,2-24-94 16</inkml:trace>
  <inkml:trace contextRef="#ctx0" brushRef="#br0" timeOffset="158607.54">8923 14048 718 0,'0'0'247'0,"0"0"-23"16,0 0-83-16,0 0-45 16,0 0-39-16,0 0-28 0,20-148-27 15,-9 144 1-15,4 4 0 16,1 0-3-16,-5 0-2 15,-1 0 0-15,-8 18-2 16,-2 7 0-16,0 4 4 16,-12 5-5-16,-15 7-18 15,-4-5-40-15,-2 4-45 16,6-5-120-16,7-9-190 16</inkml:trace>
  <inkml:trace contextRef="#ctx0" brushRef="#br0" timeOffset="159396.01">9045 14395 636 0,'0'0'299'0,"0"0"-173"16,0 0-77-16,0 0-33 0,0 0 1 16,0 0-12-16,150-98-4 15,-125 71-2-15,-6-2 1 16,-5 0-8-16,-8 2 6 15,-3 3 1-15,-3 8 1 16,0 5 12-16,0 8 5 16,-7 3 4-16,-11 0-17 15,-7 14-1-15,1 14-3 16,0 2 0-16,5 6 3 0,6 4 1 16,5-3 3-1,8-6 9-15,0 1-5 0,6-3 1 16,17-12 1-16,8-6 17 15,2-11-10-15,7 0-1 16,0-21-6-16,1-12 1 16,-6-6-6-16,-6-5-8 15,-7-2 2-15,-4 0-2 16,-5 5 1-16,-5 12 4 16,-8 12-4-16,0 12 12 15,0 5-13-15,-8 0-10 16,-18 19 10-16,-1 6 14 15,3 3-14-15,8-3-1 16,16 2-2-16,0-5-14 16,13-4-11-16,21 0 28 0,1 1 2 15,3-3 3-15,-7 2-2 16,-8 1 1-16,-3 0-8 16,-7-6 4-16,1-1 0 15,3-12 8-15,6 0-8 16,4 0 2-16,2 0-4 15,0-18-33-15,2-8-51 16,0-1-24-16,0-10-2 16,0-3-35-16,-2-6 10 15,0-5 65-15,-6 3 72 16,-4 7 70-16,-3 5 85 16,-9 8-11-16,-1 10 1 0,-3 10-51 15,-1 6-35-15,0 2-21 16,0 0-33-16,1 5-5 15,-1 25-4-15,1 17 4 16,-3 18 20-16,0 22 12 16,0 11 15-16,-5 13-23 15,-15 7-7-15,-1-2-15 16,4-5 6-16,-1-16-6 16,5-20-2-16,-1-25-16 15,3-20-61-15,-1-24-97 16,6-6-294-16</inkml:trace>
  <inkml:trace contextRef="#ctx0" brushRef="#br0" timeOffset="160183.31">9835 14495 232 0,'0'0'1009'0,"0"0"-889"15,0 0-72-15,0 0-16 16,0 0-18-16,0 0-6 15,149-41-8-15,-101 23-1 16,-2-10-21-16,-9-1-7 16,-10 0-12-16,-7-2 18 15,-7 5 14-15,-3-2 7 16,-1 4-3-16,-3 4-4 16,1-1 8-16,-3 10-2 15,-4 5 1-15,0 3-2 0,0 3-26 16,0 0-12-16,-13 3 41 15,-5 14 2-15,0 6 5 16,2 7 11-16,1 6 4 16,6 3-1-16,9 0-7 15,0-1 6-15,5-6-13 16,21-5 1-16,6-8-2 16,3-8 6-16,1-11-7 15,4 0-4-15,-3-23-1 16,4-7-93-16,-5-7-50 15,-3-3 41-15,-4-1 18 16,-2 2 85-16,-2 4 7 16,-8 3 39-16,-5 2 7 0,-6 11 8 15,-6 10 47-15,0 4-35 16,0 5-59-16,0 0-14 16,-16 0 0-16,-8 23 12 15,-3 0 0-15,5 16 15 16,2 1-6-16,7 4 6 15,6 2-5-15,7-2-22 16,0-9 5-16,15-7-3 16,12-10 3-16,4-12-3 15,0-6-2-15,3-5-11 16,-1-26-23-16,0-10-40 16,1-8-20-16,-3-9 2 0,-2-7 37 15,-2-6 15-15,-2 6 24 16,-3 7 16-16,-9 22 7 15,-3 14 51-15,-6 15 80 16,-4 7-53-16,0 2-73 16,0 29-7-16,0 13-1 15,0 14 23-15,0 4-10 16,0 7 5-16,0 1 4 16,0-7-23-16,0 0 1 15,0-15 1-15,0-9-5 16,0-5-1-16,-12-22-46 15,-1-7-85-15,3-5-122 16,2-17-23-16,6-24-369 0</inkml:trace>
  <inkml:trace contextRef="#ctx0" brushRef="#br0" timeOffset="160290.26">10804 14395 88 0,'0'0'460'0,"0"0"-173"16,0 0-69-16,0 0-76 16,0 0-40-16,0 0-76 15,206-162-19-15,-191 162-2 16,1 0-5-16,-8 8-33 15,-8-2-287-15</inkml:trace>
  <inkml:trace contextRef="#ctx0" brushRef="#br0" timeOffset="161353.84">11729 14383 667 0,'0'0'348'0,"0"0"-140"16,0 0-123-16,0 0-25 16,0 0-25-16,0 0-28 0,12 5-7 15,-8 4-5-15,2 7 4 16,1 1 0-16,-3 7 1 15,-1 2-1-15,-3 6 2 16,0-3-1-16,0 5 1 16,0-9 6-16,0-7-6 15,3-12 1-15,1-6 0 16,13 0 2-16,10-32 9 16,8-8-8-16,13-12 1 15,-4 2-6-15,1 4 0 16,-3 6 0-16,-9 9 2 15,-8 14-1-15,-7 6 2 16,-9 10-3-16,-3 1-6 0,6 5-2 16,-8 23 4-1,5 12 4-15,-5 1 4 0,-4 0 4 16,0-3-7-16,0-6 4 16,0-9-3-16,0-9-1 15,0-5 3-15,0-9-4 16,0 0 1-16,3 0 4 15,13-17 10-15,6-12-15 16,11-12-20-16,5-1 2 16,2 0 10-16,-5 5-3 15,0 9 5-15,-14 10 5 16,-2 13 1-16,-11 5 0 0,1 0 6 16,0 13-5-16,0 15 24 15,0 10 3-15,-2-1-1 16,-3-3-14-16,1-3-4 15,-1-8-4-15,0-9-2 16,1-8-1-16,-3-6-1 16,5 0 7-16,6-6-7 15,10-20-1-15,6-11-30 16,2 2-4-16,2-4-10 16,-4 11 9-16,-2 9 35 15,-9 8 3-15,-5 11 15 16,0 0 14-16,-4 6-24 15,3 23 3-15,-1 1-9 0,-3 5 4 16,0 4-2 0,-4-5-4-16,0-6-5 0,3-7-51 15,5-7-82-15,-2-11-143 16,9-3-147-16</inkml:trace>
  <inkml:trace contextRef="#ctx0" brushRef="#br0" timeOffset="161683.76">13066 14436 332 0,'0'0'370'16,"0"0"-152"-16,0 0-87 16,0 0 30-16,0 0-63 15,0 0-98-15,45-57-18 0,-65 68 18 16,-5 12 13 0,6 1-8-16,5 5 2 0,8-1 4 15,6-6-3-15,0-2 1 16,6-4 2-16,10-6-2 15,5-6 1-15,0-4-5 16,-1 0 6-16,-1-20 1 16,-6-10-9-16,-5-6-1 15,-8-7-2-15,0-3-1 16,0 0 0-16,-21 8-2 16,-8 15 0-16,-6 23-16 15,4 0 16-15,0 35 3 16,12 10-4-16,12 0-6 15,7 0-57-15,11-5-104 16,22-17-69-16,9-6-200 0</inkml:trace>
  <inkml:trace contextRef="#ctx0" brushRef="#br0" timeOffset="162584.18">13539 14422 614 0,'0'0'198'15,"0"0"-38"-15,0 0-65 16,0 0-24-16,0 0-24 16,0 0-24-16,25-118-14 15,-41 107-6-15,-6 2-3 16,-4 6 0-16,-1 3 5 0,-2 0 9 16,0 6-3-1,0 23 9-15,2 6 1 0,4 11 8 16,8 5-13-16,11-5-2 15,4-6-12-15,2-10 1 16,27-16 1-16,4-14-3 16,7 0 27-16,-2-23-20 15,-2-15-2-15,-2-8-2 16,-8-7-4-16,0-8-10 16,-1-9-13-16,0-5 15 15,-3-3 3-15,-4 8 1 16,-5 14 4-16,-4 20 0 15,-5 21 12-15,-1 11 24 16,-3 4-25-16,0 5-11 16,0 24 0-16,-3 9 0 0,-3 10 17 15,6-1-5-15,0 10 10 16,0-3 0-16,0 2 0 16,0-1-15-16,0-6 6 15,9-4-13-15,2-13 3 16,-2-6-1-16,4-14-2 15,3-6 0-15,2-6 1 16,6 0 4-16,5-15-5 16,2-11-16-16,5-9-5 15,2-6-4-15,-2-7 5 16,-5 2-9-16,-4 6-1 16,-10 4 25-16,-7 11 1 0,-10 14 4 15,0 2-17-15,-2 9 13 16,-23 0-1-16,-2 5 5 15,-2 15 2-15,2 8 1 16,2 6 9-16,6 4 7 16,5 7-7-16,12-4 3 15,2-2-3-15,4-5-3 16,21-10-1-16,4-6-5 16,2-12 5-16,7-6-5 15,3-15 3-15,5-23-6 16,1-12-18-16,-1-8-7 15,-1-4 4-15,-5-6 0 16,-6-4 19-16,-10-2-4 0,-9 10 6 16,-7 15 1-16,-6 21 5 15,-2 16 12-15,0 12 10 16,0 0-28-16,0 24-6 16,-12 22 6-16,-1 17 25 15,3 11-1-15,6 9 0 16,4 2-9-16,0 0-8 15,0-9-1-15,0-12-3 16,6-16 5-16,4-18-8 16,1-20-45-16,-1-10-168 15,-1-18-546-15</inkml:trace>
  <inkml:trace contextRef="#ctx0" brushRef="#br0" timeOffset="163159.31">14986 14159 927 0,'0'0'317'15,"0"0"-204"-15,0 0-24 16,0 0-44-16,0 0-26 16,0 0-19-16,9-63-2 15,-9 72-48-15,0 23-76 16,0 4-123-16,0-4-292 15</inkml:trace>
  <inkml:trace contextRef="#ctx0" brushRef="#br0" timeOffset="163265.26">14995 14395 723 0,'0'0'443'0,"0"0"-357"16,0 0-78-16,0 0-8 15,0 0-174-15,0 0-368 16</inkml:trace>
  <inkml:trace contextRef="#ctx0" brushRef="#br0" timeOffset="164173.93">16137 14033 925 0,'0'0'179'0,"0"0"-63"16,0 0-33-16,0 0-35 15,0 0-37-15,0 0-7 16,-2 43-4-16,2 0 9 16,0 1-1-16,0-2-6 15,0-6 1-15,13-7-6 16,9-8 7-16,5-11-2 16,4-7 5-16,5-3 2 0,3-7-4 15,1-25-5 1,1-8-7-16,-3-5-22 0,-3-4-15 15,-8 2 24-15,-4 8 20 16,-8 7 6-16,-3 9 6 16,-6 9 26-16,-2 6 2 15,-4 8-8-15,2 0-15 16,-2 0-12-16,0 0-5 16,0 12-10-16,0 24 10 15,0 21 4-15,-6 17 7 16,-17 14-2-16,-3 14 2 15,-8 9-3-15,1 7-6 16,-5 7 1-16,5-5 3 0,0-4 0 16,-2-18-2-16,4-11-2 15,3-13 4-15,3-20-6 16,5-10 2-16,5-17-2 16,5-13 0-16,6-14-2 15,4 0 2-15,0 0 7 16,0-9 6-16,0-23 17 15,-2-16-17-15,-3-2-12 16,1-4 7-16,-2-3-6 16,0 2-2-16,6-3 1 15,0-3 3-15,0-10-7 16,12-2 3-16,17-2-2 16,9 3 0-16,11 8 0 0,6 1 1 15,7 10 0-15,1 5-25 16,0 3-9-16,0 12-22 15,-5 4-103-15,-6 3-218 16</inkml:trace>
  <inkml:trace contextRef="#ctx0" brushRef="#br0" timeOffset="164425">17146 14119 1004 0,'0'0'253'0,"0"0"-189"15,0 0-28-15,0 0-25 16,0 0-11-16,0 0-131 15,258-57-169-15,-221 70-224 16</inkml:trace>
  <inkml:trace contextRef="#ctx0" brushRef="#br0" timeOffset="164577.29">17219 14325 682 0,'0'0'308'0,"0"0"-119"16,0 0-94-16,0 0 10 15,0 0-71-15,0 0-32 16,139-38-2-16,-61 30-84 16,-2-4-199-16,-3 3-179 15</inkml:trace>
  <inkml:trace contextRef="#ctx0" brushRef="#br0" timeOffset="165192.94">18033 14025 931 0,'0'0'142'0,"0"0"-17"15,0 0-97-15,0 0-28 16,0 0 0-16,0 0 8 16,7 94-4-16,-1-54 0 15,6-6-1-15,-1-2 2 16,3-6-3-16,1-7 2 15,5-14-1-15,7-5 0 16,11 0 14-16,2-26 2 16,5-11-19-16,-8-2-36 15,-6-1-10-15,-6 0 26 16,-10 8 20-16,-3 1 11 0,-5 12 11 16,-3 5 26-16,-2 9 1 15,-2 5-6-15,0 0-10 16,0 0-33-16,0 29-6 15,0 14 6-15,0 20 22 16,-9 15-9-16,-7 14 2 16,-3 6 8-16,-4 9-5 15,-6 7-3-15,-2 0-10 16,-2-5-4-16,2-9 0 16,2-14 4-16,2-22-3 15,6-8-1-15,4-15 2 16,5-14-2-16,4-8-1 15,3-11 3-15,5-8-2 0,-2 0 4 16,2 0 15 0,-2-7 8-16,-7-21-2 0,-5-14-17 15,-6-2-9-15,-1-9 5 16,4-10-5-16,13-4 12 16,4-12-12-16,9-8 0 15,32 3 0-15,9 5 0 16,15 6-3-16,2 5 1 15,-2 3-15-15,-9 6-30 16,-16-2-16-16,-14 1-103 16,-11-2-386-16</inkml:trace>
  <inkml:trace contextRef="#ctx0" brushRef="#br0" timeOffset="165561.66">18468 13399 851 0,'0'0'146'15,"0"0"-74"-15,0 0-54 16,0 0 19-16,0 0 30 16,0 0-17-16,-69 288-10 15,31-217-25-15,7-17 6 16,11-22-13-16,15-18-4 15,5-14 3-15,0-4 23 16,9-32 25-16,11-15-55 0,3-7 0 16,-6 0-9-1,1 8-14-15,3 10 16 0,-4 6 5 16,8 10 2-16,-1 6 9 16,5 14 19-16,3 4-9 15,3 20-8-15,-2 33-7 16,-3 15 4-16,-10 10 0 15,-14 4-8-15,-6-4-19 16,0-12-121-16,-14-17-405 16</inkml:trace>
  <inkml:trace contextRef="#ctx0" brushRef="#br0" timeOffset="166191.51">16127 13687 440 0,'0'0'278'0,"0"0"-84"15,0 0-78-15,0 0-4 16,0 0-51-16,0 0-2 16,-29-90-28-16,0 90-25 15,-15 30 1-15,-23 29 1 16,-15 25 46-16,-16 26-15 16,-3 21 7-16,9 12-15 15,19 2-13-15,36-5-6 16,37-9-11-16,37-10-1 15,86-24-7-15,53-16 5 16,36-34-46-16,10-34-213 0,-1-13-841 16</inkml:trace>
  <inkml:trace contextRef="#ctx0" brushRef="#br0" timeOffset="166625.26">19076 13605 996 0,'0'0'112'16,"0"0"-11"-16,0 0-15 15,0 0-50-15,0 0-2 16,0 0-32-16,248 149 1 15,-187-25 2-15,-35 19-1 16,-26-1-4-16,-49 4 0 16,-36-11 6-16,-17-9 14 0,-5-20-11 15,11-16 1-15,13-17-6 16,27-25-1-16,25-22-3 16,31-26-255-16,10-26-640 15</inkml:trace>
  <inkml:trace contextRef="#ctx0" brushRef="#br0" timeOffset="167725.15">20565 13802 416 0,'0'0'192'0,"0"0"-86"16,0 0-59-16,0 0-47 16,0 0 9-16,0 0-2 15,-6 32 15-15,18-20 2 16,0-7 35-16,5-5 8 16,0 0 24-16,5-19 4 15,1-15-31-15,-4-8-26 16,-3 0-18-16,-7 3-15 15,-9 10 5-15,0 12-10 16,0 10 0-16,-11 7-13 0,-16 7 7 16,-6 36-7-16,0 17-95 15,4 13-98-15,6-6-287 16</inkml:trace>
  <inkml:trace contextRef="#ctx0" brushRef="#br0" timeOffset="168043.03">20664 14066 695 0,'0'0'260'16,"0"0"-202"-16,0 0-58 0,0 0-2 16,0 0 2-16,0 0 4 15,0 121-3-15,0-91 6 16,4-12-6-16,7-10 0 15,3-8-1-15,-1 0 38 16,3-14 5-16,-1-15 18 16,1-10-33-16,-7-2-18 15,-5 5 4-15,-4 7-5 16,0 11 9-16,0 7 3 16,0 10-21-16,-13 1-13 15,-3 1 13-15,1 21 3 16,1 6-3-16,10 3-141 15,4-7-82-15,0-10-321 16</inkml:trace>
  <inkml:trace contextRef="#ctx0" brushRef="#br0" timeOffset="169288.03">21172 13930 834 0,'0'0'210'15,"0"0"-145"-15,0 0-13 16,0 0-24-16,0 0-23 16,0 0-3-16,203-88-2 15,-170 83 0-15,-6-2-9 16,-2-5 4-16,-7-4 3 16,-3-4-4-16,-2-3 6 0,-1-1 5 15,-6 5-3-15,-6 3-2 16,0 5 4-16,0 6 0 15,0 3 10-15,-4 2-13 16,-21 0 3-16,-8 7-4 16,-5 18 0-16,1 7 2 15,-2 6-1-15,6 8 9 16,6 4-2-16,9 4-1 16,7 1 16-16,11-6-14 15,0-8-8-15,14-10 8 16,21-8-1-16,7-15-1 15,7-8 11-15,5 0-9 16,-3-28 1-16,5-12 2 0,-3-8-12 16,3-10-3-16,-2-5 3 15,-3-4 8-15,-6-3-8 16,-10 11 1-16,-10 13 4 16,-14 15 4-16,-9 19 36 15,-2 12-33-15,-9 0-12 16,-26 19-7-16,-10 16 7 15,1 6 4-15,10-3-3 16,14-8-1-16,15-4-5 16,5-6-22-16,0-2 3 15,18 0 4-15,9-6 7 16,4 0-1-16,2-4-39 0,-4 0-25 16,-6-6 29-1,-12 1 17-15,-6 0 24 0,-5-1 4 16,0 8-2-16,0 0-1 15,0 2 7-15,0 0 9 16,0-3 5-16,8-5 8 16,15-4 19-16,6 0 33 15,2 0-35-15,2-21-25 16,1-5-6-16,-1-8 5 16,1-10-13-16,-3-6 3 15,-2-8-7-15,-9 2 6 16,-11 7-2-16,-7 13 2 15,-2 19 14-15,0 10-1 16,-15 7-12-16,-14 5-3 16,-8 21 6-16,6 3-6 0,7 6 0 15,13-7 0-15,8-3-2 16,3-2-14-16,0-1-11 16,17-6-8-16,2 2-7 15,-1 2 14-15,0 0 6 16,-7 4-6-16,-6-5 14 15,-5 7 10-15,0-3-2 16,0 2 0-16,0-3 6 16,0-2 0-16,0-3 0 15,0-4 5-15,0-4 2 16,0-2 0-16,22-5 13 16,7-2 2-16,13 0 8 0,5-21-16 15,4-8-6 1,0-6-6-16,-3-3-2 0,-8-3-5 15,-5 2-13-15,-8 5 9 16,-12 10 9-16,-8 12 7 16,-7 10 30-16,0 2-28 15,0 7-9-15,-13 24 0 16,-9 10 3-16,2 0 13 16,1-3-15-16,9-6 2 15,3-12-2-15,7-5 6 16,0-10 1-16,0-5-7 15,9 0 14-15,13-10 7 16,5-18-1-16,-1-7-21 16,1-11 4-16,-5-5-4 0,-3-5-9 15,-13 6-16-15,-6 10 6 16,0 22 12-16,-16 13-19 16,-13 5 15-16,-4 23 8 15,2 17-1-15,9 6-60 16,8 7-32-16,14-4-100 15,0-5-137-15</inkml:trace>
  <inkml:trace contextRef="#ctx0" brushRef="#br0" timeOffset="169686.75">22598 14030 299 0,'0'0'290'0,"0"0"-122"16,0 0-57-1,0 0-18-15,0 0-43 0,0 0-10 16,212-251-8-16,-165 193-4 15,-5 10 24-15,-5 13 17 16,-16 11 0-16,-11 14-4 16,-10 7-26-16,0 3-39 15,-5 6-9-15,-24 23 9 16,-11 7 7-16,0 4-2 16,4-2-2-16,12-4-3 15,15-2-13-15,9-6-20 16,0-4-16-16,24-8-3 15,7-6 32-15,-2 1 14 0,-6-4 6 16,-13-1 0 0,-4 6-2-16,-6 8-3 0,0 8 5 15,0 8 35-15,0 4 3 16,0-4-8-16,0-2-6 16,8-13-10-16,26-7 8 15,10-10-9-15,7-2-8 16,5-9 2-16,-2-15-7 15,0-3-45-15,-2-5-99 16,4-3-189-16,-4-3-486 16</inkml:trace>
  <inkml:trace contextRef="#ctx0" brushRef="#br0" timeOffset="169888.65">23613 13691 851 0,'0'0'228'0,"0"0"-150"16,0 0-5-16,0 0-1 16,0 0-37-16,0 0-34 15,120-28 6-15,-93 24-6 16,-2-1-1-16,-10 5-60 16,-4 0-111-16,-6 0-68 15,-5 0-63-15,0 18-129 16</inkml:trace>
  <inkml:trace contextRef="#ctx0" brushRef="#br0" timeOffset="170024.73">23767 13791 55 0,'0'0'298'0,"0"0"5"0,0 0-37 16,0 0-68-1,0 0-69-15,0 0-85 0,-116 105 33 16,140-105-31-16,16-8-21 16,14-8-25-16,8-2-57 15,5 1-143-15,5-2-172 16,-3-3-354-16</inkml:trace>
  <inkml:trace contextRef="#ctx0" brushRef="#br0" timeOffset="170293.58">24322 13691 636 0,'0'0'329'16,"0"0"-223"-16,0 0-88 16,0 0 20-16,0 0 10 15,0 0-6-15,-54 151-6 0,54-103-8 16,5-6-13-16,29-12 4 15,3-13 4-15,5-17-14 16,1-3 5-16,-1-34 8 16,1-16-16-16,-8-8-1 15,-8-18-4-15,-14 1-1 16,-13-3-2-16,-4 17 2 16,-32 20 0-16,-11 22 0 15,-9 22 7-15,-6 0-4 16,-5 31-3-16,9 10-60 15,12 3-244-15,7 0-665 16</inkml:trace>
  <inkml:trace contextRef="#ctx0" brushRef="#br0" timeOffset="170794.86">21939 14432 1203 0,'0'0'88'0,"0"0"-73"16,0 0-11-16,0 0 2 15,0 0 5-15,0 0 11 16,-199-55 0-16,213 55-8 16,37 0-13-16,29 13 35 15,39-2-21-15,41 1 0 16,34-7-10-16,54 0 2 15,51-3-7-15,32-2 0 16,30 2 3-16,-8 1-2 0,-35 4 3 16,-55 2-4-16,-62-1-1 15,-67-4 1-15,-62-3 0 16,-49-1 0-16,-23 0-12 16,-46-5-16-16,-28-10 28 15,-24 3 0-15,-14 5-13 16,-12 5-52-16,-28 2-106 15,-17 0-128-15,-18 0-483 16</inkml:trace>
  <inkml:trace contextRef="#ctx0" brushRef="#br0" timeOffset="171088.12">22062 14614 689 0,'0'0'276'0,"0"0"-175"16,0 0-81-16,0 0 37 15,0 0 121-15,0 0-143 16,307 0-17-16,-53 0-6 16,53 2-8-16,40 4 1 15,22 0-3-15,-7-1 5 16,-37-2 0-16,-48 1-7 16,-66-2 0-16,-57-2 0 15,-58 0 2-15,-50 0 18 16,-30-9 38-16,-16-6-9 15,0 4-40-15,0 0 10 16,0 7-13-16,0-1 3 16,0 5-9-16,0 0-34 0,0 0-135 15,0 0-439-15</inkml:trace>
  <inkml:trace contextRef="#ctx0" brushRef="#br0" timeOffset="183361.3">1364 7543 162 0,'0'-2'140'0,"0"0"-59"16,0 1 14-16,2-1-25 16,2-1-23-16,-2-1-18 15,1 4 27-15,-1 0 31 16,-2 0 0-16,0 0-6 15,0 0-23-15,0 0-30 16,0 0-8-16,0 0-3 16,0 0-7-16,0 0 0 15,0 0-7-15,0 0 6 0,0 0 5 16,0-1-8-16,0-3 11 16,0-7 46-16,0 0 9 15,2-3-44-15,3-3-22 16,-5 4 10-16,2 8 18 15,1-1 3-15,-1 6-4 16,-2-2-18-16,2 2 1 16,-2 0-3-16,0 0-4 15,0 0-4-15,0 0-3 16,0 0-2-16,0 7-7 16,0 19-13-16,0 7 9 15,0 6 11-15,0-7 3 16,0-6 5-16,-2-10-7 0,2-7 3 15,0-2 3-15,0-2-7 16,0-5-3-16,0 3-2 16,0-1-34-16,0-2-27 15,2 0-55-15,6 0 16 16,9-5-16-16,-5-20-244 16</inkml:trace>
  <inkml:trace contextRef="#ctx0" brushRef="#br0" timeOffset="183750.18">1544 7319 187 0,'0'0'330'15,"0"0"-171"-15,0 0-42 0,0 0-14 16,0 0-44-16,0 0-21 16,-37-56-11-16,31 56-6 15,0 0 18-15,-3 0 2 16,-7 0-23-16,-5 19-7 15,-13 15 8-15,-2 10 3 16,-2 9 4-16,5 5 9 16,6 4-21-16,10 2-14 15,9-4 3-15,8-7 1 16,0-11-4-16,12-13-13 16,15-17 9-16,8-12 8 15,3 0 72-15,2-19-44 0,-4-20-10 16,-12-13-22-1,-10-6-4-15,-10-3-10 0,-4-1-1 16,0 5 1-16,-4 15 14 16,-12 16 18-16,1 10-18 15,-8 16-9-15,-6 0-7 16,-6 25-50-16,-3 22-120 16,5 12-96-16,6-3-277 15</inkml:trace>
  <inkml:trace contextRef="#ctx0" brushRef="#br0" timeOffset="184199.8">1081 8332 466 0,'0'0'326'0,"0"0"-157"15,0 0-21-15,0 0-24 16,0 0-63-16,0 0-20 16,46-41-41-16,-21 29-3 15,-5 5 3-15,-2 2 5 16,-2 5-5-16,-8 0 0 0,1 0-4 15,-7 8-4-15,0 15-3 16,-2 7-7-16,0 3 6 16,-6 4-3-16,-21 5 15 15,-9 3 3-15,3-6 6 16,2-8-2-16,16-14-4 16,5-9 3-16,10-6 5 15,0-2 27-15,0 0 2 16,27 0-15-16,16-12 16 15,6-6-29-15,2 0-12 16,-5 2-8-16,-7 4-90 16,-8 3-97-16,-14 2-153 15</inkml:trace>
  <inkml:trace contextRef="#ctx0" brushRef="#br0" timeOffset="184657.51">1181 8103 583 0,'0'0'200'0,"0"0"-71"16,0 0-30-16,0 0-18 15,0 0-19-15,0 0-26 16,-49-38-23-16,22 38-12 0,-11 16 2 15,-8 13 13-15,-6 10 1 16,-1 15 3-16,-10 17 17 16,15 11-20-16,5 3 5 15,18 6-10-15,25-5 10 16,4-6-22-16,54-8 0 16,27-17 0-16,21-17 5 15,-4-20 25-15,-13-18-13 16,-16-7 6-16,-13-32-12 15,-12-17-8-15,-13-15-3 16,-14-9-19-16,-21-10 7 16,0-15 12-16,-23 1-3 15,-17 8 3-15,2 24 0 0,0 28 6 16,5 24-6-16,-3 20-6 16,-9 0-3-16,-6 27 6 15,4 20-24-15,16 11-162 16,24 1-89-16,7-3-619 15</inkml:trace>
  <inkml:trace contextRef="#ctx0" brushRef="#br0" timeOffset="185019.33">1204 9661 931 0,'0'0'359'16,"0"0"-308"-16,0 0-34 0,0 0-17 16,0 0-60-16,0 0-145 15,2 33-240-15,0-1-42 16</inkml:trace>
  <inkml:trace contextRef="#ctx0" brushRef="#br0" timeOffset="185156.25">1217 10297 395 0,'0'0'91'0,"0"0"-2"15,0 0-14-15,0 0-75 16,0 0-4-16,0 0-302 0</inkml:trace>
  <inkml:trace contextRef="#ctx0" brushRef="#br0" timeOffset="185283.18">1250 11147 345 0,'0'0'65'0,"0"0"-32"16,0 0-33-16,0 0-440 15</inkml:trace>
  <inkml:trace contextRef="#ctx0" brushRef="#br0" timeOffset="186860.6">1223 12119 178 0,'0'0'194'0,"0"0"-65"15,0 0-22-15,0 0-7 0,0 0-51 16,0 0-9-16,0 0-14 15,0-4-19 1,-2 3 11-16,0 1-12 0,2-2 4 16,0 2-9-16,0 0 8 15,0 0-6-15,0 0-1 16,0 0 4-16,0 0-6 16,0 0 10-16,0 0 5 15,0 0-6-15,0 0 1 16,0 0-8-16,0 0 3 15,0 0-2-15,0 0 6 16,0 0-1-16,0 0 24 16,0 0 23-16,0-2 11 0,0-4-19 15,0-2-9 1,0-1-24-16,0 0-7 0,0 0 18 16,0 4 9-16,0 0-2 15,0 3-9-15,0 2 2 16,0 0-18-16,0 0-7 15,0 0-10-15,0 2-14 16,0 17 8-16,0 8 10 16,0 9 2-16,0 3 4 15,-7 2 5-15,-4-4 0 16,2-2 0-16,2-10 1 16,3-4-4-16,2-12 0 0,2-3 8 15,0-6-5 1,0 0 3-16,0 0 7 0,0 0-5 15,0-8-5-15,6-12 2 16,7-4-7-16,6-2-20 16,1-3-11-16,1 0 13 15,2-2 11-15,0 7 7 16,-3 1 0-16,-3 6 0 16,1 6 0-16,-5 0 0 15,-3 7 11-15,-6 4-5 16,-4 0-5-16,3 0-1 15,1 11-30-15,2 14 24 16,-1 12 4-16,-1 5 3 16,-2-2-1-16,1-2 10 15,2-6-10-15,1-8-4 0,3-10-107 16,-1-11-139-16,2-3-282 16</inkml:trace>
  <inkml:trace contextRef="#ctx0" brushRef="#br0" timeOffset="187573.56">1618 11985 302 0,'0'0'236'0,"0"0"-104"16,0 0-17-16,0 0-18 16,0 0-11-16,0 0-27 15,0-20-23-15,0 20 5 16,0 0-24-16,0 11-17 0,0 24-5 15,0 13 5-15,0 10 26 16,0 1-10 0,0-9-4-16,-3-6-10 0,-1-9-2 15,-2-12 0-15,-1-9-1 16,-5-8-40-16,2-6 1 16,-4 0 20-16,-4-9-17 15,2-18-31-15,6-5-9 16,3-4 37-16,5 1 40 15,2 6 64-15,0 4 69 16,2 8 14-16,15 1-46 16,8 6-74-16,6-1-26 0,0 7 8 15,-2 4-13-15,-6 0 8 16,-8 0-6-16,-3-4 2 16,1-4-12-16,-1-4-10 15,-2-4-41-15,-5-6 0 16,-1-2 33-16,-4-2-10 15,0-2 35-15,0 6 5 16,0 2 5-16,0 9 8 16,0 4 21-16,0 5 28 15,0 2-26-15,0 0 0 16,0 0-33-16,0 0-3 16,0 2-19-16,6 19 19 15,4 11 1-15,-3 6 20 16,-3 5-15-16,-4 1-3 0,0-2 0 15,0-8 1-15,0-8-2 16,0-9 1-16,0-7-3 16,0-6 0-16,0-4 0 15,0 0 2-15,0-12 8 16,6-24-10-16,13-9-49 16,3 1 32-16,0 10 17 15,-2 12 25-15,-4 8 14 16,-1 10-15-16,1 4-22 15,4 0 2-15,-2 14-8 16,-3 14 3-16,-10 8-14 16,-5 3-145-16,0-7-148 15</inkml:trace>
  <inkml:trace contextRef="#ctx0" brushRef="#br0" timeOffset="187741.46">1422 12351 1066 0,'0'0'147'15,"0"0"-146"-15,0 0-2 16,0 0-20-16,0 0-208 16,0 0-492-16</inkml:trace>
  <inkml:trace contextRef="#ctx0" brushRef="#br0" timeOffset="187886.37">1943 12364 1110 0,'0'0'301'15,"0"0"-214"-15,0 0-39 16,0 0-40-16,0 0-8 16,0 0-58-16,0 0-153 15,36 0-719-15</inkml:trace>
  <inkml:trace contextRef="#ctx0" brushRef="#br0" timeOffset="189079.39">1642 7735 463 0,'0'0'189'0,"0"0"-107"15,0 0-53-15,0 0-18 16,0 0-8-16,0 0 7 15,0 0-6-15,0 0-4 16,0 0-16-16,2 0-49 16,3 0-35-16,4 0-191 15</inkml:trace>
  <inkml:trace contextRef="#ctx0" brushRef="#br0" timeOffset="199837.27">31615 6779 10 0,'0'0'193'16,"0"0"-130"-16,0-4-29 16,0 0 5-16,0-1-23 15,0 0-2-15,0 3 0 16,0 2-6-16,0 0 14 15,0 0 11-15,0-2 25 16,0 2-8-16,0 0 6 16,0 0 4-16,0 0-20 0,0 0 1 15,0 0-13 1,0 0-13-16,0 0-1 0,0 0 11 16,0-1 0-16,0 1 0 15,0 0 3-15,0-2 2 16,0 2 0-16,0-5-4 15,0 3-16-15,0-2 0 16,0 3-3-16,0-3-4 16,0 1 6-16,0 1-5 15,0 0 2-15,0 2 14 16,0 0-12-16,0-2-2 16,0 2 0-16,0 0-2 15,0 0 2-15,-2 0-2 16,2 0-4-16,0 0 2 0,0 0-2 15,0 0 2-15,0 0 2 16,0 0-3-16,0 0 2 16,0 0-1-16,0 0 2 15,0 0 4-15,0-1-6 16,0-3 4-16,0 0-5 16,0-3 1-16,-2 2-2 15,2 2 0-15,0-3 1 16,0 2 8-16,0 0-2 15,0 0 13-15,0-1-4 16,0 0 15-16,0 3-16 0,0 0-10 16,0 2 4-1,0 0-6-15,0 0-2 0,0 0-1 16,0 0-2 0,0 0 0-16,0 0-1 0,0 0-3 15,0 0-2-15,0 0-7 16,0 6 1-16,0 24-1 15,0 15 15-15,0 6 0 16,0 2 4-16,0-7 0 16,0-9 0-16,0-4 3 15,0-8-4-15,0-8 2 16,0-2-3-16,0-6 3 16,0-3-3-16,0-4 1 15,0-2 3-15,0 0-3 0,0 0 5 16,0 0 3-16,0 0 0 15,0 0 2-15,0 0-13 16,0 0-30-16,0-3-49 16,0-5-79-16,0-4-27 15,7 1-201-15</inkml:trace>
  <inkml:trace contextRef="#ctx0" brushRef="#br0" timeOffset="200505.21">31856 6705 61 0,'0'0'65'15,"0"0"-12"-15,0 0-21 16,0 0-21-16,0 0-5 16,0 0-5-16,0-3-2 15,0 3 2-15,0 0 2 16,0-3 2-16,0 3 3 16,0 0-8-16,-4 0-54 15,-7 0-125-15</inkml:trace>
  <inkml:trace contextRef="#ctx0" brushRef="#br0" timeOffset="201307.73">31573 6782 145 0,'0'0'121'0,"0"0"-13"15,0 0-41-15,0 0 18 16,0 0-30-16,0 0-23 15,2-3 12-15,0-1 5 16,-2-1 21-16,3-6-20 16,-3-1-32-16,0 0-12 15,0 1 2-15,0-2-3 16,0 4 4-16,0-2 0 16,0 2 2-16,0 2 9 15,0-1-7-15,-3 4-4 16,-3-2-2-16,2-1 0 0,-5 6 2 15,-1-1-4-15,0 2-4 16,-6 0-2-16,0 0 0 16,-4 0 1-16,1 12 0 15,-2 6 1-15,3 4-2 16,3 3 6-16,1 0-4 16,3 1 0-16,5-3 1 15,1 1-2-15,3-2 6 16,2-5 1-16,0 0-7 15,0-5 1-15,9-7 4 16,11-5 6-16,2 0 3 16,5 0 14-16,-3-9-13 15,1-3-9-15,-3-1-6 0,-2-1-2 16,-4 4-2-16,-3 1 4 16,-6 1 0-16,0 2 4 15,-5 2 0-15,-2 1-4 16,0 1 1-16,0 2 7 15,0 0 18-15,0 0-4 16,0 0-5-16,0 0-10 16,0 0 1-16,0 0 9 15,0 0 1-15,0 0-10 16,0 0 6-16,0 0-7 16,0 0-6-16,0 0-1 15,0 0 1-15,0 0 3 0,0 0-1 16,0 0-1-16,0 0-2 15,0 0-11-15,0 0-90 16,0 0-271-16</inkml:trace>
  <inkml:trace contextRef="#ctx0" brushRef="#br0" timeOffset="202576.66">20118 7790 194 0,'0'0'111'0,"0"0"-111"16,0 0-28-16,0 0-195 15</inkml:trace>
  <inkml:trace contextRef="#ctx0" brushRef="#br0" timeOffset="203940.87">22220 7715 0 0,'0'0'115'0,"0"0"-76"16,0 0-6-16,0 0-8 15,0 0 8-15,0 0 18 16,15-5 11-16,-15 5 15 16,0-2 0-16,0 2-11 15,0 0-13-15,0 0-6 0,0 0-17 16,0 0-8-16,0 0-6 15,0 0-2-15,0 0-3 16,0 0 4-16,0 0-2 16,0 0 8-16,0 0 0 15,0 0 2-15,0 0 6 16,0 0-8-16,0 0-1 16,0 0-6-16,0 0-11 15,0 0 14-15,0 0-13 16,0 0 13-16,0 0-2 15,0 0 5-15,0 0-8 16,0 0 3-16,0 0-15 16,0 0 7-16,0 0-2 0,0 0 5 15,0 0-9-15,0 0 6 16,0 0-5-16,0 0-2 16,0 0 0-16,0 0 1 15,0 0-3-15,0 0 3 16,0 0-2-16,0 0-2 15,0 0 3-15,0 0 1 16,0 0 4-16,0 0-2 16,0 0-3-16,0 0 1 15,0 0 6-15,0 0-7 16,0 0 0-16,0 0-1 16,0 0 2-16,0 0 3 15,0 0-2-15,0 0 0 16,0 0 0-16,0 0-4 0,0 0-15 15,0 0 16-15,0 0-41 16,0 0-122-16,0 0-225 16</inkml:trace>
  <inkml:trace contextRef="#ctx0" brushRef="#br0" timeOffset="204441.33">21970 7698 263 0,'0'0'178'16,"0"0"-75"-16,0 0-11 16,0 0 3-16,0 0-29 15,0 0-25-15,15-36-1 16,-10 34 0-16,-3 2 8 16,-2 0 14-16,0 0-12 15,0 0-11-15,0 0-23 0,0 0-3 16,0 0-13-16,0 0-8 15,0 0-2-15,0 26-7 16,0 17 17-16,0 16 16 16,0 6-3-16,0 0 7 15,0-2-16-15,0-5 0 16,0-12 2-16,0-12-4 16,0-14-1-16,0-12 6 15,0-4-5-15,0-4 13 16,0 0-3-16,0 0 3 15,0 0 0-15,5-6-15 16,-1-15-48-16,1-4-132 16,-3-1-191-16</inkml:trace>
  <inkml:trace contextRef="#ctx0" brushRef="#br0" timeOffset="205245.26">22226 7774 19 0,'0'0'26'16,"0"0"-22"-16,0 0 0 16,0 0 3-16,0 0 25 15,0 0 6-15,2-13 13 16,3 13 11-16,0-3-36 15,-1 1 0-15,-2 0 16 16,-2 2-24-16,0 0 28 16,0 0 27-16,0 0 9 15,0-2-14-15,0 2-4 0,0-3-18 16,0-2 12-16,3-1-41 16,1-3 10-16,-2 2-5 15,2 0-10-15,1 2 4 16,-3 1-10-16,1 1 9 15,-3 3 2-15,0 0 8 16,0 0 17-16,0 0-12 16,0 0 0-16,0 0-16 15,0 0-5-15,0 0-9 16,0 0-8-16,0 0-4 16,-5 5-9-16,-10 16 21 15,-4 16 4-15,0 5-2 0,1 6 3 16,3 4 11-16,5-3-5 15,10-3-11-15,0-2 1 16,0-4 8-16,20 0-5 16,12-4 7-16,5-8-6 15,3-11 11-15,-1-6-16 16,-8-11 5-16,0 0 12 16,-6-25-2-16,-2-16-7 15,-2-11-4-15,-10-2-4 16,-4-4-13-16,-7 4 13 15,0 1 4-15,-2 3 2 16,-14 8-2-16,1 6 13 16,-1 14-5-16,1 5-4 0,-1 12-8 15,-3 5 0 1,-2 0-11-16,-8 10-43 0,-2 14-76 16,1 0-194-16</inkml:trace>
  <inkml:trace contextRef="#ctx0" brushRef="#br0" timeOffset="-182290.54">31332 7650 115 0,'0'0'265'16,"0"0"-126"-16,0 0-90 0,0 0 4 15,0 0 17 1,0 0 2-16,0 0-1 16,0-5-10-16,0-2-8 0,0-3 28 15,0-3 0-15,7 2-20 16,-2-3-27-16,-1-1 8 15,-1 5-16-15,-3 5 5 16,0 1-1-16,0 4-5 16,0 0-9-16,0 0-7 15,0 0 3-15,2 0-10 16,-2 0-2-16,0 0-4 16,0 27-6-16,-5 12 10 15,-8 10 7-15,4 0-5 16,5-3-1-16,4-4-1 15,0-4 3-15,0-7 3 0,0-8-6 16,0-7-32-16,4-14-116 16,11-2-144-16,5-11-300 15</inkml:trace>
  <inkml:trace contextRef="#ctx0" brushRef="#br0" timeOffset="-181969.72">31640 7587 808 0,'0'0'180'0,"0"0"-43"16,0 0-46-16,0 0-33 15,0 0-51-15,0 0-7 16,0-1-31-16,0 25 19 0,0 11 12 16,-9 3 5-16,5 5 1 15,4 1 1-15,0-6-1 16,0-6-3-16,17-12 5 15,6-12-2-15,8-8 11 16,2-12-2-16,1-24 11 16,-3-12-10-16,-13-2-9 15,-7 2 9-15,-11 7-1 16,0 10-8-16,0 11-7 16,-17 12-14-16,-10 8-13 15,-11 4-22-15,-7 32-66 16,-1 6-126-16,3 8-249 0</inkml:trace>
  <inkml:trace contextRef="#ctx0" brushRef="#br0" timeOffset="-181793.82">31656 8323 929 0,'0'0'275'0,"0"0"-191"15,0 0-57-15,0 0-4 16,0 0-23-16,0 0-28 16,-14-62-292-16,14 90-396 15</inkml:trace>
  <inkml:trace contextRef="#ctx0" brushRef="#br0" timeOffset="-181642.53">31673 8811 665 0,'0'0'386'16,"0"0"-274"-16,0 0-83 16,0 0 3-16,0 0-32 15,0 0-66-15,-26 42-250 16,21-23-407-16</inkml:trace>
  <inkml:trace contextRef="#ctx0" brushRef="#br0" timeOffset="-181501.1">31644 9382 554 0,'0'0'282'0,"0"0"-220"15,0 0-35-15,0 0-14 16,0 0-13-16,0 0-169 16,-48 85-381-16</inkml:trace>
  <inkml:trace contextRef="#ctx0" brushRef="#br0" timeOffset="-179914.09">31700 11608 22 0,'0'0'97'0,"0"0"12"15,0 0 34-15,0 0-28 16,0 0-18-16,0 0 5 15,0 0-12-15,8-39 14 0,-8 36-16 16,0 3-10-16,0-2-3 16,0 0-13-16,0-2-20 15,2-2-10-15,-2 2-6 16,2 2 4-16,-2 2-1 16,0 0-5-16,0 0-13 15,0 2-11-15,0 25-8 16,0 13 8-16,0 13 0 15,-10 4 6-15,-1-6-4 16,1-4-2-16,0-10-34 16,8-6-152-16,2-13-173 15,0-14-243-15</inkml:trace>
  <inkml:trace contextRef="#ctx0" brushRef="#br0" timeOffset="-179577.49">32073 11652 412 0,'0'0'219'16,"0"0"-94"-16,0 0-26 15,0 0 3-15,0 0-26 16,0 0-7-16,0-37-36 16,0 37-33-16,-5 7-8 15,-13 18 8-15,-4 12 16 16,-1 9 8-16,8 3-9 0,11-2 1 15,4-6 7 1,0-10-12-16,27-11 3 0,6-20 8 16,5 0-2-16,-1-21 0 15,-1-19-9-15,-11-15-6 16,-14-3-3-16,-11 0 1 16,0 2-3-16,-13 12-3 15,-14 10-5-15,-9 16 1 16,-6 13-13-16,-9 5-87 15,-7 3-210-15,-18 13-509 16</inkml:trace>
  <inkml:trace contextRef="#ctx0" brushRef="#br0" timeOffset="-178809.44">22534 8712 823 0,'0'0'204'15,"0"0"-89"-15,0 0-48 16,0 0-49-16,0 0-18 15,0 0-11-15,0 7-152 16,-5 25 21-16,-5 4-160 16</inkml:trace>
  <inkml:trace contextRef="#ctx0" brushRef="#br0" timeOffset="-178659.93">22444 9406 734 0,'0'0'178'0,"0"0"-138"16,0 0-33-16,0 0-7 16,0 0-47-16,0 0-198 15,-6 97-422-15</inkml:trace>
  <inkml:trace contextRef="#ctx0" brushRef="#br0" timeOffset="-178525.98">22461 10331 416 0,'0'0'157'16,"0"0"-116"-16,0 0-41 15,0 0-46-15,0 0-443 16</inkml:trace>
  <inkml:trace contextRef="#ctx0" brushRef="#br0" timeOffset="-178380.1">22373 11265 67 0,'0'0'398'0,"0"0"-398"0,0 0-151 16</inkml:trace>
  <inkml:trace contextRef="#ctx0" brushRef="#br0" timeOffset="-177326.5">22592 12092 333 0,'0'0'222'0,"0"0"-137"16,0 0-23-16,0 0 0 15,0 0-11-15,0 0-16 16,22 22-5-16,-22-21-11 15,0-1 23-15,0 0 40 16,0-10 16-16,0-12-69 16,0-6-21-16,-4-4 3 15,-8-2-7-15,-1 0 0 0,-5 2-4 16,1 4 6-16,-4 5-3 16,-1 11 1-16,0 9 7 15,-2 3 1-15,-3 3-4 16,2 22 2-16,2 11 6 15,4 5 10-15,5 0-2 16,5 2-5-16,7-2-6 16,2-6-9-16,0-7 1 15,5-10 4-15,9-9-6 16,5-9 4-16,1 0 4 16,1-9 2-16,0-21-9 15,-2-7-4-15,-6-3-2 16,-2 1-3-16,0-4-2 15,5 3 7-15,-1 6 0 0,1 4 1 16,-1 12 0-16,-4 7 6 16,-3 5 1-16,-4 6-1 15,0 0-7-15,-2 25-14 16,1 19 14-16,-3 14 14 16,0 9 6-16,0 3-8 15,0-2 2-15,-7-2-13 16,1-6-1-16,-2-4-6 15,6-10-117-15,2-17-300 16</inkml:trace>
  <inkml:trace contextRef="#ctx0" brushRef="#br0" timeOffset="-122692.28">2971 16266 47 0,'-27'18'33'0,"0"10"-33"16,5 3-80-16</inkml:trace>
  <inkml:trace contextRef="#ctx0" brushRef="#br0" timeOffset="-120773.43">2770 16477 381 0,'0'0'179'16,"0"0"-97"-16,0 0-50 16,0 0 82-16,0 0-12 15,0 0-23-15,-13 0 4 0,11 0-3 16,-2 0-6-16,-2 0-11 15,2 8-12-15,2-6-11 16,2 2-2-16,0 0-10 16,0-4-9-16,0 0-16 15,2 0 14-15,23 0-15 16,10-18 18-16,8-9 10 16,6-8-18-16,-4-11-4 15,-3-7-7-15,-5-1 0 16,-5 3-1-16,-14 8-13 15,-7 13 10-15,-9 12-5 16,-2 4 7-16,0 4 0 16,0 6-6-16,-9-1 4 0,-10 5-5 15,-8 0 8 1,-10 25-2-16,-2 13 1 0,-3 8 1 16,1 12-5-16,7 4 5 15,8 5 7-15,13-5-7 16,8-12 1-16,5-10 10 15,0-9-9-15,23-14-2 16,10-7-1-16,13-10 1 16,13 0 10-16,13-32 1 15,5-12 6-15,4-11-17 16,-8-3-14-16,-7 0-57 16,-14 10-89-16,-19 8-124 0,-19 17 87 15,-9 14 52-15,-5 9 27 16,0 0-126-16,0 0 104 15,0 9 137-15,0 5 3 16,0-1 7-16,0-5 46 16,0 3 77-16,0-4 52 15,0 0-36-15,0 0-12 16,0-2-19-16,0-1-25 16,0-3-15-16,0 3-14 15,0 0-36-15,0 1 1 16,0-1-1-16,4-3-13 15,-4 1-5-15,2-2-1 16,0 0 13-16,-2 0-14 16,2 0 14-16,0 0 3 15,3-16 10-15,4-12-8 0,-2-6-15 16,-3 3-9-16,-4-1 1 16,0 13-1-16,0 3 5 15,0 10-4-15,-6 6-1 16,-10 0-11-16,-7 0 8 15,-5 22 3-15,-3 14 0 16,-3 6 0-16,5 6 6 16,3 0 0-16,3-4 3 15,7-7-7-15,3-5 0 16,11-14-2-16,2-10-1 16,0-8 1-16,0 0-4 15,2 0-7-15,21-12 11 0,8-16 12 16,11-16-10-1,-2-4-2-15,-2 6-25 0,-7 7 16 16,-11 17 9-16,-8 9 3 16,-6 9-2-16,-2 0-1 15,-2 3-17-15,1 26-9 16,-1 15 26-16,-2 1 14 16,2 8 17-16,2-9-11 15,6-16-9-15,-1-6-6 16,3-14 1-16,5-8-6 15,5 0 0-15,7-12 15 16,7-24 7-16,3-5-22 16,-1-8-1-16,-1 1-18 0,-6-1-2 15,-8 11 18-15,-2 16 3 16,-10 10 2 0,-4 8 1-16,-3 4-2 0,-4 0-1 15,0 0-13-15,0 12 3 16,0 6 10-16,0 0 2 15,0 1 2-15,0-7 0 16,0-3-1-16,0-9 0 16,0 0 1-16,0 0-1 15,0 0 6-15,0-12-5 16,0-12-4-16,0-2-32 16,0 4 28-16,0 8 3 0,0 1 0 15,0 8 1-15,0 1 1 16,-4 4-1-16,-10 0-9 15,-7 22 1-15,-8 14 8 16,0 12 0-16,2 7 0 16,4-8 8-16,12-4-1 15,9-3 2-15,2-10-5 16,2-6-4-16,25-4 6 16,9-13-5-16,6-7 0 15,7-5 8-15,4-31 4 16,3-18-13-16,-5-17-24 15,-7-5-50-15,-9-6-6 16,-12 2 2-16,-4 10 69 16,-6 12 9-16,-4 12 5 15,2 15 28-15,-4 13 15 0,-3 6-5 16,-2 10-8-16,-2 2-11 16,0 0-24-16,0 23-5 15,0 9 5-15,-2 8 1 16,-9 6 8-16,-2 6-4 15,-1 7 21-15,-5 6-11 16,1-2-2-16,-3-3-2 16,4-4-3-16,-1-16 1 15,5-8-6-15,5-10 1 16,6-17 3-16,2 0-3 16,0-5-2-16,0 0 4 15,23-26-4-15,8-11 14 0,2-9-16 16,3-2-10-16,-5 3-9 15,-2 10-1-15,-4 9 8 16,-7 16 3-16,-1 10-8 16,-3 0 12-16,-1 9 0 15,-3 23 5-15,-6 3 3 16,-2 10 13-16,-2-2-9 16,0 0 7-16,0-1 6 15,0-6-7-15,2-7-1 16,2-17-5-16,3-7-2 15,11-5-2-15,16-10 15 16,15-22 8-16,10-12-18 16,-5-14-8-16,-9-4-28 0,-23 4-28 15,-17 0-62 1,-5 3-283-16</inkml:trace>
  <inkml:trace contextRef="#ctx0" brushRef="#br0" timeOffset="-119949.9">5013 16369 799 0,'0'0'161'16,"0"0"-123"-16,0 0-11 15,0 0 48-15,0 0 24 16,0 0-10-16,2-8-31 16,14-28-3-16,3-13-32 15,4-9-20-15,2-10 5 16,-3 2-2-16,-2 4-3 16,0 3-2-16,-7 16 2 15,-6 14 0-15,-2 12-3 16,-5 8 6-16,0 9-2 0,0 0-4 15,0 12-10-15,-10 20 9 16,-5 4 1-16,4 9 1 16,4-6-1-16,7-6 0 15,0-8-2-15,5-6-5 16,19-12-24-16,9-4-38 16,6-3 61-16,3 0-24 15,-5-10-116-15,-5-4 59 16,-14 6 75-16,-12 2 14 15,-4 3 47-15,-2 3 28 16,0 0-44-16,0 27-27 16,0 13 30-16,0 9 19 15,-4 4-16-15,0-7-17 16,4-6 2-16,0-14 2 0,0-7 1 16,18-11-13-16,10-8 7 15,13 0-2-15,9-22 1 16,8-19-18-16,3-9-13 15,-1-2-88-15,-9-6-302 16</inkml:trace>
  <inkml:trace contextRef="#ctx0" brushRef="#br0" timeOffset="-118623.15">5945 16075 453 0,'0'0'242'16,"0"0"-160"-16,0 0-1 0,0 0-17 15,0 0-8-15,0 0-29 16,-31 104-12-16,31-92-14 16,0-12-1-16,2 0 13 15,-2 0 22-15,0 0 28 16,0 0 45-16,0-19-60 16,0-3-35-16,0-8 6 15,0 2-19-15,0 2 2 16,0 8-3-16,-5 4 1 15,-11 9-2-15,-3 5 1 16,-8 0 1-16,-6 7 0 16,-6 19 9-16,1 8 1 15,5 6-5-15,2 10 6 16,6-1-1-16,10 4-1 0,8-2-6 16,7-12 4-16,0-8-7 15,5-13-8-15,14-9 8 16,8-9 0-16,7 0 5 15,6-27 9-15,5-21-14 16,-1-11-33-16,-6 1-61 16,-2 5 11-16,-7 7 35 15,-7 11 39-15,-2 9 8 16,-8 17 1-16,-6 0 12 16,-4 9 27-16,-2 0-39 15,0 26-22-15,0 15 22 0,0 8 31 16,-16 6 1-1,-1 6-3-15,3-8-7 0,7-7-3 16,3-14-17-16,4-12 4 16,0-7 0-16,0-13-2 15,7 0 0-15,13-7-2 16,11-25 33-16,5-13-35 16,1-8-14-16,2 0-50 15,-6 7 12-15,-2 11 10 16,-1 12 38-16,-13 9 4 15,-5 10 10-15,-8 4 22 16,-4 0-24-16,0 22-2 16,0 14 8-16,-4 8 30 15,-10 2-16-15,1-1-22 16,3-10-1-16,8-12-1 0,0-5 2 16,2-14-6-16,0-4 0 15,0 0 6-15,9-22-4 16,15-23-2-16,5-9-67 15,4-4-2-15,-1 5 30 16,-3 12 39-16,-3 11 1 16,-7 8 5-16,-8 11 65 15,-5 11 9-15,-1 0-41 16,-3 7-34-16,5 23-1 16,-1 14 26-16,-1 6 3 15,-3 8-18-15,0-5-6 16,3-7 1-16,-3-12-10 0,5-14 4 15,-3-8-4-15,7-12-3 16,5 0 3-16,7-22 0 16,4-27-3-16,-2-10-53 15,2-12-56-15,-4-4-24 16,-1-3 51-16,3 7 77 16,-3 9 8-16,0 5 75 15,-4 17 68-15,-9 20-49 16,-7 12-30-16,-2 8-25 15,0 0-28-15,0 0-11 16,-2 28 0-16,-16 12 0 16,-4 8 0-16,2 1 2 15,2 1 2-15,3 2-4 0,3 8 0 16,3 2 5-16,3 4 2 16,1-7 9-16,5-10-13 15,0-12-3-15,0-16 0 16,0-9 0-16,0-12 4 15,11 0-4-15,14-31 4 16,8-17 17-16,5-10-21 16,3-5-2-16,-4 9-27 15,-8 14-4-15,-6 14 10 16,-12 12 23-16,-11 10 0 16,0 4 0-16,0 0-7 15,-7 9-13-15,-13 18 20 0,-5 4 0 16,4 4 0-1,2-3 1-15,8-6 1 0,11 1-2 16,0-8 0-16,5 2 8 16,26-3 8-16,15-4 0 15,14-5-9-15,7-4 0 16,-1-5-7-16,-11-9-52 16,-17-23-163-16,-23-4-258 15</inkml:trace>
  <inkml:trace contextRef="#ctx0" brushRef="#br0" timeOffset="-117077.52">7779 16165 739 0,'0'0'234'15,"0"0"-127"-15,0 0 29 16,0 0-68-16,0 0-33 16,0 0-12-16,14-37-17 15,-14 37 2-15,2 0 0 16,0 0-8-16,3 5 2 15,1 12 4-15,0 5 2 16,4 2-4-16,-1 3 2 16,-1-10-4-16,2-8-2 15,-1-6 4-15,1-3-4 16,6-3 0-16,4-23 3 16,2-11-3-16,3-13-19 15,-2 1 8-15,-10 2-3 16,-7 10 4-16,-6 10 10 0,0 10 3 15,0 13 18-15,-15 4 4 16,-12 2-11-16,-6 31-9 16,-3 11-4-16,5 14 4 15,4 15 9-15,7-1 2 16,9 3-6-16,9-9 1 16,2-11 6-16,13-15-7 15,27-18-6-15,18-18 8 16,16-4 9-16,9-18-8 15,1-30-8-15,0-10-5 16,-7-15-2-16,-11-3-31 16,-10 10 10-16,-12 12 2 0,-12 14 18 15,-14 18 3-15,-10 14 6 16,-5 8-2-16,-3 0 0 16,0 0-4-16,0 20 0 15,0 8 0-15,0 8 5 16,0-2 0-16,0-2-1 15,0-4 5-15,0-7-6 16,0-12 1-16,0-4-3 16,0-5 1-16,0 0 1 15,0 0 4-15,0-9 0 16,10-13 9-16,4-14-15 16,-3-1-1-16,-7 2-9 0,-4 0-14 15,0 12 6 1,0 7 16-16,-2 9-2 0,-17 7-2 15,-12 0 5-15,-6 19 0 16,-3 11 1-16,3 12-1 16,-1 10 0-16,7 2-1 15,6 1 1-15,9-6-1 16,7-10 1-16,9-11 0 16,0-16-3-16,5-10-3 15,22-2 6-15,4-24 9 16,2-24-3-16,3-10-6 15,-3 0-5-15,-4 7-19 16,-6 12 5-16,-5 16 17 16,-7 9 2-16,-5 10 4 15,2 4-2-15,4 10 3 0,1 21-4 16,6 15 11-16,-1 10 5 16,-1 2-9-16,4-5 2 15,-4-11-2-15,5-11-4 16,1-19 1-16,4-10-2 15,6-2 4-15,5-24 0 16,5-24-7-16,1-11-14 16,-2-11-20-16,-1 6-31 15,-8 2-5-15,-6 8 49 16,-2 5 15-16,-8 14 6 16,-3 7 17-16,-8 11 23 15,-4 14 14-15,-2 3-18 0,0 0-25 16,0 7-11-16,0 23 0 15,-2 21 7-15,-12 16 22 16,-5 26-16-16,-6 20 6 16,-2 15 1-16,0 6 7 15,3-7-17-15,4-11-10 16,4-10 4-16,5-18-4 16,5-20 2-16,1-23-2 15,5-19-4-15,0-21 1 16,0-5-36-16,0-13-5 15,18-32-37-15,2-22-398 16</inkml:trace>
  <inkml:trace contextRef="#ctx0" brushRef="#br0" timeOffset="-116828.66">9014 16208 1046 0,'0'0'210'0,"0"0"-105"16,0 0-45-16,0 0-52 15,0 0-3-15,0 0-5 16,189-112 0-16,-153 112 10 16,-13 6-10-16,-15 5-8 15,-8 12-14-15,0 6 5 16,-19 6 17-16,-22 5 27 16,-10 1-9-16,-2-10-6 0,1-4-5 15,14-20-4 1,14-7-3-16,17-3-52 0,7-38-122 15,21-9-361-15</inkml:trace>
  <inkml:trace contextRef="#ctx0" brushRef="#br0" timeOffset="-116564.3">9475 15897 775 0,'0'0'243'16,"0"0"-74"-16,0 0-60 15,0 0-68-15,0 0 2 0,0 0-30 16,17-35-13 0,-17 35-1-16,0 21-11 15,0 19 12-15,0 15 34 0,0 5 3 16,-3 4-12-16,-4-6-9 16,3-4-9-16,1-6-4 15,1-15-3-15,2-12 1 16,-2-8-1-16,0-12-30 15,-2-1-100-15,-3-23-119 16,0-18-488-16</inkml:trace>
  <inkml:trace contextRef="#ctx0" brushRef="#br0" timeOffset="-115555.89">9391 16102 885 0,'0'0'387'0,"0"0"-275"0,0 0-52 16,0 0-25-16,0 0 20 15,0 0-37-15,161 31-10 16,-113-31-1-16,-3 0-2 16,-7-5-2-16,-7-11-3 15,-6-2-12-15,-6-1-6 16,-3 6 7-16,-5-1 2 16,-1 6-2-16,-4 4 9 15,-1 2 2-15,-1-3 0 16,-4 5 2-16,0 0-2 15,0 0 3-15,0 0-3 16,0 5-6-16,0 15-4 0,-4 13 10 16,-7 13 3-16,-3 3 1 15,5 4 0-15,3 0 2 16,6-7-6-16,0-10 0 16,0-14 0-16,0-13 0 15,13-9-4-15,7-13 4 16,5-24-1-16,2-16-15 15,-1-5-33-15,-2 0-25 16,-3 9-70-16,-2 8 91 16,-1 11 48-16,-4 12 5 15,-5 10 38-15,-1 8 66 16,-1 0-33-16,3 8-52 16,-2 18 3-16,1 14 6 0,-1 0-16 15,2 1-6 1,1-2-3-16,1-7 0 0,-2-10-3 15,-1-11 1-15,3-8 4 16,3-3-2-16,3-8 6 16,2-20-8-16,2-11 2 15,-4-10-3-15,0-1-25 16,-2 1 9-16,3 0 4 16,-1 1 12-16,3 11 1 15,-8 11 1-15,-9 17 14 16,-4 9 8-16,0 0-24 15,-13 21-17-15,-5 15 17 16,5-1 2-16,9 1-2 16,4-4 2-16,0-4-2 15,0-6 0-15,8-2-2 0,13-6-2 16,0 1 4-16,4-1 5 16,-3-2-5-16,-4 1-7 15,-4-5-3-15,-8 3 4 16,-2-4 4-16,1 3 2 15,-3 2 0-15,3 2 0 16,2-4-3-16,1-2 4 16,8-4-1-16,6-4 11 15,9 0 8-15,8-22-11 16,0-12-2-16,1 2-4 16,1-8-1-16,-3 0 1 15,-5 4-1-15,-6 0 0 0,-10 4-1 16,-7 10 0-16,-10 1 0 15,0 11-5-15,0 1-3 16,-12 9-2-16,-5 0 1 16,-4 0 3-16,1 3 3 15,5 16 0-15,4-1-1 16,6 5 4-16,5 8 6 16,0-1 13-16,0 4 3 15,20-1-12-15,3-4-1 16,4-9-4-16,4-10-2 15,2-10-3-15,5-13 0 16,-3-26-17-16,-4-15-78 16,-10-8-325-16</inkml:trace>
  <inkml:trace contextRef="#ctx0" brushRef="#br0" timeOffset="-115027.92">12073 15909 263 0,'0'0'651'0,"0"0"-482"16,0 0 27 0,0 0-94-16,0 0-45 0,0 0-32 15,9-18-25-15,-5 50 3 16,-4 18 9-16,0 6-8 15,0 7 9-15,0-1-9 16,-9 2-4-16,3-6 0 16,-2-9-4-16,8-9-80 15,0-22-144-15,0-18-288 16</inkml:trace>
  <inkml:trace contextRef="#ctx0" brushRef="#br0" timeOffset="-114714.09">12578 15874 794 0,'0'0'377'16,"0"0"-217"-16,0 0-59 16,0 0-74-16,0 0-27 15,0 0 0-15,-23 99 2 16,-12-20 11-16,2 2-8 16,9-6 0-16,15-11-2 15,9-16-1-15,0-17-1 16,11-17 4-16,20-14 2 15,7-14 14-15,6-35-8 16,1-13-7-16,-11-4-6 16,-10-2-9-16,-15-2-3 15,-9 10 4-15,-6 11 3 0,-26 17 1 16,-5 24-16-16,-2 8 1 16,1 26 11-16,5 16-1 15,11 11-74-15,13 1-62 16,9-6-254-16,13-22-253 15</inkml:trace>
  <inkml:trace contextRef="#ctx0" brushRef="#br0" timeOffset="-114427.27">13109 15869 732 0,'0'0'287'0,"0"0"-130"16,0 0-72-16,0 0-83 0,0 0 2 15,0 0-4-15,0 40 19 16,0-17-14-16,0-10-2 16,5-4 4-16,-1-9-2 15,5 0 17-15,0 0 18 16,-2-22 7-16,-3-1-47 16,-4-3-1-16,0 8-1 15,0 4 2-15,-9 11-23 16,-9 3 4-16,1 0 6 15,5 7-22-15,8 13-14 0,4 2-92 16,4-6-127 0,25-9-302-16</inkml:trace>
  <inkml:trace contextRef="#ctx0" brushRef="#br0" timeOffset="-114205.39">13718 15669 877 0,'0'0'164'0,"0"0"5"15,0 0-78-15,0 0-91 16,0 0-54-16,0 0 54 16,-45 108 11-16,-8-20 21 15,-21 18-7-15,-18 25 15 16,-10 11-6-16,-3 2-22 16,7 3-3-16,13-19-6 15,14-15-1-15,20-29-2 0,27-26-26 16,24-35-107-16,4-23-281 15,43-26-398-15</inkml:trace>
  <inkml:trace contextRef="#ctx0" brushRef="#br0" timeOffset="-113941.54">13644 16160 922 0,'0'0'166'16,"0"0"-117"-16,0 0-32 15,0 0-9-15,0 0 3 16,0 0-9-16,-63 151 6 0,63-142-2 16,14-9 18-16,15 0-7 15,2-8 26-15,3-20-15 16,-12-7-18-16,-9 4-10 16,-13-1-1-16,0 11-1 15,-4 6-17-15,-19 10-1 16,-3 5 20-16,2 0-7 15,6 0-74-15,13 0-138 16,5 0-506-16</inkml:trace>
  <inkml:trace contextRef="#ctx0" brushRef="#br0" timeOffset="-113441.33">14453 15990 36 0,'0'0'635'16,"0"0"-509"0,0 0-21-16,0 0 1 15,0 0-43-15,0 0-31 0,-40-14-21 16,20 36-9-16,-5 14 20 16,4 8 15-16,7 2-6 15,14-2 14-15,0-8-34 16,18-14-11-16,22-22 3 15,11 0 19-15,3-40 15 16,-5-10-23-16,-16-8-11 16,-15 6 5-16,-16 4-6 15,-2 10 7-15,-8 11-3 16,-19 20 27-16,-6 7-13 16,-4 0-17-16,-1 34-2 15,3 7 2-15,10 12-3 0,14-3-3 16,11-6-5-16,15-4-21 15,39-8-71-15,15-20-118 16,14-12-248-16</inkml:trace>
  <inkml:trace contextRef="#ctx0" brushRef="#br0" timeOffset="-113176.93">15160 15763 746 0,'0'0'255'16,"0"0"-90"-16,0 0-54 15,0 0-30-15,0 0-53 16,0 0-28-16,2-54-7 16,-2 82-14-16,-15 25 21 0,-14 12 41 15,-3 17-1-15,-1 15-14 16,2 11 8-16,-2 8-16 16,-1-4-9-16,1-1-4 15,2-21 3-15,4-16-5 16,2-20 5-16,5-17-8 15,5-15-1-15,3-22-10 16,3 0-61-16,3-35-68 16,4-18-446-16</inkml:trace>
  <inkml:trace contextRef="#ctx0" brushRef="#br0" timeOffset="-113024.74">14872 16124 1227 0,'0'0'172'0,"0"0"-88"15,0 0-38-15,0 0-25 16,0 0-21-16,0 0-1 16,246-37-40-16,-195 37-48 15,-5 0-161-15,2-3-180 16</inkml:trace>
  <inkml:trace contextRef="#ctx0" brushRef="#br0" timeOffset="-112113.61">15657 15973 793 0,'0'0'253'0,"0"0"-75"16,0 0-87-16,0 0-46 15,0 0-30-15,0 0-7 16,18-14-6-16,-13 9 14 0,-1-8-13 16,-2 4-2-16,3-8 1 15,1 1-1-15,-2 0 0 16,1 2 0-16,0 0 0 15,-5 7-1-15,0 0 1 16,0 5-1-16,0 2 8 16,0 0-8-16,-3 2-8 15,-12 22 4-15,-8 6 4 16,2 11 3-16,-2 1 0 16,5 6 4-16,9-4-5 15,7-4 6-15,2-8-7 0,0-9-2 16,23-14 1-16,10-9 0 15,9-6 9-15,10-34 2 16,-2-13-11-16,0-9-16 16,-5-6-17-16,-6-3-28 15,-5-6 2-15,-5 11 41 16,-7 8 18-16,-7 22 17 16,-6 18 43-16,-7 14 1 15,-2 4-48-15,0 22-13 16,0 21-3-16,-17 15 3 15,-1 11 4-15,3-2-1 16,-1 0 13-16,3 0 4 0,-1-9-13 16,1-8 5-16,2-6-1 15,4-13-7-15,2-10-3 16,3-15 0-16,2-6 2 16,0 0 2-16,12-18-4 15,9-14-1-15,8-3-49 16,0 0-17-16,0 7 16 15,0 2 35-15,-2 8 15 16,2 4 5-16,3 10 40 16,-1-1 10-16,-2 5-22 15,-2 0 0-15,-10 5-14 16,-3 13-9-16,-8 4-7 16,-1 5 0-16,-1-10-1 0,3-3 2 15,0-7-1 1,-3 0-3-16,7-7 4 0,5 0-2 15,3 0 5-15,10-14-2 16,-2-8-5-16,-2 0-27 16,-5-6 0-16,-4 2 2 15,-5-1 1-15,2 0 19 16,1 5 5-16,-3-1 2 16,-5 9-1-16,-3 6 2 15,-3 4 19-15,0 4-5 16,0 0-14-16,0 0-3 15,0 0 0-15,0 18-2 16,-5 8 2-16,-6 2 3 16,4 7 10-16,7-3-12 0,0-6 0 15,0-4 4 1,0-12-4-16,14-6-1 0,9-4-1 16,-2 0-25-16,2-28-81 15,-7-11-371-15</inkml:trace>
  <inkml:trace contextRef="#ctx0" brushRef="#br0" timeOffset="-111929.72">16384 15712 1184 0,'0'0'237'0,"0"0"-158"16,0 0-10-16,0 0-21 15,0 0-35-15,0 0-6 0,176-33-7 16,-158 33-1-1,-12 0-62-15,-6 0-4 0,0 0-18 16,-4-2-193-16,-25-6-709 16</inkml:trace>
  <inkml:trace contextRef="#ctx0" brushRef="#br0" timeOffset="-110072.68">17460 16084 614 0,'0'0'195'16,"0"0"-121"-16,0 0 16 15,0 0 14-15,0 0-13 0,0 0-66 16,2-40-24 0,-2 18 12-16,0-6-7 15,0-3 7-15,0 4-9 0,-6-3-2 16,-7 11 18 0,-3 1 22-16,-7 11-4 0,0 4-9 15,-6 3-12-15,0 6 8 16,2 24 0-16,2 11 0 15,7 1-10-15,7 6-7 16,11-4-7-16,0-4 6 16,0-8-11-16,18-9 7 15,4-14-3-15,3-9 6 16,4-9 5-16,6-32 1 16,8-17-12-16,-1-10-8 15,3-7-18-15,-3 0-7 0,-2-6-15 16,-3 0-21-16,-4 6 31 15,-10 9 38-15,-7 21 2 16,-7 21 15-16,-7 14 41 16,-2 10-13-16,0 7-42 15,-11 19 3-15,-11 13 10 16,-5 10 16-16,4 1-8 16,0 4 7-16,5-4 1 15,2 6-10-15,3-2-1 16,6 4-2-16,7-4-3 15,0-4 2-15,13-7-12 16,16-7 0-16,6-12-4 16,8-7 2-16,4-17-3 0,4 0-1 15,1-13-5-15,-4-15-20 16,-3-12-2-16,-5 1 1 16,1-3 19-16,-1-6 7 15,0-1 4-15,-5 4-2 16,-6 13-1-16,-13 10-1 15,-9 14 0-15,-7 2-2 16,0 6 1-16,0 0-9 16,-25 2 7-16,-6 18 3 15,-7 8 0-15,3 9 0 16,4-2 3-16,6 9 2 16,2 0-5-16,10-2 2 0,7-3-4 15,3-16 2 1,3-6 0-16,0-11-2 0,0-6 2 15,0-11 1-15,18-14-1 16,4-11-21-16,5 0 4 16,-3 9 9-16,-1 9 8 15,-1 5 0-15,1 4 2 16,0 9 9-16,4 0 1 16,-2 4 1-16,2 23-3 15,-7 5-2-15,2 4 7 16,-2-4-11-16,1-6 2 15,-4-10-6-15,-1-10 1 16,-1-6-1-16,3-6 12 16,1-20-7-16,-2-10-5 15,3-12-29-15,3-2-16 0,0-7 10 16,2 3 8-16,2-4 18 16,-4 0 9-16,-1 3 0 15,-2 6 1-15,-6 14 1 16,-6 17 7-16,-6 9 16 15,-2 6-3-15,0 3-10 16,0 0-12-16,-4 22-10 16,-16 12 10-16,-3 12 1 15,6 12 10-15,5 0 4 16,8 0 8-16,4 3-5 16,0-2-8-16,0-5-2 15,7-15-8-15,6-6 4 0,3-11-3 16,6-14-1-16,0-8 1 15,3 0 3-15,2-17-4 16,-3-10-22-16,5-5-10 16,2 2-6-16,0-2 12 15,3 10 19-15,-8 8 5 16,-3 5-4-16,-5 6 6 16,-5-2 4-16,-7 3 6 15,0 2-1-15,-4 0-7 16,-2 0 3-16,0 0-1 15,0-2-4-15,0 2 9 16,0-2-6-16,0-2-1 0,0 0 0 16,-14-8 0-16,-1 6-3 15,-3-4 4-15,-3 8-6 16,-3 2-2-16,-5 0 2 16,-2 24-1-16,4 8 1 15,7 5 3-15,9-1 8 16,5-5 2-16,6-4 0 15,0-5-8-15,0-13-1 16,6-6 4-16,7-3-3 16,5 0 6-16,7-16-8 15,6-10-6-15,9-2-27 16,2 1-7-16,-1 3-16 16,-6 4-26-16,-3 6 48 15,-3 4 33-15,-5 3-2 16,-6 7 3-16,-9 0-3 0,-9 0-68 15,0 0-220-15,-14 0-195 16</inkml:trace>
  <inkml:trace contextRef="#ctx0" brushRef="#br0" timeOffset="-109912.33">18885 15703 938 0,'0'0'234'16,"0"0"-75"-16,0 0-81 15,0 0-33-15,0 0-27 16,0 0-17-16,187-62-2 16,-185 62-8-16,-2 0-103 0,0 0-319 15</inkml:trace>
  <inkml:trace contextRef="#ctx0" brushRef="#br0" timeOffset="-109290.65">19732 15770 571 0,'0'0'375'0,"0"0"-226"16,0 0-26-16,0 0-2 15,0 0-31-15,0 0-33 16,-27 0-28-16,56 0-4 16,25 0 2-16,23 0 12 0,22 0-20 15,1 0-10 1,-6-7-4-16,-16-3 0 0,-23 2-5 15,-18 1-4-15,-22 6-34 16,-15 1-10-16,0 0-11 16,-36 0-117-16,-9 0-299 15</inkml:trace>
  <inkml:trace contextRef="#ctx0" brushRef="#br0" timeOffset="-108765.64">21558 15598 670 0,'0'0'208'16,"0"0"-104"-16,0 0 8 16,0 0 22-16,0 0-29 15,0 0-33-15,105-152-19 16,-105 152-10-16,0 0-23 16,0 2-20-16,-5 30 0 15,-15 22 3-15,-5 13 13 16,-1 9-5-16,-3 0-6 15,2 4 0-15,2-16-1 16,3-7-4-16,4-17 0 0,3-12-3 16,8-16-30-16,7-10-49 15,0-2-50-15,0-23-63 16,7-22-446-16</inkml:trace>
  <inkml:trace contextRef="#ctx0" brushRef="#br0" timeOffset="-108521.52">21518 15418 1152 0,'0'0'144'0,"0"0"-88"15,0 0-20-15,0 0-28 16,0 0-1-16,0 0 12 16,193 94-14-16,-137-49 2 0,-23 3-7 15,-19 1 1 1,-14 0-1-16,-18 1 4 0,-31-6-3 15,-14-8 14-15,-5-4 3 16,1-6-7-16,11-8-3 16,12-7-5-16,15-4-6 15,15-7-34-15,14 0-160 16,0-28-231-16</inkml:trace>
  <inkml:trace contextRef="#ctx0" brushRef="#br0" timeOffset="-107597.09">21966 15753 670 0,'0'0'293'0,"0"0"-205"15,0 0-24-15,0 0-29 16,0 0-2-16,0 0-21 16,191-32-3-16,-155 20 6 15,-7-10-14-15,-9 0 12 16,-9-1-6-16,-4 0-3 15,-7 2 4-15,0 6-4 16,0 7-4-16,-5-1-5 16,-12 9-9-16,-10 0 5 15,-8 0 8-15,-8 21 0 16,-1 11 1-16,-2 3 13 16,11 11 25-16,8-5 0 15,16 8 6-15,11-6-7 0,2-1-21 16,34-4 6-16,8-10-4 15,12-10-8-15,2-14-5 16,7-4 1-16,2-18-5 16,-2-18-1-16,-5-11-23 15,-12 1-22-15,-7 0 12 16,-8 3 23-16,-9 7 10 16,-3 10 0-16,-10 12 12 15,-2 5 20-15,-7 8 2 16,0 1-16-16,-2 0-18 15,2 10-4-15,1 12 4 16,-3 0 8-16,0-5-8 0,0 2 1 16,0-9 4-16,0-2-4 15,0-4-2-15,0-4 3 16,0 0-2-16,0 0 6 16,0 0-1-16,0-4-5 15,0-18-10-15,0-5-32 16,0 4 9-16,0 0 30 15,0 10 1-15,0 5 2 16,-7 3 2-16,-4 5 12 16,-5 0-14-16,-8 23 3 15,-5 9-2-15,2 6 0 16,5 8 13-16,10-2 3 16,12 4-1-16,0 2-5 15,23-9-4-15,17-5 0 16,7-19 3-16,-1-7-7 0,2-10 0 15,-4 0 4-15,-4-10-6 16,-4-20 1-16,-3-2-2 16,-6-3-15-16,0-6-2 15,-4 1 6-15,-6-1 0 16,1 6 5-16,-7 5 4 16,0 2 2-16,-2 10 4 15,-2-1-4-15,-3 12 13 16,-2 5 8-16,-2 2-10 15,0 0-2-15,0 0-9 16,-6 14 2-16,-7 18 5 16,-1 8 5-16,5 10 3 0,7 6-2 15,2-6-4-15,0-1-9 16,0-17 1-16,2-14 1 16,7-14-4-16,2-4-31 15,7-31-8-15,2-22-75 16,4-20-407-16</inkml:trace>
  <inkml:trace contextRef="#ctx0" brushRef="#br0" timeOffset="-107355.23">23212 15240 902 0,'0'0'124'0,"0"0"8"15,0 0-28-15,0 0-28 0,0 0-41 16,0 0-16-16,-33 178-19 15,46-178 34-15,3 0 18 16,-1-26-25-16,-4-4-11 16,0-7 7-16,-8 3-18 15,-3 5-4-15,0-1-1 16,0 16-24-16,-14 5-4 16,-12 9-40-16,-3 17-84 15,0 27-119-15,6 11-164 16</inkml:trace>
  <inkml:trace contextRef="#ctx0" brushRef="#br0" timeOffset="-106743.58">23296 15899 934 0,'0'0'272'16,"0"0"-146"-16,0 0-88 15,0 0-17-15,0 0-11 16,0 0-6-16,174-272 0 15,-149 215-4-15,-3 3-10 16,-4 0 4-16,-4 14 3 16,-4 1-1-16,-1 13 4 15,-4 6 4-15,-5 11-2 16,0 6 0-16,0 3 0 16,0 0 0-16,0 0-2 15,-9 12-12-15,-16 17 12 16,-6 11 8-16,0 8 10 0,-1 6-2 15,6 3 15-15,8-3-2 16,10-4-1-16,8-7-6 16,0-2-10-16,6-15-5 15,11-3 2-15,6-9-6 16,4-5-1-16,2-9 3 16,6 0 6-16,5-9-7 15,3-10 0-15,1-8-1 16,-1-2-3-16,-7-3-25 15,-5 2-2-15,-4 2 0 16,-12 2 12-16,-6 6 2 16,-6 2 4-16,-3 6-5 0,0-2-4 15,0 1 16-15,0 3 2 16,0 6 1-16,-3 0 10 16,3 4 23-16,0 0-19 15,0 0-15-15,-5 0-4 16,-4 15 1-16,-6 15 3 15,-5 14 4-15,-3 0 7 16,6 10 8-16,8-4 1 16,9-1 2-16,0 0-5 15,22-15-9-15,23-10-1 16,8-15 2-16,7-9-9 16,-2-19-22-16,-2-25-59 15,-6-14-202-15</inkml:trace>
  <inkml:trace contextRef="#ctx0" brushRef="#br0" timeOffset="-106486.21">24235 15363 879 0,'0'0'259'16,"0"0"-147"-16,0 0-25 15,0 0-55-15,0 0-1 16,0 0-26-16,205 91 0 0,-178-7 4 16,-19 15 0-16,-8-1 1 15,-29 0 7-15,-31-4-9 16,-27-8-2-16,-28-5 0 16,-24-10-6-16,-6-22-25 15,1-19-500-15</inkml:trace>
  <inkml:trace contextRef="#ctx0" brushRef="#br0" timeOffset="-105363.59">2259 15874 456 0,'0'0'308'0,"0"0"-163"16,0 0-29-16,0 0 14 16,0 0-5-16,0 0-39 15,66-107-32-15,-66 107-54 16,0 0 8-16,-18 8 6 15,-18 33-2-15,-20 20-2 16,-10 30-1-16,1 33 8 16,9 24 4-16,27 16 0 15,29 3-11-15,13-17-3 0,63-34 0 16,33-35-7-16,38-35-6 16,36-42-20-16,14-14-67 15,-8-60-329-15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7T04:11:43.9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14426 7865 11 0,'2'-5'43'16,"1"3"-15"-1,-1 0 5-15,-2 0 19 0,0 2-16 16,0 0 21-16,0 0-3 16,0 0-12-16,0 0-16 15,0-1-1-15,0 1 11 16,0-3 8-16,0 2-10 16,0 1-2-16,0 0 0 15,0-3-3-15,0 3-2 16,0 0-9-16,0 0-1 15,0 0-11-15,0 0-6 16,0 0 0-16,0 0-9 0,0 4 1 16,-7 14 8-1,-6 4 0-15,5 2 1 0,-2 2-1 16,2-1 4-16,3-1 0 16,-1 0-4-16,-2 0 3 15,2-3 2-15,-1-1 0 16,1-3-3-16,2-8-2 15,-2 0 2-15,4-3 0 16,-2-3 0-16,2-1-2 16,2-2 3-16,0 0-1 15,0 0 5-15,0 0 2 16,0 0 0-16,0 0-2 16,0 0 2-16,0 0-3 0,0 0 0 15,0 0-3 1,0 0 2-16,0 0 4 0,0 0 5 15,0 0 4-15,0 0-1 16,0 0-17-16,2 0 2 16,2-7-2-16,-2 5 3 15,0 2 0-15,-2 0-2 16,0 0-1-16,0 0 2 16,0 0-2-16,0 0 0 15,0 0 0-15,0 0 2 16,0 0-2-16,0 0 0 15,0 0 2-15,0 0-2 0,0 0 0 16,0 0-7 0,0 0-5-16,0 0 6 0,0 0 6 15,0 4 2-15,0 1 2 16,0-5-4-16,0 0 1 16,0 0 1-16,0 0-2 15,0 0 6-15,0 0 0 16,0 0 7-16,0 0 8 15,0 0 10-15,0 0 14 16,0 0 0-16,0 0 0 16,0 0-6-16,0 0-9 15,12 0-8-15,5-5 8 16,8-7-26-16,0-2-2 16,2 2 2-16,-5 4-4 15,0 1 0-15,-4 5-1 0,-5-1-9 16,1 3-5-16,-3 0 13 15,1 0-1-15,0 14 0 16,-1 10-4-16,1 8 4 16,-1 5 1-16,-5 3 2 15,2 1 0-15,-4-1 0 16,-4-4 0-16,0-7-4 16,0-5 4-16,0-4-15 15,-6-2 8-15,-17-2 7 16,-6 0 3-16,-9-2-3 15,-2-4 9-15,2-6-6 16,5-4-3-16,6 0-5 0,8 0 5 16,7 0 0-16,5-4 5 15,5-6 2-15,2-2 1 16,0 1 0-16,0-1-7 16,4 3 6-16,11 1 11 15,-1 2 8-15,1-3-12 16,-1 9-3-16,-5-3-5 15,-5 1-12-15,0 2 5 16,-4 0-9-16,3 0 6 16,-3 0-2-16,0 10-7 15,0 0-15-15,0 0-54 16,-7-3-11-16,-8-4-97 16,1-3-101-16</inkml:trace>
  <inkml:trace contextRef="#ctx0" brushRef="#br0" timeOffset="93059.9">929 7086 19 0,'0'0'40'0,"0"0"13"16,0 0 13-16,0 0 16 16,3 0-11-16,-1 0-2 15,-2 0-2-15,0 0 7 16,0 0-7-16,0 0-11 15,0 0-5-15,0 0-9 16,0 0-2-16,0 0 8 16,0 0-7-16,0 0 1 15,0 0 3-15,0 0 6 0,0-14-30 16,-2 2-8 0,-1 2-10-16,1 5 20 0,-1 0-11 15,1 3-6-15,2 2 6 16,0 0-8-16,0 0-4 15,0 0-4-15,0 0-7 16,0 0-6-16,-2 7-9 16,0 18 12-16,-3 13 14 15,1 7 5-15,-2 5-5 16,-1-3 2-16,2-4-1 16,0-5 0-16,1-9-1 15,4-12 3-15,-2-5-3 16,0-10 1-16,2-2-1 15,0 0 10-15,0 0 6 16,0 0 1-16,0 0-3 0,0-16 2 16,0-12-16-1,0-11-5-15,0 1 0 0,4-1 1 16,5 0 4-16,-7 4 0 16,3 2 0-16,-3 8 1 15,1 4 0-15,-3 12 0 16,0 2 0-16,0 5 1 15,0 2-2-15,0 0-7 16,0 0-5-16,0 0-9 16,0 14-5-16,0 15 21 15,0 7 5-15,0 3 0 16,0 0 1-16,0-6-2 0,0-8 1 16,0-7 0-16,0-4 0 15,0-6 1-15,0-4-1 16,0-2-10-16,0-2-119 15,0 0-76-15,0 0-116 16</inkml:trace>
  <inkml:trace contextRef="#ctx0" brushRef="#br0" timeOffset="93608.7">909 6964 232 0,'0'0'101'0,"0"0"7"0,0 0-32 15,0 0-13-15,0 0 10 16,0 0-20-16,-29-23-8 16,29 23-7-16,-4-1-14 15,-1 1-7-15,-4 0 1 16,-2-2-3-16,-2 2 8 15,-1 0 3-15,3 0 3 16,-3 0-13-16,1 0-4 16,-3 0-11-16,-5 3-1 15,-2 12 0-15,-4 5 0 0,-2 4 0 16,3 8-1 0,1 8-5-16,5 12-2 15,6 11-2-15,8 6 10 0,6-4-6 16,0-3 6-16,9-10 0 15,24-9 2-15,14-14 9 16,13-7-5-16,17-13 28 16,4-9 16-16,4-5 9 15,-6-31-18-15,-17-12-10 16,-13-12-13-16,-9-6-7 16,-14-7-7-16,-12 4-3 15,-14-2-2-15,0 6-2 16,-20 8-2-16,-20 9-6 15,-9 14 0-15,-9 11 10 16,-3 14-4-16,-1 9-16 0,4 0-19 16,1 16-50-1,14 10-79-15,20 2-40 0,23-7-239 16</inkml:trace>
  <inkml:trace contextRef="#ctx0" brushRef="#br0" timeOffset="124417.91">14931 7164 222 0,'0'0'9'15,"0"0"-4"-15,0 0-4 16,0 0-1-16,0 0-38 16,0 0-20-16,0 0 39 15,-208-90 19-15,206 88 6 16,2 2-6-16,-2-6-4 15</inkml:trace>
  <inkml:trace contextRef="#ctx0" brushRef="#br0" timeOffset="169531.92">23707 2025 137 0,'-5'0'138'0,"5"0"0"15,0 0-46-15,0 0-11 16,0 0 0-16,0 0-14 16,0 0-10-16,0 0-5 0,0 0-13 15,0 0 5-15,0 0-7 16,0 0-8-16,0-2-10 16,0-8-14-16,0-8-5 15,7-8 0-15,4-4 7 16,2-8-7-16,0-4-5 15,-1-7-5-15,-3 2-6 16,-3 1-7-16,-4 5 6 16,-2 7 12-16,0 10 5 15,0 7 5-15,0 4-4 16,0 5 8-16,0 4 15 0,0 4-13 16,0 0-11-16,0 0-1 15,0 0-16-15,0 10 0 16,-2 26 10-16,-2 22 7 15,0 18 6-15,2 13-4 16,2 3 5-16,0-2 3 16,-3 1 5-16,-1-8-12 15,-1-2 0-15,0-7-3 16,-1-14 3-16,4-9-1 16,0-12 4-16,2-13-6 15,0-12-82-15,0-14-86 16,0 0-257-16</inkml:trace>
  <inkml:trace contextRef="#ctx0" brushRef="#br0" timeOffset="169845.1">23838 1859 248 0,'0'0'172'16,"0"0"-13"-16,0 0-60 15,0 0-24-15,0 0-18 16,0 0-47-16,66-140 17 16,-31 131-18-16,0 9-9 15,-4 0-1-15,-1 4 1 16,-11 18 0-16,-7 5-18 0,-10 2-8 16,-2 2 26-16,-2 1 4 15,-25-4 24-15,-7-1 10 16,-3-5-10-16,-2-1-13 15,4-7-7-15,6-5-1 16,6-6-7-16,10-3-13 16,9 0-85-16,4 0-36 15,6-18-260-15</inkml:trace>
  <inkml:trace contextRef="#ctx0" brushRef="#br0" timeOffset="170095.53">24402 1748 378 0,'0'0'200'16,"0"0"-125"-16,0 0-25 16,0 0-14-16,0 0-22 15,0 0-12-15,-29-19-2 16,29 19-9-16,0 0-17 15,0 0 5-15,0 0 21 16,0 0-3-16,0 0 2 16,-4 0-34-16,-6 0-73 15,-1 0-172-15</inkml:trace>
  <inkml:trace contextRef="#ctx0" brushRef="#br0" timeOffset="170400.63">24402 1748 50 0</inkml:trace>
  <inkml:trace contextRef="#ctx0" brushRef="#br0" timeOffset="171135.88">24402 1748 50 0,'29'-130'136'0,"-29"130"-90"0,0 0-25 0,0 0 2 16,0 0-18-16,0 0-5 16,2-2 0-16,-2 10 8 15,0-2 5-15,0 0 3 16,3-3 4-16,-3 0 10 0,0-1-4 16,0-2-13-1,0 0 6-15,0 0 24 0,0 0 36 16,0 0 7-16,0-6-22 15,0-8-54-15,0-4-9 16,-3 2 1-16,-5 0 1 16,-4-1 1-16,1 8 2 15,-3-1-4-15,-1 6 32 16,-1 4-12-16,-5 0-22 16,-2 0-8-16,-2 5 5 15,-2 13 3-15,3 3 0 16,0 2-3-16,1 6 3 15,3 5-1-15,5 4 1 16,1 0 4-16,8 0-4 16,6-3-2-16,0-6 0 0,0-7-5 15,2-3 3-15,8-9 1 16,4-5 6-16,1-5-7 16,6 0 12-16,1-7 19 15,3-24-25-15,2-16-2 16,-3-8 5-16,0-7 1 15,-3 4-6-15,-4 6 4 16,-1 8 3-16,-5 6 1 16,-1 1 9-16,-2 8 7 15,-6 0-7-15,3 3-1 16,-3 6 10-16,-2 1-4 16,2 5-2-16,-2 3 3 0,0 2 0 15,0 0-13 1,0 4-2-16,0 0 4 0,0-1 1 15,0 2-13-15,0 0 0 16,0 2-5-16,0 2 12 16,0 0 14-16,0 0-21 15,0 0-1-15,0 0-12 16,0 6-21-16,0 23 24 16,0 10 9-16,-4 10 1 15,2 9 0-15,-1 7 1 16,1 12-1-16,2 1 0 15,0 1 0-15,0-11-1 16,0-12 1-16,11-14 1 0,1-12-1 16,-1-14-2-16,-1-10 2 15,9-6 3-15,3 0 7 16,5-20-10-16,6-15-66 16,1-6-149-16,-5-12-326 15</inkml:trace>
  <inkml:trace contextRef="#ctx0" brushRef="#br0" timeOffset="171424.73">24750 1601 423 0,'0'0'219'16,"0"0"-199"-16,0 0-20 15,0 0 17-15,0 0 10 16,0 0-25-16,-32 107-4 15,34-96 5-15,10-8-1 16,1-3 25-16,-1 0 68 16,1-16-31-16,-2-14-30 15,-2-2-19-15,-4 1 4 16,-5 6 18-16,0 6 9 16,0 7-13-16,0 7-33 15,0 3-12-15,-5 2-15 16,0 0-107-16,1 0-129 15,2 10-164-15</inkml:trace>
  <inkml:trace contextRef="#ctx0" brushRef="#br0" timeOffset="172200.9">25281 1480 255 0,'0'0'72'16,"0"0"-31"-16,0 0-21 15,0 0-14-15,0 0 17 0,0 0-4 16,37-45-3-16,-35 40 20 16,-2-6 36-16,0 1 37 15,0-1-56-15,0-4-15 16,-2 1-2-16,-6 3 2 15,-2 0-22-15,1 6-13 16,3 0 21-16,2 1-2 16,1 4 16-16,-3 0-26 15,-4 0-4-15,-5 0-8 16,-3 9-6-16,-5 10 2 16,2 9-7-16,0 2 10 15,3 2 1-15,5 1 0 16,3-3 4-16,2-1-1 15,6-3 4-15,2-7-7 16,0-6 0-16,0-4-2 0,0-9-6 16,2 0 8-16,12 0 14 15,1-6 13-15,3-12-22 16,-3-4-4-16,-1-4-1 16,-1 2 4-16,-1-2 0 15,-1 3-3-15,0 4-1 16,0 3 6-16,-4 5 5 15,-3 6 20-15,-4 3-13 16,0 2-16-16,0 0-2 16,0 0-22-16,0 0 0 15,0 18 17-15,0 8-4 16,0 7 9-16,0 12 10 0,-8 9-4 16,-4 12 5-16,3 4-4 15,1-2-4-15,1-4 3 16,0-10 7-16,2-9-7 15,1-12 8-15,2-10-6 16,2-9 8-16,0-10 1 16,0-4 16-16,0 0 42 15,11-27 26-15,15-16-54 16,6-18-36-16,4-13-2 16,4-2-3-16,-5 2-1 15,-3 6-3-15,-10 17-1 16,-11 14-1-16,-5 13-4 15,-6 7-31-15,0 10-26 0,0 2-96 16,0 0-151 0,-6-4-529-16</inkml:trace>
  <inkml:trace contextRef="#ctx0" brushRef="#br0" timeOffset="173471.48">25574 1327 571 0,'0'0'114'15,"0"0"-46"-15,0 0-32 16,0 0-25-16,0 0-11 16,0 0-20-16,0-4 20 0,0 11 2 15,0 2 1-15,0-3-3 16,0 0 3-16,0-1 0 15,0-5 0-15,0 2-2 16,0-2 5-16,0 0 6 16,0 0 8-16,0 0 11 15,0 0 25-15,0-9 20 16,0-9-60-16,0-3-13 16,0 0 0-16,0 7 5 15,0 2-3-15,0 4 17 16,0 5-10-16,0 0-12 15,0 3-11-15,-4 0-5 0,-5 0 2 16,-2 14 14-16,-3 12-4 16,2 6 2-16,0 5 2 15,3 0-2-15,3 2 1 16,6 1-5-16,0-5 5 16,0-1 2-16,4-3-1 15,10-9 0-15,1-5 0 16,1-10 4-16,1-7-4 15,6 0 15-15,6-19 8 16,4-16-8-16,3-10-7 16,-3-2-3-16,-4-6 0 15,-6 8-3-15,-10 0-2 16,-2 10 3-16,-4 8 8 0,-5 7-9 16,0 10 7-1,0 2-3-15,-2 6 12 0,0 2-4 16,0 0-14-16,0 0-7 15,0 0-24-15,0 2 5 16,0 19 23-16,-4 6 3 16,-2 4 6-16,-4 3-6 15,8-1 4-15,2 4-3 16,0-5-1-16,0-4 1 16,0-6 0-16,0-7 0 15,9-5-2-15,0-3 0 16,4-7 1-16,3 0 9 0,-1 0 6 15,3-20-15 1,1-7-10-16,0-6-1 0,-3-6-6 16,1-5-4-16,-1 0 4 15,-3 0 17-15,-1 8 1 16,-3 6 3-16,-3 13 8 16,-4 3-3-16,1 14 19 15,-3-3-12-15,0 3-16 16,0 0-22-16,0 3 0 15,0 18 21-15,0 7 1 16,0 2-2-16,0 4 2 16,0-2 1-16,0 1 1 15,0-8 1-15,11-3-2 16,2-10 2-16,3-6 0 16,-3-6 0-16,3 0 11 0,4-4-1 15,2-22-7-15,1-11 1 16,-2-9-7-16,-2 0-3 15,-3-1 2-15,-5 1 1 16,-3 2 2-16,-4 2 0 16,0 9 4-16,-4 9 12 15,0 9 5-15,0 7 3 16,0 4-4-16,0 4-19 16,0 0-3-16,0 0-9 15,0 0 2-15,0 0-3 16,0 0 6-16,0 0-1 15,0 0-6-15,0 9 5 16,0 13 6-16,0 9 0 0,0 5 1 16,0 8-2-16,0 2 3 15,0 4-2-15,6-2 0 16,5-4 0-16,5-4 0 16,-3-6 0-16,3-9 1 15,-1-9-1-15,-4-9 0 16,-1-7-1-16,0 0-20 15,-1-5 12-15,3-20-22 16,-4-7-27-16,1-3-30 16,-2 0-63-16,-7 3-64 15,0 4-127-15</inkml:trace>
  <inkml:trace contextRef="#ctx0" brushRef="#br0" timeOffset="173638.39">26151 1231 103 0,'0'0'198'0,"0"0"-71"15,0 0-2-15,0 0 85 16,0 0-43-16,0 0-30 16,64-20-105-16,-18-2-19 15,1 1 0-15,-3 1-13 16,-4 5-1-16,-5 3-63 16,-14 1-148-16,-9 0-468 15</inkml:trace>
  <inkml:trace contextRef="#ctx0" brushRef="#br0" timeOffset="174220.52">23992 2587 361 0,'0'0'253'16,"0"0"-65"-16,0 0-74 15,0 0-44-15,0 0-41 0,0 0-28 16,-61 44 43-1,140-44 92-15,37-17-71 0,35-26-28 16,32-14-21-16,19-5 1 16,8 2-8-1,-7 8-9-15,-24 5 0 0,-34 10 0 16,-32 5 1-16,-30 6 7 16,-30 9-8-16,-17 7 2 15,-18 5 0-15,-12 3-2 16,-3 2 0-16,-3 0-7 15,0 0 0-15,0 0 0 16,0 0-15-16,0 0-50 16,0 5-40-16,0 6-76 15,0-10-340-15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22T02:45:35.04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1013 1744 38 0,'0'-1'116'16,"0"1"-48"-16,0 0-21 15,0-3 10-15,0 1-26 16,0-2-27-16,0 3 7 16,3 1 10-16,0-2 15 15,-3 2 16-15,0 0-6 16,0 0-18-16,0 0-9 15,0 0-4-15,0 0 8 16,0 0-19-16,0 0-4 0,0 0-10 16,0 0 2-16,0 0 8 15,0 0 1-15,0 0 6 16,0 0 1-16,0 0-5 16,0 0 3-16,0 0 17 15,2 0 23-15,4-14 23 16,-1-13-12-16,1-7-56 15,1-4 5-15,0 0-6 16,-3 1-7-16,1 3 7 16,-1 9 2-16,-4 4 5 15,2 7 1-15,0 4-5 16,-2 5 17-16,2 2-14 0,-2 2 9 16,0 1-12-16,0 0 0 15,0 0 0-15,0-3 0 16,0 3 1-16,0 0 2 15,0 0-5-15,0 0-1 16,0 0-9-16,0 7-13 16,0 12 14-16,0 9 7 15,3 2 1-15,-1 5 8 16,1-1-6-16,-1-1-1 16,4 2 3-16,-1-3-2 15,3-2-2-15,2-2 1 16,-3-8-1-16,1-10-1 15,-1-5-7-15,7-5-53 0,3-7 43 16,3-26 18-16,3-12 16 16,-2-5-12-16,-5 0 2 15,-5 5 6-15,-1 10-1 16,-6 7 26-16,-2 8 10 16,0 6 11-16,1 7-17 15,-3 6-12-15,2-2-17 16,-2 3-10-16,0 0-2 15,0 0-14-15,0 0 12 16,0 0-5-16,0 0-3 16,2 0-8-16,0 16 10 15,5 7 8-15,-2 9-2 16,-3 4 2-16,2 3 6 0,-4 2-6 16,2 1 1-16,-2-1 0 15,0-8 4-15,0-7 0 16,0-12-3-16,0-10-1 15,0-4 1-15,3 0 9 16,-1 0 8-16,4-16-15 16,4-12-4-16,3-8-30 15,2-2 30-15,1 1 1 16,2 4-1-16,-3 1 0 16,4 4 2-16,-2 2 0 15,-3 6-2-15,-1 4-6 16,-2 6 6-16,-4 4 7 15,-1 1-7-15,-3 5-2 16,-3 0-6-16,0 0-3 0,2 0 6 16,0 0-3-1,0 0 4-15,2 14-1 0,2 5-1 16,-2 6 6-16,0 4 1 16,1 5-1-16,1-2 2 15,0 0 0-15,4-4-1 16,-1-7-1-16,4-10-2 15,-2-7 2-15,2-4 2 16,3 0 44-16,4-12 8 16,2-14-24-16,-1-6-12 15,-2-2-17-15,-3-5-1 16,-9 3-134-16,-7 0-116 16,0 0-445-16</inkml:trace>
  <inkml:trace contextRef="#ctx0" brushRef="#br0" timeOffset="364.38">1295 1197 126 0,'0'0'10'0,"0"0"3"16,0 0 64-16,0 0-42 15,0 0 5-15,0 0-3 16,6 38 9-16,1-38 32 16,-3 0 101-16,3-9-38 15,-4-4-87-15,-3-3 6 16,0 2-18-16,0 4-28 15,0 1-11-15,0 8 16 16,0 1-13-16,0 0-6 16,0 0-13-16,0 17-100 15,0 16 100-15,17 3-128 16,8-1-170-16</inkml:trace>
  <inkml:trace contextRef="#ctx0" brushRef="#br0" timeOffset="1979.95">1916 1448 111 0,'0'0'125'0,"0"0"-6"16,0 0-13-16,0 0-32 15,0 0-50-15,0 0-24 16,0-7-14-16,0 7-4 0,0 0 11 16,0 0 6-16,0 0 1 15,0 0 0-15,0 7 14 16,0 7-7-16,0 0-5 15,0-1 2-15,0 0-2 16,0-7 5-16,0-3-1 16,0-3 2-16,0 0 13 15,0 0 41-15,0 0 57 16,0 0-31-16,-10-7-35 16,-4-9-46-16,-4 0 0 15,0 2-5-15,1-3 0 16,3 3 2-16,1 4-1 15,1 0-3-15,6 6 5 0,2 3 4 16,1-1-2-16,1 2-7 16,0 0-5-16,-4 0-45 15,-6 0 50-15,1 5 5 16,-3 9-5-16,5 5-3 16,-1 3-1-16,2 3 3 15,4 4-3-15,2-4 4 16,2 5-4-16,0-5 1 15,0-3-9-15,0-2 3 16,0-4 4-16,16-4 5 16,3-3 14-16,8-9-3 15,0 0 1-15,-2-11 8 16,2-21-1-16,-5-10-3 16,-5-7-9-16,-5-2 2 0,-3 1-1 15,-5 0-3-15,-4 6 1 16,0 3 9-16,0 9 1 15,0 6 1-15,0 7-4 16,0 6-3-16,0 3 7 16,0 6-11-16,0 2-3 15,0-1-2-15,0 3 3 16,0 0 1-16,0 0-3 16,0 0-2-16,0 0-13 15,0 0-7-15,0 9 4 16,0 11 14-16,-2 4 2 0,-2 6 3 15,-1 3-2 1,0 6 1-16,1 3 2 0,2 5-4 16,2-1 0-1,0 2-4-15,0 1 4 0,0-3 1 16,2-2 3-16,12-13-4 16,-4-11 0-16,4-8 0 15,-1-12 8-15,6 0-4 16,2-8 17-16,2-18-11 15,-3-1-1-15,-1-4-7 16,-2 5 7-16,-2 2-9 16,-4 1-1-16,-2 2-10 0,-2 5-1 15,-3 2 8 1,-1 4-4-16,-1 1 0 0,-2 4 7 16,0-1-1-16,0 2-9 15,0-3-7-15,0 4 4 16,0 1 2-16,-2 2 1 15,-3 0 3-15,3 0 5 16,-3 0 2-16,1 0 1 16,0 0 3-16,-3 0-3 15,0 13-11-15,0 10 4 16,5 1 1-16,2 4 0 16,0 0-5-16,0 0 8 15,14-2 3-15,5-9 13 16,6-5 1-16,0-12-4 15,2 0 0-15,2-27 8 0,0-9-10 16,-6-3-4 0,0 0-1-16,-5 1 4 0,-7 2-4 15,-2-1 5-15,0 3-3 16,-7 5 1-16,1 3 3 16,-3 3 14-16,0 5 13 15,0 6-2-15,0 4-14 16,0 3 1-16,0 4-15 15,0 1 5-15,0 0-11 16,0 0-1-16,0 0-12 16,0 8-16-16,0 20 22 15,-3 15 6-15,1 8 2 16,0 18-2-16,0 15 1 16,2 16 0-16,0 17 1 0,0 4 1 15,0 0 3-15,0-3-3 16,0-7-1-16,0-9 1 15,0-17 3-15,0-18-2 16,0-27-3-16,-2-17 0 16,-1-19-79-16,3-4-12 15,0-32 84-15,0-24-392 16</inkml:trace>
  <inkml:trace contextRef="#ctx0" brushRef="#br0" timeOffset="2253.38">2286 1601 492 0,'0'0'171'15,"0"0"-7"-15,0 0-59 0,0 0-45 16,0 0-5-16,0 0-55 16,39-148-2-16,-15 146-4 15,-2 2 9-15,3 0-6 16,-5 2 3-16,0 21 0 15,-6 0-8-15,-12 8 5 16,-2 1-2-16,0 0 0 16,-10 1-5-16,-11-6 10 15,-4-3-12-15,5-8 1 16,2-12-124-16,4-4-153 0,6-10-224 16</inkml:trace>
  <inkml:trace contextRef="#ctx0" brushRef="#br0" timeOffset="3134.06">2579 1489 35 0,'0'0'482'15,"0"0"-470"-15,0 0-12 16,0 0-42-16,0 0 42 15,0 0 50-15,53 5-16 16,-28-5-4-16,1-14 13 16,-6-4 4-16,1-3-21 0,-15 3 18 15,-1-3-10-15,-1 2-21 16,-2 4-13-16,0 1 2 16,-2 5 0-16,2 3-2 15,-2 4 0-15,0 2-5 16,0 0-30-16,0 0-5 15,0 0 34-15,-13 10 6 16,-5 11 12-16,-1-1-12 16,1 1 1-16,7 1 9 15,-1 5-10-15,10-1-1 16,0 4 1-16,2 2 8 16,0-4-8-16,0-1 4 0,11-4-5 15,7-5 2-15,2-8 4 16,0-6 7-16,-7-4 3 15,6 0-6-15,-2-18 3 16,3-14-12-16,-2-5-13 16,-2-2 12-16,2 3 1 15,-3 5 6-15,3 3-6 16,-3 7 7-16,-1 2-6 16,-3 9 6-16,-5 5-7 15,1 5-1-15,-2 0-17 16,2 0 11-16,-3 9-1 15,0 11 4-15,-1 2 4 16,-1 3 7-16,-2 0 14 16,2 0 1-16,0-1-11 0,-2-2-3 15,0-5-6-15,0-5 4 16,0-5-4-16,2-5 4 16,-2-2 0-16,5 0 12 15,2-6 7-15,4-16-25 16,0-2-17-16,2 0 5 15,-2-1-1-15,1 3 11 16,1 1 2-16,1 2-2 16,-3 4 2-16,-1 3 12 15,0 1 9-15,-4 7 0 16,-1 2-6-16,-3 2-15 0,-2 0-9 16,2 0-12-16,0 19 15 15,0 2 6-15,3 7 5 16,2 1 3-16,0-1 11 15,-1-4-4-15,5-1-3 16,-1-9-2-16,-2 1-1 16,-1-5-5-16,2-3 8 15,0-7-8-15,4 0 4 16,7 0 2-16,3-21-10 16,6-13-126-16,0-4-219 15</inkml:trace>
  <inkml:trace contextRef="#ctx0" brushRef="#br0" timeOffset="3853.65">3542 1398 130 0,'0'0'123'16,"0"0"-76"-16,0 0-42 15,0 0 13-15,0 0 12 16,0 0-8-16,0 19-12 15,0-15 8-15,0-2 9 16,0 1 5-16,0-2-1 16,0-1-10-16,0 0-6 15,0 0 1-15,0 0 11 0,0 0 54 16,0 0 27 0,0-4-69-16,-8-7-32 0,0 1 2 15,-1 1 7-15,3 1 5 16,-2 4 27-16,2 0-33 15,-1 3-15-15,-3 1-9 16,-2 0 9-16,-3 0 1 16,1 1-1-16,3 11-2 15,-3 4-2-15,3 6-5 16,-2 7 3-16,-1 7 6 16,6 0 0-16,1 2 0 15,7-6-8-15,0-6-9 16,7-6 17-16,15-12 20 15,5-6-3-15,-1-2 30 16,1-12-27-16,-2-22 0 0,-1-14-9 16,-1-4-1-1,-4-8 3-15,-3-3-10 0,-3-1-2 16,-5 0 4-16,-2 1 6 16,-6 14-9-16,0 10-1 15,0 14 25-15,0 10 15 16,0 12-17-16,0 0-4 15,0 3-20-15,0 0-23 16,0 0-12-16,0 13 24 16,0 9 11-16,-2 2 7 15,0 8-6-15,2 4 0 16,0 8-1-16,0 2 2 0,0 7 0 16,0-6 1-1,0-3-1-15,4-3-1 0,7-7-1 16,5-9 2-16,-1-7 1 15,1-7 2-15,-1-9 3 16,4-2 3-16,-2 0 10 16,1-14-17-16,-1-8-4 15,-3-5-125-15,-1 0-249 16</inkml:trace>
  <inkml:trace contextRef="#ctx0" brushRef="#br0" timeOffset="5044.64">3881 1359 685 0,'0'0'163'0,"0"0"-131"0,0 0-31 15,0 0-1-15,0 0-22 16,0 0 6-16,-5 18 16 16,5-14 20-16,0 0 14 15,5 0 9-15,5-4-9 16,-1 2-15-16,3-2 4 15,-4 0-9-15,1 0-2 16,1 0-1-16,-2-8 7 16,1-7-14-16,-2-6 5 15,-4 1-9-15,-1 3-1 0,-2 3-1 16,0 5 4 0,0 6-2-16,0 0 0 0,0 3-2 15,0 0-20-15,-16 0 16 16,-4 6 6-16,-2 10 2 15,1 2 0-15,4 3-2 16,-1 0-5-16,5 4 1 16,5 4-2-16,2 5 2 15,6 4 4-15,0 5 0 16,0-6 4-16,16-2 0 16,3-5-3-16,4-10 10 15,-3-8-2-15,0-10-3 16,2-2 1-16,-1-14-4 15,2-20 11-15,0-8-14 16,-3-2-2-16,1 4 2 0,-6 4 2 16,1 4-1-16,-3 8 1 15,-2 3-1-15,0 9 1 16,-4 2 8-16,-5 9-7 16,2 1-3-16,-4 0-10 15,5 0-17-15,-3 18 12 16,0 11 2-16,1 5 8 15,-3 1 5-15,0-1 2 16,0-4 2-16,0-4-2 16,0-6 3-16,0-6-4 15,0-6-1-15,0-6-3 16,0-2-11-16,0 0 14 0,0-7 10 16,0-16-10-16,0-9-44 15,2-3 35-15,13 0-2 16,4 0 11-16,0 6 1 15,-1 2 4-15,-5 10 12 16,-1 7 7-16,-6 6 0 16,-1 4-13-16,1 0-11 15,4 5-24-15,-4 19 20 16,1 9 1-16,-3 0 3 16,-2 3 1-16,4-3 0 15,-4-5 0-15,2-5 2 16,-2-4-2-16,3-9-1 15,3-7 0-15,2-3 3 0,9 0 16 16,4-25-7-16,1-5 1 16,3-5-11-16,-1 0-1 15,6-2 2-15,-6 0-3 16,1-2 0-16,-9-1 3 16,-5 2-1-16,-1 5 5 15,-5 2-7-15,-7 4 1 16,0 0 2-16,0 6 17 15,-3 6-2-15,-5 5-18 16,-6 4-5-16,7 4-8 16,1 2 10-16,2 0-6 15,0 0 1-15,0 0 1 16,2 2-2-16,-2 16 4 16,1 8-1-16,1 9 5 0,-4 9 0 15,4 3 2-15,0 7 7 16,2-4 16-16,0-1 0 15,0-10-14-15,0-5-6 16,10-7 2-16,3-10 0 16,5-8-2-16,1-4 7 15,-2-5 8-15,1 0 8 16,2-5-8-16,0-17-10 16,5-6-9-16,-6-5-13 15,-1 0-80-15,-9 1-64 16,-9-1-148-16,0 6-294 0</inkml:trace>
  <inkml:trace contextRef="#ctx0" brushRef="#br0" timeOffset="5214.55">4541 1307 725 0,'0'0'294'16,"0"0"-138"-16,0 0-59 15,0 0-53-15,0 0-39 16,0 0 3-16,115-60-5 15,-90 48 1-15,-3 3-4 16,-4-2-2-16,-7 5-76 16,-7-2-91-16,-4-6-208 0</inkml:trace>
  <inkml:trace contextRef="#ctx0" brushRef="#br0" timeOffset="6411.96">5461 1317 68 0,'0'0'224'0,"0"0"-66"0,0 0-7 15,0 0-70-15,0 0 15 16,0 0-42-16,0 0 10 15,11-68-24-15,-9 64 13 16,0-2 1-16,0 0-4 16,1-1-13-16,0 2 0 15,1 1-8-15,-4 0 6 16,2 2-14-16,-2 0 1 16,2 2-11-16,-2 0-11 15,2 0-2-15,1 0-13 16,1 0-4-16,4 14 12 15,4 8 7-15,-1 4 1 0,3 2-1 16,-3 0 7-16,-1 1-6 16,0-4 2-16,-1-6-1 15,-3-5-2-15,-1-7 4 16,-5-5 1-16,2-2-4 16,-2 0-1-16,0 0 13 15,5 0 5-15,-1 0 32 16,5-18-21-16,0-4-19 15,-2-3-6-15,2-3-2 16,-1-3 0-16,1-1 0 16,1 0 1-16,-4 6-3 15,-2 4 2-15,-2 10-2 16,-2 4 0-16,0 5-3 16,0 3-2-16,0 0-24 0,0 0-57 15,0 0-129-15,0 3-119 16,0 1-25-16</inkml:trace>
  <inkml:trace contextRef="#ctx0" brushRef="#br0" timeOffset="6993.82">5581 1439 60 0,'0'0'210'16,"0"0"-106"-16,0 0-20 16,0 0-36-16,0 0-33 15,0 0-15-15,0 0-10 16,0 0-2-16,0 10 0 15,0 8 12-15,0-1 7 0,0 1-1 16,0 0 3-16,0-4 0 16,-4 0-5-16,2-7 6 15,2-2-10-15,0-5-90 16,0 0-196-16</inkml:trace>
  <inkml:trace contextRef="#ctx0" brushRef="#br0" timeOffset="8700.07">6047 1238 157 0,'0'0'129'0,"0"0"-69"16,0 0 2-16,0 0-40 0,0 0-22 16,0 0-8-16,16 0 1 15,-14 0 7-15,5 0 5 16,-5 1 4-16,2 12-4 15,-2-4-2-15,0 3 1 16,4-1 7-16,-6-8-10 16,0 3 7-16,0-6-7 15,0 0-1-15,0 0 1 16,0 0 20-16,0 0 82 16,-6-6-25-16,-6-10-62 15,-5-3-15-15,7 0 8 16,1 3-6-16,3 2 27 15,0 2-3-15,2 4 13 0,2 5 16 16,0 3-43-16,2 0 15 16,-5 0-27-16,3 0-1 15,-2 0-11-15,-6 0 11 16,4 0 3-16,-3 0-3 16,1 14-2-16,-2-2-1 15,1 11-9-15,-1 5 10 16,-2 6 3-16,1 6-2 15,2 5 1-15,2-4 0 16,5 0-1-16,2-7-2 16,0-6 3-16,0-10 2 15,0-8-2-15,7-10-48 16,8 0 32-16,6-14 16 16,-2-16 14-16,6-9-14 0,-1-5-15 15,-1-4 13-15,0 5-3 16,-6 0 10-16,-6 11 6 15,-2 8 24-15,-2 8 22 16,-1 7-11-16,-4 6-7 16,3 1-12-16,-3 2-27 15,-2 0-2-15,3 0-26 16,-1 12 17-16,2 10 11 16,1 7 0-16,3 3 1 15,2 2-3-15,-1-5 4 16,1 0 2-16,4-8-4 15,-3-3 0-15,-2-7 5 16,-3-8-4-16,0-3 2 0,2 0-2 16,5-3 17-16,7-28-3 15,3-7-3-15,-4-8-3 16,0 2-5-16,-9 6 7 16,0 8 21-16,-6 13 54 15,-1 6-34-15,-3 8-10 16,0 3-6-16,0 0-36 15,0 0 0-15,0 0-19 16,0 11 11-16,0 7 8 16,0 2 1-16,0-2-1 15,0-4-28-15,0-2 8 16,6-4-8-16,10-2-1 0,6-6 14 16,2 0-11-16,1 0-26 15,0-14 36-15,-3-7 12 16,-4 2 3-16,-4 3 2 15,-8 5 8-15,-4 8 8 16,-2 3 14-16,0 0-19 16,0 0-12-16,0 0-15 15,0 8-15-15,0 12 29 16,0 6 2-16,0 4 0 16,0 2 1-16,0 3-1 15,0-1 2-15,0-6 0 16,11-5 6-16,3-6-9 15,-6-8 2-15,5-4 0 0,1-5 7 16,4 0-2 0,8-22 10-16,1-10-9 0,5-4 5 15,-1-7-9-15,-2 5 3 16,-5 2-5-16,-5 4 1 16,-6 6 1-16,-7 6 1 15,1 6 11-15,-4 6 15 16,-3 4-4-16,0 4-5 15,0 0-22-15,0 0-10 16,0 0-7-16,0 1 5 16,-10 16 10-16,-1 5 1 15,1 2 0-15,0 8 1 0,3 2-5 16,7 4 1 0,0-2 4-16,0-1 2 0,5-10-2 15,7-4 0-15,-2-12-1 16,5-9 2-16,4 0 9 15,3-14-10-15,5-23-19 16,-8-14-125-16,-2-9-220 16</inkml:trace>
  <inkml:trace contextRef="#ctx0" brushRef="#br0" timeOffset="8986.34">6854 872 499 0,'0'0'127'15,"0"0"-67"-15,0 0-24 16,0 0-3-16,0 0-12 0,0 0-8 16,-53 111 11-1,53-101 2-15,6-9 7 0,8-1 58 16,-1 0-12-16,3-4-21 16,-5-12-26-16,0-3-13 15,-2-1-13-15,-7 1-6 16,-2 3-20-16,0 6-38 15,0 2 26-15,0 3 3 16,0 5-49-16,-6 0 34 16,-2 0 4-16,2 19-25 0,6 8-54 15,0 2-45 1,0 5-99-16</inkml:trace>
  <inkml:trace contextRef="#ctx0" brushRef="#br0" timeOffset="10020.4">7175 1217 34 0,'0'0'217'16,"0"0"-125"-16,0 0-20 15,0 0-31-15,0 0 20 16,0 0 4-16,38-30 23 15,-35 23-13-15,-3 0-20 0,0-3 8 16,0 2-11 0,-3-4-48-16,-8 2-4 0,-2 1-1 15,-1 4-5-15,3 3 6 16,0 0 0-16,-3 2 0 16,4 0-3-16,-4 6-5 15,-2 16 0-15,0 3 1 16,3 4 3-16,3 3 2 15,2 2 2-15,4-1 2 16,2-4-1-16,2-3 2 16,0-6 0-16,0-8-1 15,0-4 4-15,0-6-2 0,4-2 5 16,10 0 47 0,3-17-33-16,6-14-10 0,2-7-6 15,1-5-7-15,1 2 4 16,-1 3-4-16,1 8 3 15,-7 8-1-15,-9 10-2 16,-3 6 46-16,-8 6-10 16,0 0-36-16,0 2-8 15,0 20 8-15,0 3 7 16,0 5 16-16,4 2-11 16,11-1 1-16,5-4-9 15,3-4 11-15,-1-5-12 16,0-6 10-16,-1-5-10 0,-2-7 5 15,3 0-8 1,1-5-18-16,2-24-73 0,-1-6-42 16,2-7-101-1,-3-2 18-15,-5 3 150 0,-7-1 66 16,-5 2 152-16,-1 6 53 16,-2 7-47-16,-1 8-39 15,-2 9-12-15,0 6-54 16,0 2-25-16,0 2-11 15,0 0-17-15,0 0 0 16,0 0-2-16,0 0-7 16,0 0 2-16,0 6-7 15,0 19 6-15,0 11 8 16,0 12 4-16,0 3 5 0,0 4-7 16,0 1 1-16,2-7-2 15,0-10 0-15,0-13-1 16,-2-11 3-16,0-11-1 15,0-4 5-15,0 0 8 16,0-9 52-16,5-17-9 16,1-9-54-16,8-4-4 15,3 6 0-15,4 0-11 16,1 11 2-16,0 6 2 16,3 6 5-16,-1 10-4 15,-1 0-3-15,-4 0 4 16,-5 11-2-16,-7 10-5 15,-7 1 5-15,0 2 4 0,-5-2-2 16,-17 0 3 0,-7-3 2-16,-5-2 8 0,1-1 0 15,-2 0-8-15,3-4 4 16,3-3-4-16,5-6-41 16,9-3-100-16,7 0-130 15,8-27-558-15</inkml:trace>
  <inkml:trace contextRef="#ctx0" brushRef="#br0" timeOffset="10333.98">7920 903 363 0,'0'0'138'15,"0"0"-12"-15,0 0-23 16,0 0-47-16,0 0 21 16,0 0-24-16,15-52-23 15,-15 52-15-15,5 3-15 16,2 20-3-16,1 12 3 16,1 13 37-16,1 10-7 15,-6 9-14-15,0 5 3 16,-2 4-13-16,-2-6 2 15,2-5-7-15,3-17-1 16,4-18-59-16,4-16-83 0,6-14-130 16,2-16-218-16</inkml:trace>
  <inkml:trace contextRef="#ctx0" brushRef="#br0" timeOffset="10809.41">8252 1175 583 0,'0'0'22'16,"0"0"-4"-16,0 0 11 15,0 0 17-15,0 0-22 16,0 0-10-16,11 88 2 0,-7-88 27 16,6 0 7-16,-2 0 10 15,5 0-4-15,-1-8-28 16,3-8-21-16,-3-2 2 15,-1-4-2-15,2-2-5 16,-2-3-2-16,-2 0-12 16,0 3 7-16,-2 0 5 15,-5 2 10-15,-2 3-10 16,0 5 9-16,0 4 19 16,0 7-18-16,-16 3-10 15,-1 0-9-15,-8 1 7 16,-2 16-2-16,3 4 4 15,1 4-1-15,4 3 0 16,3 4-5-16,5 2-2 16,6 6 8-16,5 0 4 0,0-2 0 15,22-2 7-15,11-8 19 16,10-8 4-16,4-12 0 16,0-8-19-16,0 0 0 15,-5-24-2-15,-6-15-13 16,-5-7-2-16,-9-7-76 15,-4-1-97-15,-4-1-364 16</inkml:trace>
  <inkml:trace contextRef="#ctx0" brushRef="#br0" timeOffset="12171.63">1096 3456 122 0,'0'0'134'0,"0"0"-8"15,0 0 3-15,0 0-3 16,0 0 17-16,0 0-14 0,-13-31-17 16,13 29-38-16,0 2-17 15,0-2-27-15,0 2-10 16,0 0-17-16,0 0-3 15,0 0-7-15,0 0-21 16,0 26-16-16,0 12 39 16,0 14 5-16,0 3 10 15,0-6-7-15,0-1-1 16,0-6 6-16,0-7-6 16,0-13-2-16,0-10-42 15,0-7-42-15,0-5-15 16,-7 0 42-16,0-30-38 15,-4-7-387-15</inkml:trace>
  <inkml:trace contextRef="#ctx0" brushRef="#br0" timeOffset="12472.6">1000 3326 505 0,'0'0'235'15,"0"0"-97"-15,0 0-82 16,0 0-56-16,0 0-6 15,0 0-48-15,42 29 54 16,6 12 7-16,5 10 10 16,2 1-4-16,-10 2-12 15,-9-2 12-15,-16 0-10 0,-13-8-3 16,-7-2 0-16,-2-5 0 16,-27-5 20-1,-11-2-6-15,-1-6 44 0,-1-2-33 16,2-8-18-16,7-4 5 15,4-1-5-15,4-6-5 16,7-3-2-16,7 0-45 16,7 0-90-16,4-3-36 15,4-20-390-15</inkml:trace>
  <inkml:trace contextRef="#ctx0" brushRef="#br0" timeOffset="13183.72">1335 3730 302 0,'0'0'91'16,"0"0"-62"-16,0 0-8 16,0 0-18-16,0 0 3 15,0 0 8-15,247-17-8 16,-218 5-3-16,-9-1-3 15,-7-5-29-15,-6-2-48 16,-7 1 22-16,0 1 5 16,0 4-2-16,-2 4 52 0,-13 4 32 15,-1 4 31 1,-2 2 12-16,-2 0-12 0,2 0-29 16,-2 6-4-16,2 8-12 15,3 2 24-15,-1 5-24 16,5-2 2-16,5 4-4 15,6 3-16-15,0-1 0 16,0 6 11-16,19-1 21 16,6-2 5-16,2-6-8 15,4-6-8-15,4-11-12 16,3-5 1-16,3 0 7 16,-4-17-17-16,-1-15-1 15,-7-7-39-15,-7-5-24 16,-6 1 53-16,-5-4 11 15,-4 3 14-15,-3 2-13 0,-2 4 33 16,0 4 52-16,-2 7-20 16,0 6-9-16,0 11 24 15,0 6-21-15,0 1-3 16,0 3-34-16,0 0-12 16,0 0 0-16,0 0 1 15,0 0-11-15,0 0-1 16,0 7-1-16,0 23-16 15,3 20 17-15,1 16 4 16,-1 13 19-16,-1 10-9 16,0 6 0-16,-2 1-3 15,5-3 0-15,-3-10-11 16,2-9 7-16,0-9-6 0,1-14 1 16,-5-17 1-16,2-15-1 15,-2-9 3-15,0-10-5 16,0 0-10-16,2 0-20 15,3-28-54-15,0-10-319 16</inkml:trace>
  <inkml:trace contextRef="#ctx0" brushRef="#br0" timeOffset="13471.63">1810 3662 436 0,'0'0'295'15,"0"0"-134"-15,0 0-41 16,0 0-71-16,0 0-49 0,0 0 7 16,82-81-1-16,-51 81-6 15,-4 0-8-15,-7 14 0 16,-5 8 8-16,-5 4-5 16,-8-2 5-16,-2 2 18 15,0-3 7-15,-10-1 6 16,-5-3-13-16,-5-5-7 15,3-1 1-15,1-8-12 16,0-2-1-16,5-3-72 16,0 0-37-16,9 0-160 0,2-21-339 15</inkml:trace>
  <inkml:trace contextRef="#ctx0" brushRef="#br0" timeOffset="14370.49">2188 3666 621 0,'0'0'332'16,"0"0"-251"-16,0 0-55 15,0 0-25-15,0 0 26 16,0 0-23-16,36 0-2 16,-18-7 2-16,-1-4 2 15,-3-4 1-15,-1-1-2 16,1 3 0-16,-5-2-1 15,-1 1-4-15,2 2 0 0,-8 0 2 16,0 4-2 0,-2 2 0-16,0 3 0 0,0 0-2 15,0 1-14-15,-6 0 15 16,-8 0 1-16,-3 2 1 16,-2 0-1-16,1 0 2 15,3 0-2-15,1 12 0 16,1 4-1-16,5 6-5 15,-2 10-1-15,4 4 4 16,6 5 3-16,0 0 4 16,0-2-1-16,0-5-1 15,6-10 6-15,6-9-1 0,-1-10-4 16,-1-5 9 0,9 0 4-16,1-11 18 0,-1-13-10 15,4-3-15-15,-5-4-5 16,2 2-1-16,-2 0-2 15,0 5-1-15,-1 0 0 16,-1 6 2-16,-3 5-2 16,-2 5 0-16,1 3 0 15,-3 5-2-15,-1 0-9 16,6 0 0-16,-5 14 0 16,-1 8 5-16,0 5 1 15,-4 0-1-15,3 1 6 16,-5-3 1-16,-2-3 3 15,2-8-4-15,-2-7 2 16,0 0-2-16,0-7 1 0,0 0 3 16,0 0 4-16,0 0 2 15,2-3 11-15,2-20-7 16,10-8-11-16,4-3-3 16,2-1 2-16,3 0 5 15,-1 8-7-15,0 4 0 16,-2 9 0-16,-5 6 0 15,-3 6-6-15,-3 2-2 16,-3 0-10-16,1 2 3 16,-2 19 4-16,1 3 5 0,-4 5 6 15,1 1 0 1,3 3 4-16,2-4-4 0,2 0 1 16,-1-5 3-16,3-6-2 15,-2-4 2-15,1-8 5 16,1-5-3-16,3-1 6 15,6-1 15-15,5-27 13 16,6-6-20-16,-1-4-14 16,-4 2-6-16,-8 6-3 15,-3 4-33-15,-5 1-98 16,-5 7-122-16,2 6-493 16</inkml:trace>
  <inkml:trace contextRef="#ctx0" brushRef="#br0" timeOffset="16223.24">3194 3595 10 0,'0'0'336'15,"0"0"-197"-15,0 0-78 16,0 0-43-16,0 0-2 0,0 0-16 16,0 6 8-1,0-6-2-15,0 0 6 0,0 0 2 16,0 0 29-16,0 0 32 15,0 0-20-15,0 0 2 16,0 0 2-16,0-4-17 16,0-8-37-16,-9-2-1 15,0-2-2-15,-2 2 3 16,0 2 6-16,0 0 15 16,1 6 9-16,0 2-6 15,-1 2-27-15,-1 2 3 16,-1 0-5-16,1 0-5 15,-1 0 5-15,3 2-7 16,-2 11 4-16,3 4-2 0,-1 3-5 16,0 4 9-16,3 7-7 15,1 0 6-15,2 3 2 16,4 2 7-16,0-3-7 16,0-5 11-16,8-10-3 15,7-10 0-15,6-8 6 16,1 0 30-16,7-20 4 15,3-14-25-15,-1-6-9 16,-4-4-5-16,-6-3-4 16,-7 1 0-16,-5 0-4 0,-5-1 9 15,-4 1-10 1,0 0 1-16,0 4-1 0,0 5 7 16,-4 7-4-16,-1 11 1 15,1 9 10-15,0 6 0 16,2 4-14-16,-1 0 0 15,3 0-10-15,0 0 6 16,0 0 0-16,-3 0-3 16,1 21 2-16,-2 7 1 15,-3 9 1-15,3 7-1 16,2 5 1-16,2 5 3 16,0-2 0-16,0 2-4 15,0-8 3-15,11-6 1 16,3-8 0-16,-4-10 0 15,1-9 5-15,-1-9-5 0,1-4 4 16,7 0 5 0,3 0 0-16,6-14 5 0,0-4-6 15,-4-3-2-15,-1-1-4 16,-2 2-2-16,-2-2-1 16,-3 0-8-16,-3 0-1 15,-2 2 7-15,-3 2-2 16,-3 2 5-16,-4 2-1 15,0 4 1-15,0 2-1 16,0 0-7-16,0 0 7 16,-4 1-5-16,-3 2 2 15,1 1 1-15,2 4 3 0,-1-3-5 16,3 3 4 0,-1 0-2-16,-1 0-1 0,-3 0-13 15,-3 19 9 1,-4 11-1-16,1 6 9 0,1 6 0 15,5 0-5-15,5-1 4 16,2-6 1-16,0-6 0 16,0-10 3-16,2-4 2 15,5-9-4-15,-2-6 5 16,2 0-5-16,6 0 1 16,7-23 7-16,7-11 4 15,6-6-7-15,-2-4-4 0,-4-2 3 16,0 9-2-16,-10 5-4 15,-3 11 2 1,-5 11-1-16,-5 6 0 0,-2 4-4 16,1 0-4-16,-3 0-11 15,0 16 8-15,2 10 5 16,-2 4 1-16,0 2 5 16,0-2 1-16,0-2 0 15,0-2 0-15,0-4-1 16,0-8 0-16,0-4 3 15,0-7-2-15,0-3 1 16,0 0 1-16,7 0 10 16,0-10 2-16,3-12-11 0,2-3-3 15,-1-3 0 1,2-2-1-16,1 2 0 0,-1 6 0 16,1 2-1-16,-1 9 1 15,-5 4-1-15,0 5-1 16,0 2-4-16,-1 0-12 15,5 6 6-15,-2 14 5 16,1 2 4-16,3 2 3 16,-1 0 1-16,-1 0 1 15,-1-2-2-15,-3-8 1 16,1-4-1-16,-2-6 1 16,2-4 5-16,2 0-4 15,5 0 5-15,4-14 0 16,-3-10-1-16,2-6 0 15,-2-6-3-15,-3-2 0 0,-1-2 1 16,-5 0 0 0,2-1-2-16,-6 2-2 0,1 2 1 15,-5 4 2-15,0 4-3 16,0 5 2-16,0 6 2 16,0 6 6-16,0 3 1 15,0 6 0-15,0 1 0 16,0 2-5-16,0 0-6 15,0 0-2-15,0 0-10 16,0 18-2-16,-9 10 11 16,-3 12 2-16,4 9-2 15,1 7 0-15,3 3-1 16,4-1-3-16,0-5 7 16,0-2 1-16,0-12 6 0,11-6 1 15,3-13-5 1,1-11 1-16,5-9 5 0,5 0 7 15,3-4-1-15,-1-19-4 16,-5-4-11-16,-4-5-17 16,-2 0-54-16,-10-4-137 15,-4 2-261-15</inkml:trace>
  <inkml:trace contextRef="#ctx0" brushRef="#br0" timeOffset="16420.3">4020 3462 491 0,'0'0'337'16,"0"0"-197"-16,0 0-57 15,0 0 48-15,0 0-105 16,0 0-22-16,70-45-3 16,-53 31-1-16,0 3-7 15,-7 6-42-15,2 0-101 16,-5 2-156-16,-1-5-128 15</inkml:trace>
  <inkml:trace contextRef="#ctx0" brushRef="#br0" timeOffset="17520.18">5343 3391 37 0,'0'0'223'15,"0"0"-126"-15,0 0 8 16,0 0-7-16,0 0-15 15,0 0-27-15,-2-35-7 16,2 29 7-16,0 1 10 16,0-2 27-16,0 0-26 0,0-1-7 15,0-1 1 1,0 1-18-16,0 0-11 0,0 1-18 16,0 3 7-16,0 4-5 15,0 0-3-15,0 0-13 16,0 0-2-16,2 0-8 15,11 11-17-15,5 22 23 16,2 13 3-16,2 4 1 16,-4-1 0-16,-2-2 5 15,-3-10-2-15,-4-5-2 16,-3-17 0-16,0-7 0 16,-4-6 3-16,0-2-3 15,0 0 11-15,2 0 12 16,5-25 45-16,7-14-34 15,1-12-32-15,4-2-2 0,-1-4 1 16,-3 3 0 0,2 4 0-16,-6 14 0 0,-4 14-2 15,-5 12 0-15,-1 7-1 16,-3 3-26-16,2 0-53 16,4 5-120-16,3 15-86 15,1-4-76-15</inkml:trace>
  <inkml:trace contextRef="#ctx0" brushRef="#br0" timeOffset="18982.03">5924 3294 387 0,'0'0'188'0,"0"0"-188"15,0 0-21-15,0 0 8 16,0 0 13-16,0 0 18 15,58 47-11-15,-51-41-7 16,-3-1 5-16,-4-2-4 16,0-2 1-16,0 2 4 15,0-3 9-15,0 0-1 16,0 0 12-16,0 0-1 16,0 0 2-16,0 0 14 15,0 0 27-15,0-7 16 16,-2-11-57-16,-4 0-18 15,-1 0 0-15,-1 0 6 16,0 4 8-16,4 2 4 0,-3 2 13 16,3 4-17-16,0 5-1 15,2-2-14-15,-1 3 1 16,-4 0-9-16,-2 0-11 16,-4 0 10-16,-1 6-4 15,-1 10 4-15,-1 1 1 16,3 2 0-16,-1 3-2 15,1 6-2-15,-1 4 2 16,2 3 0-16,1 3 1 16,1-2-2-16,4 1 3 15,1-8 0-15,5-5 0 16,0-5 0-16,0-7-12 0,0-7 12 16,0-5 12-16,11 0-3 15,1 0-8-15,3-2 8 16,5-18 1-16,1-7-4 15,-2-2 0-15,-1-7-5 16,0 3 6-16,-4 1-6 16,-1 2-1-16,-2 4 2 15,0 2-2-15,-2 2 0 16,0 7 5-16,-2 4-5 16,-3 7 0-16,-4 2 0 15,2 2 2-15,-2 0-2 16,0 0-7-16,0 0 6 15,0 0-10-15,5 2-7 16,-1 16 11-16,6 7 5 0,2 3 2 16,1 1 0-16,4 0 2 15,-1-3 1-15,-1-3-3 16,1-6 0-16,-5-8 2 16,-3-4 2-16,6-5 2 15,3 0 7-15,6-19 4 16,-3-13-6-16,-5 3 1 15,-4-7-1-15,-3 0-9 16,-8 4 3-16,0 5-3 16,0 6 10-16,0 12 16 15,0 6-18-15,0 3 3 0,0 0-5 16,0 0-8-16,0 0-4 16,0 0-15-16,0 7 6 15,0 10 9-15,2 2 4 16,2-2 0-16,7-2-3 15,5-4-12-15,1-4-15 16,6-7 21-16,-1 0 7 16,-1 0 1-16,-2-9 1 15,-5-7 3-15,-3-2-1 16,-5 3-1-16,1 4 4 16,-4 4-3-16,-1 2 2 15,2 5 5-15,-4 0-8 16,3 0-1-16,-3 0-9 15,0 0-4-15,2 13-5 16,0 12 14-16,0 3 4 0,0 0 10 16,-2-2 0-16,2 2-7 15,1-2 1-15,1-4 1 16,3-2-1-16,0-6-1 16,1-5 2-16,-1-3 0 15,2-6-3-15,2 0 11 16,2-3 4-16,3-12-6 15,-3 1-4-15,-1-7-3 16,1-1-4-16,3-6 3 16,-3-2-2-16,1-5-1 0,-5 4 0 15,-3 2 4 1,-2 5 0-16,-2 4-1 0,-2 4 4 16,0 6 11-16,0 5-1 15,0 0-5-15,0 5-3 16,0-2 1-16,0 2-3 15,0-2 1-15,0 2-2 16,0 0 1-16,0 0 0 16,0 0-5-16,0 0-2 15,0 0-11-15,0 26-4 16,0 15 6-16,0 5 3 16,0 2 5-16,8-10 1 15,3-8 5-15,2-11 0 16,-2-4 7-16,-2-10-5 15,-3 0 0-15,-3-5-3 16,1 0 7-16,1 0-2 16,2-14-9-16,-1-14 0 0,-4-6-74 15,-2-11-179-15,0-6-285 16</inkml:trace>
  <inkml:trace contextRef="#ctx0" brushRef="#br0" timeOffset="19270.27">6651 2944 602 0,'0'0'152'16,"0"0"-69"-16,0 0-33 15,0 0-50-15,0 0-4 0,0 0 4 16,-8 62 13 0,8-50-3-16,0-7 22 0,4-5 6 15,0 0 13 1,3 0 10-16,0 0 13 0,-3-9-32 15,1-3-30-15,-5-1-3 16,0 5-4-16,0 4-5 16,0 2-26-16,0 2-39 15,-2 0 22-15,-8 0-15 16,1 0-44-16,1 14-8 16,1 9-61-16,7 3-35 15,0 2-34-15</inkml:trace>
  <inkml:trace contextRef="#ctx0" brushRef="#br0" timeOffset="20452.47">6996 3301 161 0,'0'0'214'0,"0"0"-129"15,0 0-25-15,0 0-24 16,0 0-21-16,0 0 0 16,0 0 14-16,19-17 6 15,-19 17 55-15,0 0-22 16,0 0-39-16,0 0-15 0,0 0 2 16,0 0-12-16,0 0 13 15,0-4 1-15,0-6 41 16,0-2 37-16,0-4-84 15,-3 0 2-15,-3 2 7 16,-4 2-8-16,4 4 1 16,-1 4 6-16,3 1-7 15,2 3-12-15,-2 0-2 16,-1 0-1-16,-4 0-7 16,-4 0 3-16,-1 15 1 15,-1 2 4-15,1 0-4 16,3 7-5-16,0 5 10 15,2-2-5-15,2 6 8 16,3-3-3-16,0-2 3 0,4-3 4 16,0-8-7-16,0-1 0 15,0-6-6-15,0-7 6 16,0 0-12-16,2-3 5 16,11 0 7-16,5-12 3 15,0-8 3-15,-3-4-6 16,1-1 3-16,-5-1-1 15,0 1-2-15,-4 1 8 16,0 2-7-16,-5 3 1 16,0 10 4-16,0 4-3 15,0 3 10-15,-2 2 9 0,0 0-17 16,3 0-5-16,-1 0-10 16,2 14-16-16,6 12 21 15,0 6 5-15,6-1 7 16,4-4 4-16,5-5-11 15,1-10 8-15,1-3 0 16,-2-7 2-16,-3-2-10 16,-4 0-4-16,2-27-37 15,-2-5-31-15,-5-9-74 16,0-8-103-16,-4 1 13 16,-2 0 10-16,-2 4 186 15,-3 5 40-15,-2 6 226 0,0 8-41 16,2 5 21-1,2 10-62-15,-1 3-31 0,-1 1-31 16,0 3-34-16,-2 3-11 16,2 0-18-16,-2 0-11 15,0 0-8-15,0 0-6 16,0 7-15-16,0 19 2 16,0 12 19-16,6 7 5 15,2 10-2-15,1-1 5 16,1 0 4-16,0-8-9 15,-4-9 2-15,-1-13-1 16,-1-14-1-16,-2-6-1 16,-2-4 4-16,0 0 8 15,0 0 8-15,0-4 41 16,0-17-25-16,2-7-33 0,8-4-5 16,-1 2-1-16,8 2-13 15,1 6 2-15,5 4 3 16,-1 9 5-16,-2 2-2 15,-2 5-3-15,-5 2 1 16,-1 2-5-16,-6 18 1 16,-4 10 4-16,-2 2 5 15,0 2 0-15,0-5-5 16,-14-2 8-16,-3-4 0 16,-1-7 2-16,3-5 3 15,1-6 2-15,5-3-2 16,1-2 8-16,-4 0 4 15,-1-9-17-15,-5-8-4 16,2-5-72-16,3-2-181 16,6 2-252-16</inkml:trace>
  <inkml:trace contextRef="#ctx0" brushRef="#br0" timeOffset="20791.22">7648 2975 1 0,'0'0'397'0,"0"0"-250"0,0 0 0 15,0 0-16-15,0 0-14 16,0 0-42-16,0-22-37 15,0 22-12-15,0 0-21 16,0 0-5-16,0 0-21 16,0 21-27-16,0 11 48 15,6 12 3-15,1 6 8 16,2 4 15-16,-4 2-17 16,3-6 0-16,-1-5-5 15,0-9-4-15,2-10-92 16,-3-12-130-16,1-13-169 15</inkml:trace>
  <inkml:trace contextRef="#ctx0" brushRef="#br0" timeOffset="21309.88">7831 3180 508 0,'0'0'354'0,"0"0"-209"16,0 0-71-16,0 0-24 15,0 0-44-15,0 0 0 16,53-2-3-16,-38 2 4 16,1 2-3-16,-3 0-1 15,-1-2 1-15,-3 0 0 16,-1 0-4-16,-1 0 7 0,3-6 2 16,-4-6-5-16,3-4-4 15,-3-2-2-15,2-2-52 16,0 0 0-16,-1-1-6 15,-1 7 14-15,-4-2 23 16,-2 7 15-16,0 2 8 16,0 4 5-16,0 1 2 15,0 2-7-15,-11 0-4 16,-9 0 0-16,-1 0 1 16,-2 2 3-16,-2 10-3 15,1 4 3-15,4 0 1 16,-2 1 1-16,3 8 14 15,6 1-2-15,3 6-7 16,6 6 5-16,4 0 10 16,0 2 24-16,14-6 4 0,11-6-6 15,6-10-8-15,3-6 6 16,3-12 3-16,1 0-3 16,-3-5-9-16,-2-21-15 15,-8-5-12-15,-2-1-6 16,-9 4-27-16,-5 0-66 15,-3 4-190-15,-6 4-421 16</inkml:trace>
  <inkml:trace contextRef="#ctx0" brushRef="#br0" timeOffset="22716.31">9386 1177 88 0,'0'0'116'0,"0"0"-37"16,0 0 29-16,0 0-21 15,0 0-13-15,0 0 1 16,0 0-8-16,0 0 4 15,0 0 8-15,-2 0-7 16,-2 0-10-16,-1 0-9 16,-1 0-6-16,1 0-16 15,3 0 8-15,-1 0-1 16,3 0-16-16,0 0-5 0,0 0-10 16,0 0-5-16,0 0-2 15,0 0 1-15,0 0 26 16,21-4 17-16,12-6-22 15,12 0-16-15,8 0-3 16,1-2-1-16,-3 3 1 16,-2 6 0-16,-11-1-3 15,-11 4 0-15,-12 0 1 16,-10 0-1-16,-5 0 0 16,0-2 0-16,0 2 2 15,0 0 5-15,0 0 41 16,0-3-23-16,0 3-5 15,0 0-9-15,0 0-9 16,0 0-2-16,0 0-4 0,0 0-18 16,11 0-94-16,9 0-411 15</inkml:trace>
  <inkml:trace contextRef="#ctx0" brushRef="#br0" timeOffset="24242.27">9340 1145 9 0,'0'0'121'0,"0"0"0"16,0 0-21-16,0 0-8 15,0 0-29-15,0 0-27 16,-2 0-22-16,2 0-4 16,0 0 2-16,0 0 4 15,-8 0 26-15,-2-4-2 16,-7 2 5-16,5-2-20 0,3 2 16 15,2 0 34-15,7 2 14 16,0 0-17-16,0 0-38 16,11 0-34-16,25 0-43 15,17 0 9-15,16 0-147 16,5-12-303-16</inkml:trace>
  <inkml:trace contextRef="#ctx0" brushRef="#br0" timeOffset="25963.86">10702 800 184 0,'0'0'124'16,"0"0"28"-16,0 0-43 15,0 0 11-15,0 0-7 16,0 0-36-16,0 0-20 16,0-66 12-16,0 63 6 15,0 3-12-15,0 0-18 16,0 0-9-16,0 0-16 15,2 0-17-15,-2 0-3 16,0 0-13-16,0 7-8 16,0 21 2-16,0 14 19 15,0 6-2-15,-2 6 5 16,-1-4-6-16,1-2 5 16,0-5-2-16,2-13 4 0,-5-6 0 15,3-10-2-15,-2-6 2 16,0-4 1-16,4-4-5 15,-3 0-47-15,3 0-42 16,-2 0 13-16,0-14-27 16,2-13-215-16,0-8-194 15</inkml:trace>
  <inkml:trace contextRef="#ctx0" brushRef="#br0" timeOffset="26399.97">10628 706 333 0,'0'0'162'0,"0"0"-33"16,0 0-5-16,0 0-57 16,0 0-30-16,0 0-8 15,-17-21-29-15,17 21-10 16,8 0-25-16,21 14 35 16,11 14 34-16,12 9-19 15,2 5-7-15,-6 0 1 16,-8 0-9-16,-16-2-5 15,-12 0 1-15,-12-4 2 16,0 0 0-16,-14-4-7 16,-17 0 9-16,-9-2 23 15,-9 1 25-15,0-7 1 16,0-4-5-16,7-5 7 0,11-8-12 16,10-2-5-16,13-5 0 15,4 0 6-15,4 0 5 16,0 0-1-16,0 0-16 15,0 0-4-15,0 0-4 16,0 0-16-16,0 0 1 16,0 0 5-16,0 0-9 15,0 0-1-15,0 0 0 16,0 0-5-16,0 0-34 16,0 0-18-16,0 0-50 15,0 0-101-15,10 0-154 16</inkml:trace>
  <inkml:trace contextRef="#ctx0" brushRef="#br0" timeOffset="27283.59">11023 1243 436 0,'0'0'160'0,"0"0"-54"16,0 0-3-16,0 0-58 16,0 0-18-16,0 0-12 15,39-76-8-15,-29 45 1 0,-1-6-4 16,-3-3 1-16,4-4 1 16,-4 1 1-16,1 9 5 15,-3 6 14-15,0 10 28 16,-2 6 9-16,-2 6 2 15,0 4-4-15,0 2-34 16,0 0-25-16,0 0-2 16,0 0-15-16,0 16-3 15,0 6 18-15,0 3 3 16,0-5-3-16,8-5-3 16,0-1 2-16,1-5-1 15,3-4-5-15,-1-2-14 0,-1-3-10 16,7 0 7-1,0-5 3-15,5-15-35 0,1-6-2 16,4-3-40-16,-6-2 22 16,-2 6 40-16,-3 4 36 15,-10 11 3-15,-2 4 16 16,-4 6 25-16,0 0-35 16,0 0-9-16,0 14-18 15,-2 12 9-15,-12 6 9 16,-1 3 15-16,3-1-6 15,2-1-8-15,3-1 2 16,7-6 7-16,0-1-7 16,0-8-3-16,0-2 5 15,5-8-3-15,11-2-2 16,1-5 3-16,5 0 9 0,5-2 1 16,0-20-2-16,4-2-5 15,-4-2-3-15,-5 1-3 16,-4 5 1-16,-7 4 5 15,-2 1-3-15,-2-2 0 16,-3 3 11-16,3 1 25 16,-3 4-26-16,-2 4-3 15,0 2 12-15,-2 3-1 16,0 0 5-16,0 0-7 16,0 0-19-16,0 0-11 15,0 0-17-15,0 0 19 16,-2 5 9-16,-4 12 10 0,-1 5-5 15,3 6 0 1,2 2 20-16,2 2 10 0,0-3-19 16,0-5-4-16,6-5 0 15,12-4 3-15,0-8-4 16,4-7 9-16,7 0-1 16,-2-1 1-16,0-23-20 15,-5-7-80-15,-11-4-111 16,-2-5-202-16</inkml:trace>
  <inkml:trace contextRef="#ctx0" brushRef="#br0" timeOffset="27557.6">11689 653 565 0,'0'0'99'0,"0"0"-87"15,0 0 5-15,0 0-17 16,0 0-13-16,0 0 13 15,-38 59 19-15,45-59 99 16,4 0-38-16,0-9 7 16,0-6-34-16,-4-6-9 15,0-5-24-15,-5 3-20 16,-2-1-2-16,0 3 1 16,-2 8-9-16,-12 4-3 15,1 7-25-15,-3 2 13 0,1 11-46 16,1 23-49-1,3 7-85-15,9 5-112 0</inkml:trace>
  <inkml:trace contextRef="#ctx0" brushRef="#br0" timeOffset="28063.82">11741 906 305 0,'0'0'348'0,"0"0"-194"15,0 0-20-15,0 0-52 16,0 0-4-16,0 0-31 16,17-48-1-16,-15 46-28 15,3 2-10-15,0 0-5 16,1 0-3-16,3 16-10 0,3 14 4 16,1 3 6-16,-1 4 0 15,2-8 6-15,-1-5-5 16,-1-10 0-16,-5-7 2 15,-3-5 4-15,-2-2 0 16,2 0 4-16,-1-2 10 16,-3-16-8-16,2-4 0 15,-2-1-7-15,0-4-1 16,0 1-2-16,7-2-3 16,0 3 0-16,-1 6 0 15,-2 7 2-15,-1 6-2 16,-3 4 0-16,2 2 0 0,-2 0 0 15,2 0-5-15,-2 0 5 16,3-4 2-16,-3 0 5 16,0-2 2-16,0-2 22 15,0 4 0-15,0 0-12 16,0 4-5-16,0 0-14 16,0 0-5-16,0 0-7 15,0 0-32-15,0 0-20 16,0 0-46-16,0 4-48 15,0 10 44-15,0-2-145 16,0-4-194-16</inkml:trace>
  <inkml:trace contextRef="#ctx0" brushRef="#br0" timeOffset="29122.48">12023 955 156 0,'0'0'190'15,"0"0"-9"-15,0 0-23 16,0 0-20-16,0 0-54 15,0 0-32-15,7-8-10 16,-5 8-19-16,3 0-9 16,2 0-13-16,6 0 0 15,3 0 1-15,5 0 6 16,4 0-5-16,2 0 5 0,0 0-5 16,-5 0-2-16,-2 0 9 15,-2-9-10-15,-7-3 7 16,-1-2 7-16,-6-2-13 15,-4 0-1-15,0 4-2 16,0-2 2-16,0 6 7 16,-12 0-7-16,-1 4 2 15,-3 4-6-15,-1 0 1 16,-4 0 0-16,2 0-6 16,1 17 2-16,2-2 7 0,5 7-8 15,4 2 2 1,3 4 6-16,4 2 0 0,0 5 3 15,0-3 0 1,0 0 2-16,15-4 0 0,3-4-2 16,2-10 0-16,0-6 9 15,1-8-8-15,1 0 13 16,4-7 18-16,5-19-17 16,4-6-7-16,-4-4-10 15,-2-1 3-15,-6 1 1 16,-2-1-2-16,-5 5 0 15,-3 9 2-15,-7 6 5 16,-1 8 35-16,-3 6 0 16,-2 3-31-16,0 0-14 15,0 0-16-15,-11 12 11 0,-9 10 5 16,2-1 3 0,10 0-1-16,5-7-2 0,3-4-3 15,0 0 3-15,14-3 2 16,8-2-2-16,2-3-4 15,1 2 1-15,-3-1 0 16,-1 1 4-16,-4-1-5 16,-5 7 1-16,-2 0 0 15,-3 7 2-15,-1 2-10 16,-4 3 10-16,2 2-4 16,-4-3 5-16,4-8 13 15,0-4 1-15,0-7-10 0,3-2 14 16,5 0 23-1,3 0 5-15,10-4-13 0,4-15-25 16,0-1-7-16,-3-4 3 16,-2 0-4-16,-6 2-21 15,-7 3-21-15,-3 1-52 16,-8-3-168-16,0 1-293 16</inkml:trace>
  <inkml:trace contextRef="#ctx0" brushRef="#br0" timeOffset="29804.76">13406 979 138 0,'0'0'226'15,"0"0"-56"-15,0 0-27 16,0 0-38-16,0 0-7 15,0 0-30-15,-5-32-12 16,5 27 17-16,0 3-5 16,0 2-27-16,0 0-9 15,0 0-26-15,0 0-6 0,3 7-38 16,10 20 26-16,3 12 12 16,8 3 0-16,0-2 0 15,3-4-2-15,-2-10 2 16,-8-8 5-16,-7-13-2 15,-6-5-2-15,0 0 14 16,1 0 43-16,3-27 7 16,4-7-44-16,-3-4-8 15,-1-1-4-15,0 3-3 16,-4 2-2-16,3 9-3 16,-3 1-1-16,0 4 0 15,3 11-27-15,0 3-28 0,6 4-44 16,5 2-121-16,2 0-153 15,2 0-191-15</inkml:trace>
  <inkml:trace contextRef="#ctx0" brushRef="#br0" timeOffset="30892.06">13974 1008 255 0,'0'0'259'15,"0"0"-164"-15,0 0-45 16,0 0-13-16,0 0-27 16,0 0-5-16,0 0-5 15,0 0 18-15,0 0-1 16,0-7 31-16,0-4-14 0,0 2 6 16,0-3 1-16,0-1-18 15,0 1 16-15,0 0-18 16,0 4 6-16,-2 0-1 15,-1 4-17-15,-1 2 15 16,2 1-24-16,-5 1-7 16,1 0-19-16,-8 0 25 15,-1 7-4-15,-5 12 5 16,1 2-1-16,0 7 1 16,-1 3 0-16,3-2 2 0,2 0 1 15,7-5 0 1,6-8-3-16,-1-7-5 0,3-7-6 15,0-2 11 1,0 0 6-16,11-7 16 0,6-15-7 16,6-7-8-16,0 2-3 15,-1 1-1-15,0 1 0 16,-2 6 4-16,-2 5-3 16,-7 6 26-16,-4 3 7 15,-1 5-7-15,2 0-25 16,0 0-5-16,5 20-7 15,3 6 3-15,-1 4 4 16,6-2 3-16,-1-3-2 16,3-8 1-16,-4-4 3 15,-1-9-3-15,2-4 14 0,0 0 8 16,0-13 19-16,5-10-26 16,-3-9-8-16,0-4-7 15,1-3 3-15,-4 0-2 16,-3 4-2-16,-3 5 6 15,-7 12-6-15,-4 8 35 16,-2 6-6-16,0 4-25 16,0 0-5-16,0 0-19 15,-12 12 18-15,-3 6 1 16,3-2-3-16,10-2 3 16,0-6-9-16,2 0 7 15,0-4-15-15,0 0 16 16,0 2-10-16,8 1-10 15,6 0 7-15,-1 5-15 0,6 2-3 16,1 2-6-16,1 2 5 16,4 0 19-16,2-3 9 15,2-6 3-15,0-2 1 16,-2-5 2-16,-10-2 0 16,-5 0 8-16,-8 0-6 15,1 0 5-15,-3-2 9 16,2-10-1-16,-2-5-3 15,4 0-6-15,-2 0 0 16,4-1-4-16,1 4-2 16,-1 0-1-16,-4 5 8 15,0 2-8-15,-2 3 0 16,-2 3 16-16,0 1 4 0,0 0-5 16,0 0-15-16,0 0-5 15,0 0-3-15,0 14-4 16,-10 11 12-16,-4 8 20 15,7 1 9-15,5-1-18 16,2 0 4-16,0-8-3 16,11-2-8-16,9-11 1 15,3-7 2-15,0-5 8 16,6-1-15-16,1-27-17 16,-8-11-42-16,-2-7-158 15,-11-5-159-15</inkml:trace>
  <inkml:trace contextRef="#ctx0" brushRef="#br0" timeOffset="31177.89">14788 619 571 0,'0'0'181'0,"0"0"-123"0,0 0-58 16,0 0-21-16,0 0 21 16,0 0 8-16,-21 103-8 15,21-90-27-15,0-8 27 16,0-5 14-16,0 0 120 15,0 0 15-15,0-14-42 16,3-10-86-16,2-7-8 16,-3 3-4-16,-2 0-6 15,0 10-3-15,0 4 3 0,0 8 0 16,-5 6-3 0,-4 0-11-16,-4 4 10 0,-5 26-20 15,3 12-6-15,6 8-31 16,9 5-125-16,0-5-43 15,15-7-56-15</inkml:trace>
  <inkml:trace contextRef="#ctx0" brushRef="#br0" timeOffset="32130.51">15013 932 365 0,'0'0'211'15,"0"0"-70"-15,0 0-43 0,0 0-22 16,0 0-31-16,0 0-9 16,29-67-12-16,-29 62 22 15,0 1 25-15,0-1-29 16,0 2-12-16,-3-3-29 16,-10 0 2-16,0 1-2 15,-3 2 3-15,-4 3-4 16,-2 0 0-16,0 0-10 15,-3 18 0-15,0 8 3 16,2 2 2-16,4 4 3 16,3-2-1-16,8-4 1 15,3-6-6-15,5-5-2 16,0-6 8-16,0-4 2 0,0-3 12 16,0-2-9-16,0 0 3 15,0 0 6-15,2-5 8 16,15-13-17-16,2-5-3 15,1 0 0-15,1 3 2 16,-2 5-2-16,-3 4 0 16,-1 3 0-16,-1 6 12 15,-1 2-4-15,1 0-8 16,1 9-8-16,3 10 0 16,0 8 7-16,0-6 1 15,-3-1 0-15,3-3 2 16,-5-7 4-16,1-6-3 0,3-4-6 15,2 0-5-15,3-13-58 16,3-10-31-16,-4-6-14 16,0 1-22-16,-4 1 21 15,-3-2 106-15,-5 2 6 16,-3-2 85-16,-1-2 38 16,2-1-22-16,-3 6-22 15,1 9 25-15,-5 7-22 16,0 7-27-16,0 3-22 15,0 0-29-15,0 0-4 16,0 0-11-16,0 17-5 16,0 9-5-16,0 4 15 15,0 4 2-15,0 0 4 0,0-2 9 16,0 1-1-16,0-8-3 16,0-6-2-16,0-7-3 15,0-8 4-15,0-4 0 16,0 0 3-16,6 0 5 15,6 0 12-15,3-18 14 16,7-3-38-16,5 0-2 16,0 1 0-16,2 7-12 15,0 0 2-15,-3 8 0 16,-3 3 8-16,-3 2-1 16,-5 0-4-16,-7 10-1 15,-6 8 2-15,-2 5-5 0,-10 0-4 16,-16 0 17-16,-6-2 17 15,-1-4-5-15,2-7 1 16,-1-2-5-16,9-6 4 16,2-2-7-16,7 0 4 15,8 0-1-15,4-15-8 16,2-9-35-16,4-4-139 16,23-6-249-16</inkml:trace>
  <inkml:trace contextRef="#ctx0" brushRef="#br0" timeOffset="32404.36">15724 633 813 0,'0'0'215'0,"0"0"-62"15,0 0-46-15,0 0-71 16,0 0-24-16,0 0-12 15,52-20-7-15,-42 48-7 16,-1 12 4-16,-5 5 10 16,-4 2 4-16,0-1 10 15,0 0-10-15,0-9 9 16,0-4-10-16,0-6-3 16,0-6-56-16,0-6-63 0,0-11-157 15,0-4-187 1</inkml:trace>
  <inkml:trace contextRef="#ctx0" brushRef="#br0" timeOffset="32842.33">16009 858 573 0,'0'0'240'0,"0"0"-117"16,0 0-48-16,0 0-53 15,0 0-16-15,0 0 0 16,99-4-1-16,-78 4-4 15,-2-3 1-15,-7-4 0 16,0-1 13-16,-1-2-8 16,-2-2-5-16,0 0 11 15,-4-2-3-15,-3 2-1 0,0 0-9 16,-2-3 0 0,0 6-1-16,0 0 2 0,0 5 3 15,0 3 13-15,0 1-6 16,-7 0-11-16,-15 0-9 15,-7 0 6-15,-4 5-1 16,1 11 3-16,5 1 0 16,9-1 1-16,5 4 12 15,9 6 8-15,4 6-2 16,0 4 11-16,0 5 9 16,20-4 6-16,2-7-16 15,9-7-15-15,8-14 1 0,3-9 0 16,5-4 2-16,-1-25 1 15,-4-14-5-15,-5-5-12 16,-8 3-29-16,-10-1-39 16,-7 5-142-16,-10 3-250 15</inkml:trace>
  <inkml:trace contextRef="#ctx0" brushRef="#br0" timeOffset="34355.85">17178 840 487 0,'0'0'202'0,"0"0"-103"16,0 0-19-16,0 0-74 15,0 0 27-15,0 0-33 16,70-82-49-16,-43 64 7 16,-4 0 2-16,-6-1 40 15,-3 0 0-15,-7 1 3 0,-1 0 11 16,-4 0 14 0,0-1 3-16,-2 3-2 0,0 2-4 15,0 0 4-15,0 4-1 16,0 2 16-16,0 5-19 15,0 0 17-15,0 3-16 16,0 0-1-16,0 0 0 16,0 0-8-16,0 0-15 15,-2 0-2-15,-2 17-30 16,-3 29 5-16,1 19 25 16,-4 20 6-16,8 5 5 15,0 2-6-15,0-2 11 0,2-5-7 16,-4-11-3-1,1-12-2-15,-1-12-3 0,0-14 4 16,2-15-5-16,-1-9 0 16,1-9-28-16,2-3-68 15,0-2-18-15,0-25-96 16</inkml:trace>
  <inkml:trace contextRef="#ctx0" brushRef="#br0" timeOffset="35315.24">17184 940 656 0,'0'0'149'0,"0"0"-40"16,0 0-33-16,0 0-1 0,0 0-48 16,0 0-23-16,96-66-4 15,-61 46 4-15,-1-4 0 16,2-1-3-16,-3-4 9 15,-4 2-10-15,-2 4 4 16,-7 5-2-16,-9 8-1 16,-4 3 1-16,-5 7 0 15,-2 0-2-15,0 0-10 16,0 0-8-16,0 15-11 16,0 13 27-16,0 6 0 15,-2 3 1-15,-9-2 1 16,1-1 2-16,4 1 4 0,4-9-5 15,2 1-2-15,0-5 3 16,0-5-2-16,0-5 0 16,8-7 0-16,6-5 0 15,6 0 20-15,0-16 1 16,3-12-7-16,-6-2-9 16,-3-2 1-16,-8 2-6 15,-3-1-1-15,-3 4-5 16,0-1 4-16,0 3 1 15,-5 6-3-15,-3 2-2 16,-2 8 6-16,4 3 46 16,-1 6-44-16,-5 0 5 15,2 0-7-15,-6 0 0 0,0 14-6 16,6 5 4-16,0 6-10 16,6 3 4-16,4 0-4 15,0 4 12-15,4-2 12 16,16-3-6-16,7-8-6 15,2-5-1-15,0-10 1 16,2-4 6-16,3 0 13 16,-3-18-2-16,0-10-2 15,-2-6-1-15,-2-2-9 16,0-3 0-16,-2-5-4 16,-4-2 4-16,0 4-1 15,-5 10-1-15,-8 10 0 0,-6 14 41 16,-2 6 3-1,0 2-23-15,0 0-24 0,0 0-22 16,-10 9 13-16,-9 11 9 16,-5 6 8-16,1-1-6 15,8-4 0-15,3-4 4 16,6-2-6-16,6-4-10 16,0-3-17-16,0 1 6 15,0-1-15-15,6-1 8 16,10 4 18-16,0 1 4 15,0-1 5-15,-6 4-5 16,-2-1 5-16,-4 1 0 16,0 2-2-16,-1 1 0 15,3-2 3-15,4-4 4 16,3-3 8-16,5-4 12 0,6-5 23 16,5 0-16-16,4 0-14 15,0-19-4-15,4-8-6 16,-8 1 3-16,-6 0-10 15,-4 3-37-15,-9 9-117 16,-10-1-267-16</inkml:trace>
  <inkml:trace contextRef="#ctx0" brushRef="#br0" timeOffset="36936.44">10030 2031 88 0,'0'0'333'0,"0"0"-173"16,0 0-68-16,0 0-61 0,0 0-17 15,0 0 7-15,35-96 18 16,-25 64-10-16,1-2-6 16,-3-7-8-16,-2-3 10 15,1-4-22-15,-3 0 7 16,2 2-7-16,2 10 4 16,-4 6-3-16,-2 6 6 15,0 6 5-15,-2 5 11 16,0 8-11-16,0 0 2 15,0 5 1-15,0 0-18 16,0 0-4-16,0 0-21 16,0 0 11-16,-2 17 14 15,-7 10 7-15,-2 12-7 16,4 17 1-16,1 13 3 0,6 3 2 16,0 0-2-16,0-14 0 15,0-10 3-15,13-12-7 16,1-12 2-16,-1-12-1 15,0-7 1-15,3-5-1 16,4-3 19-16,2-23-1 16,2-6-9-16,-3-2 0 15,-6-4-9-15,-1-3-1 16,-6 0-6-16,-1-10-8 16,-1 2 1-16,-2 0 13 15,-4 6 3-15,2 12-1 16,-2 9 4-16,0 10 1 15,0 7 20-15,0 5-4 0,0 0-23 16,0 0 0-16,0 0-17 16,0 23 11-16,0 15 3 15,0 10 0-15,0 8 2 16,0 4 2-16,0-3 3 16,0-7-3-16,0-7-1 15,0-4 4-15,0-9-4 16,-2-6-3-16,-4-10 2 15,2-5 1-15,2-9-19 16,0 0 19-16,2 0 14 16,0 0 8-16,0-11-9 0,0-15-13 15,8-6-26 1,11-4 23-16,3 2-4 16,3 4-4-16,-4 3 3 0,0 10 7 15,-6 7-5-15,-3 6 5 16,-6 4-12-16,3 0 3 15,-2 2 7-15,-3 15-1 16,1 8 3-16,-5 7 1 16,0 0 11-16,2 3 2 15,2 2-12-15,1-4 2 16,6-8 2-16,0-9 0 16,4-6-3-16,3-8 5 0,3-2-2 15,0 0 8 1,4-14-8-16,-4-8-5 0,-6-4-110 15,-8-4-141-15,-7-4-367 16</inkml:trace>
  <inkml:trace contextRef="#ctx0" brushRef="#br0" timeOffset="37143.03">10090 1648 324 0,'0'0'346'16,"0"0"-164"-16,0 0-76 16,0 0-84-16,0 0-16 15,0 0-6-15,19-4 47 0,16-1-28 16,10 2-19-16,10 1-32 16,11 0-144-16,3-3-193 15</inkml:trace>
  <inkml:trace contextRef="#ctx0" brushRef="#br0" timeOffset="37611.64">10682 1798 155 0,'0'0'275'16,"0"0"-153"-16,0 0-98 15,0 0-15-15,0 0 7 0,0 0 39 16,22 71 30-1,-4-69-51-15,0-2 30 0,1 0-3 16,2 0-4-16,-3-11-20 16,-3-7-7-16,1 0-16 15,-5-4-1-15,0-2-11 16,-4 1-2-16,-3-3-6 16,-2 3-23-16,-2 2 14 15,0 9-6-15,0 3 6 16,0 7-37-16,-10 2 52 15,-4 0 12-15,-3 11-12 16,-2 14-5-16,-1 1 5 16,3 6 13-16,-4 6 9 0,5 1-8 15,5 2-6 1,7 3 10-16,4-3-17 0,0-7 6 16,15-10 19-16,14-7-4 15,8-10 15-15,5-7 65 16,5 0-28-16,1-18-41 15,2-14-13-15,-6-4-18 16,-11-5 3-16,-10 8-5 16,-9 1-6-16,-8 9-48 15,-6 7-74-15,0 8-148 16,0 4-455-16</inkml:trace>
  <inkml:trace contextRef="#ctx0" brushRef="#br0" timeOffset="39180.43">12144 1744 91 0,'0'0'306'0,"0"0"-116"16,0 0-49-16,0 0-32 16,0 0-45-16,0 0-28 15,0 0-36-15,0-34 0 0,-9 34-13 16,-3 21 13-1,-3 6 3-15,-1 6 16 0,3 4-6 16,3 4 8-16,0-1-3 16,8-2-3-16,2-6-5 15,0-9-10-15,2-4 1 16,12-9-1-16,-3-2 8 16,-1-8 6-16,2 0-8 15,-1 0 26-15,5-10-16 16,-3-12-6-16,1-9-4 15,-1-8-6-15,-4-5-20 16,-2 2-17-16,-7 4 17 16,0 2 19-16,0 11 1 0,0 6 0 15,0 6 1 1,-5 7 8-16,-2 4 13 16,-1 2-22-16,-6 0 7 15,-1 0-5-15,-2 12-2 0,0 7-5 16,1-2 5-16,3 1 0 15,1 5 0-15,4 2-1 16,-1 4 1-16,5 0 4 16,2 1-4-16,2-2 0 15,0-1-2-15,0-8 1 16,6-2-2-16,9-9 3 16,1-4 3-16,5-4-3 15,0 0 25-15,4-12-12 16,0-10-5-16,-3-2-7 0,0-5-1 15,0 0-4-15,-3-1-7 16,-2-1 7-16,-3 4 4 16,-3-2 1-16,-3 5 1 15,0 8 5-15,-4 8-6 16,-2 5-1-16,-2 3 0 16,0 0-8-16,0 0-26 15,0 7 6-15,0 17 26 16,-8 3 2-16,-2 1 1 15,1-2 2-15,5 1-3 16,0-1 0-16,2 1 2 16,2-1-2-16,0-1 0 15,0-4 3-15,15-1-1 0,1-6 3 16,-1-6-2-16,3-8 3 16,-1 0 5-16,4 0 1 15,-1-16-4-15,-3-5-8 16,-1-10-11-16,-3-1-7 15,-1-9 10-15,-1 2 8 16,-2-6 1-16,-3 6-1 16,-1 8 3-16,-3 7 0 15,1 14-2-15,-1 8-1 16,-2 2 0-16,0 0-9 16,0 4-17-16,0 17 6 15,0 2 20-15,0 3 2 0,0-2 3 16,0 5 8-1,0 0 1-15,0 2-1 0,0 4-6 16,0-6-1-16,0-3-4 16,2-4 2-16,11-8 3 15,7-10-1-15,5-4-1 16,2 0 11-16,2-12-2 16,-5-13-4-16,-2-4-2 15,-1-7 2-15,-4-4-8 16,-1-5 4-16,-3-4-6 15,1-4 1-15,-6 2 2 16,1 0 22-16,-2 11-1 16,0 8-10-16,-3 9-2 0,-2 12-3 15,-2 4-2 1,3 4 5-16,-3 3-9 0,0 0-3 16,0 0-7-16,0 0-8 15,0 0-12-15,0 12 21 16,0 15 6-16,-9 10 3 15,-3 11 0-15,6 8-3 16,4 2 0-16,2 0 0 16,0-3 8-16,0-6-4 15,0-8-3-15,0-12 4 16,8-6-5-16,0-13-1 16,-2-8 1-16,5-2 2 0,7 0 7 15,3-12 8 1,2-14-17-16,0-8-82 0,-5-3-105 15,-9 0-230-15</inkml:trace>
  <inkml:trace contextRef="#ctx0" brushRef="#br0" timeOffset="39385.31">12721 1729 376 0,'0'0'267'0,"0"0"-128"16,0 0-62-16,0 0 13 15,0 0 21-15,0 0 1 16,52-15-76-16,-17-7-20 16,-1-2 4-16,-10 4 0 15,-3 2-12-15,-8 4-1 0,-3 6-7 16,0 1-43-16,3 7-148 16,0 0-226-16</inkml:trace>
  <inkml:trace contextRef="#ctx0" brushRef="#br0" timeOffset="40895.92">13087 1867 299 0,'0'0'295'0,"0"0"-188"15,0 0-34-15,0 0-21 16,0 0-43-16,0 0-9 15,-2-29 4-15,2 28-8 0,0 1 5 16,0 0-1-16,0 0 0 16,0 0-4-16,0 0 2 15,0 0-11-15,0 0-9 16,2 0 22-16,-2 0 5 16,2 0 3-16,-2 0 4 15,2 0-5-15,5-11 11 16,0 1-2-16,-3-5-5 15,1-4-2-15,-3 1-1 16,-2-2 30-16,0 2 2 16,0 2-21-16,0 4 9 15,0 4-12-15,-2 6-3 16,-1 2-8-16,1 0-5 0,-2 0-12 16,-6 0 5-1,2 14 3-15,-3 10 0 0,-3 2 3 16,5 6-4-16,3 0 2 15,-1 4-1-15,4 3 4 16,3-7 5-16,0 0 1 16,0-8 3-16,10-6-4 15,7-6 1-15,6-12-1 16,4 0 5-16,2 0 6 16,0-24-7-16,0-6-7 0,-7-2 2 15,-7-2-4 1,-4 0 2-16,-1-2 9 0,-4-1-11 15,1 10 0 1,-1 5 2-16,2 9-2 0,-2 7 0 16,-2 6-6-16,3 0 2 15,-3 0-15-15,1 12 7 16,-2 10-2-16,-3 8 6 16,0 1 8-16,0 2 31 15,0-1-17-15,4-1 5 16,0-4-15-16,3 0 2 15,1-10 4-15,2-2-4 16,-1-7-3-16,-1-5 1 16,2-3 7-16,1 0 0 15,-3 0 3-15,4-14-2 0,-3-13-6 16,-1-4-6-16,-3-3-11 16,0-2 3-16,-5 0-3 15,0 1 8-15,0-2 0 16,-10 7 3-16,-3 10 0 15,-5 12 14-15,-1 8-14 16,-4 0-3-16,3 23 0 16,2 4-11-16,2 4 14 15,10 0-3-15,2 1 2 16,4-3 1-16,0-1 0 16,0-5 0-16,8-2 8 15,5-4-4-15,1-2 2 16,1-7-3-16,-1-8 3 15,3 0 0-15,2 0-1 0,1-12 2 16,-1-11-7-16,0-3-2 16,-2-3-21-16,3 0 9 15,1 4-5-15,-2-4 11 16,2 5 8-16,-8 6-1 16,-2 5 1-16,-2 5-1 15,-7 8-5-15,0 0-5 16,0 0-13-16,-2 17 6 15,0 10 18-15,0 2 4 16,0 4 13-16,0-3 2 16,0-2-8-16,0-5-1 15,0-4 0-15,0-9-7 16,0-6 6-16,0-2-6 16,0-2 2-16,0 0 12 15,0-2 7-15,10-22-5 0,7-6-15 16,1-7-4-16,3 2 5 15,-4 3-4-15,1 2 1 16,-5 7 0-16,-1 7 2 16,-3 4-2-16,-5 8 6 15,0 4-8-15,-2 0 0 16,3 6-18-16,-1 19 7 16,-1 6 9-16,-1 6 2 15,1-1 0-15,-3-5 5 16,0-3-2-16,0-5 1 0,0-7-4 15,0-6 3-15,0-4 0 16,0-4-1-16,0-2 2 16,0 0 1-16,0 0 8 15,2-2 26-15,6-20 4 16,6-12-43-16,3-7 4 16,6 0 1-16,2-3-5 15,-2 3 1-15,2 5-2 16,-7 11 5-16,-7 13-4 15,-4 5 1-15,-2 7-1 16,-3 0-3-16,5 7-15 16,-1 20 12-16,1 11 6 15,0 6 3-15,-1 5 5 0,1-6-5 16,-1-4-3 0,-1-10-12-16,2-6-81 0,2-12-92 15,-1-11-166-15</inkml:trace>
  <inkml:trace contextRef="#ctx0" brushRef="#br0" timeOffset="41353.65">14110 1816 643 0,'0'0'262'0,"0"0"-119"16,0 0-56-16,0 0-54 15,0 0-21-15,0 0-6 16,83-20-4-16,-70 20-1 15,0 0 3-15,1 0 4 0,-1-9-3 16,-1-3 3-16,-2-5-4 16,-1-3 3-16,-2 1 8 15,-2-4-11-15,-5 3 3 16,0 0-6-16,0 0-2 16,0 2-4-16,0 4-13 15,-2 2 0-15,-8 1 6 16,-1 4 12-16,-2 5 0 15,-3 2-3-15,-2 0 2 16,-2 0-9-16,-2 16 7 16,-1 9-5-16,2 1 6 15,3 9-1-15,1 3 3 16,7 1-7-16,8 2 7 0,2-5 5 16,0-4 13-1,31-8 1-15,4-10 21 0,10-5 11 16,-1-9-9-16,2 0-6 15,-7-23-27-15,-5-6 5 16,-7-12-5-16,-7 0-9 16,-9-6-36-16,-9 6-72 15,-2 0-176-15,0 10-678 16</inkml:trace>
  <inkml:trace contextRef="#ctx0" brushRef="#br0" timeOffset="43012.33">8446 3720 169 0,'0'0'215'0,"0"0"-48"15,0 0-49-15,0 0-20 16,0 0-28-16,0 0-12 16,-23-12-22-16,14 12-4 15,1-2 13-15,-3 2-1 16,1 0-3-16,0 0-12 0,1 0 10 16,-1 0-12-1,2 0-2-15,3 0-8 0,5 0 5 16,0 0-8-16,0 0-6 15,0 0-8-15,0 0-11 16,9 0 11-16,20 0 16 16,18 0 32-16,11 0-30 15,7 0-11-15,-1 0-6 16,-6 0 2-16,-7 0 2 16,-10 0-3-16,-12 0 3 15,-10 0 0-15,-11 0 0 16,-4 0 3-16,-4 0 24 0,0 0-4 15,0 0-1 1,0 0-4-16,0 0-5 0,0 0-6 16,0 0 0-16,0 0-6 15,0-3-5-15,0 3 2 16,0 0-3-16,0 0-42 16,19 0-49-16,10-4-274 15</inkml:trace>
  <inkml:trace contextRef="#ctx0" brushRef="#br0" timeOffset="45084.06">10059 3479 149 0,'0'0'182'16,"0"0"-25"-16,0 0-45 15,0 0-23-15,0 0 1 0,0 0-4 16,6-34-2-16,-6 30-24 16,0 0 9-16,0 2-17 15,0-3-18-15,0 5-13 16,0-3-8-16,0 3-4 15,0 0 1-15,0 0-9 16,0 0 16-16,0 0 3 16,-6 0-20-16,-4 0 3 15,-7 0-3-15,0 5-5 16,1 18-2-16,1 7 0 16,4 8 4-16,6-1-4 15,5 7 2-15,0-9-3 16,10-3-5-16,7-7 9 15,3-9 4-15,1-8 9 0,0-8 10 16,6 0-2-16,0-17 8 16,0-20-9-16,2-12-16 15,-9-8-19-15,-5-1-2 16,-6 1 1-16,-9 1 7 16,0 4 2-16,0 2-4 15,-4 9 11-15,-7 9-3 16,0 12 6-16,1 8 2 15,2 6 10-15,-1 6 2 16,-5 0-13-16,-3 0-5 16,-3 18 1-16,-1 5 1 0,0 12-1 15,2 9 5 1,1 7-1-16,7 7 1 0,9 4 16 16,2-6-17-1,4-4-7-15,26-10 3 0,3-11 4 16,7-16 12-16,0-8 12 15,-2-7-12-15,0 0 10 16,-5-25-9-16,-4-5-3 16,-4-4-10-16,-3-4-1 15,-7 2 1-15,2 2 7 16,-7 6-4-16,0 6 1 16,-1 6-1-16,-7 5 0 0,2 7-2 15,-4 4 0 1,0 0-1-16,0 0-6 0,0 0-29 15,0 8-6-15,0 19 10 16,0 9 31-16,0 8 16 16,0 4-10-16,0-2 4 15,0-4-7-15,0-5 3 16,9-11-6-16,2-8 1 16,-2-8-3-16,-2-9 2 15,2-1-8-15,2 0 8 16,6-15 29-16,1-12-29 15,1-4-6-15,-2-4-2 16,-1-3-21-16,-1 0 6 16,-3 7 23-16,-1-1 3 15,-3 11-1-15,2 3 2 16,-6 6 2-16,1 7 5 16,-5 5 8-16,0 0-19 0,0 0-5 15,0 0-45-15,0 13 4 16,0 15 43-16,-5 6 6 15,3 5 5-15,2 7 3 16,0-5-5-16,0 2-2 16,7-7 3-16,10-10-6 15,3-7-1-15,1-9 2 16,-2-10 18-16,6 0-14 16,2-11 15-16,-1-18-8 15,3-7-13-15,-4-5-29 16,-5-2 17-16,-2-4-8 15,0 4 7-15,-5 1 13 0,-2-1 6 16,1 3-2-16,-6 0 7 16,-2 7-4-16,-2 6 11 15,-2 10-2-15,0 10-16 16,0 7-7-16,0 0-10 16,0 0 12-16,0 0 2 15,0 0 6-15,-8 0-5 16,-3 10 3-16,-3 8-1 15,3 9 0-15,0 5-9 16,2 8 4-16,2 7 5 16,7 4 7-16,0-1 3 15,0-1 1-15,0-6 5 16,11-2-14-16,3-9 3 0,1-9-2 16,1-7-3-16,2-7-2 15,4-9 2-15,5 0 37 16,4-10-14-16,3-20-21 15,-1-6-2-15,-4-3-50 16,-7 2-100-16,-13-4-111 16,-9 3-319-16</inkml:trace>
  <inkml:trace contextRef="#ctx0" brushRef="#br0" timeOffset="45272.97">10880 3479 533 0,'0'0'247'0,"0"0"-149"0,0 0-31 16,0 0 52-16,0 0-35 16,0 0 3-16,60-30-32 15,-24 8-43-15,0 0-4 16,-7 4-8-16,-2 3-34 16,-6 3-111-16,-5 4-200 15,-1 1-300-15</inkml:trace>
  <inkml:trace contextRef="#ctx0" brushRef="#br0" timeOffset="46770.35">11255 3447 206 0,'0'0'390'0,"0"0"-290"0,0 0-63 15,0 0-1-15,0 0-36 16,0 0-1-16,-5 9-11 15,5 0 12-15,0 2 12 16,0 1-3-16,0-1-4 16,0-3 1-16,0-1-6 15,0-1 5-15,0-5-3 16,0-1 3-16,0 0 2 16,0 0 10-16,0 0 6 15,-2 0 41-15,-1-16-37 16,-1-1-25-16,-3-3 10 15,3 3-7-15,0 1-3 0,-1 4 2 16,-2-1 19-16,3 6 17 16,-1-1 5-16,1 5-21 15,2 3-17-15,0 0-7 16,-5 0-17-16,-2 11 16 16,-2 9-1-16,0 4 2 15,-1 4-2-15,1 6 1 16,3 3-3-16,0 2 4 15,6 0-1-15,2-1 1 16,0-7-2-16,0-4 2 16,5-9 0-16,11-9-2 0,-3-9 2 15,5 0 15 1,0 0 4-16,-1-16 2 0,4-7-12 16,1-8-9-1,-4 2-2-15,0-6-4 0,-5 3 6 16,1 2 7-16,-8 6-7 15,3 6 6-15,-5 8 6 16,-2 4 9-16,0 6-2 16,-2 0-19-16,0 0-1 15,3 0-9-15,-3 6-6 16,3 12 5-16,-3 6 11 16,0 2 0-16,2-1 4 15,0 1 3-15,2-1-3 16,1-5 2-16,1-3-1 0,6-8 2 15,-6-2-2-15,5-7-3 16,3 0 8-16,-1-3 4 16,3-14-2-16,-3-9-4 15,-2 1-5-15,-6-3-3 16,-3-2-20-16,-2 2-20 16,0 0 20-16,0 5 20 15,0 0-3-15,-2 9 3 16,-5 4-2-16,2 4-14 15,1 3 13-15,-2 3-7 16,-6 0 10-16,-1 10-1 16,-3 10-4-16,3 6 1 15,2 0 6-15,4 6-2 0,2-1 3 16,5 4 14-16,0-4-12 16,0-1-3-16,0-5 0 15,2-11-2-15,10-5-5 16,1-6 5-16,5-3 13 15,0 0 20-15,4-16-16 16,5-11-7-16,-2-4-10 16,2 2-2-16,-6-7-25 15,2 4 7-15,-3 2 3 16,-5 4 17-16,-3 8 0 16,-3 6 2-16,-5 7-3 15,-2 5 1-15,-2 0-1 16,0 0-16-16,0 13-21 15,0 11 24-15,0 8 14 0,0 3 5 16,0-2-5-16,0 1 2 16,0-1-1-16,0-8-1 15,0-3 6-15,0-5-1 16,0-9-4-16,0-4 4 16,0-4 2-16,0 0 5 15,2-4 15-15,12-18 5 16,-1-6-18-16,3-3-14 15,-5 1 1-15,0 2 4 16,1 4-5-16,-2 6 2 16,-1 4-1-16,1 5-1 15,-4 6-7-15,3 3-9 16,-1 0-1-16,4 3 4 0,-1 16 5 16,-5 8 1-1,2 0 7-15,-6 1 0 0,-2 0 4 16,0-2 5-16,0-6-6 15,0-2-1-15,0-7 2 16,0-7-2-16,2-4 0 16,0 0 17-16,5-8 12 15,3-20-14-15,7-8-17 16,-1-5-5-16,-1-1 5 16,1 1 1-16,-3 0 0 15,0 7 2-15,1 5 0 16,-4 12 7-16,-3 6 18 0,-4 7 16 15,-1 4-27-15,-2 0-17 16,4 4-13-16,1 23 4 16,1 8 9-16,1 10 3 15,-3-3 2-15,4-1-1 16,-2-10-4-16,3-9-66 16,-1-6-75-16,4-12-104 15,1-4-335-15</inkml:trace>
  <inkml:trace contextRef="#ctx0" brushRef="#br0" timeOffset="47242.32">12157 3467 569 0,'0'0'327'16,"0"0"-233"-16,0 0-44 0,0 0 24 15,0 0-56-15,0 0-7 16,80-2-8-16,-66 2-2 15,1 2 4-15,-1-1 6 16,1-1 3-16,2 0 6 16,-5 0-3-16,5 0-4 15,-4-9-6-15,-1-8-3 16,0 2 7-16,-5-3-11 16,-3-4 0-16,-4 2-7 15,0 2-19-15,0 2-4 16,0 6 19-16,-2 3-7 15,-7 1 6-15,-3 6-6 0,0 0 18 16,-7 0 0-16,0 0 4 16,-4 11-4-16,-1 6-1 15,-1 1 1-15,-2 7 0 16,3 1 2-16,4 2 4 16,4 5 5-16,7 4-8 15,9 4 9-15,0-2-1 16,5-6 8-16,21-3 11 15,10-11 2-15,3-9-1 16,0-7-18-16,1-3 4 16,-4-7-7-16,0-18-10 0,-3-11-49 15,1-9-89 1,-1-2-70-16,-4-5-156 0</inkml:trace>
  <inkml:trace contextRef="#ctx0" brushRef="#br0" timeOffset="50700.71">13109 3309 5 0,'0'0'240'0,"0"0"-90"16,0 0-37-16,0 0-22 16,0 0-21-16,0 0 12 15,0 0-9-15,7-4-15 16,-7 4 5-16,0 0-6 16,0 0 14-16,0 0 5 15,0 0-26-15,0 0-15 16,0 0-11-16,0 0-12 0,0 0 6 15,0 0-15-15,0 0 7 16,0 0-8-16,0 0-2 16,0 0-5-16,2 0-12 15,4 19 0-15,4 16 12 16,5 11 5-16,-1 4 0 16,-1 0 0-16,-2-6-1 15,-2-10-1-15,-6-12 2 16,-1-12 6-16,0-8-2 15,-2-2 4-15,0 0 6 16,0-12 11-16,2-27 18 16,2-10-36-16,5-9-7 15,1 2 0-15,0 2 8 0,1 6-8 16,-1 10 2-16,-4 9-2 16,1 12 10-16,-5 10 2 15,0 5-8-15,0 2-4 16,-2 0-10-16,2 0 4 15,1 0-77-15,4 0-100 16,4 4-262-16,0 4-92 16</inkml:trace>
  <inkml:trace contextRef="#ctx0" brushRef="#br0" timeOffset="51982">13662 3326 76 0,'0'0'124'16,"0"0"-117"-16,0 0 17 15,0 0-12-15,0 0 28 16,0 0-16-16,31 61 0 16,-29-59-11-16,-2-2-1 15,0 0 56-15,0 0 70 16,0 0-19-16,0 0-44 15,0 0-27-15,0 0-20 16,0-2 0-16,0-13-12 16,-4-1-3-16,-3-2-5 0,3-4 7 15,-3 2-1 1,0 2 29-16,1 6-11 0,-1 2 3 16,1 6-19-16,-4 0-16 15,6 2-1-15,-3 2-11 16,-1 0-9-16,-4 2 21 15,-1 16-4-15,-1 7 7 16,1 7-6-16,5 4 0 16,-2 3 1-16,6 4 4 15,2-3-2-15,2 0 3 16,0-6 2-16,0-8-5 16,0-3 4-16,0-9 0 0,4-3-4 15,0-7-25 1,1-4 11-16,2 0 14 0,8-16 10 15,5-18 35-15,1-6-34 16,-6-3-2-16,-4 6-7 16,0 1 4-16,-2 5-4 15,3 9-1-15,-6 7 4 16,3 6-2-16,-3 4-3 16,4 5-5-16,-1 0 0 15,-1 4-2-15,1 18-5 16,1 2-1-16,-2 2 4 15,1 0 9-15,0-6 8 16,0 1-6-16,0-10 2 16,-1-5 1-16,0-2-5 15,5-4 1-15,3 0 14 16,3-10 9-16,6-16-10 0,2-6-1 16,-5-4-11-16,0-6 5 15,-4-2-1-15,-5 0-5 16,-3 1-1-16,-6 9 0 15,-4 7 47-15,0 15 4 16,0 5 2-16,0 5-13 16,0 2-40-16,0 0-7 15,0 0-18-15,-9 12 25 16,-7 14 6-16,1 3-5 16,6-4 1-16,6-3-1 15,3-8-1-15,0-1-7 16,7-3-12-16,11-6 5 15,3-3 6-15,3-1 3 0,0 0-10 16,3 0-27-16,-5-4-36 16,-7-2 43-16,-3 4 35 15,-7 2-4-15,1 0 1 16,0 15-2-16,0 9 4 16,-2 6 1-16,-2 3 15 15,0 1 6-15,-2-5-5 16,3-7-1-16,1-6-1 15,0-6 5-15,3-4 2 16,2-6-14-16,4 0 9 16,8 0 12-16,1-4 0 15,7-17-8-15,-3-4-14 0,1-3-4 16,-7-4-2-16,-1-7-24 16,-4-1 10-16,-7-2 14 15,0 6 4-15,-6 7-3 16,-2 10 15-16,0 9 4 15,0 6-1-15,0 4-14 16,0 0-5-16,0 0-7 16,0 0-10-16,0 0 5 15,0 0 1-15,0 14 11 16,-2 12 4-16,-6 10-3 16,4 9 7-16,2 2 2 15,2 4 12-15,0-7-9 16,0-10-9-16,16-6 2 0,-1-8 1 15,1-10 4-15,1-10-11 16,4 0 4-16,1-18-4 16,0-18-10-16,-2-12-101 15,-7-12-152-15,-5-8-578 16</inkml:trace>
  <inkml:trace contextRef="#ctx0" brushRef="#br0" timeOffset="52254.84">14433 2934 429 0,'0'0'267'0,"0"0"-198"15,0 0-69-15,0 0-32 0,0 0 32 16,0 0 19 0,5 29-4-16,-1-27-3 0,-1-2 0 15,-3 0 90-15,2 0 37 16,2-17-45-16,-2-5-70 15,-2 1-17-15,0 4 3 16,0 2-2-16,0 7-8 16,0 6-1-16,0 2-15 15,0 0-8-15,-2 8-172 16,0 21 67-16,2 12-42 16,0 6-203-16</inkml:trace>
  <inkml:trace contextRef="#ctx0" brushRef="#br0" timeOffset="52903.47">14802 3305 482 0,'0'0'104'0,"0"0"-49"15,0 0-34-15,0 0 19 16,0 0 1-16,0 0-20 15,29-67 16-15,-27 63 53 16,-2-1-4-16,0-2-29 16,0 2-7-16,0-2-5 15,0 3-21-15,0 0-9 16,0-2-15-16,0 2 27 0,-6-3-25 16,-2 2 8-16,-1-1-4 15,3 3-11-15,1-2 5 16,-2 5-6-16,0 0 6 15,-6 0-6-15,-3 0 6 16,1 0-3-16,-3 12 3 16,0 6-1-16,1 6-4 15,0 6 2-15,5 8 0 16,-2 0 3-16,5 3 0 16,5-3 2-16,2-6-2 15,2-10 0-15,0-8-1 16,0-8 1-16,2-4 1 0,11-2 3 15,5 0 13-15,4-19 2 16,3-13-19-16,-1-9-6 16,-2-6-14-16,-3 3 2 15,-6 6-7-15,-5 7 25 16,0 8 3-16,-4 9 2 16,-2 6-1-16,-2 4 14 15,2 4 25-15,-2 0-20 16,0 0-23-16,5 8 0 15,1 26 0-15,6 12 5 16,3 7 25-16,3-5-19 16,2-8-4-16,-2-14-2 15,-2-8-1-15,-1-9 4 16,-6-8-8-16,5-1-2 16,-2-10-20-16,5-22-56 0,-2-15-88 15,-1-6-150-15,-4-8-417 16</inkml:trace>
  <inkml:trace contextRef="#ctx0" brushRef="#br0" timeOffset="53339.53">15055 2992 666 0,'0'0'226'15,"0"0"-68"-15,0 0-72 16,0 0-34-16,0 0-51 16,0 0-1-16,5 0-20 15,-5 24 20-15,0 10 4 0,0 8-3 16,0 8 2-1,0 2 5-15,-3-2-7 0,1-2 8 16,2-7 2-16,0-11-11 16,0-6 1-16,0-8-1 15,0-9 8-15,0-4-4 16,0-3-4-16,0 0-5 16,7-6 5-16,17-17 23 15,12-9 2-15,4-4-25 16,5 7-8-16,-1 2-18 15,-3 9 10-15,-8 10 15 16,-8 8-3-16,-10 0-1 0,-9 0-5 16,-6 10-5-1,0 16 6-15,-6 6 1 16,-19-1 8-16,-4-1 0 0,-4-9 2 16,-3-5 11-16,3-3-2 15,0-5 4-15,4-8-10 16,6 0 0-16,6 0 17 15,3-16-15-15,3-10-7 16,7-1-23-16,4-2-90 16,0 0-131-16,2 8-347 15</inkml:trace>
  <inkml:trace contextRef="#ctx0" brushRef="#br0" timeOffset="53646.2">15390 3043 353 0,'0'0'292'0,"0"0"-140"15,0 0-51-15,0 0-7 16,0 0-29-16,0 0-16 16,0-51-30-16,0 51-2 15,0 0-10-15,0 0-4 16,0 0-3-16,0 5-16 15,4 21 6-15,-2 11 10 16,0 13 16-16,0 8-3 16,-2 8-8-16,0-2-3 15,0-3 2-15,0-15 2 0,0-12-6 16,0-11-27-16,5-17-95 16,2-6-63-16,4 0-135 15,5-17-198-15</inkml:trace>
  <inkml:trace contextRef="#ctx0" brushRef="#br0" timeOffset="54052.32">15568 3263 704 0,'0'0'193'16,"0"0"-142"-16,0 0-50 16,0 0 39-16,0 0-10 15,0 0-10-15,96 17-9 0,-78-17-7 16,-1 0 14-1,-3 0 5-15,-3 0 18 0,-2-10 0 16,0-6-23-16,-2 0-4 16,-1-2-7-16,1-4-7 15,-3 2-1-15,-2 1-32 16,-2 2-4-16,0 2 14 16,0 8-10-16,0 0 19 15,0 7 13-15,-9 0-1 16,-3 0-9-16,-5 0 5 15,-5 19 11-15,2 3-5 16,2 4 3-16,5 0-2 0,9 6 8 16,4 0 10-1,0 7 5-15,15-3 4 0,16-2 13 16,7-6-7-16,5-5 16 16,-1-11-22-16,1-5-22 15,-3-7 3-15,-1-4-5 16,-3-24-4-16,-7-8-100 15,-11-7-184-15</inkml:trace>
  <inkml:trace contextRef="#ctx0" brushRef="#br0" timeOffset="58252.61">16993 2717 317 0,'0'0'271'0,"0"0"-133"15,0 0-25-15,0 0-7 16,0 0 4-16,0 0-33 15,0 0-6-15,0-46-40 16,0 46 1-16,0 0-2 16,0 0 3-16,0 0-13 0,0 0-11 15,0 0-8-15,0 0-1 16,0 0-13-16,-12 23-2 16,-10 16 15-16,-2 15 3 15,-1 13-1-15,7 5 1 16,9 4-3-16,7-4 1 15,2-8-1-15,6-11 1 16,23-12-1-16,5-9-2 16,4-18 2-16,4-14-9 15,10-3 5-15,-2-30-42 16,4-9-99-16,-4-6-153 16,-11-4-170-16</inkml:trace>
  <inkml:trace contextRef="#ctx0" brushRef="#br0" timeOffset="58672.41">17188 2755 531 0,'0'0'229'0,"0"0"-96"16,0 0-57-16,0 0-21 15,0 0-31-15,0 0-15 16,48-3 4-16,-2 3 17 15,3 0-3-15,1 0-18 16,-8 0-6-16,-5-2 3 0,-8 1 0 16,-8-3-6-16,-13 2-66 15,-6-1-4 1,-2 1-10-16,0 2-77 0,-15 0-104 16,-11 0 44-16,-3 0 189 15,2 0 28-15,2 0 47 16,5 0 16-16,4 0 61 15,8 0-3-15,3 0-16 16,2 0-19-16,3 0-40 16,-2 14-41-16,2 9 4 15,0 11 28-15,0 12 20 16,0 11-15-16,10 5-17 16,-2 2-9-16,-1-1-6 15,-3-2-7-15,1-9-3 16,0-8-28-16,3-15-123 0,5-20-232 15</inkml:trace>
  <inkml:trace contextRef="#ctx0" brushRef="#br0" timeOffset="60285.34">17855 2981 529 0,'0'0'173'16,"0"0"-119"-16,0 0-39 16,0 0-12-16,0 0-3 15,0 0 5-15,4-1 0 0,-4 1 2 16,0 0 4-16,0 0-4 16,0 0 7-16,0 0-14 15,0 0-6-15,0 0-14 16,0-3 2-16,-6 0 18 15,-3-4 49-15,0-2-31 16,4-3 6-16,1-3 13 16,0 0 1-16,-1-1 2 15,3 5 8-15,-2 1-16 16,-1 4 4-16,0 1-9 16,-1 2-27-16,-1 3-4 15,-1 0 0-15,-9 0 3 16,-2 3-6-16,-3 14-2 15,-1 7 8-15,-2 2 1 0,4 9 1 16,-2 1-1 0,7 4-5-16,7-5 4 0,7 0-2 15,2-7-9-15,0-6 1 16,0-6 11-16,9-7 2 16,3-6 5-16,-2-3-5 15,3 0 0-15,8-10-4 16,1-18-6-16,5-10 1 15,2-4-31-15,-3-4 32 16,-3 4 3-16,-3 3 6 16,-3 9 3-16,-3 11-5 0,-7 4 7 15,-3 11 29-15,-2 2-4 16,-2 2-33-16,0 0-3 16,0 19-15-16,0 10 16 15,0 7 4-15,2 0 15 16,6 0-12-16,0-7 0 15,3-6-1-15,5-10 8 16,-5-3-7-16,3-7-2 16,-1-3 13-16,5 0-1 15,6-25 1-15,3-6-7 16,0-5-5-16,-7-1 2 16,-7 1-6-16,-3 2-1 0,-10 3-3 15,0 7-4 1,0 7 8-16,0 6 23 0,0 5 15 15,-6 4-8 1,4 2-10-16,-7 0-20 0,-1 7-7 16,-4 12 3-16,3 3 1 15,5 0 0-15,3 1 2 16,3-8-21-16,0-2-12 16,3-4 7-16,9-3 5 15,7-6-26-15,0 0 17 16,8 0-5-16,0-18 3 15,-7 3-39-15,-5 3-24 16,-7 5 86-16,-6 5 10 16,-2 2 20-16,0 0 5 0,0 0 1 15,0 9-13-15,0 11 3 16,0 5 61-16,0 5-11 16,4 1-11-16,7-3-12 15,1-4-18-15,1-2-10 16,2-3-6-16,1-10-5 15,4-7 4-15,4-2 6 16,1-2-14-16,-1-22-11 16,-1-7-51-16,-6-2-40 15,-3-2 23-15,-3 1 48 16,-7 3 31-16,-4-3 18 16,0 7 30-16,0 3 21 15,0 5-12-15,0 6-14 16,0 5-8-16,-6 6-16 15,-5 2-18-15,-5 0-2 0,-1 0 0 16,-2 12-2-16,1 6 0 16,7 7-2-16,5 4 1 15,4 6-1-15,2 1 0 16,0-2 3-16,8-7-1 16,9-7-29-16,0-8 14 15,1-7-11-15,-1-5 5 16,6-3 12-16,-3-20 9 15,0-4-6-15,-4 1 7 16,-5 1 2-16,-2 3 5 0,0 4 8 16,-7 2 31-1,4 5-3-15,-3 5-5 0,-1 2-11 16,0 4-11-16,-2 0-13 16,2 0-1-16,3 0-14 15,4 14 0-15,-3 14 13 16,3 13 1-16,1 11 11 15,-6 15-4-15,-4 16-3 16,0 16 7-16,0 5-10 16,0 0-1-16,0-9 6 15,0-16-5-15,0-7 0 16,-2-11 3-16,0-11-4 16,-1-10 0-16,1-12 1 0,-3-10 0 15,3-11 0 1,-2-4-1-16,1-3 11 0,-1 0 36 15,-5 0 8-15,-4-22-14 16,-3-14-13-16,0-16-15 16,8-13 0-16,3-8-3 15,5-16 3-15,0-7-11 16,5-4-2-16,17 0-13 16,7 7-14-16,7 19-28 15,1 12-25-15,5 12-152 16,-1 10-282-16</inkml:trace>
  <inkml:trace contextRef="#ctx0" brushRef="#br0" timeOffset="60936.17">18727 2907 329 0,'0'0'333'16,"0"0"-137"-16,0 0-71 15,0 0-57-15,0 0-23 16,0 0-40-16,0 0-3 15,20 0-2-15,-11 0 3 16,-1 2-3-16,-1 1 3 16,5-3-1-16,-2 0 2 15,4 0 0-15,1 0-1 16,-4-12-3-16,1-3-21 16,-8-2-6-16,-4-2-3 15,0 3 13-15,0 2 8 16,0 2 9-16,-4 6 0 15,-2 1 10-15,-6 5-7 0,-3 0 3 16,-1 0-12-16,-4 9 3 16,0 9 3-16,2 1-4 15,5 4-2-15,8 1 5 16,5 3-5-16,0 1 6 16,5 0 1-16,19-1 19 15,5-3-9-15,0-5-2 16,-3-9-1-16,-1-7 4 15,0-3-1-15,-1 0-11 16,1-27-14-16,-1-7-8 0,3-7 2 16,-5-5 6-1,-4 1 14-15,-2 0 0 0,-10 1 3 16,-1 4 8-16,-5 4 21 16,0 7-5-16,0 9 33 15,0 6-17-15,0 7-6 16,0 4 2-16,0 3-16 15,0 0-23-15,0 0 0 16,0 0-7-16,0 3-10 16,-5 18 3-16,1 13 7 15,-3 10 5-15,7 5-2 16,0 3 4-16,0-2 5 16,0-1-5-16,0-5 3 15,0-7 2-15,5-6-3 16,-3-12-2-16,0-7-57 0,-2-7-67 15,0-5-58-15,0-5-115 16</inkml:trace>
  <inkml:trace contextRef="#ctx0" brushRef="#br0" timeOffset="61089.98">18983 2888 489 0,'0'0'425'0,"0"0"-197"15,0 0-131-15,0 0-36 16,0 0-46-16,0 0-15 15,122-25 5-15,-85 25-10 16,-6 0-47-16,-5 0-111 16,-6 0-153-16,-6 0-319 15</inkml:trace>
  <inkml:trace contextRef="#ctx0" brushRef="#br0" timeOffset="61372.28">19221 2574 117 0,'0'0'619'0,"0"0"-415"16,0 0-55-16,0 0-45 15,0 0-39-15,0 0-34 16,-4-26-26-16,13 26-5 16,20 23-8-16,9 23-1 15,4 19-3-15,-4 22 11 0,-7 13 0 16,-15 8 1-16,-16 7 0 15,0-1 6 1,-25 1 17-16,-10-13-12 0,-1-18 2 16,5-25-7-16,11-26-6 15,6-15-5-15,10-14-86 16,1-4-117-16,3-17-107 16</inkml:trace>
  <inkml:trace contextRef="#ctx0" brushRef="#br0" timeOffset="63275.49">20370 842 57 0,'0'0'36'16,"0"0"-36"-16,0 0 0 15,0 0 0-15,0 0 1 16,0 0-3-16,0 9 4 16,0-9 28-16,0 0 84 15,0 0 5-15,0 0 2 16,0 0-20-16,0 0-30 15,0 0-13-15,0 0-3 16,0 0-14-16,0 0 5 0,-9 0-11 16,-3 0-4-1,-5 0-6-15,-1 0 4 0,3 0 8 16,1 0 13-16,3 0-3 16,4 0 3-16,2 0-15 15,5 0 0-15,0 0-2 16,0 0-11-16,0 0-17 15,0 0-3-15,3 0 3 16,28 0 29-16,16 0-21 16,21 0-8-16,13 0 4 15,2 0-9-15,-6-5 0 16,-14-1 1-16,-18 0-1 16,-18 3 3-16,-12 2-3 15,-9-1 3-15,-3 2-3 16,-3 0 0-16,0 0 1 0,0 0 1 15,0 0 0-15,0 0 16 16,0 0-8-16,0 0 1 16,0 0 5-16,0 0-9 15,0 0 3-15,0 0-9 16,0 0-2-16,0 0 1 16,0 0-5-16,0 0-59 15,5 8-161-15,3 4-170 16</inkml:trace>
  <inkml:trace contextRef="#ctx0" brushRef="#br0" timeOffset="64245.42">20459 2888 98 0,'0'0'198'0,"0"0"-72"16,0 0-19-16,0 0-7 15,0 0-27-15,0 0-24 16,-9 0-12-16,-3 0 0 0,-1 0 1 15,-3 0-1-15,3 0 15 16,3 0-11-16,0 0-6 16,6 0 6-16,-1 0-5 15,-1 0-6-15,4 0-9 16,-4 0-2-16,4 0-3 16,2 0 12-16,-2 0-2 15,2 0 9-15,0 0-9 16,0 0-2-16,0 0-17 15,0 0-7-15,2 0-6 16,25 0 6-16,18 0 35 16,20-7-26-16,10-3-9 15,6 1 4-15,-5 1-3 16,-9 3-1-16,-14 3-15 0,-11 2 14 16,-11 0 2-16,-12 0-1 15,-8 0 0-15,-9-2 3 16,-2 2 0-16,0 0-1 15,0 0 16-15,0 0 2 16,0 0-1-16,0 0-8 16,0 0-10-16,0 0 1 15,0 0-4-15,0 0-26 16,10 2-142-16,9 2-322 16</inkml:trace>
  <inkml:trace contextRef="#ctx0" brushRef="#br0" timeOffset="65475.51">22293 2486 29 0,'-31'-5'41'0,"2"3"-41"15,11-3-25-15</inkml:trace>
  <inkml:trace contextRef="#ctx0" brushRef="#br0" timeOffset="65973.98">22153 2444 24 0,'0'0'58'0,"0"0"3"16,0 0-19-16,0 0-22 0,0 0 31 15,0 0 7 1,-2-4-9-16,-12 4 8 0,3 0 12 16,-5 0-18-16,3 0 29 15,-1 0-2-15,6 0-8 16,3 0-13-16,5 0 15 15,0 0-4-15,0 0-19 16,0 0-49-16,0 0-9 16,25 0 9-16,17-2 7 15,14-6 23-15,11-1 5 16,-1-3-16-16,-10-1-11 16,-15 3 8-16,-14 1 0 15,-14 4-1-15,-5 1 6 16,-3 2-7-16,-3 2 3 15,-2-3-3-15,0 3-7 0,0 0-5 16,0 0-2 0,0 0-76-16,0 0-71 0,-4 0-164 15,-14 0-205-15</inkml:trace>
  <inkml:trace contextRef="#ctx0" brushRef="#br0" timeOffset="66343">22260 2448 17 0,'0'0'177'16,"0"0"-44"-16,0 0 3 16,0 0-11-16,0 0-29 0,0 0-23 15,-3-16 3-15,3 16 5 16,0 0-12-16,0 0-8 15,0 0-21-15,0 0-34 16,0 0-6-16,0 14-33 16,10 22 28-16,3 16 5 15,2 9 6-15,-3-1 7 16,-4-6-12-16,-1-6 5 16,-3-9-6-16,-1-10 5 15,-3-9-5-15,0-8-1 16,0-6 1-16,0-4 0 15,0-2 1-15,0 0 11 16,0 0 1-16,0 0-13 0,0 0-2 16,0-18-98-16,13-8-339 15</inkml:trace>
  <inkml:trace contextRef="#ctx0" brushRef="#br0" timeOffset="67849.33">22512 2544 72 0,'0'0'132'16,"0"0"-13"-16,0 0-19 15,0 0-56-15,0 0 18 16,0 0 32-16,0-70-44 16,0 63 37-16,0 7-5 15,0-3-26-15,0 3-2 16,0 0-39-16,0 0-15 16,0 0-31-16,0 15 31 15,0 10 1-15,0 10 2 16,0 2 7-16,0 6-8 15,0-3-1-15,0-5 7 0,0-3-7 16,0-6 5-16,0-5-5 16,0-7 1-16,0-5-1 15,0-9 1-15,0 3 1 16,0-3 0-16,0 0 5 16,2 0 5-16,5 0-1 15,4-3-6-15,7-14 13 16,4-7-19-16,0-5 5 15,0 2 0-15,-1 1-1 16,-4 1-4-16,1 6 0 16,-5 3 1-16,1 5 0 15,-7 6 0-15,-5 3-1 16,0 2 0-16,2 0-23 16,1 0-7-16,4 11 28 0,2 10 2 15,0 5 0-15,5 1 2 16,-3 4 1-16,1-2 11 15,1 0 0-15,-1-7 0 16,-1-6-7-16,1-6-3 16,1-8 4-16,5-2 7 15,7 0-1-15,6-12 0 16,5-16-14-16,-2-4-54 16,-1-2-51-16,-4 1-122 15,-4 8-60-15,-7 6 14 16,-3 5 158-16,-9 6 115 15,-1 4 37-15,-5 4 69 16,0 0-20-16,0 0-48 0,0 0-33 16,0 0 23-16,1 0 36 15,-3 4-16-15,3 1-16 16,-3-3-5-16,0-1 7 16,0-1 9-16,0 0 13 15,0 0 13-15,0 0-21 16,0 0 0-16,0 0-13 15,0 0-13-15,0 0-5 16,0 0 29-16,0 0-7 16,0-9-27-16,-8-3 0 15,2-1-4-15,-1 3 1 16,1 1 4-16,-2 3 12 0,2 2-6 16,2 1 4-16,-3 3-23 15,-1 0-14-15,-4 0 5 16,-3 4 6-16,-6 17-7 15,1 3 10-15,0 5-9 16,0 4 9-16,5 3 0 16,1-1-4-16,5-6-4 15,9-5 7-15,0-6-9 16,0-6-11-16,0-8 21 16,3-2 15-16,12-2-8 15,7 0 14-15,5-12-6 16,6-14-15-16,3-2-21 15,-5-4 8-15,-4 4 4 0,-5 2 9 16,-6 6 2 0,-2 4 4-16,-8 8 0 0,-4 4 9 15,0 4 2-15,-2 0-17 16,2 2-21-16,3 20 9 16,-2 7 8-16,1 8 4 15,3-5 2-15,-1-4 0 16,5-9-2-16,1-6 0 15,1-7 0-15,3-6 0 16,6 0 11-16,4-6 1 16,3-19-1-16,0-10-11 15,0-3-20-15,-4-5 1 16,-2-1 4-16,-4 1 11 16,-5 1 4-16,-3-1 2 0,-4 3 5 15,-3 8 9-15,-1 8-1 16,-3 10 14-16,0 8-9 15,0 3 8-15,0 3-28 16,0 0-14-16,0 0 1 16,0 5 1-16,0 15 12 15,-7 8 2-15,-3 9-2 16,2 12 19-16,1 6 4 16,0 1-4-16,5-1-3 15,2 1 3-15,0-7-10 16,0-5-2-16,0-6-5 15,0-12-1-15,0-12 3 0,0-7-1 16,0-6-3-16,0-1-64 16,0-5-5-16,7-24-92 15,2-9-371-15</inkml:trace>
  <inkml:trace contextRef="#ctx0" brushRef="#br0" timeOffset="68027.7">23403 2613 280 0,'0'0'404'16,"0"0"-244"-16,0 0-84 0,0 0 16 15,0 0-74 1,0 0-9-16,233-40-9 0,-187 30 0 16,-8 2-60-16,-16-3-124 15,-13-3-234-15</inkml:trace>
  <inkml:trace contextRef="#ctx0" brushRef="#br0" timeOffset="70737.82">24647 2692 179 0,'0'0'178'0,"0"0"-34"15,0 0-9-15,0 0-26 16,0 0-3-16,0 0-41 15,0-47-5-15,0 43-17 16,0-1 9-16,0 3-23 16,0 2 6-16,0 0-4 15,0 0-22-15,0 0-1 16,0 0-8-16,-2 0-15 0,-4 11-10 16,-6 19 20-16,1 16 5 15,3 8 2-15,2 2-2 16,6 1-3-16,0-14-1 15,0-7-1-15,0-9 5 16,6-14-12-16,-2-4 12 16,-2-7 4-16,4-2 11 15,3 0-4-15,7-19-1 16,-1-8-10-16,4-4-29 16,-1-1-2-16,-1 0-12 15,1 4 13-15,-3 4 14 16,-1 4 16-16,-7 6 2 15,-1 7 7-15,-4 7 20 0,1 0-29 16,1 0-11-16,3 5-21 16,6 16 32-16,1 4 7 15,1 3-2-15,1-2-2 16,-1-3-2-16,-4-8 6 16,-1-7-5-16,-4-4 0 15,-1-4 7-15,1 0 2 16,4-9 4-16,-2-14-4 15,-1-5-11-15,-1-2-39 16,-4-4-1-16,2-2-30 16,-4 0 27-16,0-1 30 15,0 6 10-15,-4 7 3 16,-2 7 17-16,-1 7 24 16,5 8 47-16,0 2-28 0,0 0-60 15,2 0-6-15,-2 14-11 16,2 10 16-16,0 1-6 15,0 1-3-15,8-6 10 16,13-6 0-16,0-4 12 16,4-6-4-16,0-4-3 15,4-2 10-15,0-22 1 16,2-8-16-16,-2-6-20 16,-2-3 7-16,-8 0-12 15,-5-1 5-15,-5 1 14 16,-5 7 5-16,-4 0 1 0,0 8 1 15,0 6 7 1,0 8 7-16,0 8 16 0,0 4-2 16,0 0-29-16,0 0-17 15,-4 6 0-15,-5 16 15 16,1 10 4-16,-2 4 1 16,1 4-1-16,5 8-2 15,0 2 1-15,0 5-1 16,-4 1 5-16,2-2 2 15,-1-2-5-15,1-6 4 16,1-8-5-16,5-3-1 16,0-15 0-16,0-6 1 0,0-11-1 15,0-3 1 1,18-13 23-16,8-22-24 0,8-7-30 16,-1-4 2-16,-2 0-1 15,-6 5 10-15,-2 10 13 16,-8 7 3-16,-6 14 0 15,-2 5 1-15,-3 5-26 16,-2 0-14-16,3 0 9 16,-5 21 33-16,0 5 7 15,0 4 28-15,0 0-9 16,0 0-14-16,0-7-5 16,0 0 2-16,0-7-5 15,0-6 0-15,0-3-2 16,0-5 3-16,4-2-3 15,10 0 4-15,3-12-6 0,6-13-42 16,-1-5-17-16,-2 0 17 16,0-2 28-16,-4-1 14 15,-3 4 0-15,-2 2 4 16,-2 5 6-16,-2 8-2 16,-3 7 4-16,-4 7 19 15,0 0-25-15,0 0-6 16,0 4-25-16,0 17 25 15,0 6 26-15,0 1-5 16,0 0-5-16,0 0-6 16,0-2-2-16,0-2-3 15,9-4 2-15,3-2-4 16,3-4-1-16,3-6 4 16,2-8 2-16,0 0-2 0,2-2-6 15,1-19-40-15,-2-11-23 16,0-2 11-16,-3-1 42 15,-3 0 10-15,-1 3 10 16,3 2 11-16,4 9-6 16,-6 5 8-16,-1 8-1 15,-6 8-19-15,1 0-3 16,1 0-11-16,-2 5 11 16,-1 14 2-16,-3 1 22 15,0-3-8-15,-1-5-2 16,0-1-8-16,-3-8 0 0,0 2 0 15,0-3-1-15,0-2-1 16,0 0 2-16,0 0-6 16,0 0-15-16,0-10-16 15,0-11-51-15,0 2 11 16,0 1 35-16,0 2 31 16,0 1 5-16,0 6 5 15,0 1 5-15,-6 3 22 16,2 5 8-16,-5 0-40 15,-4 0 3-15,-5 10-6 16,-2 15 1-16,0 5 2 16,0 7 4-16,9 4-4 0,4 1-3 15,7-2 3 1,0-3 3-16,22-8-3 0,12-7-16 16,6-11 16-16,0-11 2 15,2 0 41-15,-5-16-21 16,-6-16-6-16,-5-6-9 15,-6-8 4-15,-2 0-6 16,-7-1-1-16,-2-5-3 16,-5-2 3-16,-4-1-3 15,0 4 2-15,0 4 6 16,0 17 1-16,0 12 19 16,0 11-2-16,0 7-3 15,0 0-24-15,0 0-3 16,0 7-24-16,0 21 18 15,0 6 9-15,0 10 2 0,0 3-1 16,0 3-1-16,0-1 5 16,0 4-4-16,0-4 11 15,0-3 7-15,0-7-6 16,0-11-10-16,0-8 0 16,0-10-2-16,0-6 3 15,3-4 1-15,-1 0 16 16,7-6 6-16,6-19-13 15,3-8-14-15,1-1 0 16,0 4-3-16,-3 6 3 16,-5 6-1-16,-3 8 1 15,-2 6-3-15,-2 4-2 0,3 0-11 16,1 2-14-16,6 20 30 16,1 8 25-16,-3 4-2 15,1 0-3-15,-4-6 0 16,-2-6-4-16,0-7-7 15,-5-12-4-15,-2-1 1 16,2-2 6-16,2 0 10 16,7-25-13-16,3-13-9 15,-6-8-125-15,-3-7-144 16,-5-3-473-16</inkml:trace>
  <inkml:trace contextRef="#ctx0" brushRef="#br0" timeOffset="71026.64">25679 2312 401 0,'0'0'182'0,"0"0"-114"16,0 0-68-16,0 0-16 15,0 0 16-15,0 0 28 16,47 88 1-16,-20-88 16 15,-5 0 31-15,-6-11-1 16,-7-15-28-16,-5-1 9 16,-4 1-15-16,0 1 6 15,0 10 1-15,-8 4-21 16,-6 9-27-16,-6 2-42 0,-7 16-49 16,-2 23-42-16,2 0-146 15,9-1-330-15</inkml:trace>
  <inkml:trace contextRef="#ctx0" brushRef="#br0" timeOffset="71998.42">26919 2619 18 0,'0'0'105'0,"0"0"64"16,0 0-16-16,0 0-37 15,0 0-6-15,0 0 20 16,-2-64-48-16,2 53 9 15,0 4-26-15,0 2-8 16,0 3-19-16,0 0-9 0,0 2-6 16,0 0-14-16,0 0 0 15,0 0-9-15,0 0-15 16,0 6-6-16,0 16 15 16,0 9 6-16,0 1 4 15,0 2-3-15,0-5 0 16,0-2 0-16,2-7-1 15,4-9 0-15,1-2-1 16,5-9-9-16,1 0 10 16,9 0 15-16,7-23 1 0,2-9-16 15,-2-5-29 1,-2-7-13-16,-5 0 14 0,-6 0-12 16,-3 5 8-16,-7 8 25 15,-2 8 5-15,-2 9 1 16,-2 5 1-16,0 9 10 15,0 0-8-15,0 0-2 16,0 0-31-16,0 0 14 16,-14 15 17-16,3 1 6 15,5 4-6-15,3 4 0 16,3 8-10-16,13 7-19 16,25 1 29-16,11-3 18 15,-2-2-2-15,-14-11 9 16,-15-10-4-16,-11-8-11 15,-7-4 6-15,0-2 44 0,-7 0-26 16,-22 0-17-16,-8 0 30 16,-13 0-33-16,0-12-14 15,-4-4-70-15,2-2-101 16,10-6-111-16,7-5-330 16</inkml:trace>
  <inkml:trace contextRef="#ctx0" brushRef="#br0" timeOffset="72322.28">27013 2180 699 0,'0'0'140'0,"0"0"-140"0,0 0-11 15,0 0 9-15,0 0-1 16,0 0-4-16,10 105-14 15,2-98 21-15,-3-7 42 16,-3 0 106-16,3-7-30 16,-2-17-67-16,-2-6-18 15,-5-2-12-15,0-1-12 16,0 2-8-16,-10 11-1 16,-5 6-10-16,-6 14-9 15,2 0 0-15,-3 18 18 16,3 27-48-16,13 11 11 0,6 9-29 15,18 4-40-15,30-9-136 16,15-12-194-16</inkml:trace>
  <inkml:trace contextRef="#ctx0" brushRef="#br0" timeOffset="72799.89">27976 2386 143 0,'0'0'119'0,"0"0"-25"16,0 0 41-16,0 0 19 15,0 0-31-15,0 0-26 16,-21-46-2-16,19 40-11 16,2 0 7-16,-2 2-15 15,2-1-23-15,0 5-5 16,0 0-22-16,0 0-12 16,0 0-14-16,0 0-7 15,0 23-20-15,0 23 6 16,0 22 19-16,4 15 2 15,7 12-4-15,3 11 2 0,-1 8 2 16,1-1 7-16,-5 0-1 16,-3-5-2-16,-6-9 2 15,0-17-3-15,0-19-2 16,0-19 3-16,0-21-1 16,-6-11-3-16,3-10-11 15,3-2-37-15,0-4 11 16,0-24-41-16,0-18-228 15,9-18-407-15</inkml:trace>
  <inkml:trace contextRef="#ctx0" brushRef="#br0" timeOffset="73080.78">27893 2542 529 0,'0'0'239'16,"0"0"-114"-16,0 0-56 15,0 0-34-15,0 0-7 16,0 0-28-16,89-130 0 16,-60 130-6-16,-4 0-8 15,-3 18 14-15,-6 10 0 16,-3 4 2-16,-11 1-2 16,-2-5 27-16,0-1 16 15,-20 0-1-15,-9-3-23 16,-2-2-9-16,-4-5-10 15,2-3-12-15,8-4-119 16,6-3-19-16,11-7-95 0,8 0-127 16</inkml:trace>
  <inkml:trace contextRef="#ctx0" brushRef="#br0" timeOffset="73863.95">28279 2631 91 0,'0'0'401'16,"0"0"-201"-16,0 0-96 16,0 0-48-16,0 0-2 0,0 0-21 15,71-94-16 1,-62 65-7-16,-1-3 3 0,-2-6 11 16,-6 0 14-16,2-2-2 15,-2-1-11-15,0 7 7 16,2 8 8-16,-2 9 1 15,0 9-2-15,0 5-6 16,0 3-30-16,0 0-3 16,0 0-17-16,0 18 2 15,-4 3 15-15,-4-2 5 16,4-3-2-16,4-2-3 16,0-2 0-16,0 1-2 15,0-3-1-15,6-1 3 16,12 0-5-16,3-7-12 15,0-2 12-15,6 0-10 0,0 0 1 16,-6 0-19 0,-8 0 25-16,-4 0 0 0,-2 3-5 15,1 14-3-15,1 5 4 16,0 6 9-16,0 2 1 16,-2 0 2-16,-3-2 3 15,3-5 1-15,2-5 7 16,-3-8-2-16,1-5-2 15,0-1 0-15,0-4-1 16,4 0 10-16,0 0-2 16,4 0 3-16,4-11-9 15,-2-7-1-15,6-4-2 0,-1-5-3 16,5-3-2 0,-3-2 0-16,0-2 0 0,-3 4-2 15,-6 5-5-15,-6 2 5 16,-4 7 0-16,-5 2-3 15,0 4-2-15,0 3-9 16,0-1-13-16,-14 7-11 16,-1-3 7-16,-3 4 21 15,0 0 0-15,-2 0 3 16,2 0 4-16,0 16 0 16,0 7-2-16,3 16 3 15,3 5 4-15,8 2 15 16,4 2 9-16,0-5-2 15,23-9 2-15,10-6-6 16,2-10 5-16,6-10-6 0,3-8 4 16,4 0-8-16,-2-22-13 15,-3-9-112-15,-6-1-55 16,-5-4-274 0</inkml:trace>
  <inkml:trace contextRef="#ctx0" brushRef="#br0" timeOffset="75101.84">29224 2414 53 0,'0'0'98'16,"0"0"-25"-16,0 0 60 16,0 0-16-16,0 0-25 15,0 0-28-15,0 53-15 16,0-46-13-16,0-2-2 0,0-5-18 16,0 0 2-16,0 0 17 15,-2 0 20-15,-8 0 9 16,-3 0-11-16,-3-5-32 15,1-7-18-15,-1 2 16 16,5 0 3-16,3 0 0 16,-2 6-3-16,6 0 0 15,2 4-1-15,-3 0-18 16,-1 0-11-16,-6 0-2 16,-1 18 6-16,-3 7-1 15,3 4 8-15,4 5 3 16,0 2-2-16,9-1 2 15,0-7-3-15,0-6 4 0,18-10 1 16,7-8-3 0,-1-4 0-16,3 0 8 0,-3-28-3 15,3-12-5-15,-5-7-2 16,1-4-3-16,-6-6 3 16,-3-1 3-16,-5-2-2 15,-5 2-1-15,-2 7 10 16,0 15 10-16,-2 12 0 15,0 15 7-15,0 4-13 16,0 5-1-16,0 0-13 16,0 0-14-16,0 7-6 15,0 14 17-15,0 9 3 0,-2 7-4 16,-4 5 10 0,4 6-11-16,0 4 9 0,2 0-4 15,0 0 3-15,0-4-3 16,0-6 1-16,8-7-1 15,6-10 1-15,-1-8 2 16,0-11-1-16,5-6 2 16,3 0-2-16,3-12-2 15,0-16-3-15,-1-4-14 16,-3-5-11-16,-5-3-10 16,-1 2 18-16,-3 0 18 15,-3 4 2-15,0 8 2 16,-4 10 17-16,-2 6 8 15,1 6 8-15,-1 4-12 16,-2 0-23-16,0 0-12 0,0 9-7 16,0 14 17-16,0 3 1 15,0 2 1-15,0 2 5 16,2 2-5-16,2-4 0 16,5-2 3-16,3-7-1 15,-4-8 0-15,4-9 3 16,3-2 3-16,3 0 4 15,4-13-12-15,5-16-10 16,2-3-27-16,-5-3 1 16,1 6 17-16,-5 3 16 15,-7 8 3-15,-2 1 2 16,-4 10 3-16,-2 3 20 0,-3 4 0 16,3 0-25-16,-3 0-2 15,2 0-5-15,2 11 7 16,-1 4 9-16,0 2 5 15,-1-5 3-15,-1-3-9 16,-3-1-2-16,2-4-1 16,-2-2-2-16,0 0 2 15,0-2-5-15,0 0-6 16,0 0-22-16,0 0 12 16,0-6 16-16,0-13-2 15,-5 0 2-15,3-1 0 16,0 1 0-16,0 7 2 15,-1 5-1-15,3 3 10 0,0 4 4 16,-2 0-2-16,-1 0-13 16,-1 0-10-16,-2 2-6 15,-3 14 10-15,-3 6 3 16,6 7 6-16,1 2 1 16,3 3 6-16,2-2 10 15,0-4-1-15,13-3-7 16,10-10 2-16,-1-2-1 15,0-12 8-15,0-1 0 16,3 0-8-16,-2-25-13 16,-4-12-43-16,-7-8-79 15,-10-8-166-15,-2-7-276 0</inkml:trace>
  <inkml:trace contextRef="#ctx0" brushRef="#br0" timeOffset="75376.67">29636 2046 332 0,'0'0'201'16,"0"0"-129"-16,0 0-53 15,0 0-3-15,0 0-13 16,0 0 41-16,0 0 15 16,-11 75-20-16,24-75-3 15,-1 0 12-15,-1-8 5 16,-5-10 5-16,-4-2-23 0,-2 0-11 15,0 4 15 1,0 4-11-16,-11 2-18 0,-4 7-10 16,1 3-8-16,-1 0-4 15,1 15-71-15,6 16-34 16,8 1-133-16,6-3-215 16</inkml:trace>
  <inkml:trace contextRef="#ctx0" brushRef="#br0" timeOffset="76279.88">30033 2506 173 0,'0'0'217'0,"0"0"-72"15,0 0-14-15,0 0 5 16,0 0-55-16,0 0-47 16,0-36-25-16,0 10 11 15,0-2 0-15,0-8-9 16,0-2 2-16,0-2 8 15,0-3-8-15,0 6 2 16,0 4 15-16,0 8-4 16,0 6 5-16,0 7-6 15,0 6-9-15,0 5 8 0,0-2-5 16,0 3-15-16,0 0-4 16,0 0-6-1,0 0-7-15,0 0-2 0,0 18-1 16,0 12 15-16,-3 11 2 15,-3 11 1-15,-3 1-1 16,3 4 5-16,3-3-6 16,1-8-1-16,2-4-1 15,0-10 0-15,0-7 2 16,9-10 3-16,8-8 0 16,8-7 6-16,8 0-9 15,8-5-19-15,-1-16-43 16,-2-4-11-16,-5-1-6 0,-6 1-36 15,-7-6 9 1,-5 1 42-16,-5 2 33 0,-6 1 28 16,1 6 3-16,-5 1 35 15,0 8 25-15,0 2 18 16,0 6-30-16,0 4-4 16,0 0-16-16,-3 0-28 15,-6 0-3-15,0 0 3 16,3 4-5-16,-1 10-1 15,1 6-3-15,3 6 9 16,1 9 24-16,2 0 4 16,0 3-4-16,7-4-13 15,10-4-3-15,-1-10 0 16,2-10 2-16,0-8 0 0,9-2-10 16,6-5-4-16,5-22-71 15,5-3-146-15,-4 2-115 16</inkml:trace>
  <inkml:trace contextRef="#ctx0" brushRef="#br0" timeOffset="76917.9">30651 2412 143 0,'0'0'216'0,"0"0"-78"15,0 0-40-15,0 0-40 16,0 0-46-16,0 0-6 16,10 4 17-16,-5 6 36 15,-3-1-33-15,0 2 4 16,0-5-14-16,-2 0-4 15,0-4-5-15,0-2 4 0,0 0 7 16,0 0 17 0,0 0 17-16,-8 0-4 0,-5-14-29 15,-1-2-17-15,-1-5 11 16,1 1-7-16,3 3 0 16,0 3 0-16,4 7 5 15,2 4 12-15,3 3-6 16,0 0-17-16,-2 0-8 15,-5 0-15-15,0 15 9 16,-4 6 13-16,4 4 1 16,-1 8 8-16,6-1-7 15,4-2 5-15,0-2-3 0,0-5 0 16,4-9 0 0,8-9-3-16,-1-3 3 0,2-2-3 15,5-3 0-15,2-26 0 16,7-9-15-16,2-10-30 15,-1-8-19-15,-1-4 6 16,-4-4 44-16,-9 1 14 16,-10 1 16-16,-4 6 57 15,0 10 6-15,0 9-7 16,0 14-18-16,-2 8-15 16,0 15-13-16,0 0-26 15,-4 0-5-15,-7 0-9 16,-3 12 14-16,-1 9-5 15,-1 1 2-15,5 0-5 16,-1 6 7-16,3 10 0 0,5 10 0 16,4 12 1-16,2 5 0 15,0-1 0-15,0 1 1 16,15-10 1-16,3-6 2 16,-5-11-4-16,1-14-10 15,-8-10-59-15,1-10-47 16,-5-4-8-16,0-17-87 15</inkml:trace>
  <inkml:trace contextRef="#ctx0" brushRef="#br0" timeOffset="77165.9">30153 2206 162 0,'0'0'589'16,"0"0"-392"-16,0 0-53 16,0 0-6-16,0 0-80 15,0 0-43-15,0 0-7 16,141-88-8-16,-112 74 2 16,-14 5-2-16,-8 6-7 15,-7 3-35-15,0 0-86 16,0 0-149-16,-9 0-316 15</inkml:trace>
  <inkml:trace contextRef="#ctx0" brushRef="#br0" timeOffset="78725.77">21640 3743 10 0,'0'0'160'16,"0"0"12"-16,0 0-34 15,0 0-16-15,0 0-31 16,0 0 5-16,2-35-20 15,-2 33-11-15,0-1-1 16,0 3-10-16,0-2-7 16,0 2-14-16,0 0-16 0,0 0-17 15,0 0 0 1,-2 0-28-16,-12 5 28 0,-3 14-6 16,-1 12 6-16,5 9 0 15,1 6-3-15,10 4-4 16,2-1 4-16,0-10 6 15,18-9-2-15,11-12 9 16,0-12-4-16,2-6 7 16,3-11-1-16,-3-25 6 15,-2-16-9-15,-4-11-5 16,-12-4 4-16,-13 0-5 16,0 6-1-16,-5 15 3 15,-17 14-4-15,-2 18 30 16,-3 14-31-16,-4 0 1 15,-2 24-2-15,-4 20-8 0,8 9 4 16,10 5 0-16,7 2-111 16,12-4-31-16,0-8-101 15,20-9-135-15</inkml:trace>
  <inkml:trace contextRef="#ctx0" brushRef="#br0" timeOffset="79279.81">21941 3950 132 0,'0'0'277'0,"0"0"-97"0,0 0-90 16,0 0-2-16,0 0-27 16,0 0-4-16,67-110-35 15,-54 77-3-15,-1 1-14 16,-4-4 9-16,-1 0 9 15,-7-1-3-15,0 4 3 16,0 7 5-16,0 11 17 16,0 10 31-16,0 3-29 15,0 2-47-15,-2 0-17 16,-9 7 17-16,-5 16 7 16,-2 5-6-16,5-1-1 15,6-4 0-15,5 0-2 16,2-1 1-16,0-4-34 15,6-3-6-15,13-4 0 16,1-11 15-16,6 0-1 0,3 0-2 16,0-15-10-16,-2 2 12 15,-7 5 21-15,-5 8 1 16,-5 0-2-16,-1 0-8 16,-3 20 1-16,-4 7 9 15,-2 5 5-15,0 3 17 16,0-3 28-16,0-3-8 15,0-8-6-15,0-5 1 16,2-7-5-16,12-6-13 16,1-3 14-16,14 0 15 15,12-20 26-15,3-12-49 16,-2-4-14-16,-5-3 1 0,-14 1-3 16,-6 8-4-16,-13 4-115 15,-4 11-44-15,0 2-246 16</inkml:trace>
  <inkml:trace contextRef="#ctx0" brushRef="#br0" timeOffset="79509.86">23150 3851 250 0,'0'0'96'16,"0"0"-96"-16</inkml:trace>
  <inkml:trace contextRef="#ctx0" brushRef="#br0" timeOffset="80262.38">23150 3851 220 0,'-116'38'285'0,"116"-38"-157"16,0 0-90-16,0 0 20 15,0 0-54-15,0 0 4 16,102-52-8-16,-78 27-43 16,-3-3-4-16,-6-2 37 15,-6-4 10-15,-9-1 3 16,0 5 5-16,0 6 3 15,0 6 19-15,0 9 6 16,0 2-16-16,-3 5 5 0,-1 2-25 16,-7 0-53-16,-3 9 53 15,-3 14 12-15,-3 7-9 16,3 4 5-16,-2 6-8 16,8 4 16-16,4 3 10 15,7-1-10-15,0-5-7 16,0-8-2-16,16-8-4 15,1-8-3-15,4-9 0 16,1-8 6-16,5 0 23 16,4-25-14-16,3-14 1 15,-3-3-15-15,-2-6-1 16,-2-1-5-16,-8 2-6 0,-1 1 10 16,-7 5 1-16,-1 7 2 15,-8 10 6-15,-2 10-6 16,0 8 21-16,0 6-23 15,0 0-4-15,-6 3-5 16,-11 18 9-16,-1 5 3 16,1 0 0-16,3 1 4 15,5-6-5-15,5 2-2 16,4 0-13-16,0 5 13 16,20 2 1-16,14 3 5 15,1-8-3-15,-8-6 7 16,-14-9-6-16,-11-6-4 15,-2-2 1-15,0 0 25 0,-15 0 34 16,-10 0-8-16,3 3-13 16,-3-2-9-16,8-1-15 15,3 0-13-15,5-2-2 16,3 0-6-16,2 0-92 16,4 0-99-16,0-10-120 15</inkml:trace>
  <inkml:trace contextRef="#ctx0" brushRef="#br0" timeOffset="80548.28">23604 3573 629 0,'0'0'214'0,"0"0"-99"0,0 0-30 15,0 0-22 1,0 0-32-16,0 0-12 0,-3-48-1 15,13 48-18-15,-1 9-17 16,-1 24-4-16,4 12 21 16,-6 13 21-16,-1 6-2 15,-3-2 0-15,0-4-12 16,0-8-5-16,-2-10 5 16,0-8-5-16,0-9-2 15,0-12-10-15,0-7-94 16,0-4-19-16,-4 0-12 15,-5-12-140-15</inkml:trace>
  <inkml:trace contextRef="#ctx0" brushRef="#br0" timeOffset="81530.02">23522 3807 658 0,'0'0'271'15,"0"0"-182"-15,0 0-74 16,0 0-5-16,0 0 14 15,0 0 13-15,108 0-20 16,-69 0-9-16,-8 0-3 16,-4-9 1-16,-3-9 0 15,-4 0-1-15,-4-5-5 16,-5 1-1-16,-2 1-15 0,-7 5 14 16,-2 3 0-16,0 9-3 15,0 3 5-15,0 1-5 16,0 0-1-16,0 0-8 15,0 0-7-15,0 15 15 16,0 9 6-16,0 6 0 16,-7 5 1-16,1 4 0 15,2-1-1-15,-1-3 0 16,5-4 4-16,0-10-3 16,0-7-1-16,0-8-2 15,0-6 2-15,0 0 8 16,0 0 11-16,5-18 0 15,10-8-15-15,7-6-4 0,-1-4-8 16,5 0-11-16,-4 0 8 16,1 4 10-16,-5 4 1 15,-7 10 1-15,-3 7 2 16,-6 10-3-16,1 1 0 16,-3 0-19-16,0 9-12 15,0 18 27-15,0 7 4 16,0 4 14-16,0 0 10 15,0-4-5-15,0-4-6 16,0-7-6-16,5-11 2 16,-5-3-5-16,2-7-2 15,0-2 5-15,-2 0 1 16,2 0 4-16,3-4 3 16,3-18-3-16,10-10-12 0,7-5-16 15,4 0-3-15,0 4 4 16,-3 8 14-16,-1 8-1 15,-7 9-6-15,-5 7 3 16,1 1-13-16,-1 0 6 16,1 5 2-16,-1 16 10 15,-5 1 25-15,0 3 3 16,-6 2-8-16,-2-3-1 16,0-1-9-16,0-8-1 15,0-4-5-15,0-4 5 16,0-5-8-16,0-2 3 15,0 0 11-15,0 0-2 16,0-2-7-16,0-19-6 0,0-11-15 16,4-1-11-16,18-3 12 15,0 0 0-15,1 4-4 16,-5 3 9-16,-5 9 9 16,-4 6 2-16,-3 9-2 15,0 2-3-15,-4 3-6 16,0 0-13-16,4 3 0 15,1 14 22-15,-1 8 3 16,4 1 19-16,1 6-1 16,-3 4 2-16,4 4-8 0,-3-6-1 15,1-4-8 1,0-10-3-16,-3-6 1 0,-3-8-4 16,0-6-6-16,-4 0-90 15,0-26-37-15,0-15-499 16</inkml:trace>
  <inkml:trace contextRef="#ctx0" brushRef="#br0" timeOffset="81843.88">24222 3395 269 0,'0'0'200'0,"0"0"-142"16,0 0-39-16,0 0-19 15,0 0 0-15,0 0 25 0,-23 40 20 16,37-38 3-16,-1-2 16 16,-4-5 44-16,-2-18-34 15,-3-4-23-15,-4-5-20 16,0 5-16-16,0 0-9 16,-4 6 0-16,-10 9 17 15,-1 7-23-15,-5 5-18 16,-3 6 18-16,-2 28-16 15,6 15 6-15,3 7 2 16,14 6-13-16,2 0-23 16,8-4-62-16,29-5-72 15,5-14-63-15</inkml:trace>
  <inkml:trace contextRef="#ctx0" brushRef="#br0" timeOffset="82752.48">24741 3696 216 0,'0'0'218'16,"0"0"-167"-16,0 0-51 15,0 0-26-15,0 0 19 16,0 0 7-16,6 16 4 0,-3-11-1 15,-1 3 1 1,-2-2 28-16,0-2 4 0,0-1-6 16,0-3-8-16,0 0 10 15,0 0 52-15,0 0 18 16,0 0-14-16,0 0-10 16,0 0-15-16,0-13-45 15,0 4-14-15,0-4-2 16,-2 1 5-16,-7 1-4 15,-2-2 14-15,-1 5 5 16,-1 2-4-16,-5 6-11 16,-1 0-7-16,-4 0-1 15,-2 18-13-15,3 9 9 16,5 5 5-16,3 0-3 0,7-1 6 16,5-4 0-16,2-5-3 15,0-8 0-15,0-4 4 16,0-6-3-16,0-2 5 15,0-2-4-15,2 0-2 16,9-12-4-16,9-17-15 16,5-6-22-16,4-2 2 15,0 3-14-15,-4 7 30 16,-4 6 15-16,-7 7 6 16,-3 10 3-16,-4 2-1 15,0 2 23-15,0 0-20 16,1 19-2-16,3 8 44 15,3 4 19-15,1-1-23 16,1-5-26-16,-5-7 0 0,1-9-8 16,-6-5-4-16,3-4 11 15,-3 0 7-15,6-4-3 16,-1-19-10-16,5-3 3 16,-3-3-11-16,-1-6 1 15,-2-2-3-15,-1-5-15 16,0-7 15-16,-2 1 2 15,-3 0-1-15,-1 6 3 16,-1 10-1-16,-2 9 8 16,0 15 10-16,0 5-2 15,0 3-11-15,0 0-6 0,0 0-3 16,2 0-14-16,0 20 6 16,0 14 11-1,5 14 4-15,0 10 20 0,0 6 2 16,1 0-9-16,1-3-6 15,0-7-5-15,0-11-1 16,-2-9-2-16,-1-13-3 16,-3-9 3-16,-1-8-3 15,-2-4-25-15,0 0-4 16,0-10-27-16,0-17-177 16,-5-10-379-16</inkml:trace>
  <inkml:trace contextRef="#ctx0" brushRef="#br0" timeOffset="82943.8">24942 3643 518 0,'0'0'277'16,"0"0"-114"-16,0 0-7 15,0 0-44-15,0 0-38 16,0 0-37-16,46-12-14 16,1 6-16-16,2-1-3 15,-8 1 0-15,-8-2-4 16,-8-1-27-16,-8 6-63 15,-3 0-91-15,-5 1-176 16,-5 2-265-16</inkml:trace>
  <inkml:trace contextRef="#ctx0" brushRef="#br0" timeOffset="83870.43">25264 3685 87 0,'0'0'290'0,"0"0"-123"0,0 0-60 16,0 0-40-16,0 0-22 15,0 0-19-15,21 23 5 16,-10-22 22-16,3 2-9 16,1-3-14-16,-1 0-1 15,1 0-13-15,1 0-4 16,-5-4-3-16,-1-11-1 16,2 2-4-16,-8-4-4 15,1-1-5-15,-3 0-15 16,-2 0 6-16,0 4 4 15,0 2 8-15,-15 2 2 0,-3 6 6 16,0 4 2-16,-2 0-8 16,-3 0-6-16,1 11 3 15,2 6 3-15,0 1 11 16,5 2 10-16,1 4 16 16,5-2-5-16,7 5-8 15,2 3-4-15,0 2 13 16,9 0 11-16,13-4-22 15,7-4-9-15,0-10-2 16,7-8-2-16,2-6-5 16,5 0-4-16,-2-11-42 15,1-15-82-15,-6-6 8 0,-2 5-41 16,-8 3-7 0,-3 8 94-16,-5 3 70 0,-3 8 63 15,-1 2-14-15,-5 3-5 16,-1 0-4-16,-3 0-16 15,0 0-10-15,-5 0-10 16,0 0-3-16,0 0 12 16,0 0 47-16,0-4 21 15,0-1-11-15,0-5 15 16,-10-4-65-16,-1 1-13 16,-1 1-5-16,0 3 4 15,3 2-5-15,3 3-1 0,-2 4 1 16,2 0-1-1,-1 0 0-15,3 0-9 0,-3 0-3 16,0 11 10-16,-2 9-2 16,1 3-2-16,-2 9 5 15,8 2 1-15,2-1 13 16,0-8-8-16,0-5 0 16,16-11-2-16,2-7 7 15,0-2-2-15,-5 0-2 16,0-24 11-16,-2-7-10 15,1-5-1-15,-3-8-3 16,4-3-3-16,0-12 3 16,-2-5-6-16,1-4 5 15,-8-2-4-15,-4 10 2 16,0 13 0-16,0 19 6 0,0 14 9 16,0 12 17-16,0 2-12 15,0 0-20-15,0 0-14 16,0 21 2-16,0 23 5 15,2 14 7-15,9 12 2 16,5 8-1-16,-1-2 0 16,-3-1 7-16,-1-8-2 15,-11-8-5-15,2-13-1 16,-2-20-103-16,0-25-302 16</inkml:trace>
  <inkml:trace contextRef="#ctx0" brushRef="#br0" timeOffset="85211.57">21769 884 93 0,'0'0'124'0,"0"0"-23"16,0 0-21-16,0 0-22 15,0 0-7-15,0 0 15 16,0 0 7-16,-8 0-1 16,1 0-4-16,-2 0-15 15,0 0 14-15,2 0-2 16,3 0-4-16,2 0-4 15,2 0-4-15,0 0-25 0,0-2-27 16,29-6 12-16,13-6 10 16,12-2-13-16,2 0-1 15,-10 4 1-15,-8 2-6 16,-12 4 6-16,-9 2-7 16,-9 1 1-16,-4 2-3 15,-4-1 0-15,0 2 3 16,0 0-4-16,0 0-17 15,0 0-63-15,0 0-79 16,0 0-85-16,-12 8 28 16,-7 6-18-16,-5 0-37 15</inkml:trace>
  <inkml:trace contextRef="#ctx0" brushRef="#br0" timeOffset="85481.89">21869 882 10 0,'0'0'194'0,"0"0"-5"16,0 0-14-16,0 0 4 15,0 0-25-15,0 0-43 16,-10 0-29-16,10 0-25 16,0 0-10-16,0 0-10 15,0 0-35-15,0 0-2 16,0 0-22-16,0 21-2 16,0 18 20-16,0 13 4 0,0 6 5 15,0-1-1 1,0-7-2-16,0-12 5 15,0-9-6-15,0-10 0 16,0-12 5-16,0-2-2 0,0-5-4 16,0 0-2-16,8 0-76 15,4-16-101-15,3-14-261 16</inkml:trace>
  <inkml:trace contextRef="#ctx0" brushRef="#br0" timeOffset="85999.59">22021 918 285 0,'0'0'145'0,"0"0"-21"16,0 0-25-16,0 0 9 15,0 0-26-15,0 0-45 16,0-12-30-16,0 12-7 15,0 4-32-15,0 21 32 16,0 9 5-16,0 3 6 16,-2 3 0-16,0 1-4 15,2-6 1-15,-3-4 0 16,1-4-6-16,0-13 1 16,2-3 4-16,-2-7-3 15,2-4 3-15,0 0 4 16,0 0 3-16,0 0 17 0,0 0 8 15,0-15-20-15,0-6-19 16,11 1 0-16,3-2 4 16,1 1-2-16,3 1-2 15,2 3-4-15,-4 3 3 16,-3 3 2-16,-2 4-2 16,-4 3-11-16,-3 4 11 15,-2 0-17-15,-2 0 13 16,4 0 0-16,2 4-13 15,0 18 18-15,1 5 16 16,3 4-8-16,2-4-2 16,-1-4-1-16,1-5 3 15,-4-8-3-15,5-4-5 16,1-6-34-16,1 0-73 0,4-11-237 16</inkml:trace>
  <inkml:trace contextRef="#ctx0" brushRef="#br0" timeOffset="86639.23">22507 1023 261 0,'0'0'188'16,"0"0"-151"-16,0 0-36 16,0 0-1-16,0 0-3 15,0 0 3-15,0 18 3 16,0-17 9-16,0 1-2 15,0-2 34-15,0 0 20 16,0 0 3-16,0 0 1 16,0 0-2-16,0 0-29 0,-9 0-13 15,1 0-8-15,-1-3-4 16,2-4 15-16,2 1-1 16,-1 1-5-16,1 0 3 15,3 2 11-15,-2-2-22 16,-4 1-6-16,2 4 10 15,-3 0-8-15,-1 0-9 16,-4 0-7-16,-5 0 5 16,2 17-2-16,-1 2-5 15,3 3 0-15,-1 2 8 0,3 1 0 16,6-2 1 0,2-4 1-16,5-7-1 0,0-2-6 15,0-7 3-15,0 0 3 16,5-3-2-16,6 0-4 15,10 0 6-15,0-23 0 16,6-6-9-16,0-5-39 16,-2-3-22-16,-5 5 42 15,-5 9 27-15,-4 4 1 16,-4 9 12-16,-2 6 27 16,-5 4 7-16,2 0-44 15,2 0-2-15,0 7-8 16,8 15 8-16,-1 5 8 0,2 4-3 15,3 2 12-15,-3-3-12 16,1-6 2-16,-1-7-3 16,1-7 5-16,1-6 0 15,3-4-4-15,5 0-5 16,-2-22-57-16,4-11-118 16,-3-4-62-16,-6-4-122 15</inkml:trace>
  <inkml:trace contextRef="#ctx0" brushRef="#br0" timeOffset="86842.1">22762 924 84 0,'0'0'310'15,"0"0"-42"-15,0 0-92 16,0 0-45-16,0 0-43 16,0 0-24-16,0-114-42 15,0 114-22-15,0 0-17 16,0 6-7-16,0 18 24 0,0 13 7 16,0 9 0-16,2 7 3 15,2 3-4-15,0 0-1 16,1-3-3-16,-1-11 3 15,-1-8-4-15,-1-12-1 16,0-9-66-16,-2-8-75 16,0-5-37-16,0-5-145 15</inkml:trace>
  <inkml:trace contextRef="#ctx0" brushRef="#br0" timeOffset="87030.48">22693 1046 312 0,'0'0'425'16,"0"0"-270"-16,0 0-97 16,0 0-13-16,0 0 43 0,0 0-66 15,115-4-10-15,-70 1-11 16,-10-6 7-16,-3 4-8 16,-10-4-75-16,-7 1-56 15,-5-2-155-15,-8 0-297 16</inkml:trace>
  <inkml:trace contextRef="#ctx0" brushRef="#br0" timeOffset="88865.19">23707 990 54 0,'0'0'202'15,"0"0"-30"-15,0 0-61 16,0 0 20-16,0 0-47 16,0 0-13-16,-3-18-25 15,1 15-2-15,2 3 7 16,0-2-9-16,0 2-16 16,0 0-10-16,0 0-16 15,0 0-12-15,0 3-8 16,-4 20 17-16,0 7 3 0,-4 6 4 15,4 2-4-15,2-4 1 16,2-8-3 0,0-8-1-16,0-8-8 0,0-6 11 15,0-4 9-15,0 0 8 16,0 0 1-16,4-9-18 16,6-14-1-16,3-3-5 15,-3 0-24-15,2 2 5 16,-1 3 25-16,-2 5 0 15,-2 4 2-15,2 5-2 16,1 2 0-16,2 5-6 16,3 0-13-16,1 0 19 15,-1 0 5-15,2 3-3 0,-2 8 8 16,-1 1-9-16,-6 1-1 16,1-6-1-16,-5 0 1 15,-2-4 2-15,0-3 2 16,-2 0 3-16,0 0-5 15,0 0 17-15,0 0 3 16,0-13-22-16,0-9-33 16,0-3-31-16,0-1-13 15,0-2 23-15,-2-2 30 16,-4 0 24-16,-1 2 13 16,1 5 50-16,2 10 19 15,1 6 26-15,3 7-25 0,0 0-58 16,0 0-25-16,0 7-31 15,0 15 17-15,0 4 12 16,0 0 2-16,7-3 15 16,10 0-9-16,4-7-6 15,1-6 2-15,-2-4 8 16,2-6-8-16,3 0 5 16,2-9-7-16,2-16-3 15,-5-3-54-15,-2-2-18 16,-4 0 37-16,-11-2 27 15,-1 6 11-15,-2 0 2 16,-4 3 4-16,0 6 2 16,0 4 4-16,0 6 21 15,0 5-5-15,0 2 2 16,0 0-21-16,0 0-9 0,0 0-22 16,0 8-1-16,-4 18 21 15,-4 10-4-15,1 3 6 16,3 7 0-16,-1-2 14 15,2-5-8-15,1 2 0 16,-2-5 1-16,-1-2 1 16,1-6-4-16,2-6-1 15,0-7 1-15,0-6 0 16,2-6-4-16,0-3 5 16,0 0 1-16,0 0-2 0,0 0 14 15,0-5 7 1,13-16-13-16,7-4-12 15,-1 1-8-15,2 2 1 16,-7 5 7-16,-1 6 0 16,-2 4-5-16,-4 4 5 0,-1 0-8 15,-1 3-1-15,-1 0-8 16,3 0-2-16,0 5 17 16,2 8-3-16,-1 7 2 15,4 5 3-15,-1-1 0 16,0 1 0-16,-2-2 1 15,0-9 5-15,-3-5-2 16,-1-4 0-16,-1-5-3 16,6 0 1-16,0-6 22 15,3-18-19-15,5-6-5 16,-1 0-9-16,-4-1-14 0,-1 2 7 16,2 0 3-16,-5 7-13 15,0 2 24-15,-2 6 2 16,-3 8 1-16,-4 2 3 15,3 4 5-15,-3 0 6 16,0 0-15-16,0 0-2 16,0 10-2-16,0 10 4 15,0 6 18-15,0 3-4 16,0 0-4-16,0 2-2 16,0-5-4-16,8-4 3 15,6-4-2-15,-1-9-5 16,1-6 2-16,3-3-1 15,4 0 11-15,1-3 6 0,2-14-4 16,-2-4-8-16,1-1-6 16,0 0-29-16,-4-2-77 15,-1 0-51-15,-5 4-150 16,-3-2-133-16</inkml:trace>
  <inkml:trace contextRef="#ctx0" brushRef="#br0" timeOffset="89675.17">24739 928 176 0,'0'0'300'16,"0"0"-116"-16,0 0-37 15,0 0-64-15,0 0-37 16,0 0-32-16,13 0-14 16,-6 0-4-16,0 7 4 15,1 5 5-15,-3-4-3 16,-1-3 4-16,-2 0 0 0,1-5-5 16,-3 2 2-16,0-2 4 15,0 0-2-15,0 0 11 16,0 0-5-16,0 0-11 15,0-5-15-15,0-5-16 16,0-2 24-16,-3 2 7 16,-1 4 0-16,-1 0 0 15,1 4 2-15,2 2 26 16,2 0-15-16,-4 0-11 16,-1 0-2-16,-4 0-6 15,-2 5 4-15,-2 9 1 16,1 9 1-16,6 3 0 0,1 6 2 15,5 0 3-15,0 1-3 16,0-5-2-16,15-4 5 16,6-11-5-16,4-6 0 15,-1-7 10-15,0 0 16 16,1-20-7-16,-3-11-19 16,1-2-10-16,-6-9 0 15,1-1 7-15,-5-3-2 16,-1 2 5-16,-1 1 1 15,-7 2 5-15,-2 4 3 16,0 13 16-16,-2 9-2 16,0 7 2-16,0 8-9 15,0 0-13-15,0 0-3 0,0 0-14 16,0 5-7-16,0 17 18 16,0 9 1-16,0 7 2 15,3 6 0-15,2 4 1 16,4 0 1-16,1 0 7 15,0-3-2-15,-1-12 0 16,-5-6-5-16,0-11 2 16,-2-8-2-16,-2-6 0 15,2-2 4-15,-2 0 7 16,5 0 15-16,2-14-7 16,2-11-19-16,6-1-2 15,-1-2-1-15,1 7 0 0,1 2 1 16,-3 7-2-16,-1 4-4 15,-4 6-2-15,1 2 6 16,5 4 2-16,3 22 0 16,1 10 21-16,1 2 15 15,-4-1-18-15,-2-11-5 16,-4-11-2-16,-2-3-5 16,-5-12-1-16,0 0 3 15,-2-5-8-15,0-25-4 16,0-10-117-16,-6-10-148 15,-23-4-510-15</inkml:trace>
  <inkml:trace contextRef="#ctx0" brushRef="#br0" timeOffset="93488.93">25796 896 491 0,'0'0'249'0,"0"0"-130"16,0 0-37-1,0 0-46-15,0 0-7 0,0 0-2 16,79-65 8-16,-29 65-32 16,3 5-2-16,-6 13-1 15,-9 0 2-15,-7-2-2 16,-16-4 0-16,-10-6 0 16,-5-2-8-16,0 2-5 15,0 4-1-15,-20 6 14 16,-9 4 14-16,-4 4-1 15,-3-2 0-15,4-2-8 16,6-4-5-16,6-4-16 16,10-5-55-16,6-4-33 15,4 4-52-15,0-4-61 16,0-1-152-16</inkml:trace>
  <inkml:trace contextRef="#ctx0" brushRef="#br0" timeOffset="93962.89">25777 996 24 0,'0'0'207'15,"0"0"-4"-15,0 0-37 16,0 0-17-16,0 0-36 16,0 0-25-16,-15-48-13 15,15 44-12-15,0-2 3 16,0 3-13-16,0 0-32 15,0 3 8-15,0 0-10 16,0 0-5-16,0 0-14 16,0 0-14-16,0 18-32 15,2 25 34-15,9 16 12 0,0 13 7 16,3 1-4 0,-8 1 1-16,-1-8 0 0,-3-8 1 15,-2-9-1-15,0-13-3 16,0-10 3-16,0-11-4 15,0-6-9-15,0-7-44 16,0-2-88-16,0 0-10 16,0-11-50-16,0-14-437 15</inkml:trace>
  <inkml:trace contextRef="#ctx0" brushRef="#br0" timeOffset="94290.76">25914 1069 238 0,'0'0'237'15,"0"0"-91"-15,0 0-64 16,0 0 20-16,0 0-20 16,0 0-79-16,0-9-3 15,-8 9-20-15,-7 13 20 16,-7 9 18-16,-3 5-15 0,3 2 6 16,4 0-7-16,3-4-2 15,10-7-93-15,5-8-136 16,2-10-228-16</inkml:trace>
  <inkml:trace contextRef="#ctx0" brushRef="#br0" timeOffset="95122.77">26270 1124 198 0,'0'0'196'0,"0"0"-96"16,0 0 0-16,0 0 32 16,0 0-32-16,0 0-15 15,9 0 2-15,-4 0 10 16,3-19-2-16,4-12-81 16,1-4-3-16,-2-6-9 15,-4-7 14-15,0 1-5 16,-1 7-3-16,-4 7 5 15,0 13 5-15,-2 10 3 16,0 8 2-16,0 2-23 16,0 0-2-16,0 0-15 15,0 8-5-15,0 16 22 0,-6 4 4 16,2 0 3-16,4-8-7 16,0-5 0-16,0-8-8 15,0-3-14-15,0-1-16 16,0-3 17-16,8 0-10 15,3 0 23-15,1 0 2 16,1 0 0-16,-1-9 6 16,1 4 0-16,-1 0-6 15,7 5 2-15,-3 0-18 16,1 0 7-16,-1 8 10 16,-3 8 4-16,1 0 1 15,-3 2 1-15,-3 1-1 0,2-4 13 16,-1 0-4-1,-1-1 2-15,1-7-4 0,-2-3-2 16,0 0-5-16,-1-4 4 16,3 0 6-16,3 0 6 15,3-1 1-15,5-16-3 16,1-2-4-16,-4-3-4 16,1-2-1-16,-1-1-3 15,-1-1 0-15,-1-2 3 16,-3 3-5-16,-3 0-2 15,-3 4-1-15,-3 7-10 16,-3 2-13-16,0 7 17 16,0 2-13-16,0 3-5 15,0 0 24-15,-9 0 4 16,-2 0-4-16,-3 0-10 0,3 13 8 16,3 3 1-16,0 1 1 15,6 6-9-15,2 5 12 16,0 2 22-16,0 5 21 15,14-6-18-15,1-3-19 16,6-3-6-16,-4-9 2 16,5-5 4-16,3-9-6 15,2 0-2-15,11-6-118 16,1-20-91-16,4-6-177 16</inkml:trace>
  <inkml:trace contextRef="#ctx0" brushRef="#br0" timeOffset="96793.5">27175 896 60 0,'0'0'241'0,"0"0"-114"0,0 0-16 16,0 0 26-16,0 0-18 15,0 0-45-15,2-2-64 16,-2 2-10-16,0 0-16 16,-4-2 16-16,-9-2 56 15,-5 2-18-15,0-4-6 16,0 3 8-16,2-4 5 15,-1 5-34-15,3 0-1 16,1 2-3-16,4 0-7 16,0 0-8-16,0 0-13 15,3 4 1-15,-1 10 10 0,2 5-2 16,5 4 12-16,0 3 8 16,0 1-7-16,0-4 6 15,12-5 0-15,3-4-3 16,5-9-2-16,5-5 9 15,4 0 16-15,0-11 1 16,0-15-19-16,-4-7-9 16,-6-4-1-16,-5-5 1 15,-3-2 3-15,-3 3-3 16,-3-6 1-16,0 6 7 16,-5 12-4-16,0 7 4 15,0 11 19-15,0 9 1 0,0 2-15 16,0 0-13-16,0 0-15 15,0 0-15-15,0 16 7 16,0 11 23-16,-8 3 4 16,2 5-4-16,0 4 6 15,1 3-3-15,3 2 10 16,2 0-12-16,0-2 0 16,0-6 5-16,0-5-3 15,2-10 0-15,9-8-3 16,3-8-2-16,1-5 2 15,3 0 10-15,2-2 2 16,2-19 8-16,1-7-20 16,1-5-1-16,0-5-9 15,1 3-1-15,-5 0 0 16,-7 9 11-16,-3 6 0 0,-8 10 7 16,0 6-4-16,-2 2 2 15,0 2-5-15,0 0-5 16,0 0-16-16,0 10-9 15,0 10 30-15,0 3 3 16,0 6-2-16,0 0-1 16,7-2 4-16,-1-3-4 15,4-2 0-15,-2-7 2 16,1-8-2-16,5-3 6 16,1-4-2-16,10 0-3 15,4-9 11-15,4-14-12 16,-2-5-5-16,0 1-32 0,-2 1 12 15,-6 1 24-15,-6 9 0 16,-5 6 2-16,-5 6 0 16,-5 4 13-16,0 0 3 15,0 0-17-15,0 0-7 16,2 6 7-16,3 14 17 16,0-2-1-16,0 2-6 15,-3-6-4-15,0-3-5 16,-1-6-1-16,-3-3 1 15,0-2 7-15,0 0-1 16,0 0 5-16,0 0-12 16,0 0-9-16,0-14-3 15,0-6-17-15,0 1-14 0,-3-4 43 16,-3 7 3 0,2 2 1-16,-3 6-3 0,5 4 1 15,-1 2 2-15,3 2 6 16,0 0-10-16,0 0-16 15,0 2-7-15,0 17 8 16,0 6 10-16,0 1 0 16,0 2 0-16,14-3 1 15,1-6-12-15,3-4 8 16,-2-6 8-16,2-6 11 16,0-3 2-16,1 0-1 15,6-5 5-15,-3-17-6 0,1-6-1 16,-6-4-10-1,-3-6-20-15,-1-2 11 0,-2-2-2 16,-4-3 7-16,0-1 4 16,-3 4 3-16,-4 4 16 15,0 11 6-15,0 9 1 16,0 9-2-16,0 5 19 16,0 4-37-16,0 0-6 15,0 0-13-15,0 4-11 16,0 16 21-16,0 9 2 15,-4 7-1-15,2 8 0 16,0 7-1-16,2 4 0 16,0 1 3-16,0-2-1 15,4-8-2-15,11-5 1 16,3-10-6-16,-2-11 8 0,-3-10 7 16,-4-6-4-16,3-4 4 15,1 0 10-15,3-9 1 16,3-14-1-16,4-5-10 15,-1-4-7-15,0 2-3 16,-4 2-15-16,-2 3 7 16,-7 10 11-16,-5 4 3 15,-2 4-2-15,-2 5 6 16,0 0-2-16,0 2-3 16,0 0-2-16,0 0-6 15,0 0-22-15,0 0-1 16,0 6 17-16,0 8 11 0,0 6 1 15,0 2-1-15,14 2-1 16,3 0 4-16,-3-6 3 16,-5-4-5-16,-9-7 3 15,0-4 2-15,0-1 0 16,-4 1 19-16,-17-3 1 16,-4 0-3-16,-4 0-22 15,-2-17-34-15,-2-5-68 16,0-7-130-16,4-5-336 15</inkml:trace>
  <inkml:trace contextRef="#ctx0" brushRef="#br0" timeOffset="96955.4">28107 699 254 0,'0'0'377'0,"0"0"-149"15,0 0-113-15,0 0-41 16,0 0-34-16,0 0-29 15,0 0-10-15,270-47-1 16,-270 43-111-16,0-3-252 16</inkml:trace>
  <inkml:trace contextRef="#ctx0" brushRef="#br0" timeOffset="97122.31">27721 618 825 0,'0'0'313'0,"0"0"-264"16,0 0-39-16,0 0-10 15,0 0-8-15,0 0-155 16,-22 35-181-16,6-22-290 16</inkml:trace>
  <inkml:trace contextRef="#ctx0" brushRef="#br0" timeOffset="98192.1">29041 863 262 0,'0'0'236'16,"0"0"-121"-16,0 0 21 16,0 0-29-16,0 0-26 15,0 0-29-15,0 0-28 16,-12-25-21-16,10 25 2 0,2 0 12 15,-2 0-7-15,-2 0-10 16,-7 2-5-16,-3 23-12 16,-5 8 3-16,1 9 7 15,5 1 7-15,7-6 0 16,6-6 1-16,0-9-3 16,2-10-2-16,15-7 4 15,1-5 28-15,3 0 9 16,0-12-5-16,-3-11-11 15,-5-9-12-15,-9-5-9 16,-4-5 7-16,0 0 2 16,0 5-6-16,0 6 0 15,-4 16-2-15,-3 4 11 0,5 9-12 16,-2 2 0 0,-6 0-25-16,-3 16 15 0,-3 13 10 15,-1 2 3-15,1 3-3 16,5-2-56-16,5-1-30 15,6-5-54-15,0-6-136 16,4-4-122-16</inkml:trace>
  <inkml:trace contextRef="#ctx0" brushRef="#br0" timeOffset="98605.39">29226 812 286 0,'0'0'209'0,"0"0"-75"16,0 0 7-16,0 0-35 16,0 0-12-16,0 0-31 15,-6-70-35-15,0 70-28 16,2 0-2-16,4 0-2 16,0 0-3-16,0 0-9 15,0 5-16-15,0 18 22 16,18 12 10-16,9 6 1 15,2 5 14-15,-2 0-14 16,-5-3 13-16,-6-9-12 16,-14-8-4-16,-2-11 2 15,0-8-6-15,0-6-12 16,0-1 18-16,0 0 78 0,0 0 46 16,-7-13-50-16,-2-8-53 15,0-4-2-15,9-1-3 16,0-3-9-16,0-3 0 15,7 2-7-15,11 2-1 16,7 2 0-16,8 8-49 16,5 8-68-16,9 10-106 15,6 0-73-15,-2 0-116 16</inkml:trace>
  <inkml:trace contextRef="#ctx0" brushRef="#br0" timeOffset="99331.37">29828 970 518 0,'0'0'176'16,"0"0"-148"-16,0 0 10 15,0 0 12-15,0 0-44 16,0 0-6-16,73 0 0 15,-54 0 5-15,-2 0 0 16,-1 0 6-16,-3 0-7 16,-1 0 14-16,1 0 34 15,-3-10-12-15,2-2-22 0,-1-4-2 16,-2-4-15 0,-7-2-1-16,-2 0-1 0,0-4-55 15,0 6 19-15,-2 4 26 16,-7 3 11-16,0 10 24 15,0 3-13-15,-2 0-9 16,-2 0-4-16,-3 16-2 16,-1 8-2-16,1 6 6 15,3 4 12-15,1 4-1 16,8 2-6-16,4 1 14 16,0-2-1-16,0-4 0 15,8-9-4-15,8-8-8 0,-1-10-4 16,6-8 19-16,3 0 0 15,5-3 35-15,5-20-29 16,1-5-13-16,-4-5 2 16,1-1-13-16,-5-1 0 15,-5 0-2-15,-3 3-1 16,-5 2-1-16,-5 10 1 16,-7 5 0-16,-2 8 0 15,0 7-9-15,0 0 4 16,0 0-1-16,0 0-11 15,-2 4 10-15,-9 11 7 16,3 2 2-16,4 3-2 16,4 3-6-16,0 1 6 15,17 5 5-15,9 1-3 16,-3-2 0-16,-10-7 4 0,-4-12-1 16,-9-2-5-16,0-5-9 15,0-1 9-15,0 1 5 16,-9 3 21-16,-9-1 1 15,3-2-16-15,1-1-11 16,5-1-49-16,5 0-53 16,4-22-160-16</inkml:trace>
  <inkml:trace contextRef="#ctx0" brushRef="#br0" timeOffset="99588.8">30499 666 461 0,'0'0'336'16,"0"0"-201"-16,0 0-67 0,0 0-13 15,0 0-31-15,0 0-24 16,0 0-35-16,4 32 35 16,1 12 10-16,-5 7-9 15,0 4 7-15,0 0 2 16,0-2 0-16,0-3-6 15,0-5 4-15,0-8-1 16,0-12-7-16,-5-9-109 16,-1-10-132-16,2-6-103 15</inkml:trace>
  <inkml:trace contextRef="#ctx0" brushRef="#br0" timeOffset="100531.88">30445 942 603 0,'0'0'119'16,"0"0"-57"-16,0 0-30 16,0 0 5-16,0 0-7 15,0 0-17-15,132 0-10 16,-116 0 22-16,-6 0 21 16,4 0-7-16,-1-12-3 15,-2 3-12-15,1-2-10 0,-4 3-5 16,-3 0-4-16,-3 4-5 15,0 2 6-15,-2 0-1 16,0 2-4-16,0 0 3 16,0 0-8-16,2 0-9 15,-2 0-6-15,2 6-4 16,4 12 15-16,-2 10 7 16,0 6 0-16,-1 4 2 15,1 0-1-15,0-3 10 16,0-9-10-16,4-8 4 15,-2-9 1-15,-1-4 1 16,-1-5-2-16,0 0 9 16,4 0 6-16,3-10 13 15,1-15-21-15,2-3-5 16,-1-4-5-16,8-4 0 0,-3 2 5 16,-1 5-5-16,-1 6 1 15,-7 9 2-15,-3 7-3 16,-3 6 12-16,-3 1 0 15,0 0-13-15,2 0-15 16,0 16 5-16,2 6 7 16,4 7 6-16,-6-2 4 15,2 4-2-15,-2-3-2 16,-2-5 3-16,0-4-1 16,0-10-1-16,0-2 2 15,0-7-4-15,0 0-2 16,2 0 10-16,-2 0 10 0,5 0-7 15,-1-7 0-15,6-12-13 16,5-4-19-16,-1 1 5 16,1 5 11-16,-1 2 1 15,-3 7-8-15,-5 4 10 16,-2 2 0-16,4 2-13 16,-2 0-9-16,5 12 22 15,3 10 1-15,-3 0 4 16,-5 0 8-16,-1-4 0 15,-3-4-8-15,0-3 0 16,1-6 2-16,-1-5-6 16,-2 0 0-16,0 0 7 15,0 0 8-15,0 0-2 0,2-13 3 16,5-9-17 0,6-9-55-16,1 2 24 0,3 3 23 15,1 1 8-15,-5 5-1 16,1 6 6-16,-3 4-1 15,-9 8 5-15,4 0 16 16,0 2-25-16,0 0-11 16,5 12 3-16,3 18 8 15,-3 5 16-15,-1 1-7 16,0-3-6-16,-3-8 3 16,-3-9-1-16,-2-9-5 15,-2-5-132-15,0-2-161 0,-6-19-333 16</inkml:trace>
  <inkml:trace contextRef="#ctx0" brushRef="#br0" timeOffset="100698.82">30921 667 81 0,'0'0'886'0,"0"0"-729"16,0 0-157-16,0 0-22 15,0 0-49-15,0 0-116 16,12 60 90-16,22-29-157 16</inkml:trace>
  <inkml:trace contextRef="#ctx0" brushRef="#br0" timeOffset="101351.95">31548 1037 212 0,'0'0'58'16,"0"0"-15"-16,0 0 29 16,0 0 34-16,0 0 52 15,0 0-53-15,0-36-31 16,0 33 13-16,0 3-17 0,0 0-27 15,0 0-26-15,0 0-10 16,0 0-4-16,0 0-3 16,0 0 4-16,0 0 3 15,0-2 11-15,0-1 37 16,0-6-3-16,0-1-18 16,-8-2-29-16,-1 2-3 15,0 0-1-15,4 3 1 16,-1 4 0-16,4 1-2 15,-3 2-2-15,3 0-14 16,-4 0 10-16,-6 0-1 16,3 0-6-16,-7 17 5 15,3 5 4-15,-1 5-4 0,4 5 2 16,1 3-1-16,5-1 5 16,1-4 2-16,3-4 2 15,0-8-2-15,0-9-14 16,0-9-30-16,0 0 14 15,5-3 30-15,10-23 18 16,3-6-18-16,-3 0-13 16,-1 4 1-16,-3 1 4 15,1 10 6-15,-4 0 4 16,-1 7-4-16,1 6 1 16,0 4-5-16,1 0 5 15,1 0 1-15,2 10 6 0,-1 14 21 16,2 4-5-16,1 2-4 15,-1-4-8-15,1-4-4 16,-4-5 0-16,1-5-6 16,7-10-106-16,1-2-104 15,2-10-109-15</inkml:trace>
  <inkml:trace contextRef="#ctx0" brushRef="#br0" timeOffset="101589.81">31827 836 385 0,'0'0'307'0,"0"0"-120"16,0 0-50-16,0 0 1 16,0 0-60-16,0 0-61 15,0-78-17-15,0 78-21 16,0 2-6-16,3 16 12 0,-1 14 15 16,0 14 8-16,1 8 2 15,-1 6-2-15,2 4 1 16,2-6-1-16,1-4 1 15,0-11-8-15,-2-11-1 16,-5-12-57-16,0-12-110 16,0-8-118-16,0 0-122 15</inkml:trace>
  <inkml:trace contextRef="#ctx0" brushRef="#br0" timeOffset="101779.45">31778 994 343 0,'0'0'507'0,"0"0"-273"15,0 0-122-15,0 0-18 16,0 0-48-16,0 0-40 16,47-8 20-16,-9 6-20 15,7 1 0-15,-10-1 2 16,-6-3-8-16,-4 3-43 16,-5-3-41-16,0-4-84 15,-4 1-196-15,-3-2-247 16</inkml:trace>
  <inkml:trace contextRef="#ctx0" brushRef="#br0" timeOffset="102454.25">32102 932 276 0,'0'0'173'0,"0"0"-50"16,0 0 13-16,0 0-47 16,0 0-48-16,0 0-24 0,2 12-12 15,3-4-4-15,-3 0 10 16,4-1 3-16,1 0 12 15,4-2-8-15,-2-3 2 16,2-2 6-16,1 0 13 16,-2 0-20-16,3 0 5 15,1-11-10-15,-1-4-14 16,-1-5-20-16,-6 3-11 16,-6 1-28-16,0 2 25 15,0 6 17-15,-14 2 9 0,-5 2 7 16,-3 4 1-1,-3 0 8-15,3 0-2 0,4 12-5 16,5 6 7-16,1 0 6 16,6 2-13-16,2 2 11 15,4 2-3-15,0 2-1 16,0-2-3-16,4 1 3 16,16-3-2-16,6-2 7 15,8-4 18-15,4-11-16 16,-5-5-1-16,1 0-2 15,-3-3-1-15,-4-17 1 16,0-3-4-16,-5-1-6 16,-2 0 1-16,-4 1-3 0,-3 1 8 15,-9 1-6 1,-2 6-1-16,0 0-2 16,-2 6 2-16,0 2 21 0,0 3-15 15,0 1 29-15,0 0-2 16,-8 3-13-16,-13 0-16 15,2 0-3-15,3 0-2 16,9 0-2-16,7 3-6 16,0 14-15-16,5 7 23 15,17 5 13-15,5 0-6 16,0-3-3-16,-8-5-4 16,-7-7 1-16,-8-2-2 15,-4-6 1-15,0-5 0 16,0 1 0-16,-8 0 6 0,-19 3 12 15,-6 0-18-15,-8 3-18 16,-3-1-161-16,1-5-149 16</inkml:trace>
  <inkml:trace contextRef="#ctx0" brushRef="#br0" timeOffset="107229.5">708 1317 629 0,'0'0'323'0,"0"0"-201"15,0 0-29-15,0 0-39 16,0 0-48-16,0 0-6 16,-2-14-2-16,35 24 2 15,12 24 2-15,2 14-2 16,-18 10-9-16,-18 10 9 15,-11 5-7-15,-22-5 7 16,-22-6 0-16,-1-9 5 16,0-16-3-16,11-6-2 15,10-12-68-15,8-12-299 16</inkml:trace>
  <inkml:trace contextRef="#ctx0" brushRef="#br0" timeOffset="107800.24">539 1552 407 0,'0'0'181'0,"0"0"-147"15,0 0-34-15,0 0-46 16,0 0-95-16,0 0 29 15,0 0-32-15</inkml:trace>
  <inkml:trace contextRef="#ctx0" brushRef="#br0" timeOffset="108786.3">539 1552 242 0,'116'66'180'0,"-116"-66"-91"16,0 0-6-16,0 0 2 15,0 0-43-15,0 0-2 16,9-8-36-16,-9 8 3 0,0 0-7 16,0 0-9-16,0 0 8 15,0 0-16-15,0 0 6 16,0 0 3-16,0 0 8 15,0 0 2-15,0 0 1 16,0 0 3-16,0 0-3 16,0 0-2-16,0 0 7 15,0-9 14-15,0 0-10 16,0-3-3-16,-2 1 1 16,-3-6 1-16,3 3 18 15,-3-1 3-15,3 3-6 16,-2 3 22-16,-1 3-17 0,3 2 3 15,0 1-18-15,0 3-14 16,0 0 12-16,2 0-5 16,-3 0 6-16,3 0-9 15,-2-1-1-15,2 1-2 16,-2 0-1-16,2 0 5 16,-3 0-3-16,-1 0-4 15,-5 0-7-15,-2 0-7 16,-3 9 10-16,1 3-6 15,2 0 10-15,2 1-2 16,0 1 1-16,3 0-9 16,-2 2 4-16,4 0 5 15,-2 0 2-15,6-2-5 0,0-2 3 16,0-4-9-16,0-4-3 16,0 0 6-16,10-2 6 15,-2-2-5-15,0 0 1 16,1 0 5-16,0 0-17 15,-2 0 17-15,0 0 8 16,-3 0-3-16,2-8 6 16,-1 0-7-16,2-3 2 15,0 0-4-15,-5 3 8 16,0 1-5-16,0 0 4 16,-2 3 1-16,0 0 27 15,2 2 3-15,-2-4-20 16,0 2-4-16,2-1 12 15,-2-2-9-15,0 2-12 0,3 3 3 16,-3 2 6-16,0-3-3 16,2 3-12-16,-2 0 3 15,0 0-2-15,2 0-4 16,-2 0-1-16,0 0 2 16,0 0-3-16,0 0-2 15,0 0-1-15,0 0 1 16,0 0-10-16,3 12-2 15,6 14 18-15,2 6 5 16,0 2-5-16,2-5 4 16,-2-9-2-16,-4-8-2 0,2-9-3 15,-5-3 1 1,-1 0-3-16,5 0 5 0,4 0 4 16,7 0-4-1,2-12-31-15,-3-4-37 0,-9 4-63 16,-9 3-197-16</inkml:trace>
  <inkml:trace contextRef="#ctx0" brushRef="#br0" timeOffset="110525.07">385 3778 10 0,'0'0'109'0,"0"0"-15"15,0 0 7-15,0 0 26 16,0 0-28-16,0 0 27 16,0-53-40-16,0 45-4 15,0 0 8-15,0 0-24 16,0 3-12-16,0 0-6 15,0 2-24-15,0 0 6 16,0 3-10-16,0 0-10 16,0 0 8-16,0 0-14 15,0 0-4-15,0 0 0 0,0 0-7 16,0 0-3-16,0 11-14 16,0 10 5-16,0 8 19 15,0 3 1-15,0-3 3 16,0 2-3-16,0-6 0 15,0-2 1-15,-4-5-1 16,1-6 3-16,3-7-2 16,-2-2-2-16,2-1 0 15,0-2 6-15,0 0-4 16,0 0-1-16,0 0 3 16,0 0-1-16,0 0 3 15,0 0 2-15,0 0-6 16,0 0 3-16,0 0 0 15,0 0-4-15,0 2-1 0,0 0-5 16,0 3-4-16,0 4-5 16,0 2 13-16,0-6 2 15,0 2 0-15,0-7 0 16,0 0 0-16,0 0 1 16,0 0 0-16,-2 0 5 15,2 0 0-15,0 0-1 16,0 0 7-16,0 0 3 15,0 0-7-15,0-12 2 16,4-8-11-16,8 1-3 16,1 3-3-16,-4 4 3 15,0 6-9-15,4-2-7 16,1 4 8-16,5 2-4 0,6 2 3 16,-3 0 12-16,1 0-13 15,-6 6 4-15,-3 8-8 16,-5 4 5-16,-7-3-7 15,-2 2-10-15,0-2 1 16,-2-1-2-16,-16-2 16 16,-4-3 14-16,-5-1 21 15,0-2 19-15,3-2 4 16,1-4-3-16,6 0 13 16,5 0-13-16,1 0 3 15,7 0 1-15,2 0-3 16,0 0-8-16,2 0-14 0,0 0-6 15,0 0-6-15,0 0-5 16,0 0 0-16,0 0-3 16,0 0 0-16,0 0 1 15,0 0-1-15,0 0 0 16,0 0-20-16,0 0-24 16,0 0-51-16,0 0-102 15,0 0-58-15,0-7-253 16</inkml:trace>
  <inkml:trace contextRef="#ctx0" brushRef="#br0" timeOffset="110999.88">612 3467 317 0,'0'0'403'0,"0"0"-272"15,0 0-42-15,0 0 16 16,0 0-36-16,0 0-28 16,-17-12-33-16,17 12 4 15,0 0 19-15,0 0-31 0,9 4-14 16,11 25 14-1,6 22 4-15,8 17-1 0,-10 14 1 16,-4 11-5-16,-11-1 3 16,-9-6 2-16,0-4-4 15,-11-10-6-15,-13-9 2 16,-1-7 4-16,-2-12 26 16,3-10-4-16,6-8-2 15,3-12-1-15,10-4 0 16,5-8-10-16,0 0 13 15,0-2 0-15,0 0 9 16,-3 0-3-16,3 0 3 16,-2 0-7-16,2 0-18 0,0 0-1 15,-2 0-5 1,2 0-50-16,0 0-94 0,0 0-424 16</inkml:trace>
  <inkml:trace contextRef="#ctx0" brushRef="#br0" timeOffset="128963.34">1246 6549 134 0,'0'-4'266'0,"0"2"-157"16,0-2-6-16,0-3-1 16,0 0-34-16,2-1-24 15,0-1-22-15,-2 4-8 16,0 1 35-16,0 2 8 16,0 2 1-16,0 0-2 15,0-2-16-15,0 2-7 16,0 0-13-16,0 0-20 0,0 0-23 15,0 4-10-15,0 20 13 16,-17 16 20-16,-8 12 6 16,-2 10 3-1,-4 4-5-15,0 1 4 0,-3-3 3 16,1-8 3-16,4-7-4 16,0-6-7-16,4-8 0 15,7-10-3-15,3-8 2 16,8-8-2-16,2-7 2 15,5-2 4-15,0 0 23 16,0-11 4-16,0-19 31 16,0-7-64-16,0 4-9 15,3 6 9-15,2 8 16 16,-1 6-10-16,0 5-12 0,-2 4-2 16,3 4 0-16,-5 0-12 15,6 0 2-15,4 0 11 16,7 13 7-16,6 10 7 15,3 5-5-15,3 2 0 16,0 0-2-16,3 0 5 16,-3-8 3-16,-2-4-7 15,-6-8 1-15,2-10-1 16,-1 0 0-16,5-17 11 16,0-20-6-16,2-7-6 15,-7-4-13-15,-9-8 7 16,-8-4-20-16,-5-5-42 15,0 0 20-15,0 0 40 0,-5 7 8 16,-4 7 1 0,0 12 4-16,3 5 4 0,1 3-3 15,-1 6 7-15,-1 2 0 16,-2 8-4-16,0 2 3 16,3 8-9-16,1 3 5 15,2 2-8-15,-1 0-12 16,-5 0-8-16,1 0 17 15,-8 0 3-15,1 7 0 16,-4 11 0-16,3 5-3 16,1 4 2-16,-1 5-4 15,5 9-4-15,1 5 9 16,7 10 0-16,3 4-4 16,0 0-2-16,7-7 3 0,10-15-9 15,6-15 3-15,1-11 0 16,3-5 9-16,4-7 34 15,9 0-1-15,3-17-15 16,1-12-18-16,-4-5-115 16,-3-7-181-16,-8 1-325 15</inkml:trace>
  <inkml:trace contextRef="#ctx0" brushRef="#br0" timeOffset="130720.77">1750 6928 244 0,'0'0'120'16,"0"0"-94"-16,0 0-19 16,0 0 4-16,0 0 60 15,0 0-4-15,-6-53-38 16,6 52 23-16,0 1 14 15,0 0-7-15,0 0-17 16,0 0-37-16,0 0-5 16,0 0-13-16,0 0-13 15,0 1 26-15,-2 12 2 16,0-3 1-16,0-2 3 0,0-5-3 16,2 0 1-16,0-3 1 15,0 0 6-15,0 0 32 16,0 0 2-16,0 0 11 15,0 0 6-15,-2-6-15 16,-3-12-27-16,1-7-19 16,-5-1-1-16,-2-1 2 15,0 1 0-15,-3-1 4 16,1 3 0-16,-1 4 21 16,1 4-2-16,4 6-4 15,0 5-6-15,2 0-3 16,1 5-12-16,-3 0-4 15,-5 0-8-15,1 7 5 0,-7 12 6 16,3 9-5-16,-4 8 3 16,-1 7-3-16,7 1 5 15,-1 2 0-15,5 0 1 16,9-6-8-16,0-4-3 16,2-4 7-16,0-8-14 15,0-6 5-15,8-8 9 16,3-8-60-16,5-2 64 15,7-5 0-15,0-20 0 16,4-5-10-16,-2-2-12 16,-5 2-42-16,-2 0 28 15,-2 1 0-15,-1 2 27 16,1-1 2-16,-3 8 7 16,1 4 13-16,-6 8 28 0,-3 4 10 15,-5 4-22-15,2 0-29 16,-2 0-2-16,2 23-39 15,2 12 20-15,2 4 21 16,2 7 17-16,3-2-5 16,1-5-9-16,-1-3 7 15,-1-9-10-15,2-9 3 16,-5-8-3-16,1-10-1 16,4 0 1-16,1-14 52 15,5-18-23-15,-1-9-16 16,4-7-13-16,-1-5-34 0,0-12-31 15,0-1 7-15,-3-4 30 16,-3 2 20 0,-5 3 8-16,-5 7 7 0,-2 10 72 15,0 7-31-15,-2 14 0 16,0 7-18-16,0 9-4 16,0 8-11-16,0 3-15 15,0 0-15-15,0 0-14 16,0 2-2-16,-6 20 30 15,-5 5 1-15,0 10 0 16,0 5 2-16,2 6 0 16,3 10 3-16,-2 6-1 15,6 4-1-15,0 2 6 16,2-5-5-16,0-3 3 0,0-7-6 16,0-9 10-16,0-13-11 15,4-11-4-15,10-9-5 16,3-13 9-16,6 0 50 15,4-9 15-15,6-23-31 16,0-8-19-16,-1-6-15 16,-3-2-38-16,-3 5-42 15,-5 4 34-15,-4 9 45 16,-1 9 1-16,-3 9 0 16,-3 4 14-16,-2 8-2 15,-1 0-12-15,1 0-5 16,4 3 2-16,-1 14 1 15,1 6-13-15,-6-3 5 0,-1 2 7 16,-1-3-5-16,-4-2-14 16,0-5 21-16,0-4 1 15,0-2 9-15,0-5-8 16,0 1 0-16,0-2 0 16,0 0 14-16,0 0 2 15,0 0 18-15,0-17 0 16,-4-9-35-16,-5-3-14 15,-1-5 14-15,2-2 6 16,-3 4-2-16,1 0-1 16,-1 4-1-16,3 10-2 15,-2 5 2-15,4 6 0 0,4 7 22 16,-5 0-24 0,1 0-16-16,-6 25-3 15,1 7 13-15,-2 5-2 0,1 6-3 16,4-1 11-16,-1 2 0 15,4-2-2-15,5-6 2 16,0-7-11-16,0-6 11 16,0-11 0-16,2-6-3 15,5-6-42-15,0 0 45 16,2-6 3-16,0-20-3 16,2-6-30-16,0-3 17 15,3 2 2-15,1 3 11 16,-1 1 5-16,-1 10-4 15,-3 3 8-15,0 8 8 16,-6 4 2-16,-2 4-19 0,1 0-6 16,1 4-19-1,0 20 22-15,6 6 3 0,-1 8 10 16,3 2 15-16,9-2-3 16,-3-6 1-16,4-6 6 15,0-12-13-15,-4-8 2 16,0-6 14-16,0 0 11 15,1-23-1-15,2-14-31 16,-3-7-11-16,-3-4-65 16,-11 0-89-16,-4 2-114 15,0 3-209-15</inkml:trace>
  <inkml:trace contextRef="#ctx0" brushRef="#br0" timeOffset="130946.69">1825 6665 476 0,'0'0'333'16,"0"0"-146"-16,0 0-71 16,0 0-74-16,0 0 11 15,0 0-2-15,160-56-29 16,-88 39-9-16,-5 3-11 15,-13-3-2-15,-17 1-59 0,-14-2-152 16,-17-4-245-16</inkml:trace>
  <inkml:trace contextRef="#ctx0" brushRef="#br0" timeOffset="133008.43">3158 6382 134 0,'0'0'324'16,"0"0"-123"-16,0 0-47 0,0 0-66 15,0 0-24-15,0 0 7 16,4-49-46-16,-4 49-25 16,0 0-2-16,3 0-4 15,-1 5-7-15,0 20 6 16,0 16 7-16,1 16 22 15,-3 13 11-15,0 12-18 16,0-1-5-16,0-5-6 16,-7-12-3-16,-4-18 0 15,2-12 0-15,0-16 4 16,7-9 3-16,2-9 8 16,0 0 9-16,0 0 26 0,0 0 7 15,0-5-3-15,0-24-40 16,7-6-14-16,8-12-1 15,6 1 7-15,5 0-7 16,6 7-46-16,5 7 27 16,3 11-3-16,3 16 11 15,3 5-14-15,-1 5 21 16,-5 25 3-16,-9 4 0 16,-16-1-10-16,-9 0-35 15,-6-2 17-15,-12-1 18 16,-23-2 9-16,-10-2 2 0,-4-5 10 15,-3-4-10-15,8-7 4 16,7-8 3-16,5-2-7 16,10 0 12-16,4-8 7 15,7-11 9-15,7 2 3 16,1-1 7-16,3 5-9 16,0 8-2-16,0 5-10 15,0 0-3-15,0 0-10 16,0 0-3-16,0 0-2 15,0 0-2-15,0 0-5 16,0 0 1-16,0 5 7 16,3 9 0-16,9 3 6 15,5-2-5-15,0-1 0 16,5-1-1-16,3-6-18 0,4-4 18 16,4-3 0-16,3 0 11 15,-1-20-5-15,1-12-1 16,-5-6-5-16,-2-9-2 15,-2-1-3-15,-7-3-3 16,-2 6 8-16,-2 9 1 16,-8 8 0-16,2 12-1 15,-6 11 1-15,-2 0 0 16,-2 5-1-16,0 0-13 16,0 0-11-16,0 0-9 15,0 12 7-15,0 10 24 16,-4 10 4-16,-5 6 3 15,2 5 0-15,1 4-2 0,1 3 1 16,5-2-3-16,0-6 3 16,0-8-4-16,5-8-1 15,10-11-2-15,3-9-26 16,0-6 29-16,4-4 10 16,-2-22-10-16,-2-8-6 15,-3-4-14-15,-4-6-29 16,-1 0 27-16,1-2 8 15,-3 3 14-15,4 5 3 16,1 8-3-16,1 6-3 16,-3 11 3-16,-5 4 0 15,1 6 12-15,-4 3-8 16,-3 0-2-16,0 0-2 16,0 0-24-16,0 12-21 0,0 15 45 15,0 4 11-15,0 2-3 16,0 3 4-16,0-1-9 15,0-1 1-15,11 0-1 16,-1-7-3-16,4 0 12 16,-3-9-12-16,-2-10 0 15,0-4-4-15,0-4 7 16,4 0-3-16,1-23 35 16,3-9-25-16,1-6-7 15,-5-1-3-15,-1-2-2 16,-3 1-3-16,-3 6 4 0,2 8 2 15,-4 8 5 1,0 8 11-16,0 8 6 0,-4-2-8 16,0 4-15-16,0 0 0 15,0 0-4-15,0 0-48 16,0 13 29-16,0 10 23 16,0 12 1-16,0 3 10 15,0 1-10-15,0 2 5 16,7-7 0-16,13-7-6 15,1-8-10-15,-4-11 10 16,3-8 8-16,-5 0 21 16,2-10 9-16,-2-19-20 0,-1-6 6 15,-6-4-24 1,-3-1-3-16,-5 0-48 0,0 0-127 16,0-2-319-16</inkml:trace>
  <inkml:trace contextRef="#ctx0" brushRef="#br0" timeOffset="133314.6">3997 6186 746 0,'0'0'150'0,"0"0"-89"16,0 0-61-16,0 0-60 15,0 0 52-15,0 0 8 0,19 10 13 16,-15-8-13-16,2-2 0 16,-6 0 48-16,0 0 75 15,0-18-9-15,0-8-99 16,0 0-14-16,0 4-2 16,0 6 0-16,-2 8-2 15,-6 8-6-15,2 0-4 16,1 19-84-16,3 25 9 15,2 14-17-15,0 5-154 16,15-1-213-16</inkml:trace>
  <inkml:trace contextRef="#ctx0" brushRef="#br0" timeOffset="133780.21">4282 6708 581 0,'0'0'190'0,"0"0"-70"16,0 0-76-16,0 0 13 15,0 0-20-15,0 0-11 16,71-165-3-16,-66 129-6 16,1-2 0-16,-6 1-2 15,0-3-8-15,0 4-7 16,0-1-7-16,0 5-6 0,0 3-3 15,-4 11 16-15,-1 7-3 16,0 8 1-16,5 3-4 16,-2 0-3-16,-2 0-1 15,-2 0 3-15,-5 12 7 16,-1 11 3-16,-1 4-3 16,1 11 3-16,1 6-3 15,3 7-8-15,4 9 6 16,0 10 2-16,4 3 10 15,0-6-8-15,0-11-1 16,0-17 0-16,12-15 0 16,3-12 2-16,-1-9 6 0,1-3 34 15,-1 0 7-15,3 0-25 16,6-5-8-16,0-22-9 16,1-7-8-16,5-8-107 15,-3-5-155-15,1 1-353 16</inkml:trace>
  <inkml:trace contextRef="#ctx0" brushRef="#br0" timeOffset="135122.41">4639 6553 20 0,'0'0'143'16,"0"0"-11"-16,0 0 8 16,0 0-62-16,0 0-25 15,0 0-21-15,15 51 3 16,-13-44-18-16,-2 1 2 15,2-2-7-15,-2 0 1 0,0-1-4 16,3 0-3-16,-1 1-5 16,-2-3 7-16,0-3-1 15,0 0 0-15,0 0 12 16,0 0 8-16,0-7 30 16,0-15-33-16,0-2-24 15,-9 0 2-15,-4-3 9 16,-1 8 4-16,1 0 19 15,2 10-9-15,1 3-2 16,4 3-23-16,2 3 3 16,-3 0-13-16,1 0 4 15,-2 9-2-15,0 17 6 0,-3 8 2 16,1 11 0 0,2 8 9-16,1 3 3 0,7 1-9 15,0-7 9-15,0-10-10 16,7-10-4-16,11-14 0 15,3-15 2-15,4-1 15 16,4-19 30-16,-2-25-19 16,-2-12-5-16,-3-8-7 15,-4-5-14-15,-5-5 0 16,-4 1 11-16,-7 4-6 16,-2-2 2-16,0 10 4 15,0 6 10-15,-2 13-1 16,0 14 9-16,2 12-9 0,0 9-3 15,0 7 4 1,0 0-21-16,0 0 0 0,0 0-5 16,-2 0-9-16,0 21-3 15,-1 13 14-15,-2 8-1 16,-1 6 4-16,-1 6 0 16,-1 4 8-16,3 7-5 15,5 3-2-15,0 2-1 16,0-7 0-16,0-10 1 15,0-10-1-15,9-16-12 16,0-8 12-16,-1-9 3 16,4-8-1-16,-1-2 0 15,7 0 2-15,5-16 17 16,-2-13-10-16,2-6-11 0,-1-8-23 16,-2-3-14-16,0 4 14 15,-4 4 23-15,-5 6 3 16,0 6 6-16,-5 8-3 15,2 6 10-15,-6 8 5 16,0 4-15-16,-2 0-6 16,0 0-13-16,0 12-40 15,0 15 35-15,0 14 13 16,0 1 5-16,0 3 8 16,-2-4-2-16,2-2 0 15,0-3-3-15,0-9 0 16,0-3 3-16,0-6-6 15,0-9 0-15,0-7-1 0,4-2 1 16,7-6 3-16,5-22 5 16,-1-10-4-16,1-5-8 15,1-1 8-15,2 4-1 16,-1 0-2-16,-1 8 1 16,-1 10-1-16,-3 10 0 15,-6 8 0-15,0 4-1 16,0 0-28-16,-1 14 18 15,0 15 1-15,1 10-3 16,-2 3 12-16,-3 5 5 16,-2-3 10-16,0-5-1 15,3-6-14-15,-3-11 6 16,2-10-2-16,0-8-3 16,-2-4 4-16,2 0 9 0,0-2 15 15,5-23-29-15,4-12-18 16,7-7-26-16,2-7 7 15,0 3 7-15,2 6 19 16,-4 7 10-16,3 14 1 16,-6 5 2-16,1 8 13 15,-3 6-15-15,-2 2-4 16,0 3 0-16,0 24 0 16,0 4 4-16,-1 6 7 15,0-1 5-15,1 0 7 16,3-7-8-16,-3-7 9 15,-2-8-8-15,0-6-5 16,-5-6-3-16,3-2 1 0,2 0 3 16,2-18 12-16,2-19-17 15,5-9-3-15,-5-8-101 16,-3-6-103-16,-6 0-457 16</inkml:trace>
  <inkml:trace contextRef="#ctx0" brushRef="#br0" timeOffset="135437.1">5241 6180 435 0,'0'0'171'0,"0"0"-95"0,0 0-76 16,0 0 0-16,0 0 0 15,0 0 12-15,0 120 22 16,17-116 34-16,1-4 50 15,-5 0 15-15,3-16-56 16,-5-11-37-16,-7-2-23 16,-4 0-17-16,0-3-6 15,-11 6-12-15,-11 3-8 16,-3 11 26-16,-2 10 0 16,6 2 0-16,-2 17-42 15,5 26 20-15,3 11 6 16,13 8-5-16,2 3-38 15,2-1-34-15,27-8-94 0,2-10-128 16</inkml:trace>
  <inkml:trace contextRef="#ctx0" brushRef="#br0" timeOffset="136263.17">5789 6679 153 0,'0'0'102'15,"0"0"-49"-15,0 0 41 0,0 0 41 16,0 0 6 0,0 0-12-16,11-9-30 0,-11-11-5 15,0-1-42-15,0-7-19 16,0-2-3-16,0 0-17 15,-9 4-8-15,-1 4-1 16,2 5-4-16,-3 10-5 16,2 0 5-16,-2 6 3 15,-2 1 18-15,-3 0-9 16,-2 0-12-16,0 6-8 16,-2 15 4-16,2 11-3 15,-2 5 6-15,5 7 2 16,1-2-3-16,10 0 1 15,4-7 1-15,0-6-7 16,8-11 18-16,15-6-11 16,4-12 2-16,0 0-2 0,0-15 0 15,-6-18-17-15,-5-7-13 16,-3-2 20-16,-3 4 10 16,-4 2 0-16,1 4 7 15,-7 9 7-15,0 3 32 16,0 10-1-16,0 6-3 15,0 4-10-15,0 0-25 16,0 0-7-16,0 0-16 16,2 11-2-16,2 15 9 0,4 12 9 15,0 14 0 1,1 10 5-16,-1 10-2 0,2 5-1 16,-6 1 8-16,1 4-6 15,-3-2-4-15,0 1 1 16,0-9-1-16,0-10 0 15,-2-16 8-15,0-14-6 16,0-10 0-16,0-12-1 16,0-4 4-16,0-2-3 15,0-4-2-15,0 0 1 16,0 0-1-16,0 0 5 16,-2 0 10-16,-11 0 39 15,-3-13-16-15,-3-12-17 16,-2-8 2-16,1-4-23 15,3-9 0-15,3-2 4 0,7-8-10 16,7-3 6 0,0-3-7-16,9 0-20 0,16 8-25 15,2 8-29-15,-3 3-21 16,-1 12-30-16,-8 1-34 16,-7 5-88-16,-2 4-285 15</inkml:trace>
  <inkml:trace contextRef="#ctx0" brushRef="#br0" timeOffset="138083.94">6655 6309 346 0,'0'0'218'16,"0"0"-110"-16,0 0-17 15,0 0 5-15,0 0-2 16,0 0-17-16,0-9 1 15,0 7-19-15,0 2-18 0,-4 0-25 16,-9 0-14-16,-7 0-2 16,-3 4 0-16,-1 14 0 15,6 4-1-15,4 1-6 16,10-2 1-16,4 2-32 16,0-2 11-16,10 3 2 15,11 3 20-15,8-1 2 16,10-2-3-16,-4 0 1 15,3-4-2-15,-11-5 6 16,-14-1-1-16,-13-1-1 16,0-1-27-16,-9 0 18 15,-18 0 12-15,-6-6 17 0,-5-2 3 16,5-4-5 0,0 0 18-16,6-4 9 0,6-14 8 15,5-4 11-15,8 4 0 16,3 2-29-16,3 4-3 15,2 8-11-15,0 1-3 16,0 3 0-16,0 0-15 16,0 0-4-16,0 0 4 15,0 0 7-15,0 0-2 16,0 0-5-16,0 0-8 16,0 0 3-16,0 0 1 15,0 0-1-15,0 0-8 16,11 0 12-16,16 9 1 0,8 1 1 15,8 0-1-15,4-1-4 16,-2-9-11-16,-3 0-2 16,-1 0 14-16,-10-23 2 15,-8-5 1-15,-2-5 8 16,-5-8-8-16,-5-1-7 16,-3-4 7-16,-1-3-6 15,-5-2 6-15,-2-4-4 16,0-1 3-16,0 8 1 15,0 8 6-15,0 14-6 16,0 12 6-16,0 5-4 16,0 7-1-16,0 2-1 0,0 0-10 15,0 0-12 1,0 16 8-16,0 14 9 0,0 11 2 16,0 2 3-16,0 8 2 15,0-1-2-15,0 4 0 16,-4 1 3-16,1 1 2 15,1-3-3-15,2-4-1 16,0-13-1-16,0-14-3 16,5-12-15-16,11-10-19 15,4 0 37-15,4-3 35 16,5-20-18-16,0-7-6 16,-2-6-8-16,2-3-3 15,-2-5 0-15,-3 3-23 16,1 3 9-16,-8 4 8 15,-5 10 3-15,-5 4 0 0,-7 13 3 16,0 5-8 0,0 2-13-16,0 0-22 0,-7 0 41 15,-11 9 2-15,-7 16 3 16,-2 8-2-16,8 2 0 16,3 10-2-16,9 3-9 15,7-2 3-15,5-2-1 16,26-8 1-16,11-14 7 15,3-10 14-15,-1-12 1 16,-1 0-4-16,-10-31-11 16,-8-8-59-16,-3-9 6 15,-4-6-17-15,-5-3 45 16,1 1 22-16,-6 4 3 16,-1 4 14-16,0 6 27 0,-2 7 20 15,1 14 3-15,-2 11-14 16,-2 6 5-16,1 4-42 15,-1 0-13-15,0 0-23 16,3 12 8-16,0 23 14 16,-1 16 2-16,-4 14 19 15,0 16-11-15,0 22 4 16,0 15 1-16,-7 13-8 16,-4 7-3-16,2-2 1 15,3-8-2-15,1-12 0 16,5-21-1-16,0-28-1 15,0-22 0-15,0-23-42 16,-2-19-75-16,-1-3-19 0,-1-25-18 16,-5-17-702-16</inkml:trace>
  <inkml:trace contextRef="#ctx0" brushRef="#br0" timeOffset="138339.79">7351 6541 504 0,'0'0'159'16,"0"0"-17"-16,0 0-111 15,0 0-17-15,0 0-12 16,0 0 13-16,284-99-14 0,-258 102 14 16,-14 9-15-16,-12 0-10 15,0 2-25-15,-14 2 35 16,-24 2 14-16,-12-1 29 15,-10 4-2-15,0-1-29 16,10-3-11-16,12 0-2 16,17-9-150-16,21-8-205 15</inkml:trace>
  <inkml:trace contextRef="#ctx0" brushRef="#br0" timeOffset="138693.34">7810 6342 236 0,'0'0'224'15,"0"0"-53"-15,0 0-64 16,0 0-54-16,0 0 15 16,0 0-51-16,-4-46-4 15,-9 46-13-15,1 0-2 16,4 14 1-16,1 2-6 15,7 8 0-15,0 5-12 16,0 3 10-16,9 4 6 16,13 2 6-16,5-3-15 15,0-2 25-15,-5-11 4 0,-13-8 20 16,-5-11 10 0,-4 0 10-16,0-3 10 0,-16 0-33 15,-19 0 35-15,-11 0-33 16,-8 0-34-16,2-17-2 15,1-10-143-15,2-4-134 16,-2-3-245-16</inkml:trace>
  <inkml:trace contextRef="#ctx0" brushRef="#br0" timeOffset="138891.51">7133 6024 832 0,'0'0'188'0,"0"0"-78"0,0 0-74 16,0 0-31-16,0 0 1 15,0 0 4-15,265-92-9 16,-236 92-1-16,-9 14-183 16,-13 6-115-16,-7-3-136 15</inkml:trace>
  <inkml:trace contextRef="#ctx0" brushRef="#br0" timeOffset="139467.4">508 7907 130 0,'0'0'0'15</inkml:trace>
  <inkml:trace contextRef="#ctx0" brushRef="#br0" timeOffset="140911.94">1013 8781 67 0,'0'0'245'0,"0"0"-88"0,0 0 15 15,0 0-99-15,0 0 33 16,0 0-19-16,10-69-2 16,-8 65-26-16,0 3-6 15,0 1-14-15,-2 0-7 16,0 0-14-16,0 0-18 15,0 0-7-15,0 24-43 16,0 15 39-16,0 10 11 16,0 6 15-16,0 3-1 15,0-2-5-15,0-8 9 16,0-9-16-16,0-4 0 16,0-7-2-16,3-10-39 0,1-8-105 15,8-10-54-15,5 0-166 16,8-10 60-16</inkml:trace>
  <inkml:trace contextRef="#ctx0" brushRef="#br0" timeOffset="141183.41">1293 8951 172 0,'0'0'343'16,"0"0"-163"-16,0 0-75 15,0 0-2-15,0 0-28 16,0 0-62-16,0-24-13 0,0 24-9 15,0 0 4 1,0 0-17-16,0 0 14 0,2 0 8 16,-2 0 16-16,2 0 7 15,2 0 9-15,1-6 56 16,-1-8-46-16,0-2-35 16,-4-1-7-16,0 6-11 15,0 1-21-15,0 4-3 16,-6 4 32-16,4 2-116 15,2 0-107-15,2 15-138 16</inkml:trace>
  <inkml:trace contextRef="#ctx0" brushRef="#br0" timeOffset="142127.84">2988 8414 95 0,'0'0'270'0,"0"0"-122"16,0 0-58-16,0 0 0 0,0 0 2 16,0 0-29-16,16-123-25 15,-16 123 22-15,-4 0-50 16,-16 0-6-16,-5 9-1 16,-6 14 1-16,0 5 1 15,2 4 11-15,5 1-10 16,6 1 2-16,11-2-8 15,7 0-18-15,0 0 2 16,9 0 16-16,18 5 6 16,10 0 12-16,6 4 3 0,-1-5-8 15,-8-7-9-15,-16-6-4 16,-14-10-1-16,-4 0-35 16,-2-1 36-16,-23-3 0 15,-8 0 27-15,-3-3 14 16,0-4-6-16,5-2-6 15,9 0-6-15,8 0 9 16,8 0 5-16,4 0-16 16,-1 0-2-16,3 0-19 15,0 0-3-15,0 0-24 16,0 0-66-16,0 0-82 16,5-2-203-16</inkml:trace>
  <inkml:trace contextRef="#ctx0" brushRef="#br0" timeOffset="142787.31">3094 8753 725 0,'0'0'64'0,"0"0"-58"16,0 0 15-16,0 0-11 15,0 0 3-15,0 0-13 16,220-55 0-16,-202 42 0 16,-7-6 8-16,-7 2-5 15,-4-4-3-15,0-1-20 0,0 0 20 16,-2 4 0-16,-9 4 14 16,3 5-14-16,-4 2-5 15,1 5-9-15,-3 0-2 16,-3 2 16-16,-5 0 0 15,-1 0-4-15,4 8 4 16,-2 9 3-16,8 4 2 16,4 11 26-16,4 10 16 15,5 9-8-15,0 2-10 16,11-2 6-16,14-9-16 16,0-12-19-16,-1-12 2 15,1-12 10-15,0-6-6 16,1-8 46-16,-2-24-9 0,-1-15-23 15,-1-6-14-15,-4-7-3 16,2-3-3-16,0 3 0 16,0 2-23-16,-2 0 5 15,-1 0 15-15,-5 6-12 16,-3 5 15-16,-3 12 8 16,-4 8-4-16,-2 13 24 15,0 9 8-15,0 5-36 16,0 0-21-16,0 3-2 15,0 24 23-15,-8 8 3 16,-3 14 1-16,1 6 1 16,6 8-4-16,2 5 3 0,2 0-3 15,0 1 4 1,0-8 3-16,0-3-6 0,0-12 2 16,-4-11-4-16,-1-12-13 15,1-16-158-15,2-7-159 16,2-4-282-16</inkml:trace>
  <inkml:trace contextRef="#ctx0" brushRef="#br0" timeOffset="143821.84">3615 8654 79 0,'0'0'826'16,"0"0"-632"-16,0 0-144 15,0 0-39-15,0 0 16 16,0 0-18-16,118-7-9 15,-105 7 9-15,-3-2-3 0,-8-1-4 16,-2-3 13-16,0-2-15 16,0-5-5-16,0-1-19 15,0-5-5-15,-6 1-27 16,-4 2-24-16,-1 0-39 16,3 4 27-16,-4 3 90 15,1 6-6-15,0 3 3 16,-3 0 5-16,-1 0 7 15,-3 16 11-15,0 6 8 16,0 6 10-16,5 6 18 16,6 5-15-16,3 0-14 15,4 1-14-15,0-1-3 16,6-10 15-16,12-4-23 16,2-9 18-16,2-11 6 0,-1-5-7 15,4 0 16-15,-2-9-11 16,6-15-8-16,0-6-14 15,0-7-4-15,-2 2-27 16,-2 1 7-16,-3 1 16 16,-2 8 8-16,-4 4 2 15,-5 7-1-15,-4 8 0 16,-2 4 17-16,-3 2 7 16,0 0-25-16,2 0-3 15,3 0-2-15,-1 8 5 16,-1 4 6-16,0 1-6 15,-3-1 0-15,0-3 9 16,-2-2-6-16,0-3-1 0,0-3 0 16,0-1 0-16,0 0 18 15,0 0-16-15,0 0-4 16,0-1-7-16,-4-16 2 16,-6 2-11-16,1-4 7 15,1 5 9-15,1 2 1 16,2 2-1-16,1 7-1 15,2 1-3-15,-1 2-3 16,-1 0-4-16,-5 0-6 16,-4 12 4-16,-3 11 12 15,0 9 1-15,8 5 0 16,3 2-2-16,5-1-4 0,0-1 2 16,9-7 4-16,16-6 5 15,2-8-1-15,2-10 15 16,4-6 0-16,0 0 1 15,1-28-1-15,-3-11-17 16,0-12-2-16,-2-4-2 16,-6-1-28-16,-6 0 13 15,-3-6 9-15,-10-6 6 16,-2-5 4-16,-2-1-2 16,0 10 4-16,0 16 26 15,-4 21 1-15,0 15 6 16,1 10-5-16,3 2-32 15,-4 0-8-15,-1 23-11 0,-2 14 17 16,3 9 2-16,-2 3 3 16,3 6-1-16,3 3 7 15,0 5-4-15,0 4 3 16,0 2 0-16,0-8 1 16,0-4-5-16,0-15-4 15,0-14-8-15,0-14 5 16,7-11-14-16,2-3 17 15,0 0 10-15,2-15-10 16,-2-15-152-16,-5-7-162 16</inkml:trace>
  <inkml:trace contextRef="#ctx0" brushRef="#br0" timeOffset="143995.76">4101 8488 558 0,'0'0'412'0,"0"0"-251"16,0 0-99-16,0 0-14 15,0 0-10-15,0 0-2 16,114-6-16-16,-66 6-12 16,0 0-5-16,-9 0-3 15,-7-4-25-15,-8-2-89 16,-5-4-126-16,-2-6-251 16</inkml:trace>
  <inkml:trace contextRef="#ctx0" brushRef="#br0" timeOffset="144880.37">5343 8550 132 0,'0'0'357'0,"0"0"-248"16,0 0-7-16,0 0-22 15,0 0-10-15,0 0-1 16,-2-22-25-16,2 22-3 15,0 0-21-15,0 0-18 16,0 0-2-16,0 0-13 16,0 3 12-16,0 9 1 15,0 0 1-15,0-1 2 16,0-3-1-16,0-2-2 16,0-4-2-16,0-2-8 15,0 0 10-15,0-2 20 16,0-18-20-16,0-6-32 15,0-4-2-15,-3 0-2 0,-10 0-1 16,0 0-11-16,-4 6 48 16,5 3 12-16,1 10-2 15,-3 7 22-15,-1 4-19 16,-3 0-13-16,-5 2-4 16,1 16-2-16,-4 3 2 15,1 2 8-15,4 0 1 16,2 1 18-16,3 5-12 15,5 1 0-15,2 3-1 16,4-1 3-16,3-3 1 16,2 0 0-16,0-8-14 15,0-3-3-15,4-6-6 0,10-5 9 16,4-7 22-16,8 0 0 16,6-5 19-16,1-19-18 15,1-5-18 1,0-8-5-16,-3 1-51 0,-4 0-2 15,-8 4 4-15,-3 6 45 16,-5 6 4-16,-5 6 18 16,-1 4 23-16,-2 7-2 15,-3 3-9-15,0 0-22 16,0 0-8-16,0 0-10 16,0 0-9-16,0 8 0 15,2 9 19-15,2 3 28 16,3 4 17-16,4 0-20 0,3 0 9 15,1-2 0 1,5-5-16-16,3-5-13 0,0-7 2 16,8-5-5-16,2 0 22 15,-4-3-2-15,-1-20-22 16,-8-5-41-16,-6-4-184 16,-10-3-449-16</inkml:trace>
  <inkml:trace contextRef="#ctx0" brushRef="#br0" timeOffset="145209.75">7413 8168 14 0,'0'0'0'0</inkml:trace>
  <inkml:trace contextRef="#ctx0" brushRef="#br0" timeOffset="145899.4">6672 8306 542 0,'0'0'160'16,"0"0"-99"-16,0 0-20 15,0 0 25-15,0 0-40 16,0 0-8-16,145-89-12 16,-119 59 6-16,-8 0 1 15,-5-3 5-15,-4 2-2 16,-6-1-4-16,-3 3 5 15,0 5 0-15,0 5-1 16,0 2-2-16,0 7 3 16,0 5-16-16,0 2 9 0,0 2-10 15,0 1 0 1,0 0-1-16,0 0-11 0,0 4-17 16,0 22 22-16,-3 20 7 15,-3 24 26-15,1 18 0 16,0 16-14-16,3 9-1 15,2-1 2-15,-2 0-9 16,2-1-2-16,-2-7-1 16,0-10 1-16,0-18 1 15,-1-16-3-15,1-19-3 16,2-17-40-16,0-18-94 16,-2-6-70-16,0-13 152 15,-3-21-109-15,2-10-246 16</inkml:trace>
  <inkml:trace contextRef="#ctx0" brushRef="#br0" timeOffset="146200.37">6817 8465 228 0,'0'0'247'0,"0"0"-52"16,0 0-41-16,0 0-62 16,0 0-15-16,0 0-37 15,98-220-32-15,-63 210-5 16,3 10-3-16,2 0-1 15,-4 10-1-15,-5 17 0 16,-11 4 0-16,-9 3-5 16,-11-6-10-16,0-1-4 15,0-7 21-15,-20 0 1 0,-9-4 3 16,-7-4 5 0,1-4 5-16,-3-2 9 0,9-6 5 15,9 0-7 1,6 0-12-16,7 0-2 0,7 0-7 15,0 0-21-15,0-4-60 16,17-13-184-16,9-6-352 16</inkml:trace>
  <inkml:trace contextRef="#ctx0" brushRef="#br0" timeOffset="146990.07">7282 8211 260 0,'0'0'309'16,"0"0"-141"-16,0 0-66 15,0 0-15-15,0 0 1 16,0 0-42-16,0-36-46 16,0 36-1-16,0 10-29 15,0 19 26-15,0 9 4 16,5 3 19-16,1-1-6 15,4-5 2-15,-2-5-13 16,1-8 3-16,3-9-5 16,-4-5-9-16,-1-5 9 0,-3-3 13 15,-4 0 10 1,2 0 5-16,0-11 1 0,-2-15-25 16,0-7-4-16,0-5-10 15,0 2-1-15,0-1 10 16,0 5-11-16,-8 4 12 15,1 7 33-15,1 7 12 16,-2 3-16-16,4 10-5 16,0 1-24-16,-1 0-1 15,-3 0-18-15,-2 21 18 16,-1 10 1-16,5 6 3 16,6 1-3-16,0-3-8 15,6-7 0-15,21-6-1 16,7-8 9-16,8-8 15 0,5-6-2 15,-3 0 2-15,3-20-15 16,-7-15-7-16,-7-7-27 16,-6-4-1-16,-11-2 29 15,-9 0 5-15,-3 3 0 16,-4 7 2-16,0 7 29 16,0 4 9-16,0 12-6 15,2 5-8-15,0 6-3 16,1 2-6-16,-3 2-16 15,2 0-1-15,0 0-19 16,-2 16 12-16,3 18 8 16,-3 14 1-16,0 16 12 15,0 12 1-15,0 10-8 0,-3 11 7 16,-10 2-13 0,0 7 2-16,-5 1-2 0,0-2 0 15,2-9 4-15,0-17-2 16,8-19-1-16,1-18-2 15,5-19 3-15,2-12-2 16,0-6 2-16,0-5-2 16,0-3-1-16,7-21-19 15,5-9-79-15,2-4-69 16,-3-7-182-16</inkml:trace>
  <inkml:trace contextRef="#ctx0" brushRef="#br0" timeOffset="148133.81">7606 8311 694 0,'0'0'171'0,"0"0"-46"16,0 0-107-16,0 0-12 16,0 0-4-16,0 0 9 15,187-175-6-15,-147 175-4 16,-5 0 2-16,-10 5-1 15,-9 13-2-15,-10 5-7 16,-6 0-4-16,0 3 7 16,0 0-5-16,-18 3 9 15,-9-5 13-15,-2-1 0 16,0-2-4-16,0-10-3 0,8-4 0 16,7-3 6-16,5-4 1 15,5 0 24-15,2 0 11 16,2 0-2-16,0 0-5 15,0 0-5-15,0 0-10 16,0 0-6-16,0 0-4 16,0 0-11-16,0 0-5 15,0 0 0-15,0 0-1 16,0 2-15-16,0 1-3 16,10-1 19-16,9 1 12 15,4-3 0-15,12 0 2 16,-2 0-5-16,3-5-1 15,-3-15-7-15,-2 1-2 0,-2-5-8 16,0-6-7-16,-4-6 0 16,0-8-3-16,-4 4 8 15,-5-1 10-15,-3 7 1 16,-3 10 0-16,-4 6 2 16,-1 8 0-16,-5 6-2 15,0 4-4-15,0 0-12 16,0 0 0-16,0 0-6 15,0 8 22-15,0 13 4 16,-5 10 1-16,-4 5 5 16,2 8 7-16,5 5-2 15,0-1-12-15,2-4 13 0,0-8-13 16,0-7-3 0,0-5 0-16,0-7-6 0,6-9 2 15,6-7-2-15,5-1 6 16,6 0 8-16,-3-17-8 15,-2-9-1-15,-2-3-15 16,-6-9-26-16,7-6-29 16,-5-4 32-16,1 2 39 15,-1 6 2-15,-3 12-2 16,-3 8 21-16,0 8 24 16,-4 8-15-16,-2 4 3 15,0 0-30-15,0 0-3 16,0 0-11-16,0 4-16 15,0 21 22-15,0 4 5 16,4 3 7-16,5 2-7 0,4-4 12 16,5-5-12-16,-2-3 12 15,1-8-11-15,-1-7-1 16,-1-7-1-16,1 0 1 16,4-7 13-16,-2-26-1 15,0-9-9-15,-3-6-3 16,-6-6-15-16,1 0 15 15,-4 2 3-15,-4 0-1 16,-2 4-2-16,0 3 2 16,0 5-2-16,0 10 7 15,0 10 2-15,0 10 3 16,0 6 0-16,0 1-12 0,0 3-2 16,0 0-13-16,0 5-11 15,0 17 26-15,0 10 3 16,0 13 0-16,0 8-1 15,0 12 3-15,0 10 9 16,0 8-6-16,0 2-4 16,0-5-3-16,0-12 0 15,0-16 2-15,0-18-3 16,0-16-42-16,2-18-141 16,11 0-109-16,8-25-26 15</inkml:trace>
  <inkml:trace contextRef="#ctx0" brushRef="#br0" timeOffset="148959.73">8912 8208 122 0,'0'0'111'0,"0"0"37"16,0 0-60-16,0 0-39 15,0 0-7-15,0 0-21 16,2 44-17-16,-2-44-3 15,0 0 59-15,0 0 43 16,0-7-13-16,0-10-78 16,-9-6-4-16,0 0 7 15,0-2-9-15,-2 7-6 0,2 3 2 16,3 4 5-16,-1 8 16 16,3 0 3-16,-2 3-8 15,-2 0-18-15,-5 10 0 16,-3 16 1-16,-1 6 7 15,0 1 1-15,7 4 2 16,-2-3 1-16,8-3-12 16,1-4 0-16,3-6 3 15,0-7-3-15,0-5-14 16,0-9-2-16,5 0 16 16,13-7 32-16,5-20-19 15,2-6-13-15,4-4-10 16,-2 0 3-16,-4 8 7 0,-7 7 2 15,-5 15 10-15,-7 2 17 16,0 5 10-16,1 0-39 16,6 5 9-16,0 16 13 15,10 4 15-15,-2 0-14 16,1-1-5-16,3-8 1 16,-4-3-12-16,0-8-3 15,-1-5 3-15,-1 0 4 16,3-8 6-16,3-18-6 15,-4-9-11-15,0-10-14 16,-2-3-51-16,-3-2-33 16,-1 2 53-16,-4 3 28 0,-2-3 17 15,-3 4 15 1,-4 2 19-16,0 3 7 0,0 10 11 16,0 9-14-16,0 10 10 15,0 8-19-15,0 2-7 16,0 0-11-16,0 0-11 15,0 0-8-15,0 9-12 16,0 14 20-16,0 12 6 16,-6 7 0-16,1 5 10 15,3 10 1-15,2-1 4 16,0 2-15-16,0-1 3 16,2-12-8-16,7-6-1 15,0-12-9-15,2-11 9 16,0-10-7-16,2-6 7 0,3 0 6 15,5-10-6 1,0-22-10-16,-3-8-111 0,-7-8-92 16,-6 0-236-16</inkml:trace>
  <inkml:trace contextRef="#ctx0" brushRef="#br0" timeOffset="149150.62">9027 7999 596 0,'0'0'264'0,"0"0"-126"16,0 0-15-16,0 0-28 16,0 0-53-16,0 0 23 15,159-34-51-15,-104 14 0 0,-8 2-8 16,-11 4-6-16,-11 4-38 16,-12 2-49-16,-8 3-165 15,-5 1-267 1</inkml:trace>
  <inkml:trace contextRef="#ctx0" brushRef="#br0" timeOffset="150301.69">9311 8274 198 0,'0'0'204'15,"0"0"-127"-15,0 0-18 16,0 0 12-16,0 0-31 0,0 0-29 15,120-43-11 1,-105 20 14-16,-1-6-11 0,4-5-3 16,2-1 1-16,-3 0 7 15,2 7 14-15,-7 4 56 16,-4 9-4-16,-4 6 11 16,-4 7-50-16,0 2-12 15,0 0-23-15,0 0-30 16,0 18 30-16,0 10 1 15,0 2-1-15,0 0 30 16,0 0-13-16,0-2-5 16,0-4 1-16,0-4 2 15,7-8-7-15,1-3-2 16,6-9 1-16,1 0 7 0,4 0-14 16,1-23-18-16,-3-7-17 15,4-2-51-15,-2-2-27 16,4 2-20-16,-3 2 101 15,0 5 32-15,-2 5 53 16,-2 6-2-16,-5 7 40 16,-5 5-16-16,-2 2-43 15,-2 0-32-15,4 8 0 16,-4 15 16-16,0 4 5 16,0 4 1-16,0 4-10 15,5 0 19-15,-1-3-11 16,6-6 5-16,-1-12-7 15,-5-5-16-15,4-9 21 16,-1 0-15-16,-1-2 19 0,4-18-9 16,-1-10-13-16,-3-4-5 15,-3-4-54-15,-5-2-38 16,0-2 2-16,0 2 27 16,-9 8 41-16,-4 6 22 15,1 12 17-15,4 5 35 16,-1 9-8-16,0 0-22 15,-2 0-17-15,-2 14 11 16,-3 10-6-16,-3 9 22 16,7 3-4-16,1-1-13 15,3 4 3-15,6 0-10 0,2-4-8 16,0-1 1 0,0-8-1-16,10-3 3 0,9-13-1 15,2-6 6-15,3-4 10 16,-1 0-8-16,3-27 7 15,3-6-10-15,-2-8-7 16,4-3-8-16,0 4-36 16,0 3 4-16,-2 7 27 15,-4 9 13-15,-3 6 1 16,-4 8-1-16,-7 7-4 16,-2 0-19-16,-2 0 13 15,-3 18 10-15,-1 10 19 16,-3 4 9-16,0 0-8 0,0-2 9 15,0-4-13-15,0-6-7 16,0-4-1-16,0-6-8 16,0-4 0-16,0-6 0 15,0 0 3-15,0 0 1 16,0 0 10-16,0-20-14 16,4-10-8-16,9-7-47 15,3 0 51-15,2 4 4 16,-4 10 3-16,-2 3-2 15,-1 9 7-15,-1 6 22 16,-4 3 1-16,1 2-11 16,1 0-13-16,4 2-2 15,-1 18 8-15,5 5 5 16,-5 8-4-16,3-5-6 0,-3-5-4 16,-5-8 3-16,-2-5-4 15,-4-9-3-15,0-1-2 16,0 0-39-16,-2-11-95 15,-13-24-263-15</inkml:trace>
  <inkml:trace contextRef="#ctx0" brushRef="#br0" timeOffset="150462.63">9924 7618 1260 0,'0'0'121'15,"0"0"-54"-15,0 0-52 16,0 0-15-16,0 0-22 16,0 0-188-16,-11 27-426 0</inkml:trace>
  <inkml:trace contextRef="#ctx0" brushRef="#br0" timeOffset="152551.38">11355 7814 427 0,'-2'0'297'15,"2"2"-236"-15,0-2-61 16,0 0-9-16,0 3-16 16,16-2 25-16,5-1 41 15,6 0-15-15,-2 0-12 16,2-10 6-16,-5-10 2 0,0-6-10 15,-6-2 4 1,-3-5-10-16,-4 0-6 0,-4-4-2 16,-5 6-3-16,0 1 2 15,0 4 3-15,-12 5 27 16,3 7 18-16,3 6-7 16,2 4-5-16,4 2 1 15,0 2-26-15,0 0-8 16,0 0-18-16,0 14 12 15,0 21 6-15,0 15 5 16,0 16-5-16,0 18 11 16,-3 12 17-16,-4 12-7 15,-4 11-11-15,-2-3-4 16,-3-8 3-16,-2-13-7 16,3-27-1-16,1-16-1 0,5-20 2 15,5-15-2-15,4-10-7 16,0-7-104-16,0 0-58 15,2-21-95-15</inkml:trace>
  <inkml:trace contextRef="#ctx0" brushRef="#br0" timeOffset="153506.22">11321 8045 371 0,'0'0'250'0,"0"0"-106"16,0 0-75-16,0 0-33 16,0 0 3-16,0 0-23 0,163-95-11 15,-118 72 0-15,-5-4-1 16,-7 4 3-16,-8-4 2 16,-7 5-3-16,-7 4 1 15,-5 6-1-15,-1 4 26 16,-3 6-14-16,0 2-14 15,1 0-4-15,-1 12-17 16,0 18-3-16,0 10 14 16,-2 6 6-16,3 5 7 15,-3 2-1-15,2-4 0 16,0-5-3-16,0-8 1 0,2-10-4 16,1-14 2-16,0-10-1 15,-1-2 1-15,3-7 12 16,1-24 27-16,4-9-32 15,-3-6-9-15,-1-2 0 16,1 2-11-16,-1 0-6 16,-4 3-11-16,-2 3 11 15,-2 8 15-15,0 6-5 16,0 12 7-16,0 5 11 16,0 6 6-16,-6 1-3 15,-4 2-11-15,-5 0 0 16,-3 12-2-16,3 10-1 0,1 4 3 15,7 7 1-15,7 4 5 16,0 5-4-16,0 2 0 16,11-1 2-16,11-1-5 15,-1-10 2-15,1-10-7 16,-7-11 3-16,4-11 0 16,-2 0 6-16,3-25 39 15,3-8-13-15,1-6-22 16,-2-1 3-16,-1-2-4 15,-6 3-5-15,1 2-1 16,-8 3-3-16,-1 13 6 16,-5 9 3-16,-2 8 25 15,0 3-22-15,0 1-12 16,0 0 0-16,0 0-27 16,0 13 27-16,-15 9 11 0,-1 2-5 15,5-4-3-15,2-2 1 16,5-2-4-16,4-3-6 15,0-3-40-15,0-5-9 16,15-1-6-16,6-4 10 16,-2 0 18-16,-5 0 33 15,-5 0 4-15,-5 0-4 16,-2 7-1-16,3 8-6 16,2 8 7-16,-3 3 21 15,3 2 15-15,-1-2-13 16,4-2 3-16,0-10-2 15,1-6 7-15,1-8 8 0,3 0 24 16,3 0-1 0,5-21-21-16,1-3-21 0,-2-3-18 15,3-5-2-15,-3 4-4 16,-2-1-89-16,-2 4-192 16,-3-1-544-16</inkml:trace>
  <inkml:trace contextRef="#ctx0" brushRef="#br0" timeOffset="156047.9">12831 7897 128 0,'0'0'296'16,"0"0"-166"-16,0 0-38 16,0 0-64-16,0 0-2 0,0 0 27 15,8-34-20-15,-3 24 0 16,-1-1 12-16,-2 5 11 15,0 0 4-15,1 3-23 16,-3 0 18-16,0 3-16 16,0 0-21-16,0 0-9 15,0 0-9-15,0 0-37 16,0 9 36-16,0 16 1 16,0 7 2-16,0 1 5 15,-3 1 0-15,3 2-5 16,0-4 2-16,0 0 1 15,0-6-5-15,0-8 1 0,0-4-7 16,0-7 6 0,3-7-3-16,4 0 3 0,4-11 21 15,5-17 8-15,3-8-29 16,2 2-9-16,-4 2 5 16,1 5 8-16,-4 9 2 15,-1 9-5-15,0 3-1 16,3 3-14-16,-1 3 7 15,3 0 6-15,1 13 1 16,-2 9-10-16,3-1 10 16,-5-1 9-16,-1-1-9 15,-5-5 9-15,-3-9-7 16,-3 0 9-16,-3-5-11 16,2 0 10-16,-2 0 9 0,3 0 0 15,3-10 7-15,1-11-14 16,1-13-12-16,2 7-16 15,-6-5-17-15,-4 4 13 16,0-3 20-16,0 5 7 16,-4 8-3-16,-6 6 19 15,8 9 23-15,0 3-20 16,-2 0-19-16,0 0-7 16,-3 12-9-16,0 9 9 15,4 4 0-15,3-1-1 16,0-2-9-16,0-7-12 15,17-1-2-15,0-7 24 16,1-3 8-16,2-4-3 0,-2 0-2 16,4-11 4-16,1-13-7 15,1-6-25-15,-2-2 0 16,-2 0 6-16,-7 0-3 16,-1 0 16-16,-5 1-6 15,-5-1 12-15,-2 1 0 16,0 7 13-16,0 7 28 15,0 10-7-15,0 7-1 16,0 0-26-16,0 0-7 16,0 0-10-16,0 7-2 15,0 20 11-15,0 9 1 0,0 4 3 16,0 7-2 0,0 2 0-16,0 4 0 0,0-2 0 15,-5 4 2-15,-1-7 0 16,-4-4 0-16,6-10-3 15,4-12 0-15,-2-8 0 16,2-9 0-16,0-5 5 16,0 0-3-16,0 0 6 15,0-5-7-15,2-19 1 16,16-8-4-16,5-6-27 16,-2 4 22-16,2 2-30 15,-3 8 3-15,0 8 26 16,-6 6-4-16,-8 7 9 15,1 3-17-15,-3 0 18 0,6 0-8 16,-2 9 10 0,3 11 34-16,1 2-24 0,1 3 15 15,1 1-12-15,-1-3-5 16,-3-1-5-16,0-6 0 16,-4-7 7-16,1-4-10 15,-3-5 2-15,-2 0 1 16,3 0 9-16,4-14 2 15,6-12 4-15,4-6-12 16,1-1-5-16,-3 5-1 16,-1 6-17-16,-1 3 17 15,-3 5 0-15,-1 6 2 0,-5 4-2 16,-6 1 3 0,3 3-3-16,-3 0 8 0,0 0-8 15,0 0-21-15,0 0-6 16,0 0 10-16,0 12 17 15,-5 15 21-15,3 4-14 16,2 6 7-16,0 3-5 16,0-1-5-16,2-7-4 15,11-6 0-15,1-6-2 16,-5-11-6-16,-3-6 7 16,4-3 1-16,1 0 4 15,-1-25 33-15,4-7-37 16,-3-8-29-16,-6-2-6 15,-5-4-9-15,0 3-13 16,0 6 35-16,-11 2 22 0,-4 9 6 16,1 11-1-16,3 7 56 15,-3 8-35-15,1 0-15 16,-3 0-5-16,-1 3-6 16,-4 15-1-16,3 2 0 15,3 2 1-15,6-1-3 16,7-6-2-16,2 2-7 15,0-5-11-15,11-2 23 16,12-5 12-16,6-5 2 16,2 0-14-16,2 0 6 15,0-17-6-15,3-3-48 16,-5-5 15-16,-4 6 15 16,-7 3 18-16,-2 1 5 0,-7 9-2 15,-4 2 8-15,-3 4 4 16,-2 0-15-16,3 0-25 15,-1 16 16-15,0 10 9 16,-1 5 7-16,-3 3 8 16,0 0-11-16,0-2 12 15,0-6-3-15,0-7-4 16,0-4-2-16,0-7-4 16,0-6 1-16,0-2 0 15,0 0 12-15,5-5 4 16,5-18 9-16,7-7-21 15,-2-2-8-15,1 0-5 0,1-1 4 16,-1 9-6 0,-1 2 6-16,1 8-2 0,-5 6-4 15,-2 4 0-15,-2 4-29 16,-3 0 18-16,3 0 14 16,-1 18 2-16,1 5 2 15,-2 3 30-15,2 0-2 16,-5-1-11-16,0 0-11 15,-2-7-3-15,0-8-1 16,0-5 7-16,0-2-3 16,0-3-6-16,2 0 4 15,0 0 5-15,3-3 10 0,1-18-19 16,8-11-58-16,3-2-1 16,1 2 49-16,3 1 7 15,-6 7 2-15,1 5 2 16,-3 4 1-16,-1 7 10 15,-8 4 17-15,0 4-14 16,-1 0-15-16,-1 0-6 16,4 0 6-16,4 15 1 15,1 4 15-15,1 3-1 16,0 5-1-16,-1 3-5 16,-2 2-7-16,0 0 4 15,-2-8-2-15,-1-5-1 16,1-6-3-16,0-11-76 15,2-2-187-15</inkml:trace>
  <inkml:trace contextRef="#ctx0" brushRef="#br0" timeOffset="157127.97">14955 7793 43 0,'0'0'143'0,"0"0"-22"16,0 0 18-16,0 0-41 16,0 0 17-16,0 0-28 15,0-23-26-15,0 21 51 16,0 0-10-16,2-3-24 15,-2 5-29-15,0 0 4 16,0 0-17-16,0 0-18 16,0 0-18-16,0 0-21 15,0 21-20-15,0 11 39 0,0 7 2 16,5-4 13-16,1-2-2 16,3-7-7-16,5-8-4 15,-3-9 1-15,2-4 0 16,3-5 7-16,6 0-2 15,5-17 9-15,4-13-15 16,0-3-27-16,-4-3-11 16,-5 1 26-16,-8 3 11 15,-6 6 1-15,-1 5 5 16,-5 7 27-16,3 5 10 16,-3 5-7-16,1 4-12 15,-1 0-17-15,0 0-6 16,-2 0-2-16,2 0-16 0,0 20 6 15,2 16-11 1,3 13 23-16,-2 10 9 0,4 9 6 16,-3 7-11-16,-1 9-2 15,-5 0-2-15,0 2 0 16,0-8 2-16,0-6-1 16,-5-11 0-16,-8-9-1 15,-1-8-1-15,4-14 1 16,-2-5 2-16,5-9-2 15,3-6 1-15,2-5 5 16,0-3-6-16,-2 1 3 16,1-3 1-16,-3 0 20 15,-8 0 11-15,-4 0-3 16,-8-13-16-16,-3-8-10 0,-4-6 6 16,-4-7-5-16,2-2-3 15,1-3-2-15,9 2 0 16,10-7 1-16,15-4-3 15,0-11-10-15,32-8-3 16,23-6 6-16,19-3 7 16,2 0 0-16,1 10-5 15,-8 5-23-15,-13 6-60 16,-9 8-84-16,-11 6-116 16,-9 6-348-16</inkml:trace>
  <inkml:trace contextRef="#ctx0" brushRef="#br0" timeOffset="158033.38">15516 7682 49 0,'0'0'313'0,"0"0"-177"16,0 0-29-16,0 0-11 15,0 0-23-15,0 0-40 16,0 18-31-16,0-3 30 16,-2 8 19-16,-4 3-24 15,4 6 30-15,0 4-8 16,2 2-26-16,0 0 0 15,0-6-20-15,4-5-2 16,7-8-2-16,-2-8 6 16,-2-9-5-16,4-2 7 15,-5 0 36-15,4-13-19 0,-4-12 0 16,1-8-20-16,-5-5-4 16,-2-2-10-16,0-2-13 15,0 2 23-15,0 4 2 16,-2 10-2-16,-5 9 0 15,3 6 10-15,-1 11 51 16,0 0-46-16,-6 0-15 16,-2 12-3-16,-3 12 3 15,3 8 2-15,2 3-1 16,2 3 6-16,5-1-7 16,4 2 0-16,0-6 0 15,0-3 0-15,10-5-3 16,7-8 2-16,0-6 1 0,5-7 16 15,1-4-5 1,6 0-3-16,2-12 11 0,2-12-13 16,-1-6-6-16,-5-5-9 15,-3 3 1-15,-4 0 6 16,-6 6-1-16,-4 2 6 16,-5 10-1-16,-1 3 0 15,-2 8 5-15,-2 3-1 16,0 0-2-16,0 0-4 15,0 0-35-15,0 0 1 16,0 21 17-16,0 6 17 16,-2 3 9-16,-2 5-3 15,4-4 3-15,0 0-2 16,0-4-3-16,2-4-4 0,10-7 0 16,-4-9-1-16,7-7-4 15,-1 0 5-15,3-7 29 16,4-17-10-16,-3-7-10 15,-1-2-9-15,2-4-2 16,1 2-13-16,-5 2 3 16,-1 6 7-16,-3 2 5 15,-5 9 7-15,-1 6-7 16,-3 6 4-16,-2 4 8 16,0 0-12-16,0 0-14 15,0 0-24-15,0 4 23 16,0 15 15-16,-5 2 0 15,1 7 10-15,2 6 0 0,2 7 4 16,0 1-1 0,6-2 3-16,15-4-14 0,4-8 2 15,1-10-2-15,2-12 13 16,7-6-10-16,-2-14 17 16,3-27-22-16,-7-9-39 15,-7-3-100-15,-9-2-118 16,-6 3-457-16</inkml:trace>
  <inkml:trace contextRef="#ctx0" brushRef="#br0" timeOffset="160435.64">16727 7715 12 0,'0'0'354'0,"0"0"-202"16,0 0-36-16,0 0-47 16,0 0-11-16,0 0-10 15,31-45 17-15,-29 41-3 16,-2 2-8-16,3 2 7 16,-3 0-20-16,0 0-38 15,0 0-3-15,0 7-26 16,0 22-1-16,0 11 27 15,0 8 0-15,-7 4 24 0,1-2-15 16,3-4-2-16,1-10 0 16,2-11-3-16,0-14-2 15,0-4-2-15,0-7 8 16,0 0 16-16,0-2 4 16,0-18 1-16,11-8-27 15,4-5 2-15,3 4-3 16,1-2 1-16,-2 5-2 15,3 2-4-15,1 6 4 16,-2 4-5-16,-3 8 0 16,-1 4 5-16,1 2 1 15,2 0 6-15,2 6-6 0,3 14 0 16,-4 5 4-16,1 0-4 16,-4-1 2-16,-5-6 3 15,-2-5-4-15,-3-8-2 16,-3-2 3-16,0-3 8 15,-1 0-4-15,0 0 7 16,4-8 6-16,1-17-20 16,3-7-5-16,-4-2-31 15,-2-2 8-15,-4-1 13 16,0 2 8-16,0 4-5 16,0 12 9-16,0 7 6 15,0 8 16-15,0 4 19 16,0 0-36-16,-2 0-2 0,-4 0-13 15,-6 6 13 1,3 6 5-16,5 0 10 0,2-1-15 16,2-2-4-16,0 1-7 15,13 2 11-15,16-4 12 16,2-1 0-16,4-7-4 16,4 0 6-16,-1 0-1 15,-3 0-2-15,-1-9-11 16,-10 1 5-16,-3 4-4 15,-8 2 0-15,-7 0 2 16,-4 2-3-16,3 0-4 16,-2 0-9-16,1 16-7 0,2 7 10 15,-1-2 10 1,-1-3 5-16,-4-4 2 0,2-6-3 16,-2-6-4-16,0 0 0 15,0-2-9-15,0 0 9 16,0 0 5-16,0 0 7 15,0 0-4-15,0-12 4 16,0 0-12-16,0-4-2 16,0 0-4-16,-2 0 11 15,-2 2-6-15,-1 0 1 16,1 0-17-16,-2 4 14 16,-4 2-1-16,4 3 4 15,-1-1-12-15,1 6 10 16,-4 0 1-16,-1 0-5 15,-3 11 3-15,-1 10 3 0,1 4 0 16,-1 3 0 0,-1 6 3-16,5 3-3 0,3-1 0 15,1-2 0-15,5-4 1 16,2-4-1-16,0-8-6 16,0-6-3-16,2-6 4 15,9-6 1-15,7 0 4 16,2-15 26-16,4-12-26 15,1-9-1-15,2-3-1 16,-2 0-4-16,-6 4 4 16,-3 5 4-16,-1 8-2 15,-3 8 4-15,-5 6 2 0,-3 8-6 16,0 0-7 0,0 0-21-16,1 12 19 0,0 13 6 15,-5 2 3-15,0 4 8 16,0 0 1-16,0 1-3 15,0-3 6-15,4-4-1 16,3-7-9-16,-3-5-1 16,3-8-1-16,-3-3 0 15,1-2 3-15,0 0 10 16,3-5 6-16,3-17-19 16,5-2-6-16,1-4-6 15,4 0-10-15,-1 1 15 16,0 7 7-16,-2 4 0 15,-5 7-1-15,-4 4-3 16,-2 5-7-16,-3 0-1 0,-2 0-9 16,0 10 16-16,-2 9-8 15,0 2 13-15,0-3 15 16,0 1 1-16,0-4-8 16,3-3-2-16,-3-3-5 15,2-4 0-15,-2 0 1 16,0-5-1-16,2 0 2 15,1 0 1-15,1 0 10 16,3-2 3-16,4-19 0 16,5-5-14-16,-1-2-3 15,3 1-27-15,-3-2 6 16,3 7 20-16,-2 6-2 0,-5 6 3 16,-2 4 6-16,-3 5 4 15,2 1-4-15,-2 0 5 16,5 0-9-16,1 19-2 15,3 9 13-15,3 4 2 16,2-2-9-16,2-2 5 16,1-8-8-16,-4-4 3 15,-1-8-4-15,-2-8-2 16,-3 0 0-16,6-3 15 16,0-22-5-16,1-9-10 15,-1-8-14-15,-6-2-20 16,2-2 12-16,-4 1-2 15,-2 0 12-15,0-1 10 0,-2 1 2 16,0 3 0-16,-3 7 4 16,-2 4 14-16,-2 9-6 15,0 6 0-15,0 4-1 16,0 6-5-16,0 4-4 16,0 2 26-16,0 0-17 15,0 0-11-15,0 0-1 16,0 0-6-16,0 22-7 15,-6 14 14-15,-1 12 3 16,0 9 2-16,2 4 2 16,5 2 6-16,0-3 2 15,0-4-5-15,3-7 7 0,8-18-17 16,-2-11-4-16,0-13 2 16,-5-7 0-16,3 0 2 15,2-13 30-15,4-15-30 16,1-9-29-16,-6-6-47 15,1-3-161-15,-6-4-194 16</inkml:trace>
  <inkml:trace contextRef="#ctx0" brushRef="#br0" timeOffset="160616.22">18033 7567 559 0,'0'0'293'16,"0"0"-210"-16,0 0-55 0,0 0 33 15,0 0 21-15,0 0-17 16,158 0-23-16,-95-15-40 16,-14 1-2-16,-16 0-46 15,-12 1-111-15,-19 1-125 16,-2 1-448-16</inkml:trace>
  <inkml:trace contextRef="#ctx0" brushRef="#br0" timeOffset="161663.26">18974 7820 383 0,'0'0'197'0,"0"0"-110"16,0 0-52-16,0 0-20 15,0 0-4-15,0 0-1 0,71-242-2 16,-64 200-3-16,-2 1 35 16,-5 7-3-16,0 8 40 15,0 8 24-15,0 8-43 16,0 6 12-16,0 1-36 15,0 3-28-15,0 0-6 16,0 0-18-16,0 11-13 16,0 11 31-16,0 12 9 15,-7 6-6-15,-2 10 4 16,2 8-7-16,5 5 23 16,2-1-9-16,0-4 2 15,0-10-12-15,0-9-4 16,0-13-3-16,9-10 2 15,-3-11-16-15,4-5 17 16,5 0 9-16,5-16 25 0,7-12-19 16,0-7-15-16,-2-2-12 15,-2 2-11-15,-2 0 5 16,-1 4 3-16,0 6-5 16,-4 3 7-16,-3 6 13 15,-4 6 3-15,-2 4-1 16,-7 6 7-16,0 0-3 15,0 0-6-15,0 0-27 16,0 9-11-16,0 10 38 16,0 3 1-16,0 2 10 15,0 2-5-15,0 6-2 16,0-2-1-16,0 4 1 0,0-6-4 16,6-3 0-16,10-7 0 15,2-8-1-15,4-9 2 16,7-1 12-16,0-1 17 15,-2-26-13-15,-5-5-16 16,-8-3 11-16,-10 0-12 16,-4 0 0-16,0 4 18 15,-13 4 0-15,-10 4-16 16,-1 3-2-16,-3 5 0 16,-2 7 3-16,-7 5-3 15,1 3-37-15,-1 0-167 16,5 3-84-16,2 5-267 15</inkml:trace>
  <inkml:trace contextRef="#ctx0" brushRef="#br0" timeOffset="161900.12">18961 7596 695 0,'0'0'344'0,"0"0"-230"15,0 0-70-15,0 0 1 16,0 0 12-16,0 0-27 16,241-126-6-16,-201 109-21 15,-5 3 4-15,1 2-7 0,-3 0 2 16,-2 3-2 0,-2 0-64-16,-4 3-98 0,-7 1-209 15,-5-6-227-15</inkml:trace>
  <inkml:trace contextRef="#ctx0" brushRef="#br0" timeOffset="163239.34">20421 7452 105 0,'0'0'174'0,"0"0"21"15,0 0-23 1,0 0-38-16,0 0-14 0,0 0-43 16,0 0-15-16,0-66-33 15,0 66-10-15,0 0-19 16,0 14-26-16,0 21 13 16,0 13 13-16,-10 7 44 15,0-1-20-15,1-1-12 16,-3-8-8-16,6-6 4 15,-1-10 2-15,3-12-4 16,4-6 1-16,0-11-6 16,0 0 8-16,0 0 10 0,0 0 16 15,0-12 3 1,13-13-15-16,10-10-22 0,1 1-1 16,7-1-23-16,1 8-27 15,-1 8-4-15,2 10 9 16,3 9 13-16,-1 0 13 15,-6 0 10-15,-4 14 5 16,-17 4 4-16,-5 0-12 16,-3 2-2-16,-5 0 13 15,-16-2 1-15,-8-1 0 16,-2-3 7-16,-6 1 23 16,-1-5 0-16,1 0-9 15,3-6-9-15,8 0 0 16,3-4 2-16,10 0 15 15,3 0-4-15,6 0-5 0,4 0-4 16,0-11-13-16,0 2-3 16,0 1-51-16,0-1-54 15,12 2-23 1,7-3-187-16,8-5-275 0</inkml:trace>
  <inkml:trace contextRef="#ctx0" brushRef="#br0" timeOffset="164748.37">20818 7521 439 0,'0'0'205'0,"0"0"-109"0,0 0-28 15,0 0-39-15,0 0-13 16,0 0 11-16,17-22-27 15,-15 22-10-15,1 0 7 16,-3 16 0-16,0 7 3 16,0 4 10-16,0 2 35 15,0 2-15-15,0-2-17 16,0-1-10-16,0-4 10 16,0-6-11-16,3-4 4 15,-1-8-6-15,0-4 4 16,2-2 4-16,5 0 2 0,5-14 15 15,1-15-14 1,3-4-4-16,-3-5-6 0,1 2 5 16,-1 1 6-16,-3 12-11 15,-1 5 0-15,-7 5 7 16,0 8-6-16,1 0 5 16,-2 3 7-16,-3 2-3 15,0 0-5-15,0 0 7 16,0 0-13-16,0 0-2 15,0 0-12-15,0 0-4 16,0 4 18-16,0 17 6 16,-3 5 0-16,1 2-3 15,-1 4 1-15,3-2-1 16,0-2 4-16,0-2-5 0,0-4-4 16,12-8 1-16,-1-4-2 15,5-8 6-15,1-2 16 16,6 0-12-16,2-16 11 15,-4-10-13-15,0-6-5 16,-3 0-1-16,-5-3-11 16,1 3-25-16,-4 3 37 15,-1 3 3-15,0 8-2 16,-4 5 1-16,-3 5 2 16,0 7-2-16,-2 1 0 15,0 0-2-15,0 0-9 16,0 0-14-16,0 0-5 15,0 11 18-15,0 11 10 0,0 7 12 16,0 3-4 0,0 1 5-16,0-2-12 0,0-3 8 15,13-7-9-15,3-8 0 16,-1-7 2-16,4-6 4 16,3 0 17-16,2-14-4 15,5-12-7-15,-2-8-6 16,0-5-4-16,-3-1-1 15,-3-1-1-15,-6-3-8 16,-6 1-13-16,-4-1 10 16,-5 1 6-16,0 8 5 15,0 5-5-15,0 12 5 0,0 8 9 16,-3 8 21-16,1 2-16 16,2 0-14-16,0 0-2 15,-5 0-7-15,1 10 0 16,-3 14 9-16,-1 8 3 15,-2 6 0-15,2 11 8 16,1 2 7-16,5 4 3 16,2-4-1-16,0-4-20 15,0-12 1-15,4-6 6 16,9-9-7-16,1-8 0 16,1-7-34-16,6-2-30 15,1-3-2-15,5 0-24 16,1-11-33-16,3-10 33 0,-2-3 4 15,-2-3 53 1,-4 3 32-16,-5 1 1 0,-5 2 53 16,-4-1 13-16,-2 3 5 15,-5 0-9-15,-2 6-4 16,0 1-14-16,0 7-38 16,0 1 24-16,-12 2-11 15,-3 2-13-15,-3 0-5 16,3 0-1-16,-3 0-2 15,3 2-1-15,1 14-4 16,3 9 5-16,-1 5 2 16,4 2 2-16,1 2 2 0,5-6-4 15,2-9-3 1,0-7-6-16,0-9-1 0,13-3 10 16,5 0 32-16,1-23-20 15,6-6 2-15,-2-3-10 16,-3-4-4-16,0-2 0 15,-2 0-7-15,-5-5-12 16,-4-3 10-16,-2-2-5 16,-5-2 14-16,-2 7-2 15,0 13 2-15,0 15 18 16,0 9 6-16,0 6-1 16,0 0-23-16,0 2-17 15,0 24 13-15,0 10 4 16,0 10 9-16,0 4 7 15,0 5 5-15,9 3-4 0,5-7-10 16,-2-5-3-16,0-12-3 16,-5-10 1-16,-3-9-2 15,-4-11-8 1,0-4-79-16,0-7-51 0,-6-25-196 16</inkml:trace>
  <inkml:trace contextRef="#ctx0" brushRef="#br0" timeOffset="164914.72">21146 7048 1029 0,'0'0'155'0,"0"0"-145"15,0 0-10-15,0 0-158 16,0 0-349-16</inkml:trace>
  <inkml:trace contextRef="#ctx0" brushRef="#br0" timeOffset="165946.78">22516 7610 364 0,'0'0'140'0,"0"0"-140"15,0 0-20-15,0 0 20 16,0 0 9-16,0 0-4 15,13 80-2-15,-10-70 4 0,-1-7-7 16,0 0 12-16,-2-3-11 16,0 0 44-16,0 0 42 15,0 0 27 1,2-10-11-16,-2-8-82 0,0-4-21 16,0-1 0-16,0-2-2 15,0 0 4-15,-4 3 0 16,-5 4-2-16,3 7 23 15,1 0 9-15,1 7 1 16,-1 2 13-16,0 2-31 16,-5 0-15-16,-4 0-6 15,1 17 4-15,-3 3 2 0,5-2 0 16,0 2 4-16,1 0-10 16,4 1 10-16,2 0-4 15,-3 4 2-15,1-2-1 16,4 3-1-16,2-3-5 15,0-6 4-15,0-8 0 16,0-3-22-16,2-6 11 16,13 0 12-16,7-17 22 15,1-11-17-15,-4-8-5 16,4-2-11-16,-3 1-4 16,0 6-11-16,-4 4 13 15,-3 12 13-15,-1 4 0 16,-4 8-6-16,1 3-22 0,0 0 15 15,2 10 13 1,0 16 3-16,-1 8 16 0,-2 3 3 16,1-8 0-16,-1-5-4 15,0-10 12-15,-2-11-5 16,-1-3 11-16,3 0 48 16,8 0 17-16,7-19-46 15,3-6-39-15,1-1-4 16,-3-1-7-16,-1 1-5 15,0 1-23-15,-4 8-84 16,3-1-127-16,-1 3-394 16</inkml:trace>
  <inkml:trace contextRef="#ctx0" brushRef="#br0" timeOffset="166840.31">23464 7502 680 0,'0'0'194'16,"0"0"-113"-16,0 0-67 16,0 0-5-16,0 0-6 15,0 0 7-15,71-32-10 16,-71 37-10-16,0 17 5 15,0 6 5-15,0 7 9 0,0 1 25 16,0-4-17-16,-5-4-6 16,1-6 0-16,4-10-6 15,0-4 3 1,0-3-8-16,0-5 12 0,0 0-3 16,0 0 13-16,0 0 3 15,0-20 18-15,4-6-41 16,12-3-2-16,-1-2 0 15,2 4-3-15,4 0-1 16,0 4-1-16,1 5 2 16,-5 4 3-16,-1 5 0 15,-7 5 27-15,-2 4-27 0,0 0-12 16,-1 0 11-16,3 18 1 16,0 9-4-16,0 3 4 15,-2 3 10-15,-1-1-7 16,-4-2-1-16,1-7-4 15,-3-8 4-15,2-4 6 16,-2-7-6-16,3-4-1 16,-1 0 10-16,5 0 4 15,5-12-1-15,2-14-1 16,1-6-13-16,4-4 0 16,-2 1-22-16,-1-1 3 15,-1 7 16-15,-1 4 0 16,-1 10 3-16,-1 7 1 0,-6 3-1 15,-1 5-30 1,-3 0 21-16,2 2-20 0,3 21 24 16,-2 8 5-16,1 6 16 15,-1 3 12-15,-1-4-14 16,2-2-5-16,2-10-5 16,-4-8 1-16,3-7-3 15,-5-6 0-15,-2-3-2 16,2 0 17-16,2-5 5 15,10-20-22-15,1-7-16 16,10-4-19-16,0 0-8 16,4 0 1-16,2 2 39 15,-4 5 2-15,0 7-5 16,-6 10 6-16,-3 8 9 16,3 4 15-16,-2 0-23 0,2 24 9 15,-4 4 8-15,-3 7-2 16,-3-4-12-16,-5-2 4 15,4-3 0-15,-4-8-8 16,-2-7-58-16,3-4-63 16,0-7-140-16,0 0-352 15</inkml:trace>
  <inkml:trace contextRef="#ctx0" brushRef="#br0" timeOffset="167243.78">24556 7423 430 0,'0'0'261'0,"0"0"-185"0,0 0-49 15,0 0-22-15,0 0-5 16,0 0 4-16,-54 16-4 16,46 6 7-16,-1 5 19 15,2 2 9-15,7 4-17 16,0-1-9-16,0 1 5 15,9-3 14-15,8-7-11 16,2-11-2-16,-2-10-13 16,-3-2 22-16,-1-8 11 15,-1-21-4-15,-8-12-13 0,-4-6-14 16,0-3-5-16,0-2 2 16,-21 4 1-16,-1 10 4 15,5 9 12-15,1 17 14 16,0 7-32-16,0 5 14 15,-3 5-16-15,-6 20 2 16,-2 3-7-16,3 0-8 16,3-4-65-16,8-5-23 15,11-6-44-15,2-4-34 16,7-5-44-16,19-4 47 16</inkml:trace>
  <inkml:trace contextRef="#ctx0" brushRef="#br0" timeOffset="167859.69">24830 7421 92 0,'0'0'42'0,"0"0"-25"16,0 0-17-16,0 0-6 16,0 0-2-16,0 0 8 15,98 0 13-15,-96 6-4 16,-2-1 109-16,0-5-8 15,0 1-6-15,0-1-16 16,0 0-9-16,0 0-15 16,0 0-8-16,0 0-6 15,0 0-9-15,0 0-5 16,0 0-9-16,-4-8-6 0,-13-8 16 16,-4 0-37-1,-1 4 4-15,-1 5 5 0,4 2-9 16,0 5 1-16,4 0-4 15,1 0 5-15,4 10-4 16,-4 14 4-16,3 5-2 16,2 6 14-16,7 4-7 15,2-6 2-15,0-2-9 16,9-11 3-16,6-8 0 16,1-10 0-16,-1-2 8 15,3-12-3-15,3-23-8 16,-2-7-21-16,-1-3 20 15,1-5 2-15,-9-1 0 0,-1-2 0 16,-3 2 17-16,-2-2 12 16,-4 7 12-16,2 11-21 15,-2 12 9-15,2 11 7 16,0 8-5-16,0 4-24 16,-2 0-8-16,0 0-13 15,0 12-3-15,0 16 16 16,0 13 21-16,-4 5-6 15,0 10-1-15,-2-3-3 16,6 2 1-16,0-9-6 16,0-5-4-16,0-12-2 15,0-8-6-15,0-9-124 0,10-12-214 16</inkml:trace>
  <inkml:trace contextRef="#ctx0" brushRef="#br0" timeOffset="168512.68">25162 7381 692 0,'0'0'342'0,"0"0"-304"16,0 0-38-16,0 0-1 16,0 0 1-16,0 0 16 15,73 19-13-15,-59-19-1 16,-5 0 1-16,0-1 13 0,-2-12-8 15,-3-4 5 1,3 1-11-16,-3-2-4 0,0 2 3 16,1-4-3-16,-3 3-26 15,-2 2-10-15,0 1 20 16,0 6-1-16,-2 1-18 16,-15 5 37-16,-4 2 0 15,-1 0 1-15,0 4 1 16,-1 14 17-16,3 5 9 15,5 4-15-15,3 7 4 16,10 5 12-16,2 1-5 16,0 0-8-16,27-4-14 15,6-8 20-15,10-5 3 16,-1-15-7-16,3-8-2 0,-3 0-2 16,-4-27-5-1,-5-9-9-15,1-5-4 0,-3-5-8 16,-4-3-9-16,-1-1 2 15,-3-4 5-15,-8-4 5 16,-3-1-3-16,-6 3 7 16,-6 8 5-16,0 12 1 15,0 12 8-15,0 10-1 16,0 9 28-16,0 5-25 16,0 0 3-16,0 0-7 15,0 0-7-15,-2 0-12 16,-9 12 6-16,-5 17 1 15,-2 19 1-15,1 14 4 0,6 16 17 16,6 10 26 0,5-5-9-16,2-7 8 0,20-8-23 15,5-15-8-15,-2-17-2 16,-10-16-9-16,-3-18-33 16,-12-4-217-16,0-37-602 15</inkml:trace>
  <inkml:trace contextRef="#ctx0" brushRef="#br0" timeOffset="170283.45">1092 10363 94 0,'-5'14'65'16,"-1"4"-15"-16,1 2-4 15,0-5-12-15,3-6 2 16,0-1 26-16,-2-4 12 15,2-2 9-15,-5-2 50 0,-5 0-13 16,2 0-35-16,-1 0-19 16,1-2 11-16,6-10-14 15,4-4-32-15,0-2-19 16,0-1-8-16,12 0 0 16,5 3 2-16,1 4-3 15,2 4-3-15,-2 8 0 16,0 0-11-16,-3 2 11 15,3 20 1-15,-7 2-1 16,-2 2-13-16,-7 1 0 16,-2 2 5-16,0-2 8 15,-13 2 7-15,-14 2-5 16,-4 1 15-16,-5-2-4 0,1-2-3 16,2-4-6-1,6-6 12-15,4-6 5 0,15-4-6 16,5-5-5-16,3 2-1 15,0-5-9-15,0 0-5 16,0 0-4-16,11 0 9 16,12 2 12-16,6 0 46 15,4 0-34-15,-4-2-14 16,-7 0-5-16,-8 1-5 16,-8-1-1-16,3 5-41 15,0 1-142-15,2-4-210 16,-2-2-308-16</inkml:trace>
  <inkml:trace contextRef="#ctx0" brushRef="#br0" timeOffset="170442.36">1408 10800 1164 0,'0'0'197'15,"0"0"-133"-15,0 0-42 16,0 0-22-16,0 0-7 15,0 0-117-15,39-53-179 16,-8 46-572-16</inkml:trace>
  <inkml:trace contextRef="#ctx0" brushRef="#br0" timeOffset="171590.8">940 10793 137 0,'0'0'154'15,"0"0"-62"-15,0 0-62 16,0 0-29-16,0 0 20 16,0 0 50-16,56 5-17 15,-29-5-14-15,4 0-23 16,-4 0 10-16,-1 0-5 15,-1-5-4-15,-7 0-6 0,-5-1 20 16,-1 4-16-16,-2 2 17 16,3 0-14-16,-1 0-8 15,-3 0-3-15,-1 0-2 16,-2 0 8-16,-4 0-7 16,-2 0-3-16,0 0 4 15,0 0-2-15,0 0 14 16,0 0-7-16,0 0-3 15,0 0 11-15,0 0-18 16,0-2-3-16,4 2-11 16,7-4-141-16,3-2-354 15</inkml:trace>
  <inkml:trace contextRef="#ctx0" brushRef="#br0" timeOffset="176512.05">205 10325 75 0,'0'-4'64'16,"2"4"-64"-16,56 5-1 16,42 34-24-16,47 17-6 15</inkml:trace>
  <inkml:trace contextRef="#ctx0" brushRef="#br0" timeOffset="178753.57">2790 10309 126 0,'0'0'113'16,"0"0"12"-16,0 0-42 16,0 0-5-16,0 0 0 15,0 0-15-15,0 0-25 16,9-15 2-16,-7 14-19 15,-2 1 11-15,0-2 18 16,0 0 8-16,0 0-14 0,0-3-9 16,0 2-4-16,0 1-14 15,0 0 3-15,0 0 11 16,0 2-11-16,0 0-3 16,0 0-17-16,0 0-1 15,0 0 1-15,0 0-29 16,0 24 2-16,0 12 25 15,0 14 2-15,0 8 19 16,0 0-1-16,-4 0-16 16,-5-4 8-16,-5-3 7 15,-3-5-15-15,-3-7 12 16,2-4-7-16,5-12 6 0,6-9-3 16,5-5-2-1,2-5 1-15,0-2 7 0,0-2 8 16,0 0-13-16,0 0 0 15,0 2-4-15,0-2-6 16,0 0-1-16,0 0 0 16,0 0 3-16,2 0-3 15,9-14-19-15,5-8-98 16,1-4-14-16,6-1-44 16,-3-6-160-16</inkml:trace>
  <inkml:trace contextRef="#ctx0" brushRef="#br0" timeOffset="178968.44">2866 10282 388 0,'0'0'297'0,"0"0"-138"16,0 0-41-16,0 0-53 15,0 0-65-15,0 0 1 16,83-165-1-16,-46 144 5 15,-6 7 4-15,-8 8-9 16,-5 6-121-16,-7 0-48 16,-9 20-57-16,-2 6-24 15</inkml:trace>
  <inkml:trace contextRef="#ctx0" brushRef="#br0" timeOffset="179452.62">2893 10343 104 0,'0'0'234'0,"0"0"-71"0,0 0-20 15,0 0-34-15,0 0-36 16,0 0-27-16,-63 84-10 16,63-84-6-16,0 0 3 15,0 0-21-15,23-9 1 16,10-12 31-16,7-4-44 16,3-2-47-16,-5 5-55 15,-5 6-48-15,-6 0-20 16,-7 4 41-16,-7 6 102 15,-6 0 27-15,-5 4 17 16,-2 2 44-16,0 0 0 0,0 0-17 16,0 0-15-16,0 0-16 15,-11 16 38-15,-9 10 27 16,-2 12-42-16,-1 10-7 16,5 10-9-16,5 6 2 15,7-4-11-15,6-6 2 16,0-14-13-16,11-11-18 15,13-15 18-15,7-14 8 16,3 0 22-16,1-26 10 16,-1-15-16-16,-8-10-12 15,-12-6-12-15,-11-4-1 16,-3 6 0-16,0 6 1 0,-17 5 22 16,2 18-9-1,1 11 4-15,8 9-9 0,-5 6-8 16,-7 10-31-16,-5 25 20 15,-6 11-55-15,6 9-75 16,4-6-91-16,11-6-203 16</inkml:trace>
  <inkml:trace contextRef="#ctx0" brushRef="#br0" timeOffset="179953.36">3285 10622 419 0,'0'0'139'0,"0"0"-75"0,0 0-58 15,0 0-5-15,0 0 29 16,0 0-12-16,125-125-3 16,-109 92-11-16,-8-4 22 15,-3 7 5-15,-5 5 43 16,0 8 5-16,0 9-26 15,0 4-8-15,0 4-40 16,-2 0-5-16,-13 2-14 16,-6 22 14-16,-6 8 0 15,3 2 3-15,4-2 0 16,11-4-3-16,9-6-22 16,0-8-80-16,13-6 16 0,19-5 27 15,1-3 18-15,5 0-17 16,-7 0-63-16,-4-7-13 15,-5 6 9-15,-9 1 82 16,-1 0 31-16,-8 9 9 16,-4 12 6-16,0 2 84 15,0 5 50-15,0 0-20 16,0 1-4-16,0-1-10 16,0-4-6-16,2-8-20 15,7-7-24-15,7-6-39 16,13-3 33-16,13-5 55 15,14-30-49-15,4-9-53 16,-6-9-36-16,-16-2-177 16,-18-3-736-16</inkml:trace>
  <inkml:trace contextRef="#ctx0" brushRef="#br0" timeOffset="193269.56">4327 10682 49 0,'0'0'168'16,"0"0"-72"-16,0 0-34 15,0 0-13-15,0 0 15 0,0 0-12 16,0 0-5-16,0 0 12 16,0 0 17-16,0 0-14 15,0 0-3-15,0 0-13 16,0 0 4-16,0 0 20 16,0-2-11-16,8-18 11 15,5-11-53-15,1-6-12 16,3-9-5-16,2-7 0 15,-4 1-12-15,3 2-3 16,-7 6 6-16,-2 6 6 16,-4 10-1-16,-5 5 3 15,0 5 1-15,0 7 0 16,0 3 6-16,0-1-1 0,2 2-5 16,-2 0 3-1,0 3-1-15,0 3-1 0,0-2-1 16,0-1 15-16,0 3-3 15,0-2 1-15,0 2-6 16,0-2-4-16,0 3 2 16,0-2-5-16,0 2 0 15,0 0 1-15,0 0-1 16,0 0 0-16,0-1 2 16,0-3 1-16,0-3 0 15,0-3-1-15,0 0-2 16,0 2 5-16,0 0-5 0,-2 2 1 15,0 2 1-15,2 3-2 16,-3 1-1-16,3-2-1 16,0 0 1-1,0 2 2-15,0 0-3 0,-2 0-2 16,2 0 3-16,-3 0-9 16,3 0-2-16,0 0 1 15,0 0 5-15,0 0 6 16,0 0 4-16,0 0 2 15,0 0-1-15,0 0 5 16,0 0-6-16,0 0-2 16,0 0-2-16,0 0 1 15,0 0-1-15,0-5 1 16,0-2 6-16,0-2-7 16,0-1 1-16,0 4-1 0,0-1 10 15,0 7-9-15,0 0 1 16,0 0-1-16,0 0 1 15,0 0-2-15,0 0 0 16,0 0 0-16,0 0 0 16,0 0-7-16,0 0-6 15,0 15-19-15,0 19 19 16,0 10 13-16,0 15 1 16,0 5 5-16,0 0 1 15,0-2-7-15,0-12 4 16,0-8-2-16,0-14 2 15,3-11-4-15,6-12-1 0,0-5-16 16,7 0 17-16,5-26 19 16,4-18 8-16,2-14-24 15,-5-7 2-15,-2-4-5 16,-2 2-16-16,-2 2 1 16,-5 7 15-16,-3 9 2 15,-1 13 2-15,-4 10-4 16,-1 8 0-16,-2 6 11 15,0 5-11-15,0 5 5 16,0 1-3-16,0 1-2 16,0-2 0-16,0 2-5 15,0 0 5-15,0 0-5 16,0 0-1-16,0 0-8 0,0 12 2 16,0 13 12-1,0 12 3-15,-2 15 0 0,2 12 1 16,-3 13 1-16,3 2 0 15,-2 1-5-15,-3-5 3 16,1-13-3-16,0-12 0 16,2-15 0-16,0-16 6 15,-1-10-5-15,3-9 1 16,0 0 12-16,0-10 8 16,0-17-22-16,0-9-19 15,11-8-1-15,10-2-26 16,0-2 4-16,6 4-17 0,0 6 57 15,2 9-7 1,-4 14 1-16,-5 9 4 0,-3 6 0 16,-1 0-1-16,-5 20-14 15,1 7 18-15,-6 5 1 16,-1 5 20-16,-5 3-3 16,0 4-4-16,0 0 17 15,4-5-9-15,0-7-10 16,5-13-3-16,3-6-7 15,3-13 8-15,7 0-8 16,5-13 59-16,4-17-34 16,3-5-10-16,-5 0-12 15,-5 3-1-15,-3 2-3 16,-8 2-1-16,-2 4 1 16,-4 4 0-16,-3-1 2 0,-1 8 2 15,-3 1-3-15,0 3 1 16,0 2-2-16,0 2 0 15,0-4 0-15,0-2 1 16,0 2 4-16,0-6-5 16,0 3 2-16,0 1 0 15,0 0-2-15,-3 4-12 16,-8-1-5-16,-2 6-5 16,-3 0 6-16,0 2-5 15,-2 0 12-15,1 2 0 16,1 19 5-16,5 14-1 15,7 9 4-15,4 6 1 0,0-1 4 16,21-6 6-16,11-7 14 16,4-9-14-16,-3-14-4 15,-1-8 0-15,-6-5-5 16,-2-7 18-16,-3-21-19 16,-5-8-76-16,-12-5-72 15,-4-3-191-15</inkml:trace>
  <inkml:trace contextRef="#ctx0" brushRef="#br0" timeOffset="193482.3">4391 10186 643 0,'0'0'283'0,"0"0"-152"15,0 0-35-15,0 0-76 16,0 0 15-16,0 0-9 16,229-42-26-16,-171 36-22 15,-8 3-266-15,-19-1-171 16</inkml:trace>
  <inkml:trace contextRef="#ctx0" brushRef="#br0" timeOffset="195093.79">6257 10279 248 0,'0'0'251'0,"0"0"-124"16,0 0-47-16,0 0-30 16,0 0-13-16,0 0 7 15,18-25-13-15,-18 25-14 16,0 0-2-16,0 0-15 16,0 0-5-16,2 9 5 0,0 5 3 15,2-2 6-15,-1 0 0 16,-3-4-3-16,0-3 7 15,0-5-7-15,0 0-2 16,0 0 1-16,0 0 3 16,0 0-4-16,0 0 14 15,0-12-15-15,-7-8 9 16,-1-4-4-16,0 1-4 16,-1-2-2-16,1 8 3 15,-2 5-4-15,-1 6 0 16,1 6 0-16,-2 0-1 0,-1 0-1 15,-1 0 0-15,-3 3 1 16,-6 12 0-16,3 0 4 16,0 6-4-1,2 1 1-15,1 4 9 0,5 6-4 16,1 2-4-16,5 4 1 16,-2-1 0-16,6 2 0 15,2-3 0-15,0-7-2 16,0-9-2-16,0-7-8 15,8-8-13-15,9-5-18 16,8 0 39-16,4-18 1 16,0-9 0-16,2 0-22 15,-4-4-14-15,2-3 15 0,-4-6 21 16,-4 0 6 0,-1 2-2-16,-7 6 14 0,-3 13 29 15,-3 12-1-15,-7 7-35 16,2 0-11-16,0 9-47 15,2 17 47-15,3 3 5 16,0-1 7-16,4-4-1 16,0-1-6-16,3-2-2 15,-2-5 4-15,5-9-7 16,-2-7 0-16,7 0 0 16,5-17 33-16,2-22-18 15,2-9-5-15,-4-8-10 16,-2-2 12-16,-8-4-12 15,-5-2-1-15,-3-4-7 0,-7-2 8 16,0 0 18 0,0 11 26-16,2 17-8 0,1 17 11 15,0 15 2-15,-3 8-17 16,-2 2-30-16,0 0-2 16,0 16-20-16,0 17 17 15,0 11 3-15,0 9 8 16,0 5-3-16,0 4-2 15,-5 1 4-15,-2 6 2 16,3-2-4-16,0-7-2 16,2-9-3-16,-1-10 2 15,3-15-1-15,0-12 1 16,0-10-2-16,0-4 5 16,0-2 9-16,0-25 25 0,9-8-20 15,9-9-19-15,2 5-1 16,4 6 0-16,8 8-8 15,3 10-9-15,2 7 18 16,-2 8 0-16,1 0 0 16,-10 3-2-16,-8 19-7 15,-14 4-1-15,-4 3 10 16,-7 0 1-16,-24 3 1 16,-9-9 0-16,-5 0 2 15,-1-2-2-15,1-7 4 16,7-4-5-16,9-6-1 0,12-4 2 15,3 0 4 1,10 0-3-16,4-16-3 0,0-8-51 16,11 0-172-16,15 2-218 15</inkml:trace>
  <inkml:trace contextRef="#ctx0" brushRef="#br0" timeOffset="195519.68">7135 10152 329 0,'0'0'259'16,"0"0"-144"-16,0 0-36 16,0 0-72-16,0 0-5 0,0 0 14 15,0 0 10-15,25-68-20 16,-25 68 0-16,-16 20 12 15,-6 11 64-15,-3 9-18 16,1 4-18-16,5 4 3 16,6-4-4-16,5-4-22 15,8-8-12-15,0-10-6 16,4-9-5-16,25-10-5 16,13-3 5-16,8-14 34 15,-2-19-5-15,-3-6-25 16,-9-5-4-16,-16 0-3 15,-14-3-24-15,-6 7 27 0,-2 7 4 16,-25 7-4-16,1 9 25 16,-1 13-10-16,2 4-9 15,-1 2-3-15,1 22 0 16,3 8-3-16,6 3-11 16,11-3-176-16,5-2-96 15,5-11-339-15</inkml:trace>
  <inkml:trace contextRef="#ctx0" brushRef="#br0" timeOffset="195849.49">7407 10182 527 0,'0'0'202'15,"0"0"-34"-15,0 0-89 0,0 0-46 16,0 0-17-16,0 0-20 15,94-6 9-15,-78 33-5 16,-3-1 1-16,-5-2 12 16,-4-7 1-16,-4-5 4 15,0-5 7-15,0-7 2 16,0 0 36-16,0 0 50 16,0-22-22-16,0-10-66 15,0-10-22-15,0-1-1 16,0 1-4-16,0 3 2 15,0 4-4-15,8 7-30 16,5 7-14-16,3 14-55 0,-1 7-80 16,3 2-55-16,-3 24 12 15,-1 4-202-15</inkml:trace>
  <inkml:trace contextRef="#ctx0" brushRef="#br0" timeOffset="196232.5">7663 10149 116 0,'0'0'255'16,"0"0"-6"-16,0 0-46 15,0 0-77-15,0 0-69 16,0 0-54-16,51 0 32 16,-26 0-13-16,0 0-4 15,-4 0-15-15,-2-5 7 16,-5-1 1-16,-6 0-3 16,-3-4 24-16,-1-2 14 0,-2-4-30 15,0-4-12-15,-2 1 3 16,0 0-7-16,0 7-1 15,0 2-3-15,-4 7-15 16,-11 3 1-16,-8 0 15 16,-1 0 3-16,1 7 0 15,1 11-1-15,2 3 1 16,6 6 2-16,5 6 13 16,5 0 6-16,4 6 5 15,0-2 4-15,4-2-6 16,23-5-5-16,4-7-10 15,3-11 6-15,1-7 2 0,-1-5-6 16,4-12-4-16,0-22-5 16,2-12-2-16,-2-3-112 15,-6-1-126-15,-9 4-202 16</inkml:trace>
  <inkml:trace contextRef="#ctx0" brushRef="#br0" timeOffset="196977.27">9006 10038 280 0,'0'0'255'16,"0"0"-102"-16,0 0-44 15,0 0-26-15,0 0-7 16,0 0-41-16,-8-12-35 16,31 6 13-16,4-6 38 15,2-2-39-15,-5-4-9 16,-4-5-2-16,-4 0 12 16,-8-5-12-16,0 0 0 0,-6 0 6 15,0 0-6-15,0 6 6 16,-2 3-5-16,3 5 9 15,-3 4-8-15,0 4 11 16,0 4 23-16,0 2-3 16,0 0-31-16,0 11-3 15,0 29 0-15,0 22 6 16,-3 19 27-16,-11 12 0 16,1 10-12-16,-3 9-4 15,6 1-6-15,3 3 2 16,1-2-9-16,3-12-4 15,-2-12 4-15,5-21-4 0,-2-16 6 16,0-22-6-16,2-20-39 16,-2-11-74-16,2-10-55 15,0-29-52-15</inkml:trace>
  <inkml:trace contextRef="#ctx0" brushRef="#br0" timeOffset="197260.11">9064 10057 650 0,'0'0'163'0,"0"0"-28"15,0 0-95-15,0 0-15 16,0 0-8-16,0 0-11 16,256-116-2-16,-209 116-4 15,-12 21 0-15,-15 9-15 0,-11 4 2 16,-9 2 13-16,0-4 1 15,-20-4 18-15,-13-6 12 16,-7-4 37-16,-5-4-41 16,7-4-6-16,5-6-14 15,8-1 3-15,5-3-10 16,9 0-49-16,9 0-61 16,2-12-135-16,4-13-467 15</inkml:trace>
  <inkml:trace contextRef="#ctx0" brushRef="#br0" timeOffset="197988.27">9534 9980 294 0,'0'0'123'0,"0"0"-33"15,0 0-35-15,0 0 41 16,0 0 20-16,0 0-51 15,2-29-26-15,-2 29-18 16,-9 19 10-16,-3 5 2 16,6 2 1-16,4 6-17 15,2-2-7-15,0 1 3 16,0-4-3-16,4-5-3 16,12-3-1-16,-1-7-1 0,1-7-5 15,5-5-10-15,-2 0 10 16,4-12-11-16,1-18 1 15,-9-6-64-15,-3-4 9 16,-12 3 40-16,0-2 24 16,-2 0 1-16,-16 10 29 15,0 9 58-15,0 11 7 16,-2 9-19-16,-1 0-45 16,2 12-15-16,1 15-6 15,5 5 2-15,1 1-7 16,12-1-2-16,0 3-2 15,2-7 2-15,27-2-1 0,10-8-2 16,1-6-12-16,2-12-7 16,-1 0-27-16,-6-2-18 15,-6-20-12-15,-4-6 17 16,-8-4 44-16,-5-8 15 16,1-1 1-16,-5 2 18 15,0-5 44-15,0 6-6 16,-3 6 9-16,-1 9-2 15,0 13-14-15,-1 5-2 16,-3 5-22-16,2 0-18 16,1 0 0-16,1 0-7 15,0 26-2-15,3 18 2 16,-3 19 27-16,-2 20-5 16,-2 17-4-16,0 14-11 15,0 17-6-15,-15 5 7 0,-3-1-4 16,1-6-2-16,1-18 0 15,5-14-1-15,-1-25-1 16,8-23-1-16,4-23 0 16,-2-17-19-16,2-9-26 15,0-21 17-15,10-22-154 16,11-21-224-16</inkml:trace>
  <inkml:trace contextRef="#ctx0" brushRef="#br0" timeOffset="198274.19">9835 10072 802 0,'0'0'159'0,"0"0"-54"16,0 0-73-16,0 0-27 16,0 0-6-16,0 0 1 15,174-165-5-15,-143 162 5 16,-14 3 7-16,-1 0-7 15,-11 2-7-15,-5 14 7 16,0 6 12-16,-5 8 40 16,-17 7-4-16,-7 0-21 15,-3-3 1-15,1-8-19 0,7-10-5 16,2-9-4 0,8-7-46-16,8 0-82 0,6-23-92 15,0-7-287-15</inkml:trace>
  <inkml:trace contextRef="#ctx0" brushRef="#br0" timeOffset="198767.69">10204 9719 521 0,'0'0'251'0,"0"0"-98"16,0 0-62-16,0 0-65 15,0 0-24-15,0 0 23 0,32-32-25 16,-26 56-12 0,-1 8 12-16,-5 4 13 0,0 8 21 15,0 1-20-15,0-9 2 16,0-4-12-16,0-8 1 16,-3-10-5-16,3-6 2 15,0-5 1-15,0-3 3 16,0 0 16-16,0-27 1 15,14-5-14-15,1-8-6 16,1 0-2-16,-1 4 1 16,4 0-2-16,-1 9 1 15,-3 3-1-15,3 10-14 16,-3 6-1-16,-1 6 12 16,-3 2 1-16,-2 0-3 15,-2 6 2-15,2 12 3 0,-3 11 0 16,3 3 17-16,0 7 10 15,4-1-13-15,6-1-4 16,2-9 5-16,4-10-13 16,-3-6 3-16,-3-10 0 15,-4-2-5-15,-4 0-6 16,0-14-15-16,0-12-44 16,-2-4-70-16,-2-9-105 15,-2 1-354-15</inkml:trace>
  <inkml:trace contextRef="#ctx0" brushRef="#br0" timeOffset="199318.29">10985 10132 356 0,'0'0'246'15,"0"0"-122"-15,0 0-53 0,0 0-7 16,0 0-7-16,0 0-35 16,54-60-15-16,-41 60-6 15,-7 0-1-15,2 2 1 16,-6 20 20-16,-2 6 21 16,0 7 31-16,-2 4-15 15,-12 2-13-15,3-10-17 16,-1-7-18-16,8-9-10 15,-1-10-20-15,-1-5-298 16,6-9-432-16</inkml:trace>
  <inkml:trace contextRef="#ctx0" brushRef="#br0" timeOffset="200591.34">12117 9860 49 0,'0'0'51'0,"0"0"28"16,0 0 15-16,0 0 20 16,0 0 24-16,0 0-17 15,0 0-34-15,0 0-17 16,0 0-10-16,0 0 2 15,0 0-15-15,0 0 9 16,0 0-6-16,0 0-7 16,0 0-1-16,0 0-2 15,0 0-16-15,0 0-2 16,0-4-8-16,0-3-11 16,0 4 0-16,0 1 4 15,0 2-4-15,0 0-3 0,0 0 0 16,0 0-2-16,0 12-17 15,0 13 18-15,0 10 1 16,0 5 2-16,-4 1-1 16,-1-2 1-16,3-3 1 15,2-4-1-15,0-5-1 16,0-8-1-16,0-9 2 16,0-4-2-16,0-6-2 15,15 0-32-15,6-14 34 16,6-14 13-16,-1-4-10 0,-1 0-6 15,-3 0-7-15,-2 1 6 16,-2 6-2-16,-5 1-4 16,-2 3 10-16,-1 8 1 15,-6 5 1-15,-4 6-2 16,0 2-6-16,0 0-3 16,0 0 6-16,0 3 4 15,0 22-1-15,2 5 21 16,5 2-13-16,3 2 0 15,7-5-1-15,-2 0 0 16,1-9-2-16,-3-6-1 16,-6-7-1-16,0-7-1 15,-1 0 7-15,3-19 30 16,0-11-24-16,2-12-14 16,0-6 6-16,-6-6 0 0,-5-6-6 15,0 4 0-15,0 12 3 16,0 13-3-16,0 17-1 15,0 11-2-15,0 3-3 16,0 0-18-16,0 23-115 16,0 5-11-16,4 1-217 15</inkml:trace>
  <inkml:trace contextRef="#ctx0" brushRef="#br0" timeOffset="201025.14">12563 9926 437 0,'0'0'352'0,"0"0"-183"16,0 0-102-16,0 0-56 16,0 0 8-16,0 0-14 15,107 0-1-15,-83 0 7 16,3 0 4-16,0-10 0 16,0-4 6-16,-4-5-13 15,-4 0-2-15,-3 1 0 16,-5 0-9-16,-3 0 3 15,-5 1 0-15,-3 1 3 16,0 2 0-16,0 3 0 16,0-1-2-16,-7 3-2 15,-10 4-12-15,-4 5 6 16,-3 0-3-16,-5 7 10 16,0 16 3-16,2 5-2 15,1 7 0-15,6 7 9 0,6 4 3 16,9 0 19-16,5-2-8 15,0-3-7-15,19-10 12 16,10-6 11-16,4-11-15 16,0-7-7-16,-2-7-13 15,-4 0 16-15,-2-21-10 16,-6-9-3-16,-3-6-8 16,-5-2-12-16,1 6-68 15,-3 4-150-15,-3 5-169 16</inkml:trace>
  <inkml:trace contextRef="#ctx0" brushRef="#br0" timeOffset="202659.61">13793 9906 495 0,'0'0'148'15,"0"0"-68"-15,0 0 20 16,0 0 39-16,0 0-32 15,0 0-43-15,29-50-15 0,-11 19-30 16,-3-7-5-16,2-6-13 16,-2-2 3-16,1-6-4 15,-3 2-9-15,1 2-5 16,-4 2 3-16,0 5 11 16,-6 6 0-16,-2 4 2 15,3 9-4-15,-5 6 4 16,0 8-3-16,0 4 3 15,0 2 4-15,0 2 1 16,0 0-7-16,0 0-10 16,0 0 8-16,0 0-9 15,0 12 9-15,-5 12 2 16,-6 4 7-16,0 6-7 16,0 7 1-16,4 5 7 0,2 5 4 15,3 7 7-15,2 3-9 16,0 3-5-16,14-4-1 15,6-7 2-15,0-15-4 16,3-11 4-16,-4-13-6 16,-3-7-5-16,-3-7 5 15,1 0 10-15,1 0 6 16,3-16 2-16,3-9-11 16,-4-2-7-16,1-7 0 15,-3 1-8-15,-1 4-9 16,-3 2 5-16,-5 7 4 15,-1 0-9-15,-3 5 1 0,1 0 12 16,-3 3 2-16,0 0 2 16,0 5 4-16,0-2 0 15,0 3-2-15,0 0-2 16,0 0 0-16,0 1-1 16,-5 0 0-16,-2 1 1 15,-1 1 2-15,-1 3 1 16,-1 0-1-16,2 0-2 15,-1 17-4-15,-1 10 4 16,6 12 2-16,4 6 5 16,0 1 6-16,0-2-4 15,18-5 3-15,7-8-5 16,4-11-6-16,2-8 2 16,3-12-1-16,1 0 10 15,-2-20 2-15,-3-16-3 0,-6-8-11 16,-7-4 2-16,0-1-5 15,-7 1-5-15,0 2-15 16,-6 3 23-16,1 2 3 16,-3 4-1-16,2 8 2 15,0 5-2-15,-1 10 0 16,1 6 6-16,-4 8 1 16,2 0-3-16,-2 0-2 15,0 0-4-15,0 0-3 16,0 14-3-16,0 21 6 0,5 14 3 15,2 18 7 1,-1 16 0-16,-1 15 8 0,-1 9-10 16,-4 1-8-16,0-6 3 15,0-3-1-15,0-16 0 16,-7-13-2-16,-3-19-12 16,3-21-31-16,2-18-90 15,1-12-72-15,4-4 36 16,0-27-364-16</inkml:trace>
  <inkml:trace contextRef="#ctx0" brushRef="#br0" timeOffset="203101.37">14422 10101 368 0,'0'0'530'0,"0"0"-392"0,0 0-107 15,0 0-9-15,0 0 7 16,0 0-17-16,85-75-4 15,-50 43-2-15,-1-12-6 16,-5-6 1-16,0-4-2 16,-7-5 2-16,-4 1-9 15,-4 4 11-15,-4 3-7 16,-3 10 2-16,-2 7 2 16,-5 8-5-16,0 9 3 15,0 8 2-15,0 5 1 16,0 1 0-16,0 3-2 15,0 0-5-15,0 11 6 0,-10 8 9 16,2 5 12-16,1 10-11 16,-2 5 26-16,4 12 10 15,1 10-11-15,4 8-1 16,0 2 6-16,0-6-22 16,0-9-5-16,12-14-3 15,3-12-3-15,3-12-6 16,0-12-1-16,2-6 0 15,2 0 10-15,0-29 9 16,1-10-19-16,-3-5-19 16,-5-6-31-16,-3 2-111 15,-12 0-123-15,0 1-240 16</inkml:trace>
  <inkml:trace contextRef="#ctx0" brushRef="#br0" timeOffset="203278.04">14736 9649 384 0,'0'0'235'15,"0"0"-129"-15,0 0 1 16,0 0-1-16,0 0-16 16,0 0-57-16,39 0 77 15,-4-8-50-15,3-11-33 16,-3 2-9-16,1-1-16 16,-4 2-2-16,-8 4-88 15,-6 2-174-15,-9-2-345 16</inkml:trace>
  <inkml:trace contextRef="#ctx0" brushRef="#br0" timeOffset="205541.95">15499 9753 331 0,'0'0'240'0,"0"0"-86"16,0 0 0-16,0 0-52 15,0 0-30-15,0 0-41 16,55-30 4-16,-37 16-9 16,1-1-10-16,-2-6-14 15,1 1 8-15,-1-6-10 0,-3 2 3 16,-3 2 7-16,1 0-10 15,-6 4 3-15,-1 4 1 16,-3 4 4-16,0 6 0 16,-2 2 24-16,2 2 4 15,-2 0-19-15,2 0 7 16,-2 0-13-16,0 0-3 16,0 0-7-16,0 0-1 15,2 7 0-15,3 19 3 16,-5 15 9-16,0 13 2 0,0 16 2 15,0 12-7 1,0 8 0-16,0 3-6 0,0-5 2 16,0-1-3-16,0-3-2 15,0-6 1-15,0-8 3 16,0-7-1-16,0-17 3 16,0-5-2-16,0-15-3 15,0-10 3-15,0-7-3 16,-2-6-1-16,2-3 1 15,-3 0 3-15,1 0 2 16,-4 0-1-16,-7 0 0 16,-8-3-2-16,-3-11-2 15,-1-4 2-15,0-5 1 16,6-5-4-16,3-6 1 16,7-8 3-16,7-9 13 0,2-2-3 15,2-5 1-15,25-7-5 16,11-3-8-16,5 0 2 15,5-4-4-15,4-2 1 16,-8 6-1-16,-1 3 0 16,-10 10 1-16,-10 16-1 15,-8 9 0-15,-9 9 0 16,-1 7-2-16,-5 2-3 16,0 9-9-16,0 1 3 15,0 2-2-15,0 0 1 16,0 0-5-16,0 0 2 15,0 0 0-15,0 0 8 0,0 0 6 16,0 0 1-16,0 0 0 16,0 0 0-16,0 0 0 15,0 0 0-15,0 0 1 16,0 0 0-16,0 0-1 16,0 2 0-16,0 4-1 15,-3 10 0-15,-1 8 0 16,4 8 2-16,0 9 0 15,0 2-1-15,2-1 2 16,14-4-1-16,2-9-1 16,2-12 0-16,0-10-6 15,0-7 6-15,0 0 3 16,-2-21 3-16,-3-14-2 0,-4-8-4 16,-3-4-4-1,-8-2-8-15,0 1-2 0,0 2-1 16,-10 6-4-16,-3 4 10 15,-1 12 9-15,3 8 0 16,1 9 0-16,0 7 0 16,-3 0-1-16,2 0-1 15,-3 7 2-15,4 7 2 16,-4 0-1-16,5 2 1 16,-2 2-2-16,0 4 1 15,4 4 4-15,1 3-4 16,6 6-1-16,0 5 2 0,0-4-2 15,15-2 3 1,3-5-1-16,2-9 0 0,2-10-2 16,3-10 0-16,-1 0 0 15,5-15 14-15,0-12-6 16,5-10-4-16,-1-1-2 16,-2 2-2-16,-2 0 0 15,-4 2 0-15,-7 6 0 16,-7 5 2-16,-2 6-2 15,-7 5 0-15,0 4 0 16,-2 6 1-16,0 2 1 16,0 0 4-16,0 0-6 15,0 0-5-15,0 0-6 0,0 5 11 16,-4 10 0 0,-5 4 0-16,0 10 0 0,2 3 0 15,3 6 1-15,1-2 0 16,3 1-1-16,0-6 0 15,0-2 2-15,0-8-1 16,0-8-1-16,3-8 0 16,6-5-5-16,2 0-3 15,4-7 8-15,5-20 1 16,1-7 4-16,-4-4-5 16,1 1-7-16,1 0-8 15,-6 9 10-15,-1 6 5 16,0 5 0-16,-1 10 0 15,-5 2-1-15,-1 5-9 0,2 0 10 16,-2 0-3 0,-1 9-11-16,0 14 14 0,-4 8 0 15,0 5-1-15,0 4 1 16,0 3 4-16,0-5-2 16,0-6-2-16,0-8 7 15,0-10-6-15,0-10 0 16,0-4-1-16,7 0 0 15,7-26 5-15,1-10 9 16,7-9-12-16,-1-3-2 16,-2 4-8-16,1 4-9 15,-1 6 14-15,-2 8 3 16,-1 10 0-16,-3 2 0 16,1 8-1-16,-5 1 0 15,-1 5-8-15,-1 0 7 0,0 0-5 16,0 7 6-16,1 11 1 15,1 8 10-15,0 8 3 16,-2 10 1-16,-3 2-3 16,1-1-2-16,-1-8-3 15,-2-12-2-15,3-9-1 16,-3-14-3-16,3-2 3 16,1-9 1-16,3-18-4 15,3-9-6-15,1-5-42 16,1-3-185-16,-6-4-103 15</inkml:trace>
  <inkml:trace contextRef="#ctx0" brushRef="#br0" timeOffset="205820.13">16745 9148 739 0,'0'0'152'0,"0"0"-96"16,0 0-17-16,0 0 13 15,0 0-32-15,0 0-14 16,-51 70 0-16,69-70 9 16,1 0 31-16,2-8 17 15,-6-11-31-15,-1-3-20 16,-8-2-9-16,-6 1-3 16,0 0-1-16,0 6-6 0,-4 6-2 15,-14 9 3-15,-2 2 4 16,-2 4 2-16,-3 22 0 15,12 8-2-15,8 2-111 16,5-5-175-16</inkml:trace>
  <inkml:trace contextRef="#ctx0" brushRef="#br0" timeOffset="208015.65">17705 9503 142 0,'0'0'286'0,"0"0"-115"15,0 0-56-15,0 0-21 16,0 0 8-16,0 0-29 0,0-29 12 15,-2 27 2-15,2 2-17 16,0-1-28-16,0 1-7 16,0 0-8-16,0 0-15 15,0 0-12-15,-6 1-12 16,-1 24 5-16,1 10 7 16,-4 8 2-16,8 4 1 15,2-1 1-15,0 1-2 16,0-6-1-16,0-6-1 15,0-8 3-15,0-12-3 16,0-6 0-16,0-9-10 16,9 0-12-16,9-12 17 15,5-22 4-15,1-13 1 16,2-3-8-16,-1 4-16 16,-5 6 16-16,-7 10 8 0,-1 11 5 15,-6 6-2-15,1 6-1 16,-5 7 6-16,0 0-6 15,-2 0-2-15,2 0-22 16,4 8 0-16,-2 13 22 16,2-1 8-16,3 6-1 15,3 0-3-15,3 0-1 16,-1-3-3-16,1-3 5 16,-1-11 1-16,-1-6-6 15,0-3 5-15,1-11 14 16,-4-17-7-16,2-6 0 15,-3 0-12-15,-7-4-46 0,-2 0 5 16,0 1-6-16,-6-7 9 16,-13 7 25-16,2 6 13 15,5 14 0-15,8 12 51 16,2 5 3-16,0 0-54 16,-1 18 3-16,3 8-3 15,0 2 20-15,0-1-7 16,0-1-5-16,13-5-3 15,12 2 1-15,2-5-1 16,2-4 1-16,-2-4-4 16,-8-4-2-16,-3-6 0 15,-3 0-5-15,3 0-9 16,-1-11 7-16,4-12-37 0,1 0-8 16,-3 2 34-1,-1-1 18-15,-7 2 4 0,-2 4-3 16,-5-2 14-16,0 6 26 15,-2 3-5-15,2 4-1 16,-2 5-16-16,0 0 0 16,0 0-17-16,0 0 1 15,0 0-3-15,0 0-6 16,0 0 0-16,0 0-3 16,0 0 8-16,0 2 1 15,0 0 2-15,0-2 0 16,0 1-1-16,0-1-1 15,0 0 1-15,0 0 1 0,0 0-1 16,0 0 0-16,0 0 4 16,0 0 2-16,0 0 4 15,0 0 1-15,0 0 11 16,0 0-9 0,0 0-4-16,0 0-7 0,0 0-3 15,0 0-6-15,-2 11-1 16,-5 7 0-16,-3 6 6 15,-4 3 2-15,3 8 0 16,0 0 0-16,4 6 0 16,0-5 4-16,7-2-5 15,0-6 0-15,0-10-4 16,7-8-2-16,11-8-4 16,2-2 10-16,4 0 11 0,5-19 0 15,-2-8-11-15,-2-1-3 16,-3-7-12-16,-1 1-13 15,-2-1 0-15,1-5-14 16,1-1-19-16,-6-1 28 16,-4 2 30-16,-2 1 3 15,-4 5 2-15,-1 3 25 16,-2 7 5-16,-2 4-8 16,0 4-5-16,0 6-1 15,0 6-14-15,0 2 6 16,0 2-6-16,0 0-4 15,0 0-5-15,0 0-3 0,0 0 1 16,0 16 4-16,-6 10 2 16,-1 10 0-16,-2 13 1 15,0 6 7-15,2 6 1 16,1 1 1-16,6-4-6 16,0-6 3-16,0-11-5 15,2-10-1-15,11-15 0 16,3-12 1-16,4-4 0 15,2-5 9-15,1-22 2 16,-2-9-12-16,2-2-10 16,1-4 4-16,-1-4-20 15,2-3 10-15,-6-1 13 16,2 2 1-16,-4-2 2 0,-3 4 1 16,-3 6 2-1,-5 4-3-15,-3 7 2 0,-1 16-2 16,0 5 0-16,-2 6 4 15,0 2-4-15,0 0-9 16,0 0-11-16,0 20 20 16,0 9 0-16,-4 10 2 15,-5 9 14-15,6 13 6 16,1 4-1-16,2 5-1 16,0-1-10-16,0-7-7 15,0-4 2-15,0-12-3 16,0-15-2-16,0-14-3 0,0-11 3 15,-2-6 5 1,0-6 0-16,2-23-5 0,0-12-10 16,0-2-8-16,0 0 7 15,6 5 5-15,3 7 6 16,-2 12 2-16,2 7-2 16,-2 5-5-16,4 7-4 15,0 0 8-15,4 0 1 16,6 25 0-16,-3 5 1 15,-1 8 11-15,3-1-7 16,1-5 4-16,-4-3-8 16,1-9 1-16,-7-8 1 15,-7-8-3-15,-1-4-10 16,-3-2-16-16,0-22-14 16,0-8-158-16,0-7-158 0,-18 0-377 15</inkml:trace>
  <inkml:trace contextRef="#ctx0" brushRef="#br0" timeOffset="208203.54">18446 9319 540 0,'0'0'299'0,"0"0"-182"16,0 0-75-16,0 0-25 15,0 0 50-15,0 0-20 16,140 0 4-16,-111-9-35 15,-9-5-9-15,-9 2-7 0,-7-2-104 16,-4-2-58-16,0-3-133 16</inkml:trace>
  <inkml:trace contextRef="#ctx0" brushRef="#br0" timeOffset="208351.46">18254 9126 983 0,'0'0'159'0,"0"0"-107"16,0 0-52-16,0 0-48 15,0 0-35-15,0 0-345 16</inkml:trace>
  <inkml:trace contextRef="#ctx0" brushRef="#br0" timeOffset="209807.78">19632 9479 363 0,'0'0'317'0,"0"0"-238"16,0 0-69-16,0 0 22 16,0 0-21-16,0 0 2 15,129-105 5-15,-111 67-8 16,-5 0 8-16,0-4 10 16,1 0 0-16,-5 2-17 15,2 2-4-15,-2 6-1 16,-2 6-6-16,-3 5 0 15,-2 10 0-15,-2 4 0 0,0 6-6 16,0 1-1-16,0 0 3 16,0 0-1-16,-4 0 5 15,-7 18 10-15,-1 9 6 16,4 12-6-16,3 8 14 16,5 10 0-16,-2 7-3 15,2 4-10-15,0 2-3 16,-2 3 22-16,2-8-1 15,-2-9-14-15,2-17-5 16,0-15-2-16,0-12-6 16,0-10 1-16,0-2 8 15,0 0 12-15,0-22 9 16,0-8-31-16,11-7 0 0,5-4 1 16,3 1-2-16,6 1 0 15,2 6-5-15,-3 7-2 16,1 6 7-16,-6 3 0 15,-3 9 3-15,-3 4-2 16,-6 3-1-16,0 1 0 16,-2 0-2-16,-5 0-4 15,0 16-3-15,0 3 9 16,0 4 9-16,0 0-4 16,0 1 0-16,0-4-2 15,2 1 0-15,4-7 1 16,-1-3 0-16,4-2-4 15,2-9-8-15,2 0 0 16,3 0 8-16,-1-20 17 0,-3-4-17 16,-1 0-24-16,-5-4-9 15,4 2-5-15,1 1 25 16,-3 1 12-16,4 6 1 16,-1 2 7-16,-5 6 8 15,4 6 7-15,-6 2-13 16,-2 2-9-16,0 0-16 15,-2 0 14-15,3 13-2 16,-3 12 4-16,0 8 0 16,0 4 5-16,0 0 12 15,0-4-7-15,0-7-2 16,6-6-6-16,3-6 8 16,2-11-10-16,2-3 0 0,3 0 16 15,4-15 16-15,-2-4-17 16,5-5-7-16,-4-2-8 15,2-4-9-15,-1-5-20 16,-1-5 12-16,2 1-3 16,1-2 4-16,-2 5 4 15,-4 9 10-15,-8 8 2 16,-5 9 6-16,-1 5 27 16,-2 5-10-16,0 0-23 15,0 0-4-15,-5 5-6 16,-10 13 10-16,-3 2 2 15,3 3-1-15,1 1 3 0,5 3-4 16,7 4-1-16,2-2 1 16,2 2 7-16,13-10 13 15,-1-5-3-15,-7-7-5 16,-5-6-4-16,-2-3-5 16,0 0 0-16,0 0 1 15,-11 0 4-15,-11-1-8 16,-5-12-12-16,-2-2-64 15,4-5-71-15,1-9-174 16</inkml:trace>
  <inkml:trace contextRef="#ctx0" brushRef="#br0" timeOffset="210125.47">20258 9022 795 0,'0'0'201'0,"0"0"-165"0,0 0-36 16,0 0-2-16,0 0 2 16,0 0 11-16,9 77-5 15,0-70-6-15,-3-7 0 16,6 0 67-16,1-12 46 16,5-13-68-16,-3-3-22 15,-6 0-20-15,-5 7 0 16,-4 2 0-16,0 10 3 0,0 4 13 15,-4 5-19-15,-15 0-2 16,-4 17-7-16,1 14 9 16,6 10 1-16,9 5-1 15,7 4-66-15,5-5-85 16,22-8-148-16,4-14-412 16</inkml:trace>
  <inkml:trace contextRef="#ctx0" brushRef="#br0" timeOffset="210438.8">20787 9046 495 0,'0'0'221'0,"0"0"-83"15,0 0-7-15,0 0-31 16,0 0-32-16,0 0-22 15,0 0-25-15,2-35-3 16,-2 46-18-16,0 23 2 16,0 16 48-16,0 16-4 15,0 4-18-15,0 4-9 16,0-2-5-16,0-7-6 16,0-12-5-16,0-15 0 15,0-11-3-15,0-11-3 16,0-8 1-16,0-8-52 15,0 0-63-15,-2-12 16 16,-5-19-340-16</inkml:trace>
  <inkml:trace contextRef="#ctx0" brushRef="#br0" timeOffset="210932.53">20697 9316 718 0,'0'0'229'16,"0"0"-164"-16,0 0-30 15,0 0-23-15,0 0 29 16,0 0-7-16,103-6-19 16,-74-4-6-16,-7-2 6 15,-5-2-11-15,-3 1-1 16,-3-1 15-16,1-3 0 0,-1 2-2 16,2 3-9-1,-2 3 3-15,-2 4-5 0,-5 2-5 16,-2 3-1-16,-2 0 1 15,0 0-7-15,0 10-10 16,0 18 11-16,0 12 6 16,-4 6 30-16,-2 4-6 15,6 3-11-15,0-6-2 16,0-4-8-16,6-15-2 16,10-10 6-16,6-12-7 15,0-6 4-15,3-6 21 16,-2-23-4-16,-4-8-11 0,-3-3-8 15,-7-6 6 1,-7-3-8-16,-2 1 2 0,0 4 2 16,-4 10 4-16,-12 10 4 15,3 12-3-15,-3 10-7 16,-2 2-2-16,-4 5-1 16,-5 16-2-16,3 9 1 15,4 4 2-15,9 2-58 16,6 2-60-16,5-1-75 15,0-4-57-15,22-5-277 16</inkml:trace>
  <inkml:trace contextRef="#ctx0" brushRef="#br0" timeOffset="212906.6">21227 9455 524 0,'0'0'197'0,"0"0"-92"16,0 0-45-16,0 0-32 15,0 0-5-15,0 0 6 16,141-206 3-16,-128 181 40 16,-5 1 16-16,-6 8 5 15,-2 6-22-15,0 5-20 16,0 5-51-16,0 0-1 16,0 0-18-16,-16 3 19 15,-7 14 17-15,2 2-9 16,5 1-5-16,9-1-3 15,7 0-20-15,0 1-6 0,7 1-4 16,15-4 3-16,7 1 5 16,-2-4 1-16,0 0 21 15,-6-2 1-15,-2 0-1 16,-9-2 1-16,0 4-1 16,-3 0-9-16,-3 2 9 15,0-4 1-15,0-1 11 16,-1-6 0-16,1 0-4 15,3-5-8-15,4 0 7 16,3 0 8-16,6-7 21 16,2-10-23-16,7-5-9 15,0-2-2-15,-2-1 0 16,0-1-4-16,-6-2-2 0,-2 3-10 16,-6 2 10-16,-4 5 1 15,-4 4 2-15,-3 0-1 16,0 8 2-1,-2 0 0-15,0 4-6 0,0 2 3 16,0 0 2-16,0 0-26 16,0 0 11-16,0 0 16 15,0 11 3-15,-2 10 0 16,-5 9 14-16,5 3-4 16,2 4 4-16,0-3-6 15,0-1-4-15,0-6-4 16,11-6 0-16,0-6-5 0,0-7 2 15,4-8-1-15,4 0 1 16,5-4 19-16,2-19-19 16,3-4-11-16,-2-2-34 15,0-4-64-15,-4 3 17 16,-3 1 37-16,-1 8 55 16,-2 4 2-16,-5 4 11 15,0 6 22-15,1-2 8 16,0 6-3-16,-1 1-8 15,-6-1-18-15,-1 3-3 16,-3 0-5-16,-2 0 0 16,4 0-6-16,-2 0-10 15,6 8 10-15,-2 6 1 16,1 1 6-16,1-3-2 16,0 0-1-16,-2-7 2 0,-4-3-2 15,-2-2-2-15,0 0 6 16,0 0 4-16,0 0-12 15,0 0-1-15,0-14 0 16,0-3 1-16,0-3-19 16,0 1-6-16,-4 1 7 15,0 6-8-15,-4 3 5 16,2 4 21-16,2 5 9 16,-5 0 1-16,-3 0-9 15,-3 2 9-15,-3 10-1 16,3 2-1-16,1 4 4 15,5 4 4-15,1 2 9 0,8 5-11 16,0 0-9 0,0 5 2-16,8-2 4 0,13-2 0 15,2-3-11-15,6-9 0 16,6-13 0-16,4-5 6 16,3 0-4-16,3-22 26 15,4-11-26-15,-2-7-2 16,-1-3-22-16,-3 1-12 15,-9 9 22-15,-7 1 12 16,-10 11 0-16,-1 5 2 16,-7 4 0-16,-3 8 2 15,-1 2 12-15,-5 2-11 16,3 0 2-16,-1 0-7 0,0 9-12 16,0 10 12-16,0 1 6 15,0 2 2-15,3 0-1 16,-3-6-5-16,2-2 2 15,1-6-2-15,-2-4-2 16,-1-2 2-16,-2-2-2 16,0 0 13-16,0 0-5 15,0 0-2-15,0 0-6 16,0-8-2-16,2-7-19 16,0-6 15-16,0 1 3 15,0-2 3-15,-2 2 0 16,0 6-1-16,0 2-13 0,0 5 14 15,0 5 4-15,0 2-4 16,-16 0 2-16,-1 0-2 16,-8 9 0-16,-4 13 0 15,2 7 2-15,-2 8-1 16,5 5 3-16,9-2-4 16,8 1 0-16,7-10-2 15,0-4-2-15,0-11 4 16,9-10-4-16,4-6 4 15,1 0 0-15,3-22 9 16,5-10-9-16,-1-4-27 16,-1 2-32-16,-5 3 29 15,-2 7 30-15,-3 7 1 16,-4 5 1-16,1 3 43 16,-5 9-11-16,0 0-8 0,0 0-26 15,4 2-1-15,-2 17 1 16,7 12 11-16,5-1 4 15,5 2-9-15,8-5 3 16,2-12-3-16,-1-7 2 16,-1-8 4-16,-3 0 7 15,-3-10-16-15,-3-16 7 16,-2-6-10-16,-2-4-8 16,-3-3-7-16,-7-5 3 15,-2-2-1-15,-4-5 2 16,0-2 11-16,0 5 3 15,0 7 2-15,0 10 2 16,0 11-4-16,0 10 9 0,0 5 2 16,0 5 0-16,0 0-14 15,0 0-4-15,0 0-4 16,0 0 2-16,-2 17 5 16,-4 10 1-16,-3 10 3 15,1 13 0-15,0 11 1 16,4 6 9-16,4-2 7 15,0-3 6-15,2-10-3 16,16-11-17-16,5-16 6 16,-2-13-6-16,6-12 5 15,0 0 3-15,0-20-1 0,0-16-13 16,-7-3-18-16,-7-7-25 16,-6 3-17-1,-7-3-28-15,0-2-118 0,-9-3-230 16</inkml:trace>
  <inkml:trace contextRef="#ctx0" brushRef="#br0" timeOffset="213224.42">22235 8814 358 0,'0'0'541'0,"0"0"-392"15,0 0-132 1,0 0-17-16,0 0-1 0,0 0 1 16,34 9 21-16,-17-9-11 15,4 0 7-15,-4-12-3 16,1-6-8-16,-5 0-6 16,-7 1 3-16,-6 8-2 15,0 4 36-15,0 4 8 16,-14 1-25-16,-4 0-17 15,-4 6 1-15,6 12-4 16,3 2 1-16,2 4-1 16,8-2-54-16,3-2-181 15,7-4-327-15</inkml:trace>
  <inkml:trace contextRef="#ctx0" brushRef="#br0" timeOffset="214351.67">24128 9203 244 0,'0'0'191'16,"0"0"-30"-16,0 0-77 16,0 0-25-16,0 0-2 15,0 0-25-15,62-29 9 16,-62 29-20-16,0 0-21 16,0 0 0-16,0 0 0 15,0 10 16-15,0 2 4 16,0-2-17-16,0-2 8 15,0-2-4-15,0-4-7 0,0-2-5 16,0 0 4-16,0 0 1 16,0 0 7-16,0-2 63 15,-8-15-38-15,-2-2-10 16,4-1-10-16,-3 0-2 16,-1 4 1-16,4 2 36 15,0 1-6-15,-1 6-13 16,3 0 3-16,-4 3-19 15,-5 4-8-15,-5 0 2 16,-3 0-6-16,-2 9-1 16,-4 9 1-16,5 10 5 15,0 3 2-15,4 14 1 16,5 2 1-16,8 6 1 16,5-2-5-16,0-10-3 0,13-8-4 15,23-17-5-15,9-16 7 16,8-5 24-16,5-31 0 15,-7-11-22-15,-11-8 1 16,-11-1-6-16,-8-2-6 16,-8-4-3-16,-4-3 8 15,-4-3 4-15,-5 6 3 16,2 4 1-16,-2 14-3 16,0 14 7-16,0 14-5 15,2 12 5-15,0 2-2 16,-2 2-2-16,0 0-4 15,0 0-11-15,0 0 5 16,0 18-6-16,0 8 12 0,0 10 14 16,0 4-12-16,-4 8 12 15,-6 7-5-15,-1 0 1 16,-2 6-2-16,4-3 1 16,2-4-1-16,7-2 11 15,0-10-8-15,2-7-8 16,21-14 11-16,4-9-12 15,4-10 11-15,4-2-9 16,1-3 0-16,2-22-4 16,5-5-59-16,-1 2-49 15,-2-4-243-15,-4 6-182 16</inkml:trace>
  <inkml:trace contextRef="#ctx0" brushRef="#br0" timeOffset="-213749.02">24699 9166 310 0,'0'0'288'0,"0"0"-74"16,0 0-73-16,0 0-27 15,0 0-64-15,0 0-35 16,11-9-15-16,-11 9-20 16,0 15 20-16,2 2 44 15,0-3-32-15,4 1-3 16,2-1-1-16,-4-2 1 16,-2-7-4-16,1 0 0 15,-3-3-3-15,0-2 0 16,0 0 3-16,0 0 12 0,0 0-17 15,0-9 6 1,0-14 2-16,0-3-2 0,0-3-5 16,0 4-1-16,-3 3 0 15,1 6 2-15,0 4 0 16,0 8 1-16,0 1 5 16,-1 3 10-16,-6 0-18 15,-8 9-30-15,-10 23 30 16,-6 9 15-16,-2 10-2 15,9-3-1-15,6-4-2 16,11-5-5-16,7-8-4 16,2-4 0-16,0-13-1 0,0-9-6 15,2-5 6 1,13 0 3-16,8-19 40 16,6-13-43-16,-2-5-15 0,0 4 4 15,-6 4 1-15,0 5 10 16,-5 8 1-16,-3 4 0 15,-5 8 0-15,-3 2 4 16,0 2 4-16,1 0-8 16,3 0 7-16,4 15 11 15,1 6-9-15,1 5 0 16,3-1 0-16,1 0-6 16,-2-9-1-16,1-8 3 15,-1-8-2-15,4 0 6 16,-1-8-2-16,5-21-6 15,-6-6-2-15,2-5-22 16,-6-6-14-16,-4 0 2 16,-2-5 18-16,0-2 5 0,-5-5-2 15,-1-5 13-15,-3 10 0 16,0 7-1-16,0 20 1 16,0 13 32-16,0 9-24 15,0 4-8-15,0 0-1 16,0 0-10-16,0 9 5 15,-9 16 5-15,0 5 2 16,2 12 15-16,1 8 4 16,3 15 16-16,3 2-15 15,0 5 8-15,0-2-17 0,0-4-4 16,0-8-4 0,0-12-3-16,3-15-1 15,8-12-7-15,9-14 7 0,6-5 7 16,8-4 21-16,8-21-21 15,2-9-7-15,-1-3-40 16,-5 2-10-16,-7-2-18 16,-2 4 43-16,-8 1 25 15,-2 6 2-15,-3 6-2 16,-5 11 14-16,-5 5 12 16,-2 4-18-16,-2 0-5 15,4 0-3-15,1 1-8 16,3 14 8-16,0 2 5 0,-4 0-5 15,1-3 3-15,-3-4-1 16,1-2-1-16,-3-4 0 16,-2-2 3-16,0-2-1 15,0 0-3-15,0 0-4 16,0 0 3-16,0 0 2 16,0-10-8-16,0-6 2 15,0-1-2-15,-5-3 6 16,-3 5 0-16,1 3 1 15,3 6-3-15,2 1 3 16,0 5 8-16,-4 0-8 16,-2 0-7-16,-5 11-2 15,-3 13 9-15,-1 6 4 0,0 9 7 16,7 2-5 0,7-1-2-16,3-5-4 0,0-9-1 15,0-11 1-15,0-8 3 16,0-6 0-16,5-1 13 15,1-1 9-15,5-21-25 16,3-9-2-16,1-1-15 16,1 4 12-16,-5 3-6 15,3 8 11-15,-6 5 0 16,1 4 0-16,-2 4 0 16,2 4 12-16,2 0-8 15,3 4 18-15,5 16-1 16,4 6-4-16,-1-3 0 15,-2 0-3-15,-2-7-7 16,-5-8-2-16,-3-6-5 16,0-2 9-16,1 0-9 0,3-16-3 15,-1-12-50-15,-6-9-61 16,-4 0-98-16,-3-7-337 16</inkml:trace>
  <inkml:trace contextRef="#ctx0" brushRef="#br0" timeOffset="-213544.14">25358 8903 732 0,'0'0'261'0,"0"0"-91"16,0 0-47-16,0 0-36 0,0 0-69 16,0 0-18-1,25-6 45-15,4 4-18 0,-2-2-19 16,-5-1 0-1,-5 2-8-15,-3-1-8 0,-3-1-65 16,-4 0-175-16,-7-7-337 16</inkml:trace>
  <inkml:trace contextRef="#ctx0" brushRef="#br0" timeOffset="-211687.15">990 12348 280 0,'0'0'143'15,"0"0"-78"-15,0 0-34 16,0 0-4-16,0 0-7 16,0 0 41-16,-37 20-17 15,31-14-8-15,1-2 6 0,1 1-4 16,2-5 0-16,2 0-8 16,0 0 2-1,0 0 26-15,0 0 9 0,0 0 14 16,0-3 2-16,0-13-39 15,0-4-41-15,4-4-3 16,14 2-15-16,0 0 6 16,4 2-6-16,3 8 8 15,-3 3 7-15,0 9 0 16,-4 0 10-16,-3 0-10 16,-3 12-19-16,-7 7-3 15,-5 1 21-15,0-1 1 16,0 1 2-16,-7-5 23 0,-11-1-16 15,-5 0-4 1,2-4 0-16,-2-2 0 0,9-6-3 16,8 0 7-16,4-2-6 15,2 0 8-15,0 0 1 16,0 0-12-16,0 0-6 16,10 0-29-16,15 0 35 15,4 0 7-15,7 10-1 16,-7 2-5-16,-11 0-1 15,-10-2-16-15,-8 0-21 16,0 4 37-16,-2 3 11 16,-13 0 1-16,-5-1 3 15,-3-2 2-15,4-6 11 16,1-1-6-16,2-7 8 0,3 0 5 16,0 0 1-16,-1 0-11 15,5 0-8-15,3-7-12 16,0-1-5-16,4 2-11 15,2-2-108-15,0 1-246 16</inkml:trace>
  <inkml:trace contextRef="#ctx0" brushRef="#br0" timeOffset="-211525.14">1586 12529 1390 0,'0'0'71'0,"0"0"-46"16,0 0-17-16,0 0-8 16,0 0-65-16,0 0-151 0,72-61-667 15</inkml:trace>
  <inkml:trace contextRef="#ctx0" brushRef="#br0" timeOffset="-208546.47">2764 12226 105 0,'-5'-8'303'0,"3"-1"-177"15,2 4-54-15,-2-3-27 0,0-1 12 16,0 2 6 0,2-3 3-16,0-2 21 0,0 1-7 15,0 2 1-15,0 2-6 16,0 2-24-16,0 1-10 16,0-1-9-16,0 2-6 15,0 1-6-15,0 0-3 16,0 2-7-16,0 0-10 15,0 0 0-15,0 0 0 16,0 19-20-16,0 18 16 16,-2 19 4-16,-6 8 2 15,-1 8-1-15,3-4 6 16,-1-7-3-16,2-11-4 0,3-14 4 16,2-13-1-16,0-12-2 15,0-8 0-15,0-3 1 16,0 0-2-16,0 0-22 15,0-5-11-15,0-19-84 16,20-14-226-16,-1-6-274 16</inkml:trace>
  <inkml:trace contextRef="#ctx0" brushRef="#br0" timeOffset="-208356.58">2749 12136 677 0,'0'0'202'0,"0"0"-35"0,0 0-112 16,0 0-43-16,0 0-12 16,0 0 26-16,133-135-17 15,-98 123-7-15,1 8-2 16,-3 4-142-16,-4 0-109 16,-4 18-74-16,-11 6-93 15</inkml:trace>
  <inkml:trace contextRef="#ctx0" brushRef="#br0" timeOffset="-207886.85">2774 12351 321 0,'0'0'258'15,"0"0"-121"-15,0 0-58 16,0 0-29-16,0 0 8 16,0 0-58-16,-23 25 4 0,58-25 30 15,7-4 9-15,1-10-24 16,-3 0-19-16,-7-4-2 15,-2 0-49-15,-6 0 7 16,-2 0-12-16,-13 4 48 16,-3 6 7-16,-5 2 2 15,-2 4 17-15,0 2 50 16,0 0-7-16,0 0-37 16,0 0-24-16,0 18-24 15,0 12 24-15,-6 8 3 16,3 2 13-16,1-4-3 15,2-1 0-15,0-12-7 0,0-5-1 16,11-9-5-16,-1-9-12 16,3 0 12-16,2-9 65 15,7-18-19-15,1-14-37 16,-3-3 4-16,-9-2-26 16,-7-3 10-16,-4 8-11 15,0 9 14-15,-8 9 11 16,-8 18 10-16,1 5-21 15,-4 5-1-15,0 24-17 16,1 12 7-16,5 5 11 16,5 0 1-16,6 1-1 15,2-4-155-15,0-12-144 0,14-11-229 16</inkml:trace>
  <inkml:trace contextRef="#ctx0" brushRef="#br0" timeOffset="-207429.34">3355 12383 672 0,'0'0'233'15,"0"0"-137"-15,0 0-63 16,0 0-29-16,0 0 37 16,0 0-24-16,93-189 4 15,-86 163 25-15,-5 5 8 16,-2 7-1-16,0 7-24 0,0 4-7 15,0 3-22 1,0 0 0-16,0 0-19 0,0 8-17 16,-11 16 36-16,-7 5 14 15,-2-1-7-15,7-2-7 16,6-2-2-16,7-7-40 16,0-3-8-16,0-7-12 15,11-2-6-15,14 0-13 16,4-1 75-16,-2 0-8 15,-8 3 3-15,-3-2 10 16,-7 4-7-16,-5 0-7 16,-2 3 15-16,0 2 5 15,-2 2 58-15,2-2-3 16,4-6-16-16,0-4-4 0,1-4 7 16,4 0 4-16,7 0 16 15,6-10-12-15,8-11-32 16,1-4-12-16,0-3-8 15,-4 4-3-15,-2 4-70 16,-2-4-280-16</inkml:trace>
  <inkml:trace contextRef="#ctx0" brushRef="#br0" timeOffset="-204621.69">4321 12404 99 0,'0'0'146'16,"-2"0"-28"-16,2 0-9 15,0 0 13-15,0 0-6 16,0 0-26-16,0 0-25 16,0 0-9-16,0 0-8 15,0 0-5-15,0 0 24 16,0 0-1-16,0-7 0 15,0-7-32-15,12-11-27 0,12-7-4 16,3-6-1-16,0-6-2 16,-1-4-3-16,-5-1-9 15,-4 2-15-15,-5 1 14 16,-4 3 2-16,-3 8 3 16,-3 12 4-16,0 5 4 15,0 10 0-15,-2 6 0 16,0 0-7-16,0 2 7 15,0 0-12-15,0 0-11 16,0 0-3-16,0 18 17 16,-8 14 6-16,-1 12 0 15,3 14 3-15,3 7 4 0,3 4 2 16,0-5 3 0,18-9 3-16,6-15-12 0,-3-16 0 15,0-16 2-15,0-8 4 16,-3 0 10-16,1-28-4 15,2-7-2-15,-1-12-2 16,0-3-8-16,0-6-18 16,0-2-24-16,-5-4 14 15,-4 1 10-15,-3 5 15 16,-8 7 3-16,0 14-2 16,0 11 5-16,0 14-3 15,0 6 8-15,0 4-8 16,0 0-10-16,0 8-9 15,0 19 12-15,0 10-6 16,0 17 13-16,-10 14 8 0,-1 10 15 16,-2 5 6-16,2-3-9 15,2-8-2-15,2-12-16 16,-2-13 6-16,5-15-5 16,-1-16-2-16,3-9 5 15,2-7 0-15,0 0 18 16,0-5 3-16,0-20-27 15,9-7-14-15,15-8-40 16,12-4 20-16,3-2 14 16,-2 6 15-16,3 6-4 15,-7 10 8-15,-4 7 0 16,-8 10-10-16,-8 7 0 0,-4 0-6 16,0 4-6-16,-3 16 18 15,-1 8 5-15,-5 4 12 16,0 4 8-16,0 3-8 15,0-4 0-15,0-5-6 16,0-8-2-16,0-7 2 16,0-10 1-16,2-3-3 15,7-2-1-15,4 0 14 16,10-5-3-16,6-17-3 16,4-7-8-16,3 1-3 15,-3 1-22-15,-2-2 11 16,-2 3 8-16,0 2 3 15,-6 1 0-15,-2 0 0 0,-4 0-2 16,-9 6 0-16,-6 3-4 16,-2 2 4-16,0 4-1 15,0 3-4-15,-8 3-15 16,-11 2 13-16,0 0 8 16,-6 16 1-16,1 10 0 15,1 9 8-15,6 4 8 16,8 2 9-16,9-1 1 15,0-4 0-15,15-10-10 16,14-10 0-16,11-12-6 16,5-4 5-16,4-8-1 15,-6-20-14-15,-10-4-3 0,-13-2-114 16,-15 2-87 0,-5-2-482-16</inkml:trace>
  <inkml:trace contextRef="#ctx0" brushRef="#br0" timeOffset="-204454.72">4177 12092 590 0,'0'0'171'16,"0"0"-119"-16,0 0-52 15,0 0-18-15,0 0 14 16,0 0 4-16,298 5-254 15</inkml:trace>
  <inkml:trace contextRef="#ctx0" brushRef="#br0" timeOffset="-202864.61">6043 12182 107 0,'-9'-2'103'0,"3"-2"-7"16,-6 1-15-16,1 2-1 15,2-1-16-15,0-2 26 16,4 1-16-16,3 0 3 16,2 3-6-16,0-2-26 15,0 2-40-15,0-7 1 16,0-4-6-16,21-10 16 16,6-9 6-16,4-5 1 15,-2-6-23-15,-6-1-1 16,0-2-3-16,-7 4-5 0,-7 0-7 15,-3 5 15-15,-4 8-4 16,3 3 2-16,-3 7 3 16,-2 6 4-16,0 4-4 15,0 3 0-15,0 3 0 16,0 1-5-16,0 0-8 16,0 8-14-16,0 24 17 15,-4 19 5-15,-7 24 5 16,-3 23 5-16,3 21 4 15,-2 12 3-15,-5 5-3 0,-5-3-3 16,0-6-2 0,2-17 4-16,5-19-2 0,5-26-4 15,5-23-2-15,4-22-4 16,-3-20-119-16,-4-3-45 16,2-44-112-16</inkml:trace>
  <inkml:trace contextRef="#ctx0" brushRef="#br0" timeOffset="-201839.14">6070 12068 329 0,'0'0'62'0,"0"0"119"16,0 0-57-16,0 0-89 15,0 0-1-15,0 0-13 0,158-133-21 16,-129 133-9-16,-3 22 7 15,1 6-4-15,-12 2-10 16,-7 1 16-16,-8-6-1 16,0-3-3-16,-14 0-18 15,-17-1 22-15,-7 1 26 16,-7 0-16-16,3-2-8 16,9-4 9-16,10-6 6 15,12-4 7-15,9-3 50 16,2-3 4-16,0 3-49 15,0-3 4-15,0 0 8 16,0 0 0-16,0 0-20 16,0 0 3-16,0 0-8 0,-2 0-10 15,2 0-2-15,0 0-4 16,0 0-4-16,0 0 1 16,0 0-16-16,0 0-11 15,13 0 30-15,16 0 17 16,20-17-7-16,7-10-2 15,5-4-2-15,5-3-6 16,-6-2-22-16,-4 2-32 16,-9 0-24-16,-14 5-1 15,-10 4 37-15,-11 7 31 16,-6 8 11-16,-6 4 0 16,0 6 0-16,0 0-23 15,0 0 1-15,0 0 6 16,0 0 16-16,-3 13 5 0,-2 4-4 15,3 4-1-15,2-1-1 16,0 1-2-16,0-3-2 16,0-1 4-16,0-8-1 15,7-2-9-15,-2-7-2 16,-1 0 13-16,3-12 20 16,-3-17-19-16,-2-11-1 15,-2-8-11-15,0-2 10 16,0 2 1-16,0 7-4 15,-11 14 8-15,3 15 3 16,-2 7-7-16,2 5-12 16,-6 12 12-16,1 27 0 0,-2 7 2 15,1 7 3-15,11 0-5 16,3-5-7-16,0-8 4 16,17-10 3-16,6-9-9 15,6-14 2-15,2-7 1 16,5 0 6-16,5-28-1 15,3-13-7-15,-1-6-39 16,-8-7 29-16,-6 0 17 16,-9 0 1-16,-6 2 7 15,-8 5 2-15,1 12 18 16,-3 9 9-16,1 9-1 16,-3 9 6-16,3 8-18 15,-3 0-1-15,2 0-22 0,5 18-2 16,0 22 2-16,-4 21 14 15,-5 21 24-15,0 18-3 16,-5 16 30-16,-13 9-14 16,-7 4-30-16,-1-1-5 15,0-6-6-15,1-12-7 16,2-22-3-16,13-19 0 16,2-28 0-16,8-24-93 15,0-17-43-15,0-12 22 16,6-33-162-16</inkml:trace>
  <inkml:trace contextRef="#ctx0" brushRef="#br0" timeOffset="-201573.03">6865 11959 320 0,'0'0'148'15,"0"0"-24"-15,0 0-36 16,0 0-79-16,0 0 34 15,0 0-18-15,0 0-17 16,163-128-2-16,-147 152 2 16,-6 6 17-16,-2 3 1 15,-6-1-5-15,-2-3-17 16,0 0-4-16,-27-3 1 16,-8-3 2-16,-4-2 17 15,1-7-13-15,7-9-7 16,9-5-127-16,13 0-38 0,9-12-79 15</inkml:trace>
  <inkml:trace contextRef="#ctx0" brushRef="#br0" timeOffset="-201092.12">7389 11751 205 0,'0'0'193'0,"0"0"-22"15,0 0-84-15,0 0-33 16,0 0-16-16,0 0-38 16,0-14-12-16,0 16 12 0,0 10 0 15,0 4 4-15,0 6 0 16,0 1 1-16,-7 8-2 16,-6 3 0-16,2 0 3 15,-5-4-6-15,8-6 4 16,0-10-2-16,4-5-2 15,4-9 4-15,0 0 1 16,0 0-5-16,18-17 10 16,7-10 0-16,4-4-2 15,0-3 0-15,4-2-4 16,-1 4-4-16,-1 1 0 16,-2 9 0-16,-6 7 10 15,-4 9-10-15,-3 6-11 0,-3 0-3 16,0 24 14-16,-2 9 3 15,0 12 25-15,-4-1-1 16,-2-4-3-16,2-6-4 16,-1-8-7-16,0-10 0 15,1-5 4-15,9-10-7 16,7-1-4-16,14-1 18 16,15-24-13-16,3-9-11 15,-2-8-153-15,-5-7-210 16</inkml:trace>
  <inkml:trace contextRef="#ctx0" brushRef="#br0" timeOffset="-199558.54">8582 11907 116 0,'0'0'97'0,"0"0"17"15,0 0 9-15,0 0-35 16,0 0 29-16,0 0-54 0,0-95 10 16,0 95-30-16,0 0-35 15,0 0-8 1,0 7-15-16,0 21 11 16,-4 8 4-16,-4 4 7 0,2 6-4 15,1 0 0-15,3-2 6 16,2-3-4-16,0-13-4 15,0-9-1-15,0-11-10 16,2-8-4-16,14 0-6 16,6-17 14-16,5-20 6 15,2-7-47-15,2 0 9 16,-6 2 32-16,2 4 4 16,-6 10 2-16,0 8 0 0,-1 10-23 15,1 10 10 1,-2 0-7-16,-1 4 20 0,-1 18 6 15,-5 4 6-15,-3 0 12 16,-3 0-2-16,-1-4-5 16,-3-4-9-16,3-6 0 15,-5-6-5-15,2-6 2 16,0 0 5-16,1 0 10 16,5-20 1-16,8-16-18 15,4-10-6-15,0-6-1 16,-3 0-15-16,-5 0 5 15,-5 6 11-15,-5 9 3 16,-2 12 19-16,0 13 49 16,0 9 15-16,0 3-65 0,0 4-18 15,0 26-16-15,-11 6 16 16,1 9 15-16,6-4-12 16,4 0-1-16,0-3-2 15,2-8-4-15,25-7-5 16,6-5 9-16,8-13 14 15,1-5-3-15,3 0-11 16,-7-2 5-16,-3-16-3 16,-6-2-2-16,-4-2-34 15,-8-4 18-15,-3 0-1 16,-5-2 16-16,-3 0-3 16,-1 2 4-16,0 6-1 15,-3 4-3-15,-2 7-8 0,0 5-6 16,0 4-20-16,0 0-68 15,-12 0 78-15,-5 8 28 16,-8 10 14-16,-1 9-14 16,1 5 0-16,8 4 4 15,7 4 2-15,10 2 32 16,0-2-14-16,12-8 8 16,17-7-7-16,6-13-1 15,5-12 11-15,5 0-17 16,1-23-3-16,2-17-15 15,-4-4-112-15,-11-4-169 16,-8 0-137-16</inkml:trace>
  <inkml:trace contextRef="#ctx0" brushRef="#br0" timeOffset="-197900.79">10182 11846 36 0,'0'0'182'15,"0"0"-37"-15,0 0-117 16,0 0-9-16,0 0 16 16,0 0 25-16,0 0 1 15,20 1 36-15,5-17-15 16,8-6-32-16,3-11-25 16,5-6-7-16,-2-9-4 0,-1-5-4 15,-7-1-1 1,-4 2-2-16,-9 0-7 0,-5 4 3 15,-4 10-7-15,-5 7 9 16,-1 13-6-16,-3 8 3 16,0 5 2-16,0 2-4 15,0 3-7-15,0 0-1 16,0 0-13-16,0 0-5 16,0 12 26-16,-11 15 5 15,-7 9 3-15,0 8-2 16,2 6 0-16,3 6-3 15,0-2-3-15,4 2 9 16,2-4-3-16,7-8-3 16,0-7-2-16,0-13-2 0,7-8-5 15,9-10-7-15,3-6 13 16,8 0 20-16,2-22-1 16,6-4-11-16,0-4-1 15,0-2-7-15,-4-3-17 16,-2 1-18-16,-4 0-8 15,-3-2-32-15,-6 1 3 16,-5 3 11-16,-9 6 0 16,-2 7 27-16,0 6 14 15,0 12-16-15,-9 1 12 16,-7 0 24-16,1 14 21 16,-1 10 5-16,1 4 17 15,4 4-14-15,3 2 4 0,4-2-17 16,4 2-4-1,0-3-8-15,21-10 14 0,10-2-17 16,4-9 23-16,7-10 3 16,3 0-7-16,-1-8 2 15,-3-19-12-15,-3-2-4 16,-11-8 5-16,-8-1-7 16,-5-6 4-16,-7-2 0 15,-7-4-7-15,0 2-1 16,0 5 5-16,0 13-4 15,0 10 4-15,0 12 0 16,0 7 0-16,0 1 14 0,0 0-19 16,0 9-12-16,0 26 12 15,-7 17 37-15,-7 16-15 16,-1 14 11-16,-1 10-1 16,1 12-1-16,-3 9-2 15,3 1-13-15,-4-4-5 16,6-12-4-16,2-13-2 15,6-19-4-15,5-22-1 16,0-18-5-16,0-20-102 16,0-6-38-16,7-16 16 15,0-23-227-15</inkml:trace>
  <inkml:trace contextRef="#ctx0" brushRef="#br0" timeOffset="-197473.49">10827 11935 358 0,'0'0'215'0,"0"0"-17"16,0 0-100-16,0 0-50 16,0 0-38-16,0 0-6 15,21-50 25-15,11 30-9 16,6-5-10-16,-2-1-5 16,-3-1-5-16,-4-6 7 15,0-3-5-15,-6-3-2 16,-6-7-8-16,-3-1-4 15,-6-1-24-15,-5 2 17 0,-1 4 7 16,-2 10 6 0,0 10 6-16,0 9 4 0,2 8-4 15,-2 5-1-15,0 0-16 16,0 0-15-16,0 10 12 16,-7 24 16-16,-9 12 8 15,-3 9-1-15,1 12 26 16,3-1 10-16,5 0-3 15,4 1 2-15,3-5 3 16,3-8-19-16,0-12-6 16,0-13-5-16,5-16-11 15,13-11 0-15,11-2 14 16,2-3 14-16,7-21-28 16,2-7 0-16,-7-1-120 15,-4-6-113-15,-11 0-218 0</inkml:trace>
  <inkml:trace contextRef="#ctx0" brushRef="#br0" timeOffset="-197311.63">11126 11673 228 0,'0'0'194'0,"0"0"-14"16,0 0-73-16,0 0-28 16,0 0-79-16,0 0 3 15,6 34 8-15,59-36 63 16,12-21-57-16,8 0-17 15,6-3-113-15,3-6-289 16</inkml:trace>
  <inkml:trace contextRef="#ctx0" brushRef="#br0" timeOffset="-195522.88">11970 11626 122 0,'0'0'222'16,"0"0"-17"-16,0 0-39 16,0 0-25-16,0 0-81 15,0 0-57-15,4-46 4 16,23 30 26-16,-2 0-26 15,-7 0 0-15,-5-2 2 16,-5-2 1-16,0-6 2 16,1-3-9-16,-5-5-2 0,0 1-1 15,4 3 1-15,-4 2 5 16,0 10-4-16,-2 9 0 16,1 6-2-16,-3 3-5 15,0 0-5-15,0 21-12 16,0 21 20-16,0 11 0 15,-3 9 2-15,-7 6 4 16,-2 3 11-16,1 7-4 16,1 4 4-16,0 0-8 15,1 2-1-15,0-3-3 16,-2-7 1-16,4-10-4 16,1-10 4-16,1-12-4 15,2-12 3-15,1-9-2 0,2-9-1 16,0-5 0-16,0-5 1 15,0-2 0-15,0 0 14 16,0 0-8-16,-4 0 13 16,-5 0 29-16,-7-2-16 15,-8-12-24-15,-5-4-5 16,0-2 0-16,0-2 0 16,9-7-3-16,7 0 9 15,11-5 4-15,2-4-1 16,13-6-13-16,24-3 4 15,17-5-1-15,11-2-2 16,7-4 2-16,3-2-3 0,-2 2 0 16,-5 3-6-1,-10 8-2-15,-12 6 7 0,-10 9-4 16,-12 10 1-16,-8 7 4 16,-7 9 2-16,-7 6-1 15,-2 0-2-15,0 0-5 16,0 0-5-16,0 6-6 15,0 17 13-15,-9 7 2 16,-2 7 2-16,2 2 3 16,0 2 1-16,9-4-3 15,0-4-1-15,0-9 0 16,0-9-3-16,0-6 0 16,9-9-2-16,4 0 5 15,3-9 15-15,2-14-6 16,0-9-8-16,-2-5-2 0,-3-2-7 15,-5-2-26-15,-2 1 18 16,-6 2 2-16,0 6-10 16,0 9 8-16,-8 4-7 15,-5 6 5-15,-1 8-9 16,-1 1 21-16,-1 4 6 16,1 0 3-16,-1 0-3 15,3 2-2-15,0 16 2 16,-1 3-3-16,8 4 2 15,1 1-3-15,5 2 2 0,0 0 0 16,0 1 4 0,13-3-2-16,5-6 0 0,4-5 4 15,3-6 4-15,2-9-6 16,6 0 5-16,2-5-7 16,6-17-17-16,-5-6-19 15,-5-2 5-15,-6-2 3 16,-10 1 11-16,-6-1 14 15,-2 6 3-15,-7 7 0 16,2 6 0-16,-2 8 1 16,0 3-6-16,0 2 5 15,0 0-5-15,0 0-36 16,0 13 21-16,-11 8 20 16,-3 7 3-16,3 4 0 15,2 2-1-15,7 2 3 0,2-6 3 16,0-6-7-1,0-4 0-15,2-8-2 0,7-3-1 16,2-8-3-16,0-1 5 16,3 0 15-16,6-8-4 15,2-13-3-15,5-8-6 16,2-1-1-16,4-6-1 16,0 4-10-16,-4 4 1 15,-6 4 9-15,-3 11 0 16,-7 4-5-16,-4 9 2 15,-2 0-20-15,-4 9 8 16,-1 14 15-16,-2 9 16 0,0 5 24 16,0 0-10-1,0-1-9-15,0-4-13 0,0-5-1 16,0-9-1 0,0-6-3-16,0-9-1 0,0-3 1 15,0 0 13-15,0 0 7 16,0-19-7-16,13-11-16 15,7-7-1-15,7-7-54 16,0 2 8-16,-3 0 20 16,-2 4 23-16,1 10 2 15,-3 8 2-15,-5 8 7 16,1 9-7-16,-1 3 3 16,1 0-3-16,-5 12 1 15,-2 15 7-15,-5 5 15 16,-2 1 8-16,-2 4 2 0,3-7-20 15,0-4-8-15,-3-8 0 16,0-8-2-16,0-7-3 16,4-3-57-16,2-11-17 15,7-24-243-15</inkml:trace>
  <inkml:trace contextRef="#ctx0" brushRef="#br0" timeOffset="-195273.01">13136 11030 13 0,'0'0'555'0,"0"0"-423"15,0 0-65-15,0 0-9 16,0 0-49-16,0 0 16 16,-31 177-3-16,50-169-12 15,-7-8 13-15,-5 0-5 16,-5-18 7-16,-2-11-6 15,0 0-15-15,0 3 6 16,0 10-10-16,-5 6-2 16,1 10-18-16,0 0-216 15,2 0-437-15</inkml:trace>
  <inkml:trace contextRef="#ctx0" brushRef="#br0" timeOffset="-194975.18">13334 11448 172 0,'0'0'0'15</inkml:trace>
  <inkml:trace contextRef="#ctx0" brushRef="#br0" timeOffset="-193461.03">14094 11686 157 0,'0'0'69'0,"0"0"-69"16,0 0 0-16,0 0 37 16,0 0 13-16,0 0-33 15,112-73-5-15,-87 35-8 16,-1-11 5-16,-4-5-9 16,-2-4-6-16,-3 4-13 15,-3 4 6-15,-4 13 13 16,-3 11 8-16,-3 10 12 15,-2 8 36-15,0 4 4 16,0 2 26-16,0 2-39 0,0 0-36 16,0 0-11-16,0 2-6 15,-9 18 6-15,-7 13 42 16,-1 10-13-16,1 11 0 16,1 13-2-16,6 3 11 15,2 0-11-15,7-6 3 16,0-8-17-16,0-15 4 15,18-13-16-15,7-18 2 16,4-10 5-16,2 0 18 16,2-22-9-16,-2-14-11 15,1-13-1-15,-3-5-5 16,-3-14-11-16,4-7 3 16,-7-4 2-16,-2 1-8 0,-3 10 9 15,-7 15-8 1,-5 19 13-16,-4 18 0 0,0 9 2 15,-2 7-5-15,0 0-13 16,0 9-7-16,0 19 23 16,0 10 19-16,-4 8 6 15,-9 12 3-15,1 3 5 16,-5 2-7-16,1 2-5 16,-3-1-4-16,0-2-8 15,4-6-3-15,4-7-2 16,4-16 0-16,5-12-2 15,2-16 3-15,0-5-4 16,6-1 20-16,23-27-5 16,7-11-16-16,5-5-29 0,1-3-27 15,-5 2 3-15,-6 7 36 16,-6 6 16-16,-9 14 2 16,-7 6-1-16,-5 10 0 15,-2 2-11-15,3 0-20 16,-3 22 31-16,0 8 4 15,0 5 19-15,-2 0-1 16,3 2-1-16,-1-5-6 16,1-6-4-16,1-2-6 15,5-9-1-15,2-3 2 16,2-3-1-16,6-9 0 16,4 0 7-16,4 0-4 15,4-14-4-15,0-11-4 16,1-3-38-16,-3-2-4 0,-2-3 7 15,-5-4 15-15,1 3 3 16,-4-1 7-16,-1 3-3 16,-3 3 13-16,-5 5-4 15,-4 3 4-15,-6 3-5 16,0 5-8-16,0 0-25 16,-20 7 17-16,-5 5-2 15,2 1 23-15,-2 0 2 16,0 0 3-16,5 7 2 15,0 15-1-15,6 11 30 16,10 9 0-16,4 8 5 16,0 2 17-16,16-4-10 0,15-7-17 15,9-12-12-15,10-11-8 16,0-10 6-16,0-8-6 16,-8-1-11-16,-11-26-30 15,-15-8-151-15,-16-10-108 16,0-5-174-16</inkml:trace>
  <inkml:trace contextRef="#ctx0" brushRef="#br0" timeOffset="-193256.42">14034 11364 448 0,'0'0'224'15,"0"0"-100"-15,0 0-103 16,0 0 21-16,0 0-23 16,0 0-6-16,437-131-9 15,-355 115-4-15,-18 0-184 16,-22-3-270-16</inkml:trace>
  <inkml:trace contextRef="#ctx0" brushRef="#br0" timeOffset="-192372.47">16102 11407 236 0,'0'0'158'0,"0"0"-58"16,0 0-92-16,0 0 12 15,0 0 0-15,0 0-9 16,92-74-3-16,-67 46 4 16,-1-2-5-16,-1 2 3 0,-4-2 3 15,-3 4-7 1,-3 0 4-16,-3 0-6 0,-6 2-1 15,0 5 5-15,-4 1-5 16,0 11 2-16,0 3 38 16,0 4 13-16,0 0-32 15,0 0-24-15,0 16-2 16,-15 23 2-16,-3 19 11 16,2 17 10-16,-1 21 25 15,-1 11-11-15,-4 10-1 16,-3 1-6-16,1-6 5 15,-3-6-18-15,2-9-3 16,8-18-5-16,3-19 1 16,5-18-7-16,7-19 1 0,2-11-2 15,0-12-104-15,0 0-59 16,11-23 44-16,3-16-354 16</inkml:trace>
  <inkml:trace contextRef="#ctx0" brushRef="#br0" timeOffset="-191524.69">16079 11722 224 0,'0'0'141'0,"0"0"-39"16,0 0-47-16,0 0-19 15,0 0-11-15,0 0-3 0,115-101 3 16,-70 64-17-1,-3 1-4-15,-3-1-1 0,-6 4 0 16,-8 3-1-16,-6 5 0 16,-3 6 2-16,-5 7 0 15,-3 6 1-15,-5 3-8 16,-1 3 3-16,-2 0-5 16,0 0-2-16,0 0-20 15,0 13 18-15,0 9 9 16,0 6 10-16,-9 6-4 15,5 3 5-15,0-2-10 16,4-5 1-16,0-8 4 16,0-5-4-16,0-10-2 15,0-7 0-15,10 0 0 0,4 0 48 16,6-14 0-16,0-10-29 16,0-6-7-16,0-4-6 15,2-4-2-15,-1-2-2 16,-4 6-1-16,1 3 2 15,-5 12 6-15,-3 6-9 16,-4 8-4-16,-3 5 1 16,-1 0-7-16,0 5-3 15,2 20-16-15,-2 9 29 16,0 2 1-16,1-2 10 16,2-6-5-16,-1-7-5 0,5-7 2 15,4-7-1 1,3-7 6-16,4 0 9 0,7 0 1 15,4-21-7-15,3-11-8 16,1-9-3-16,-4-5-5 16,-2-4-23-16,-2-3 17 15,-7 1-2-15,0 0 11 16,-9 2-5-16,-2 2 7 16,-2 7 3-16,-5 9-1 15,0 11 4-15,-2 9 6 16,0 6 0-16,0 3-12 15,0 3-6-15,0 0-27 16,0 0 22-16,0 16 11 16,-11 13 0-16,-5 11 4 0,-1 12 32 15,-1 10-4-15,5 10-1 16,1 9 16-16,8-5-12 16,4-6-12-16,0-15-2 15,0-18-9-15,0-16-7 16,18-12-3-16,4-9 1 15,7 0 29-15,0-21-16 16,4-10-5-16,-6-1-11 16,-5-2-50-16,-5-4-123 15,-11-4-179-15</inkml:trace>
  <inkml:trace contextRef="#ctx0" brushRef="#br0" timeOffset="-191351.47">16858 11296 229 0,'0'0'206'16,"0"0"-115"-16,0 0-64 15,0 0-9-15,0 0 7 16,0 0-13-16,212-121-10 16,-183 117-2-16,-9 1-68 15,-7 3-267-15</inkml:trace>
  <inkml:trace contextRef="#ctx0" brushRef="#br0" timeOffset="-190144.8">16959 11558 90 0,'0'0'159'0,"0"0"-85"0,0 0-7 16,0 0 22-16,0 0 24 15,0 0-81-15,73-50-14 16,-39 20-4-16,-1-2-8 16,-2-2 4-16,-2-2-9 15,-8-1 10-15,-6 5-10 16,-3 4 6-16,-6 10-3 16,-2 6 9-16,-2 6-12 0,-2 2 4 15,3 4-5 1,-3 0-9-16,0 0-25 0,0 16 26 15,0 8 8-15,0 11 20 16,0 6 7-16,-3 5 3 16,1 4-9-16,2-1-4 15,0-9-4-15,0-8-8 16,0-12-3-16,5-11 2 16,9-9 2-16,3 0-4 15,10-15 12-15,0-16 4 16,4-4-18-16,-2-5 0 15,-2-6-43-15,-1-2-10 16,-3-5 6-16,-4 1 23 16,0 9 24-16,-4 8 0 0,-1 12 3 15,-8 14-3-15,-2 6 1 16,-1 3-2-16,-1 0-4 16,0 12 5-16,-2 11 24 15,0 7-2-15,0 6-5 16,0 5 1-16,0 4 2 15,0 4 2-15,0 1-3 16,0-2-8-16,0-7 1 16,2-9 1-16,12-11-12 15,3-9 4-15,8-12-4 16,6 0 18-16,6-16-5 16,2-18-10-16,-1-7 11 15,-5-8-14-15,1-3 3 0,-7-6-8 16,0-3 3-1,-7 3-21-15,-5 6 20 0,-5 13 2 16,-8 13 0-16,-2 9 3 16,0 11 22-16,0 6-25 15,-8 0 11-15,-11 2-11 16,-4 16 10-16,1 2-10 16,2 0 3-16,4 1 0 15,3-1-3-15,6-1-3 16,7 1-33-16,0 4 4 15,0 0-19-15,25 0 5 16,15 2 21-16,7-2-7 0,2 1-27 16,-5-4 22-16,-8-1 31 15,-14-8 0-15,-9 0-8 16,-7-3 14 0,-4-5 15-16,-2 3 61 0,0 0 38 15,0 0-34-15,0 0-33 16,0-2-23-16,0 0-8 15,0-3-16-15,8-2 1 16,17 0 16-16,6 0 13 16,9-7-27-16,3-12 4 15,-3-1-6-15,-3-8 2 16,-5-4-2-16,-6-6-1 16,-3-4-12-16,-4-3-2 15,-2 10 8-15,-7 2 4 16,-2 10 0-16,-4 9 1 0,-2 3-13 15,-2 2-14-15,0 6 2 16,0-3-29-16,0 2 6 16,-12 0 17-16,-3 2 32 15,-3 2 6-15,1 0-6 16,1 7 0-16,5 18-7 16,5 8 2-16,6 8 5 15,0 5 14-15,0 3 0 16,15-6 12-16,9-4-12 15,3-14 6-15,4-11-8 16,7-14 2-16,7 0-3 16,4-25-11-16,4-20-57 0,-1-6-168 15,-8-7-279-15</inkml:trace>
  <inkml:trace contextRef="#ctx0" brushRef="#br0" timeOffset="-187641.29">19607 11339 60 0,'0'0'102'16,"0"0"-31"-16,0 0-51 15,0 0-20-15,0 0 0 16,0 0-3-16,0 7 3 16,0 1 0-16,0-4 5 15,0-1-3-15,0-3 2 16,0 0 33-16,0-1 77 15,0-17-81-15,-4-6-17 16,-3-5-8-16,-2 0-8 16,-2-2 5-16,-3 2-5 0,3 4 5 15,-2 3-2-15,2 8 6 16,4 6 2-16,-1 6-9 16,-2 2-2-16,-3 0 0 15,-7 19 0-15,-2 8 1 16,-1 7 8-16,-1 4 4 15,1 7-7-15,2 2 14 16,2 2-9-16,4-7-9 16,8-10-2-16,7-9 0 15,0-8-13-15,0-5-2 16,20-9 15-16,9-1 44 16,7 0-6-16,4-14-23 15,3-12-4-15,-4-15-1 16,-1-8-1-16,-5-9-9 15,-2-4 0-15,-4 1-6 0,0 0 6 16,-4 5-7-16,-7 5 5 16,-3 9-19-16,-7 9 21 15,1 12 0-15,-5 10 2 16,-2 4 0-16,0 6-4 16,0 1-20-16,0 0-13 15,0 0 17-15,-9 11 18 16,-6 9 6-16,-7 7 7 15,-3 6 13-15,-2 10-8 16,0 16 0-16,3 16 4 0,2 12 6 16,8 2 6-1,10-2-23-15,4-17 9 0,0-19-12 16,16-19-8-16,8-20 0 16,2-12 8-16,6-5 26 15,4-23-20-15,2-9-14 16,-1-2 10-16,-3-7-10 15,-1-2-34-15,-2 3 19 16,-2 5 3-16,-2 8 11 16,-4 11-3-16,-3 9 1 15,-5 9-8-15,-4 3-12 16,-4 0-1-16,0 8 24 16,-1 8 0-16,-4 7 18 15,1 5 5-15,-3 4 8 16,0-3-9-16,0-4-11 0,0-7-5 15,0-4-1-15,0-8-2 16,0-2-2-16,0-4 1 16,0 0 7-16,0 0 11 15,4-2-3-15,3-20-14 16,2-7-3-16,0-5-36 16,-3 0-10-16,-1 5-35 15,-5 3 47-15,0 5 17 16,0 9 12-16,0 7 5 15,0 5-10-15,-5 0-35 16,-8 0 7-16,-7 17 38 16,0 12 9-16,-4 4-2 0,1 10 2 15,-2 5 3-15,4-4 2 16,5-4-7-16,7-8-7 16,7-16-15-16,2-9 6 15,0-7-7-15,4 0 16 16,13-15 24-16,4-14-15 15,1 0-9-15,1-5-14 16,3 0-50-16,-1 8 33 16,-3 6 17-16,-4 10 9 15,-5 6 5-15,-4 4 3 16,1 0 1-16,-4 22 13 16,1 12 26-16,-1 6 4 15,0-5-15-15,2-9-22 0,1-7-4 16,-3-13 2-1,4-6 4-15,3 0 3 0,3-19 24 16,3-16-17-16,6-10-17 16,-1-4-2-16,3-4-3 15,0 2-25-15,-1-4 3 16,-3 6 0-16,-3-2 22 16,-3 3 3-16,-5 6 3 15,-3 4-5-15,-5 12 17 16,-4 8 10-16,0 7 12 15,0 9-40-15,0 2-15 16,-2 0-12-16,-11 0 27 0,-3 11 15 16,1 10-10-16,1 7-5 15,1 12 0-15,3 12-3 16,4 3 3-16,4 8 8 16,2-2 12-16,0-1-8 15,0-9 2-15,0-15-6 16,2-16-8-16,4-12-4 15,4-8 4-15,5 0 25 16,5-18-10-16,5-10-7 16,2-7-4-16,0 1-4 15,-3 0-8-15,2 5-17 16,-1-3 24-16,2 7 1 16,-4 4 0-16,-4 9-9 0,-1 10 3 15,-3 2-10 1,-3 0-4-16,-3 7 18 0,-5 13 2 15,-2 2 15-15,-2 4 19 16,0-4-23-16,0-2 3 16,0-6-2-16,0-6-1 15,0-4-11-15,0 1 2 16,0-5-2-16,0 0 5 16,0 0 10-16,0-7 0 15,0-13-15-15,0-8-29 16,0-2-5-16,0 2 6 15,0 0 10-15,0 4 18 16,-2 6-1-16,0 8 0 16,-2 6-2-16,-3 4-25 0,-5 0-3 15,-3 20 31-15,-5 9 14 16,0 5-9-16,4 3-3 16,1 5 0-16,6 2 3 15,4-2-5-15,5-5-5 16,0-14 2-16,0-11-5 15,5-7 8-15,6-5 14 16,4 0-3-16,4-17-11 16,0-12-8-16,6-5-66 15,-3-3-14-15,1 3 32 16,-4 8 50-16,2 8-1 16,-3 6 7-16,-1 9 3 15,1 3 39-15,2 3 1 16,5 25 3-16,-1 10 37 15,3 5-31-15,-4-3-20 0,-4-11-14 16,-1-8-10-16,-5-11 3 16,1-8-10-16,-3-2-1 15,-2-6-55-15,-4-25-180 16</inkml:trace>
  <inkml:trace contextRef="#ctx0" brushRef="#br0" timeOffset="-187442.4">20575 11023 676 0,'0'0'160'0,"0"0"-72"16,0 0-47-16,0 0-18 16,0 0-23-16,0 0 24 15,133-22-18-15,-95 18-6 16,-11 4-77-16,-7-7-264 15,-7-2-256-15</inkml:trace>
  <inkml:trace contextRef="#ctx0" brushRef="#br0" timeOffset="-132651.3">26250 9180 26 0,'0'0'47'15,"0"-3"-15"-15,0 0-8 16,0-2 3-16,2 2 3 15,-2-1-23-15,0 2 31 16,0-1 10-16,0 2-12 16,0 1-22-16,0 0-3 15,0-2 2-15,0 2 14 0,0 0-11 16,0 0 0-16,0 0 2 16,0 0-5-16,0 0-2 15,0 0-5-15,0 0-4 16,0 0 2-16,-6 0-3 15,-8 0 8-15,3 0 0 16,-1 0-2-16,4 0 8 16,1 0 10-16,3 0-4 15,2 0-1-15,2 0 1 16,0 0-6-16,0 0-15 16,0 0-1-16,0 0-9 15,9 0 10-15,11 0 4 0,7 0 51 16,4 0-38-16,2 0-2 15,-1 0-8-15,-3 0-4 16,-3 0 0-16,-4 0 10 16,-2-2-12-16,-7 0 1 15,-3 2 6-15,-8-2-3 16,0 2 1-16,-2 0 3 16,0 0 7-16,0 0 0 15,0 0 0-15,0 0-5 16,0 0-5-16,0 0 6 15,0 0-9-15,0 0-2 16,0 0 4-16,0 0-5 16,0 0 2-16,0 0 0 0,0 0-2 15,0 0-6 1,0 0 0-16,0 0 6 0,0 0 0 16,0 0 0-16,0 0 9 15,0 0-5-15,0 0 2 16,0 0-3-16,0 0 1 15,0 0-3-15,0 0 1 16,0 0 3-16,0 0-5 16,0 0-2-16,0 0-158 15,0 0-345-15</inkml:trace>
  <inkml:trace contextRef="#ctx0" brushRef="#br0" timeOffset="-131172.98">27023 9038 20 0,'0'0'40'0,"0"0"-24"16,0 0 2-16,0 0 5 15,0 0 21-15,0 0 12 16,0 0 1-16,0 0 31 16,0 0-54-16,0-2 9 15,0-5 15-15,0 0-28 0,0 0-22 16,0-1 24-1,0 0-17-15,0 1-8 0,0-2 4 16,0-1-9-16,0 2 4 16,0 0-2-16,0 0 13 15,0 3 24-15,0 5-13 16,0-3 14-16,0 1 0 16,0 2 0-16,0 0-28 15,0 0-1-15,0 0-13 16,0 0-14-16,0 22 5 15,7 14 9-15,-2 8 14 16,-3 7 2-16,-2-1-1 16,0-3-8-16,0-1 11 15,0-13-10-15,-2-5 0 16,-3-8 3-16,0-8 9 0,3-6-9 16,2-1-4-1,-2-5-7-15,2 0 18 0,0 0-4 16,0 0-1-16,0 0-2 15,2-9-11-15,14-9-93 16,0-4-48-16,0-7-145 16</inkml:trace>
  <inkml:trace contextRef="#ctx0" brushRef="#br0" timeOffset="-130392.58">27268 8999 68 0,'0'0'118'15,"0"0"-13"-15,0 0-18 16,0 0-31-16,0 0-30 16,0 0-2-16,0-4-9 15,0 4 10-15,0 0 2 0,0 0-10 16,0 0-17-16,0 12-15 16,0 17 15-16,0 6 52 15,0 5 13-15,0-1-41 16,0 0-3-16,0-4-5 15,0-5-7-15,0-3-2 16,0-10-2-16,0-8-4 16,0-4 5-16,0-5-2 15,0 0 9-15,0 0 8 16,-2-19-21-16,2-13-1 16,0-11-64-16,-2-3 18 15,2-2 23-15,0 2 22 16,-2 2 2-16,2 7 5 0,0 7 31 15,0 10 5-15,0 10 4 16,0 5 4-16,0 3-6 16,0 2-37-16,0 0-6 15,0 0-21-15,4 0 18 16,8 5 3-16,3 17 14 16,6 4 4-16,-2 8-6 15,1 5 4-15,3 4-11 16,2 2-4-16,2-3 3 15,-4-6 2-15,0-9-5 16,-5-8 10-16,-9-11-1 16,-5-6-5-16,-4-2 14 0,2 0 60 15,0-14 18-15,-2-15-61 16,0-10-28 0,0-7 0-16,0 0 1 0,-6-1-4 15,2 5 0-15,-1 6-4 16,3 8 2-16,0 9-3 15,2 10 2-15,0 7-2 16,0 2-5-16,0 0-92 16,0 0-69-16,0 18 16 15,2 0-39-15,15-4-205 16</inkml:trace>
  <inkml:trace contextRef="#ctx0" brushRef="#br0" timeOffset="-129771.1">27715 8976 270 0,'0'0'139'0,"0"0"-9"16,0 0-25-16,0 0-53 16,0 0-23-16,0 0-29 15,0-3-9-15,2 3-14 16,2 0 11-16,3 8 12 15,-2 10 34-15,1 7-1 16,1 2-20-16,1 5 4 16,-3 0 2-16,0-2-7 15,-3 1-9-15,0-7-3 0,-2-4 11 16,0-5-11-16,0-1 0 16,0-9 2-16,0-1-2 15,0-4-41-15,0 0 4 16,0-6 37-16,0-18-142 15,5-8-91-15,3-2 75 16,-3-2 103-16,-1 0 47 16,-4 2 8-16,0 2 43 15,0 3 80-15,0 7 0 16,-9 4-41-16,3 7 18 16,-1 4-40-16,3 2 7 15,4 5-16-15,0 0-27 16,0 0-6-16,0 0-6 0,0 0-12 15,0 0-27-15,19 0 27 16,10 0 11-16,14 17 3 16,2 5-6-16,-6 4-1 15,-7 2-3-15,-14 0-4 16,-12-1-1-16,-6-3-2 16,0-2-8-16,-13 0 11 15,-18-2 16-15,-7 1 51 16,0-7-18-16,0 1-22 15,9-3-23-15,9-7 5 16,11 0-5-16,7-3-4 16,2-2-38-16,0 0-46 15,23-7-66-15,10-14-229 16</inkml:trace>
  <inkml:trace contextRef="#ctx0" brushRef="#br0" timeOffset="-129379.66">28151 8973 132 0,'0'0'134'0,"0"0"8"16,0 0-35-16,0 0-28 16,0 0 3-16,0 0-7 0,2-46-21 15,-2 46-21 1,6 0-10-16,-4 0-23 0,-2 0-14 15,4 5 14-15,-2 16 5 16,-2 7 16-16,0 6 21 16,0 2-19-16,0 0 13 15,0-1-10-15,-2-5-9 16,-2-6 3-16,4-6-4 16,0-6 0-16,0-4-8 15,0 0-6-15,13-6 18 16,16 0-1-16,11-2 13 15,5 0-13-15,-1 0-13 16,-1-11-4-16,-6-1-2 16,-5 0-53-16,-10 1-29 15,-9-3-34-15,-9-2-96 0,-4-1-75 16,-4 2-54-16</inkml:trace>
  <inkml:trace contextRef="#ctx0" brushRef="#br0" timeOffset="-129211.72">28261 9051 124 0,'0'0'150'16,"0"0"26"-16,0 0-27 16,0 0-69-16,0 0-20 15,0 0-50-15,93-19-4 16,-64 14 9-16,-4 3-7 16,-8 1-8-16,-7-4 0 15,-10 1-135-15,0-4-61 0,-14-2-70 16</inkml:trace>
  <inkml:trace contextRef="#ctx0" brushRef="#br0" timeOffset="-129070.58">28261 9051 14 0,'-50'-119'221'0,"50"119"-33"15,0 0 11-15,0 0-98 16,0 0-83-16,0 0 2 16,101-17-5-16,-43 15-9 15,3-2 1-15,-4 1-1 16,-4-6-6-16,-3 1-172 15,-8-4-138-15</inkml:trace>
  <inkml:trace contextRef="#ctx0" brushRef="#br0" timeOffset="-128773.7">28822 8839 156 0,'0'0'285'0,"0"0"-109"15,0 0-63-15,0 0-23 16,0 0-18-16,0 0-54 16,5 0-18-16,-5 0-2 15,5 8-11-15,-1 8 13 16,0 7 6-16,1 12 4 16,-3 3 0-16,-2 9-3 0,0-2-3 15,0 3 1-15,0-2 0 16,-5-7-1-16,-1-8-2 15,4-8 5-15,2-12-7 16,0-8-29-16,0-3-113 16,0-5 60-16,0-20-151 15,0-8-156-15</inkml:trace>
  <inkml:trace contextRef="#ctx0" brushRef="#br0" timeOffset="-128522.84">28805 8883 154 0,'0'0'235'0,"0"0"-87"15,0 0 14-15,0 0-26 16,0 0-35-16,0 0-76 16,-21-92-25-16,48 92 0 15,9 0 10-15,7 0 8 0,1 0-17 16,-1 11-1-16,-8 6 3 16,-8 1 2-16,-14 2-5 15,-11 2-2-15,-2 0-6 16,-8 0-12-16,-21-4 20 15,-7-2 0-15,5-6 9 16,8-4-9-16,9-3-43 16,10-3-103-16,4 0-95 15,0-17-252-15</inkml:trace>
  <inkml:trace contextRef="#ctx0" brushRef="#br0" timeOffset="-128186.52">29251 8825 332 0,'0'0'169'0,"0"0"-44"15,0 0-44-15,0 0-52 16,0 0-29-16,0 0-28 16,19 0 28-16,-12 18 10 15,-4 4-2-15,-1 2 3 16,-2 5 9-16,0-3 9 15,0 6 13-15,0-6-11 16,0-3-14-16,0 2-4 16,0-7-11-16,0-1 7 0,0-3 0 15,15-3-3-15,8-3 21 16,8-7 9-16,7-1-22 16,-3 0 0-16,4 0-14 15,-8-5-25-15,-7-10-69 16,-2-2-50-16,-10-4-40 15,-10 1-67-15,-2 1-38 16</inkml:trace>
  <inkml:trace contextRef="#ctx0" brushRef="#br0" timeOffset="-128033.4">29282 8959 84 0,'0'0'126'0,"0"0"-36"16,0 0-47-16,0 0 10 0,0 0-33 15,0 0-7-15,175-18-5 16,-143 9-8-16,-14 0-36 16,-14-3-203-16</inkml:trace>
  <inkml:trace contextRef="#ctx0" brushRef="#br0" timeOffset="-127902.48">29228 8839 100 0,'0'0'119'15,"0"0"46"-15,0 0-81 16,0 0-7-16,0 0-53 16,0 0-15-16,233-37-9 15,-158 22-196-15</inkml:trace>
  <inkml:trace contextRef="#ctx0" brushRef="#br0" timeOffset="-127040.96">29787 8835 209 0,'0'0'160'16,"0"0"-61"-1,0 0-19-15,0 0-80 0,0 0-14 16,0 0-31-16,-2 10 45 15,2 8 20-15,2 2-8 16,6 6 13-16,-2-3 3 16,1 6 3-16,-5 0-22 15,-2-4 4-15,0 1-6 16,0-2-3-16,0-4 7 16,0-6-11-16,0-3 0 0,0-11-61 15,-2 0 61 1,0-11 11-16,2-20-11 0,0-10-5 15,0-5 5-15,0-3 5 16,0 3-1-16,0 5 30 16,4 10 35-16,2 11 5 15,-1 11 16-15,-3 6-2 16,1 3-51-16,1 0-37 16,5 3-30-16,4 23 30 15,7 8 4-15,5 7 1 16,6 5-2-16,7-5 0 15,2-3-2-15,-6-10 6 16,-8-7-6-16,-10-13 0 16,-10-7 3-16,-1-1 3 15,-5-4 17-15,0-25-2 0,0-12-9 16,0-5 5-16,-9 0-3 16,-9 3-9-16,1 8 7 15,3 9 5-15,3 9-2 16,4 10 11-16,3 5-24 15,2 2-3-15,2 0-19 16,0 9-196-16,0 11-25 16,27-1-320-16</inkml:trace>
  <inkml:trace contextRef="#ctx0" brushRef="#br0" timeOffset="-126441.31">30460 8860 141 0,'0'0'157'15,"0"0"-15"-15,0 0-11 16,0 0-3-16,0 0-51 15,0 0-41-15,6-17-21 16,-6 17-5-16,0 0-8 16,0 0-2-16,0 6 0 0,0 14 0 15,0 8 2 1,0 2 7-16,0-2-8 0,0-2 2 16,0-5 2-1,0-8-4-15,0-4-1 0,0-6 1 16,0-3-1-16,0 0 20 15,0-5-6-15,0-20-14 16,0-7-62-16,0-3 9 16,-8-6 42-16,-9-1 11 15,-3-3 10-15,5 6-4 16,1 7 5-16,3 8 30 16,7 12 20-16,4 7 11 0,0 5-4 15,0 0-68 1,17 0 10-16,14 5-10 0,10 15 3 15,3 8 6-15,-2 2-9 16,1 4 0-16,-10-2 1 16,-10-2-2-16,-15-2-7 15,-8-2 7-15,-2-2-8 16,-25-2 9-16,-8-6-1 16,-1-2 4-16,-2-3 16 15,6-6-11-15,3 2-5 16,10-4-3-16,1-1-84 15,9-2-165-15,9 0-188 16</inkml:trace>
  <inkml:trace contextRef="#ctx0" brushRef="#br0" timeOffset="-126073.02">30873 8747 197 0,'0'0'304'0,"0"0"-127"16,0 0-34-16,0 0-48 15,0 0-95-15,0 0-2 16,36-28 2-16,-22 28 0 16,-4 14 0-16,-3 9 0 15,-7 2 0-15,0 5 1 16,0-1 5-16,-2 3 15 15,-9-3-3-15,2-3-5 0,2 0-3 16,5-1-1-16,2-8 0 16,0 1-4-16,4-4-4 15,16-2 9-15,5 0 1 16,2-3-6-16,-2-1 7 16,-4-5-10-16,-5-1-2 15,-3-2-82-15,-3 0-32 16,-6 0-61-16,-2-12-94 15,-2-8-138-15</inkml:trace>
  <inkml:trace contextRef="#ctx0" brushRef="#br0" timeOffset="-125890.11">30938 8941 93 0,'0'0'146'0,"0"0"-37"15,0 0-3-15,0 0 14 16,0 0-31-16,0 0-74 15,98-22-7-15,-71 18-2 16,-11 2 4-16,-6-4-10 16,-5 2-2-16,-5-4-78 15,0-4-101-15,-5-2-132 16</inkml:trace>
  <inkml:trace contextRef="#ctx0" brushRef="#br0" timeOffset="-125748.2">30938 8941 41 0,'29'-127'160'16,"-29"127"-5"-16,0 0 3 0,0 0 23 15,0 0-37-15,0 0-120 16,31-41-6-16,-2 33-2 16,-2 1-11-16,0 5-2 15,-3 2-3-15,0 0-113 16,1 0-182-16,2-3-189 16</inkml:trace>
  <inkml:trace contextRef="#ctx0" brushRef="#br0" timeOffset="-125509.83">31341 8747 359 0,'0'0'183'0,"0"0"-97"16,0 0-64 0,0 0-22-16,0 0-40 0,0 0 40 15,7 58 19-15,-4-35-14 16,-1 2 2-16,-2 3-6 15,0-2 10-15,0-1 1 16,-2-6-4-16,-8-1-1 16,6-4-2-16,-1-7-5 15,5-7-127-15,0 0-91 16,0-9 41-16</inkml:trace>
  <inkml:trace contextRef="#ctx0" brushRef="#br0" timeOffset="-125187">31328 8797 166 0,'0'0'198'15,"0"0"-13"-15,0 0-20 0,0 0-55 16,0 0-17-16,0 0-28 16,0-80-39-16,0 80-26 15,0 0-16-15,0 4-11 16,2 18 27-16,12 5 3 16,3 5 6-16,10-1-2 15,2 1-3-15,5-4-4 16,1-6 5-16,-4-7-10 15,-6-10 5-15,-9-5-8 16,-7 0 8-16,-7-14 10 16,-2-16-2-16,0-6-8 15,0-8 14-15,-4-4 10 16,-13 0-18-16,2 8-5 0,6 14 11 16,4 13 2-1,3 8-6-15,2 5-8 0,0 0-5 16,0 0-59-16,2 9-190 15,15 5 21-15,7 0-288 16</inkml:trace>
  <inkml:trace contextRef="#ctx0" brushRef="#br0" timeOffset="-124929.15">31794 8690 314 0,'0'0'253'0,"0"0"-79"0,0 0-151 16,0 0-3-16,0 0 0 15,0 0-4-15,180-41-6 16,-151 32-1-16,-6 1-4 16,-7 3-1-16,-5 0 0 15,-7 3-1-15,-4 0-3 16,0 2-9-16,0 0-121 15,0 0-87-15,-2 0-143 16,-16 0 221-16</inkml:trace>
  <inkml:trace contextRef="#ctx0" brushRef="#br0" timeOffset="-124775.24">31976 8618 5 0,'0'0'131'0,"0"0"12"0,0 0-6 16,0 0-7-16,0 0-21 16,0 0-98-16,-21 17-11 15,21 9 0-15,0 16 33 16,0 8 28-16,0 6-13 15,-2 0-24-15,-2 0-13 16,4-6-2-16,0-6-5 16,0-11-4-16,0-17-128 15,0-16-458-15</inkml:trace>
  <inkml:trace contextRef="#ctx0" brushRef="#br0" timeOffset="-123620.56">27019 9749 16 0,'0'0'173'0,"0"0"-64"16,0 0-9-16,0 0-11 15,0 0-48-15,0 0-24 0,0-18 21 16,0 8 6-16,0 3 1 16,0-4 8-16,0 2 14 15,0 4 3-15,0-2-7 16,0 5-12-16,-2-3-25 16,2 3 4-16,0 0-1 15,0 2-8-15,0 0-2 16,0 0-19-16,0 0-6 15,0 4-23-15,0 22 28 16,2 15 1-16,12 4 8 16,1 0-7-16,1-5 6 0,-1-10-7 15,-2-14 0 1,-5-8 1-16,-6-4 6 0,0-4-3 16,0 0 12-1,2-11 13-15,5-22 46 0,5-13-72 16,1-7 2-16,1 4-1 15,-1 2-2-15,3 7 4 16,-2 11-6-16,-2 6 0 16,-4 13-6-16,0 6 0 15,1 4-57-15,2 4-126 16,1 20-12-16,-2 4-74 16,2-1-189-16</inkml:trace>
  <inkml:trace contextRef="#ctx0" brushRef="#br0" timeOffset="-122995.92">27461 9726 38 0,'0'0'193'0,"0"0"-58"16,0 0-75-16,0 0-28 15,0 0-22-15,0 0-10 16,-8 3-6-16,0 20 6 15,-5 6 9-15,-3 8 2 16,1 3 21-16,-4 2 6 16,4-3-8-16,-1-6-4 15,1-6-15-15,6-6-8 16,2-10 6-16,5-8 0 16,2-3-3-16,0 0 20 15,0-12-3-15,6-16-23 0,10-6 13 16,2-7-4-1,2 0-4-15,-3-4-2 0,-1 1-3 16,1 7 1-16,-7 4 3 16,1 5-1-16,-1 5 2 15,0 4 3-15,-1 6 13 16,-5 6 5-16,2 2-3 16,-4 5-23-16,0 0-1 15,2 0-23-15,1 27 24 16,3 9 3-16,4 10 8 15,-3 7 0-15,1-2-4 16,0-2-2-16,-3-8 0 16,-1-6 0-16,-6-9-4 15,0-6-1-15,0-10-32 16,0-4-111-16,0-6-47 0,0 0-114 16</inkml:trace>
  <inkml:trace contextRef="#ctx0" brushRef="#br0" timeOffset="-122822.02">27385 9898 287 0,'0'0'308'0,"0"0"-120"15,0 0-88-15,0 0-54 16,0 0-16-16,0 0 1 16,97-17-18-16,-51 8-7 15,-5 1-6-15,2-2-30 16,-5 0-105-16,-5-2-153 0,-6-2-39 15</inkml:trace>
  <inkml:trace contextRef="#ctx0" brushRef="#br0" timeOffset="-122614.95">27771 9731 73 0,'0'0'169'0,"0"0"-21"16,0 0-24-16,0 0 7 15,0 0-35-15,0 0-40 16,0-5-18-16,0 5-26 15,0 5-12-15,0 17-20 16,0 12 18-16,0 7 4 16,0 3 10-16,0-2-7 15,0-6-3-15,0-6-2 0,0-8-8 16,-7-6-105-16,0-6-43 16,0-10-90-16</inkml:trace>
  <inkml:trace contextRef="#ctx0" brushRef="#br0" timeOffset="-122263.22">27744 9774 267 0,'0'0'181'15,"0"0"-57"-15,0 0-17 16,0 0-38-16,0 0-58 16,0 0-6-16,82-113 9 15,-58 109-13-15,-1 0 4 0,-3 2 8 16,-3 0-11-1,-5 2 1-15,-3 0-3 0,-7 0-13 16,-2 4-2-16,0 8-22 16,0 5 0-16,-11 2 23 15,-14 3 12-15,-4 0 4 16,-4-2 7-16,4-1-3 16,4-5 1-16,12-6-5 15,9-4 4-15,4-3-4 16,0 2 47-16,11 1-41 15,16 3 21-15,6 8 0 16,3 1-15-16,-3 4-11 16,-4-1 2-16,0 0-5 0,-4-6-44 15,-5-4-158 1,-3-9-270-16</inkml:trace>
  <inkml:trace contextRef="#ctx0" brushRef="#br0" timeOffset="-121993.38">28065 9685 231 0,'0'0'145'0,"0"0"-14"16,0 0-44-16,0 0-46 16,0 0-5-16,0 0-6 0,36-40-2 15,-32 38 15 1,-4 2 28-16,0 0-16 0,2 0-36 15,0 8-14-15,2 23-3 16,-1 13 0-16,-1 7 11 16,-2 2-7-16,2-2 0 15,0-10-5-15,6-5-1 16,-2-9-119-16,5-15-66 16,3-12-131-16</inkml:trace>
  <inkml:trace contextRef="#ctx0" brushRef="#br0" timeOffset="-121481.15">28425 9703 289 0,'0'0'192'0,"0"0"-33"16,0 0-83-16,0 0-17 15,0 0-6-15,0 0-28 16,12-30-22-16,-12 30-3 15,0 0-3-15,0 9-12 16,-4 14 15-16,-10 10 3 16,-1 4-1-16,-1 2 1 15,3 1-1-15,1-6-2 16,3-8 2-16,5-6-1 16,0-8 0-16,2-7 1 15,2-3-4-15,0-2 5 0,0 0 12 16,0-7 1-16,0-20-16 15,0-4 0-15,4-8-1 16,2 0-3-16,5-4 4 16,1 2-2-16,3 4 2 15,3 4 7-15,-1 1-7 16,0 11 14-16,-5 7-2 16,0 3 14-16,-5 8-1 15,-3 1 0-15,-2 2-25 16,2 0-4-16,6 0-1 15,1 20 5-15,0 6 9 16,3 8-6-16,-1 7 2 16,-4 3 0-16,2 2-4 0,-2-2 4 15,-3-7-4 1,-1-4-1-16,-2-7-20 0,-3-9-81 16,0-7-101-16,0-8-140 15</inkml:trace>
  <inkml:trace contextRef="#ctx0" brushRef="#br0" timeOffset="-121093.15">28394 9819 306 0,'0'0'310'16,"0"0"-117"-16,0 0-147 16,0 0-23-16,0 0 10 0,0 0-7 15,114-1-15 1,-78 1-8-16,-3 0 1 0,-6-4-4 15,-3-4-29-15,-1-2-50 16,-4-7-25-16,-2-1-15 16,-5-1 68-16,-4 0 43 15,-2 5 8-15,-6 4 10 16,3 2 45-16,-3 2 43 16,0 3-27-16,0 3-9 15,0 0-4-15,2 0-20 16,-2 0-10-16,2 0-5 15,-2 0-23-15,2 0-10 16,-2 19 3-16,2 9 7 16,0 8 9-16,-2 2-5 15,0 1-1-15,0-3 1 0,0-4-4 16,0-6-3-16,0-6-26 16,0-8-78-16,0-8-91 15,0-4-80-15,0 0-30 16</inkml:trace>
  <inkml:trace contextRef="#ctx0" brushRef="#br0" timeOffset="-120687.39">28726 9740 201 0,'0'0'201'16,"0"0"-18"-16,0 0-44 16,0 0-52-16,0 0-57 15,0 0-9-15,29-84-15 0,-10 79 0 16,3 1 3-1,2-2-7-15,-2 4-2 0,-1 2 2 16,-4 0-2-16,-3 0-6 16,-5 10-4-16,-7 9 10 15,-2 2 0-15,0 4-1 16,-15-1-4-16,-12-1 5 16,-4-3 0-16,4-5 6 15,9-5 1-15,11-5-3 16,7-5-4-16,0 0-1 15,11 0-8-15,16 0 9 16,6 0 4-16,1 3 0 16,-2 11-4-16,-7 4-3 0,-4 0 2 15,-10-1-5 1,-6-5 3-16,-5 1 3 0,0 0 0 16,-18 0 14-16,-7-4 31 15,-2 1-23-15,0-3-14 16,8-5-8-16,1-2-37 15,7 0-157-15,4 0-55 16</inkml:trace>
  <inkml:trace contextRef="#ctx0" brushRef="#br0" timeOffset="-120312.6">29172 9605 305 0,'0'0'209'16,"0"0"-82"-16,0 0-19 15,0 0-15-15,0 0-53 16,0 0-33-16,3-6-7 16,-1 6-6-16,2 2 6 15,-2 16 7-15,0 8 11 16,-2 11 5-16,0 7 12 15,0 7 2-15,0 0-2 16,0-10-4-16,0-6-7 16,0-13-1-16,0-9-6 15,0-6-5-15,10-5-2 0,9-2 26 16,13 0-10 0,4 0-14-16,4-9-4 0,2-4-8 15,1-1 0-15,-6 2-52 16,-1-2-66-16,-7-7-54 15,-11 2-138-15,-9-8-247 16</inkml:trace>
  <inkml:trace contextRef="#ctx0" brushRef="#br0" timeOffset="-119974.79">29515 9636 199 0,'0'0'210'0,"0"0"-37"16,0 0-63-1,0 0-23-15,0 0-20 0,0 0-46 16,0-21-14-16,0 21-7 16,0 0-14-16,0 7 6 15,0 18 8-15,0 5 26 16,0 7-5-16,0 5 11 16,0 0 7-16,0-3-1 15,0-4-19-15,0-7-6 16,0-9-2-16,0 1-7 15,5-8-1-15,2-5 0 16,0-3 8-16,3-2-10 16,4-2 4-16,8 0 10 15,3-8-15-15,2-9-30 16,2 0-27-16,-5-1-21 0,-3 4-53 16,-8 5-54-16,-7 0-59 15,-6 2-34-15</inkml:trace>
  <inkml:trace contextRef="#ctx0" brushRef="#br0" timeOffset="-119793.22">29590 9781 203 0,'0'0'210'16,"0"0"-58"-16,0 0-102 15,0 0-24-15,0 0-4 0,0 0-7 16,108-28-1-16,-87 24-7 15,-8 2-7-15,-4 0-13 16,-9-1-129-16,0-8-73 16</inkml:trace>
  <inkml:trace contextRef="#ctx0" brushRef="#br0" timeOffset="-119628.55">29578 9578 123 0,'0'0'289'0,"0"0"-45"16,0 0-61-16,0 0-54 15,0 0-78-15,0 0-36 16,47-37-13-16,-24 37 8 16,-4 0-4-16,1 0-3 15,-3 0-3-15,-9 10-34 0,-4 0-164 16,-4-5-231-16</inkml:trace>
  <inkml:trace contextRef="#ctx0" brushRef="#br0" timeOffset="-116232.64">21661 11201 38 0,'0'0'26'15,"0"0"5"-15,0 0 8 16,0 0-16-16,0 0-6 16,0 0-17-16,0 0 8 15,-29 0-1-15,15 0 7 0,1 0 19 16,1 0 3-16,3 2 11 15,3-2 9-15,-1 0-16 16,5 0-6-16,-1 0 11 16,3 0 3-16,0 0 16 15,0 0-18-15,0 0-17 16,0 0-6-16,25 0-12 16,12 0 41-16,19 0-34 15,9 0-12-15,-2 0 5 16,-8-2-8-16,-8 1 2 15,-15-2-4-15,-12 0 4 16,-9 2-2-16,-7 1-1 0,-4 0 7 16,0 0 13-16,0 0 28 15,0-2-28-15,0 2-22 16,0 0-7-16,0 0-109 16,0 0-163-16,0 0-207 15</inkml:trace>
  <inkml:trace contextRef="#ctx0" brushRef="#br0" timeOffset="-115288.15">22704 11064 41 0,'0'0'93'16,"0"0"35"-16,0 0-92 15,0 0 57-15,0 0-26 16,0 0 2-16,-14-53-29 16,14 45 36-16,0 2-24 15,0 3 21-15,0 2-13 0,0 1-20 16,0 0-12-16,0 0-28 15,0 0 0-15,0 15-19 16,0 14 19-16,0 9 2 16,0 4 0-16,0 0 0 15,7-4-2-15,-3-6 3 16,1-10 1-16,-5-4-4 16,2-10 5-16,-2-6-5 15,4-2-54-15,3-6 30 16,4-24-95-16,-2-6-147 15,0-3 14-15,-4-2 157 16,-5 3 10-16,0 4 85 16,0 2 19-16,-10 2 80 0,-3 5 50 15,2 7 37 1,0 4-74-16,4 8-13 0,5 2 4 16,0 4-49-16,2 0-15 15,0 0-20-15,0 0-19 16,0 0-17-16,13 0-10 15,14 2 27-15,8 18 21 16,3 4-7-16,1 7-7 16,-8 1-2-16,-12-3-1 15,-7-3-4-15,-12-3-4 16,0-5-11-16,-10-1 3 16,-23 3 12-16,-11-3 33 0,-8 3-4 15,4-2-15 1,7-1 2-16,8 0-10 0,16-7-3 15,9-4-3-15,8 0-8 16,8-6-107-16,31 0-78 16,15 0-26-16</inkml:trace>
  <inkml:trace contextRef="#ctx0" brushRef="#br0" timeOffset="-114905.06">23189 10958 413 0,'0'0'125'0,"0"0"-35"16,0 0-32-16,0 0-46 16,0 0 13-16,0 0-25 15,-4-37 0-15,4 37 9 16,0 0-9-16,0 0-7 15,0 15 7-15,0 11 61 16,-12 2-15-16,2 5-15 16,-1-5 8-16,7-1-7 15,0-2-6-15,4-1-6 16,0-4 2-16,0-4-10 16,8 1 2-16,7-6 1 15,3-1-7-15,5-4 12 0,3-6-2 16,5 0-8-16,5 0 2 15,-2-2-12-15,-3-12 0 16,0 0-61-16,-6-2-36 16,-12-2-88-16,-11-3-164 15</inkml:trace>
  <inkml:trace contextRef="#ctx0" brushRef="#br0" timeOffset="-114739.16">23236 11069 153 0,'0'0'245'0,"0"0"-114"16,0 0-68-16,0 0 33 16,0 0-16-16,0 0-69 0,141-5-3 15,-112 2 2 1,-11 1-10-16,-10-5-127 0,-8 2-76 16,0-5-77-16</inkml:trace>
  <inkml:trace contextRef="#ctx0" brushRef="#br0" timeOffset="-114581.04">23189 10910 307 0,'0'0'240'15,"0"0"-117"-15,0 0-106 16,0 0 2-16,0 0-3 16,0 0-10-16,194-30-6 0,-151 30-22 15,-10-2-88 1,-4 2-74-16,-7-4-84 0</inkml:trace>
  <inkml:trace contextRef="#ctx0" brushRef="#br0" timeOffset="-114365.02">23575 10830 7 0,'0'0'244'16,"0"0"-47"-16,0 0-110 16,0 0-12-16,0 0-50 15,0 0-22-15,11 6-3 16,-4 16 29-16,-1 5-11 15,2 2 0-15,-4 10-10 16,-2 1 15-16,-2 4-11 16,0 0-12-16,0-3 0 0,0-6 6 15,0-7-6-15,0-8-3 16,0-10-90-16,0-10-144 16,0 0-53-16</inkml:trace>
  <inkml:trace contextRef="#ctx0" brushRef="#br0" timeOffset="-114111.16">23613 10858 157 0,'0'0'173'15,"0"0"-1"-15,0 0-10 16,0 0-51-16,0 0-94 16,0 0-6-16,62-58 10 15,-15 58-7-15,-4 0-6 0,-8 0 10 16,-12 5-18-16,-10 4 0 15,-11 3-3-15,-2 4-23 16,-5 7 8-16,-24 6 17 16,-6 2 2-16,-7-6 17 15,3-3-9-15,10-5 0 16,10-9-9-16,15-2-77 16,4-6-177-16,4 0-134 15</inkml:trace>
  <inkml:trace contextRef="#ctx0" brushRef="#br0" timeOffset="-113780.35">23963 10885 119 0,'0'0'274'16,"0"0"-96"-16,0 0-98 15,0 0-27-15,0 0-31 16,0 0-22-16,0-13-23 15,0 27 23-15,0 6 1 16,-5 4 18-16,-1 4 17 16,-1 3 16-16,3-2-12 15,-3 0-11-15,4-5-12 16,3-2-7-16,0-5-6 16,0-5-4-16,0-7-16 0,14-1 16 15,9-4 12 1,6 0 18-16,2 0-12 0,-3-2-18 15,-3-10-6-15,-7 0-54 16,-7 0-37-16,-9 0-55 16,-2 0-10-16,0 2-60 15</inkml:trace>
  <inkml:trace contextRef="#ctx0" brushRef="#br0" timeOffset="-113582.43">23908 10985 182 0,'0'0'263'16,"0"0"-79"-16,0 0-111 16,0 0-66-16,0 0 39 0,0 0-5 15,224-83-27-15,-184 80 1 16,-13-2-15-16,-13 3-5 16,-14 0-130-16,0 0-30 15,-16-1-62-15,-20-5 106 16,-9-1-6-16</inkml:trace>
  <inkml:trace contextRef="#ctx0" brushRef="#br0" timeOffset="-113441.52">23943 10816 153 0,'0'0'177'0,"0"0"4"15,0 0 34-15,0 0-133 16,0 0-25-16,0 0-44 16,92-11 4-16,-53 11-16 15,-1 0-2-15,-3 0-11 0,0 0-99 16,-11 0-85-16,-4 0-11 15,-2 0-98-15</inkml:trace>
  <inkml:trace contextRef="#ctx0" brushRef="#br0" timeOffset="-112903.29">24313 10786 164 0,'0'0'207'0,"0"0"-100"15,0 0-16-15,0 0 6 16,0 0-26-16,0 0-65 15,0-6-6-15,2 6-23 16,9 13 23-16,-1 12 9 0,-2 8 2 16,-4 6 1-16,-4 1-1 15,0 2 4-15,0-3-8 16,0-9-6-16,-2-7 5 16,-4-12-6-16,4-8-4 15,0-3-25-15,2 0 29 16,0-14-5-16,0-18-113 15,0-6 83-15,0-1 35 16,0-4 8-16,-5 5 20 16,2 4 28-16,3 8 3 15,0 10-4-15,0 8 11 16,0 6 1-16,0 2-56 16,0 0-11-16,8 12-3 15,9 14 3-15,10 4 4 16,-3 4-1-16,3 1 3 0,0-5-6 15,0-2 4-15,-3-8-4 16,-4-5 3-16,-9-6-3 16,-4-6 5-16,-7-3-2 15,0 0 6-15,2-3 20 16,-2-21-16-16,0-8-8 16,0-4-4-16,0-7 3 15,-7 2-4-15,-4 6 9 16,0 9-4-16,7 12-2 15,2 8-3-15,2 6-4 16,0 0-4-16,0 0-61 16,2 8-136-16,22 10-8 15,5-2-61-15</inkml:trace>
  <inkml:trace contextRef="#ctx0" brushRef="#br0" timeOffset="-112393.21">24772 10839 107 0,'0'0'225'16,"0"0"-58"-16,0 0-43 16,0 0-40-16,0 0-30 15,0 0-35-15,0-20-19 16,0 20-26-16,2 0 18 16,3 15 8-16,-1 5 17 15,1 4-6-15,-5 2-6 0,0 2 5 16,0 0-2-16,0-2-5 15,0-4 9 1,0-7-8-16,0-8-4 0,0-7-53 16,0 0 23-16,0-12 21 15,2-17-108-15,11-5-15 16,-6-3 110-16,-7 1 22 16,0 2 21-16,0 0 40 15,-15 2 17-15,-1 4-9 16,0 9 13-16,7 10-9 15,5 7-13-15,4 2-28 16,0 0-20-16,0 0-12 0,0 0-7 16,7 0-11-16,17 6 18 15,9 11 16-15,6-3-8 16,0 7 4-16,-1 2-6 16,-7 2-6-16,-6 1 1 15,-16-2-1-15,-9-2 0 16,0 1-9-16,-20-5 1 15,-11-4 8-15,-2-3 8 16,-2 0 13-16,7-4-14 16,8 0-7-16,2-6 0 15,7 4-82-15,7-5-192 16</inkml:trace>
  <inkml:trace contextRef="#ctx0" brushRef="#br0" timeOffset="-112038.1">25133 10756 273 0,'0'0'177'16,"0"0"-33"-16,0 0-6 16,0 0-62-16,0 0-19 15,0 0-22-15,11-24-35 16,-11 24-10-16,2 0-13 15,4 6 23-15,-4 14 5 16,-2 6 12-16,0 0 5 16,0 4 5-16,0 1-6 0,-8-5 12 15,2-1-8-15,1-4-3 16,3-7-8-16,2-4-3 16,0-5-3-16,0 2-3 15,21-5 5-15,8 0 12 16,2-2-9-16,-2 0-8 15,-3 0-5-15,-6 0-47 16,-2 0-84-16,-5-8-136 16,-8-7-135-16</inkml:trace>
  <inkml:trace contextRef="#ctx0" brushRef="#br0" timeOffset="-111861.14">25088 10860 288 0,'0'0'329'16,"0"0"-184"-16,0 0-124 0,0 0-19 16,0 0 13-16,0 0-3 15,172-24-3-15,-151 24-9 16,-13-2-73-16,-8 0-89 16,0-2-84-16,0-6-94 15</inkml:trace>
  <inkml:trace contextRef="#ctx0" brushRef="#br0" timeOffset="-111699.22">25088 10860 587 0,'25'-138'243'0,"-25"138"-142"0,0 0-67 16,0 0 20-16,0 0-45 16,0 0-7-16,120-8-4 15,-93 8-29-15,2 0-87 16,0-11-183-16,2-3-277 15</inkml:trace>
  <inkml:trace contextRef="#ctx0" brushRef="#br0" timeOffset="-110811.52">25532 10793 207 0,'0'0'157'15,"0"0"-7"-15,0 0-8 16,0 0-57-16,0 0 15 16,0 0-61-16,0-9-39 15,0 9-13-15,0 9 13 0,0 10 10 16,2 5 5-16,-2 3-2 15,0-2-8-15,0 1 3 16,0-1 1-16,-6-6-8 16,-7-5 1-16,5-7-4 15,2-7-10-15,4 0-9 16,0-11 12-16,2-17 10 16,0-3-1-16,0-7 8 15,0 1 2-15,0 3 1 16,0 4 32-16,0 7 0 15,0 11 7-15,0 5 12 16,0 5-7-16,2 2-43 0,4 0-12 16,6 2-23-16,7 17 23 15,6 6 10-15,2 1-4 16,4 0-1-16,5 1 1 16,1 2-4-16,2-5 6 15,-1-2-8-15,-9-8 1 16,-12-6 4-16,-5-6-5 15,-10-2 1-15,-2 0 5 16,0-2 14-16,0-21-14 16,0-10-5-16,0-3 4 15,-7-2-3-15,-2 4-2 16,-2 2-10-16,0 8 10 16,4 10-2-16,0 6-5 0,5 5-18 15,2 3-43 1,0 0-28-16,0 0-74 0,0 5-120 15,18 7 164-15,4-4-135 16</inkml:trace>
  <inkml:trace contextRef="#ctx0" brushRef="#br0" timeOffset="-110629.7">25991 10718 269 0,'0'0'228'0,"0"0"-98"16,0 0-83-16,0 0-23 15,0 0 12-15,0 0-15 0,216-10 1 16,-179 14-19 0,-16-1-3-16,-7 4-5 15,-9-5-79-15,-5 0-36 0,0-2-61 16,-12 0-61-16</inkml:trace>
  <inkml:trace contextRef="#ctx0" brushRef="#br0" timeOffset="-110472.77">26213 10720 6 0,'0'0'62'16,"0"0"34"-16,0 0 8 15,0 0-22-15,0 0-50 16,0 0-32-16,-10 8 0 16,10 18 80-16,0 8-3 15,0 6-14-15,4 0-9 16,4-2-22-16,-8-1-17 16,0-5-10-16,0-4-5 15,0-8-6-15,-8-13-284 0</inkml:trace>
  <inkml:trace contextRef="#ctx0" brushRef="#br0" timeOffset="-108762.95">23633 11662 75 0,'0'0'151'0,"0"0"29"16,0 0-98-16,0 0 31 16,0 0-40-16,0 0-11 15,-24-64-1-15,24 52-15 16,0 4-13-16,0 2 2 16,0 2 4-16,0 2 2 15,0 2-41-15,0 0 0 0,0 0-38 16,8 12 38-16,11 14 0 15,0 8 10-15,-1 4-2 16,-3 0-8-16,-1-4 3 16,-5-6 0-16,0-7-3 15,-7-11 3-15,3-6 0 16,-5-4 5-16,4 0 19 16,5-17 71-16,0-12-57 15,2-10-26-15,2-3-4 16,-4 2 0-16,3 6 3 15,-4 2-7-15,1 9-7 16,1 4-2-16,-4 6 1 0,0 10-36 16,5 3-87-1,3 0-114-15,1 9-87 0,1 5 26 16</inkml:trace>
  <inkml:trace contextRef="#ctx0" brushRef="#br0" timeOffset="-108268.49">24108 11540 383 0,'0'0'200'0,"0"0"-31"15,0 0-69-15,0 0-57 16,0 0-43-16,0 0 5 16,31-23-5-16,-23 40 0 15,-2 7 0-15,-6 4-11 16,0 4 11-16,-2 2 1 0,-14 3-1 15,0-1 2-15,-2-3-2 16,0 2 7-16,7-11-7 16,0-7 0-16,11-5 6 15,0-11-5-15,0-1 1 16,0 0 9-16,0 0 4 16,7-18 25-16,13-13-30 15,6-6-4-15,-3-3-6 16,-3-2 0-16,-7 3 0 15,-1 5 6-15,-6 6-5 0,1 2 0 16,-3 4 6 0,-2 6-7-16,5 2 4 15,-2 6 0-15,-1 1-3 0,1 4 8 16,-5 3-6-16,4 0-3 16,0 0-10-16,3 3-10 15,7 18 20-15,-1 9 2 16,5 3 2-16,-3 2-3 15,1-1-1-15,-1-1-1 16,-3-6-3-16,-4-4-8 16,-1-5-69-16,-3-4-79 15,-1-9-81-15,-3-5-178 16</inkml:trace>
  <inkml:trace contextRef="#ctx0" brushRef="#br0" timeOffset="-108092.55">24168 11729 453 0,'0'0'206'0,"0"0"-173"15,0 0-17-15,0 0 30 16,0 0-43-16,0 0 5 16,194-26-8-16,-156 16-69 15,-5-3-148-15,-4 0-64 16</inkml:trace>
  <inkml:trace contextRef="#ctx0" brushRef="#br0" timeOffset="-107870.71">24518 11555 42 0,'0'0'233'0,"0"0"-28"0,0 0-120 16,0 0 0-16,0 0-6 16,0 0-37-16,0-15-39 15,0 15-3-15,0 6-26 16,0 17 26-16,0 9 20 15,-2 5 14-15,0-2-23 16,-3-1 3-16,5-4-6 16,0-6-4-16,0-6 1 15,0-4-5-15,0-9-74 16,0-5-95-16,5 0 68 16,4 0-100-16</inkml:trace>
  <inkml:trace contextRef="#ctx0" brushRef="#br0" timeOffset="-107532.68">24533 11604 138 0,'0'0'240'16,"0"0"-92"-16,0 0-23 15,0 0-22-15,0 0-52 16,0 0-28-16,3-61-17 16,17 56 11-16,3 1-17 15,-2 4 0-15,-1 0-5 16,1 0 6-16,-6 0-1 15,-5 9 0-15,-4 8 0 0,-6-1-19 16,0 0-17 0,-2 0 0-16,-21 2 9 15,-8-2 20-15,0-2 7 0,-5-2 10 16,5-1-9-16,13-4 7 16,7-3-3-16,11-1 4 15,0-2 13-15,0 3-22 16,25 3 0-16,10 0 7 15,7 7 16-15,6 3-10 16,-2 3 0-16,-1-3-13 16,-5-4-111-16,-11-9-164 15</inkml:trace>
  <inkml:trace contextRef="#ctx0" brushRef="#br0" timeOffset="-107291.58">24882 11550 61 0,'0'0'465'0,"0"0"-255"16,0 0-127-16,0 0-26 15,0 0-19-15,0 0-28 16,17-14-2-16,-11 14-4 16,6 16 2-16,-3 7 4 15,-3 3-3-15,2 6 1 16,-6-3-5-16,-2 3 0 15,0 0-3-15,0-2-1 16,0-7-71-16,0-8-117 0,0-12-133 16</inkml:trace>
  <inkml:trace contextRef="#ctx0" brushRef="#br0" timeOffset="-106803.47">25212 11529 374 0,'0'0'221'16,"0"0"-67"-16,0 0-59 16,0 0-23-16,0 0-60 15,0 0-12-15,8-12-20 16,-8 13 20-16,0 15 6 16,0 5 0-16,0 4 0 15,-8 1 5-15,-8 3-11 0,-3 0 5 16,-2 0 3-16,3-4-7 15,0-3 1-15,4-6 4 16,8-5-5-16,2-5 2 16,4-6 0-16,0 0 7 15,0-5 15-15,17-20-11 16,8-13-12-16,1-7 4 16,-3 0 0-16,-8 2-6 15,-1 1 1-15,-5 9 9 16,-3 1-8-16,-2 11 1 15,-1 9 2-15,2 3 12 16,-5 9 9-16,2 0-17 16,2 0-9-16,1 0-18 0,3 14-7 15,6 20 25 1,3 6 6-16,4 4-3 0,-4-1 2 16,-1-5 0-16,-3-3-3 15,-1-6-2-15,-6-7 0 16,-6-4-5-16,0-4-33 15,0-5-37-15,0-7-104 16,-10-2-180-16</inkml:trace>
  <inkml:trace contextRef="#ctx0" brushRef="#br0" timeOffset="-106414.7">25175 11654 623 0,'0'0'278'16,"0"0"-187"-16,0 0-52 15,0 0-10-15,0 0-4 16,0 0 25-16,139 0-24 16,-93-6-18-16,-9 0 2 15,-8-1-10-15,-10-4-42 16,-3 0-17-16,-5-4 5 16,-5-3 19-16,2-2 9 15,-6 0 11-15,2 0 13 16,-1 6 2-16,-3 2 4 15,2 6 7-15,-2 3 26 16,0 3-11-16,0 0-8 0,0 0-12 16,2 0-4-1,-2 0-2-15,2 0-9 0,0 12-12 16,0 14 21-16,3 9 14 16,0 3 7-16,-1 1-5 15,-2-3-14-15,-2-4 0 16,0-5 8-16,0-6-10 15,0-7-27-15,0-8-52 16,0-4-54-16,0-2-77 16,0 0 6-16</inkml:trace>
  <inkml:trace contextRef="#ctx0" brushRef="#br0" timeOffset="-105980.95">25521 11538 313 0,'0'0'185'15,"0"0"-59"-15,0 0-27 16,0 0-4-16,0 0-58 16,0 0-37-16,18-53-4 15,8 36 4-15,1 3 20 16,-2 4-11-16,-5 8-7 16,-4 2-4-16,-6 0-6 15,-2 6 5-15,-6 17 3 16,-2 0 0-16,0 3-4 15,0-3 3-15,-14 0 0 16,-3-5-26-16,-4-1-12 16,1-4 2-16,5-1-29 0,6-5-2 15,9-7-37 1,0 0 27-16,9 0 18 0,22 0 38 16,9 0 6-16,5 0 16 15,-1 0 46-15,-1 3 37 16,-7 11 14-16,-12 0 9 15,-13 2-20-15,-11 2-38 16,0 1-14-16,-25 1-11 16,-14-3 8-16,-7-3 9 15,2-2-24-15,7-7-5 16,8-5-11-16,10 0-14 16,11-5-61-16,8-17-58 15,0-7-194-15</inkml:trace>
  <inkml:trace contextRef="#ctx0" brushRef="#br0" timeOffset="-105598.03">26025 11378 319 0,'0'0'222'15,"0"0"-57"-15,0 0-58 16,0 0 10-16,0 0-70 15,0 0-15-15,-5-39-17 16,5 39-15-16,0 0-4 0,0 7-12 16,0 20 3-16,0 14 13 15,0 7 15-15,0-2 7 16,0-6-10-16,0-6 29 16,0-6-21-16,0-10-4 15,5-4 3-15,-3-6-10 16,3-4 2-16,2-2 2 15,1-2-3-15,10 0 30 16,4 0-5-16,5 0-15 16,0-6-11-16,0-6-9 15,-5 0 6-15,-3-1 1 16,-2 1-7-16,-4 5-34 16,-2 2-59-16,0 0-87 15,-4 1-242-15,-5-4-145 16</inkml:trace>
  <inkml:trace contextRef="#ctx0" brushRef="#br0" timeOffset="-105261.77">26270 11414 50 0,'0'0'333'0,"0"0"-163"16,0 0 8-16,0 0-73 15,0 0-4-15,0 0-44 16,0-54-47-16,0 54-10 15,0 0-12-15,0 18-11 16,0 11 23-16,0 3 1 16,-2 3 21-16,-1 1 0 0,1 2 27 15,2 3-9-15,0-6-8 16,0 0-11-16,0-5-6 16,2-9-10-16,14-2-1 15,4-9-3-15,2-6 10 16,5-4 9-16,2 0-11 15,-2-3-3-15,-2-11-6 16,-6-2-26-16,-5 0-22 16,-7 4-16-16,-5 2-32 15,-2 2-47-15,0 0-81 16,0 0-134-16</inkml:trace>
  <inkml:trace contextRef="#ctx0" brushRef="#br0" timeOffset="-105093.86">26313 11604 447 0,'0'0'216'16,"0"0"-75"-16,0 0-13 16,0 0-122-16,0 0 14 15,0 0-6-15,120-86-2 16,-89 74-5-16,-4 3-2 16,-7 4-5-16,-9 3-61 15,-6 2-173-15,-5-5-106 16</inkml:trace>
  <inkml:trace contextRef="#ctx0" brushRef="#br0" timeOffset="-104944.95">26311 11386 722 0,'0'0'205'16,"0"0"-108"-16,0 0-58 15,0 0-15-15,0 0-14 16,0 0-10-16,242-32-89 15,-206 24-228-15</inkml:trace>
  <inkml:trace contextRef="#ctx0" brushRef="#br0" timeOffset="-103324.95">26573 8628 16 0,'0'0'101'0,"0"0"24"15,0 0-8-15,0 0-4 16,0 0-12-16,0 0-10 15,0 0-21-15,0 0-15 16,0 0-9-16,0 0-17 16,0 0-6-16,0 0-11 15,0 0-12-15,0 0-11 16,0 19 3-16,-2 10 8 16,-7 10 3-16,0-1 0 15,0-2 4-15,2-4-7 16,3-2-16-16,4-9-209 0,0-16-173 15</inkml:trace>
  <inkml:trace contextRef="#ctx0" brushRef="#br0" timeOffset="-103079.58">26672 8729 115 0,'0'0'171'16,"0"0"-64"-16,0 0-32 15,0 0 26-15,0 0-4 16,0 0-57-16,-10-39 3 16,10 39 16-16,0 0 1 0,0 0-19 15,0 0-1-15,0 0-16 16,0 5-24-16,-11 21-14 16,-2 9 14-16,-5 11 0 15,-2 1 0-15,3-1-3 16,5-9-194-16,10-12-294 15</inkml:trace>
  <inkml:trace contextRef="#ctx0" brushRef="#br0" timeOffset="-101810.68">29945 9599 32 0,'0'0'174'16,"0"0"-69"-16,0 0-57 15,0 0 3-15,0 0-3 0,0 0 14 16,0 0-21-16,-4-12-27 15,4 6 17-15,0 0 15 16,0-3 20-16,0 4-13 16,0-1-28-16,0 2-9 15,0 0-8-15,0 1-8 16,0 3 4-16,0-1 10 16,-8 1-5-16,-1 0-5 15,-5 0-4-15,5 0-1 16,-4 0-1-16,-3 4 2 15,-4 13-7-15,1 6 7 16,-2-3 5-16,6-5 0 0,5-1-5 16,8-11-3-16,2-1-12 15,0-2-8-15,10 2-7 16,21 0 30-16,11 2 40 16,4 4-23-16,4 3-15 15,-5 8 10-15,-10 1-11 16,-10 2-1-16,-14-2 0 15,-9-6-11-15,-2-2-15 16,0-1 21-16,-13-4 5 16,-14 1 63-16,-6-3-12 15,-4-1-7-15,0-4-14 16,6 0-8-16,6 0-9 16,8 0-1-16,5 0-6 15,10 0-4-15,2 0-2 16,0 0-2-16,0 0-5 0,18 0-68 15,17 0-131-15,9 0-149 16</inkml:trace>
  <inkml:trace contextRef="#ctx0" brushRef="#br0" timeOffset="-101478.83">30425 9435 343 0,'0'0'157'0,"0"0"-16"16,0 0-29-16,0 0-17 15,0 0-47-15,0 0-45 16,0-19-3-16,0 19-3 16,-4 2-26-16,-7 12 29 15,-5 7 10-15,1-3-10 16,3 0-27-16,1-1-68 16,9 0-36-16,2-8-80 15,0-4-117-15</inkml:trace>
  <inkml:trace contextRef="#ctx0" brushRef="#br0" timeOffset="-101308.92">30425 9435 293 0,'54'-14'207'0,"-54"14"-61"16,0 0-21-16,0 0-63 15,0 0-61-15,0 0-1 16,6 0-14-16,-6 22 13 15,-13 7-7-15,-11 2-145 16,-1-3-449-16</inkml:trace>
  <inkml:trace contextRef="#ctx0" brushRef="#br0" timeOffset="-100383.79">22178 10664 11 0,'0'0'92'15,"0"0"9"-15,0 0-19 0,0 0 87 16,0 0-93-16,0 0 1 16,29-36 31-16,-29 36-7 15,0 0-26-15,0 0-8 16,0 0-53-16,0 0-6 15,0 0-13-15,0 0 5 16,-8 3-4-16,4 14 4 16,-2 1 0-16,-1 2-16 15,5-3-138-15,0-2-62 16,2-7-120-16</inkml:trace>
  <inkml:trace contextRef="#ctx0" brushRef="#br0" timeOffset="-100182.78">22178 10664 100 0,'137'-42'180'0,"-137"42"-34"15,0 0-45-15,0 0-20 16,0 0-23-16,0 0-26 16,0-3-32-16,0 3-14 15,-10 7 14-15,-6 17 33 16,-2 8-21-16,0 8-11 15,3 5-1-15,1-5-120 0,3-7-315 16</inkml:trace>
  <inkml:trace contextRef="#ctx0" brushRef="#br0" timeOffset="-99271.02">26988 11238 29 0,'0'0'216'0,"0"0"-96"0,0 0-24 16,0 0-11-16,0 0 14 16,0 0 10-16,4-29-33 15,-4 29-16-15,0 0-31 16,0 0-29-16,0 8-36 15,-15 15 36-15,-7 12 6 16,-5 1 1-16,4-1-7 16,10-5-120-16,7-13-111 15,6-10-89-15</inkml:trace>
  <inkml:trace contextRef="#ctx0" brushRef="#br0" timeOffset="-99095.11">27108 11197 331 0,'0'0'249'16,"0"0"-120"-16,0 0-56 15,0 0-66-15,0 0-7 16,0 0 0-16,-18 18 0 16,-6 16 11-16,0 10-11 15,-3 5-269-15,4-5-219 16</inkml:trace>
  <inkml:trace contextRef="#ctx0" brushRef="#br0" timeOffset="-84067.51">4346 12154 38 0,'0'0'29'0,"0"0"2"0,0 0 13 15,0 0 9 1,0 0 12-16,0 0-20 0,0 0-1 16,0-3-11-16,-2-1-15 15,0 0-16-15,-2 1-2 16,-3-1-13-16,-3-1-33 16,0 3 33-16,-3 1-7 15,-3 1-16-15,1 0-31 16,1 0-11-16,7 0 6 15,1 0 25-15</inkml:trace>
  <inkml:trace contextRef="#ctx0" brushRef="#br0" timeOffset="-83823.02">4346 12154 76 0,'-106'-26'165'15,"106"26"18"-15,0 0-52 16,0 0 3-16,0 0-28 16,0 0-46-16,60-16-47 0,-12 1-3 15,15 0 5-15,9-1-13 16,-6 1 4-16,-5 1-5 15,-10 4 4-15,-18 6 0 16,-13 3 1-16,-13 1-3 16,-5 0-2-16,-2 0 5 15,0 0 37-15,0 0 15 16,0 0-6-16,0-3-17 16,0 3-9-16,0 0-18 15,0 0 2-15,0 0-1 16,0 0-9-16,0 4-239 15,0 4-55-15</inkml:trace>
  <inkml:trace contextRef="#ctx0" brushRef="#br0" timeOffset="-78979.18">3121 14628 93 0,'0'0'168'16,"0"0"-81"-16,0 0-12 15,0 0-27-15,0 0-28 16,0 0 13-16,0 0-4 16,8-34 16-16,-8 34 14 15,0 0 7-15,0 0 0 16,0 0-10-16,0 0-6 16,0 0-20-16,0 0-29 0,0 0 1 15,0 0-2-15,0 0-11 16,0 0-3-16,0 0 12 15,0 0 4-15,0 0 2 16,0 0 5-16,0 0 1 16,0 0 1-16,0 0 11 15,0-7-8-15,0 0 2 16,0-3-12-16,0 1 1 16,0 0-3-16,0 3-2 15,0 0-33-15,-6 2 11 16,-5 2 14-16,-3 2 12 15,-1 0-4-15,-6 0 0 0,1 0 0 16,-5 14-1 0,-1 13-3-16,2-4 0 0,-3 7 1 15,6-2 3-15,9-5-3 16,7-8-3-16,5-9-5 16,0 2-2-16,0-8-15 15,9 4 28-15,13 2 21 16,7 2 2-16,0-2-17 15,3 4-2-15,-1 6-1 16,-5 5-2-16,-4 0-1 16,-6 4-2-16,-11-7-14 15,-5 4-4-15,0-4 0 16,-2 3 12-16,-19-2 8 0,-6-3 32 16,-4-2-23-1,-2-5 0-15,-1-9 7 0,5 0 6 16,7 0 15-16,5 0 24 15,5-9-8-15,5-3-9 16,5 4-16-16,2 2-9 16,0 6-17-16,0-4-2 15,0 4-13-15,0 0 4 16,9 0-129-16,9 4 33 16,5 8-96-16,-4 2-3 15,1-5-242-15</inkml:trace>
  <inkml:trace contextRef="#ctx0" brushRef="#br0" timeOffset="-78117.74">3221 14879 145 0,'0'0'216'15,"0"0"-122"-15,0 0-58 16,0 0 6-16,0 0-19 16,0 0 0-16,53-14-10 15,-42 10-2-15,3 1 9 16,-3-2 39-16,2-2-9 16,1-5-33-16,1 3 4 0,-1-5-13 15,-1-4-6-15,-4 4 3 16,-2 1 3-16,-3-1 2 15,-2 1-3-15,-2 4-7 16,0-4-10-16,0 4 1 16,0 1-14-16,0 2 1 15,-6 3 22-15,-8 3 3 16,-4 0 4-16,-4 0-1 16,-1 0-3-16,0 5-3 15,0 11 4-15,1 2-6 16,1 1 2-16,8 2-2 15,2 4 2-15,8 1-17 0,3-1-6 16,0-2 23 0,3-4 13-16,17-3 2 15,2-11-12-15,7-1 36 0,7-4 9 16,4 0-17-16,3-12-13 16,-1-10-7-16,-5 0-11 15,-6-1-3-15,-8 0-47 16,-9 0 10-16,-5 1 19 15,-7 8 2-15,0-1 9 16,-2 8-2-16,0-1 12 16,2 4 6-16,-2 3-1 15,2-4-3-15,0 1 15 16,-2 0 2-16,3-2 14 0,-3-1 8 16,2 2 5-16,-2-2 3 15,3-4-17-15,-1 1-6 16,0-3-10-16,-2 1-3 15,2 5-1-15,-2 1-5 16,0 2 0-16,2 4-4 16,-2 0-1-16,0 0-2 15,0 0-7-15,0 0-5 16,0 22-10-16,0 22 2 16,0 26 15-16,3 19 5 15,-3 15 10-15,2 5-1 16,-2 2-3-16,0 0 9 0,0-18-14 15,0-14 5 1,-9-15-6-16,0-19 10 0,4-18-6 16,1-10 0-16,4-11-4 15,0-6 0-15,0 0-20 16,0-14-47-16,20-18-189 16,3-13-454-16</inkml:trace>
  <inkml:trace contextRef="#ctx0" brushRef="#br0" timeOffset="-77800.92">3580 14797 450 0,'0'0'130'15,"0"0"-32"-15,0 0-39 16,0 0-59-16,0 0 0 15,0 0 2-15,104-118 4 16,-57 111-2-16,-7 3 3 16,-9 4-7-16,-8 0-4 15,-15 0 0-15,-3 16-4 16,-5 4 8-16,0 2 0 16,-7 4 32-16,-18-2 40 15,-4-2-37-15,-2-4-15 0,2-1-11 16,6-7-6-1,4 2-3-15,9 2-94 16,0-6-230-16,6 2-140 16</inkml:trace>
  <inkml:trace contextRef="#ctx0" brushRef="#br0" timeOffset="-76556.61">1319 13762 19 0,'0'0'161'16,"0"0"16"-16,0 0-46 15,0 0-2-15,0 0-22 16,0 0-30-16,0-103-23 16,0 98 29-16,0 2-44 15,0 3 13-15,0 0-4 16,0 0-29-16,0 0-19 16,0 0-4-16,0 0-13 15,0 21-15-15,0 11 16 16,0 11 16-16,0 6 9 0,0-3-3 15,-2-2-6-15,-3-4 1 16,1-4 9-16,2-14-8 16,0-7 17-16,2-10-1 15,0-5-8-15,0 0 39 16,0 0-31-16,24 0-12 16,14-2 21-16,16-11 5 15,6 0-22-15,2 5-10 16,-11 2-21-16,-6 6-75 15,-16 0-57-15,-12 0-117 16,-9 0-5-16</inkml:trace>
  <inkml:trace contextRef="#ctx0" brushRef="#br0" timeOffset="-76315.56">1426 13825 440 0,'0'0'403'0,"0"0"-268"16,0 0-127-16,0 0-8 15,0 0-36-15,0 0 36 16,27-7 17-16,-7 9 11 16,-2-2-17-16,-2 0 0 15,-1 0-3-15,-1 0-8 16,-6 0-9-16,-3 0-54 15,-5-4-135-15,0-2-73 0</inkml:trace>
  <inkml:trace contextRef="#ctx0" brushRef="#br0" timeOffset="-76121.68">1310 13662 560 0,'0'0'201'16,"0"0"-57"-16,0 0-49 15,0 0-62-15,0 0-12 16,0 0-20-16,100-57 5 16,-73 53 7-16,-7 3-5 15,-7 1-8-15,3 0-61 16,5 0-65-16,2 0-110 0,12 0 6 16</inkml:trace>
  <inkml:trace contextRef="#ctx0" brushRef="#br0" timeOffset="-75737.19">1355 13846 289 0,'0'0'119'0,"0"0"18"15,0 0-15-15,0 0-37 16,0 0-19-16,0 0-43 16,-16-18-23-16,16 18-20 15,0 0 4-15,25 0 0 16,15-3 4-16,13 3 12 16,12-11-195-16,-1-3-249 0</inkml:trace>
  <inkml:trace contextRef="#ctx0" brushRef="#br0" timeOffset="-74997.02">1816 13728 412 0,'0'0'228'0,"0"0"-94"0,0 0-17 16,0 0-8-16,0 0-34 15,0 0-75-15,20-46 13 16,2 32-13-16,3 1 1 15,0 8 3-15,0 2-4 16,-6 3 0-16,-1 0-4 16,-7 16-3-16,1 8 4 15,-8 7-2-15,-2 1 5 16,-2-3 3-16,0 2-3 0,-6-7-11 16,-13-2 5-1,-5-4 6-15,-3-4 5 0,5-2 5 16,4-6-3-16,7-3 3 15,7-3-3-15,4 0 8 16,0-14-15 0,13-13-29-16,18-4-17 0,9-1 39 15,3 1 7-15,-1 4 0 16,-5 6-3-16,-5 0 3 16,-8 10 5-16,-5 1-1 15,-6 3-4-15,-4 2-2 16,-5 1-20-16,-4 4 14 0,3 0 7 15,-3 0 1 1,0-5 1-16,0 5-1 0,0 0-17 16,0 0 17-16,0 0 6 15,-7 0 0-15,-2 0-6 16,-2 0-3-16,-3 0-1 16,-3 9-2-16,-2 6 0 15,2 6 5-15,3 3 1 16,3-2 0-16,7 3 4 15,4-4 4-15,0-1-6 16,15-3 17-16,14-6 3 16,2-1 2-16,5-4 3 15,0-4-15-15,-2-2-12 16,-1 0-103-16,-6-12-137 16,2-14-171-16</inkml:trace>
  <inkml:trace contextRef="#ctx0" brushRef="#br0" timeOffset="-73075.89">2467 13684 242 0,'0'0'142'16,"0"0"-59"-16,0 0-16 15,0 0-9-15,0 0-15 16,0 0-23-16,12-2 11 16,-8 2 24-16,-2 0-27 15,0 0-20-15,0 0-5 16,3 0 6-16,-1 0-3 15,4 0-6-15,-4 5 4 0,-2 2 0 16,0-3 1-16,-2-2-1 16,2-1-1-16,0-1-1 15,-2 0 1-15,3 0 7 16,-3 0 4-16,0 0 1 16,0 0 9-16,0 0 10 15,0 0 10-15,0-5-35 16,0-7-6-16,0 1 3 15,0 0-6-15,-3-1-11 16,-5 2 4-16,0 1-5 16,2 4-7-16,-3 3-2 15,3 2 21-15,-2 0-9 16,-2 0 26-16,1 0-17 0,-3 3 0 16,4 11 5-16,1 0-5 15,1 6 0-15,-1 1 0 16,0 4 2-16,0-2-2 15,3 3 2-15,0-3 3 16,1 2-5-16,3-1 4 16,0-2-1-16,0-8-3 15,0 0-11-15,3-6 11 16,7-2 1-16,4-6 0 16,4 0 21-16,4 0-10 15,1-10-12-15,0-10-2 16,0-2-50-16,-7 0-30 0,-3 4 41 15,-4 2 41-15,-2 4 5 16,-3 2 8-16,-1 0 31 16,-1-2 13-16,0 2-34 15,0-2-2-15,0 1-10 16,2-1 8-16,-1 1-9 16,-1 0-1-16,1 1 10 15,-3 3 0-15,0 0 0 16,0 2 8-16,0 2-3 15,0 3-13-15,0-1-8 16,0 1 15-16,0 0 2 16,0-3-6-16,0 3-9 15,0 0 4-15,0 0-9 0,0 0-19 16,0 0-12 0,0 17 11-16,0 6 20 0,0 7 1 15,0-5 4-15,0 1-2 16,0-5 0-16,0-2-2 15,6-3 8-15,1-4-2 16,4-6-7-16,-2-4 0 16,4-2 3-16,12 0 3 15,2-2 24-15,6-19-15 16,-2-2-7-16,-6-3-8 16,-6 2-4-16,0 2-1 15,-11 4 5-15,-1 4 4 16,-4 3-2-16,-3 1 7 15,0 6-4-15,0 1 6 0,0 3-4 16,0 0-7-16,0 0-1 16,0 0-8-16,0 0-1 15,0 0-8-15,0 0 2 16,0 5 4-16,0 11 12 16,0 9 1-16,0 1 2 15,0-1 0-15,2-1 5 16,2-1-3-16,3-3-3 15,-3-6-1-15,3-4-1 16,0-4-1-16,4-6-3 16,4 0 4-16,3 0 15 15,0-16-15-15,-5-4-4 16,-2 0-26-16,-1 0 6 0,-4 2 7 16,1 0 9-16,-3-2 7 15,-2 4 1-15,6 1 2 16,-2 1 2-16,-2 7-4 15,3 0 5-15,-5 6-5 16,-2-1 3-16,2 2-3 16,-2 0 1-16,0 0-2 15,0 0-2-15,0 0 0 16,0 0-4-16,0 0 1 16,6 2 3-16,-4 12 3 15,0 5 9-15,0 2 2 16,-2 3-8-16,2 0 5 0,0-2-1 15,0 0-4-15,3-6-1 16,-3-2-1-16,0-6 1 16,0-4 5-16,0 0 1 15,-2-4-7-15,3 0 3 16,2 0 7-16,6 0-1 16,-1-13 2-16,4-1-5 15,-1-9 3-15,1 0-7 16,-1-2 0-16,1-1-2 15,-5 4-1-15,-1 4 2 16,-1 4 0-16,0 5-2 16,-2 5 2-16,-3 3-2 15,0 1 0-15,-2 0-3 16,0 0-1-16,0 0-3 16,0 0 4-16,2 0-1 0,-2 0-4 15,2 0 5-15,2 0-10 16,5 14 5-16,1 8 6 15,1 2 1-15,2-2 1 16,0-2 2-16,-2-6 1 16,5-4-1-16,5-8 2 15,2-2 4-15,11-4-8 16,2-22-27-16,-2-6-40 16,-10-5-16-16,-7 4-2 15,-8-8-21-15,-4 7 9 0,-5 2 46 16,0 5 51-1,0 1 0-15,0 9 30 0,0 5 25 16,-3 2 3-16,3 6 12 16,0 1-3-16,0 3-22 15,0 0-13-15,0 0 6 16,0 0-14-16,0 0-22 16,0 0-2-16,0 0-11 15,0 7-17-15,0 25 12 16,0 16 16-16,-4 12 8 15,0 8 2-15,-5 7 5 16,0 1-9-16,0 5 3 16,0-6 2-16,-2 2 1 15,2-11-9-15,0-8 2 16,3-10-1-16,1-16-4 0,1-13 2 16,4-6-2-1,0-13-35-15,0 0-88 0,2-13 46 16,7-13-181-16,-1-15-226 15</inkml:trace>
  <inkml:trace contextRef="#ctx0" brushRef="#br0" timeOffset="-72833.22">3448 13752 493 0,'0'0'179'15,"0"0"-32"-15,0 0-113 16,0 0-26-16,0 0-8 0,0 0-2 15,113-75-4 1,-97 75-10-16,-3 7 15 0,-3 10 1 16,-6 8 3-16,-4-4 2 15,0 4 5-15,0-6 1 16,-11 0 10-16,-9-4-14 16,0-3 9-16,-1-3-14 15,4-7-2-15,3-2-208 16,10-11-210-16</inkml:trace>
  <inkml:trace contextRef="#ctx0" brushRef="#br0" timeOffset="-72521.38">3787 13425 391 0,'0'0'141'0,"0"0"-22"0,0 0-30 16,0 0-32-16,0 0-19 15,0 0-27-15,0-18-7 16,0 18 0-16,0 0-4 16,0 23 2-16,0 16 20 15,0 3 47-15,-6 11-34 16,-4-2-21-16,1 2 1 15,3-7-11-15,-4-8 5 0,6-8 0 16,2-7-9-16,2-14-75 16,0-9-101-16,0 0-152 15,8-14-84 1</inkml:trace>
  <inkml:trace contextRef="#ctx0" brushRef="#br0" timeOffset="-72064.54">3869 13694 599 0,'0'0'213'16,"0"0"-137"-16,0 0-37 16,0 0-24-16,0 0-15 15,0 0-8-15,22-3 8 16,-15 3 21-16,5 0-7 0,-2-4 15 16,9-3-6-16,-4-3-14 15,5-2 1-15,1-6-5 16,-4 2 0-16,1-4-1 15,-5-1-3-15,-4 2 5 16,-2-4-2-16,-3 5-4 16,-1 6-17-16,-3 4-1 15,0 6 11-15,0 2-10 16,0 0-43-16,0 0 4 16,-17 0 56-16,-6 0 8 15,-2 0-5-15,-2 10-3 16,2 6 4-16,5 3-4 0,5-1 0 15,6 3 4-15,4 1 7 16,5 0-1-16,0 0 7 16,5-1 2-16,15-6 17 15,9-2 20-15,2-5-27 16,8-2 8-16,-2-4-16 16,-1-2-10-16,-3 0 1 15,-2 0-4-15,-6-12-8 16,-2-8-10-16,-8-6-99 15,-9-5-118-15,-6 0-483 16</inkml:trace>
  <inkml:trace contextRef="#ctx0" brushRef="#br0" timeOffset="-70407.5">1671 14171 51 0,'0'0'148'0,"0"0"-119"16,0 0-25-16,0 0 1 15,0 0 5-15,0 0 13 16,-31 0-11-16,29 0 2 15,-2 0 39-15,-1 0 39 16,-4 0-6-16,2 0-24 16,-1 0-15-16,-4 0-9 15,3 0 2-15,1 0-11 0,1 0-9 16,3 0 2 0,4 0 4-16,-3 0-2 0,3 0-6 15,0 0 3-15,0 0 10 16,0 0 20-16,0 0-9 15,0 0-9-15,0 0-7 16,0 0-26-16,0 0-7 16,0 0 7-16,0 0-2 15,7 0 9-15,6 0-7 16,5 0 42-16,0 0-29 16,0 0-7-16,2-3 3 15,2 3 0-15,0-2-9 0,5 2 0 16,0 0 4-1,2 0-2-15,-2 0 2 0,-3 0-4 16,0 0 1-16,1 0 0 16,-2 0 1-16,1 0 0 15,2 0 0-15,1 0-1 16,2-3 3-16,-2-1-4 16,2 4 1-16,-2 0-1 15,0 0 2-15,-3 0-2 16,-2 0 2-16,3 0-1 15,2 0 3-15,2 0-3 16,2-5 1-16,2-2-1 16,-2 2 2-16,3 4-2 15,-5-3-1-15,0 4 0 16,-2 0 0-16,-3 0 0 16,1 0 0-16,-3 0 0 0,-2 0 1 15,0 0-2-15,3 0 2 16,3 0-1-16,8 0 3 15,6 0-2-15,0 0 1 16,5-3 1-16,-8 0 4 16,-1-1 3-16,-1 2-8 15,-3-1-1-15,1 3-1 16,-2 0 3-16,0 0-3 16,1 0 5-16,2 0-5 15,1-2 3-15,3 1 1 16,4-3 1-16,1-3 0 0,3 4-2 15,-1-1 0-15,-1-1-3 16,2 5 3-16,-7 0-3 16,3 0 2-16,3 0 0 15,0 0-2-15,2 0 0 16,4 0 1-16,4 0 2 16,5-5-3-16,3 3 3 15,0 0-2-15,-4 2 0 16,-1 0-1-16,-2 0 0 15,0 0 0-15,0 0 1 16,-2 0 1-16,-6 0-1 16,4-4 0-16,-8-3-1 15,-1 2 3-15,-5-4 9 16,-7 4 8-16,-4-2-9 16,0 4 5-16,-3-1-7 0,-4-1-2 15,-6 1-7-15,-6 4 2 16,-4-1 1-16,-4 1-3 15,0 0-6-15,0 0-41 16,-2 0-96-16,-15 0-54 16,-1 0-79-16,2 0-327 15</inkml:trace>
  <inkml:trace contextRef="#ctx0" brushRef="#br0" timeOffset="-69794.83">4973 13445 172 0,'0'0'204'15,"0"0"-46"-15,0 0-33 16,0 0-62-16,0 0-54 16,0 0-9-16,2-12-23 15,-2 12 21-15,0 0 2 16,0 12 2-16,0 2 8 0,0 6-4 15,0-2 16-15,0-2-6 16,2-2-11-16,7-7-2 16,3-4 23-16,-2-3-4 15,1 0 15-15,1 0-5 16,-3-15-13-16,-5-10-15 16,-4 4-4-16,0-2-1 15,0 5-13-15,-2 10-21 16,-11 4-8-16,-5 4 8 15,-3 0 24-15,-3 14-19 16,-2 14-62-16,5 4-124 16</inkml:trace>
  <inkml:trace contextRef="#ctx0" brushRef="#br0" timeOffset="-69357.98">4977 13779 124 0,'0'0'196'16,"0"0"-115"-16,0 0-1 15,0 0 8-15,0 0-15 16,0 0 15-16,-2-7-31 15,2 5-5-15,0 2-4 0,0 0-16 16,0 0-22-16,0 0-10 16,0 0-12-16,0 0-20 15,-11 14 32-15,0 4 10 16,2-2-9-16,2-2 8 16,5-6-9-16,2-2-6 15,0-4-24-15,2-2 30 16,20 0 10-16,3 0 27 15,2-8-16-15,-7-7-8 16,-9 2-2-16,-5-3-4 16,-6 2 7-16,0-1-12 15,0 4 9-15,-6 2-11 16,-9 6 1-16,-1 3-2 0,-3 0-34 16,4 0-164-1,9 6-206-15</inkml:trace>
  <inkml:trace contextRef="#ctx0" brushRef="#br0" timeOffset="-23678.69">4446 14658 59 0,'0'0'48'0,"0"4"-29"16,-4-4-2-16,0 2 14 16,1-2 12-16,1 0-4 0,0 0 13 15,0 0 3-15,0 0 23 16,-5 0-1-16,2 0-7 16,-1-6-42-16,1-2 4 15,5-6-4-15,0 0 0 16,0-7-9-16,0 0-9 15,7-4-19-15,15-1 18 16,5 5 13-16,2 3-22 16,2 4-4-16,-6 6 0 15,-6 6-3-15,0 2-3 0,-6 0 1 16,-2 0 8-16,0 2 2 16,-4 12 0-16,-2-1-1 15,-3 8-18-15,-2-3-1 16,0 3 18-16,-2 6 2 15,-14 5 7-15,-7 4 2 16,-6-2-6-16,2 2 4 16,2-2-3-16,-2-4-3 15,2-3 4-15,0-5-6 16,7-2 2-16,5-4-2 16,2-2 3-16,4-2 0 15,0-3-2-15,3 0 0 16,-2 1 0-16,-1-3-1 0,0 8 0 15,-2-10 0-15,3 4 2 16,-1-1-2-16,3-8 0 16,1 0-2-16,3 0 2 15,0 0 4-15,0 0 4 16,0 0 0-16,0 0 7 16,0-14-15-16,0-6-14 15,11-4-55-15,9 3 69 16,0 2 0-16,1 5 5 15,-8 5-5-15,0 6-3 16,3 1 3-16,-3 2 7 16,0 0-5-16,4 0 0 0,-5 5 0 15,5 10 6-15,-2 7-1 16,1-1 4-16,1 4 20 16,-1-4-7-16,1-4-4 15,-1-8-9-15,-1 0-3 16,2-6 4-16,2-3-5 15,4 0-7-15,8-26-73 16,2-13-237-16</inkml:trace>
  <inkml:trace contextRef="#ctx0" brushRef="#br0" timeOffset="-23273.91">4913 14650 118 0,'0'0'96'16,"0"0"-50"-16,0 0 50 15,0 0 54-15,0 0-42 0,0 0-64 16,0-36 5-16,0 29-15 16,0 1 5-16,0 3-6 15,0 1-2-15,0 2-23 16,-2 0-8-16,-10 0-6 16,-5 4-3-16,-4 20 18 15,-1 10-11-15,2 11 8 16,4 1-6-16,5 2 8 15,7-4 4-15,4-4-12 16,0-10-3-16,6-8-2 0,19-10 5 16,6-12 29-1,7 0-27-15,0-18 56 0,-3-17-35 16,-8-6-11-16,-9-10-10 16,-9 0-4-16,-9 2-16 15,0 11 9-15,-4 9 9 16,-12 12 17-16,0 8-17 15,1 6-6-15,-1 3-14 16,-2 3 18-16,1 23-17 16,5 0-40-16,8 6-127 15,4-11-48-15</inkml:trace>
  <inkml:trace contextRef="#ctx0" brushRef="#br0" timeOffset="-22425.4">5428 14616 338 0,'0'0'455'0,"0"0"-326"15,0 0-95-15,0 0 24 16,0 0 0-16,0 0-25 16,-12-55-33-16,19 37-10 15,13-1 10-15,2-5 0 16,3 4-5-16,2 2 7 15,-2 2-4-15,-2 7-1 16,-4 8-10-16,-4 1 0 16,-1 0 12-16,-4 0-7 15,-3 19 4-15,-4 9-11 16,-3 5 6-16,0 5 5 0,-12 6-7 16,-15 3 11-1,-6 2 16-15,-7-1-9 0,-3-2-3 16,-1-4-2-16,2-3 5 15,9-13-6-15,8-8 0 16,11-8 0-16,8-10 4 16,6 0-4-16,0 0 4 15,0 0-4-15,0-5-2 16,4-16-32-16,14-7 9 16,9 0 16-16,2 2 7 15,0 6 1-15,-5 5 10 16,-2 7-2-16,-3 6 2 15,-6 2-5-15,1 0-2 16,-4 5-3-16,3 13-2 16,-1 4-4-16,-1 2 8 0,1 2-6 15,-2-10-4-15,1-2-111 16,1-8-40-16,1-6-57 16,3 0 39-16,1-14 13 15,6-15 54-15,2 0 110 16,1-12 6-16,8 2 102 15,-3-7 16-15,0 5 7 16,-9 12-28-16,-6 10-18 16,-12 5 20-16,-2 12 15 15,-2 0-41-15,0 2-33 0,0 0-36 16,0 0-7-16,-8 14 5 16,-9 12 2-16,-2 10-10 15,1 0 4-15,5 5-1 16,5-6-1-16,8-4-2 15,0-5-12-15,10-6 11 16,15-9 1-16,4-6 2 16,2-5 15-16,2-8 9 15,1-24-10-15,-5-12-7 16,-8-7-9-16,-9 0 0 16,-12 2 4-16,0 11-6 15,0 14 4-15,-18 14 6 16,-7 10-8-16,-4 0-4 0,-4 12-1 15,-3 20-35-15,1 4-126 16,10-10-216-16</inkml:trace>
  <inkml:trace contextRef="#ctx0" brushRef="#br0" timeOffset="-21737.21">7423 14221 317 0,'0'0'163'0,"0"0"-62"15,0 0 0-15,0 0-40 0,0 0-12 16,0 0-4-16,0-80 7 16,0 80-10-16,0 0-2 15,-12 0-31-15,-17 6 16 16,-13 24-9-16,-5 18 7 15,-1 14 15-15,0 15 7 16,11 5-4-16,10 6-14 16,16-6-17-16,11-7-4 15,0-14-6-15,13-18-7 16,16-13-41-16,2-14-69 16,7-16-95-16,0-4-240 15</inkml:trace>
  <inkml:trace contextRef="#ctx0" brushRef="#br0" timeOffset="-20111.33">7548 14383 75 0,'0'0'354'16,"0"0"-286"-16,0 0-39 15,0 0 30-15,0 0 32 16,0 0-58-16,-16 0-16 15,16 0-4-15,0-6 20 16,2-7 5-16,18-8-38 16,5 3 0-16,2 9-19 0,2 0 21 15,-3 9-2 1,1 0 4-16,2 9-1 0,0 8 0 16,-2 0 3-16,-3-8-5 15,-7-3 4-15,0-4 0 16,-9-2 3-16,2 0-4 15,-4 0 1-15,-1 0 1 16,-3-12-6-16,2 2-46 16,-2-3-13-16,3-3-22 15,0 4-14-15,-3-3 81 16,0 5 14-16,-2 1 4 16,2 2 8-16,-2 2 48 15,0 5 12-15,0 0-39 16,0 0-33-16,0 0-19 0,-11 12 19 15,-9 15 11 1,-5 8-6-16,3 7 2 16,-7 7 1-16,0 8 6 0,-2 4-2 15,-1 2-2-15,1-8-2 16,-4-6-1-16,4-15 0 16,-3-10 6-16,7-14 2 15,5-6 3-15,2-4-5 16,4-8 7-16,8-22-10 15,6-8-7-15,2-2 4 16,0 9 12-16,0-1 47 16,6 18-7-16,3 2-6 15,-1 7-19-15,2 1-14 0,-1 4-13 16,4 0 4-16,0 0 1 16,0 4-3-16,3 10-9 15,-3 6 2-15,3 4-2 16,0 2 6-16,0-4 0 15,2 0-5-15,-1-6 1 16,4-8 2-16,3-4-2 16,4-4 1-16,4-8-3 15,2-26-25-15,3-5-4 16,1-12-26-16,2-3 14 16,-2-1-3-16,-2 6 7 15,-7 1 12-15,-2 3 16 16,-6 9 6-16,-7 8 2 0,-5 7 2 15,-5 8 1-15,-2 7 15 16,-2 6-2-16,0 0-7 16,0 0-8-16,0 0-18 15,0 6 5-15,0 19 13 16,-10 10 3-16,-1 7-2 16,-3 6 3-16,-1 3 9 15,-8 9-2-15,-1 4 2 16,-5-1-1-16,0-2-2 15,2-6-8-15,3-11 0 16,4-12 1-16,6-11-1 16,7-12 2-16,5-6-2 15,2-3-2-15,0 0-6 16,6-17-37-16,19-13-66 0,6-6 46 16,12-5 48-16,4-2 1 15,0 2 8-15,-3 9 6 16,-3 10 10-16,-13 10-8 15,-8 10 22-15,-4 2-9 16,-7 0-6-16,-3 12-4 16,-1 12 7-16,-3 8-4 15,-2-2 1-15,2 4-3 16,-2 1 7-16,0-12 0 16,0 0-11-16,5-7-4 0,4-2 7 15,2-10-10-15,3-4 12 16,3 0 1-1,8-13-8-15,2-15-60 0,2-6-29 16,4-12-106 0,0-6-86-16,3-3 157 0,-7 8 104 15,-7 9 20-15,-9 7 73 16,-5 14 56-16,-4 8 25 16,-4 8-53-16,0 1-54 15,0 0-47-15,0 1-13 16,0 16 13-16,0 4 16 15,-6 6-1-15,-4 3 19 16,3 3-2-16,3 0 1 0,-2 5-1 16,1 0-7-1,2-4-10-15,3-10-2 0,0-8-3 16,0-6-10-16,10-10 3 16,17 0-3-16,8-19 42 15,7-16-21-15,3-11-21 16,2-1-8-16,-2 1-51 15,-6 0-51-15,-5 7 32 16,-16 8 27-16,-9 14 33 16,-9 4 18-16,0 8 22 15,0 5 51-15,0 0-38 16,-7 0-34-16,-5 0 0 16,4 8-1-16,3 2 0 15,5 2-9-15,0 2-31 16,0 0 40-16,0 8 47 0,3 5 6 15,7 5-13-15,-2 7-11 16,-6-8-7-16,-2 3-17 16,-4-10 0-16,-21-7 6 15,-6-7 46-15,2-6-30 16,0-4-17-16,0 0-10 16,2-20-140-16,0-12-164 15</inkml:trace>
  <inkml:trace contextRef="#ctx0" brushRef="#br0" timeOffset="-19840.25">8693 14141 606 0,'0'0'189'16,"0"0"-93"-16,0 0-89 15,0 0-7-15,0 0-7 16,0 0 4-16,0 0 3 15,-11 129-20-15,38-120 20 16,-5-9 38-16,-4-9 6 16,-2-14-13-16,-8-7 7 15,-3-4-4-15,-5 5-29 16,0 4-5-16,0 11-26 16,-9 14-9-16,-24 0 24 15,-17 26-54-15,-14 18-61 16,-9 6-189-16</inkml:trace>
  <inkml:trace contextRef="#ctx0" brushRef="#br0" timeOffset="-18925.09">9712 14516 93 0,'0'0'99'0,"0"0"7"15,0 0-15-15,0 0 14 16,0 0 8-16,0 0-11 15,-9-93-8-15,9 85-21 16,0 6 18-16,0 2-16 16,0 0-15-16,0 0-60 15,-5 0-16-15,-4 19 16 16,-6 15 1-16,-1 8 8 0,3 4-1 16,-1 1-4-16,4 2 0 15,3-8-1-15,7-10-3 16,0-13-6-16,0-16-14 15,15-2-8-15,19-24 28 16,13-22 0-16,11-12-22 16,4-4-12-16,-4 5-39 15,-5 6 5-15,-12 7 38 16,-14 11-2-16,-14 9 17 16,-11 13 13-16,-2 4 2 15,0 7 27-15,-11 0-7 16,-9 0-15-16,-3 14-4 15,1 6-1-15,4 0 3 0,5 1 8 16,6 1-5 0,7-3-6-16,0 6-12 0,9-1 12 15,18 2 2-15,0-4 30 16,-7-5 20-16,-12-2-18 16,-8-5-11-16,0 2-18 15,-17-3 55-15,-21 4-13 16,-9-9-14-16,-7-4-19 15,2 0-14-15,0-18-104 16,9-18-201-16,12-8-321 16</inkml:trace>
  <inkml:trace contextRef="#ctx0" brushRef="#br0" timeOffset="-18665.54">9781 14120 261 0,'0'0'380'0,"0"0"-322"16,0 0-57-16,0 0 5 16,0 0-1-16,0 0 6 15,35 83 7-15,10-81-14 16,-3-2 20-16,-6-10 1 16,-9-19-3-16,-13 4-22 15,-12-8-21-15,-2 8 2 16,0 4-2-16,-4 11 21 0,-15 10 0 15,-1 0-13-15,-6 19 13 16,-1 17-2-16,5 4-318 16</inkml:trace>
  <inkml:trace contextRef="#ctx0" brushRef="#br0" timeOffset="-16493.95">10709 14404 144 0,'0'0'130'16,"0"0"10"-16,0 0-56 15,0 0-3-15,0 0 26 16,0 0 15-16,6-61-9 15,-6 60-4-15,0 1-17 16,0 0-44-16,0 0-48 16,0 0-23-16,-2 20 23 15,-9 9-1-15,-1 7 2 0,4 5 8 16,1-1-9-16,5-5-1 16,0-3 1-16,2-9 0 15,0-7-8-15,0-16-31 16,0 0-6-16,19-16 45 15,8-21 16-15,4-12-16 16,3-1-12-16,-3 6-4 16,-4 3 15-16,-7 14 1 15,-5 6 2-15,-3 13 4 16,-8 3 30-16,1 5-14 0,-1 5-22 16,-2 21-21-1,5 10 21-15,0 4 0 16,0-4 15-16,3-1-6 15,4-13-6-15,-1-4 2 0,-2-12-4 16,1-5 2-16,-4-1 3 16,3 0-6-16,3-21-18 15,1-14-46-15,3-4-46 16,-1-6-18-16,-5-1 14 16,-3-4 78-16,-5 3 25 15,-4 8 11-15,0 11 50 16,0 14 89-16,0 10-18 15,0 4-61-15,-8 0-53 16,-5 20-7-16,1 8 4 16,3 4 3-16,9-1-3 15,0 1-4-15,11-5-10 16,18-5 10-16,5-4 12 0,4-6-10 16,-4-12 1-16,-1 0 25 15,-2 0-28-15,-4-18-40 16,-6-16-45-16,2-5-55 15,-7-7-4-15,-5-3 72 16,-5-1 57-16,-3-1 6 16,-3 12 9-16,0 7 36 15,0 10 35-15,0 11 28 16,0 9-13-16,0 2-60 16,0 2-26-16,0 20-11 0,0 13 11 15,0 0 16-15,0 10 5 16,0-1 10-16,0 6 7 15,-9 2 1 1,-8 3-16-16,-4-2-7 0,1-7-11 16,0 1 5-16,7-11-2 15,2-6-3-15,6-14-3 16,5-11-2-16,0-5 0 16,0 0 0-16,20-23-3 15,11-13 3-15,8-4-48 16,-4-6-2-16,3 4 4 15,-5 5 34-15,-2 9 11 16,-4 9-3-16,-6 6-14 16,-4 11-3-16,-5 2 21 15,-4 0 24-15,-3 16 2 0,-5 8-3 16,0 6 1-16,0 1 7 16,0 1-7-16,0-4-15 15,0-2-5-15,4-8 4 16,8-6-8-16,-2-6 0 15,6-6 0-15,4 0 17 16,2-12-8-16,3-12-9 16,-3-6-52-16,0-1-24 15,-3 2-6-15,-4-2 4 16,1 1 51-16,-6 4 15 16,-1 6 12-16,-1 4 2 15,-4 4-1-15,-2 2 10 16,-2 2-11-16,0 0-3 0,0 0 3 15,0 3 34-15,-6-2-6 16,-6 5-19-16,-1 2-8 16,-1 0 1-16,1 0 5 15,2 0-7-15,-1 16-6 16,0 6 5-16,5 7 1 16,0 0 25-16,7 4 16 15,0-1-21-15,0-1-1 16,0-3-4-16,16-1-15 15,1-9 0-15,-1-6 5 16,1-10 1-16,4-2 6 16,1-6 10-16,1-24 1 15,-2-3-10-15,0-3-7 16,-5-4 0-16,3 0 6 0,-3 1-8 16,2-2 0-16,0 4 0 15,-10 16 22-15,-3 4 18 16,-5 17-31-16,0 0-13 15,-11 12 0-15,-7 13 7 16,0 5-1-16,7-4-6 16,11-3-2-16,0-2-5 15,0-7-9-15,18 0 16 16,4-2 3-16,0 1-3 16,-2-2-16-16,-3 1-27 15,-7-3 17-15,-1 1 5 16,-5-1 18-16,-4 3-11 15,0 2 0-15,0 4 14 0,0 1 27 16,0-6 3-16,0-1-19 16,12-3-10-16,3-6 4 15,6-3 15-15,1 0-9 16,3 0 6-16,-6-12-5 16,2-5-1-16,-8-1-6 15,0-3-1-15,-2 1 5 16,0 2-6-16,3-8-3 15,-3 3-8-15,3-4-27 16,-4 5 13-16,-3 1 9 0,-3 6 11 16,-4 7-5-1,0 4-12-15,0 4-20 0,0 0 10 16,-6 0 29-16,-7 0 9 16,-1 14-9-16,1 2-4 15,2 4 3-15,4 6 2 16,2 4 13-16,5 2 32 15,0 7 4-15,7-3-4 16,18-4-27-16,6-8-16 16,6-12-2-16,6-12 22 15,1-15-8-15,-1-28-15 16,-5-11-65-16,-5-9-135 16,-8 1-104-16</inkml:trace>
  <inkml:trace contextRef="#ctx0" brushRef="#br0" timeOffset="-15430.97">13240 14189 151 0,'0'0'137'0,"0"0"20"0,0 0-46 15,0 0-17-15,0 0 13 16,0 0-19-16,-4-23-24 15,4 23-26-15,-2 0-8 16,-7 0-30-16,-2 23 1 16,-4 11-1-16,-2 8 20 15,9 0 2-15,4-2-14 16,4-4-8-16,0-6 4 16,0-7-4-16,0-9 0 15,6-9 0-15,0-2-28 0,6-3 28 16,1-4 15-16,5-28-11 15,4-7-4-15,1-2-8 16,-3 0 8-16,-5 10 3 16,-1 8 2-16,-8 9 0 15,1 7 27-15,-1 7 2 16,4 0-33-16,7 9 13 16,1 17-14-16,5 10 17 15,-4-4 0-15,-2-2 1 16,0-10-9-16,-3-8 0 15,-6-8-9-15,1-4 3 16,1 0 6-16,2 0 11 16,7-30-5-16,-2-7-9 15,-3-12-5-15,-5-4-1 16,-9 4-1-16,0 5 1 0,0 12 10 16,0 10 29-16,0 12-18 15,0 5-9-15,0 5-12 16,0 0-8-16,0 16-33 15,4 12-53-15,8 1-106 16,1-7-206-16</inkml:trace>
  <inkml:trace contextRef="#ctx0" brushRef="#br0" timeOffset="-15023.84">13697 14195 681 0,'0'0'179'0,"0"0"-51"15,0 0-96-15,0 0-26 0,0 0-4 16,0 0 4-16,152-10-2 16,-125 14-2-16,-5-2 3 15,-4-2 0-15,0 0-2 16,-2-2 4-16,-3-16-1 16,-4-2-6-16,-5-4-25 15,-4 2-18-15,0 4-30 16,0 4-13-16,-15 3 58 15,-6 6 27-15,0 5-1 16,-6 0-5-16,-4 0 7 0,-4 16 3 16,4 7 2-1,5 6 36-15,4 5 15 0,6 7-2 16,9 0 1 0,7 2-32-16,0-2 14 0,14-7 0 15,17-5-31-15,9-13 14 16,4-11 36-16,6-5-12 15,-6 0-23-15,-1-14-8 16,-8-16-11-16,-4-2-2 16,-1-2-68-16,-1 0-112 15,0 0-136-15</inkml:trace>
  <inkml:trace contextRef="#ctx0" brushRef="#br0" timeOffset="-13764.99">14891 14165 288 0,'0'0'164'16,"0"0"-109"-16,0 0-21 15,0 0-34-15,0 0-12 16,0 0 12-16,15-2 40 0,-15 2-3 16,0 0-21-16,0 0 4 15,0 0 8-15,0 0-9 16,0 0 14-16,0 0 4 15,0 0-14-15,0 0-23 16,-2 0-3-16,-11 0 3 16,-6-12 0-16,-1-5-9 15,3 2 9-15,3-3 1 16,1 1 10-16,4 8 43 16,2 3 19-16,0 6-8 15,-1 0-43-15,-8 0-22 16,-2 22 0-16,-2 6 1 0,0 2 5 15,5 1 4-15,1 1-6 16,5-3-4-16,5-5 1 16,4-5 0-16,0-4 0 15,0-7 9-15,0-6-10 16,0-2-23-16,0 0 23 16,2-8-4-16,16-18-4 15,4-4-29-15,5 2 15 16,-1-2 18-16,1 8 2 15,-2 6 4-15,-6 8 19 16,-3 4 30-16,-7 4-28 16,-5 0-21-16,2 22-4 15,0 10 4-15,1 2 19 0,3-1-7 16,7-10-4-16,3-7-7 16,4-14 15-16,0-2 9 15,-1 0 9-15,-1-15-14 16,-6-11-11-16,-5-6-5 15,-2 1-12-15,-3-3 2 16,-3 2 3-16,-1-1 2 16,2 1 4-16,4 6 2 15,0 9 14-15,3 0 15 16,-7 12 12-16,-2 5-22 16,-2 0-26-16,0 0-25 15,0 17 13-15,0 5 12 0,-4 1 0 16,4-5 0-16,0-6-3 15,0-2-27-15,16-3-2 16,9-2 32-16,4 1 5 16,-3-5-5-16,-6 8-28 15,-6 3-1-15,-7 6 5 16,-3 2-2-16,-2 1 14 16,2 0 12-16,1-3 3 15,-3-6 0-15,2 2 1 16,-1-4-2-16,-1-1 0 15,3 0-2-15,-1-3 0 16,3-1-4-16,4-5 4 16,7 0 12-16,8 0 6 15,6-7-11-15,3-11-2 16,-2-3-5-16,-1-4-54 0,-10 1 6 16,-6 0-4-16,-5 0 10 15,-7 4 29-15,1 1 13 16,-5 4 16-16,0 4 15 15,0-2-27-15,0 5-4 16,0-1-15-16,0 4 15 16,-3 5-2-16,-3-4 8 15,0 4-13-15,-4 0 7 16,-3 4-6-16,0 14 6 16,-5 10 9-16,0 7 26 15,2 3 17-15,10 3 23 16,6-4-35-16,0-14-18 0,13-3-9 15,18-14 3-15,9-6 30 16,7 0-17-16,3-26-22 16,-2-4-7-16,-3-2-109 15,-7 2-147-15,-9 0-132 16</inkml:trace>
  <inkml:trace contextRef="#ctx0" brushRef="#br0" timeOffset="-13507.76">15720 13898 486 0,'0'0'224'16,"0"0"-39"-16,0 0-40 16,0 0-89-16,0 0-42 15,0 0 0-15,60 57-6 16,-31-1-5-16,-4 9 2 15,-12 6-5-15,-13 1 0 16,-11 0 18-16,-37-4 13 16,-16-5-8-16,-5-9-2 15,-3-10-21-15,10-12-35 16,13-22-425-16</inkml:trace>
  <inkml:trace contextRef="#ctx0" brushRef="#br0" timeOffset="-10991.35">1219 16124 116 0,'0'0'101'15,"0"0"-14"-15,0 0 16 16,0 0-25-16,0 0-7 16,0 0-13-16,24-28-6 15,-24 28-3-15,0 0-10 16,0 0-26-16,0 0 0 16,0 0 3-16,0 0 18 15,0 0 12-15,0 0 3 16,0 0-2-16,0 0-19 15,0 0-5-15,0 0 1 16,0 0 24-16,0 0-17 16,0 0-8-16,0 0-4 15,0 0-11-15,-6 0-4 0,-8 0-3 16,-3 0 3-16,-6 10-4 16,1 17-1-16,-5 17 0 15,3 11 1-15,4 15 0 16,4-2 2-16,5-2 0 15,11-7-2-15,0-14-8 16,0-14 1-16,6-13-8 16,6-9 15-16,-3-9 7 15,4 0-3-15,3-12 11 16,6-25 46-16,2-13-53 16,1-13-8-16,-3-4-37 15,-1-4-18-15,-6 5 6 0,-1 6 23 16,-10 8 22-16,-4 7-6 15,0 14-2-15,0 3 12 16,-10 10 9-16,-3 10 3 16,-3-1-3-16,-3 9-9 15,-4 0-6-15,-1 13-4 16,-3 15 10-16,0 16 0 16,7 10-2-16,7 12-1 15,10 0 3-15,3-2 22 16,8-10-7-16,18-15-9 15,5-17 2-15,3-12 21 16,-3-10 2-16,1 0 0 16,-7-26 8-16,2-19-19 0,-2-5-12 15,-5 0-8-15,-2 3-89 16,-2 1-73-16,-5 11-147 16,-2 13-383-16</inkml:trace>
  <inkml:trace contextRef="#ctx0" brushRef="#br0" timeOffset="-10815.45">1462 16182 460 0,'0'0'197'16,"0"0"-123"-16,0 0 16 16,0 0-12-16,0 0-58 0,0 0-20 15,-11-5-2 1,11 5-121-16,0 0-86 0,-2 0-71 15,-3 0 3-15</inkml:trace>
  <inkml:trace contextRef="#ctx0" brushRef="#br0" timeOffset="-10332.32">1462 16182 220 0,'-47'0'277'0,"47"0"-130"15,0 0-61-15,0 0-1 16,0 0-40-16,0 0-22 15,0-54 5-15,0 42 16 16,0 6 13-16,0 2 4 16,0 0-15-16,0 4 5 15,0 0-23-15,0 0-28 0,0 0-17 16,0 8-24-16,0 24 23 16,0 12 16-16,-5 14 2 15,1 5 5-15,-3-1 1 16,1-8-3-16,-3-10-3 15,2-8-4-15,0-12 4 16,3-4 6-16,2-10-5 16,2-10 7-16,0 0 2 15,0 0 7-15,11-22 5 16,11-10 17-16,7-4-32 16,0 2-5-16,0 10-2 15,2 5-10-15,-6 12-4 0,-8 7 6 16,-1 0-3-16,-9 4 0 15,-5 13-6-15,-2 6-22 16,0-3 16-16,-9 6 23 16,-15-4 3-16,-10 0 12 15,1-4-6-15,-2 1 10 16,6-7-12-16,4-7 1 16,9-5 1-16,9 0 2 15,7 0-11-15,0-17-89 16,9-12-218-16,20 3-309 15</inkml:trace>
  <inkml:trace contextRef="#ctx0" brushRef="#br0" timeOffset="-9797">1576 16491 441 0,'0'0'169'16,"0"0"-65"-16,0 0 18 15,0 0-26-15,0 0-21 16,0 0-12-16,95-32-36 15,-57 2-13-15,1-2-5 16,-4 0-4-16,-6-4-5 16,-5 2-14-16,-6 5-2 15,-7 0 5-15,-4 6 11 16,0 9 5-16,-5 5 2 16,0 4 0-16,-2 1-7 0,0 4-9 15,0 0-20 1,0 0-16-16,0 18-9 0,-2 12 54 15,-9 12 18-15,-3 11 4 16,-3 9-9-16,1 6 0 16,1 2 16-16,1 3 5 15,3-1-21-15,-1-2 6 16,6-2-4-16,-1-10-4 16,3-6 5-16,2-12-8 15,0-11-4-15,-4-8 0 16,4-3 13-16,-2-10 1 15,0-2 0-15,1-1-1 16,1-2-8-16,-2-3 10 16,4 0 6-16,-4 0 5 15,-4 0 18-15,-5-10-6 0,-3-16-22 16,-1-4-1-16,-1-6-2 16,5-8-16-16,8-2 2 15,3-6-3-15,2-7-5 16,2 1-21-16,18-2-33 15,9-1-7-15,10 3-40 16,0-17-112-16,3-5-181 16</inkml:trace>
  <inkml:trace contextRef="#ctx0" brushRef="#br0" timeOffset="-9512.16">1894 15909 588 0,'0'0'121'0,"0"0"-52"15,0 0-64-15,0 0-5 16,0 0-24-16,0 0 11 16,-36 64 6-16,36-57 7 15,7-7 21-15,0 0 91 16,0 0 44-16,4-12-65 16,2-11-40-16,-4 1-33 15,-7-6-18-15,-2 7-21 16,0 4-27-16,-2 8-16 15,-11 4 55-15,-5 5-34 16,-2 8-4-16,4 22 5 16,5 16 25-16,11 13-36 0,0 7-55 15,5 2-52 1,12-6-212-16</inkml:trace>
  <inkml:trace contextRef="#ctx0" brushRef="#br0" timeOffset="-8476.86">1930 16387 64 0,'0'0'449'16,"0"0"-276"-16,0 0-60 15,0 0-33-15,0 0-12 16,0 0-45-16,82-97-11 16,-64 88-3-16,3-2 1 0,-6 3-8 15,1 0 3 1,-1-2-1-16,-1-2-3 0,-3 3 4 15,2-10 1-15,-4 1-6 16,0 0-38-16,-5-5-21 16,-4 11 38-16,0-1 12 15,0 6-1-15,-2 7 10 16,-16 0 6-16,-6 7-1 16,-5 15-5-16,-2 8 0 15,0 6 1-15,2 5 5 16,2 3 10-16,9 2 1 15,9-7 16-15,9-8-11 16,0-4-22-16,0-8-8 0,17-12 8 16,8-2 13-1,4-5 30-15,4-8-16 0,6-18-10 16,-1-6-7-16,-1-4-10 16,1-4-10-16,-3-4-7 15,0 7 9-15,-12 7 6 16,-4 12 2-16,-11 8 1 15,0 6-1-15,-6 4 2 16,-2 0-2-16,0 0 7 16,0 0-7-16,0 0-23 15,0 18-6-15,0 5 29 16,0-6 23-16,0 5-8 16,0-3-6-16,0-10-3 15,0-1 0-15,0 1-6 0,0-9 9 16,0 0-6-16,0-5 19 15,0-21-22-15,0-6-29 16,0 0-42-16,0 6 68 16,0 8-5-16,0 4-4 15,0 5 12-15,0 6 6 16,-2 3 39-16,-4 0-40 16,-4 3-5-16,-6 17-11 15,-4 6 11-15,0 13 0 16,-1-3 5-16,11 5-1 15,3-5 10-15,7-4-4 16,0-6-10-16,2-8 0 16,21-6 1-16,6-10 29 15,4-2-20-15,5-6 24 16,2-24-1-16,0-14-18 0,-4-2-5 16,-3-11-6-16,-4 3-4 15,-2 0-21-15,-4 4 10 16,-4 2-3-16,-1 4 14 15,-5 3 1-15,-1 5 0 16,-5 8 5-16,-3 7 0 16,-2 6-5-16,-2 11 22 15,0 4-23-15,0 0-7 16,0 0-35-16,-11 10 38 16,-3 12 4-16,-5 14 7 15,1 4-6-15,2 5 8 16,0-1 11-16,6 6 10 0,-2 4-4 15,5 2-18-15,3-2 4 16,2-8-4-16,2-10-8 16,0-14-9-16,4-5 1 15,17-16 8-15,8-1 3 16,13-5 31-16,7-27-34 16,0-8-39-16,-6-9-186 15,-20-1-204-15</inkml:trace>
  <inkml:trace contextRef="#ctx0" brushRef="#br0" timeOffset="-8291.96">2539 16087 283 0,'0'0'377'16,"0"0"-225"-16,0 0-74 16,0 0 13-16,0 0 32 15,0 0-83-15,156-43-28 16,-112 25-7-16,-9 4-5 15,-10 0-65-15,-9 6-61 16,-7 4-128-16,-9 4-220 16</inkml:trace>
  <inkml:trace contextRef="#ctx0" brushRef="#br0" timeOffset="-7276.79">2618 16404 145 0,'0'0'144'16,"0"0"-85"-16,0 0 113 16,0 0 56-16,0 0-122 15,0 0-84-15,88-65-7 16,-64 37-1-16,-1-7-1 16,1-1-11-16,0 0-2 15,-1 0-5-15,-3 4-25 16,-5 9 22-16,-6 8 8 15,-2 9 0-15,-4 1 0 16,-3 5-14-16,0 0-40 16,0 0 16-16,0 15 38 15,-3 7 29-15,-4 6 6 0,-2 2-16 16,5 6 4-16,0 0-11 16,-1 0 0-16,3-1 7 15,2-9-9-15,0-8-10 16,0-9 1-16,0-4-14 15,5-5 9-15,7 0 4 16,7-5 37-16,5-17-37 16,5-14-41-16,-3 0-36 15,-1-4-19-15,-5 0 87 16,-1 13 9-16,-11 6 8 16,-1 10 2-16,-5 8 23 0,-2 3 25 15,0 0-58 1,0 8-18-16,0 14 18 0,0 10 49 15,0 4-20-15,0-4 0 16,0-2-8-16,4-3-5 16,6-5-7-16,1-4 7 15,-1-9-1-15,2-4-12 16,3-5 12-16,6-5 34 16,1-27-29-16,-2-3-20 15,-4-10-8-15,-10 2-53 16,-2 6 0-16,-4 3 47 15,0 10 14-15,0 6 5 16,0 10 62-16,0 2 0 16,0 6 2-16,0 0-25 15,0 0-44-15,0 2-6 0,0 16-9 16,0 8 10-16,0 4 5 16,0-2-12-16,0-2 12 15,14-3-8-15,4-6 8 16,2-7 5-16,5-5 2 15,2-5 21-15,4 0-9 16,2-5 7-16,5-17-9 16,-3 0-16-16,-4 1 4 15,-4 1-5-15,-6-3 0 16,-8 5-23-16,-3-4 13 16,-2 7-6-16,-4 8 9 15,-2 3 7-15,-2 0 6 0,0 4-6 16,0 0-17-16,0 0-10 15,0 0 8-15,-6 0 19 16,-10 0 1-16,-5 0-1 16,0 4-5-16,-4 7-1 15,3 9 3-15,-1 3-3 16,6 7-2-16,3 10-2 16,7 4 10-16,7 2 41 15,0-1-8-15,7-16-26 16,29-4-4-16,11-17 16 15,6-8 13-15,1 0 14 16,-8-33-24-16,-10-11-22 16,-14-9-58-16,-10-5-151 0,-12 0-164 15</inkml:trace>
  <inkml:trace contextRef="#ctx0" brushRef="#br0" timeOffset="-7117.87">3133 15915 1074 0,'0'0'247'16,"0"0"-180"-16,0 0-50 15,0 0-17-15,0 0-10 16,0 0-11-16,3 30-165 16,6-20-149-16</inkml:trace>
  <inkml:trace contextRef="#ctx0" brushRef="#br0" timeOffset="-6502.69">4267 15945 305 0,'0'0'135'0,"0"0"-89"0,0 0-28 16,0 0-13-16,0 0 35 16,0 0-7-16,-4 55-1 15,4-38 11-15,0-5-1 16,0-3-26-16,0-3-3 16,4-6-10-16,8 0 61 15,7-18 111-15,-4-10-126 16,1-2-31-16,-7-1-18 15,-9 12 5-15,0 7-11 16,0 3 1-16,0 9 2 16,-14 0-8-16,-4 2 11 0,0 19-65 15,-1 9-28 1,5-2-68-16,3 6-116 16</inkml:trace>
  <inkml:trace contextRef="#ctx0" brushRef="#br0" timeOffset="-6196.21">4271 16270 630 0,'0'0'198'16,"0"0"-52"-16,0 0-27 16,0 0-55-16,0 0-47 0,0 0-17 15,6-30-2 1,-6 30-8-16,0 0-5 0,0 14 7 15,0 2 7-15,0-2 2 16,0 0 4-16,0-10 1 16,0-4-3-16,9 0-3 15,11-18 10-15,3-8-26 16,-2 0 16-16,-4 6-3 16,-11 8-9-16,-6 8 11 15,0 4-11-15,0 0-41 16,-9 0-93-16,-9 12 54 15,-1 3-203-15</inkml:trace>
  <inkml:trace contextRef="#ctx0" brushRef="#br0" timeOffset="-4396.49">5175 15881 492 0,'0'0'200'16,"0"0"-54"-16,0 0-13 15,0 0-35-15,0 0-50 16,0 0-33-16,39-30 1 16,-6 18-12-16,5 2 6 15,2 0-6-15,-4-2 5 16,-3-2-9-16,-9 0-28 16,-4-4-16-16,-1-2-19 0,-9-2-15 15,-3 3-4-15,-5-1 37 16,-2 9 38-16,0 3 7 15,0 6 9-15,0-3-2 16,0 5-4-16,0 0-2 16,0 5 3-16,-15 23-4 15,-10 12 12-15,-4 16 14 16,-2 12 8-16,0 1-16 16,-5 6 16-16,-1 0 4 15,-2 0-10-15,1-8-7 16,1-7-1-16,4-7 0 15,8-22-10-15,9-12-3 16,9-16 0-16,5-3 4 16,2-13 24-16,0-23-35 15,0-12-1-15,0-3 1 0,16 3 14 16,-1 11-2-16,1 8-12 16,-1 5-5-16,-1 7-5 15,-1 8 8-15,-4 1 2 16,1 4 0-16,-4 2 10 15,-4 2-5-15,0 0-4 16,3 0-1-16,1 6-1 16,4 14-5-16,-2 4 6 15,3 7 5-15,3-4 7 16,1-5-8-16,3 0 1 16,1-8 0-16,-2-6-2 15,3-4 1-15,-2-4 8 0,0 0-3 16,0 0-4-16,1-12-5 15,4-12-34-15,2-5-1 16,-1-3 20-16,0-3 11 16,-1 7-19-16,-5-2 9 15,-5 6 5-15,-5 2 5 16,-4 4-8-16,-2 5 8 16,-2 4-7-16,0 5 8 15,0-1-2-15,-2 1 5 16,-12 4 0-16,1 0 0 15,-1 0-3-15,1 0-4 16,1 18 2-16,-1 13 2 16,-1 8-6-16,8 7 9 0,1 3 6 15,5-1 4 1,0-2-2-16,0-10-2 0,14-6-4 16,4-7 2-16,2-14 0 15,5-9 2-15,4 0 2 16,6-28 11-16,1-11-19 15,1-6-26-15,-1-7-4 16,-5 2 4-16,-2-8 19 16,-2 0 6-16,-7-1 1 15,1 6 1-15,-8 8 1 16,-5 9 15-16,2 10-1 16,-8 12 6-16,-2 5-1 0,0 9-15 15,0 0-6 1,0 0-21-16,0 0 9 0,0 17 12 15,0 5 6-15,0 11-5 16,-7 2 0-16,-2 9 2 16,-2 2 7-16,-5 7-3 15,3-3 10-15,-3 0-7 16,3-2-6-16,7 1 2 16,0-5-4-16,6-9 2 15,0-7-2-15,0-15-2 16,0-8-4-16,12-5 4 15,5-9 11-15,8-17 27 16,6-15-24-16,5 1-5 16,3-6-9-16,0 2-4 15,1-4-2-15,3-1-30 0,1 4 4 16,-3 0 19-16,-13 9 13 16,-12 18 4-16,-12 8 4 15,-4 10 3-15,0 0-11 16,-4 0-12-16,-18 22 12 15,-3 6 2-15,3 4 1 16,4 0-5-16,12 3 2 16,6-9-10-16,2 2 0 15,25-6 10-15,2 4 21 16,-7-8 9-16,-5-8-5 16,-10-3-18-16,-7 2-6 15,0-3-1-15,-2 6-12 0,-25 7 12 16,-6-2 14-16,-5-7 6 15,0-2-10-15,7-8-6 16,6 0 1-16,5-3-5 16,5-20-70-16,5-5-155 15,-1-2-538-15</inkml:trace>
  <inkml:trace contextRef="#ctx0" brushRef="#br0" timeOffset="-4184.7">5789 15913 702 0,'0'0'255'0,"0"0"-116"16,0 0-87-16,0 0 8 16,0 0-41-1,0 0 3-15,212-114-9 0,-177 105-9 16,-10-6-4-16,-6 7-7 15,-7 2-132-15,-10 3-228 16</inkml:trace>
  <inkml:trace contextRef="#ctx0" brushRef="#br0" timeOffset="-2335.27">7010 15995 376 0,'0'0'113'15,"0"0"-93"-15,0 0-20 0,0 0-15 16,0 0 15-16,0 0 14 16,5-27 5-1,-5 13 16-15,0-3 94 0,0 3-49 16,0-3 0-16,0 2-12 15,4 3-21-15,-2 7-18 16,0 0-11-16,-2 1-8 16,0 4-6-16,0 0-4 15,0 0-8-15,0 0-19 16,0 0 12-16,0 0 9 16,0 16 6-16,-8 12 6 15,-1 8 0-15,-3 5 5 16,-1 7 1-16,2 2-5 0,6-1-4 15,5-8 1-15,0-11-4 16,0-11-6-16,8-16-2 16,15-3 8-16,4-8 21 15,4-24-1-15,1-2 2 16,-6 2-22-16,1-4-38 16,-2 4-20-16,-2 2-47 15,-6 2-14-15,1-3-43 16,-3 5-66-16,-3 2 122 15,-1 6 106-15,-3 2 0 16,-2 6 95-16,-4 6 17 16,-2-2 10-16,0 6-6 15,0 0-47-15,0 0-49 0,0 0-20 16,0 0-15-16,0 6 15 16,0 8 38-16,0 8-3 15,0 9-6-15,0 5-5 16,0 8-3-16,0 2 8 15,0 2-7-15,0 2-7 16,0-6-2-16,0-12 3 16,4-10-4-16,3-14-9 15,3-8-3-15,6-13 58 16,5-18 56-16,-2-8-85 16,2-4-19-16,-6 3 4 15,1 0-12-15,-1 6 5 16,5 7-5-16,1 5-2 0,-2 8-1 15,4 5-5-15,-3 4-14 16,-1 5 19-16,0 0-6 16,-3 14 3-16,-8 8-5 15,-8 5-26-15,0-1 9 16,0-2 26-16,-18 2 18 16,-7-4-11-16,2 0-2 15,-4-12-1-15,4-6 5 16,3-4-7-16,7 0 13 15,4-14 5-15,0-8-6 16,7 0-2-16,2 8 12 16,0 2-11-16,0 6-7 0,0 2 8 15,0 4-9 1,0 0-5-16,0 0-8 0,0 0 7 16,0 0-2-16,7 8 3 15,0 11 4-15,3-2-3 16,1 1 7-16,3-4-2 15,-1-5-5-15,3-4 2 16,1 2-3-16,8-7 2 16,2 0 0-16,6-3-2 15,6-19-11-15,-1-4-13 16,-1-2-19-16,-1 0 12 16,-7 2 3-16,-2-6 18 0,-5 6 6 15,-7-1 4 1,1 9 2-16,-5 4-1 0,-4 0 1 15,0 8 0-15,-5 5-2 16,-2 1 0-16,0-5-6 16,0 5-13-16,0 0 19 15,0 0-4-15,0 0 4 16,-4 0 0-16,-6 0-5 16,2 0-2-16,-6 0-4 15,1 10 8-15,-2 6 3 16,-1 4 0-16,3 2-4 15,1 4 4-15,8 5-5 16,4-3-1-16,0 2 6 16,6-4 24-16,27-2 17 15,15-14-21-15,7-10 12 0,4 0 11 16,-9-14-30-16,-7-14-2 16,-10-8-11-16,-10-4-66 15,-8 0-55-15,-8 1-70 16,-7 7-192-16</inkml:trace>
  <inkml:trace contextRef="#ctx0" brushRef="#br0" timeOffset="-1243.67">7882 16003 120 0,'0'0'174'16,"0"0"0"-16,0 0-27 15,0 0-56-15,0 0-20 0,0 0-16 16,-2-3-39-16,2 3-16 16,0 0-12-16,2-5 12 15,9 0 46-15,5-7 41 16,3-3-62-16,0 2-8 16,3-5-9-16,-2 1-1 15,-4 3-6-15,-3 4 0 16,-5-2 2-16,-8 7-3 15,0-4-6-15,0-1-12 16,-11 3-5-16,-13 2 17 16,-10 3 12-16,-1 2-10 0,2 0 4 15,6 7-7-15,8 14-92 16,13 1-166 0,6 2-226-16</inkml:trace>
  <inkml:trace contextRef="#ctx0" brushRef="#br0" timeOffset="-311.55">9106 15869 45 0,'0'0'158'0,"0"0"-17"16,0 0-14-1,0 0 2-15,0 0-19 0,0 0 0 16,24-111-15-16,-19 98-18 15,-1 3-1-15,0 2 4 16,-2 2-13-16,-2 4-25 16,0 2-21-16,0 0-21 15,0 4-15-15,-2 31-1 16,-11 9 16-16,-5 19 21 16,1 4-19-16,-4 4 7 0,3 1-2 15,7-2 0 1,5-11-7-16,6-19-46 0,0-18-156 15,17-22-91-15,14-8-299 16</inkml:trace>
  <inkml:trace contextRef="#ctx0" brushRef="#br0" timeOffset="305.68">9436 15848 20 0,'0'0'616'15,"0"0"-511"-15,0 0-47 16,0 0 20-16,0 0 16 16,0 0-39-16,-48-15-3 15,48 7 8-15,8-6 3 0,9-4-63 16,1-5 0-16,4 11-4 16,-2-8 4-16,3 13-12 15,-1 3-1-15,-2 4 9 16,0 0 0-16,-5 0-8 15,-7 18 7-15,-6 7 3 16,-2 2-23-16,0 1 17 16,-16 4 8-16,-9 2 3 15,-4 2 11-15,0 0-9 16,-2-4 0-16,0 2 2 16,-3-1-3-16,1-3-4 15,-2-2 0-15,1-3 0 16,7-2 7-16,7-5-4 15,9-10-1-15,7-2 0 0,4-6 1 16,0 0 5-16,0 0 10 16,0 0 14-16,0-9 19 15,2-10-33-15,13-3-18 16,-1 0 0-16,1 4 9 16,1 0-9-16,-1 6-17 15,4 2 14-15,1 2 3 16,2 0 1-16,-2 6 1 15,-4 2 0-15,-5 0-2 16,0 0-7-16,-2 2 3 16,0 19-1-16,4-4 5 0,3 4 4 15,1-1-3 1,4 1-1-16,-1-7-1 0,-3-5 1 16,-1-9 3-16,1 0 2 15,4 0-2-15,-3-17-3 16,2-7-98-16,-9-6-155 15,-6-1-461-15</inkml:trace>
  <inkml:trace contextRef="#ctx0" brushRef="#br0" timeOffset="3192.66">10318 16029 255 0,'0'0'5'15,"0"0"-1"-15,0 0 5 0,0 0 1 16,0 0 8-16,0 0-7 16,-14 41 35-16,14-41-6 15,0 0 40-15,0 0 84 16,0 0-50-16,17-8-65 16,3-14-43-16,7-2 4 15,6-2-3-15,5-9-3 16,2 3-3-16,-5 4-1 15,-8 7 5-15,-9 4 2 16,-7 11 27-16,-7 6 4 16,2 0-38-16,0 14 4 0,-2 16 4 15,1 2 18 1,-5 4 10-16,0 4-11 16,0-7-11-16,0-3-1 0,-3-9-9 15,1-6 3-15,-2-11-7 16,2 0-1-16,2-4 1 15,0 0 11-15,0 0 11 16,0-18-22-16,13-4-1 16,12-10-10-16,-1 6 11 15,3 0 1-15,-5 3 8 16,0 5-7-16,-9 9 5 16,-3 5-6-16,-6-1 0 15,-2 5-1-15,-2 0-13 0,0 18-2 16,0 8 14-16,0 3 1 15,0 0 9-15,0 4-3 16,0-8-3-16,0-6 0 16,0-5-2-16,0-6 1 15,0-8 1-15,0 0-3 16,7 0 5-16,7-8 7 16,5-16-12-16,10-6-32 15,2-7-2-15,0 6-7 16,1 4 29-16,-8 6 5 15,-5 7 4-15,-6 10-9 16,-7 4 10-16,1 0-9 0,-4 4 7 16,-1 14 4-1,0 6 30-15,-2 1 3 0,0 6-16 16,0 1-3-16,0-6-7 16,0-5 0-16,2-6-2 15,2-7-3-15,-1-2-1 16,1-6 2-16,5 0-3 15,4-9-19-15,10-14-45 16,2-3-54-16,4-6 65 16,0 6 1-16,-1 0-40 15,1 2-17-15,-7 3 93 16,-3 11 16-16,-6 5 55 16,-5 5 23-16,0 0-53 15,-4 5 13-15,0 13 65 0,-2 9-22 16,1-4-13-1,-3 8-28-15,2 0-16 0,0-4-6 16,2-5 1-16,4-4-12 16,-4-8-1-16,5-6-6 15,1-4 4-15,4 0-4 16,4-11 38-16,0-10-33 16,-2-7-5-16,-5 2-64 15,-5-8-44-15,-6 6 14 16,0-7 65-16,0 7-9 15,0-2 33-15,-11 6 5 16,-5 7 57-16,1 0-15 16,-3 11 3-16,-3 6 5 0,0 0-49 15,1 8 10 1,2 14-7-16,0 6 7 0,7 4-11 16,4 0-3-16,5 3 3 15,2-5 1-15,0-2 5 16,0-7 10-16,11-6-11 15,2-5 1-15,3-2 1 16,4-8-6-16,2 0 28 16,3-10-16-16,2-20 1 15,4-2-14-15,2-4-52 16,3 0-26-16,-3 1 15 16,-1 7 57-16,-1 6 4 0,-4 8 2 15,-7 6 3 1,-5 8 27-16,-8 0-30 0,-2 5 4 15,-5 18 11-15,0 7 32 16,0 0 0-16,0 3-18 16,0-1-2-16,0-6-2 15,-2-4-15-15,2-5-4 16,0-6-3-16,0-3 1 16,0-4 3-16,0-4-3 15,0 0 8-15,0-14-12 16,2-7-37-16,11-10-25 15,5-1 42-15,1 1 14 16,4 4 6-16,0 5-4 16,-2-1 0-16,-1 9 5 15,-1 6-1-15,-4 4 11 0,-3 4 1 16,-2 0-7-16,-3 0 4 16,-1 14 9-16,0 7 25 15,-2 2 4-15,2 4-17 16,-1-1-3-16,3-7-13 15,2-3-9-15,1-9-2 16,0-3-1-16,5-4 1 16,1 0 16-16,3-11-3 15,3-18-7-15,2-8-9 16,-4-6-21-16,2-3-3 16,-1 1-20-16,-1-3 15 15,-8 8 7-15,-1 4 17 0,-4 8 5 16,-2 5 17-1,-3 7 6-15,-3 5 18 0,0 3-6 16,0 4-34-16,0 4-1 16,0 0-6-16,0 0-6 15,0 0 6-15,0 0 0 16,0 4 6-16,-3 10 5 16,-1 7-5-16,-2 11 1 15,-2 5 8-15,2 10 3 16,-1 2-3-16,3 1-5 15,2-1 2-15,2-8-6 16,0-6 2-16,0-17-2 16,13-8-12-16,1-10 12 0,3 0 7 15,5-10 17-15,-2-22-8 16,2-3-16-16,1-4-4 16,-3-5 0-16,0 1-7 15,0-1-5-15,-2 0 11 16,-5 4 4-16,0 3 1 15,-3 10 5-15,-4 7-5 16,-4 6 0-16,1 8 3 16,-3 3-3-16,0 3-8 15,0 0 4-15,0 9-16 16,0 17 20-16,-7 6 4 16,-1 12 0-16,-2 2 1 0,1 6 10 15,-1 6-3-15,0-8-3 16,3-1-3-16,5-9 2 15,2-17-5-15,0-10-2 16,0-10-1-16,0-3 0 16,0 0 6-16,0-3 5 15,11-20-11-15,5-2 0 16,5 1-35-16,-2-3-2 16,4 1 29-16,-3 8 2 15,-3 4-3-15,-1 4 8 16,-3 6 1-16,-1 4 5 15,-1 0 2-15,2 0-3 16,1 10 1-16,-1 12 6 0,-2 0 2 16,2 5-1-1,-2-9-4-15,1-1-4 0,-4-10-2 16,1-4 0 0,1-3 5-16,-2 0-2 0,3 0 7 15,3-13-3-15,3-10-9 16,6-4 0-16,-1-4-23 15,3-1 4-15,-3-2 4 16,-6 6 15-16,-1-2-2 16,-1 4 2-16,-3 1 0 15,0 13 2-15,-4-1 4 16,-5 12 6-16,0-2-6 16,-2 3-6-16,0 0-18 15,0 0-15-15,-6 8 33 16,-4 10 2-16,4-4-1 15,6 1-2-15,0 5 3 0,0-3-2 16,13-2 3-16,7 2 7 16,0-5 9-16,-7 2-11 15,-5 1-7-15,-8-8-1 16,0 3-10-16,-6 0 4 16,-19-4 6-16,-12 0 4 15,-3-2 21-15,-2-4-15 16,4 0-4-16,2-4-6 15,5-9-18-15,4-10-167 16,8-3-243-16</inkml:trace>
  <inkml:trace contextRef="#ctx0" brushRef="#br0" timeOffset="3405.07">12451 15587 182 0,'0'0'666'0,"0"0"-497"16,0 0-126-16,0 0-15 16,0 0-21-16,0 0-7 15,164-71 2-15,-141 71 4 16,-2-4-3-16,-10-1-3 16,0 2-21-16,0-2-83 0,0-4-222 15,1-1-328-15</inkml:trace>
  <inkml:trace contextRef="#ctx0" brushRef="#br0" timeOffset="4594.84">13726 15753 82 0,'0'0'111'0,"0"0"32"15,0 0 25-15,0 0-29 16,0 0-28-16,0 0-38 16,23-53 40-16,-19 44-79 0,-4 9 0 15,0 0 8-15,0 0-11 16,0 0-16-16,0 0-15 16,0 0 1-1,0 0 15-15,-6 0-11 0,-8 0 1 16,1 9-6-16,0 10-8 15,-1 11 4-15,5 4 2 16,7 4 0-16,2-2-12 16,0-6 7-16,11-8 7 15,12-8-6-15,4-14 6 16,4 0 27-16,-2 0-14 16,0-17 9-16,0-14-15 15,-5-3-7-15,-6-3-30 16,-5-6 12-16,-13 5-6 0,0 6 16 15,0 4-12-15,-15 12 20 16,-6 6 13-16,-4 10 20 16,4 0-32-16,-6 14 10 15,4 14 7-15,6 5 4 16,5-1-7-16,12-6-15 16,0 1-6-16,12-8-4 15,22-2 10-15,10-11 11 16,12-4 19-16,2-2-16 15,2-2-14-15,-4-21-36 16,-8-3-51-16,-5-6-13 16,-10-9 45-16,-8 1 47 15,-10-4 8-15,-6-1 10 0,-4 9 30 16,-3 4 10-16,1 6-2 16,-1 12 0-16,-2 7 0 15,2 7 0-15,0 0-39 16,-2 0-9-16,0 0-14 15,0 3 4-15,0 23 10 16,0 15 13-16,-9 12 16 16,-9 14-4-16,-2 11-4 15,0 10-8-15,2 10-11 16,5 4 14-16,-1 11-11 16,3-5 7-16,3-7-6 15,-6-16-2-15,5-18-4 0,5-23 0 16,0-20 3-16,4-16-3 15,0-8-6-15,0 0 5 16,8-22-31-16,12-18-91 16,-2-10-104-16,-4-8-350 15</inkml:trace>
  <inkml:trace contextRef="#ctx0" brushRef="#br0" timeOffset="4776.72">14115 16022 788 0,'0'0'264'16,"0"0"-97"-16,0 0-55 16,0 0-87-16,0 0-18 0,0 0-5 15,122-72 13 1,-80 58-4-16,1-7-11 0,-7 5-55 16,-5 0-121-16,-11 2-86 15,-11-4-296-15</inkml:trace>
  <inkml:trace contextRef="#ctx0" brushRef="#br0" timeOffset="6146.24">14843 15745 224 0,'0'0'195'0,"0"0"-93"15,0 0-28-15,0 0 4 16,0 0 8-16,0 0-25 16,71-36 11-16,-50 18-19 15,-3-4-25-15,-3-6-17 16,-1-6-6-16,-3 2 0 16,-2-9-5-16,-3 6 6 15,-4-6-5-15,1 5-1 0,-3 6-11 16,0 8 3-16,0 3-13 15,0 10 13-15,-7 4-13 16,3 5 21-16,-1 0 0 16,-1 0 0-16,-1 5 0 15,-5 15 4-15,0 13-1 16,3 4-3-16,-3 11 2 16,4 6 36-16,1 0-5 15,-3 0 3-15,4-1-6 16,2-10-4-16,4-2 2 15,0-9-23-15,0-6 3 16,0-12-8-16,0-3-14 16,0-8 13-16,10-3 1 0,4 0 34 15,11-17-23 1,4-15-11-16,7-1-42 0,3-5-18 16,1 2 17-16,-1 6 39 15,-4 5 4-15,-6 4 0 16,-7 7 1-16,-8 10 2 15,-8 0 7-15,-1 4-4 16,-3 0-6-16,0 0-1 16,-2 22 1-16,0 4 18 15,0 6 4-15,0 0-8 16,0-2-7-16,0-8 3 16,5-4-5-16,0-14-5 15,3-2-12-15,5-2 12 0,5 0 17 16,5-2 17-16,2-16-23 15,-2-3-11-15,0 0-57 16,-3-4 11-16,-2 0 28 16,-2 1 15-16,-1-2-1 15,1 4 4-15,-3 5 5 16,-1 7 0-16,-6 5-4 16,-4 5 5-16,-2 0-6 15,0 0-6-15,0 10-43 16,0 8 49-16,0 9 19 15,-6 4 20-15,1 5-14 16,5-3-2-16,0 4 0 16,0-10-5-16,0-4-6 15,11-11-8-15,5-6-3 0,2-6 2 16,4 0 31-16,5-7-7 16,-2-13-22-16,-4-3-4 15,-3-3-1-15,0-4-52 16,0-2 0-16,0-4-2 15,-1 4-25-15,2 0 16 16,-4 6 19-16,3 4 22 16,-5 3 22-16,-6 5 8 15,-2 10 1-15,-5 0 20 16,0 4-29-16,0 0-10 16,-8 4 3-16,0 10 7 15,-1 4 37-15,7-4-8 0,2 7-1 16,0 3 2-1,0-2 2-15,11 6 3 0,3 2-9 16,-8-2-13-16,-6-3 1 16,0-8-14-16,0-8 0 15,0-4 3-15,-6-5-3 16,-2 0 2-16,-3-8-11 16,-2-15-53-16,-7-12-159 15,0-1-328-15</inkml:trace>
  <inkml:trace contextRef="#ctx0" brushRef="#br0" timeOffset="6436.32">15659 15254 540 0,'0'0'296'16,"0"0"-173"-16,0 0-123 15,0 0-30-15,0 0 30 16,0 0 2-16,21 54-2 15,-2-46 0-15,2-8 32 16,-2 0-7-16,1-12-6 16,-3-13-5-16,-7 0-14 15,-8 1-15-15,-2 2 0 16,0 5 2-16,-17 12-34 16,-17 5 47-16,-2 0 6 15,-3 18-4-15,5 10 9 0,7 6-10 16,19 2-2-16,8-8-173 15,21-8-348-15</inkml:trace>
  <inkml:trace contextRef="#ctx0" brushRef="#br0" timeOffset="6973.01">16000 15284 111 0,'0'0'311'0,"0"0"-106"16,0 0-41-1,0 0-57-15,0 0-35 0,0 0-29 16,29-54-30-16,-29 54-13 16,0 2-9-16,0 18 9 15,0 12 89-15,0 4-38 16,0 7-2-16,0 9-12 16,-8-1-12-16,-2 3-15 15,1 1-7-15,3-10 6 16,-3-4-8-16,2-11 2 15,0-9-1-15,5-10-2 16,0-7 0-16,2-4-52 16,0 0-16-16,0 0-13 15,0-15-222-15</inkml:trace>
  <inkml:trace contextRef="#ctx0" brushRef="#br0" timeOffset="7445.07">15815 15580 275 0,'0'0'411'16,"0"0"-284"-16,0 0-87 15,0 0 41-15,0 0-41 16,0 0 33-16,125-5-50 16,-73-9-8-16,-6 0-8 15,-5-4 0-15,-6-3-6 16,-1 3 2-16,-10 1-3 0,-9 6-18 15,-5 3 18-15,-8 2 0 16,-2 4-1-16,0 2-9 16,0 0-25-16,0 12 14 15,-12 10 21-15,-3 10 7 16,-3 1 7-16,1 2 20 16,5 4-10-16,8-7-6 15,4-6 0-15,6-3-17 16,25-14 8-16,8-9 25 15,3 0 6-15,-2-9-11 16,-2-18-22-16,-12-5 6 16,-5-6-3-16,-11 0-10 15,-10 2 0-15,0 6-4 0,-10 4 4 16,-15 7 6-16,-4 9 7 16,2 7-11-16,3 3-2 15,2 0 0-15,1 21-8 16,8 4-18-16,7 4-87 15,6 0-31-15,0 1-93 16,13 0-144-16</inkml:trace>
  <inkml:trace contextRef="#ctx0" brushRef="#br0" timeOffset="8517.24">16455 15700 377 0,'0'0'233'0,"0"0"-56"16,0 0-85-16,0 0-14 15,0 0-34-15,0 0-24 16,116-139-8-16,-103 107 14 16,1-3-5-16,-3-1 3 15,-3 0 18-15,2 4 10 16,-3 11-4-16,-3 3-16 16,-2 13 13-16,0 5-37 15,-2 0-8-15,0 0-13 16,0 11-25-16,0 15-12 15,-6-1 35-15,-3 3 15 16,9-2-1-16,0-6-3 16,0-2-34-16,19-2 38 0,10-8-3 15,8-3 3 1,-2 0-48-16,-6-1-27 0,-11-2 11 16,-12 3 54-16,-6 2-2 15,0 2-21-15,0 5 33 16,-4-2 26-16,-3-1 49 15,5-2 8-15,2-1-34 16,0-8-39-16,0 0 8 16,0 0 1-16,13 0 25 15,8 0-16-15,1 0-11 16,1-14-7-16,-4 0-3 16,6-3-6-16,0-5-1 0,1-2-25 15,1-1-11-15,-5-1-6 16,-2-3 11-16,-4 7 18 15,-7 2 13-15,-7 6 0 16,0 9 0-16,-2 5 20 16,0 0-14-16,0 0-6 15,0 0-18-15,0 0 10 16,0 17 8-16,-6 7 2 16,-6 6 13-16,-3 3-4 15,6 2 9-15,0 0-7 16,7-4-13-16,2-4 5 15,0-9-2-15,6-6 3 16,19-10-4-16,4-2 19 16,4 0 1-16,0-22-9 15,-1-5-3-15,-1-1-10 0,0-2-18 16,-2 2-2 0,-2-4 6-16,-2 6 9 0,-5 8 1 15,-1 4 0-15,-3 7 4 16,-3 1-3-16,-3 6-4 15,-4 0 1-15,-1 0 5 16,-3 0-1-16,2 9 2 16,-2 2 0-16,-2 1 2 15,3-7 0-15,-3-1-2 16,0 0 0-16,0-4-3 16,0 0 3-16,0 0 3 15,0 0 9-15,0 0 8 0,0 0-20 16,0-18-26-1,0 4-42-15,0-2 31 0,0 5 12 16,0 2-6-16,-3 6 25 16,-5-2 5-16,-3 5-8 15,-5 0 9-15,-1 0 19 16,-4 17-10-16,1 6 21 16,3 5-1-16,3 6 9 15,7 2-2-15,7 5-15 16,0-2 4-16,9-2 22 15,24-7-19-15,10-7 4 16,3-14-10-16,2-9-6 16,-6-12 4-16,-9-20-11 15,-6-12-5-15,-11-1-4 0,-12-1-28 16,-4-2-29-16,0-2-58 16,-2 1-157-16,-14-4-192 15</inkml:trace>
  <inkml:trace contextRef="#ctx0" brushRef="#br0" timeOffset="8797.09">17425 15101 407 0,'0'0'209'16,"0"0"-94"-16,0 0-84 15,0 0-31-15,0 0-6 0,0 0 2 16,-5-6 8-16,5 6 53 15,0 0 130-15,3-8-12 16,3-8-114-16,3 0-50 16,-4 4-6-16,-3 3 2 15,-2 8-7-15,0 1-20 16,-16 0-1-16,-17 10 21 16,-3 13 8-16,-1 0-4 15,5 7-4-15,16-2-61 16,14-2-131-16,2-5-217 15</inkml:trace>
  <inkml:trace contextRef="#ctx0" brushRef="#br0" timeOffset="9978.24">17681 15508 25 0,'0'0'117'0,"0"0"18"16,0 0-9-16,0 0-1 16,0 0-3-16,0 0 2 15,47-60-31-15,-45 60-1 16,-2 0-35-16,0 0-42 15,0 0-15-15,0 0-8 16,0 0-2-16,0 6 10 16,0 4 0-16,0 2 3 15,2 0 0-15,0 0 3 16,1 0-6-16,-1-2 2 0,3-6-3 16,-3-4 1-16,0 0 0 15,1 0 7-15,1 0 18 16,-2-6 5-16,2-10-26 15,-2-4-4-15,-2-2-3 16,0 1-39-16,0-5-1 16,0 1 35-16,-6 9 8 15,-5-1-11-15,4 6 11 16,0 7 11-16,1-1 11 16,-3 5-10-16,-7 0-12 0,-4 0-15 15,-2 20 14-15,0-3 1 16,-3 1 16-16,2 5-3 15,4 3 1-15,-1 6 4 16,2-3-3-16,4 3 3 16,6 0-5-16,1-2-13 15,7-7 0-15,0-9 1 16,0-5 2-16,0-6-3 16,17-3 0-16,13 0 7 15,7-25-7-15,4-7-1 16,-3-4-30-16,-5 4-2 15,-8 6 14-15,-10 5 19 16,-1 6 12-16,-4 5 23 16,-5 6 7-16,2 4 3 15,-2 0-26-15,-1 0-19 0,2 14 0 16,1 10 0-16,5 6 23 16,-2 3-8-16,6-3-2 15,4-12 3-15,0-4-4 16,-3-6 10-16,4-8-9 15,-3 0 7-15,2-10 12 16,4-16-21-16,-3-10-11 16,1-8-7-16,-2-7-21 15,-4-2-3-15,-1 0 16 16,-3-5 8-16,1 0 6 16,-3 0 2-16,0 9 1 15,1 5-1-15,-3 16 6 0,0 6-1 16,-6 12 12-1,0 6-2-15,-2 4 1 0,0 0-17 16,0 0-4-16,0 0-11 16,0 0-2-16,0 20 11 15,0 10 6-15,-12 10 7 16,2 13 17-16,-3 6-10 16,-1 7 11-16,5-3-2 15,9-3-7-15,0-8-5 16,0-12-2-16,11-14-2 15,11-12-3-15,10-14-2 16,3 0 19-16,8-18-3 16,-1-18-18-16,-7-12-62 0,-8-1-69 15,-16-4-301-15</inkml:trace>
  <inkml:trace contextRef="#ctx0" brushRef="#br0" timeOffset="12671.26">19105 15266 245 0,'0'0'220'16,"0"0"-114"-16,0 0-69 16,0 0-30-16,0 0-2 15,0 0 25-15,14 42 58 16,-14-25-37-16,0 2 3 16,0-3-16-16,0-7-19 15,0 0 7-15,0-4-16 16,0-5-4-16,0 0 9 15,0 0-5-15,0 0 0 16,0 0-5-16,0 0 17 16,0-13 25-16,0-6-33 0,0-2-7 15,-6-1-1-15,-2-2-6 16,-3 2 10-16,3 0-10 16,-2 8 0-16,-1 1 0 15,3 5-13-15,-2 8-21 16,-3 0 18-16,0 0 8 15,-3 21 16-15,-2 0-16 16,3 11 12-16,-1 5-5 16,1 7 2-16,4-2 1 15,3 4-2-15,8-6-5 16,0-8 0-16,0-7 1 16,21-13 4-16,-1-8 4 0,7-4 9 15,2-9 15-15,2-27-28 16,0-12-4-16,-1-2-19 15,-7-5 16-15,0 3 6 16,-7-1-4-16,1 0 5 16,-3 3 6-16,-3 4-2 15,0 8 2-15,-2 10-2 16,-2 2 1-16,-5 6 2 16,0 8 11-16,-2 2 1 15,0 2-19-15,0 3-2 16,0 5 0-16,0 0-4 15,0 0 12-15,0 0-5 16,0 0 2-16,0 0-3 16,0 0-12-16,0 0-18 15,-4 0 30-15,-7 13-2 0,1 5 4 16,0 2 1-16,-2 4-3 16,3 8 4-16,-2 11-4 15,0 8 2-15,6 7-2 16,1 5-2-16,4-3 2 15,0-2 12-15,0-6-12 16,12-7-7-16,7-15 7 16,-1-7 2-16,2-10 6 15,2-13-4-15,5 0 3 16,7-13 21-16,5-15-28 16,2-8-15-16,-3-2-24 15,-5 3 11-15,-4-2 13 0,-2 9 14 16,-7 3 2-16,-4 11 3 15,-3 5-2-15,-4 1 8 16,0 5-10-16,-3 3 0 16,2 0 0-16,-2 0 3 15,1 11-3-15,1 3 21 16,-6-2-8-16,0 4-11 16,-2 0 3-16,0 2 5 15,0-4-2-15,0-4-5 16,0-4-3-16,0-5 2 15,0-1-2-15,0 0 17 16,0 0 6-16,0 0-3 16,0-5 2-16,0-9-22 0,0-2-1 15,0-1-1-15,0-8-3 16,0 5 1-16,0 2-3 16,0 3 6-16,0 6-9 15,-6 2-26-15,-5 7 17 16,-5 0-6-16,-8 4 25 15,-2 20 9-15,-3 10-5 16,0 1-3-16,4 5 6 16,2-4-2-16,10 4-4 15,7-12-2-15,6-3-3 16,0-9-7-16,0-9 6 16,0-7 5-16,6 0 7 0,5 0 19 15,5-7-26 1,4-18 0-16,4-5-45 0,5-2-17 15,3 0 4-15,-1 6 26 16,-4 4 32-16,-5 4 13 16,-7 9 38-16,-5 6 27 15,-6 3-18-15,0 0-30 16,1 12-20-16,3 11-9 16,4 9 31-16,3-3-6 15,-1-5-21-15,1-5 6 16,1-12-9-16,-1-2 3 15,4-5 5-15,-2 0-2 16,6-23 13-16,1-5-19 16,3-11 7-16,2-1-9 15,2-9-2-15,0-4-8 0,-2-1 9 16,-4-4-6-16,-3 4 6 16,-4-4-2-16,-7 3 2 15,-2 12-3-15,-4 9-2 16,-5 15 0-16,0 14 4 15,0 1 2-15,0 4-12 16,0 0 1-16,0 0-8 16,0 14 19-16,-8 5 6 15,0 2-5-15,-1 4 4 16,-2 6-4-16,-1 5 0 16,0 8 4-16,-5 8 5 15,2 9 2-15,-1-2 7 0,3 1-14 16,2-3 5-16,6-4 5 15,5-10-13-15,0-11-2 16,0-10-9-16,10-12 0 16,9-8 9-16,6-2 25 15,4 0-1-15,4-16-15 16,-1-5-9-16,-1-4-1 16,-2-7-27-16,2 2-1 15,0-4 23-15,-4 5 6 16,-5 4 2-16,-2 11-2 15,-8 4 6-15,-6 6-9 16,-2 4 3-16,1 0-11 0,-1 0 11 16,1 14 1-16,0 4 15 15,-3-2-6-15,0 2 1 16,0 1-5-16,0-5-2 16,0-9-2-16,1-1 1 15,-1-1-3-15,-2-3 0 16,0 0 7-16,0 0-3 15,2 0-4-15,0-9-2 16,2-7-54-16,2-3 1 16,-2 0 35-16,0-1 18 15,-1 2 0-15,-3 0-5 16,0 8 1-16,0 2-10 16,0 8 7-16,-5 0-35 15,-13 0 44-15,-4 21 6 16,-4 12-4-16,3 3 3 0,0 2-3 15,6 2 12-15,8-8-11 16,4-3-3-16,5-14-12 16,0-5 2-16,0-10 10 15,14 0 27-15,-1 0 18 16,0-13-27-16,1-10-18 16,-1 1-23-16,5-6-28 15,0 2 8-15,2 4 15 16,-2 4 26-16,-7 6 2 15,-3 8 3-15,-2 4 10 16,-2 0-13-16,3 16 7 0,1 7 4 16,4 2 18-16,3-1-9 15,3-8 16-15,4-2-5 16,3-10 2-16,-1-2-13 16,-1-2-14-16,-6 0 14 15,-1 0-20-15,-7-6-55 16,-3-15-122-16,-6-5-153 15</inkml:trace>
  <inkml:trace contextRef="#ctx0" brushRef="#br0" timeOffset="12855.16">20062 15151 547 0,'0'0'287'16,"0"0"-170"-1,0 0-40-15,0 0-2 0,0 0-7 16,0 0-50-16,138-10-18 16,-100 1-95-16,-9-4-155 15,-7-5-303-15</inkml:trace>
  <inkml:trace contextRef="#ctx0" brushRef="#br0" timeOffset="13968.69">21495 15383 446 0,'0'0'143'15,"0"0"-89"-15,0 0-31 16,0 0-10-16,0 0 2 15,0 0-2-15,168-256-10 16,-149 207 1-16,-3 2 7 16,-7 4 15-16,-3 5 39 15,-6 11-1-15,0 8-4 16,0 10 1-16,0 5-15 16,0 4-13-16,0 0-33 15,0 0-25-15,-10 13 13 0,-9 19 12 16,-4 3 0-16,-2 7 11 15,0 11 0-15,3 0 6 16,4 3 9-16,7 9-13 16,4-11-2-16,5-2-3 15,2-10-8-15,0-8 0 16,9-10 0-16,9-6 14 16,1-6-13-16,4-8 15 15,-3-4-15-15,3 0 11 16,1-4-12-16,0-14-31 15,3-8-3-15,2-2 2 16,-4 2 13-16,0-1 19 16,-8 6 6-16,-1 7-6 0,-5 0 7 15,-5 3-7 1,-1 8 2-16,-2 1-1 0,-3 2 12 16,0 0 3-16,0 0-16 15,0 0-15-15,0 0-17 16,-3 18 32-16,-6 8 24 15,5 1-10-15,1-1 11 16,3-1-14-16,0-3 4 16,0-4-9-16,0-8-5 15,13-6 3-15,1-4 9 16,3 0 12-16,2-8 7 16,-1-14-25-16,-5-6 1 0,-4-2 3 15,-7-2-10 1,-2 1-2-16,0-1-3 0,0 5-4 15,-11 3-7-15,-9 9-9 16,-2 7 6-16,-9 7-72 16,0 1-86-16,-1 0-166 15</inkml:trace>
  <inkml:trace contextRef="#ctx0" brushRef="#br0" timeOffset="14158.58">21663 15213 948 0,'0'0'248'0,"0"0"-158"15,0 0-68-15,0 0-12 0,0 0 5 16,0 0-10-16,229-112-5 16,-194 102-17-16,-6 2-99 15,-8-4-163-15,-8 2-204 16</inkml:trace>
  <inkml:trace contextRef="#ctx0" brushRef="#br0" timeOffset="14868.66">22485 15218 439 0,'0'0'127'16,"0"0"-86"-16,0 0-15 16,0 0 15-16,0 0-7 15,0 0-14-15,194-127 0 16,-172 102-4-16,-4-1-2 16,-2-6-8-16,-3-9 3 15,-2 3-7-15,0 0 7 0,-2 4-8 16,-2 7 6-16,-2 8 9 15,-1 6 26-15,-2 8 12 16,-2 2 12-16,0 3-13 16,0 0-53-16,0 3-14 15,0 23 14-15,-4 20 13 16,-8 18 25-16,-3 22 7 16,-3 18-2-16,-2 10-3 15,-4 13 5-15,-3-3-22 16,-2-3-6-16,0-9-12 15,0-13-1-15,6-9 3 16,8-25-3-16,4-19-7 16,4-11 3-16,5-21-60 15,-1-5-75-15,3-9-59 0,0-17 29 16,14-19-393-16</inkml:trace>
  <inkml:trace contextRef="#ctx0" brushRef="#br0" timeOffset="15138.43">22675 15208 453 0,'0'0'256'15,"0"0"-129"-15,0 0-22 16,0 0-52-16,0 0-42 16,0 0 3-16,205-113-13 15,-152 119 6-15,-2 25-4 0,-11 7-2 16,-13 5-1-16,-15 6-5 15,-12-7-4-15,-5-4 7 16,-31-2 4-16,-13-10 4 16,-4-4 23-16,-5-4-1 15,6-8-23-15,14-6-5 16,9-4-7-16,12 0-131 16,15-14-130-16,2-8-172 15</inkml:trace>
  <inkml:trace contextRef="#ctx0" brushRef="#br0" timeOffset="15904.99">23171 15388 468 0,'0'0'161'16,"0"0"-45"-16,0 0-79 15,0 0-9-15,0 0-10 16,0 0-7-16,103-188 8 16,-94 143 1-16,-7 5 10 15,-2 4-3-15,0 11 6 16,0 5 40-16,0 11-21 16,0 4-9-16,0 5-17 0,0 0-26 15,-6 0-11-15,-1 20-7 16,-2 6 18-16,0 3 0 15,7 0 0-15,2-8-6 16,0-1 5-16,0-3-14 16,11-5 6-16,7-2-11 15,4-10 18-15,0 0-10 16,3 0 2-16,-3 0-29 16,-1 0-22-16,-6 0 17 15,-7 0 37-15,0 0 7 16,-2 1-26-16,1 24 26 15,-1 7 47-15,-4 4-3 16,4-4-13-16,-2 0 3 16,2-6-11-16,-1-8-9 15,3-6-5-15,2-4-6 0,5-8 19 16,3 0 7-16,2 0 11 16,4-4-19-16,-1-16-15 15,2-4-6-15,-4-3-54 16,2 1 8-16,-5-8-18 15,-1 1 41-15,-3 1-1 16,-5-3 24-16,0 7 5 16,-4 6-1-16,-3 5-2 15,-2 2-2-15,0 7-11 16,0 8-32-16,0 0-12 16,-10 0 55-16,-5 0 2 15,-3 6 2-15,3 11 7 0,-1 4 24 16,5 6 15-1,2 6-8-15,6 7 17 0,3 1-22 16,0-2-3-16,14-2-14 16,9-9 8-16,4-9-4 15,1-6-20-15,1-13 15 16,5 0-3-16,2-14-16 16,1-11-77-16,1-12-119 15,-3 2-154-15,-3 0-217 16</inkml:trace>
  <inkml:trace contextRef="#ctx0" brushRef="#br0" timeOffset="17417.98">24101 15204 262 0,'0'0'164'0,"0"0"-95"15,0 0 4 1,0 0 66-16,0 0-52 0,0 0-29 16,23 46-8-16,-19-34-23 15,-2-7-17-15,-2-2-2 16,2 3 10-16,-2-6-15 15,0 0 10-15,0 0 20 16,0 0 30-16,0 0-32 16,0-14-21-16,-2-3-4 15,-6-2-6-15,-6-2-11 16,1 2-8-16,-6-2 19 16,2 7 0-16,1 4 8 15,3 6 2-15,-3 4 21 0,-1 0-26 16,-1 10 18-16,-3 16-18 15,4 5 0-15,5 5 8 16,4 3-12-16,8 2 1 16,0-4-2-16,0-11 12 15,20 0-4-15,2-6-1 16,2-13-4-16,1-7 11 16,2 0-1-16,-2-12 7 15,1-22-20-15,0-10-7 16,1-8-28-16,0-2-3 15,-4-4 32-15,-8 0-11 16,-4 0 17-16,-4 9 8 0,-5 8-8 16,0 15 24-1,-2 6 4-15,0 13 6 0,0 7 5 16,0 0-39-16,0 0-6 16,0 7-11-16,-4 16 17 15,-7 9 4-15,-5 3-2 16,3 11 0-16,-3 12 6 15,1 4 6-15,-1 10-10 16,1-5 2-16,5-6-4 16,6-6-1-16,4-16-2 15,0-11-5-15,14-7 3 16,7-7 3-16,6-12 5 16,2-2 2-16,2-2-4 15,5-25-3-15,0-9-55 0,-2-8-22 16,-5-4-11-16,-6 2 23 15,-4 2 37-15,-3 8 28 16,-8 7 2-16,-5 14 13 16,-1 2 15-16,-2 12 16 15,0 1-13-15,0 0-33 16,0 0-15-16,0 22 14 16,0 6 1-16,-7 8 35 15,1 4-4-15,0 4-9 16,4-3-4-16,2-10-7 15,0-1-11-15,2-12 3 16,12-8 5-16,4-6-8 0,0-4 20 16,0 0-2-1,2-14-5-15,2-12-13 16,1-1-12-16,1-10-49 0,0 3-25 16,1 1 42-16,-1 0 44 15,-3 8 2-15,-2 8-2 16,-3 5 24-16,-1 6 49 15,-3 2-43-15,-1 4-10 16,-2 0-7-16,-2 0-10 16,0 10-1-16,-3 2 2 15,-2 2 3-15,0 0 0 16,0-2-5-16,1-3 1 16,-3-8 0-16,0-1 0 15,0 0 0-15,0 0 4 0,0 0-7 16,0 0-32-16,0-8-28 15,0-12-4-15,0-1 55 16,-5 2 9-16,-1 1 0 16,-1 0 5-16,3 10 7 15,-1-1 31-15,3 9-11 16,-5 0-32-16,1 0 6 16,-5 9-9-16,-3 9 3 15,1 8 0-15,5 0 11 16,4 2-3-16,4 2-6 15,0-1-2-15,4-3 3 16,19-9 7-16,8-2 6 0,0-8 5 16,-2-5-2-1,0-2-11-15,-4 0 6 0,0-16-7 16,-6-9-3-16,-1-10 3 16,-5-2-7-16,4-11-1 15,-7-3-1-15,0-6 2 16,-1 3 6-16,-5 2-4 15,-2 11 0-15,-2 6-1 16,0 12-2-16,0 9-1 16,0 7 2-16,0 5 6 15,0 2-5-15,0 0-1 16,0 0-8-16,0 0 2 16,0 0-1-16,0 0-5 15,-6 14 12-15,-3 12 6 0,-1 2-3 16,2 8 2-16,3 12-4 15,3 6 8 1,2 4 2-16,0 3 3 0,0-5 1 16,0-7-14-16,11-14 6 15,5-5-6-15,-1-16 6 16,3-9-3-16,0-5 3 16,0 0 7-16,2-9-14 15,0-17-39-15,-6-6-36 16,-8-5-143-16,-6-2-186 15</inkml:trace>
  <inkml:trace contextRef="#ctx0" brushRef="#br0" timeOffset="17594.88">24951 15101 363 0,'0'0'324'16,"0"0"-96"-16,0 0-84 16,0 0-56-16,0 0-21 15,0 0 3-15,89-12-36 16,-58 10-16-16,-6-2-16 15,-8 4-1-15,-7 0-1 16,-10 0-20-16,0 0-70 16,0-5-137-16,-8-7-216 15</inkml:trace>
  <inkml:trace contextRef="#ctx0" brushRef="#br0" timeOffset="17752.79">24523 14888 846 0,'0'0'242'16,"0"0"-170"-16,0 0-72 15,0 0-41-15,0 0 30 16,0 0-264-16,48 49-472 16</inkml:trace>
  <inkml:trace contextRef="#ctx0" brushRef="#br0" timeOffset="18531.34">26012 14950 228 0,'0'0'163'0,"0"0"-34"15,0 0-60-15,0 0 11 16,0 0-24-16,0 0 34 16,37-46 10-16,-37 46-17 15,0 0-20-15,0 0-15 16,0 0-1-16,0 0-45 15,-13 0-2-15,-7 7 0 16,-11 15 18-16,-7 12-5 16,-1 2 6-16,-2 10 1 15,7 6-11-15,9-2 0 16,13-1-9-16,12-9-6 16,0-13 6-16,15-4 5 0,18-11 15 15,8-12 15-15,3 0-20 16,3-4-4-16,-9-22-3 15,-7-1-8-15,-13 3-10 16,-11 7-12-16,-7 0-3 16,0 12-10-16,-9 5-5 15,-18 0 40-15,-2 8 5 16,-2 20-4-16,4 6 1 16,2 2-2-16,7 1-31 15,5-2-187-15,13-17-420 16</inkml:trace>
  <inkml:trace contextRef="#ctx0" brushRef="#br0" timeOffset="22257.2">4649 17183 85 0,'0'0'122'16,"0"0"32"-16,0 0-39 15,0 0-9-15,0 0-22 16,0 0-4-16,2-4-3 16,-2 4 1-16,0 0-13 0,0 0-24 15,0 0-41 1,0 0-10-16,0 0-21 0,0 0-16 15,0 7 46-15,0 7 1 16,-2-5 23-16,2 1 1 16,0-10-18-16,0 4 0 15,0-4-1-15,0 0 17 16,0 0 12-16,7-6 24 16,9-20 31-16,6-4-72 15,2-7-9-15,-1 2-8 16,1 3 0-16,-1 1 0 15,-4 13 0-15,2 0-8 16,-8 10 4-16,-1 6-11 16,-4 2-6-16,1 2 10 15,-2 24-16-15,0 4-4 0,-3 2 19 16,-2 4 12 0,0-4 13-16,-2-1-3 0,0-9-8 15,0-8 3-15,0-7 0 16,2 0-2-16,1-7 0 15,4 0 2-15,0 0-3 16,5-10 6-16,7-16-8 16,-2-6-10-16,6 5-2 15,-3-1-6-15,-1 6 18 16,2 5-19-16,-3 0 2 16,-5 11 17-16,-4 3-15 15,-4 3 9-15,-1 0-11 0,3 14 2 16,-1 7-5-16,1 6 18 15,-2 0 4-15,-3 4 27 16,2-9-29-16,-1-9 8 16,-1-2-1-16,0-8 4 15,0-3-11-15,2 0 4 16,1 0-4-16,6 0-23 16,4-17 18-16,6-10-33 15,6 4 9-15,0-4 19 16,-2 5-13-16,0 4 15 15,-4 4 4-15,-8 10-2 16,-2 4-2-16,-6 0-5 0,-5 4 10 16,2 14 3-16,-2 10 14 15,0 2 35-15,2-4-21 16,-2-3-10-16,2-5 0 16,0-4-8-16,0-6 0 15,1-6-8-15,2-2 4 16,-1 0-1-16,3 0-5 15,8-2 2-15,3-20-9 16,5 0-79-16,1-4-17 16,-2 3 5-16,0 2 76 15,-3 7-16-15,-4 4 31 16,-5 1 7-16,0 9 29 16,-6 0 7-16,3 0-26 0,-1 10 23 15,2 8 52 1,0 4-28-16,-1-5-17 0,2 0-16 15,0 2-13-15,-2-9 2 16,1-2-11-16,1-4 0 16,0-4-4-16,2 0 17 15,3 0-7-15,1-4 8 16,-1-18-16-16,-1-5-68 16,-2-4-41-16,-1-1 8 15,-4-2-7-15,-6 1 64 16,0 3 33-16,0 9 11 15,-2 6 62-15,-8 5 9 16,2 6 12-16,-1 4-29 16,-5 0-21-16,-1 9-28 15,-5 14-5-15,4 0 5 16,0-2 2-16,3-3 4 0,5 4-3 16,0-4 3-16,6 0 0 15,2 1-6-15,0-7-5 16,0-7-10-16,16-5 8 15,4 0 2-15,7 0 41 16,4 0-15-16,2-14-8 16,4-8-18-16,-4-5-15 15,-4 1-32-15,-2-1 0 16,-6 10 39-16,-5-2 2 16,-3 15 3-16,-6 1 1 15,-2 3-10-15,-3 0-12 0,0 7-4 16,-2 15 25-16,0 4 3 15,0-2 41-15,0 2-32 16,0-8 19-16,0-4-7 16,0-6-9-16,0-3-6 15,0-5 0-15,0 0 5 16,0 0 21-16,0 0-19 16,3-18-13-16,10-5-76 15,3-7 23-15,1 6 26 16,1 2 20-16,-3 4-7 15,1 6 14-15,-5 2 15 16,1 6 1-16,-3 4 7 0,-1 0-13 16,0 0-7-16,-2 0 7 15,1 18 24-15,-1 1 8 16,0 6 15-16,2-3-17 16,-2 1-12-16,3-6-17 15,0-7 5-15,0-1-16 16,2-6 5-16,7-3-3 15,2 0 14-15,2-7 17 16,5-16-25-16,-4-3-8 16,-4-2-39-16,-3-4-7 15,-3-2 26-15,-1-2 7 16,-3 0 10-16,-3-4 3 16,-2 8 0-16,-4 9 1 0,0 7 6 15,0 11 1 1,0 0 5-16,0 5 9 0,0 0-14 15,0 0-7-15,0 0 6 16,0 0 3-16,0 0-10 16,0 10-25-16,0 17 25 15,-6 3 26-15,-1 12-8 16,3 2-7-16,0 0-3 16,4 0-2-16,0-7-1 15,0-6 1-15,0-4-12 16,11-13 4-16,1-6-4 15,7-8 6-15,-1 0 24 0,-1 0-3 16,4-15-4 0,-4-11-17-16,1-6-26 0,-3-7-13 15,-3-10-36 1,-1-1 30-16,-5-2 25 0,0 6 19 16,0 7 1-16,-4 12 17 15,0 9 13-15,0 9-7 16,-2 4 6-16,0 5-9 15,0 0-20-15,0 0-1 16,0 0-31-16,0 10-2 16,0 16 34-16,0 13 14 15,-4 4 12-15,0 4-8 16,4 8-1-16,0-6-1 16,0 0-9-16,0-9-1 15,0-6 8-15,0-6-8 0,0-15-5 16,2-8-1-16,2-5-4 15,1 0 4-15,-1 0 2 16,2-9 15-16,6-13-17 16,3-5-32-16,3 1-27 15,3-1-5-15,-2 0 25 16,4 5 34-16,-3 8 5 16,2 0 0-16,-2 10-10 15,1 4 10-15,-6 0 1 16,-1 0 12-16,-6 0 3 15,-1 14 6-15,-3 2 14 16,0-2 0-16,2-4-17 0,-4-2 0 16,2-4-8-16,-2 2-7 15,0-6 1-15,1 0 7 16,-1 0 9-16,4-6-12 16,6-11 5-16,1-9-14 15,3-1-13-15,-5-4-20 16,0 4 25-16,-6 5 8 15,-3 8 7-15,-2 4 4 16,0 10 11-16,0 0-22 16,0 0-13-16,-4 0-21 15,-6 18 34-15,4 0 8 16,6-1-8-16,0-2 0 16,0 4-1-16,16-2 1 0,5 1 19 15,0-2 19-15,-6-2-16 16,-8-4-1-16,-5-2-6 15,-2 0-15-15,0-2 0 16,0 2-3-16,-16 3 3 16,-3-8 3-16,-6 1-2 15,-2-4-1-15,-2 0-57 16,0 0-67-16,2-18-93 16,5 0-103-16</inkml:trace>
  <inkml:trace contextRef="#ctx0" brushRef="#br0" timeOffset="22432.1">6636 16772 681 0,'0'0'388'0,"0"0"-255"16,0 0-75-16,0 0-34 16,0 0-16-16,0 0-1 15,200-58-7-15,-173 49-27 16,-11 8-164-16,-9-8-208 15</inkml:trace>
  <inkml:trace contextRef="#ctx0" brushRef="#br0" timeOffset="23666.39">7659 16932 25 0,'0'0'214'16,"0"0"-193"-16,0 0 6 15,0 0 45-15,0 0 2 16,0 0 62-16,33-54 42 16,-31 50-57-16,-2-1 7 0,0 2-25 15,0 3-26 1,0 0-56-16,0 0-21 0,0 0-14 16,0 0 10-16,-6 3-7 15,-5 16 11-15,-3-1 7 16,5 5 1-16,3-2-7 15,6 5 0-15,0-3-1 16,0-6-5-16,8 1 0 16,15-7 3-16,4-11 2 15,4 0 31-15,5-14-7 16,-1-18-9-16,-4-3-15 16,-4-11-1-16,-9-6-52 15,-11 2-17-15,-7 1 31 0,0 10 10 16,-21 10 29-16,0 12 18 15,0 8 34-15,5 6-2 16,3 3-22-16,5 0-20 16,2 7-8-16,6 11-11 15,0 5 1-15,0 4 4 16,14 4 0-16,13-5 6 16,4 2 0-16,3-10 8 15,-1-10 11-15,-2-4-8 16,-2-4-2-16,0-4 8 15,3-22-3-15,-3-14-6 16,2-5-8-16,-4-1-5 0,-7-8-6 16,-3 7 11-16,-6-4 0 15,-4 7 5-15,-4 10-4 16,-3 10 21-16,0 6-3 16,0 14 8-16,0 4 2 15,0 0-29-15,0 4-4 16,0 31-39-16,0 23 43 15,0 11 38-15,0 15-7 16,0 5-15-16,0 1-6 16,-10 4-4-16,-1-2-1 15,-2-6-4-15,2-10 4 16,0-18 0-16,2-14-2 16,2-17-3-16,4-13-34 15,3-14-46-15,0 0-98 0,0-27 92 16,3-19-574-16</inkml:trace>
  <inkml:trace contextRef="#ctx0" brushRef="#br0" timeOffset="23849.29">8200 16915 900 0,'0'0'160'0,"0"0"-126"15,0 0 0-15,0 0 0 16,0 0-34-16,0 0-16 15,-15 0 9-15,46-5 7 0,9-13 69 16,2-5-69 0,3 2-7-16,-7-5-168 0,-9 2-255 15</inkml:trace>
  <inkml:trace contextRef="#ctx0" brushRef="#br0" timeOffset="24521.05">9525 16808 555 0,'0'0'148'16,"0"0"-148"-16,0 0 19 15,0 0-25-15,0 0 13 16,0 0 6-16,135-113-9 16,-112 95 4-16,-8 0-1 15,-5-4-1-15,-8-3-6 16,-2 0 0-16,0-1 2 15,0 0-1-15,0-1-1 16,0 6 4-16,-4 7 5 16,-4 0 21-16,6 4 23 15,-2 6 14-15,1 4-2 16,3 0-10-16,-2 0-31 16,0 0-24-16,-4 24-8 15,-3 20 8-15,-5 14 33 16,1 12 29-16,1 10-15 0,4 3-17 15,3 5-4-15,3 0-17 16,2-10 7-16,0-8-11 16,0-12 4-16,0-17-9 15,0-15 1-15,0-12-3 16,0-11-13-16,5-3-129 16,-1 0 35-16,0-17-11 15,-2-17-390-15</inkml:trace>
  <inkml:trace contextRef="#ctx0" brushRef="#br0" timeOffset="25406.26">9546 16878 908 0,'0'0'149'0,"0"0"-133"16,0 0-2-16,0 0-8 15,0 0 63-15,0 0-58 16,155-18 3-16,-115 6-6 15,-4-2 0-15,-5-4-4 16,-4-4 0-16,-5 0-4 16,-5-1-6-16,-5 2-18 15,-3 7 9-15,-7 4 15 16,0 1 2-16,-2 9-2 16,0 0-4-16,0 0-12 15,0 0-4-15,0 0 6 0,0 4-22 16,-9 18 36-16,3 2 17 15,-1 7 4-15,4 1-1 16,3-6 2-16,0-4-16 16,0 0 0-16,0-5-3 15,8-6-2-15,3-2-1 16,2-9 0-16,5 0 5 16,2 0 25-16,2-15-10 15,2-7-10-15,-1-8-10 16,-4-2-9-16,-5 0-23 15,-1 1 5-15,-3-1 4 16,-1 10 21-16,-1 0 2 0,-4 8 3 16,4 7-3-16,-6 2 0 15,-2 5 4-15,0 0 3 16,0 0-7-16,0 0-27 16,0 5 25-16,0 16 2 15,0 6 39-15,0 5-26 16,0-1-3-16,13 4 2 15,3-7-7-15,-1-6 2 16,3-8-7-16,0-11 0 16,6 2 8-16,5-5 6 15,3-5 4-15,1-16-3 16,-2-5-5-16,-4-2-10 16,-4-4-28-16,-3-7-20 15,-5 2 14-15,-4-2 20 16,1 4-1-16,-4-2 9 0,-3 9 6 15,-3 6 0-15,0 5 11 16,-2 0 27-16,0 7-15 16,0 6 6-16,0 0-29 15,0 4 6-15,0 0 0 16,0 0-5-16,0 0-1 16,0 0-4-16,0 0 2 15,-2 16 4-15,-7 12 13 16,3 9 21-16,-1 2-23 15,2 5 0-15,1 5-2 0,4-4-5 16,0 3-4 0,0-5 0-16,0-5-2 0,2-10 5 15,9-10-5-15,0-14-5 16,0 1-1-16,5-5 6 16,4 0 11-16,4-20-11 15,-1-6-155-15,-7-6-152 16</inkml:trace>
  <inkml:trace contextRef="#ctx0" brushRef="#br0" timeOffset="25603.25">10356 16659 918 0,'0'0'226'0,"0"0"-120"15,0 0-48-15,0 0-20 0,0 0-23 16,0 0-10-16,160-40 7 15,-129 33-6-15,-6-4-6 16,-11 3-45-16,-5 4-54 16,-9 1-91-16,0 0-114 15,0 3-441-15</inkml:trace>
  <inkml:trace contextRef="#ctx0" brushRef="#br0" timeOffset="26846.79">10428 16834 371 0,'0'0'197'0,"0"0"-100"0,0 0-33 16,0 0-5-1,0 0 85-15,0 0-56 0,113-4-49 16,-74-15-13-16,-4 2-19 16,-4-1 7-16,-2-5-14 15,-9 1 7-15,0 0-7 16,-2-4-19-16,0 6-10 15,-5-2 24-15,-2 5 5 16,-6 5 6-16,-1 5-1 16,-4 7 8-16,0 0 12 15,0 0-25-15,0 0-10 16,0 0-25-16,0 10 35 16,0 8 6-16,-7 8 33 15,3 6-9-15,0 0-7 16,4 7-1-16,0-3-15 0,0-4 1 15,0-2 8-15,2-7-11 16,9-11-4-16,3-5-2 16,5-7 8-16,8 0 7 15,4-19 12-15,2-8-12 16,-4-4-14-16,-2-4-15 16,-4-2-27-16,-1 2-24 15,-2-1 24-15,-2 5 31 16,-3-1 11-16,-3 14 3 15,-6 0 15-15,-1 14 4 16,-5 0 26-16,0 4-10 16,0 0-38-16,0 0-5 0,0 0-3 15,0 14 8-15,0 9 19 16,-2-2-3-16,-1 5-4 16,1 2-7-16,2 6 6 15,0-2-4-15,0-1 6 16,9-7-12-16,9-2 8 15,2-10-7-15,2-10 8 16,1-2 10-16,-1 0 0 16,0-10-6-16,-2-16-5 15,1-3-1-15,-4-1-6 16,-1-1 2-16,-1-5-4 16,-1-5-6-16,-3 5 2 15,0-3 4-15,0 8 1 0,-4 9 4 16,-1 4-2-16,-1 8 4 15,-5 6 11-15,0 4 1 16,0 0-19-16,0 0-22 16,-5 14 14-16,-8 8 8 15,2 4 4-15,2-3-4 16,7-2 4-16,2-3-8 16,0-4 4-16,6 0-20 15,15-6 3-15,3-4 14 16,3-2-3-16,2 2-6 15,-7 4-3-15,-4-4-2 16,-7 6 15-16,-9-1-7 0,3 4 8 16,-5 1-6-16,0 3 7 15,0-3 1-15,2-1-1 16,1-8 1-16,1 0 5 16,-4-5-5-16,4 4 0 15,-2-4 14-15,5 0-10 16,9 0 7-16,1-4 6 15,10-10-7-15,2-4-5 16,2-4-6-16,3 0-2 16,-3-6-2-16,-4-2-20 15,-5-1 13-15,-4-6 4 16,-5 5 1-16,-4 6 0 16,-9 4 1-16,0 8 0 15,0 6-4-15,0 4-15 16,0 4-17-16,0 0 9 0,-11 0 14 15,-5 0 1-15,1 0 14 16,-1 12 5-16,-1 6-2 16,1 0 1-16,0 8 5 15,5 6 26-15,6 0 4 16,5 2 0-16,0-2 4 16,21-9-17-16,16-10-5 15,11-13-1-15,4 0 20 16,0-8-23-16,-5-16 1 15,-7-12-15-15,-11-2-1 16,-8-2-41-16,-15 4-24 16,-6 8-72-16,-2 5-90 0,-19 6-460 15</inkml:trace>
  <inkml:trace contextRef="#ctx0" brushRef="#br0" timeOffset="29230.96">13004 16647 5 0,'0'0'215'0,"0"0"-133"16,0 0-3-16,0 0-6 15,0 0 0-15,0 0 5 16,16-6 15-16,-16 2-12 16,0 0 4-16,0-5-29 15,0 0-36-15,0-5-10 16,0-1-8-16,0 0-2 0,0-9 0 15,-11 6-2-15,-3 2 17 16,4 2-13-16,-2 6 26 16,-1 4 6-16,2 4 1 15,-7 0-25-15,0 0-4 16,0 21-2-16,-2 2 12 16,3 7-2-16,-2 7 14 15,7 2-17-15,2 1-11 16,8 4 4-16,2-7-3 15,0-9-2-15,6-10-4 16,10-11 5-16,-1-7 15 16,8-3 1-16,4-26 29 0,0-14-29 15,2-11-6-15,-5-4-10 16,-2 0-9-16,1-5-7 16,-7 5 8-16,-3-4 7 15,-5 4-6-15,-2 3 2 16,-6 11-19-16,0 14 22 15,0 13-9-15,0 10-3 16,0 7 5-16,0 0-9 16,0 5-25-16,-10 18 43 15,-1 17 18-15,2 4-2 16,0 1 14-16,2 4-2 16,1 0-1-16,4 1-5 15,2 2-15-15,0 2 11 0,0-4-11 16,0-6 5-16,0-7-10 15,2-7 0-15,9-7-4 16,3-6-17-16,1-11 19 16,5-6 17-16,5 0-7 15,2-6 20-15,4-16-21 16,4-9-9-16,1-1-28 16,2 3-21-16,-1-4 7 15,-2 1 15-15,-7 6 25 16,-4 8 2-16,-6 4-2 15,-7 7 1-15,-1 7-2 16,-8 0-1-16,2 0 4 0,-1 0 7 16,1 3 5-16,0 11 29 15,0 4-27-15,-1 0 1 16,-3-4-9-16,0 3 3 16,0-4 3-16,2-5-11 15,-2-2 2-15,2-6 0 16,-2 0 0-16,0 0 6 15,0 0-1-15,0 0 4 16,0 0-3-16,0 0-3 16,0-14-6-16,0-4-27 15,0 0 15-15,0-4 6 16,0 0-6-16,0 0-6 16,0 7 14-16,0 8-10 15,-2 7-15-15,-9 0 11 16,-2 0-14-16,-5 7 32 0,-5 20 11 15,-1 5-9-15,4 4 7 16,2 0-9-16,9-4 4 16,3-6-4-16,4-4 0 15,2-8-7-15,0-1 4 16,0-13-2-16,0 0 5 16,8 0 8-16,11-22 24 15,6-10-32-15,4 1-32 16,-2-1-14-16,0 3 9 15,-6 6 27-15,-6 9 8 16,-6 5 2-16,-2 9 0 16,-5 0 23-16,0 0-23 0,2 9 6 15,-2 14 52-15,7 3-17 16,-1 1-10-16,5-1-9 16,0 1-2-16,0-8-11 15,0-6-9-15,-3-5 0 16,1-8 3-16,3 0 9 15,-1-8 7-15,2-19-3 16,1-9-9-16,0 0-7 16,-3-12 0-16,0 2-11 15,-4-2 9-15,2 2 2 16,-2 6 0-16,-2 0 8 16,2 10 5-16,-5 2-3 15,-2 10-1-15,0 9 3 0,-2 6-4 16,0 3-5-16,0 0-3 15,0 0-24-15,0 3-16 16,-6 24 40-16,-12 8 0 16,1 9 7-16,3 2-6 15,7 7-1-15,7 1 0 16,0-4-4-16,0-2 8 16,11-7-2-16,5-9 4 15,-3-10-6-15,3-9-9 16,-1-9 9-16,1-4 8 15,7-4 11-15,4-17-2 16,2-8-17-16,2 0-15 0,0 0-12 16,0 0-14-16,-2 4 5 15,-7 9 21-15,-6 6 14 16,-8 3-2-16,-3 2 6 16,-3 5 7-16,-2 0 0 15,0 0-10-15,0 5 0 16,2 12 18-16,-2-1 3 15,2 2-7-15,1 1-11 16,0-10 7-16,-1-1-9 16,-2-4-1-16,2-4 2 15,-2 0 1-15,0 0 5 16,0 0 3-16,0 0 8 16,2-12-14-16,0-9-5 15,-2-2-33-15,0 5 12 16,0 1-26-16,0-2 22 0,0 4 21 15,0 8-8-15,0 2-2 16,-2 5 10-16,-10 0-9 16,-3 5 13-16,-10 17 23 15,1 9-9-15,-3 8-12 16,3 1 21-16,8-3-23 16,7-1-1-16,7-14-2 15,2-9 3-15,0-4-9 16,0-9 9-16,0 0 3 15,11-4 17-15,5-18 9 16,4 0-29-16,0-5-18 16,0 3-80-16,2 2-19 0,0 0 41 15,-3 8 65-15,-2 7-5 16,-1 2 16-16,-1 5 37 16,1 0-1-16,4 22 26 15,2 8 10-15,5 7-13 16,0-10-22-16,-5 0-12 15,-4-10-16-15,-6-8-3 16,-6-9-2-16,3 0-3 16,-1 0-1-16,2-18-45 15,-6-8-158-15,-4-9-123 16</inkml:trace>
  <inkml:trace contextRef="#ctx0" brushRef="#br0" timeOffset="29461.27">13983 16423 621 0,'0'0'409'0,"0"0"-266"15,0 0-75-15,0 0-11 16,0 0-57-16,0 0 5 16,0 0 24-16,111-22 4 15,-48 9 2-15,-8 8-28 16,-14-3 5-16,-15 3-8 15,-10 4-3-15,-12 1-1 16,1 0-86-16,-3 0-257 0,-2 0-474 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22T04:25:16.8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2710 2421 84 0,'0'0'69'15,"0"0"11"-15,0-3-31 16,0-3-30-16,2-2-12 0,0 0 5 16,-2 1 17-1,2 0 77-15,-2 1 18 0,0 2 13 16,3-5-50-16,-3 2-14 16,3-1-7-16,-3-2 9 15,0 3-5-15,2 4 9 16,-2-1-19-16,0 2 4 15,2-3-13-15,0 0-6 16,-2-2-21-16,2-2 0 16,-2 5-5-16,0 1 0 15,0 3-11-15,0 0-8 16,0 0-9-16,0 21-7 16,-18 25-5-16,-11 24 21 15,-4 12 3-15,-3 7 4 16,9-4-5-16,-2-8-1 0,5-11 6 15,0-12-7 1,3-14 0-16,11-13 3 0,0-14-2 16,10-9 5-16,0-4 6 15,0-12 10-15,0-30-22 16,12-18-23-16,13-14-7 16,0-4 5-16,7 0 8 15,-1 1 0-15,-2 9 17 16,5 8 0-16,-3 9 0 15,-5 10 2-15,-1 8 6 0,-7 12 0 16,-5 9 7 0,-3 3 0-16,-6 8 1 0,-4 1-5 15,0 0-1-15,2 0-10 16,7 25-4-16,5 23-9 16,1 22 13-16,1 15 7 15,-5 5-3-15,-5 3 1 16,3-10-5-16,-4-10 8 15,-3-18-8-15,-2-23-1 16,0-11 0-16,0-12-29 16,0-9-58-16,0 0-67 15,-20-13 10-15,-7-19-299 16</inkml:trace>
  <inkml:trace contextRef="#ctx0" brushRef="#br0" timeOffset="728.33">2485 2705 966 0,'0'0'280'16,"0"0"-197"-16,0 0-43 16,0 0-16-16,0 0-24 15,0 0 0-15,152 12 46 16,-75-12-17-16,-3-4-17 16,-7-18-5-16,-9-5 1 15,-12-1-3-15,-7 6-5 16,-16 7-21-16,-8 4 11 15,-9 10 0-15,-2-1-5 16,-4 2-5-16,3 0 13 0,-3 0-5 16,0 0-4-16,0 7-6 15,3 18 16-15,3 6 6 16,-2 1 1-16,-1-7 5 16,1-9 8-16,-2-8-4 15,0-8-2-15,3 0 0 16,-3 0 7-16,5 0-3 15,2-23 9-15,-3-3-21 16,-4-9-6-16,-2-5-16 16,0-1-30-16,0 3-7 15,0 6 28-15,-6 8 29 16,-1 12 2-16,-1 10 40 16,-2 2-40-16,-5 6-2 0,-5 25 1 15,-5 8 1-15,0 5 9 16,10 2-2-16,7 3 3 15,2-3 1-15,6 1 4 16,0-6-15-16,19-9-2 16,7-10 2-16,6-10 7 15,1-12 9-15,5-2-1 16,2-34-14-16,-2-13-1 16,-5-12-46-16,-8-3 18 15,-8-3 13-15,-1 1 13 16,-3 2 2-16,-1 8 8 15,-3 10-2-15,-3 14 13 0,-1 14 18 16,0 10-12 0,-5 6 6-16,0 2-26 0,0 0-5 15,0 19-24-15,2 20-8 16,-2 12 32-16,0 10 14 16,0 3 4-16,0 1-9 15,0-7-9-15,0-10 9 16,0-8-5-16,0-14 0 15,-5-13-4-15,-4-6-48 16,-6-7-76-16,-1 0-53 16,-1-30-98-16</inkml:trace>
  <inkml:trace contextRef="#ctx0" brushRef="#br0" timeOffset="909.24">3205 2537 655 0,'0'0'475'0,"0"0"-321"16,0 0-109-16,0 0-4 15,0 0-19-15,0 0-13 16,49 0 15-16,-16 0 0 16,-2 0-5-16,-4-9-10 15,-4-3 4-15,-3-3-13 16,-7 0-13-16,-2 3-95 16,-9 5-167-16,1 0-383 15</inkml:trace>
  <inkml:trace contextRef="#ctx0" brushRef="#br0" timeOffset="1957.7">3515 2525 696 0,'0'0'327'0,"0"0"-199"16,0 0-19-16,0 0-10 16,0 0-65-16,0 0-29 15,-6 0-1-15,6 0-4 16,0 9-4-16,-8 20-5 15,2 10 9-15,-3 14 0 16,5 1-6-16,4-2 6 16,0-6 0-16,0-14 0 15,0-9-8-15,0-16 4 16,8-7-11-16,3 0 15 16,5-18 35-16,1-12-19 0,-3-7-16 15,-1-2-14 1,-1-1-4-16,-1-1-11 0,5-1-5 15,-1 3 27-15,3 2 6 16,-3 14-8-16,-3 6 9 16,-7 13 5-16,-5 4 11 15,0 0-16-15,0 12-27 16,-3 16 27-16,-8 13 41 16,0 0-3-16,0 6-12 15,6-1 4-15,5-6-12 16,0-4-13-16,0-6-5 15,9-11 1-15,9-4 5 0,4-9-4 16,5-6-2 0,2 0-10-16,2-14-47 0,0-12-80 15,-4-6-67-15,-2-4-39 16,-1 0-116-16,0 4 323 16,-5 4 36-16,-6 8 249 15,-4 8-49-15,-7 4-94 16,1 6 28-16,-3 2-51 15,0 0-18-15,0 0-32 16,0 0-8-16,0 0 13 16,0-3 0-16,0-1-12 15,-3-1-13-15,-4 1-5 16,-4 4-8-16,-5 0 0 16,-3 0-3-16,-6 5-3 15,0 23 4-15,0 6-3 0,4 4-3 16,5 1 7-16,9-5-3 15,5-8 2-15,2-8-10 16,0-10-17-16,0-6-31 16,0-2 19-16,0 0 18 15,5-6 20-15,7-16-14 16,2-4-38-16,4-8-45 16,2 0 12-16,0 0 79 15,-2 10 9-15,-7 10 19 16,-2 11 66-16,-5 3-31 15,5 5-53-15,5 21 0 16,1 6 43-16,5 0-14 0,1-2-14 16,0-7 13-16,-2-6-16 15,-9-9-8-15,-2-4 4 16,-6-4-5-16,5 0 11 16,3-14 11-16,9-21-12 15,1-8-14-15,-3-11-26 16,-1-11-11-16,-3-9-4 15,1-2 33-15,-3 0 8 16,0 12 3-16,-4 18 42 16,-5 19 32-16,3 18-2 15,-5 9-38-15,0 0-37 16,0 19-6-16,0 24-5 16,0 16 11-16,0 8 17 15,-3 5-13-15,-1 2-2 16,4-4 1-16,-3-3-1 0,3-11-2 15,0-17-135-15,3-20-233 16</inkml:trace>
  <inkml:trace contextRef="#ctx0" brushRef="#br0" timeOffset="2236.54">4726 2238 484 0,'0'0'547'0,"0"0"-433"16,0 0-13 0,0 0-26-16,0 0-41 0,0 0-31 15,0-18-3-15,4 45 0 16,-2 18 18-16,0 14 33 16,-2 14-24-16,0 4-3 15,-4 3-14-15,-12-6-3 16,-1-8-2-16,3-12 1 15,1-14-6-15,1-16-32 16,3-12-73-16,1-12-85 16,-1-9-31-16,4-26-248 15</inkml:trace>
  <inkml:trace contextRef="#ctx0" brushRef="#br0" timeOffset="2528.37">4728 2296 777 0,'0'0'227'0,"0"0"8"15,0 0-124-15,0 0-56 16,0 0-42-16,0 0-13 16,111-137-1-16,-93 137 1 15,-2 0 0-15,-5 22 0 16,-7 12-14-16,-4 8-9 16,-9 13 8-16,-26 9 15 15,-15 0 10-15,-3 0-5 16,6-13 5-16,14-19-10 15,17-14 5-15,14-17 0 16,2 2 15-16,0-2-2 16,27 6-17-16,10 8 33 0,15 8-24 15,10 9-10-15,3 0-23 16,-5-2-95-16,-6-18-209 16,-17-12-571-16</inkml:trace>
  <inkml:trace contextRef="#ctx0" brushRef="#br0" timeOffset="3743.89">5169 2645 674 0,'0'0'190'16,"0"0"-109"-16,0 0-55 16,0 0-5-16,0 0-16 0,0 0 9 15,53-60 6-15,-53 44 10 16,0-2 20-16,-2-1 0 15,-6 3 1-15,-2 6 5 16,3 5-13-16,-1 2-20 16,-1 3-23-16,-3 0-4 15,-3 25-1-15,-3 7-16 16,1 10 16-16,1 4 5 16,3 2 0-16,3-1-3 15,6-4 3-15,2-9 0 16,2-12 5-16,0-8 2 15,0-8-7-15,0-6 1 0,2 0-1 16,18-18 8-16,7-14-8 16,7-11-70-16,-1 0 15 15,-4-1-39-15,-2 6 46 16,-10 5 48-16,-3 15 10 16,-10 8 46-16,-2 8-5 15,-2 2-27-15,0 2-24 16,0 25-16-16,0 9 16 15,-2 8 51-15,-4-3-28 16,4-4-10-16,2-7-5 16,0-10 3-16,0-6-8 15,0-8 4-15,0-4-2 16,0-2-2-16,8-2 10 16,13-26-13-16,5-13-46 15,10-10-46-15,-3 1 31 0,-6 4-2 16,-5 10 55-16,-8 14 8 15,-10 11 53-15,0 11 45 16,-4 0-83-16,0 16 15 16,0 19-21-16,0 7 43 15,0-1-20-15,0 3-17 16,0-7-4-16,0-9-3 16,0-9-4-16,0-10-1 15,0-7-2-15,0-2 7 16,0 0 5-16,0 0-8 15,7-4-5-15,11-20-21 16,1-10-52-16,8-6 37 0,-2 1 32 16,-5 2 4-16,-2 15 9 15,-9 7 50-15,-4 14 13 16,-3 1-42-16,0 0-27 16,4 22-3-16,1 15 0 15,5 5 15-15,1-1-8 16,3-9-1-16,-1-12 3 15,-3-9-8-15,-4-4-1 16,-4-7-15-16,3 0-1 16,3-24 15-16,2-14-74 15,7-11-62-15,2-9-1 16,2-3-3-16,-1-6 74 16,3 5 67-16,-3 4 98 15,-2 9 40-15,-6 20-8 16,-10 12-25-16,-2 12-38 0,-2 5-54 15,0 0-13-15,0 14-35 16,-11 10 35-16,-7 6 7 16,-4 6-3-16,-1 4 4 15,6 2-6-15,-1 4 4 16,5-2-6-16,5-1 7 16,8-5-1-16,0-6 1 15,4-4-5-15,19-10-4 16,4-6 4-16,4-10 11 15,1-2 1-15,-8-11-2 16,-3-16-12-16,-8-7-7 16,-2-2-12-16,-6-3 7 0,-1 3-3 15,-2 2 9-15,-2 6 5 16,0 8 1-16,0 10-6 16,0 10 1-16,0 0-1 15,0 20-23-15,0 23 29 16,0 12 12-16,0 1 9 15,4-1-16-15,21-11-2 16,4-10 3-16,-2-14-6 16,0-16 0-16,-1-4-141 15,-1-34-202-15</inkml:trace>
  <inkml:trace contextRef="#ctx0" brushRef="#br0" timeOffset="4737.8">2547 3319 231 0,'0'0'244'0,"0"0"-133"15,0 0-61-15,0 0 17 16,0 0 48-16,0 0-26 16,-78 0-31-16,63 0-10 15,6 0 8-15,0 0 1 16,9 0 16-16,0 0-4 16,0 0-6-16,4 0-26 15,39 0-26-15,44-6 9 0,51-11 10 16,56-4-23-16,51 4 3 15,47-1 7-15,38 7-11 16,29 11-4-16,-2 0 1 16,-14 19 2-16,-31 11-4 15,-40 1-1-15,-40-6 0 16,-49-9-6-16,-46-7 6 16,-40-9 34-16,-35 0 3 15,-26 0 9-15,-19 0 4 16,-14-3-9-16,-3 2 6 15,0-2-17-15,0 3-17 16,0 0-13-16,0 0-19 0,0 0-105 16,-18 0-71-16,-18 0-206 15</inkml:trace>
  <inkml:trace contextRef="#ctx0" brushRef="#br0" timeOffset="5586.74">4070 3828 669 0,'0'0'243'15,"0"0"-68"-15,0 0-42 16,0 0-39-16,0 0-13 15,0 0-42-15,6-39-22 16,-6 39-4-16,0 0-7 16,0 0-6-16,0 16-7 0,0 29 0 15,0 17 7-15,0 16 4 16,0 0-3-16,-6-4-1 16,-5-7 9-16,4-17-4 15,0-13-2-15,5-5-3 16,-2-11 2-16,-1-5-7 15,3 0-72-15,0-4-122 16,0-5-173-16</inkml:trace>
  <inkml:trace contextRef="#ctx0" brushRef="#br0" timeOffset="6008.76">3987 5031 770 0,'0'0'225'0,"0"0"-91"16,0 0-27-16,0 0-23 16,0 0-43-16,0 0-36 15,65-152 4-15,-43 140 25 16,1 5-33-16,1 7-2 15,5 0-6-15,5 12 7 0,-1 16 2 16,-6 7-2-16,-4 5-3 16,-17 2-7-16,-6 4-13 15,-4 4 12 1,-27 7 11-16,-10-3 2 0,-3 0 0 16,-2-8 6-16,9-12-6 15,12-14 19-15,12-10-2 16,13-10 4-16,0 0 8 15,0 0-3-15,29-8 0 16,9-9 4-16,11-2-13 16,6 4-19-16,-1 10-48 15,2 5-85-15,-7 0-204 16,-13 8-549-16</inkml:trace>
  <inkml:trace contextRef="#ctx0" brushRef="#br0" timeOffset="6502.67">4086 6011 468 0,'0'0'591'0,"0"0"-417"15,0 0-76-15,0 0-51 16,0 0-29-16,0 0-7 0,123-77 2 16,-88 77-8-1,-6 0-2-15,-10 7-3 0,-7 15-6 16,-10 5 1-16,-2 4-13 16,0 5 13-16,-27 3 5 15,-6 5 0-15,-10 0 0 16,3 1 0-16,3-6 4 15,6-5 0-15,10-12-4 16,10-8 3-16,9-7-6 16,2-7-19-16,5 0-4 15,28 0 26-15,14-3 4 16,8 2-4-16,1 1 0 16,-11 1-3-16,-18 13 1 0,-14 2-2 15,-13 4 4 1,-7 2 16-16,-32 9 27 0,-17 0-1 15,-9 1-25-15,-3 1-2 16,6-8-8-16,6-4-7 16,16-7-32-16,20-14-111 15,20 0-182-15,0-16-657 16</inkml:trace>
  <inkml:trace contextRef="#ctx0" brushRef="#br0" timeOffset="6700.05">3062 7761 521 0,'0'0'54'0,"0"0"-54"15,0 0-218-15</inkml:trace>
  <inkml:trace contextRef="#ctx0" brushRef="#br0" timeOffset="7142.06">4302 7560 1289 0,'0'0'172'0,"0"0"-113"16,0 0-8-16,0 0-28 16,0 0-23-16,0 0 0 15,-2-17-45-15,2 27-55 16,0 20-340-16,-4 9-110 16</inkml:trace>
  <inkml:trace contextRef="#ctx0" brushRef="#br0" timeOffset="7280.96">4311 8351 498 0,'0'0'195'0,"0"0"-84"16,0 0-68-16,0 0-43 16,0 0-258-16</inkml:trace>
  <inkml:trace contextRef="#ctx0" brushRef="#br0" timeOffset="7419.71">4367 8985 883 0,'0'0'113'0,"0"0"-77"16,0 0-36-16,0 0-48 15,0 0-401-15</inkml:trace>
  <inkml:trace contextRef="#ctx0" brushRef="#br0" timeOffset="7989.34">4088 9673 881 0,'0'0'243'0,"0"0"-83"15,0 0-51-15,0 0-42 16,0 0-33-16,0 0-22 16,7-34-12-16,-7 51-8 15,0 24-10-15,-5 27 18 16,-9 16 3-16,-3 6 1 0,1-3 1 15,3-12 3-15,9-14-8 16,4-15-28-16,0-15-97 16,29-23-208-16,8-8-200 15</inkml:trace>
  <inkml:trace contextRef="#ctx0" brushRef="#br0" timeOffset="8303.19">4460 9814 656 0,'0'0'199'0,"0"0"-105"0,0 0-4 16,0 0-54-16,0 0-36 15,0 0-15-15,-14 11-3 16,-5 29 18-16,1 13 3 16,5 3 29-16,6 2 20 15,7-1-8-15,0-6-20 16,7-10-13-16,17-15-8 15,7-16 24-15,5-10-23 16,6-12 86-16,1-33-29 16,-3-14-46-16,-11-11-6 15,-14-3-6-15,-10 7-3 16,-5 9-9-16,-7 15-8 16,-22 21-8-16,-5 16-29 15,-6 5-55-15,1 20-102 0,12 8-256 16</inkml:trace>
  <inkml:trace contextRef="#ctx0" brushRef="#br0" timeOffset="8428.12">5147 10069 740 0,'0'0'0'0,"0"0"-11"16</inkml:trace>
  <inkml:trace contextRef="#ctx0" brushRef="#br0" timeOffset="9733.34">11054 621 267 0,'0'0'388'0,"0"0"-261"0,0 0 19 16,0 0 0 0,0 0-24-16,0 0-16 0,0 0-25 15,6-80-19-15,-6 80-14 16,0 0-24-16,0 0-18 16,0 5-6-16,0 26-20 15,0 22 15-15,-2 19 5 16,-11 8 3-16,-1 1-2 15,3-9-1-15,1-9-53 16,2-10-37-16,0-17-138 16,1-24-117-16,1-12-441 15</inkml:trace>
  <inkml:trace contextRef="#ctx0" brushRef="#br0" timeOffset="9967.04">11031 476 841 0,'0'0'296'16,"0"0"-170"-16,0 0-38 16,0 0-41-16,0 0-28 15,0 0-9-15,83-90-8 16,-77 90-2-16,-6 0-8 16,3 17-14-16,-3 19-15 15,0 15 26-15,0 7 11 16,-13 2 14-16,-10-4-10 15,2-3-4-15,0-4-12 0,3-13-209 16,5-14-156 0</inkml:trace>
  <inkml:trace contextRef="#ctx0" brushRef="#br0" timeOffset="10311.29">11118 842 694 0,'0'0'364'16,"0"0"-272"-16,0 0-11 16,0 0-29-16,0 0-30 15,0 0-5-15,94-60-16 16,-69 60 9-16,1 0-10 0,6 8-4 16,3 21 4-16,-6 3 3 15,-2 7 7-15,-13-5 0 16,-10-2-10-16,-4-7-4 15,0-8 4-15,0-7 19 16,-4-5 26-16,-1-5 13 16,0 0-7-16,1-12 2 15,4-22-19-15,0-12-34 16,0-9 0-16,18 1-1 16,6 3-6-16,10 12-27 15,2 11-43-15,8 11-107 16,1 13-214-16,-3 4-403 15</inkml:trace>
  <inkml:trace contextRef="#ctx0" brushRef="#br0" timeOffset="11017.18">11741 838 549 0,'0'0'252'0,"0"0"-107"16,0 0-70-16,0 0-50 15,0 0-17-15,0 0-1 16,24 13 104-16,-4-13-57 15,0 0-23-15,-3-3-8 16,-3-14 1-16,-3-2-7 16,-7-5-17-16,-4-3-10 15,0 4-72-15,0 0-29 16,-10 11 1-16,-11 11 110 16,-2 1 7-16,0 1-6 0,0 26 24 15,6 3 23-15,8 6 24 16,6 4-12-16,3 1-8 15,0-4-14-15,23 1-21 16,8-7 6-16,3-8-14 16,-1-11 7-16,2-12-16 15,1 0-23-15,7-13-77 16,1-13-64-16,1-6-23 16,-5 3-79-16,-9 3 251 15,-11 2 15-15,-4 2 132 16,-7 0 24-16,-2 3-17 15,-5-1-35-15,-2 5-23 16,0 3-29-16,0 1-18 0,-7 4 16 16,-11 2-25-1,1 4-16-15,-4 1-6 0,-3 0-1 16,3 10-2-16,4 16-3 16,-1 10-2-16,7 9-7 15,7 7 8-15,4 0 1 16,0-6-2-16,27-10 0 15,4-13 5-15,4-9 0 16,-1-14 20-16,1 0 0 16,-2-26-16-16,-4-17-4 15,-4-12-11-15,-10-11-3 16,-9-10 0-16,-6-5 11 0,0-3-6 16,-8 10 9-16,-3 20 5 15,7 18 31-15,2 22 17 16,2 14-10-16,0 0-43 15,0 32-9-15,8 24 9 16,13 21 0-16,6 10 8 16,2-2-1-16,0-5-3 15,0-10-4-15,-1-14-57 16,3-18-112-16,-2-21-268 16</inkml:trace>
  <inkml:trace contextRef="#ctx0" brushRef="#br0" timeOffset="11297.25">13272 488 854 0,'0'0'301'16,"0"0"-195"-16,0 0-44 15,0 0-1-15,0 0-61 16,0 0-16-16,0 58 16 16,0 2 10-16,0 10 17 15,-2 1-18-15,-9 6-2 16,1-11-2-16,-1-12 2 16,5-14-7-16,-1-16-44 0,3-14-152 15,-1-10-170-15</inkml:trace>
  <inkml:trace contextRef="#ctx0" brushRef="#br0" timeOffset="11586.09">13321 543 927 0,'0'0'263'16,"0"0"-157"-16,0 0-28 15,0 0-38-15,0 0-33 16,0 0-7-16,136-80-6 15,-129 80-6-15,-7 18-16 0,0 8-17 16,-14 8 45-16,-19 6 5 16,-3 5 7-1,3-2 0-15,2 3-10 0,10-1 5 16,15-7-1-16,6-5-6 16,11-4-3-16,26-7 3 15,17-2 8-15,6-8-8 16,0-3-80-16,-4-9-80 15,-11 0-24-15,-7-2-76 16,-11-19-212-16</inkml:trace>
  <inkml:trace contextRef="#ctx0" brushRef="#br0" timeOffset="12291.29">13755 790 295 0,'0'0'364'0,"0"0"-114"16,0 0-41-1,0 0-65-15,0 0-91 0,0 0-21 16,-15-63-10-16,8 56-1 15,0 2-5-15,3 5-5 16,0 0-4-16,-3 0-7 16,-4 7-13-16,-5 18 1 15,-2 10-3-15,1 2 15 16,3 0-1-16,5-1-6 16,5-4 7-16,4-4 0 15,0-8 6-15,0-8-6 16,0-10-4-16,7-2 4 15,6 0 6-15,5-21 1 16,-2-9-7-16,-3 1-13 16,0 0 5-16,-4 3 8 0,0-1 3 15,-3 9-1-15,-1 5 4 16,-1 10 18-16,1 3-4 16,-2 0-20-16,1 6-7 15,0 24-16-15,3 9 23 16,2-1 2-16,-2-3 6 15,-3-6-6-15,0-13 3 16,-2-9-2-16,1-7 1 16,-1 0 5-16,2 0 4 15,4-11 2-15,5-20-15 16,9-7-25-16,1-2-4 16,0 6-13-16,2 4 5 0,-9 12 37 15,-3 6 3-15,-6 7 20 16,-3 5-4-16,1 5-19 15,2 19 2-15,-1 10 13 16,3 2 8-16,-2-4-6 16,-2-8-9-16,1-8-2 15,-2-8-1-15,-2-6 1 16,1-2-3-16,1 0 0 16,6-17-3-16,0-12-1 15,9-9-20-15,2-2-5 16,-3 5 0-16,3 10 8 15,-6 10 18-15,-9 11 3 16,2 4 26-16,-2 0-19 16,3 12-5-16,5 20 2 0,1 11 2 15,1 1 1-15,-3-3 0 16,0-12-10-16,3-10-48 16,-1-14-132-16,3-5-179 15,-2-12-45-15</inkml:trace>
  <inkml:trace contextRef="#ctx0" brushRef="#br0" timeOffset="12816.99">14380 680 376 0,'0'0'506'0,"0"0"-325"15,0 0 11-15,0 0-68 16,0 0-81-16,0 0-33 0,46-103-10 16,-46 120-35-1,-2 15 35-15,-11 8 13 0,-1 2 1 16,6-3-4-16,1-2-7 15,3 3 0-15,4-4 6 16,0-2-8-16,0-7 0 16,0-13 1-16,9-5 0 15,13-9-2-15,5 0 11 16,4-26-5-16,7-8-6 16,-5-10-4-16,0 2 1 15,-4-3-7-15,-8 14 10 16,-10 8 0-16,-7 12 0 15,-4 7 4-15,0 4-8 0,0 0 4 16,0 0-18-16,-6 10 16 16,-7 9-2-16,1 2 8 15,7 1-6-15,5 0 4 16,0-2-4-16,0-2-3 16,3 0 3-16,21-8-1 15,14-3 3-15,9-7 13 16,2 0-13-16,-6-9-19 15,-10-19-17-15,-8-2 1 16,-10-5-25-16,-4 6 17 16,-4 7 43-16,0 5 14 15,-3 7 57-15,-2 8-21 16,-2 2-26-16,0 7-24 16,0 29-28-16,4 10 28 0,8 6 2 15,7-2-2-15,2-12-22 16,-1-15-138-16,-2-23-240 15</inkml:trace>
  <inkml:trace contextRef="#ctx0" brushRef="#br0" timeOffset="12930.93">15196 673 953 0,'0'0'366'0,"0"0"-322"15,0 0-44-15,0 0-67 16,0 0-331-16</inkml:trace>
  <inkml:trace contextRef="#ctx0" brushRef="#br0" timeOffset="15209.78">7639 2657 280 0,'0'0'285'0,"0"0"-133"16,0 0-11-16,0 0-37 16,0 0 5-16,0 0-20 15,0 0-14-15,0-35-24 16,0 35-33-16,4 0-18 16,3 26-13-16,-1 17-1 15,1 15 14-15,-4 6 4 16,-3 0 7-16,0-3-11 15,7-7-73-15,3-14-183 16,11-17-445-16</inkml:trace>
  <inkml:trace contextRef="#ctx0" brushRef="#br0" timeOffset="16032.5">10133 2632 427 0,'0'0'225'0,"0"0"-108"15,0 0 6-15,0 0-6 16,0 0-24-16,0 0-27 16,0-8-15-16,0 8 7 15,0-3-9-15,0-1-8 16,-4-4-13-16,-10-2-15 16,3-1-6-16,3-1 0 0,2-5 7 15,6-3 0-15,0-5-14 16,6 1-12-16,20-2 9 15,10 6 3-15,6 6 2 16,5 12-2-16,-3 2-1 16,-6 12-12-16,-11 20-11 15,-13 12 13-15,-12 4-10 16,-2 5 13-16,-14-2-8 16,-28 2 16-16,-14-3 5 15,-8-2 2-15,-3-4-1 16,11-9 3-16,13-12 9 15,24-9 3-15,15-11 2 0,4-3 13 16,29-3-1-16,29-23-1 16,17-4-9-1,16 0-17-15,3 2-5 0,2 8-3 16,-3 3-55-16,-4 12-29 16,1 5-145-16,-6 0-149 15</inkml:trace>
  <inkml:trace contextRef="#ctx0" brushRef="#br0" timeOffset="16964.09">12690 2448 669 0,'0'0'158'15,"0"0"-43"-15,0 0 24 16,0 0-30-16,0 0-59 16,0 0-40-16,83-106-10 15,-39 90-10-15,-1 7 8 16,-5 8 1-16,-9 1-9 15,-7 0 6-15,-9 20-7 0,-4 12 6 16,-7 9-1-16,-2 2 6 16,0 1 0-16,-17-3-4 15,-10-5 4-15,-7-7 6 16,1-4 1-16,6-9-4 16,11-8-3-16,12-8 1 15,4 0 10-15,14-8-11 16,19-13-24-16,7 5-40 15,0 5 41-15,0 8 20 16,0 3-4-16,4 0-4 16,-1 29 11-16,-5 1 23 15,-18 4 17-15,-15-2 9 16,-5-2-13-16,-42-4 59 0,-12-3-22 16,-8-6-25-1,1-9-25-15,12-6-11 0,11-2-4 16,16-6-1-16,22-24-7 15,2-10-39-15,50-2-140 16,19-3-205-16</inkml:trace>
  <inkml:trace contextRef="#ctx0" brushRef="#br0" timeOffset="17169.25">14460 2675 1113 0,'0'0'344'0,"0"0"-267"15,0 0-53-15,0 0-8 16,0 0-16-16,0 0-23 16,14-116-74-16,42 116-168 15,4 0-368-15</inkml:trace>
  <inkml:trace contextRef="#ctx0" brushRef="#br0" timeOffset="17328.25">15626 2389 1050 0,'0'0'232'0,"0"0"-195"15,0 0-37-15,0 0-10 16,0 0-183-16,0 0-54 15,150 9-418-15</inkml:trace>
  <inkml:trace contextRef="#ctx0" brushRef="#br0" timeOffset="17499.68">16569 2363 998 0,'0'0'137'0,"0"0"-99"0,0 0-15 16,0 0 26-16,0 0-49 16,0 0-11-16,202 9-185 15,-146-9-410-15</inkml:trace>
  <inkml:trace contextRef="#ctx0" brushRef="#br0" timeOffset="17633.57">17888 2440 821 0,'0'0'11'0,"0"0"-11"16,0 0-498-16</inkml:trace>
  <inkml:trace contextRef="#ctx0" brushRef="#br0" timeOffset="17948.79">18920 1791 896 0,'0'0'207'0,"0"0"-130"0,0 0 22 16,0 0-31-16,0 0-50 15,0 0-2-15,16 118 23 16,-16-51-12-16,0 3-13 16,-16 2-2-16,-3-9-5 15,-10-5-7-15,2-8-14 16,7-9-123-16,4-15-187 15,16-19-575-15</inkml:trace>
  <inkml:trace contextRef="#ctx0" brushRef="#br0" timeOffset="18260.68">19337 2025 480 0,'0'0'634'16,"0"0"-479"-16,0 0-95 15,0 0-34-15,0 0-26 16,0 0-26-16,-42 93 26 16,4-27 11-16,7-1-1 15,9-4 2-15,15-8-11 16,7-7 8-16,11-9 7 16,31-16-4-16,12-16 10 15,6-5-6-15,-4-32-16 16,-14-16-23-16,-15-8 14 15,-25 0 9-15,-2-2 21 0,-37 3 17 16,-17 7-30 0,-11 10-3-16,1 17 8 0,-1 14-13 15,7 7-4-15,11 22-153 16,24 10-343-16</inkml:trace>
  <inkml:trace contextRef="#ctx0" brushRef="#br0" timeOffset="19657.12">6950 3445 69 0,'0'0'99'16,"0"0"-39"-16,0 0-6 0,0 0 35 16,0 0 3-16,0 0 46 15,-83 14-28-15,68-14-18 16,-1 0-26-16,-1 0-32 15,1 0-18-15,5 0-5 16,7 0-1-16,4 0 12 16,0 0 4-16,0 0 0 15,0 0-9-15,0 0-11 16,17 0 61-16,16 4-7 16,15 4-33-16,16 0 12 15,17 1-17-15,12-2-8 16,16 0-10-16,25 0 2 0,20-3-3 15,31-4 2 1,27 0 6-16,24 0-8 0,33 0-3 16,23 0 0-16,22-4 22 15,26-6-7-15,12-1-9 16,25-1 3-16,17 1-7 16,10-3-2-16,3 2 2 15,-3 3 4-15,0 0-6 16,8 2-5-16,11 2 5 15,4-4 46-15,5 0-2 16,9-1-30-16,13-2-12 16,28-1 2-16,20 2 8 15,6 4-4-15,-11 3 4 16,-11 3-11-16,-16 1 7 16,-9-2-8-16,-6 2 2 0,-4-3-2 15,-12-1 21-15,-19-4-12 16,-19-2 1-16,-36 2 0 15,-49-2-5-15,-54 4-2 16,-69-3-6-16,-66 2 6 16,-57-1 2-16,-43 0-5 15,-27-4-9-15,0-4-33 16,-32-6 35-16,-30 2-39 16,-35 2-98-16,-23 2-240 15</inkml:trace>
  <inkml:trace contextRef="#ctx0" brushRef="#br0" timeOffset="20826.52">7025 3567 86 0,'0'0'63'0,"0"0"-58"16,0 0-5-16,0 0-1 15,0 0 1-15,0 0 9 16,8-111 49-16,-13 108 55 16,2 3 32-16,1 0-13 0,2-2-18 15,0 2-15-15,0-2-36 16,0 2-33-16,0 0-9 15,0 0 9-15,-2 0 7 16,2 0 3-16,-2 0-4 16,2 0-17-16,-2 0 1 15,2 0-20-15,-2 6-2 16,2 30-2-16,0 28 4 16,0 29 6-16,0 16 33 15,8 8-14-15,13 5-10 16,-3 4-2-16,1 7-7 15,2 7 5-15,-3 7 1 0,-1 9 15 16,1 6-5-16,2 15-1 16,2-3 10-16,3-7-12 15,0-11-9-15,2-19 6 16,-4-9-7-16,2-4-1 16,0-6 4-16,-1-5 0 15,3-1-5-15,-2 1 4 16,-6 3-1-16,-2 8 7 15,-13 0-9-15,-4 3 11 16,0-5-11-16,0-10-1 16,-2-1 5-16,0-1-9 15,2 2 4-15,0 1-6 16,0 3 6-16,17 4-5 0,1 2 2 16,-3 5-1-16,-7-1-3 15,-8 9-1-15,0 2 1 16,-14 6 8-16,-9 7-6 15,2-2-2-15,4-3 1 16,11-4-3-16,6-11 2 16,0-2 0-16,4 1 3 15,15 1 1-15,-4 8-3 16,-7 7 0-16,-5-7 5 16,-3-5-5-16,0-19-1 15,0-27 1-15,-3-29-3 16,1-29-48-16,2-29-60 0,0-38-222 15,0-46-667-15</inkml:trace>
  <inkml:trace contextRef="#ctx0" brushRef="#br0" timeOffset="21981.01">7471 10596 116 0,'0'0'12'0,"0"0"-1"16,0 0 4-16,0 0 23 15,0 0 37-15,0 0 41 16,-4 64-7-16,0-64-68 16,2-3-26-16,2 1-3 15,0 1 64-15,0 1-18 16,0 0-42-16,-2 0-16 0,-1 0-14 16,1 0 14-16,-1 0 3 15,3 0-3-15,0 0-121 16,0 0-106-16,0 0 227 15,0 0 66-15,-2 0 92 16,-2 0-51-16,-1 0-15 16,-5 3-22-16,-2 4-27 15,-1-2-1-15,4 2-19 16,7-6 14-16,2-1-19 16,0 0 43-16,0 0-13 15,11 3-25-15,29-1 8 16,22 0-4-16,16 0 2 0,18 1-4 15,22 4-12 1,34-2-13-16,31 6 16 0,31 1 22 16,31-1-28-16,29 1-4 15,27-5-5-15,33 0 1 16,15 4 2-16,16 1 5 16,20 2-9-16,5 2 0 15,14 4 1-15,8 0 13 16,5 3 12-16,5-3-4 15,10 0-7-15,11-2 16 16,10 0-10-16,9-4-17 16,1 2 8-16,1 0-3 15,-5 2 1-15,-7 9-1 0,-8 7-5 16,-14 10 6-16,-12 2-4 16,-13 5 10-1,-2-3-5-15,-8-1-6 0,-5-3 2 16,-2-9-7-16,-12-5 0 15,-8-9 0-15,-17-9 4 16,-19-8-4-16,-14-4 3 16,-19 0-5-16,-21 0 4 15,-21 0 5-15,-32-4-1 16,-31 2 6-16,-27 2-6 16,-22-4 1-16,-16-2-5 15,-17-1 4-15,-21-3 6 16,-20 2-11-16,-19-1 6 15,-21 0-6-15,-18 4-1 0,-13-10-30 16,0-8-36 0,-50-20-79-16,-33-29-298 0</inkml:trace>
  <inkml:trace contextRef="#ctx0" brushRef="#br0" timeOffset="23466.51">21299 3212 49 0,'0'0'89'0,"0"0"39"16,0 0 33-16,0 0-27 16,0 0-52-16,0 0-25 15,0-120-13-15,0 115-24 16,0-1 3-16,0 5 24 16,-2-1-10-16,2 2-8 15,0 0-4-15,0 0 11 16,0 0 6-16,0 0-2 15,0 0-13-15,0 0-22 0,0 0-5 16,0 20-14-16,13 21 13 16,14 18 1-16,2 21 6 15,0 14-2-15,-2 17-2 16,-10 18 7-16,-5 13-1 16,-12 13 7-16,0 17 3 15,-2 10 7-15,-14 8 3 16,5 19-6-16,9 6 1 15,2 0-7-15,4-5 4 16,23-18-3-16,4-15-5 16,0-15-2-16,1-7-5 15,-1-3 3-15,-2 4-5 16,0 5 4-16,4 1 11 0,5 3-9 16,-3-3-4-16,1-8 16 15,-3-7-13-15,-6-11 2 16,-4-16 1-16,-5-8-3 15,-1-7-2-15,-5-1-3 16,-6 0 4-16,-4 7 1 16,-2 9-7-16,0 3 3 15,3 1 3-15,3-2 0 16,8-1-4-16,1 3 5 16,5-4 2-16,0-2 2 15,-2-11-10-15,-4-11-1 16,-5-3 2-16,-7-6 0 0,-2 4-2 15,0-1 2-15,-2 3-3 16,-14 2 1-16,3 0 0 16,-1-5-1-16,3-4 1 15,0-12 2-15,4-7 3 16,2-9 3-16,1-6-3 16,2-2 1-16,2 0-1 15,0-5-2-15,0 1 0 16,0-5-4-16,0 2 2 15,0-4-1-15,0 0 5 16,0-8-5-16,0-2 0 16,0-5 3-16,4-2 2 15,3-6 3-15,-2-2-2 16,-1-4-4-16,-4-1 4 16,2-2-6-16,1 0 2 0,-3 2-1 15,2 1-2 1,0-2 6-16,2 2 5 0,-2-3-7 15,3 2 3-15,-3-1 1 16,3-2-4-16,-1 2 1 16,3 0-4-16,4 2-1 15,-2 0 2-15,0 2 0 16,0 1-2-16,-9 2-1 16,0 6-1-16,0 1 2 15,0 0 1-15,-5 0 2 16,-10 2-3-16,-12-2-3 15,-16 2-39-15,-19 0-34 0,-18-7-155 16,-13-8-659-16</inkml:trace>
  <inkml:trace contextRef="#ctx0" brushRef="#br0" timeOffset="26143.17">7322 4509 150 0,'0'0'145'16,"0"0"-122"-16,0 0-10 15,0 0-13-15,0 0 5 16,0 0-4-16,-100-13 4 16,82 13-5-16,1 0 1 15,-2 0 2-15,4 0 22 16,3 0 53-16,6 0 24 15,2-3-19-15,2 3 5 16,2 0-17-16,0 0-23 16,0 0-34-16,0 0-8 15,0 0 1-15,0 0 5 0,0 0-2 16,0 0 9 0,0 0 8-16,0 0 0 0,0 0 6 15,-3 0-4-15,3 0-13 16,0 0-11-16,0 0-3 15,0 0 0-15,0 0 1 16,0 0 8-16,0 0 3 16,0 0 8-16,0 0 9 15,0 0 5-15,0 0-4 16,0 0-1-16,0 0-30 16,5 0 2-16,12 0 2 15,8 0-5-15,15 0 16 0,7 0-11 16,9 0 12-1,2 3-9-15,4-3 4 0,0 0-5 16,1 0 1-16,-3 0-6 16,2 0 2-16,-6 0-2 15,4 0-1-15,3 8 1 16,6-1 0-16,9 3-1 16,7-2 6-16,6-1 1 15,1-4 10-15,-3-3-9 16,-5 0-4-16,-1 0-3 15,-7 0 2-15,-5 0 2 16,-9 0-2-16,-4 0-4 16,5 0 2-16,1 0-1 15,9 0 1-15,8 0 0 16,4 0 1-16,4 0 5 0,-2 0 2 16,-2 0-3-16,-3 0-6 15,-2 0 5-15,-2 0-5 16,5 0 1-16,-1 0-2 15,-4-7 5-15,2 0-3 16,-1 2 2-16,3 1 0 16,9-1-4-16,6 3 2 15,3 2 3-15,2-2 2 16,-1 2-4-16,-1-3-1 16,0 1-2-16,0-3 5 15,3 1-5-15,-3-1 1 16,0-2 3-16,3 4-3 0,-3-1-1 15,6 1 4 1,-2 2-4-16,-4 1 1 0,-1 0 1 16,-4 0-2-16,3 0 3 15,2 0 0-15,10 4 1 16,-4-4-4-16,2 1 0 16,-2-1 4-16,2 0-3 15,2 3-1-15,-2-3 0 16,2 0 5-16,-2 2-5 15,2-2 10-15,2 0-9 16,1 0 11-16,1 0-10 16,4 0 0-16,7 0-2 15,6 0 0-15,8 0 2 0,-6 0 1 16,-1 0-2 0,-7 0 0-16,-5 0 3 0,3 0-3 15,-1 1 2 1,3-1 2-16,6 2 0 0,1-2 0 15,2 0 0-15,-3 0-1 16,-8 0-4-16,-1 0 0 16,-2 0 0-16,4 2 2 15,-1 5 0-15,-6-2-2 16,1 4 0-16,-4-6 2 16,-4 2-2-16,-2-5 1 15,-2 0 1-15,0 0 0 16,4 0 2-16,-6 0-8 15,-1 0 4-15,-9 0-2 0,-3 0 2 16,-2 0 0-16,-2 0-1 16,3 0 1-16,-4 0 0 15,-1 0 1-15,2 0-3 16,0 0 4-16,2 0-2 16,2 0 1-16,5 0-1 15,2 0-1-15,5 0 1 16,1 2 0-16,10 7 0 15,0 4 0-15,-5 1 0 16,-9 1 0-16,-13 0 0 16,-4-4-5-16,2-3 5 15,4 1 1-15,9-3 1 16,4-4-2-16,5 0 0 0,2-2 1 16,-1 4 2-16,-6 0-3 15,-9 4 0-15,-8 2 0 16,-6 0 3-16,-6 2-6 15,3 0 3-15,9-1 0 16,9 1 0-16,1 2 0 16,3-2 3-16,-11 1-9 15,-14-3 8-15,-13-1-4 16,-12-4 4-16,-15-5 2 16,-4 0-3-16,2 0 3 15,5 0 2-15,4 0-3 16,3 0-3-16,-4 0 1 15,-5 0 0-15,-5-2-1 0,-2 2 1 16,-1-1-1-16,-3 1 0 16,-4-2-2-16,-7-3-1 15,-12-1-1-15,-14-4-66 16,-57-10-221-16,-47-16-593 16</inkml:trace>
  <inkml:trace contextRef="#ctx0" brushRef="#br0" timeOffset="28106.71">7216 5474 203 0,'0'0'240'0,"0"0"-169"15,0 0-58-15,0 0-9 16,0 0 20-16,0 0 30 16,0 0 26-16,13 2-29 15,9 4 5-15,14 0 25 16,15 2 1-16,7-2-24 15,9-2-25-15,10 3-6 0,6-6-1 16,6-1 8-16,9 0-15 16,10 0 9-16,10-3-2 15,4-9 14-15,3-3-16 16,6 1-8-16,6 2-2 16,3 4-10-16,9 2 9 15,-2 6-2-15,5 0-8 16,0 0 11-16,-5 0 0 15,2 0-8-15,1 0 0 16,1 0 0-16,1-10 13 16,4 0 4-16,0-2-14 15,4 4-4-15,8-1-1 16,0 6-3-16,7-3-2 16,-3 3 6-16,6 0-3 0,-5-2-1 15,-7 2 3 1,-6-1-2-16,-2 2-1 0,1-1-1 15,10-2 1-15,9 1-1 16,9-1 0-16,5 5 3 16,11 0-3-16,2 0 1 15,1 2-2-15,-2 10 2 16,-7 0-1-16,-6 1 0 16,-2-6 1-16,-3 0 1 15,-3-3 2-15,-2-1-3 16,-4-3 5-16,-3 3 2 15,0 3-7-15,7-3 0 0,2 4 0 16,8-3 1-16,8 0 2 16,-10-4 0-16,-6 0 21 15,-7 0-14-15,-5 0-1 16,-1 0-8-16,-10 0-2 16,1 0-1-16,-7 5 0 15,-2 4 0-15,2-1 1 16,-5-2 2-16,7 2 1 15,-5-1 1-15,1 4-4 16,4 1 0-16,-4 2-1 16,-1 2 1-16,-4 2 4 15,-2 3-4-15,-5-4-2 16,3 1 2-16,7-4 0 0,6 0 2 16,8 1-2-16,-3-3 2 15,-12 0-2-15,-19-5 0 16,-21-2 3-16,-18-5-3 15,-8 0 4-15,-1 0-4 16,0 0 0-16,3-5 4 16,2 0 1-16,-2 1 0 15,-2-1-4-15,-8 5 2 16,-6 0 5-16,-11 0-8 16,-6 0 0-16,-5 0 1 15,1 5-1-15,6-1 0 16,4 1-1-16,-2 0 1 15,-10-5-7-15,-15 0-9 0,-19 0 2 16,-12 0-20-16,-51-5-182 16,-61-22-324-16</inkml:trace>
  <inkml:trace contextRef="#ctx0" brushRef="#br0" timeOffset="29689.25">7202 6461 253 0,'0'0'208'0,"0"0"-182"15,0 0 9-15,0 0 38 16,0 0 28-16,0 0-12 0,169-12-35 15,-131 12-15 1,12-2 9-16,8 2-4 0,13 0 6 16,7 0-26-16,16 0-8 15,19-6 3-15,23-3 0 16,13-5 0-16,14-1 16 16,7 1-5-16,-4-1-13 15,4 4 8-15,1-3-5 16,1-2-17-16,4 2 12 15,14-1-8-15,11 2 1 16,10 4 37-16,12-1-29 16,9-1-7-16,9 4 3 15,4-3 4-15,-4 0 8 16,-12 5 13-16,-15 5-19 16,-15 0-15-16,-8 5 3 0,-6 13-6 15,0-2 0 1,5-4 1-16,4-4-1 0,-3-4 0 15,4-1 7-15,-6-3-2 16,-4 0-5-16,0 1 1 16,-4 3 9-16,-1 8 0 15,5 4-8-15,2 2 0 16,-2 1 7-16,-4-5-9 16,-7-1 1-16,-6-2 4 15,-10-3 0-15,-7-3-5 0,-1 0-2 16,-1 1 2-1,7-5 2-15,4 3 14 0,10 3-12 16,-1 1 9-16,-1 4-10 16,-2 0-3-16,-8 2 3 15,-6-2 4-15,-9 2-7 16,-5-2 0-16,0-1 0 16,5 4 1-16,9-1 0 15,8 4-1-15,8 0 0 16,-2 4 0-16,-6 0 0 15,-10-2 6-15,-14 2-6 16,-9-2 1-16,-11-1 1 16,-9-1-2-16,-2-4-1 15,-1 0 1-15,2 0 1 16,-2-2-1-16,-4-1 3 0,-3-1-6 16,-8 1 8-16,-7-2-3 15,-6 0 0-15,-5-1-3 16,5-1 2-16,2 0-1 15,9 0 1-15,6 1 5 16,1 4-6-16,9-3 1 16,-3 3 1-16,-2 0-2 15,-9 0-1-15,-10-2 0 16,-13-2-1-16,-1-2 2 16,-1-3 0-16,5 0 0 15,5-1 0-15,2 0-1 16,-2-2 2-16,-1 2-1 15,-6-2 2-15,-5 0 0 16,-2 0 5-16,-4 0-3 0,-2 0 7 16,6 2-5-16,0-1-5 15,0-1 2-15,-8 3-2 16,-17-3-1-16,-19 0 3 16,-12 0-6-16,-4 0-21 15,-28-3-25-15,-44-12 2 16,-39-5-42-16,-28-8-443 15</inkml:trace>
  <inkml:trace contextRef="#ctx0" brushRef="#br0" timeOffset="30255.05">7851 9372 91 0,'0'0'9'0,"0"0"-9"16</inkml:trace>
  <inkml:trace contextRef="#ctx0" brushRef="#br0" timeOffset="30334">7471 9506 28 0,'0'0'15'16,"0"0"-15"-16</inkml:trace>
  <inkml:trace contextRef="#ctx0" brushRef="#br0" timeOffset="31571.4">7476 9569 93 0,'0'0'207'0,"0"0"-29"0,0 0-75 15,0 0 8-15,0 0-27 16,0 0-13-16,60 9-12 15,-37-6-5-15,12-1-8 16,17-2-1-16,10 0-1 16,9 0-14-16,14 0-8 15,2 0-5-15,2 0-2 16,-2 0 2-16,-2 0-3 16,-3 0-5-16,1 2 19 15,6 2-5-15,4-4-5 16,12 0-7-16,15 1-6 15,17-1 0-15,16 0 0 0,12 3 21 16,3 1-13-16,0 4-4 16,-2 0-9-16,-6 1 3 15,-6 2 2-15,-7-1 4 16,1-4-3-16,-1-2 11 16,7-4-9-16,-1 0-3 15,-1 0-4-15,-5 0 5 16,-2 0 4-16,-1 0-4 15,2 0-6-15,1 0 9 16,-4 0-4-16,-3 0-5 16,-2 8-3-16,-2-1 3 15,2-2 3-15,2-1-1 16,7-1 3-16,3-3-1 0,6 0-4 16,9 0 1-16,4 0 5 15,1 0-3-15,-5 0-1 16,-2 2 2-16,-7 5 3 15,4-2 3-15,6 0-4 16,2-1-4-16,4 0 1 16,-3 0-2-16,7 2-1 15,-6 0 2-15,-5 0 4 16,-4 0-6-16,-12 1-2 16,-4-2 1-16,-5 1 1 15,3-2 0-15,2 0 2 16,6-4 0-16,5 2-1 0,3 0 1 15,3 0 2 1,-1 3-2-16,-5-3-3 0,-2 5 2 16,-5 1-1-16,-2 3 1 15,5 0-1-15,-7 1 4 16,-9 5-2-16,-13-3 2 16,-15 0-7-16,-8-1 8 15,-10-6-4-15,-5 0-1 16,2 0 0-16,4-2 0 15,9 0 1-15,8-3-1 16,-2 2-1-16,6 2-1 16,-5 0 1-16,-2 3 1 15,-3 2 4-15,-3-1-4 0,-4 2 0 16,1 1 0 0,-2-4-1-16,6 5 1 0,1-2 0 15,-6 2 2 1,-1-2 0-16,-9-2-1 0,-4-4 1 15,2-2-1-15,0-4-2 16,-2 0 3-16,-2 0-2 16,-3 0 0-16,-5 0 0 15,-4 0-4-15,5 0 3 16,-1 0 1-16,4 3-1 16,4 4 1-16,-1 1 0 15,-7-2 1-15,-4 0 0 0,-7-1 1 16,-6-5-1-1,-3 3 0-15,0-1 0 0,7-2 2 16,2 0 2-16,3 2-3 16,-1 0 4-16,-6-2-2 15,-5 3-1-15,-9-3 1 16,-8 0 1-16,-12 0-4 16,-9 0 9-16,-13 0-10 15,0 0-5-15,0 0-19 16,-26 0-78-16,-29-7-103 15,-22-3-337-15</inkml:trace>
  <inkml:trace contextRef="#ctx0" brushRef="#br0" timeOffset="33288.74">9322 3319 175 0,'0'0'104'15,"0"0"-97"-15,0 0-7 16,0 0-79-16,0 0 17 0,0 0 48 16,0 0 14-1,-73 12 22-15,70-12 74 0,1 0 6 16,-3-7 36-16,3 4 26 15,-2 1-56-15,1-1-22 16,1 3 1-16,0-2-12 16,2 2-9-16,0 0-13 15,0 0-10-15,0 0-1 16,0 0-17-16,0 0-5 16,0 0-6-16,0 0-14 15,0 20-2-15,0 28 2 16,2 23 21-16,5 17 4 15,2 16-20-15,0 10-1 16,2 11-2-16,0 4 5 0,2 0 0 16,-2-1-3-16,1-12 3 15,-8-3-4-15,1 1 7 16,-3-3 4-16,-2 7 3 16,0 7-3-16,0 5 11 15,0 6-3-15,0 1-8 16,0-3 4-16,0-4-8 15,0 1-5-15,2-1 0 16,2 0-1-16,4 1 4 16,-2-3 0-16,1-3-4 15,3-2 1-15,2 4 11 16,1 0-11-16,1-6 7 16,-5-4-11-16,1-2 13 0,-3-5-13 15,-2 1 2-15,-3-6-1 16,1-5-2-16,-3-5 2 15,0-3-1-15,0 0 6 16,0 0-5-16,0 1 3 16,4-3 3-16,7 2 5 15,3 3-13-15,-2 1 3 16,2-1 3-16,-5-2-2 16,-5-5-2-16,-1 1-1 15,-3-1 1-15,0 1-1 16,0 1-2-16,-7-2 4 15,1 0-1-15,3 0-2 0,3-1 3 16,0 0-1-16,0-2 0 16,13-6 4-16,3-8-4 15,-3-6 0-15,-2-4-2 16,-1 4 1-16,-6 2 0 16,0 2-1-16,-1-2 1 15,-3-2 2-15,0-5-4 16,0-1 2-16,4-4-1 15,0 0 0-15,0 1 0 16,2 3 1-16,-4-1 0 16,0-2 2-16,-2 0-2 15,0-6-1-15,0 0 2 16,0-6-1-16,-2-4-1 0,0-7 0 16,2-9 0-16,0-5-1 15,0-4 1-15,0-2-2 16,0 4 2-16,0 1 0 15,0 0 1-15,0-2 1 16,0-2-2-16,0-1-4 16,0-6-10-16,2-3-9 15,0-1-5-15,0-3 3 16,3 0-9-16,5-29-4 16,11-44-15-16,6-49-251 15,6-58-716-15</inkml:trace>
  <inkml:trace contextRef="#ctx0" brushRef="#br0" timeOffset="34586.46">11629 3418 128 0,'0'0'109'0,"0"0"-40"16,0 0 52-16,0 0-16 15,0 0-45-15,0 0 13 16,-29-71 8-16,29 69 35 16,0-1-32-16,0 3-16 15,0 0-8-15,0 0-24 16,0 0-27-16,0 0-7 0,0 0-2 16,0 0 0-1,0 0-2-15,0 10 1 0,0 20 1 16,0 18 0-16,0 19 10 15,2 16 14-15,10 10-9 16,3 14 0-16,1 11-4 16,1 12 1-16,4 6 9 15,-1 5 2-15,-3 5 4 16,-1 3 2-16,-7 3 5 16,-5 12 2-16,-4 1-12 15,0-3-1-15,0 1-10 16,0-9 3-16,-4 1-3 0,0-3-2 15,2 1 15 1,2-2-15-16,0-8 3 0,2 5 3 16,8-3-10-16,4 0 8 15,-5 3-2-15,0-2 1 16,-5-2-7-16,-2 1 9 16,3-5-10-16,-2-7 2 15,1-6-4-15,0-6 7 16,1-3-1-16,-3 5 3 15,0-1-2-15,-2 3-4 16,0-1 3-16,0 0-5 16,0-1 1-16,0-3-4 15,0-4 4-15,0-7-3 16,-2-7-3-16,0-10 2 16,2-4 2-16,0-7 1 15,0-5-2-15,0-2 0 0,0-2 6 16,2 2-2-16,2 5-1 15,0 4 3-15,-2 6-1 16,2-2-4-16,-2-2-2 16,2-5 1-16,-2-8-2 15,0-1 2-15,1-4-3 16,-3 4 2-16,2-3-1 16,2 1 1-16,-2-6 1 15,2-2-3-15,-4-9 1 16,4-12-1-16,-4-10 0 15,0-10 1-15,0-5 0 0,0-6 0 16,0 5-1-16,0 10-1 16,0 14 1-16,6 20 0 15,3 11 1-15,2 5 1 16,2-4-1-16,-2-8 0 16,1-18-1-16,-3-15 1 15,-3-18-1-15,1-11-20 16,0-1-24-16,4-45-21 15,-9-41-29-15,-2-41-80 16,-9-47-523-16</inkml:trace>
  <inkml:trace contextRef="#ctx0" brushRef="#br0" timeOffset="36188.68">14152 3292 452 0,'0'0'126'0,"0"0"-1"16,0 0-7-16,0 0-19 16,0 0-30-16,0 0-43 15,0 0-14-15,0-8-6 16,0 8 1-16,0 10-1 16,0 20 7-16,2 15 25 0,10 16-7 15,-3 20-5-15,2 17 27 16,0 9-14-16,0 5 11 15,2 1-28-15,1-2-8 16,1 8 4-16,-1 6 15 16,1 4-7-16,-5 6 6 15,-2-1-10-15,-6 3-8 16,-2 11-4-16,0 12-1 16,-8 8 3-16,-10 9 5 15,5-2-11-15,1-9 9 16,8-6-2-16,1-7-6 15,3-7 7-15,0-5-5 0,0 5-3 16,17 3 4-16,0-6-1 16,3 0-1-16,5-7 1 15,-4-8-1-15,2 1-3 16,-5 1 2-16,-5 3 2 16,-3 0-4-16,-6 0-1 15,-4 4 6-15,0-1-4 16,0 0-2-16,0-5 1 15,-2-10-2-15,2-14-1 16,0-12-1-16,0-5 1 16,6-6 1-16,5 2-2 15,-2 1 1-15,-4 7 1 16,-3 8-3-16,-2 3 3 0,0 5 1 16,0-2 0-1,0-9-1-15,0-11 5 0,0-8-4 16,-4-5-2-16,-1 4 1 15,2-1-3-15,1 2 4 16,0-5-3-16,0-9 0 16,0-8 1-16,0-14 0 15,0-10-1-15,2-12-1 16,0-9-1-16,0 0-1 16,0 6-3-16,0 9 5 15,6 14 2-15,8 8-1 16,-1 6 2-16,-4 2-1 15,0-7 3-15,-5-7 0 16,1-9 0-16,-3-12-5 0,-2-7 1 16,2-9 0-16,-2-3-1 15,0 1-2-15,0-3 1 16,4-2-11-16,-1 0 2 16,3 0-4-16,10-8-4 15,13-39-18-15,13-28-21 16,5-38-29-16,-5-23-227 15</inkml:trace>
  <inkml:trace contextRef="#ctx0" brushRef="#br0" timeOffset="37792.25">18910 3230 414 0,'0'0'117'16,"0"0"-50"-16,0 0 15 15,0 0 20-15,0 0-20 16,0 0-7-16,0-34-19 16,0 34-22-16,0 0 3 0,0 0-9 15,0 0-7 1,0 12-8-16,0 28-9 0,6 25 68 15,10 32-9-15,1 27-25 16,4 13 0-16,-4 14 5 16,-1 1-16-16,-7 5-7 15,-5 3-2-15,-1 7-5 16,-3 3-3-16,0 7 5 16,0 9 6-16,0 5-3 15,0-5 2-15,0 3 2 16,4-13-3-16,7-4-1 15,2 1-5-15,1-7 0 0,-3-3 0 16,-2-4-4-16,2 0-3 16,0-9 0-16,3-5-2 15,5-8 6-15,2-9-1 16,4-6-4-16,4-5 1 16,0-8 2-16,4 2 0 15,-2 1 2-15,-4 1-1 16,-5-1 1-16,-11 1-5 15,-4-4-2-15,-5 2-2 16,-2-3 7-16,0-3-5 16,0-6-1-16,0 3-1 15,0 0 1-15,0 7 0 16,0 6-1-16,0-1 1 0,0 0-2 16,-7-7 5-16,1-7 0 15,-1-7-2-15,2-12 0 16,3-4 1-16,0-7-3 15,2-2 0-15,0-3 0 16,0-2-1-16,0 2 2 16,-2-5-1-16,-3 2 0 15,1 0-1-15,0 1 1 16,-1 4 0-16,0-2 0 16,3 3-1-16,2 0 0 15,0-5 1-15,0 0-1 16,0-7 0-16,0-3 0 0,0 1 0 15,0 0 1 1,0-2-1-16,0-2-1 0,0-8-1 16,0-10 1-16,0-11 0 15,0-8 0-15,0-5 1 16,0-4-1-16,0-2-5 16,0 0-2-16,0 0 4 15,0 1 2-15,0 6-1 16,0 7 0-16,0 9 3 15,5 0 0-15,0 5 1 16,-3-7-1-16,0-7 2 16,0-6-1-16,0-8 0 15,0-2-2-15,-2 0 0 0,3 0-17 16,-3 0-17-16,0-26-25 16,0-29-24-16,-11-33-88 15,-20-42-887-15</inkml:trace>
  <inkml:trace contextRef="#ctx0" brushRef="#br0" timeOffset="46827.1">7991 3892 80 0,'0'0'125'0,"0"0"-4"15,0 0-24-15,0 0-11 16,0 0 1-16,0 0-6 16,0 0-24-16,0-12-6 15,0 12 1-15,0 0-7 16,0 0-7-16,0 0 5 16,0 0 12-16,0 0-3 0,0 0-24 15,0 0-7 1,0 0-21-16,0 16 9 0,2 12-6 15,16 10 2-15,7 2-3 16,6 0 3-16,5-1-2 16,-1-6 6-16,-2-6-8 15,-8-9 6-15,-7-9-1 16,-11-2-4-16,-3-7 1 16,-4 0 4-16,0 0 1 15,0 0 6-15,0 0 6 16,0-11-20-16,0-11-112 15,0-6-88-15,-6 1-212 0</inkml:trace>
  <inkml:trace contextRef="#ctx0" brushRef="#br0" timeOffset="47135.4">8176 3842 254 0,'0'0'186'0,"0"0"-105"16,0 0-14-16,0 0 23 16,0 0-9-16,0 0-15 15,0-4-1-15,0 4 6 16,0 0 7-16,0 0-25 16,-9 2-39-16,-9 32-12 15,-10 22 32-15,-13 14 59 0,-3 6-55 16,-1-2-23-16,5-9 3 15,11-10-16-15,4-16 5 16,12-13-2-16,4-12-1 16,7-8-4-16,2-6 0 15,0 0-46-15,7-16-107 16,15-14-404-16</inkml:trace>
  <inkml:trace contextRef="#ctx0" brushRef="#br0" timeOffset="47985.18">10310 4882 282 0,'0'0'348'0,"0"0"-162"0,0 0-32 16,0 0-7-16,0 0-28 16,0 0-47-16,0-15-22 15,0 15-19-15,0 0-18 16,0 0-13-16,15 4-9 16,14 21 9-16,8 9 16 15,6 5-13-15,-3 0 0 16,-9-4 0-16,-6-5-2 15,-10-8-1-15,-5-6-31 16,-6-6-100-16,-4-7-90 16,0-3-111-16,-6-9-198 0</inkml:trace>
  <inkml:trace contextRef="#ctx0" brushRef="#br0" timeOffset="48222.61">10530 4821 583 0,'0'0'174'16,"0"0"-35"-16,0 0-22 16,0 0-41-16,0 0-15 15,0 0-30-15,2-14-9 16,-2 14-18-16,-8 5 1 16,-21 24-3-16,-10 11 25 0,-5 9 8 15,2 4-23 1,3-2-4-16,8-7 1 0,2-7-9 15,10-2 0-15,3-6-32 16,16-7-213-16,0-14-417 16</inkml:trace>
  <inkml:trace contextRef="#ctx0" brushRef="#br0" timeOffset="48801.16">12327 5678 837 0,'0'0'187'0,"0"0"-64"15,0 0-41-15,0 0-43 16,0 0-19-16,0 0-16 16,176 97-1-16,-128-55 1 0,-3-2-3 15,-11-4 2-15,-7-6-3 16,-14-9-57-16,-11-10-52 16,-2-5-26-16,0-6-76 15,-15-3-63-15,-4-26-205 16</inkml:trace>
  <inkml:trace contextRef="#ctx0" brushRef="#br0" timeOffset="48987.08">12626 5661 608 0,'0'0'248'0,"0"0"-103"16,0 0-29-16,0 0-30 15,0 0-57-15,0 0-28 16,-36 48 22-16,9-14 11 0,-2 0-25 15,-4 2-3-15,-10 2-6 16,-6 0 7-16,-11 0-7 16,2-4-136-16,7-10-228 15</inkml:trace>
  <inkml:trace contextRef="#ctx0" brushRef="#br0" timeOffset="49898.47">15936 8041 677 0,'0'0'223'15,"0"0"-48"-15,0 0-34 16,0 0-36-16,0 0-47 16,0 0-27-16,2-33-3 15,2 33-20-15,3 0-8 16,7 0 5-16,8 7 5 15,7 17-5-15,7 8-4 16,1 10 3-16,1 4-3 16,0-4 0-16,-9-5-1 0,-5-10-8 15,-5-6-90-15,-9-14-151 16,-7-7-75-16,-3-4-297 16</inkml:trace>
  <inkml:trace contextRef="#ctx0" brushRef="#br0" timeOffset="50127.46">16232 7972 521 0,'0'0'253'0,"0"0"-85"16,0 0-21-16,0 0-20 15,0 0-46-15,0 0-27 0,3-15-35 16,-3 15-19-16,-12 14-3 15,-19 18 3-15,-16 12 5 16,-2 4 4-16,-2 4-4 16,0 0-2-16,4 2-3 15,5-9-58-15,15-21-284 16</inkml:trace>
  <inkml:trace contextRef="#ctx0" brushRef="#br0" timeOffset="50858.39">20085 10587 666 0,'0'0'231'0,"0"0"-33"16,0 0-25-16,0 0-60 15,0 0-41-15,0 0-35 16,17-62-15-16,1 62-20 0,9 14 3 16,8 20 0-1,7 11-2-15,3 9-2 0,4 4 8 16,0 2-9-16,-5-8 0 15,-5-8-22-15,-15-16-58 16,-10-14-157-16,-14-14-106 16,0-18-325-16</inkml:trace>
  <inkml:trace contextRef="#ctx0" brushRef="#br0" timeOffset="51059.27">20517 10423 103 0,'0'0'805'16,"0"0"-610"-16,0 0-49 0,0 0-64 16,0 0-63-16,0 0-14 15,-63 99 49-15,12-36-19 16,-1-5-12-16,10-7-20 16,7-13-1-16,8-10-2 15,4-16-21-15,10-12-197 16,5-5-508-16</inkml:trace>
  <inkml:trace contextRef="#ctx0" brushRef="#br0" timeOffset="51877.23">19599 9336 573 0,'0'0'0'15,"0"0"-140"-15,0 0-188 16</inkml:trace>
  <inkml:trace contextRef="#ctx0" brushRef="#br0" timeOffset="52783.65">20160 10943 106 0,'0'0'144'0,"0"0"-93"16,0 0-14-16,0 0 10 0,0 0-26 16,0 0 6-16,0-92 28 15,4 89 32-15,-2 1 32 16,6 0-14-16,-4 0-31 16,3 0-46-16,-3 1-5 15,-2 1-17-15,2 0-6 16,4 0 0-16,-4 0-22 15,5 0-16-15,-1 0 16 16,2 0 9-16,-6 0-10 16,1 0 19-16,-5 0 3 15,0 0-14-15,0 0 15 16,0 0 49-16,0 0 3 16,0 0 7-16,0-3 3 15,2-7 16-15,4 2-43 16,1-3-28-16,-5 9-3 0,-2 2 14 15,0 0 1-15,0 11-18 16,-26 21 13-16,-5 10 50 16,-6 3-17-16,6-5-22 15,10-9-14-15,5-10-6 16,7-9-2-16,9-12-3 16,0-12-107-16,17-39-162 15</inkml:trace>
  <inkml:trace contextRef="#ctx0" brushRef="#br0" timeOffset="54667.1">1981 12700 74 0,'0'0'56'0,"0"0"-45"0,0 0-5 15,0 0 4-15,0 0-1 16,0 0 13-16,14-5 51 16,-12-1 42-16,-2 0-16 15,2 3-18-15,0-4 5 16,-2 2 28-16,0-4 6 15,0 5 5-15,0 0-29 16,0 2-24-16,0 2-10 16,0 0-33-16,0 0-29 15,0 0 0-15,0 0-31 16,0 6 25-16,0 7 6 0,-4 4 5 16,2-7-3-1,2-2 4-15,0-6-2 0,0-2 0 16,0 0 3-16,0 0 6 15,0 0-3-15,0-5 9 16,0-6-6-16,0 2-3 16,0 2-8-16,-2 5 16 15,0-1-7-15,-4 3-11 16,0 0-14-16,1 0 6 16,3 5-59-16,2 5-179 15,15-10-241-15</inkml:trace>
  <inkml:trace contextRef="#ctx0" brushRef="#br0" timeOffset="55924.64">2835 12298 474 0,'0'0'254'0,"0"0"-111"15,0 0-7-15,0 0-45 0,0 0-49 16,0 0-42-16,2-10-31 16,-2 42 19-16,-5 16 12 15,-10 14 40-15,-3 2-4 16,-4 1-16-16,0-7 5 16,-1-7-4-16,-1-10 1 15,-1-7-1-15,3-12-13 16,4-8-3-16,7-12-3 15,2-2 5-15,0 0 14 16,1-14 10-16,1-10-13 16,5 0-2-16,2 5-11 15,0 2-3-15,0 7 10 16,11 5 1-16,13 5-7 0,10 0 5 16,6 5-5-1,5 19-6-15,-3 5-1 0,-9 3 1 16,-6-6 4-16,-5-9-1 15,-7-7 1-15,-5-5-1 16,-3-5 2-16,-3 0-4 16,4 0 1-16,9-27 3 15,-2-9-5-15,1-8-15 16,-3-8-4-16,-2 0 4 16,2-5 9-16,-4-1 4 15,-1 2 2-15,-4 7 0 16,-4 4-1-16,0 10 1 15,0 9 5-15,0 3-5 16,0 5 7-16,0 4 1 0,0 6-6 16,-4 0 0-16,-4 1 3 15,-1 2-1-15,1-2 2 16,-4 2-2-16,3-2-4 16,-1 6 0-16,-2-2-2 15,1 3-1-15,-3 0 3 16,-1 0 0-16,-1 18-1 15,-3 12-3-15,0 5 4 16,4 11 1-16,3 8 1 16,10 2 2-16,2 3 3 15,0-4-6-15,16-5 2 16,6-7-2-16,7-13-1 16,2-11-7-16,3-14 2 15,4-5 5-15,2 0 5 16,7-24 10-16,-1-10-15 0,2-2-4 15,-6-5-17-15,-9 2-5 16,-8 2-3-16,-7 9 26 16,-9 4 3-16,-5 6 6 15,-4 9 3-15,0 2 19 16,0 5 2-16,0 2-19 16,0 0-11-16,0 0-16 15,0 0-7-15,-9 11 9 16,-11 13 14-16,-1 8 5 15,6 6-3-15,7-1 9 0,6 4-3 16,2-2 0 0,0-8-5-16,4-4 5 0,7-10-7 15,7-8-1-15,-3-9-8 16,10 0 6-16,2-21-4 16,2-21-22-16,-5-13-132 15,-4-4-144-15,-4-3-312 16</inkml:trace>
  <inkml:trace contextRef="#ctx0" brushRef="#br0" timeOffset="56182.49">3441 12080 709 0,'0'0'191'16,"0"0"-151"-16,0 0-34 16,0 0-1-16,0 0 36 15,0 0-17-15,0 102-10 0,0-90-7 16,2-6-1-16,3-6 15 15,-2 0 35-15,3-4 62 16,3-24-7-16,-1-11-91 16,2-5-14-16,-8 5-6 15,-2 8-4-15,0 12-15 16,0 11 18-16,-12 8-48 16,-3 13-84-16,-3 29 17 15,5 16-17-15,9 11-128 16,4-1-373-16</inkml:trace>
  <inkml:trace contextRef="#ctx0" brushRef="#br0" timeOffset="56817.14">3731 12492 110 0,'0'0'461'0,"0"0"-363"15,0 0-23-15,0 0-17 16,0 0-8-16,0 0-23 16,9-20-15-16,-9 20 15 15,0 0 18-15,0 0-1 16,0 0-20-16,0 0-11 16,0 0 7-16,0 0-3 0,0 0-2 15,0 0-6 1,0-4 16-16,0-2 49 0,-13-6 42 15,-1-4-95-15,-1 0-7 16,1 0-6-16,1 4-3 16,-1 2 15-16,5 6-9 15,1 4 3-15,-1 0-8 16,-5 0-6-16,-5 14-3 16,-4 18-3-16,-1 10 6 15,3 9 3-15,6-2-1 16,3 2 6-16,10-9-7 15,2-8-1-15,0-8-2 0,0-12 2 16,0-4-3 0,0-10 3-16,8 0-8 0,11-6 8 15,8-24 25-15,8-7-25 16,-1-6-1-16,-5 2-18 16,-2 9-8-16,-9 5 9 15,-5 6 18-15,-1 7 7 16,-8 7 5-16,-2 4 20 15,-2 3 0-15,0 0-32 16,2 0 0-16,5 19-19 16,3 8 19-16,7 8 10 15,3 0 2-15,1-2-5 16,6-5-4-16,-2-5 4 0,0-6-5 16,2-9-2-1,4-8-30-15,6-5-62 0,9-27-118 16,-7-5-118-16,-3-3-215 15</inkml:trace>
  <inkml:trace contextRef="#ctx0" brushRef="#br0" timeOffset="58084.64">4190 12424 231 0,'0'0'379'0,"0"0"-107"15,0 0-58-15,0 0-72 16,0 0-49-16,0 0-54 16,9-112-18-16,-33 112-21 15,-8 0 0-15,-1 14-5 16,1 11 4-16,1 10-3 15,4 8 4-15,6 0 2 16,7 0-2-16,14-6-1 0,0-8-7 16,4-11-7-16,23-8 7 15,0-10 8-15,0 0 10 16,-5-4 13-16,-2-20-23 16,0-5-13-16,-4-2-9 15,-3-3-31-15,-2 2 33 16,-1 3 17-16,-4 9 3 15,1 4 17-15,-5 11 28 16,2 0 4-16,-4 5-4 16,2 0-29-16,1 0-16 15,2 12-17-15,3 25-3 16,1 17 20-16,3 13 6 16,-2 16 12-16,1 10-11 0,-1 4 5 15,-4 5 1 1,1 2-7-16,-7-5-3 0,0-9 6 15,0-13-9-15,0-19 0 16,-2-12 8-16,-11-15-6 16,-3-11 7-16,3-8 2 15,-6-9 2-15,1-3 10 16,-3-10 21-16,-4-32-8 16,0-22-8-16,8-22-15 15,5-18-9-15,12-5-2 16,0-2 5-16,14 9-7 15,15 14-7-15,4 10-21 0,3 12-12 16,-3 11-17 0,1 16-25-16,-3 8-29 0,-4 9-38 15,-5 8 18-15,-5 2 71 16,0 2 54-16,-7 4-4 16,-1 0 10-16,-2 2 28 15,0-2 47-15,-7 3 53 16,0-2-12-16,0 3-28 15,0 2-39-15,0 0-38 16,0 0-11-16,0 0-2 16,0 0-10-16,0 20 9 15,0 11 3-15,0 7 0 16,0 1 7-16,0 4-5 16,17-5 3-16,1-6-5 15,3-8 0-15,-8-11-1 0,-1-13 0 16,-2 0-32-16,1-31 31 15,1-13-19-15,-6-11-42 16,-6 4-35 0,0 3 42-16,0 7 47 0,-4 15 9 15,-6 5 16-15,4 12 54 16,2 7-9-16,-3 2-14 16,-1 0-47-16,-4 18-14 15,-5 14 14-15,-2 8 10 16,6 5 0-16,6-7 2 15,7-3-5-15,0-7-2 16,0-3-5-16,12-9 4 0,3-8-1 16,3-6-3-16,1-2-2 15,8-6 0-15,2-19 0 16,2-7-19-16,1-3-33 16,-6 0-3-16,-1 5 17 15,-4 7 29-15,-6 8 6 16,-4 10 5-16,-2 5 22 15,-5 0-11-15,3 15-11 16,-1 16 11-16,0 3 23 16,-4 3 3-16,-2 0-20 15,0-9 2-15,0-2-14 16,0-10 1-16,0-6-1 16,0-6-5-16,0-4 2 15,0 0 13-15,0 0 2 0,8-25-6 16,5-8-11-16,3-13-50 15,3 2 15-15,-2 4 25 16,1 3 10-16,-3 12 1 16,-1 6 23-16,-5 12 21 15,-5 7-4-15,3 0-33 16,4 7-4-16,0 21-3 16,2 7 17-16,-1 4 2 15,-3-1-11-15,-1-4-4 16,0-5-3-16,-4-7-2 15,0-10-76-15,3-8-94 0,4-4-255 16</inkml:trace>
  <inkml:trace contextRef="#ctx0" brushRef="#br0" timeOffset="58788.4">5322 12490 721 0,'0'0'357'16,"0"0"-250"-16,0 0-97 15,0 0-10-15,0 0-14 16,0 0 5-16,8-3 9 16,-8 3 3-16,0-4 12 15,0-7 12-15,0-6-8 16,0-4-13-16,0 1-6 16,-10 3-21-16,-5 3 21 15,-3 3 18-15,1 10 23 0,-4 1-25 16,1 0-14-16,3 7-2 15,0 15-1-15,5 4 1 16,0 3 16-16,7 3-3 16,5-1-8-16,0-1-5 15,0-5 0-15,0-9 12 16,0-9-6-16,7-7-6 16,7 0 0-16,3-12 4 15,8-20-4-15,0-4-22 16,-3 3-27-16,-5 5 40 15,2 7 9-15,-6 8 19 16,0 4 30-16,0 7-4 0,6 2-21 16,5 0-15-16,3 16 2 15,4 8-6-15,-2 2 1 16,-5-3 1-16,-1-9 4 16,-9-6-6-16,-4-8 5 15,3 0 0-15,1-5 4 16,4-22 0-16,-2-12-14 15,1-7-4-15,-3-4-24 16,-6-4-13-16,-3-2-47 16,-5-6 35-16,0-1 51 15,0 3 4-15,-11 9 17 16,0 12 15-16,4 20 6 16,2 10 8-16,5 9-13 0,0 0-32 15,0 0-3 1,-2 10-12-16,0 15 9 0,2 14 0 15,0 10 3-15,0 9 13 16,0 7 8-16,0 10-7 16,7-3-2-16,9-6-3 15,6-9-9-15,0-20-2 16,2-15-9-16,-1-17 8 16,-3-5-49-16,-4-38-85 15,-8-21-340-15</inkml:trace>
  <inkml:trace contextRef="#ctx0" brushRef="#br0" timeOffset="60529.24">6442 12298 175 0,'0'0'229'0,"0"0"-19"16,0 0-15-16,0 0-84 15,0 0-41-15,0 0-13 16,26-80 5-16,-19 51 1 15,0 6 4-15,-2 4-14 16,-1 8-6-16,-4 6-8 16,0 3-3-16,0 2-15 15,0 0-21-15,0 2-10 16,0 27-14-16,-6 11 24 16,-6 10 7-16,1 5-2 15,4 0-2-15,2-1 3 16,3-6-3-16,2-7-2 0,0-9 4 15,0-12-4-15,0-11-1 16,10-4 0-16,3-5-1 16,7-5 1-16,7-22 27 15,2-7-20-15,0-5-7 16,-2-4-5-16,-8-2-13 16,-1 1 0-16,-3 5 17 15,-3 16 1-15,-5 9 4 16,-1 12-4-16,1 2-1 15,2 12-27-15,2 15 5 0,4 8 23 16,-1-7 6 0,-1-6 5-16,-1-10-8 0,-6-5 2 15,-1-6 4-15,-3-1 6 16,4 0-2-16,8-1 9 16,1-20-2-16,3-9-11 15,1-2-8-15,-8-3-1 16,-3 0-16-16,-6 3 2 15,-2 6 14-15,0 10 1 16,0 6 4-16,0 5 10 16,0 5 3-16,0 0-18 15,-4 11-10-15,2 17 5 16,2 8 5-16,0 0 2 16,4-2 1-16,23-4 0 15,6-6 1-15,1-6-3 0,1-7 3 16,-4-9 1-16,1-2-5 15,-3 0-4-15,-3-14-11 16,-1-11-7-16,-4-7 6 16,-6-6-3-16,-1-3 8 15,-4 4 11-15,-3 7 0 16,-3 9 3-16,-1 10 7 16,-3 8 5-16,0 3-13 15,0 0-2-15,0 17-35 16,-5 10 29-16,-8 10 6 15,-3 1 8-15,3 3 5 16,2 0-8-16,2-1 12 0,4-2-9 16,5-4-4-16,0-8 4 15,0-8-4-15,16-5-1 16,6-12 8-16,5-1-11 16,6-7 10-16,1-22-6 15,4-9-4-15,-2-7-23 16,-3-6-3-16,-4-7 2 15,-4-4 5-15,-6-1 15 16,-5-1 3-16,-5 8 1 16,-5 8 1-16,-2 15 0 15,-2 13 5-15,0 11 12 16,0 9 0-16,0 0-18 16,0 0-9-16,-2 12-20 0,-9 17 29 15,-2 8 3 1,-1 10 2-16,1 7 7 0,4 6 3 15,0 2 1-15,3 0-8 16,4-2-4-16,2-4 4 16,0-8-4-16,0-9-2 15,10-13-2-15,15-13 1 16,6-10-1-16,3-3 11 16,5-16 3-16,0-22-14 15,-6-11-9-15,-2-6-10 16,-8-6-14-16,-4-2 1 15,0-2 18-15,-6 5 14 0,-2 7 1 16,-4 11 0-16,-3 8 1 16,-4 12 16-16,0 10-6 15,0 4 13-15,0 8-2 16,0 0-23-16,0 0-12 16,0 28-12-16,-8 18 24 15,-9 14 5-15,9 15 4 16,1 7 11-16,7-2-2 15,0-10 1-15,9-12-14 16,11-18 2-16,2-12-5 16,3-17-2-16,-3-11 2 15,3-11-1-15,-1-27-1 16,-4-13-26-16,-6-12-38 0,-14-5-129 16,0-9-218-1</inkml:trace>
  <inkml:trace contextRef="#ctx0" brushRef="#br0" timeOffset="60749.03">7144 11797 939 0,'0'0'183'15,"0"0"-183"-15,0 0-10 16,0 0 10-16,0 0 0 0,0 0-8 15,147 68-13 1,-145-68 21-16,-2-12 21 0,0-1-20 16,-17 7-1-1,-12 6-20-15,-7 0-206 0</inkml:trace>
  <inkml:trace contextRef="#ctx0" brushRef="#br0" timeOffset="61237.2">8572 12133 739 0,'0'0'224'0,"0"0"-72"16,0 0 9-16,0 0-80 16,0 0-50-16,0 0-31 15,8 13-13-15,-6 39 13 16,-2 10 3-16,0 3 1 15,0-4 0-15,0-1-1 16,-7-7-3-16,0-11-49 16,3-14-209-16,4-22-189 15</inkml:trace>
  <inkml:trace contextRef="#ctx0" brushRef="#br0" timeOffset="61954.83">8938 12037 501 0,'0'0'467'16,"0"0"-255"-16,0 0-65 16,0 0-88-16,0 0-59 15,0 0-15-15,3 11 12 16,-17 38 3-16,-1 8 18 16,3 3 0-16,6 2-1 15,6-1 15-15,0-8-17 16,6-2-3-16,19-12-6 15,2-6-3-15,6-17-2 16,5-12 2-16,5-4 10 0,-3-22-13 16,-9-21-22-1,-11-9-13-15,-11-8-8 0,-9-3 21 16,0-6 12-16,-25 7 5 16,-2 8 5-16,0 17 4 15,4 17 33-15,0 16 0 16,1 4-15-16,-1 4-4 15,6 23-12-15,3 5-4 16,10 4-2-16,4-2-1 16,0 0 0-16,20-1 1 15,9-8 3-15,2-4 3 16,5-9-6-16,-1-5-2 16,1-7 2-16,0 0-35 15,-5-10-5-15,0-16-26 16,1-10-14-16,-1-3-5 0,-4-2 49 15,-6 0 35-15,-5 14 1 16,-9 10 27-16,-7 10 36 16,0 7 33-16,0 0-96 15,-11 24-4-15,-9 13 4 16,-3 11 40-16,8 3-21 16,1 1 5-16,10-2 0 15,4-4 0-15,0-1-3 16,20-8-13-16,11-5 6 15,3-7-6-15,3-11 0 16,3-13-6-16,5-1 8 16,-3-24-10-16,-1-20-9 0,-10-12-17 15,-18-6 18-15,-13-3 5 16,-2-8-3-16,-31 0 6 16,-13 9 4-16,-2 17 4 15,3 18-8-15,1 27-5 16,2 2 4-16,1 31-2 15,10 11-91-15,20-2-337 16</inkml:trace>
  <inkml:trace contextRef="#ctx0" brushRef="#br0" timeOffset="62270.87">9812 11855 561 0,'0'0'324'16,"0"0"-279"-16,0 0-45 16,0 0 23-16,0 0 24 15,0 0-9-15,-62 148 4 16,62-134 4-16,0-6 34 16,11-2-34-16,5-6-9 15,0 0-13-15,-1-2-1 16,-7-17-9-16,-2-2-14 15,-6-1-1-15,0 2-21 16,-16 3 22-16,-3 5 0 0,9 7-2 16,-3 5-7-16,3 0-8 15,1 26 11-15,3 11-124 16,4 0-43-16,2-4-290 16</inkml:trace>
  <inkml:trace contextRef="#ctx0" brushRef="#br0" timeOffset="62525.71">10240 11740 721 0,'0'0'234'0,"0"0"-185"16,0 0-48-16,0 0-1 0,0 0 31 15,0 0 25 1,-87 270 4-16,45-163 54 0,-14 20-9 15,-9 15-37-15,-8 10-34 16,-5 7-8-16,7-2-7 16,15-14-19-16,16-18 0 15,20-30-1-15,13-36-20 16,7-35-67-16,9-24-235 16,22-37-161-16</inkml:trace>
  <inkml:trace contextRef="#ctx0" brushRef="#br0" timeOffset="62780.85">10304 12322 784 0,'0'0'296'0,"0"0"-171"16,0 0-98-16,0 0-12 15,0 0 3-15,0 0-5 16,-77 100-13-16,77-81 3 15,17-10 2-15,10-2 20 16,2-7-11-16,-2 0 10 16,-7-11-7-16,-9-14 3 15,-11-4-20-15,0 3-7 16,-11 8-4-16,-24 10-63 16,-4 5-178-16,-3 3-565 15</inkml:trace>
  <inkml:trace contextRef="#ctx0" brushRef="#br0" timeOffset="63447.34">11130 12003 751 0,'0'0'150'15,"0"0"-12"-15,0 0-28 16,0 0-20-16,0 0-42 16,0 0-39-16,-52 52 11 15,23-6-8-15,3 11 0 16,10 3 14-16,7 2-2 16,9-3-13-16,0-12 4 15,12-11-13-15,14-14-2 16,8-18 3-16,6-4-3 15,-1-27 18-15,-3-22-5 0,-11-9-3 16,-11-2-2 0,-12 0-3-16,-2 6-5 0,-5 10 0 15,-17 12 10-15,-1 16 4 16,-6 16-9-16,2 6-5 16,-2 27-1-16,6 11-2 15,7 9-2-15,9 1-3 16,7 1-81-16,2-14-178 15,29-12-323-15</inkml:trace>
  <inkml:trace contextRef="#ctx0" brushRef="#br0" timeOffset="63928.66">11587 11918 958 0,'0'0'212'0,"0"0"-68"15,0 0-48-15,0 0-42 16,0 0-41-16,0 0-13 16,15-51-17-16,-15 79 17 15,0 10 6-15,0 5 11 16,-9 4 2-16,-1 5-8 16,-4 1 5-16,3 1-3 15,1-1-7-15,4-9 0 16,2-7-1-16,1-13-1 15,1-10-3-15,2-10 0 16,0-4 1-16,0 0 7 0,0 0 12 16,0-7 14-16,15-18-9 15,12-8-16-15,4-4-9 16,1 7 1-16,-1 5-2 16,-2 8-4-16,0 6-3 15,0 10 3-15,-5 1-1 16,-3 0 1-16,-8 8 2 15,-9 8-3-15,-4 4-12 16,0 2 14-16,-21 2 3 16,-11-2 1-16,-6-1 2 15,-4-4-2-15,0-2 0 16,-1-6 2-16,10-1-3 16,8-6-34-16,10-2-26 0,13 0-37 15,2-12-201 1,21-12-836-16</inkml:trace>
  <inkml:trace contextRef="#ctx0" brushRef="#br0" timeOffset="64272.88">12057 12035 751 0,'0'0'243'15,"0"0"-103"-15,0 0 13 16,0 0-81-16,0 0-42 15,0 0-30-15,-38-46-10 16,7 74 10-16,-2 9 6 16,1 5-5-16,10-2 3 0,11-3-1 15,11 2-3 1,20-4 0-16,38-2 0 0,11-3 25 16,5-8-15-1,-14-6-5-15,-25-6 3 0,-21-5 0 16,-14-4-3-16,0-1 19 15,-3 0 4-15,-28 0-15 16,-18 0 12-16,-11 2-20 16,0-2 4-16,6 0-9 15,8 0 0-15,15 0-23 16,13 0-52-16,18-10-96 16,0-9-343-16</inkml:trace>
  <inkml:trace contextRef="#ctx0" brushRef="#br0" timeOffset="65209.67">12258 12254 950 0,'0'0'251'0,"0"0"-131"16,0 0-62-16,0 0-23 16,0 0-30-16,0 0-4 15,158-60 3-15,-136 43-2 16,-6 2 0-16,-10-1 0 15,1-2-2-15,-2-5 1 16,-3 0-1-16,-2 0 0 0,0 1-5 16,0 7-3-16,-2 3 7 15,-14 5-3-15,-4 7-10 16,0 0 11-16,-5 0-1 16,0 24 0-16,4 6 2 15,0 9 0-15,9 1 2 16,4 4 4-16,8-2 1 15,0-2-1-15,0 0 1 16,16-5 2-16,5-6-1 16,-2-7-1-16,1-10-5 15,3-12 0-15,6 0 0 16,4-20 20-16,3-18-5 16,-3-6-9-16,0-7-4 0,-1-5-2 15,-3-2-9 1,0-2-3-16,-5 6 12 15,-4 11 7-15,-8 17-3 0,-8 11 23 16,-4 10 6-16,0 5-17 16,0 3-16-16,-23 23-6 15,-4 8 6-15,-2 4 5 16,12-3-3-16,8-8-2 16,9-3 0-16,0-3-7 15,14-9-7-15,10-7 2 16,7-5 4-16,3 0-2 15,-3 0-18-15,-4-4-4 0,-10 0 8 16,-5 4 12 0,-6 0 7-16,-6 3-9 0,0 23-9 15,0 10 23-15,0 4 0 16,0 1 27-16,0-6-3 16,0-7-6-16,11-8-9 15,9-11-1-15,1-8 3 16,0-1 21-16,0-3-9 15,-3-17-8-15,-5-9-4 16,-2-7-9-16,1-4 3 16,-2-6-4-16,4 2 0 15,1 5 0-15,4 11-1 16,0 14 0-16,-1 10-3 0,1 4 2 16,-2 9 1-1,5 18 1-15,5 12 14 0,4 3 1 16,5 0 13-16,-5-8-9 15,-2-8-12-15,-12-8-5 16,-7-12 1-16,-8-2-2 16,0-4 3-16,0-8 6 15,3-26 35-15,-3-16-46 16,-2-8 0-16,0-5-5 16,0 3 5-16,0 4-19 15,0 10 0-15,0 14-6 16,0 16-11-16,14 16-7 15,3 0-97-15,10 14-147 16,8 9-39-16</inkml:trace>
  <inkml:trace contextRef="#ctx0" brushRef="#br0" timeOffset="65868.2">13774 12114 495 0,'0'0'267'0,"0"0"-192"16,0 0-53-16,0 0 7 16,0 0-12-16,0 0-4 15,0-10-2-15,0-7-2 16,-19 5 3-16,2 3 31 16,-7 2 38-16,-6 7-31 15,-1 0-24-15,-4 21 13 16,0 13-8-16,4 7 0 0,5 5 8 15,6 0-16-15,11-5-20 16,9-11-3-16,0-9-3 16,0-12 3-16,11-6 0 15,4-3 13-15,1-5 9 16,0-19-5-16,2-5-15 16,-2-4-2-16,-1 3-33 15,-1 6-16-15,1 4 42 16,-4 7 7-16,3 8 16 15,-4 5 28-15,4 0-8 16,1 8-17-16,8 20 24 16,2 3-6-16,2 4-14 0,-1-7-8 15,-2-8-11-15,-3-8-1 16,-5-8 0-16,-3-4 4 16,0 0-4-16,-2-20 8 15,-2-14-11-15,-3-8-32 16,-1-7-12-16,2-9 4 15,0-4 2-15,3-4 5 16,6 2 33-16,2 8 4 16,2 13 6-16,-2 15 46 15,-7 14 3-15,-2 10-26 16,-5 4-22-16,-2 11-11 16,4 18 0-16,0 14 3 15,-2 5 4-15,1 6-1 0,-1-2 1 16,-2-1-2-16,2-7-5 15,0-8 2-15,-2-9-1 16,-2-10-1-16,0-7-15 16,0-10-54-16,0 0-152 15,-6-7-73-15</inkml:trace>
  <inkml:trace contextRef="#ctx0" brushRef="#br0" timeOffset="66059.64">13911 12023 869 0,'0'0'445'0,"0"0"-267"16,0 0-91-16,0 0-26 0,0 0-28 16,0 0-23-16,208-61-7 15,-163 52 5-15,-14 0-7 16,-7 4-1-16,-8-1-3 16,-5 0-41-16,1 2-23 15,-4-1-29-15,-1 2-182 16,-5-1-253-16</inkml:trace>
  <inkml:trace contextRef="#ctx0" brushRef="#br0" timeOffset="66312.89">14364 11939 860 0,'0'0'199'0,"0"0"-9"16,0 0-76-16,0 0-58 16,0 0-38-16,0 0-18 15,2 4-1-15,0 15 1 16,0 2 6-16,2-1 4 16,-2-6-2-16,0-4-7 15,-2-2 4-15,0-2-5 16,0-6-103-16,-2 0-324 15</inkml:trace>
  <inkml:trace contextRef="#ctx0" brushRef="#br0" timeOffset="66487.53">14513 11474 1318 0,'0'0'142'16,"0"0"-78"-16,0 0-29 15,0 0-29-15,0 0-6 16,0 0-41-16,5-6-94 16,-30 35-180-16,-10 3-260 15</inkml:trace>
  <inkml:trace contextRef="#ctx0" brushRef="#br0" timeOffset="67894.5">14358 12039 199 0,'0'0'339'0,"0"0"-118"16,0 0-84-16,0 0-65 15,0 0-38-15,0 0-15 0,60-60-6 16,-58 60-7-16,0 0-5 16,-2 0 3-16,0 0 4 15,0 0-2-15,0 9-1 16,0 14 47-16,0 9 51 16,0 3-54-16,0 4-19 15,0 4-11-15,0 1-2 16,0-6-1-16,0-4-13 15,0-12 4-15,2-10 0 16,5-8-3-16,7-4 5 16,10-4-3-16,12-24 11 15,4-12-17-15,-1-6-14 16,-6 0 1-16,-14 0 2 0,-3 3 11 16,-5 9 0-1,-5 12 7-15,-1 10 22 0,0 7 10 16,-3 5-7-16,0 0-32 15,3 8-7-15,-3 18 3 16,0 7 4-16,0 5 9 16,-2 2-4-16,4-3-1 15,6-6 1-15,-1-6 0 16,1-4-2-16,2-10 2 16,-5-3 0-16,-1-4-5 15,5-4-2-15,3-3-1 16,5-22 0-16,2-13-14 15,-5-6-14-15,-10-1 8 16,-6 1 15-16,0 7 3 0,0 6 2 16,-4 13 3-1,-6 9 22-15,4 9 7 0,-3 0-29 16,-5 17 4-16,-3 17-4 16,-6 10 0-16,3 0 2 15,9-1 0-15,7-5 2 16,4-12-3-16,0-6-1 15,0-8 1-15,15-10 1 16,3-2 1-16,9 0 5 16,9-24 8-16,7-8-16 15,-1-6-16-15,-3 2-5 16,-3 3-1-16,-9 13 9 16,-9 8 13-16,-9 10 2 0,-5 2-1 15,0 5-1 1,1 20 0-16,-2 14 16 0,-1 5 3 15,-2-4 0-15,0-5-1 16,0-10-16-16,0-9 2 16,0-11-2-16,0-5 7 15,0 0-3-15,0 0 6 16,6-5-4-16,9-21 8 16,14-12-16-16,10-4-27 15,5-2 18-15,1 2-16 16,-5 10 18-16,-4 9 7 15,-7 11 1-15,0 12 16 0,-5 0-4 16,-1 30-6 0,-6 15 1-16,-3 5-8 0,-12 4 3 15,-2-2-6-15,0-12-29 16,0-15-212-16,0-25-942 16</inkml:trace>
  <inkml:trace contextRef="#ctx0" brushRef="#br0" timeOffset="68526.48">16426 12221 863 0,'0'0'106'16,"0"0"-31"-1,0 0-39-15,0 0-23 0,0 0-5 16,0 0 18-16,139-164 13 16,-118 129 7-16,-3-8-8 15,-7-1 9-15,-5-2-8 16,-6 3-21-16,0-1-2 15,0 3-7-15,0 2-5 16,0 3 1-16,0 9-5 16,-4 8 4-16,4 12 0 15,0 7 23-15,0 0-17 16,0 0-10-16,0 29-2 16,0 30 2-16,0 25 21 0,4 22 12 15,4 14 9 1,1 7-21-16,-5-1 10 0,-2-6-21 15,-2-8-8-15,0-9 3 16,0-15-5-16,-8-18 2 16,-3-22-1-16,3-22-1 15,4-13-28-15,0-13-23 16,-3-10-8-16,-1-28-141 16,0-20-478-16</inkml:trace>
  <inkml:trace contextRef="#ctx0" brushRef="#br0" timeOffset="69275.89">16613 12272 771 0,'0'0'269'0,"0"0"-169"15,0 0-36-15,0 0-6 16,0 0-53-16,0 0 33 16,101-40-19-16,-63 17-5 15,-1-4-4-15,3-5-3 16,-1-1 4-16,-10 3-10 15,-10 9 0-15,-7 9 2 16,-10 6 8-16,-2 6-11 16,0 0-13-16,0 25-24 15,0 12 37-15,-12 11 15 16,0 3 1-16,-5 4-14 16,7 1 14-16,3-5-7 15,5-12-3-15,2-13-6 0,0-9 4 16,2-15-3-16,13-2 6 15,4-11 16-15,1-23-23 16,-1-10-22-16,0-8-22 16,-7-4 11-16,-9-1-3 15,-3 3 25-15,0 11 11 16,0 12 18-16,-7 15 36 16,-6 16 1-16,-7 0-29 15,-5 25-25-15,-8 16 4 16,2 6-1-16,6-1 3 15,12-4-7-15,9-7 0 16,4-10 3-16,0-6-3 0,13-10 1 16,7-7 4-1,3-2 6-15,2-4 4 0,4-24-4 16,8-8-11-16,-2-9-15 16,3-4 0-16,-7-4 1 15,-4 5 9-15,-10 2 5 16,-3 8 4-16,-5 13 8 15,-7 8 14-15,0 11 7 16,-2 6-13-16,0 0-20 16,0 11-20-16,-11 16 20 15,-7 7 0-15,7-2 3 16,7-2-2-16,4-3-1 16,2-8 0-16,21-1-13 0,8-6-4 15,2-2 13 1,-1 1 3-16,-6 1-2 0,-4 6 1 15,-6 3 1 1,-5 6-10-16,-4 1 11 0,-2-2 25 16,-3-2-4-16,4-1-12 15,3-10-8-15,5-3-1 16,7-10-36-16,8 0-35 16,12-26-340-16</inkml:trace>
  <inkml:trace contextRef="#ctx0" brushRef="#br0" timeOffset="70137.62">18199 12160 484 0,'0'0'90'0,"0"0"-90"16,0 0 13-16,0 0 66 15,0 0 38-15,0 0-41 16,37-43-28-16,-37 26-4 16,-13-5 20-16,-5-1-5 15,0 3 14-15,7 4 27 16,-1 8-7-16,8 7-36 16,-7 1-21-16,-7 5-34 15,-9 27 0-15,-6 10-2 0,4 9 4 16,2-2 3-16,10 0 5 15,8-5-4-15,7-4 1 16,2-6 3-16,0-7-8 16,0-10-3-16,2-7-1 15,5-8 0-15,3-2-12 16,9-3 12-16,10-26-2 16,2-9 2-16,0-2-12 15,0-2-12-15,-2 4-2 16,-4 5 14-16,-3 12 10 15,-4 4 2-15,-7 12 9 16,-5 5 12-16,-1 0-21 0,-3 17 0 16,-2 18 0-16,0 7 20 15,0 4-2-15,0-4-10 16,0-4-3-16,0-9-4 16,3-10 0-16,5-7 0 15,-3-6-1-15,-3-6 2 16,0 0 3-16,5 0 3 15,6-22-8-15,8-8-23 16,6-2-12-16,-2 2 2 16,4 5 17-16,-2 4 9 15,-4 7 2-15,-7 10 5 16,-5 4 8-16,-3 0-7 16,-1 10 0-16,-5 19 6 0,-2 3 18 15,0-1-3 1,0-2-9-16,0-10-2 0,0-5-1 15,0-8-10-15,0-4 6 16,0-2-2-16,5 0 3 16,4-8-1-16,9-20-2 15,4-8-4-15,9-6-21 16,0 2-16-16,0 3-14 16,-4 6 42-16,-4 11 9 15,-5 8 2-15,-5 10 36 16,5 2 7-16,-1 7-24 15,6 32-4-15,-1 12 14 0,-4 10 0 16,-4-3-15 0,-4-8-11-16,-1-14-3 0,1-14-4 15,-2-17-42-15,-3-5-102 16,-1-41-490-16</inkml:trace>
  <inkml:trace contextRef="#ctx0" brushRef="#br0" timeOffset="71126.93">19861 12093 587 0,'0'0'158'0,"0"0"-60"16,0 0 10-16,0 0-13 15,0 0-25-15,0 0 3 16,70 33-3-16,-44-36-38 16,5-20-17-16,0-9 5 15,-2-5-12-15,-6-3-6 16,-9 0 4-16,-10 2-3 16,-4 6-3-16,0 8-7 0,0 13 7 15,-10 8 14-15,-3 3 5 16,-5 3-15-16,-3 23 1 15,-6 11-2-15,2 9 21 16,2 4 5-16,8 2 1 16,6 1 4-16,9-5-14 15,0-5-6-15,11-4-13 16,21-9 1-16,5-10 4 16,8-10 3-16,0-10-4 15,-4 0 5-15,0-16 0 16,-5-12-1-16,-7-6-5 15,-5-8-4-15,-4-5 0 0,-4-1-1 16,-1 2 1 0,-1 10 2-16,-5 12-1 0,1 14 2 15,2 10 2-15,1 4-5 16,8 26 3-16,5 10-2 16,6 9-1-16,3-3 5 15,1-2 2-15,-5-12-7 16,-11-11 0-16,-7-9 0 15,-3-7 0-15,-4-5-17 16,5 0-15-16,1-8-2 16,5-20-6-16,1-11-16 15,-5-5 8-15,-1-4 22 16,-6 0 26-16,-3 8 5 16,-3 14 35-16,0 17 26 15,0 9-15-15,-19 11-51 0,-14 31 3 16,-15 16-3-16,-6 10 16 15,0 3-6-15,10-4-6 16,7-12-2-16,18-9-2 16,13-16-20-16,6-14-46 15,10-16-190-15,26 0-268 16</inkml:trace>
  <inkml:trace contextRef="#ctx0" brushRef="#br0" timeOffset="72055.97">21163 12096 775 0,'0'0'240'0,"0"0"-205"16,0 0-8-16,0 0-10 16,0 0 1-16,0 0-5 15,-17 16 7-15,9-16 5 16,-5 0 20-16,-3 0-23 15,-1-8-14-15,-1 0-3 16,7 1-2-16,-5 7-1 16,1 0-2-16,-3 8-12 15,-2 17 12-15,0 8 23 16,4 3 0-16,3 5-1 16,4-3 0-16,7-3-22 15,2-8 8-15,0-11-4 16,0-8-4-16,0-8-2 0,9 0 2 15,15-19 70-15,7-16-48 16,9-3-22-16,0-4-5 16,-3 4-29-16,-6 5 2 15,-8 11 28-15,-2 8 1 16,-3 9 3-16,-3 5 18 16,3 0 8-16,7 2 0 15,-1 17 6-15,1 10-1 16,-3 5-19-16,-5 0-6 15,-3-4-3-15,-3-8-1 16,-3-9 5-16,-2-10-7 16,3-3-8-16,1-3 1 0,4-18 6 15,4-11-23-15,-2-7-37 16,-1 1-5-16,-1 1 2 16,1-2 56-16,3 3 8 15,5 4 1-15,-2 9 32 16,2 3 17-16,-7 13-6 15,-8 3-9-15,-5 4-13 16,-3 0-22-16,0 0-1 16,0 0-19-16,-3 4-2 15,-17 12 22-15,-2 7 9 16,-2-2-2-16,1 5-1 16,3 4-5-16,9 4 0 15,9 5 4-15,2 1-1 0,2-3 1 16,29-2 0-16,14-7-4 15,8-14 1-15,5-10 9 16,2-4-11-16,-8-20-14 16,-12-18-14-16,-11-12 7 15,-9-11-15-15,-9-8-20 16,-9-13 19-16,-2-5 32 16,0 9 5-16,0 14 2 15,0 26 53-15,0 19 8 16,2 16 12-16,0 3-39 15,4 0-36-15,-2 28-6 16,0 16 6-16,-2 17 28 16,-2 10-8-16,3 3-10 15,-3 5 2-15,0-7 2 0,0-14-8 16,0-12-6-16,0-20 0 16,0-13-4-16,0-13-32 15,0 0-69-15,0-27-107 16,0-13-619-16</inkml:trace>
  <inkml:trace contextRef="#ctx0" brushRef="#br0" timeOffset="72186.81">21917 12005 802 0,'0'0'492'15,"0"0"-326"-15,0 0-78 16,0 0-40-16,0 0-41 16,0 0 8-16,91-34-15 0,-60 30-48 15,-8-1-39 1,-10-2-135-16,-13-4-345 0</inkml:trace>
  <inkml:trace contextRef="#ctx0" brushRef="#br0" timeOffset="73602.27">22781 12085 315 0,'0'0'217'15,"0"0"6"-15,0 0-9 16,0 0-3-16,0 0-92 0,0 0-32 15,52-128-16 1,-50 126-16-16,-2 2-18 0,0 0-23 16,0 0-14-16,0 0-1 15,0 21-14-15,0 16 1 16,0 9 14-16,0 3 7 16,0-6-5-16,0-5 6 15,0-9-7-15,0-9 1 16,0-11-4-16,0-6-10 15,6-3 3-15,8 0 2 16,3-18-4-16,10-14 10 16,4-5-3-16,6-4-3 15,-4 2-4-15,-2 3 5 16,-9 12 6-16,-6 12 3 16,-7 6-3-16,-5 6-3 15,1 3-1-15,0 24-16 16,1 13 20-16,-2 11 10 0,3 0 3 15,-1 0 0-15,4-9-2 16,-1-10 0-16,-3-12-9 16,2-12 2-16,-4-6 0 15,2-2 0-15,7-4 8 16,5-24 1-16,7-6-13 16,0-6-13-16,1 0 0 15,-1 1 3-15,-3 7 9 16,1 4 1-16,-4 10-1 15,-1 6 0-15,-3 9-4 0,1 3-1 16,-3 0 4-16,3 19 1 16,-3 12 1-16,-3 3 7 15,-6 1 9-15,1-7-7 16,-3-5-4-16,0-12-1 16,0-6-2-16,0-3 0 15,3-2 2-15,9 0 3 16,8-12-3-16,9-14 8 15,7-10-12-15,4-3-22 16,-3 2-8-16,-6 6 15 16,-9 9 15-16,-8 10 2 15,-8 8 0-15,2 4 15 16,-1 11-9-16,-1 21-1 16,3 7 7-16,-6 6-1 15,2-8-3-15,-3-2-2 0,0-13-6 16,3-10-2-16,-5-8 5 15,3-2-5-15,2-2 4 16,8 0-2-16,12 0 13 16,4-10-15-16,7-7-4 15,-2-2-24-15,-1-1 3 16,-1-3 5-16,-5 0 17 16,-9-5 2-16,-9-1 1 15,-9 5 4-15,-2 3 20 16,0 8 6-16,0 3-6 15,-16 7-13-15,-8 3-11 16,-5 0-4-16,-4 0 2 16,6 9 2-16,7-1 0 0,11 0-2 15,5-7 2-15,4 2-5 16,0-3-3-16,0 0-1 16,0 0 4-16,0 0 5 15,0 0 8-15,0 0-5 16,-2 0-3-16,-4 0-2 15,-2 0-9-15,-5-10-20 16,-3-6-20-16,1-1-85 16,-1 0-353-16</inkml:trace>
  <inkml:trace contextRef="#ctx0" brushRef="#br0" timeOffset="73988.05">23958 12101 556 0,'0'0'241'0,"0"0"-78"16,0 0 6-16,0 0-39 16,0 0-79-16,0 0-24 15,-48-54-2-15,32 46-11 16,-5 4-10-16,0 4-4 15,-4 0-10-15,0 20 5 16,8 10-1-16,10 4-64 16,7 2-147-16,0-7-153 15</inkml:trace>
  <inkml:trace contextRef="#ctx0" brushRef="#br0" timeOffset="74538.28">24485 12048 670 0,'0'0'195'0,"0"0"-195"16,0 0 17-16,0 0-12 15,0 0 25-15,0 0-8 16,13 16-11-16,-13-16 64 0,0 0 28 15,0-3 22 1,-9-12-58-16,-13-6-58 0,-3 1-8 16,-6 6 7-16,-3 4 4 15,1 10-2-15,2 0 8 16,2 10-11-16,2 22 2 16,5 6-3-16,9 6 0 15,10-2-5-15,3-2-2 16,3-5 1-16,21-5 0 15,1-12 1-15,3-12 10 16,1-6-9-16,2-9 17 16,0-23-10-16,-4-12 0 15,-4-6-9-15,-7-6-19 16,-3-4 12-16,-7-8-10 16,-3-6 17-16,-3 0 1 15,0 8 1-15,0 17-2 0,0 22 13 16,0 14 3-16,0 13 13 15,0 0-29-15,0 26-3 16,0 16 3-16,0 9 23 16,0 2-6-16,0 6-10 15,0 0-2-15,0 2-2 16,0-2-3-16,0-6 0 16,0-8-33-16,0-16-97 15,0-16-261-15</inkml:trace>
  <inkml:trace contextRef="#ctx0" brushRef="#br0" timeOffset="75103.32">24710 12068 734 0,'0'0'323'16,"0"0"-179"-16,0 0-62 16,0 0-39-16,0 0-27 15,0 0-9-15,49-20-2 16,-45 13 5-16,3-5 38 15,-3-4-19-15,1-4-10 16,-5-4-14-16,0-2-3 16,0-2 2-16,0 4-4 15,0 5-4-15,0 7-3 16,0 7-2-16,-9 5-18 16,-4 0 15-16,-5 8 12 15,-9 20 5-15,0 8-2 0,0 8 2 16,6 4 12-16,7-1-8 15,9-1 0-15,5-7-3 16,5-3-6-16,30-5 4 16,15-9 0-16,3-10 8 15,5-12-4-15,-5 0-8 16,-6-31-6-16,-9-17-19 16,-7-11-9-16,-6-12 10 15,-7-3 22-15,-7-6 2 16,-5 0 6-16,-1 4-5 15,-3-1 0-15,-2 11 11 16,0 14 4-16,0 16 9 16,0 19 12-16,-7 8-11 15,3 9-11-15,-7 0-15 0,-7 21-1 16,-5 16 1-16,4 15 0 16,7 14 4-16,12 17 5 15,0 11-4-15,23 7 13 16,6-4-9-16,0-5-5 15,-7-15-2-15,-9-17-2 16,-6-16-10-16,-7-24-64 16,0-20-228-16</inkml:trace>
  <inkml:trace contextRef="#ctx0" brushRef="#br0" timeOffset="76475.07">2037 14261 511 0,'0'0'342'0,"0"0"-184"0,0 0-6 16,0 0-33-16,0 0-28 15,0 0-29-15,6-40-29 16,-6 40-12-16,0 0-2 16,0 0-10-16,0 0-9 15,2 24 0-15,4 22-5 16,2 18 5-16,-3 11 22 16,-1-1-13-16,-2-3-4 15,0-6-3-15,6-14 1 16,-2-16-3-16,1-19 2 0,-1-6-2 15,3-10-42 1,3 0-46-16,1-32-113 0,-4-16-63 16</inkml:trace>
  <inkml:trace contextRef="#ctx0" brushRef="#br0" timeOffset="77344.25">2117 14207 899 0,'0'0'149'0,"0"0"-40"15,0 0-34-15,0 0-44 16,0 0-22-16,0 0-9 16,76-146 0-16,-41 133 6 15,0 10-4-15,-7 3 2 16,-6 0-1-16,-4 10-3 0,-5 15-17 16,-8 8 11-1,-5 5 3-15,0 0 1 0,-9 2 2 16,-22-4 1-16,-11-2 2 15,-5-4 0-15,-2-4 4 16,6-4-6-16,16-13 1 16,12-4 3-16,13-5 1 15,2 0 56-15,0 0 22 16,9-9-54-16,6 1-27 16,3 8 2-16,5 0-3 15,1 8-2-15,0 23 2 16,3 11-4-16,-9 9 2 15,-3 1 0-15,-1-3 2 0,-3-6 2 16,1-19 0-16,-4-7 1 16,5-17-5-16,6 0 0 15,-2 0 2-15,8-12 3 16,4-15 1-16,0-7-6 16,-3 0-29-16,-1-2-24 15,-4 0-40-15,-9 0 19 16,-1-4 18-16,-3 8 45 15,-6 7 11-15,-2 11 10 16,0 11 45-16,0 3 5 16,0 0-60-16,-8 20-34 15,-9 16 32-15,1 12 4 16,3 3 1-16,7 2 2 16,6-3 3-16,0-8 0 15,2-13-4-15,19-8 2 0,14-13-3 16,5-8 6-16,8-8 6 15,6-28 15-15,-5-12-30 16,-5-5-8-16,-10-5-42 16,-5-4-25-16,-9-2 26 15,-7 2 47-15,-3 3 2 16,-6 14 20-16,-4 11 23 16,0 14 30-16,0 12-6 15,0 8-25-15,0 0-17 16,0 0-18-16,0 0-7 15,2 14-8-15,0 16 8 16,2 21 2-16,6 16 18 0,-6 13 7 16,1 19-10-1,-3 11 4-15,-2 6-13 0,0 0-4 16,0-3 1-16,-7-6 0 16,-2-8-5-16,0-10 1 15,1-18 0-15,1-13-2 16,2-23-10-16,5-17-27 15,0-13-25-15,0-5-66 16,7-26-28-16,10-11-170 16</inkml:trace>
  <inkml:trace contextRef="#ctx0" brushRef="#br0" timeOffset="77629.09">2803 14614 664 0,'0'0'402'15,"0"0"-195"-15,0 0-96 16,0 0-47-16,0 0-40 16,0 0-24-16,90-281-2 15,-28 255 2-15,-2 10 8 16,-8 9-6-16,-15 7 2 16,-14 0-4-16,-14 7-7 15,-9 18-8-15,0 2-10 16,-9 9 22-16,-16 5 3 15,-6 1 10-15,0 0 1 0,0-3-10 16,2-7 1 0,4-3-2-16,10-15-68 0,13-12-101 15,2-2-79-15,8-19-171 16</inkml:trace>
  <inkml:trace contextRef="#ctx0" brushRef="#br0" timeOffset="77966.89">3250 14415 568 0,'0'0'318'16,"0"0"-157"-16,0 0-50 15,0 0-50-15,0 0-61 16,0 0 0-16,-21 91 8 16,10-39 5-16,9 0 5 0,2-8-6 15,0-14-12-15,0-14 0 16,11-13 7-16,12-3-2 15,3-23 45-15,3-21-18 16,-6-12-8-16,-10-4-12 16,-11 2-12-16,-2 5-3 15,-2 18 3-15,-13 4 32 16,-1 20-4-16,1 8-7 16,-6 3-21-16,-6 16-9 15,-2 21 9-15,2 13-1 16,12 12-6-16,10 10-53 15,5 2-50-15,0-2-82 16,20-18-158-16,12-20-318 0</inkml:trace>
  <inkml:trace contextRef="#ctx0" brushRef="#br0" timeOffset="78550.56">3559 14587 120 0,'0'0'487'16,"0"0"-306"-16,0 0-55 15,0 0-35-15,0 0-8 16,0 0 20-16,247-375-2 16,-244 366-15-16,-3 6-24 15,0 3-38-15,-15 0-21 16,-21 17 0-16,-7 11-2 16,-5 6 1-16,5 3 2 0,14-8-4 15,16-7-19 1,13-1-12-16,0-5-33 0,27 0 4 15,17-4 48-15,5 0 12 16,-5-2 9-16,-13 2-9 16,-14 5-3-16,-11 2-13 15,-2 5 5-15,-4 2-3 16,0 0 13-16,0-3 1 16,2-2 7-16,6-10 7 15,-2-6-1-15,7-5-5 16,10 0 21-16,4-14 23 15,4-14-26-15,2-4-12 0,-4-3-4 16,-2 0-10 0,-4-5 8-16,-4-5-8 0,-1-5 1 15,-5-4-3-15,-1 0 1 16,-5 6 1-16,-3 10-6 16,-4 14 6-16,0 12-9 15,0 8 9-15,0 4 15 16,0 0-15-16,0 0-11 15,0 16-12-15,0 20 18 16,4 18 5-16,3 12 13 16,0 2 5-16,2 3-11 15,-5-3 4-15,3-8-9 16,-3-10 5-16,-4-14-7 16,0-14-2-16,0-10-53 15,0-12-144-15,-17-2-129 0,-2-30-516 16</inkml:trace>
  <inkml:trace contextRef="#ctx0" brushRef="#br0" timeOffset="78688.48">4076 14404 920 0,'0'0'407'0,"0"0"-276"16,0 0-82-16,0 0-10 16,0 0-12-16,0 0-24 15,311-100-3-15,-292 100-39 16,-14 0-99-16,-5 0-487 15</inkml:trace>
  <inkml:trace contextRef="#ctx0" brushRef="#br0" timeOffset="80164.14">5463 14494 688 0,'0'0'231'16,"0"0"-145"-16,0 0-1 15,0 0-41-15,0 0-8 16,0 0-7-16,69-104-8 16,-55 76 19-16,-1-6-9 15,1-10-22-15,-3-7 0 0,-1 1-3 16,2-2-2-16,-5 8-2 15,1 7-1-15,-1 9 2 16,-2 12 3-16,-3 9 13 16,0 2 5-16,-2 5 2 15,0 0-16-15,0 0-6 16,0 0-4-16,0 5-8 16,0 26-23-16,-7 18 31 15,-8 14 11-15,-6 14 4 16,4 5-8-16,1 5 2 15,7-4-1-15,7-2-1 16,2-15 0-16,0-12-2 0,11-18-4 16,14-18 0-1,8-18-1-15,10 0 0 0,8-26 20 16,2-24-20-16,-1-13-3 16,-10-8-10-16,-4-4-2 15,-14-2-3-15,-5-3-11 16,-11 3-16-16,-6 11 6 15,-2 14 28-15,0 18 11 16,0 13 10-16,0 16 20 16,0 2 0-16,0 3-19 15,0 3-11-15,0 25-6 16,-2 16 6-16,-4 9 24 16,-1 10-2-16,2-1 3 15,3 1-10-15,-3-1-5 16,5-2 3-16,-2 2-5 0,0-4-5 15,0-9 1-15,0-14-4 16,2-17 3-16,0-10-1 16,0-8-2-16,0 0-2 15,8-15 2-15,17-22-1 16,6-7-3-16,7-2-11 16,3-4 1-16,-6 7-13 15,-1 9 11-15,-8 10 14 16,-8 13 1-16,-4 7-9 15,-6 4 5-15,1 0 10 16,1 14 2-16,2 13 21 16,-1 5 7-16,1 4-16 0,-3-2 2 15,-3-9-19-15,2-4 4 16,-2-9-6-16,0-5 1 16,1-5 2-16,-1 0-2 15,4-2 2-15,7 0 1 16,10-18 3-16,6-14-7 15,3-8-21-15,-2-4-10 16,0 0-14-16,-11 1-11 16,-2 3-17-16,-7 4 45 15,-8 5 21-15,-6 8 7 16,0 7 1-16,0 8 21 16,0 4 27-16,-12 4 4 15,-9 0-46-15,-4 4-7 0,0 16-2 16,3 7 0-16,9 10 2 15,2 6 12-15,8 2 16 16,3 4-15-16,12-3 5 16,19-7-5-16,4-6-3 15,-1-13-2-15,-3-10-8 16,-8-10 0-16,-8-5-47 16,-8-24-65-16,-7-9-102 15,0-4-727-15</inkml:trace>
  <inkml:trace contextRef="#ctx0" brushRef="#br0" timeOffset="80346.64">5519 14235 456 0,'0'0'631'0,"0"0"-475"15,0 0-112-15,0 0-43 16,0 0 51-16,0 0-36 15,341-46-16-15,-252 22-19 16,-14 0-154-16,-11-2-198 16</inkml:trace>
  <inkml:trace contextRef="#ctx0" brushRef="#br0" timeOffset="80974.28">7197 13989 471 0,'0'0'304'0,"0"0"-109"16,0 0-63-16,0 0-46 0,0 0-83 15,0 0 3-15,-4 40-6 16,-2 0 9-16,3-4 0 15,3-7-3-15,0-4-4 16,0-18-2-16,7-7 0 16,13 0 19-16,4-17 25 15,-1-17-26-15,-3-5-3 16,-11-3-15-16,-7 2-9 16,-2 4-12-16,0 12 21 15,-18 12 2-15,-11 12-2 16,-5 0-7-16,-1 24 2 15,1 20-1-15,3 11 5 16,14 5-15-16,9-4-185 0,8-5-274 16</inkml:trace>
  <inkml:trace contextRef="#ctx0" brushRef="#br0" timeOffset="81250.2">7791 13793 693 0,'0'0'301'0,"0"0"-169"15,0 0-70-15,0 0-62 16,0 0 7-16,0 0 30 16,6 111 19-16,-37-35-3 0,-12 19 6 15,-14 15-6-15,-15 14-16 16,-11 15 0-16,-3 7-21 15,3-3-4-15,12-11 1 16,18-25-13-16,22-17-1 16,19-32-37-16,12-27-59 15,22-31-118-15,28-10-230 16</inkml:trace>
  <inkml:trace contextRef="#ctx0" brushRef="#br0" timeOffset="81516.73">7891 14342 522 0,'0'0'408'0,"0"0"-315"16,0 0-74-16,0 0 9 16,0 0-6-16,0 0-13 15,-21 97 7-15,50-90 0 16,0-7 17-16,3-2-7 15,-3-19-8-15,-13-2-3 16,-10 0 2-16,-6 3 8 16,0 6 11-16,-25 8-15 15,-4 2-17-15,-4 4-4 16,-2 4-132-16,8 14-204 16</inkml:trace>
  <inkml:trace contextRef="#ctx0" brushRef="#br0" timeOffset="82150.32">8878 14141 454 0,'0'0'381'0,"0"0"-231"15,0 0-43-15,0 0-25 16,0 0-41-16,0 0-39 15,-63 27 5-15,46 17-3 16,5 2 1-16,6-7 2 16,6 1 11-16,0-3-15 15,4-7 0-15,21-11 0 16,2-10 2-16,6-9 6 16,-2-10 0-16,3-26 17 15,-5-13-23-15,-7-9 8 16,-9-4-7-16,-11 4-6 15,-2 4 3-15,0 18 3 0,-13 14 21 16,-9 18-5-16,-7 4-21 16,-5 33-1-16,-1 24 0 15,6 13-1-15,10 6-4 16,15 0-122-16,4-13-90 16,14-17-249-16</inkml:trace>
  <inkml:trace contextRef="#ctx0" brushRef="#br0" timeOffset="82639.22">9367 14002 759 0,'0'0'304'0,"0"0"-240"16,0 0-33-16,0 0 23 15,0 0-46-15,0 0 4 16,6 6-12-16,-6 20 40 16,0 9 1-16,-6 9-1 15,-15 9-4-15,3 6-12 16,3 0-1-16,3-4 2 16,6-4-10-16,2-9-1 15,4-12-10-15,0-12 4 16,0-13-4-16,0-5-1 15,0 0 1-15,0 0 10 16,0-9-2-16,16-23 6 0,10-12-8 16,3-1-10-16,2 6-7 15,3 2-11-15,-1 7 3 16,1 14 14 0,-1 9-11-16,-6 7 12 0,-8 0-4 15,-11 17 2-15,-8 10-10 16,-6 0 6-16,-23 4 6 15,-10-4 9-15,-3 0-5 16,-3-5 2-16,7-6-5 16,7-9 1-16,8-2-2 15,8-5-5-15,9 0-32 16,6-9-77-16,0-10-315 16</inkml:trace>
  <inkml:trace contextRef="#ctx0" brushRef="#br0" timeOffset="83028.59">9932 14113 305 0,'0'0'322'0,"0"0"-204"15,0 0 33-15,0 0 3 16,0 0-24-16,0 0-24 15,41-146-75-15,-63 146-14 0,-5 0-10 16,0 13-2 0,2 9-2-16,4 2 4 0,2 7 4 15,11 5-5-15,8 5 1 16,0 5-6-16,35 3 3 16,12-3-1-16,0-5 8 15,-12-18-5-15,-12-7-3 16,-17-9-3-16,-6-5 2 15,-2-2 8-15,-31 0 19 16,-12 0 14-16,-13 0-32 16,3 0 1-16,3 0-7 15,7-9-5-15,14-4 0 0,11-6-31 16,14 1-25 0,6-3-105-16,11 2-258 0</inkml:trace>
  <inkml:trace contextRef="#ctx0" brushRef="#br0" timeOffset="83960.55">10138 14221 886 0,'0'0'197'16,"0"0"-111"-16,0 0-18 15,0 0-68-15,0 0 0 16,0 0-7-16,156-79-47 15,-129 66 35-15,-15-1 19 16,-6 0 7-16,-6-3-7 0,0 2 4 16,0-4-4-1,0 7 8-15,-10 3-8 0,-1 5-4 16,-7 4-4-16,-3 0-7 16,-4 0 14-16,-4 8 1 15,4 7 1-15,3 8 19 16,2 2 31-16,4 4-20 15,3 7-2-15,9 6-5 16,4 4-6-16,0 2-4 16,8-3 4-16,19-8-3 15,4-12-6-15,9-14 10 16,5-11-9-16,2-2 18 16,-2-28-19-16,-5-8 1 15,-11-8-1-15,-5-4-8 0,-4-8 3 16,-2-4-1-16,5-5 1 15,0 7 0-15,0 11-3 16,-3 14 2-16,-9 21 16 16,-7 6 5-16,-4 8-24 15,0 2-20-15,-13 24 12 16,-9 8 8-16,1 5 6 16,8-3-6-16,11-3 1 15,2-3 1-15,0-6 2 16,2-7-4-16,15-5-10 15,-2-7-2-15,3-5 1 16,-1 0-11-16,-3 0 4 16,-5 0-9-16,-3 0 16 0,-2 5 5 15,1 13-7-15,0 8 3 16,2 10 10-16,-1 0 21 16,3-6-4-16,2-2-2 15,0-10-6-15,-2-10 0 16,-4-3-4-16,-3-5 1 15,0 0 11-15,5-2 22 16,6-23-11-16,7-7-25 16,7-6-1-16,4-4-2 15,5 0-2-15,1 8-11 0,-3 10-1 16,-7 12 13 0,-7 12-10-16,3 0-5 0,1 16 15 15,2 20 1-15,1 6 8 16,-2-2 14-16,-7-3-6 15,-7-5-1-15,-5-19-2 16,-4-3-6-16,1-7-2 16,-3-3 0-16,0 0 10 15,5-19 17-15,1-20-1 16,3-10-31-16,2-7 0 16,-2 2-8-16,2 5-20 15,3 10-11-15,-1 10-1 16,-2 13-1-16,3 16-40 15,3 0-128-15,1 12-69 16,7 10-221-16</inkml:trace>
  <inkml:trace contextRef="#ctx0" brushRef="#br0" timeOffset="84768.43">11638 14159 400 0,'0'0'9'0,"0"0"-1"15,0 0-8-15,0 0 9 16,0 0 5-16,0 0 149 0,29-12-10 16,-29-1-62-16,-3 4-32 15,-10-3 12-15,0 2-20 16,-5-2 14-16,-2 0-28 15,-1 4-16-15,0 1 21 16,-2 5 6-16,1 2-11 16,2 0-16-16,-2 13-15 15,-3 17-1-15,0 10 10 16,1 6 8-16,4 2-14 16,6-6 0-16,8-7-9 15,6-22-12-15,0-9-1 16,9-4 13-16,15-12 48 15,7-16-27-15,1-7-6 0,-6 3-15 16,-1 6-4 0,-2 3-6-16,-6 7 10 0,1 4 1 15,-7 5-1-15,1 6 0 16,-6 1 1-16,1 1-1 16,4 25 0-16,2 13 7 15,3 1 5-15,6-3-3 16,3-5-2-16,0-15 2 15,-4-7-7-15,-1-10 7 16,5 0 2-16,0-10 9 16,6-22-12-16,0-11-8 15,-2-3-11-15,-2-7-29 0,-10-5-6 16,-7 0-1 0,-8 2 20-16,0 1 26 0,-2 9 2 15,0 6 14-15,0 10 15 16,0 10 7-16,2 8-4 15,-2 7-5-15,0 5-6 16,0 0-12-16,0 0-10 16,0 0-6-16,0 0 1 15,0 21-6-15,0 11 11 16,-2 10 2-16,-5 6 2 16,0 2 10-16,5 4 3 15,0-4 2-15,2-4-8 16,0-3 1-16,0-8 6 15,4-16-13-15,8-5-3 16,5-8-1-16,8-6 6 0,4 0 3 16,2-22-10-16,-2-6-31 15,-6 2-24-15,-6-3-51 16,-3 5-186-16,-5 3-405 16</inkml:trace>
  <inkml:trace contextRef="#ctx0" brushRef="#br0" timeOffset="84961.03">11878 13957 1245 0,'0'0'168'0,"0"0"-98"16,0 0-20-16,0 0-42 0,0 0 7 16,0 0-5-16,177-77-10 15,-130 63-22-15,-7 4-14 16,-9 5-54-16,-4 5-132 15,-12 0-123-15,-6 0-419 16</inkml:trace>
  <inkml:trace contextRef="#ctx0" brushRef="#br0" timeOffset="86014.51">12034 14191 879 0,'0'0'213'15,"0"0"-188"-15,0 0-17 0,0 0 69 16,0 0-66 0,0 0-6-16,103-49 3 0,-78 22-3 15,-1-4-5-15,-2 2-4 16,-3 0-16-16,-6 5 2 16,1 6 9-16,-8 6 9 15,-2 7 1-15,-2 5 7 16,-2 0 11-16,0 0-9 15,0 9-10-15,0 17 33 16,0 15 57-16,0-1-29 16,-4 2-37-16,2-4 0 15,2-6-9-15,0-8-1 16,0-8-6-16,0-8-8 16,11-8 0-16,3 0 5 0,7-4 17 15,6-18-7-15,4-12-15 16,3-2-22-16,-5-1-1 15,-2 7 10-15,-7 7 11 16,-2 4 2-16,-5 10 3 16,-4 2 3-16,0 7 10 15,-2 0-12-15,1 0-1 16,-1 21-2-16,-3 2 10 16,-2 16 3-16,-2 1 1 15,0 2 6-15,4-4-3 16,4-5-6-16,1-12-5 15,3-11 3-15,0-2-7 16,1-8 3-16,6 0 2 0,8-8 4 16,-1-20-12-1,6-8-17-15,-3-4-7 0,-8-4 6 16,-5 4-1-16,-9-4 1 16,-7 8 7-16,0 7 0 15,0 13 11-15,-5 11 11 16,-13 5 6-16,-3 0-14 15,-8 0-2-15,-5 13-1 16,5 11 3-16,2 2 2 16,5 1-3-16,9-4 2 15,3 1-2-15,10-1-2 16,0 0 0-16,6 0 0 0,13-7 5 16,6-4-3-16,4-8 0 15,4-4 0-15,7 0-1 16,1-22-1-16,1-6-5 15,-5-4 0-15,0 6 4 16,-6 1 1-16,-5 10 3 16,-8 2-3-16,-7 10-4 15,-6 3 2-15,-3 0 0 16,3 2 0-16,-3 22 2 16,2 10 5-16,-4 6 0 15,0 0 5-15,2-4-2 16,-2-10-4-16,2-10 3 15,1-9-3-15,-3-7-3 0,2 0 3 16,0 0 1 0,12-9-5-16,3-21-1 0,10-10-21 15,2-2 1-15,0 3 13 16,-4 9 7-16,-7 12 1 16,-3 8 0-16,-2 10 10 15,1 0 3-15,4 12 1 16,-1 20-1-16,4 3 5 15,-4 0 1-15,-1-1-2 16,-5-17-14-16,-5-5-1 16,2-6 1-16,-6-6-3 15,2 0-24-15,1-18-9 0,-1-16-39 16,-2-8-243 0</inkml:trace>
  <inkml:trace contextRef="#ctx0" brushRef="#br0" timeOffset="86263.1">13334 13491 808 0,'0'0'513'0,"0"0"-458"16,0 0-53-16,0 0 6 16,0 0 0-16,0 0-6 15,-113 177-2-15,113-161 7 16,0-13-4-16,0-3 45 15,22 0 7-15,5-19-18 16,-3-9-20-16,-6 3-12 0,-11 11-5 16,-7 9-21-16,0 5-20 15,-29 0-51-15,-14 21-49 16,-12 5-132-16</inkml:trace>
  <inkml:trace contextRef="#ctx0" brushRef="#br0" timeOffset="88519.43">14428 14091 531 0,'0'0'170'0,"0"0"-91"16,0 0-18-16,0 0-9 15,0 0-28-15,0 0-4 16,19-57 8-16,-13 48 8 15,-4 0 15-15,3 6 9 16,-5 1 8-16,0 2-12 16,0 0-26-16,0 0-5 15,0 0-14-15,0 0-11 16,0 0-1-16,0 0 1 0,0 0-3 16,0 0 6-16,0 0-7 15,0 0 2-15,0 0 0 16,0 0-2-16,-5 15 4 15,-5 14 12-15,-2 5 7 16,7 6-4-16,5-1 4 16,0-4-8-16,8 1-2 15,14-14-8-15,0-4 13 16,-2-8-10-16,2-10 2 16,1 0-3-16,3-19 9 15,3-18-12-15,1-16-39 16,-10-7 6-16,-9-3-22 15,-9 0 11-15,-2 10 28 0,0 21 16 16,0 11 14 0,0 16 55-16,-2 5-24 0,-9 0-38 15,-9 21 5-15,-7 16-10 16,-5 16 16-16,3 3-8 16,9 1-2-16,7-5 1 15,7-11-6-15,3-12 3 16,3-13-6-16,0-8 0 15,0-3-2-15,5-5 1 16,17-5 1-16,6-17-3 16,7-6 3-16,-4-4-41 15,-4 3-6-15,-4 6 22 0,-2 5 12 16,-5 6 12 0,-5 7 1-16,-3 5 0 0,-1 0-1 15,0 9 1 1,0 17 33-16,-3 9-3 0,-2 2 4 15,-2 3-10-15,0-8-8 16,0-6-4-16,0-8-7 16,0-9 0-16,0-6-3 15,0-3 1-15,0 0 1 16,0 0 6-16,0 0 7 16,2-26-17-16,19-14-6 15,8-8-25-15,2 2 14 16,2 6 17-16,-6 14-1 15,-2 9 3-15,-1 14 12 16,0 3-8-16,-1 0 4 16,-1 7-9-16,-9 18-1 0,-4 11-7 15,-9 2 7-15,2 6-54 16,1-6-165-16,2-12-254 16</inkml:trace>
  <inkml:trace contextRef="#ctx0" brushRef="#br0" timeOffset="89560.81">15575 14270 695 0,'0'0'213'0,"0"0"-169"0,0 0-24 15,0 0-1-15,0 0-8 16,0 0-2-16,136-129-7 15,-119 91 11-15,-1-4 5 16,-7-4 22-16,-3-1-23 16,-1 5-5-16,-5 8 11 15,0 10 28-15,0 10 1 16,0 6-1-16,0 8-12 16,0 0-12-16,0 0-17 15,0 0-10-15,0 0-8 16,-11 14-3-16,-9 22 11 15,-5 14 20-15,-3 12 4 0,1 5-4 16,7-1 8-16,7-2-12 16,7-11-6-16,6-7-10 15,0-13 0-15,21-15-1 16,10-11 1-16,9-7 3 16,5-7 15-16,1-29-18 15,1-13-2-15,-3-4-29 16,-1-10-23-16,-7-2-10 15,-7-3-4-15,-6-5 18 16,-13 5 39-16,-8 13 10 16,-2 12 1-16,0 20 34 15,0 16 34-15,0 7 7 0,0 0-51 16,-4 14-24-16,-9 20 2 16,-5 12 4-16,2 12 19 15,3 0 1 1,2 5-8-16,2 3-1 0,2 2-7 15,5-6 4-15,-2-4-2 16,1-9-8-16,1-12 2 16,2-12-4-16,0-14-2 15,0-4 0-15,0-7-1 16,0 0 1-16,13-18 3 16,12-15-2-16,6-5-1 15,0 0-11-15,0 0-24 16,1 4 7-16,-3 8 16 0,-5 8 11 15,-6 7-8 1,-4 11 6-16,-8 0-8 0,1 0 11 16,-3 19 15-16,-1 8 8 15,-1 8-1-15,0-3-10 16,-2-2-7-16,2-11 1 16,3-3-4-16,-3-11-2 15,4-3 0-15,4-2 0 16,5 0 2-16,8 0 11 15,1-11-6-15,5-12-7 16,-1-7-3-16,5-4-23 16,0-4 0-16,-2-4-5 15,-2 0 14-15,-7 3-10 16,-6 7 25-16,-8 6-1 0,-3 10 6 16,-5 9-3-1,0 2 12-15,0 3 2 0,-7 2 19 16,-13 0-33-16,-2 0-2 15,0 12 2-15,3 9-2 16,11 6 2-16,6 5 7 16,2 4 8-16,4 3 0 15,21-3 1-15,4-5-7 16,2 1-3-16,-2-11 0 16,-4-9-6-16,-4-6-1 15,2-6-43-15,-1-10-29 16,-1-19-114-16,-6-12-173 15</inkml:trace>
  <inkml:trace contextRef="#ctx0" brushRef="#br0" timeOffset="89750.43">15715 13953 834 0,'0'0'170'16,"0"0"-59"-16,0 0-75 15,0 0 90-15,0 0-65 16,0 0-32-16,410-19-12 16,-305-11-17-16,-27 0-52 15,-33 4-124-15,-30 3-177 16</inkml:trace>
  <inkml:trace contextRef="#ctx0" brushRef="#br0" timeOffset="91157.97">17734 13926 70 0,'0'0'216'16,"0"0"-102"-16,0 0-34 15,0 0 57-15,0 0-13 16,0 0 15-16,32 36-29 16,-30-18-48-16,2 4 6 0,-1 1 3 15,-1-3-43-15,1-4-12 16,-3-11-11-16,0 0-2 16,0-5 3-16,0 0 1 15,0 0-2-15,0 0 12 16,0-23 10-16,-10-9-11 15,1-5-6-15,1-6-3 16,-6 3 2-16,1 8-9 16,-1 5 1-16,1 15-1 15,0 5 3-15,-5 7 2 0,-7 0-5 16,-10 26 0 0,-5 16 3-16,-1 13 12 0,1 8-5 15,5 6-10-15,10-1 18 16,12-6-13-16,9-12-1 15,4-12-3-15,0-13 1 16,6-16-2-16,21-9 3 16,11-2-3-16,6-37 28 15,12-19-28-15,-3-9-1 16,-3-12-16-16,-6 1 3 16,-9-8 5-16,-8-5 3 15,-6-1 2-15,-6 0 4 16,-6 12 0-16,-2 20 4 15,-3 24 0-15,1 21-3 16,-3 10 15-16,0 5-12 0,-2 0-4 16,0 0-7-16,0 0-8 15,0 12-4-15,0 20 19 16,0 16 10-16,-7 16 13 16,-6 8-7-16,-3 5-6 15,0 1-9-15,-1 3 7 16,1 2 5-16,7-4-11 15,7-8 2-15,2-6-4 16,0-11 4-16,2-10-3 16,17-12 1-16,4-14 5 15,9-9-6-15,4-9-2 16,6-7-19-16,7-27-31 0,-2-10-40 16,-4-9-56-16,-6-5-8 15,-6 3 36-15,-6 4 74 16,-8 5 34-16,2 6 11 15,-6 8 23-15,0 6 25 16,-2 8 29-16,-6 10 32 16,-3 4-9-16,-2 4-31 15,0 0-26-15,0 0-30 16,0 0-12-16,0 10 0 16,-11 14 23-16,-4 2 13 15,1 10-14-15,1 6-4 16,5 5-5-16,6-1-3 15,2-6 0-15,0 1 6 16,12-16 8-16,10-5-4 0,5-7-8 16,6-13-4-16,6 0 4 15,0-17-2-15,1-19-11 16,-4-10-27-16,-7-6-37 16,-7-10-172-16,-13-7-295 15</inkml:trace>
  <inkml:trace contextRef="#ctx0" brushRef="#br0" timeOffset="91423.81">18439 13529 838 0,'0'0'271'16,"0"0"-236"-16,0 0-22 16,0 0 19-16,0 0 8 15,0 0-20-15,-49 148-20 16,49-131 5-16,0-11 3 0,2-6-3 15,5 0 10-15,1-18 22 16,2-18-6-16,-3-6-21 16,-7-5-5-16,0 10-5 15,0 13-5-15,0 13-8 16,-5 11 7-16,-9 8-42 16,-1 33-58-16,-3 17 0 15,5 8-136-15,7 2-359 16</inkml:trace>
  <inkml:trace contextRef="#ctx0" brushRef="#br0" timeOffset="93839.13">18640 14043 784 0,'0'0'122'0,"0"0"-101"15,0 0 3-15,0 0-14 16,0 0 27-16,0 0 6 16,71-67 42-16,-71 53-2 15,0-2-30-15,0 0 1 16,-11-2-22-16,0 2-9 0,-3 3-13 16,-3 2 11-16,-3 10-10 15,-7 1-4-15,-5 0-5 16,1 21 1-16,0 13-3 15,4 8 5-15,5 6 0 16,4 0-2-16,7-2-2 16,4-5-1-16,5-12 0 15,2-9 2-15,0-11 1 16,0-9-3-16,0 0-12 16,16-9 11-16,1-20-15 15,6-9 15-15,-3-2-57 16,-5 2-26-16,-1 4 40 15,-1 0 40-15,-4 9 4 16,1 7 0-16,-4 10 17 16,0 8 56-16,5 0-45 0,5 14-24 15,7 16 32-15,8 5-10 16,2 0-5-16,1-2-12 16,-3-6-2-16,-9-8-7 15,-2-7 0-15,0-12 7 16,1 0-7-16,2-14 10 15,9-17-10-15,-3-10-21 16,0-3-30-16,-5-3-14 16,-3 1 16-16,-4 6 39 15,-5 6 6-15,-6 8 4 0,-4 10 22 16,1 7 24-16,-3 7 21 16,0 2-40-16,-3 2-27 15,-23 25 0-15,-8 13 2 16,1 6 4-16,2 1-5 15,10-6 0-15,10-5 0 16,9-11-2-16,2-11-3 16,0-8-1-16,15-6 5 15,8 0 9-15,0-25 6 16,-1-4-8-16,-3-10-7 16,0 7-1-16,-6 4 1 15,3 2 3-15,-3 6-2 16,-4 8 1-16,-2 8-2 0,-5 2 9 15,0 2-6 1,0 2-3-16,3 28 1 0,-1 16 4 16,-2 15 20-16,-2 11-4 15,0 10-11-15,0 6-2 16,0 5 0-16,0 2-2 16,-6 7-3-16,-1-7 6 15,1-5-8-15,3-14 5 16,-2-15-4-16,3-20 0 15,-2-10 4-15,-1-13 0 16,1-9-1-16,-2-6-5 16,-4-3 5-16,-1 0 10 15,-7 0 5-15,-1-16-4 16,-6-17-3-16,0-6-4 0,10-15-3 16,3-8-1-16,12-13 2 15,0-5-2-15,21-2-2 16,18 6-1-16,11-1-2 15,6 5-2-15,6 4-8 16,1 3-10-16,-5 12 4 16,-12 7 2-16,-10 12 3 15,-10 7 7-15,-5 12 4 16,-11 7-4-16,0 1 2 16,-8 7-2-16,0 0 1 15,-2 0-1-15,0 0-2 16,0 11-3-16,0 16 5 15,0 8 3-15,0 8 1 0,-10 6 3 16,2-5-1 0,6-8-2-16,2-14 0 0,0-10-3 15,0-12 3-15,18 0 2 16,5-4 2-16,0-28-4 16,6-7-3-16,-4-7-18 15,-2-5-6-15,-10-4-7 16,-4 6 1-16,-7 6 12 15,-2 11 21-15,0 14 0 16,0 10 1-16,-2 8 14 16,-12 0 9-16,-3 0-24 15,-10 24 0-15,-2 10 0 0,0 6 2 16,4 4-1 0,3 3 8-16,9-1-3 0,6-6-2 15,7-4-1 1,0-13-1-16,0-6-2 0,0-11 0 15,13-6 5-15,8 0 0 16,6-11 3-16,8-21-8 16,3-3-13-16,-1-5-5 15,1-1 1-15,1 3 2 16,-8 6 15-16,-4 9 0 16,-8 7 0-16,-7 9 0 15,-3 7 6-15,-3 0-5 16,-2 10 0-16,-1 21 9 15,-3 5 9-15,0 3 1 16,0 2-8-16,0-5-2 0,-5-6-5 16,-1-10-2-16,4-8 1 15,2-8-1-15,0-4-2 16,0 0 4-16,0-4 2 16,0-22-7-16,20-10-20 15,6-4 5-15,1 0 13 16,-3 0-4-16,3 6 6 15,-2 4 5-15,-2 7-2 16,-6 11 5-16,-5 4 7 16,-4 8-11-16,-1 0-1 15,-1 8 0-15,4 20 3 16,-2 16 14-16,3 9 1 0,-1 1-9 16,1-13-5-16,-1-6-5 15,2-12 3-15,-3-16-5 16,4-5-6-16,5-2-25 15,7 0-2-15,6-24-18 16,7-2-86-16,-3-6-165 16,3 6-92-16,-2-2 120 15,-7 5 274-15,-3 3 191 16,-3-2 48-16,-5 3-33 16,-3 2-16-16,-5 3-60 15,-6 4-66-15,-4 3-20 16,0-2-14-16,0 1-15 15,0 0-7-15,-8 1-4 16,-7 4-4-16,-1 3-2 0,-3 0 1 16,-4 6-1-16,-1 23-3 15,-1 2 5-15,3 5 0 16,6-1 0-16,8-9 0 16,3-11 0-16,5-6-1 15,0-6-6-15,0-3 7 16,0 0 4-16,13-9 8 15,8-16 0-15,1-3-12 16,2 0-9-16,1 4-13 16,-5 6 16-16,-3 9 0 15,-3 7 6-15,1 2-1 0,8 0 1 16,4 18 13 0,4 10 2-16,7 3 5 0,-5 0-6 15,-2-8-2-15,-6-6-3 16,-7-11-8-16,-3-6 4 15,1 0 2-15,-1-14 7 16,1-17-10-16,-5-6-4 16,1-9-13-16,-6-4-10 15,-1-11 3-15,1-7 1 16,-2-6 8-16,2-2 3 16,-2 6 6-16,0 12 1 15,-1 17 2-15,1 17 2 16,-4 17 11-16,0 7 1 15,0 0-15-15,0 0-1 16,0 29-13-16,-9 15 14 0,-11 15 2 16,5 9 3-1,1 3 7-15,1 4-1 0,9-7 3 16,4-3-6-16,0-14 7 16,0-9-9-16,15-14-5 15,9-9 0-15,5-13 2 16,7-6-3-16,2-9-4 15,-1-20-46-15,0-9-16 16,-6-4-296-16</inkml:trace>
  <inkml:trace contextRef="#ctx0" brushRef="#br0" timeOffset="97631.13">21877 13796 665 0,'0'0'178'15,"0"0"-90"-15,0 0-41 16,0 0-11-16,0 0-36 0,0 0-5 16,0 0-3-16,2 9 8 15,-2 2 23-15,0-2 4 16,0-2-12-16,0-2-7 16,0-5 3-16,0 0 3 15,0 0-9-15,2 0 2 16,-2 0 3-16,2 0 5 15,3-5 13-15,-3-19 4 16,-2-10-32-16,0-5 0 16,0 4 0-16,0 3 0 15,0 10 6-15,0 7-4 16,-5 11 1-16,1 4 15 0,-8 0 2 16,-5 0-5-1,-10 14-10-15,-4 13-4 0,-2 9 7 16,1 4 11-16,3 6 2 15,3 1 4-15,3-1-9 16,8 3 1-16,3-5-7 16,8-5-3-16,4-9-3 15,0-11-2-15,0-8-2 16,12-7-6-16,3-4 6 16,5 0 15-16,5-13-4 15,1-10-11-15,5-16-16 16,3-3-31-16,-3-6-13 15,1 5 35-15,-9 6 23 16,-7 11 2-16,-5 9 3 16,-3 12 2-16,-6 5 8 0,-2 0-12 15,0 0-1-15,0 14-3 16,0 20 3-16,0 10 51 16,0 7-20-16,0-1-6 15,0 0-10-15,0-6 0 16,0-7-4-16,0-10-6 15,0-15-2-15,0-7 2 16,0-5-5-16,6-7 0 16,17-21 12-16,8-15-9 15,4-3-3-15,3-4-15 0,2 4-7 16,-1 7-8 0,-4 8 20-16,-8 11 6 0,-8 8 0 15,-7 10 4-15,-5 2 1 16,-1 2 3-16,-2 22 11 15,-1 10 9-15,-3 5 10 16,0 0-19-16,0-1 0 16,-3-1-13-16,-7-11 8 15,3-6-8-15,3-8-1 16,1-10 2-16,3-2-2 16,0 0 3-16,0 0 4 15,0-19-8-15,11-10-17 16,16-11-18-16,7-3 10 15,-1 5 8-15,0 4 2 16,-6 6 13-16,-2 7 2 0,-10 10 1 16,-3 8 21-16,-4 0-1 15,-1 3-10-15,1 0-2 16,6 8 4-16,4 14 12 16,-2 10 0-16,2 6-7 15,-3 4-2-15,1 3-4 16,-5-14 6-16,-2-4-13 15,2-10-2-15,0-12-3 16,7-5 0-16,8-5 15 16,9-22-15-16,2-9-15 15,3-10-41-15,0-2-58 16,-4-1-290-16</inkml:trace>
  <inkml:trace contextRef="#ctx0" brushRef="#br0" timeOffset="98170.82">23051 13880 281 0,'0'0'250'0,"0"0"-52"16,0 0-80-16,0 0-40 15,0 0-44-15,0 0-7 16,-9 36-2-16,7-36 25 16,0 0 44-16,-5-7 23 15,-4-6-81-15,-2-5-24 16,-1-2 11-16,-1-1-3 15,-4 2 9-15,2-1-17 16,-1 4-5-16,-1 8 9 16,-6 6 2-16,-4 2-17 0,-7 10-1 15,-2 22-1-15,2 8 0 16,9 2 1-16,10-4 0 16,7-5 0-16,10-8-6 15,0-6-10-15,8-8 16 16,21-8 3-16,2-3 10 15,7-10 13-15,2-25-14 16,-1-11-12-16,2-8-7 16,-1-1-15-16,-7-8 6 15,-1 1-5-15,-8 0 14 16,-8 2 7-16,-5 4 1 16,-7 13 1-16,-4 17 2 0,0 14 24 15,0 12 0-15,0 0-28 16,-6 18 2-16,-14 26-2 15,-3 22 18-15,4 11 5 16,5 7-4-16,11-2 10 16,3-11-11-16,0-15-7 15,19-20-1-15,10-19-8 16,6-15 0-16,13-2 7 16,4-26-9-16,6-20-38 15,3-12-40-15,3-15-248 16</inkml:trace>
  <inkml:trace contextRef="#ctx0" brushRef="#br0" timeOffset="99064.46">23823 13941 610 0,'0'0'115'0,"0"0"-80"16,0 0-8-16,0 0-13 16,0 0-4-16,0 0-4 0,53-175 13 15,-48 141-2-15,-1 7-1 16,-2 9 11-16,0 6 37 16,1 9-22-16,-3 1 31 15,0 2-45-15,0 0-28 16,0 17 0-16,0 17 1 15,0 7 66-15,-3 2-25 16,1 3-21-16,2-2 9 16,0-9-8-16,0-7 1 15,2-11-12-15,11-10-11 16,8-7 0-16,3 0 30 16,14-25-15-16,5-16-2 0,-1-9-13 15,-4-8-26 1,-3-4-29-16,-6-4 30 0,-6 0 17 15,-7-2 8-15,-5 7 1 16,-3 9 20-16,-1 10-5 16,-2 14 17-16,-3 11-1 15,-2 12-6-15,0 5 9 16,0 0-29-16,0 0-6 16,0 0-7-16,0 10 7 15,-14 16 2-15,-5 15 13 16,-2 6 2-16,3 13-4 15,5 7 11-15,5 0-4 16,4 4 0-16,4-8-16 0,0-5 9 16,19-13 1-16,1-15-9 15,-3-12 1-15,-1-9-4 16,0-9 4-16,0 0 0 16,4-7-6-16,-1-17-18 15,2-6-30-15,-8-6-46 16,-6-4-159-16,-7-6-499 15</inkml:trace>
  <inkml:trace contextRef="#ctx0" brushRef="#br0" timeOffset="99222.37">24176 13575 862 0,'0'0'326'0,"0"0"-226"16,0 0-48-16,0 0-10 15,0 0-31-15,0 0 45 16,97 0-31-16,-73 0-16 15,-4-6-9-15,-4-9-14 16,-7-5-86-16,-9-6-256 16</inkml:trace>
  <inkml:trace contextRef="#ctx0" brushRef="#br0" timeOffset="99364.29">23869 13445 226 0,'0'0'972'0,"0"0"-905"16,0 0-59-16,0 0-16 16,0 0 0-16,0 0-245 0,105 148-619 15</inkml:trace>
  <inkml:trace contextRef="#ctx0" brushRef="#br0" timeOffset="101794.53">25314 13499 92 0,'0'0'288'0,"0"0"-60"15,0 0-18-15,0 0-44 16,0 0-31-16,0 0-13 16,0-28-61-16,-2 14-20 15,-12 0-6-15,-6 1-12 16,-6 6-7-16,-6 2-7 15,-7 5-6-15,-4 0 0 16,1 15-1-16,3 11-1 16,11 4 1-16,8 1-2 15,13 0 0-15,7 1-6 16,9 0 3-16,26 4 3 0,12 0 6 16,4-5 4-16,-2-2-3 15,-9-6-4-15,-15-7 0 16,-16-6-3-16,-7-6-1 15,-2 1-9-15,-7-5-3 16,-24 5 13-16,-7-3 12 16,-7-2-4-16,6 0 1 15,3-2-3-15,7-10-3 16,9 0 9-16,9 5-1 16,7 2 18-16,4 5 0 15,0 0-5-15,0 0-8 16,0 0-16-16,0 0-2 15,6 0 1-15,12 0 1 16,6 8 11-16,5-4-6 16,2 0-4-16,8-4 4 0,-2 0 1 15,1-2-4-15,5-19-1 16,-3-4-1-16,2-12-18 16,-1-5-1-16,-6-7 11 15,-6-10-1-15,-4 0-10 16,-6-7 8-16,-3 1 7 15,-5-2 2-15,-2 9-11 16,3 12 11-16,-8 14 2 16,-2 18 2-16,0 8-2 15,-2 6 6-15,0 0-6 16,0 0-5-16,0 6-7 0,0 20-5 16,0 17 17-16,0 6 6 15,0 6-1-15,-8 5 2 16,-4 4-3-16,-1 2 2 15,-3 6-6-15,1-4 9 16,-4-7-2-16,9-7-1 16,-1-15-3-16,6-10 0 15,5-12-3-15,0-8 0 16,0-9-1-16,0 0 1 16,20-4 0-16,9-24-7 15,9-10 2-15,0-6-17 16,2-4-13-16,-4 5-9 15,-3 7 19-15,-8 13 20 16,-10 10 5-16,-6 10 3 0,-4 3 10 16,-1 0-2-16,0 2-11 15,-2 17 1-15,1 11 4 16,-3 7 3-16,0 0-1 16,0-2 1-16,0-5-6 15,0-7-2-15,0-6 0 16,0-9 2-16,0-1 4 15,0-7-1-15,0 0-5 16,18-11 3-16,9-15-2 16,4-6-1-16,-2 2-34 15,0-2-11-15,-2 6 3 16,-6 1 19-16,-5 9 23 0,-3 8 5 16,-3 6 19-16,-4 2-3 15,1 0-6-15,2 5 2 16,-2 16-3-16,-1 9 12 15,1 5-7-15,2-1-8 16,0 0-5-16,4-5-1 16,3-9-1-16,-1-8-2 15,4-5 2-15,-2-7 0 16,3 0 3-16,-3-12-7 16,0-15-1-16,-1-12-31 15,-8-1-23-15,-6-6-1 16,-2 2 1-16,0 4 49 15,0 8 6-15,-6 7 23 0,-4 13 27 16,-3 8 2 0,-1 4-18-16,-1 0-19 0,-5 11-11 15,1 14-3-15,2-1-1 16,7 0 11-16,8-5-11 16,2-4-4-16,0-1-2 15,21-6 6-15,13-3 8 16,2-5 5-16,4 0 4 15,2-9-12-15,1-12-5 16,-1-5-25-16,-5-3-5 16,-5 3-5-16,-10 0 4 15,-4 3 22-15,-5 8 9 0,-9 3 4 16,0 7 0 0,-2 0 14-16,-2 5 14 0,0 0-22 15,0 0-10-15,0 0-3 16,0 0 2-16,0 12-10 15,-2 13 11-15,-8 6 9 16,1 5 0-16,7 1-6 16,2-3 3-16,0-5 0 15,0-4-6-15,0-9 4 16,5-6-4-16,11-8-7 16,5-2 7-16,8-7 0 15,2-20-4-15,1-8-28 16,-6-5-62-16,-5-4-48 15,-8 0 83-15,-1 6 56 16,-6 4 3-16,0 14 31 0,-3 11 73 16,-1 4-27-16,0 5-31 15,2 0-46-15,4 2-2 16,-2 18 2-16,5 9 4 16,1 8 15-16,-1 1-17 15,4 4-1-15,1-6 9 16,2-6 2-16,-3-9 0 15,-1-10-4-15,-1-4-2 16,0-7 1-16,5 0 2 16,0-16 4-16,4-16-13 15,-2-9-28-15,-7-7-17 16,-1-2 21-16,-8-2 7 0,-2 4 10 16,1 9 7-16,-3 16 0 15,0 11 39-15,0 8 19 16,0 4-30-16,0 0-28 15,0 20-16-15,0 10 16 16,-3 8 7-16,-1 0-4 16,4 0-2-16,0-8 3 15,9-6-4-15,11-9 1 16,3-12 0-16,3-3 15 16,3-8-3-16,2-22-1 15,5-5-8-15,-2-6-4 16,-1-5-5-16,0-3-4 15,3 0 4-15,-7-1 5 16,-4 6 3-16,-10 11 0 16,-11 13 10-16,-4 12-8 0,0 8 15 15,-7 0-15-15,-17 8-4 16,-10 14-1-16,3 2-1 16,8 3 1-16,9-3-1 15,14-1-1-15,0 2-7 16,26 0 3-16,16 1 6 15,1 1 13-15,-5-3-9 16,-13-5-3-16,-17-2-1 16,-8-5-14-16,0 2 14 15,-17 1 5-15,-10 0 17 0,0-3-9 16,3-5-9 0,8-4-4-16,5-3-47 0,11 0-42 15,0-10-241-15</inkml:trace>
  <inkml:trace contextRef="#ctx0" brushRef="#br0" timeOffset="103288.04">27783 13450 31 0,'0'0'802'15,"0"0"-689"-15,0 0-78 16,0 0 28-16,0 0 2 16,0 0-38-16,79-58-18 15,-52 12-2-15,-3-5 11 16,-6-10 0-16,-2-1 20 0,-5 4-1 16,-5 4-14-16,-4 10 4 15,0 13 8-15,-2 14-15 16,0 11-15-16,0 3 22 15,0 3-22-15,0 0-5 16,0 25-11-16,-10 17 11 16,-11 16 31-16,2 10-7 15,-4 10 6-15,5 3-8 16,5-1 0-16,2-2 0 16,4-6-14-16,0-6-1 15,5-10-2-15,2-14-5 16,0-14 2-16,0-11-1 15,0-11 1-15,0-6-2 16,0 0-10-16,2 0-9 16,17-21 2-16,7-13 14 0,6-8-17 15,5 0 6-15,-3 3 12 16,-3 8-6-16,-6 9 6 16,-8 10 0-16,-8 12 2 15,-2 0 0-15,1 4-2 16,-1 20 2-16,3 10 11 15,-2 0 6-15,1 0-8 16,-3-5-3-16,4-7-3 16,-4-8 0-16,-1-6-2 15,-1-3 2-15,-2-5-1 0,3 0-1 16,4 0 2 0,8-16-3-16,10-12-2 0,9-9-27 15,0 1-4-15,2 1-8 16,-5 9 14-16,0 10 21 15,-8 6 6-15,-4 6 16 16,-6 4 7-16,-5 0-1 16,0 9-12-16,-1 15 11 15,-3 8 4-15,1-1-6 16,-2 3-3-16,-1-5-3 16,3-7-10-16,-3-8 3 15,3-8-4-15,-2-2 3 16,-1-4-4-16,3 0 3 15,6-9-4-15,5-20-9 16,4-11-29-16,-2-11-14 0,-6-1-4 16,-8 3 19-16,-6 0-19 15,0 14 56-15,-4 8 41 16,-10 13 32-16,-1 14-4 16,-8 0-48-16,-1 8-21 15,-5 18 1-15,5 10-1 16,3 2 4-16,7-1 8 15,10-2-12-15,4-5 0 16,0-7 0-16,8-5 5 16,7-8-3-16,1-7 2 15,3-3 6-15,6 0-10 16,8-20-18-16,5-12-11 0,7-6-16 16,-1 0-7-16,-3 4 0 15,-8 8 45-15,-6 8 7 16,-5 6 7-16,-11 7 28 15,-4 5 5-15,-3 0-16 16,-4 0-14-16,2 17-8 16,1 17 20-16,1 10 2 15,-2 6-7-15,5-3-9 16,-2-7-2-16,-3-13-1 16,2-10-3-16,-2-10-1 15,-2-7-1-15,5 0 5 16,-1-5 4-16,6-23-9 15,3-11-15-15,7-1 1 16,5 4 4-16,1 5 0 16,-2 8-2-16,-1 11 6 0,-7 10 6 15,-1 2 2-15,-2 12 3 16,3 18-3-16,2 6 16 16,0-2-3-16,4-5 1 15,-1-12-3-15,0-8-5 16,6-9-2-16,4 0 12 15,5-29 1-15,-5-11-7 16,-9-7-12-16,-15 1-4 16,-7 3 2-16,-2 9-7 15,-27 7 9-15,-5 10 3 0,-5 8-3 16,-11 9-5 0,-10 0-58-16,-9 17-85 0,-6 12-413 15</inkml:trace>
  <inkml:trace contextRef="#ctx0" brushRef="#br0" timeOffset="106060.76">4284 15383 755 0,'0'0'116'16,"0"0"-97"-16,0 0-16 16,0 0 13-16,0 0-11 15,0 0 11-15,0 124-5 16,0-124 7-16,0 0 14 15,0 0 32-15,0-13 30 16,0-19-22-16,0-12-68 16,0-11-3-16,-5 3 1 15,-3 3-1-15,-6 13 2 16,3 14-1-16,3 9 18 0,-2 13 17 16,-1 0-37-16,-3 13-10 15,-3 23 10-15,-1 14 0 16,0 8 11-16,5 2 2 15,4-2 4-15,5-4-10 16,4-13 2-16,0-9 2 16,0-14-8-16,0-10-3 15,0-8 0-15,15 0 0 16,7-14 13-16,7-16-7 16,-2-7-6-16,-2-2-9 15,-4-2 9-15,-5 1 2 16,3 5 1-16,-6 9 14 15,-3 1 11-15,-2 18 2 0,-4-2 1 16,-4 9-16 0,2 0-15-16,3 0-3 0,1 26 3 15,6 10 6-15,-3 16 21 16,-5 8-13-16,-4 7-7 16,0 9-1-16,0 3-1 15,0 6 1-15,-9-1 2 16,-5 3-2-16,-3-3 1 15,-3 6-1-15,-1-2 4 16,2-11 0-16,3-14-6 16,3-14-4-16,1-19 6 15,1-6 2-15,3-12 0 16,-4-2 3-16,1-10 3 0,0 0 0 16,-3 0 5-16,1-18 5 15,-5-23-6-15,1-17-16 16,5-18 7-16,8-14-7 15,4-9 2-15,6 2-4 16,28 4-2-16,13 3 2 16,11 2-3-16,4 6-2 15,3 6 3-15,-5 9-11 16,-8 15 5-16,-19 16 8 16,-16 19 4-16,-9 6-4 15,-8 11-3-15,0 0-1 16,0 0-5-16,0 0 2 15,0 0-1-15,0 0-2 16,0 2-2-16,0 18 6 0,-6 8 4 16,-4 8 0-16,-1 4 4 15,1 5 1-15,4-1-2 16,4-2-2-16,2-3 2 16,0-4 1-16,0-12 0 15,0-6 1-15,0-9-3 16,6-8-16-16,8 0-5 15,3-13 13-15,6-22 2 16,-1-14-12-16,-7-9-15 16,-5 0-2-16,-8-4-9 15,-2 8-37-15,0 15 42 16,0 12 39-16,-9 17 24 0,2 10 7 16,1 0-16-16,-3 5-5 15,-3 16-10-15,-3 11 0 16,3-2 0-16,8 3 4 15,4-12-4-15,0-3-2 16,0-4 1-16,2-4-2 16,14-2 0-16,5-8 3 15,5 0 3-15,5 0 6 16,7-13 10-16,0-15-19 16,-5-1-7-16,-6 9 5 15,-12 2 2-15,-5 10 9 16,-6 8-8-16,-4 0 13 15,0 0-14-15,2 8-21 0,-2 20 21 16,3 12 13 0,1 5 1-16,-2-5-4 0,5-1 2 15,0-10-9-15,-1-3 8 16,-1-14-5-16,-3-6-4 16,0-6-1-16,2 0 4 15,4-6 2-15,7-20 11 16,1-10-3-16,1-8-15 15,-3-1-13-15,-7 1-18 16,-7 6 24-16,0 12 5 16,0 8 2-16,-2 10 18 15,-10 8 13-15,1 0-8 0,-4 0-16 16,-3 5-7 0,-3 12-1-16,6 1 1 0,6-6 1 15,6-1-1-15,3-8-5 16,0 3 0-16,10 2-8 15,19 0 13-15,17-2 7 16,17-6 4-16,11 0 3 16,1 0-14-16,-6 0-9 15,-9-4-6-15,-13-2 14 16,-15 2 2-16,-12 4-1 16,-14 0 0-16,-3 0-1 15,-3 0-5-15,0 0 2 16,0 0 4-16,0 0-6 0,0 0 4 15,0 0 3 1,-3 0-1-16,-7 0 5 0,-9 0 1 16,-1 0 1-1,1 0-4-15,-6 0-1 0,0 0-2 16,0 13 0-16,1 10-5 16,4 4 4-16,6 5-2 15,8-2 1-15,6-2 1 16,0-6-4-16,16-4 3 15,6-10-2-15,2-8 4 16,3 0 9-16,4-22 11 16,1-14-7-16,-1-12-13 15,-4-6-2-15,-7-4-17 16,-9-5 5-16,-7 1 2 0,-4 0 9 16,0 8-3-16,-2 9 6 15,-9 19 3-15,4 12 14 16,2 11-1-16,3 3-7 15,-2 0-9-15,-5 16-11 16,1 19 6-16,-2 11 5 16,6 12 0-16,4 0 2 15,0 3 9-15,0-3-1 16,16-3 1-16,5-16-11 16,4-12 0-16,4-9 2 15,7-17-8-15,-1-1-25 16,4-19-33-16,-4-24-176 15</inkml:trace>
  <inkml:trace contextRef="#ctx0" brushRef="#br0" timeOffset="109136.92">6354 15557 546 0,'0'0'237'0,"0"0"-182"15,0 0 5-15,0 0-27 16,0 0-19-16,0 0-9 16,0-70 2-16,5 65 2 15,-2 3-1-15,-1 2-1 16,-2 0 23-16,0 0 5 15,0 0-2-15,0 0-17 16,0 0 9-16,0 0 16 16,0 0 5-16,0 0-16 15,0 0-8-15,0 0-9 16,0 0-7-16,0 0-12 0,0 0 1 16,0 0 3-16,0 0 4 15,0 0 5-15,0 0-4 16,0 0 14-16,2-7 2 15,3-4 20-15,1-10-8 16,-2 2-28-16,3-3 3 16,0 0-1-16,-2 6-3 15,-3 11-2-15,-2-2 17 16,0 7-5-16,0 0-6 16,0 0-6-16,0 0-13 15,0 0 3-15,0 10 3 16,0 8 7-16,-2 8 3 15,-5 0-3-15,5-2 4 16,2 2-3-16,0-7-1 16,0-2 0-16,0-9-1 0,9-2 1 15,8-6-6-15,5 0 6 16,5 0 16-16,0-14-7 16,0-12-9-16,-2-6-8 15,-4 0 5-15,-2-2 3 16,-7 4 3-16,-2 5-3 15,-3 4 1-15,-1 3-1 16,-4 8 4-16,2 6-2 16,-1-1 4-16,-3 5-6 15,2 0 4-15,-2 0-4 0,0 0-6 16,0 5 1 0,0 22-8-16,0 19 13 0,0 12 14 15,0 11-3-15,-5 13-1 16,1 11-8-16,0 6 8 15,2-2-2-15,-3 2 0 16,1-9 5-16,0-1-9 16,-2-10 0-16,0-10-2 15,-3-20 2-15,1-10-2 16,0-20 2-16,0-6-3 16,3-5 7-16,-3-8-4 15,-2 0 12-15,-3 0 3 16,-7-8-8-16,-3-23-1 15,-3-10-8-15,4-12-2 16,1-15 4-16,11-2-9 0,10 2 4 16,0-4 1-16,24 6 0 15,20-1 0-15,14-1-9 16,7 6-6-16,2 7 9 16,-5 12-5-16,-6 2 10 15,-13 15 1-15,-10 3 0 16,-13 10 0-16,-6 1 1 15,-8 10 0-15,-6 2-1 16,0 0 0-16,0 0-2 16,0 0-2-16,0 2-7 15,0 28 5-15,0 11 6 16,0 7 2-16,0 6 0 0,0-5 0 16,0-12-2-16,2-11 0 15,9-17-8-15,3-9 8 16,-1 0-13-16,5-12 9 15,2-25 4-15,-2-9-4 16,-4-6-21-16,-6-6-12 16,-6-5 0-16,-2 3-16 15,0 8 20-15,0 11 33 16,0 20 12-16,-2 10 39 16,2 11-12-16,-2 0-22 15,-2 0-17-15,-4 20-6 16,-2 15 6-16,-3 5 5 15,-1 4 0-15,3 2-2 0,9-6 0 16,2-3-2 0,0-8 4-16,4-6-4 0,14-9 0 15,4-5 1-15,7-9 4 16,6 0-2-16,6-20 8 16,1-9-12-16,-4-11-15 15,-5-5-17-15,-6 3 17 16,-9 5-1-16,-3 4 10 15,-3 8 6-15,-5 4 5 16,-3 8 1-16,-2 6 7 16,0 5 7-16,-2-1-9 15,0 3-2-15,0 0-9 0,0 3-11 16,0 19 5 0,-2 11 6-16,-7 8 6 0,1 6-5 15,0-1 1-15,4-2 0 16,4-9 5-16,0-10-7 15,0-4 2-15,0-16-4 16,0-1 5-16,0-4-6 16,7-6 8-16,15-20-6 15,5-14 1-15,0-4-16 16,-3-4-5-16,-4 3-29 16,-2 9-1-16,-4 8 48 15,-3 10 3-15,-3 6 3 16,-1 8 10-16,-2 4 18 15,2 0-25-15,-1 13-5 16,1 13 9-16,-1 9 24 0,2 1-13 16,-2 4-7-16,1-5-7 15,-1-7-6-15,1-6 0 16,-2-12 4-16,-1-6-3 16,0-4-2-16,5 0 1 15,7 0 1-15,3-26 14 16,6-6-9-16,0-13-7 15,-5 1-4-15,-2 2 1 16,-4 2 0-16,-6-4 4 16,-1 12-1-16,-3 6 3 15,1 10 15-15,-5 14-1 16,0 2-12-16,0 0-5 0,0 0-11 16,0 18 7-1,-18 6 4-15,-5 6 2 0,2 0-2 16,5-5-2-16,9-6-14 15,7-5-1-15,0-3-16 16,5-2-27-16,17-1-2 16,0 4 26-16,2 6 12 15,-1-4 17-15,-3 9 4 16,-7-1 3-16,-4 0 37 16,-2 4 32-16,-4-2-6 15,-3 2-20-15,4-12-13 16,-2-2-20-16,7-6-5 15,11-6-5-15,11 0 0 16,18-22 16-16,7-14-3 16,4-4-3-16,-4-9-10 0,-9 7-20 15,-12 2-33 1,-12-4-165-16,-14-2-588 0</inkml:trace>
  <inkml:trace contextRef="#ctx0" brushRef="#br0" timeOffset="110524.3">8773 15534 808 0,'0'0'110'0,"0"0"-109"16,0 0-1-16,0 0-8 0,0 0 2 16,0 0-2-16,0 0 2 15,-16 45 6-15,30-45 77 16,7-17-19-16,8-11-15 15,4-7-34-15,5-10 5 16,-1 6-10-16,-5-2 0 16,-3 11-2-16,-7 11 0 15,-7 6 10-15,-3 12-3 16,-1 1-9-16,-3 5-3 16,2 25 3-16,-4 7 38 15,-6 9 22-15,0 1-21 16,0-1 4-16,0 2-20 0,0-7 0 15,-4-15-10-15,2-9-9 16,2-10-2 0,0-7-1-16,0 0 7 0,0 0 13 15,15-24 2 1,10-12-13-16,2-3-10 0,2 3-5 16,-2 4 4-16,2 2-1 15,-3 7-13-15,-2 8 3 16,-8 11 9-16,-1 4-22 15,-5 0 16-15,-1 8 0 16,-3 20 3-16,-2 4 6 16,-1 7 30-16,-3-3-13 15,0-5-2-15,0-8-8 0,0-9-5 16,0-9 1 0,3-2 0-16,-1-3 4 0,4 0-4 15,7-13 4-15,5-12-7 16,5-8-30-16,3 1 20 15,1 2 8-15,2 6 1 16,-2 4-8-16,0 10 6 16,-5 2 1-16,-5 8-6 15,-3 0 8-15,-5 20 8 16,-3 13 4-16,-3 2 26 16,-1 1-14-16,-2-3-7 15,3-8-6-15,-3-6 2 16,2-7-12-16,-2-10 1 15,2 0 3-15,2-2-5 0,1 0 6 16,8-9-3-16,7-18-3 16,9-12-13-16,7-2-4 15,4 1-7-15,0 6-3 16,0 5 16-16,-4 7 10 16,-10 9 1-16,-3 10-6 15,-8 3-5-15,-5 0 11 16,-2 20 8-16,-1 8 10 15,0 8 13-15,0 3-2 16,1-2-16-16,1-2-4 16,3-8-3-16,1-4-3 15,3-11-3-15,1-2 2 16,3-10-2-16,7 0 6 0,4-14 6 16,-2-17-12-1,0-4-2-15,-7-6-27 0,-8 1-20 16,-10 1 9-16,-4 2 19 15,0 7-4-15,-22 7 25 16,0 14 27-16,-3 5 1 16,-4 4-21-16,-6 13-4 15,-6 19-6-15,3-1 0 16,5 3-70-16,13-14-192 16,13-4-185-16</inkml:trace>
  <inkml:trace contextRef="#ctx0" brushRef="#br0" timeOffset="111568.83">10697 15487 257 0,'0'0'585'0,"0"0"-508"16,0 0-60-16,0 0 5 15,0 0-10-15,0 0-4 16,-22-29 10-16,8 19-14 16,-5 3 2-16,-4-5-6 15,-1 7 52-15,-3 3 18 0,2 2-15 16,4 0-24-16,-2 7-8 16,3 14-7-16,-3 9-6 15,6 2 18-15,6 1 4 16,6-3-8-16,5-9-10 15,0-2-3-15,0-7-3 16,7-6 2-16,10-6-2 16,8-5 4-16,8-27 11 15,5-12-23-15,1-9-36 16,-6-5-29-16,-6-9 12 16,-10 1-1-16,-3-2 25 15,-7 5 24-15,-7 11 5 16,0 16 22-16,0 18 39 15,0 13 29-15,0 5-41 0,0 0-37 16,0 0-12-16,0 23-2 16,0 12 2-16,0 0 14 15,0 6 4-15,-3 4-1 16,1 4 4-16,-2 3-2 16,4-3-6-16,0 0-12 15,0-9 12-15,0-8-7 16,0-10-5-16,6-3 1 15,7-14-2-15,3-2 1 16,6-3-1-16,-2 0 13 16,5-8-13-16,0-11-5 15,-4-3-2-15,4-4-9 16,-2-2 8-16,-3 2-10 16,-1-4 4-16,-5 2 4 0,-3 7 5 15,-4 1 5-15,-5 8-1 16,-2-1 0-16,0 5-1 15,0 6-4-15,0 2-7 16,-9 0 10-16,-6 2 3 16,-3 19-1-16,2 2 0 15,5 3 1-15,7 4 2 16,4-4 10-16,0-2-11 16,6-2 2-16,17-10-3 15,-1-1 5-15,0-11-3 16,0 0 5-16,-1-5 6 0,1-25-9 15,-2-10 0-15,2-10-4 16,1-4-6-16,-4-8-13 16,4-2 2-16,-7-5-25 15,-5 5 5-15,-7 11 20 16,-4 12 17-16,0 15 0 16,0 18 8-16,0 8 24 15,0 0-32-15,-4 12-5 16,-15 14 5-16,0 18 14 15,1 7 5-15,7 10 1 16,1 12 8-16,6-3-5 16,0 4 0-16,-1-3-2 15,5-10-7-15,0-13 2 16,0-15-7-16,19-15-7 16,16-18-1-16,11-5 10 0,10-31-11 15,-2-16-25-15,-8-8-47 16,-11-11-155-16,-16-1-777 15</inkml:trace>
  <inkml:trace contextRef="#ctx0" brushRef="#br0" timeOffset="112414.63">12115 15316 527 0,'0'0'149'16,"0"0"-111"-16,0 0 57 16,0 0 4-16,0 0-37 15,0 0-36-15,2-25-4 16,-2 25 15-16,0 0 4 0,0 20-31 15,0 11 47-15,0 10 48 16,0 5-41-16,0-2-39 16,0-5-4-16,0-11-13 15,0-7 6-15,4-7-13 16,12-10 0-16,9-4 12 16,6 0 3-16,9-18 5 15,2-19-11-15,1 0-10 16,-1-6-1-16,-4-1 0 15,0 1-17-15,-4 2 10 16,-8 1 6-16,-8 9 2 16,-6 12 0-16,-8 6 1 15,-2 9-1-15,-2 4-1 0,0 0-4 16,0 0-14-16,0 0-23 16,-6 17 34-16,-6 4 8 15,7 8 10-15,5-1-8 16,0 5 1-16,7-1 8 15,5-6 9-15,-8-3-13 16,-4-12 10-16,0 1 6 16,0-5-10-16,-2 3 11 15,-16-6-11-15,-5-4 6 16,-1 0-9-16,-7 0-10 16,-5-21-23-16,-4-16-75 15,-6-10-385-15</inkml:trace>
  <inkml:trace contextRef="#ctx0" brushRef="#br0" timeOffset="112651.59">12162 14887 1240 0,'0'0'142'0,"0"0"-142"15,0 0-13-15,0 0 1 16,0 0 9-16,0 0 3 15,40 63 6-15,-40-63 10 16,0 0 11-16,0-11 20 16,0-5-22-16,-11 2-25 15,-9 14-25-15,-7 0-10 16,-6 36-119-16,1 10-118 0,8 3-339 16</inkml:trace>
  <inkml:trace contextRef="#ctx0" brushRef="#br0" timeOffset="113251.58">13423 14839 147 0,'0'0'554'15,"0"0"-364"-15,0 0-18 16,0 0-28-16,0 0-54 16,0 0-22-16,41-55-21 15,-41 55-25-15,0 0-6 0,0 0-16 16,0 0-3-1,-10 27-9-15,-9 5 11 16,-6 8 1-16,-2-5-65 0,5-3-51 16,9-11-86-16,9-13-133 15,4-8-349-15</inkml:trace>
  <inkml:trace contextRef="#ctx0" brushRef="#br0" timeOffset="113404.83">13616 14742 689 0,'0'0'297'16,"0"0"-138"-16,0 0-41 16,0 0-95-16,0 0-23 15,0 0-50-15,-12 70 50 16,-19-13 26-16,2-3-26 16,4-6-144-16,6-11-378 0</inkml:trace>
  <inkml:trace contextRef="#ctx0" brushRef="#br0" timeOffset="114373.1">1476 13793 547 0,'0'0'400'16,"0"0"-233"-16,0 0-41 15,0 0-33-15,0 0-32 16,0 0-16-16,10-53-34 0,-10 53-11 15,0 6-26-15,-18 27 23 16,-13 13-7 0,-2 0-9-16,6-5-124 0,14-12-99 15,11-15-256-15</inkml:trace>
  <inkml:trace contextRef="#ctx0" brushRef="#br0" timeOffset="114546.43">1665 13636 949 0,'0'0'309'0,"0"0"-309"16,0 0-12 0,0 0 5-16,0 0-3 0,0 0-82 15,-118 296-266-15</inkml:trace>
  <inkml:trace contextRef="#ctx0" brushRef="#br0" timeOffset="130978.34">25499 2167 403 0,'0'0'91'16,"0"0"-70"-16,0 0-11 15,0 0-7-15,0 0 2 16,0 0 14-16,0 0 1 16,-4-5 11-16,4 5 26 15,0 0 38-15,0 0 8 0,0 0-2 16,0-3-23 0,0 3-16-16,0 0-18 0,0 0-11 15,0 0 15-15,8 0-38 16,6-2-3-16,5 2 3 15,8-4-3-15,7 3-2 16,3-3-2-16,8-1 4 16,7 1 5-16,1 0-11 15,3 2 3-15,4 0-1 16,4-2 0-16,6 0-1 16,10 2-1-16,9-1 3 15,16 0-4-15,14-3 3 16,7 3 15-16,1-4-9 15,-2 3-5-15,-5 1-3 0,-3 0 0 16,-3-1 6 0,-6 2-6-16,0 0 0 0,-2 1 2 15,6-2 2-15,4-3-5 16,4 0 0-16,1 1-1 16,-1 0 0-16,-5 3 1 15,6 2 3-15,-3 0-3 16,7 0 3-16,9-2-2 15,6 0 0-15,9-1 4 16,5-2-1-16,7-2-2 16,-3 0 16-16,-6-1-7 15,-14 6-6-15,-18-1 3 16,-19 3-4-16,-16 0-3 0,-23 0 2 16,-20 0-1-16,-17 0-2 15,-14 0 2-15,-11 0 1 16,0 0 0-16,0 0-3 15,0 0-17-15,-21 0-48 16,-36 0-16-16,-42 0-101 16,-40 0-221-16</inkml:trace>
  <inkml:trace contextRef="#ctx0" brushRef="#br0" timeOffset="132162.6">25503 2194 125 0,'0'0'78'0,"0"0"-31"15,0 0 9-15,0 0 48 16,0 0-22-16,0 0-12 15,-8-49-6-15,8 42-11 16,0 0-6-16,0 2 10 16,0 0 14-16,0 3-13 0,0 2-1 15,0-1 3 1,0 1-12-16,0 0-11 0,0 0-5 16,0 0 1-1,0 0-20-15,0 0-10 0,0 0-3 16,0 0-12-16,0 13-7 15,0 13 13-15,0 11 6 16,0 3 12-16,0 6-1 16,0 5 0-16,0 7 15 15,0 5-12-15,0 1 0 16,0 3 0-16,0 3-6 16,0 2 11-16,0 2 9 15,0 2-18-15,0 0 2 16,0 3-1-16,0-1-2 0,2-2 1 15,-2 0 1 1,0 1 0-16,0 0-7 0,0 8-2 16,2-4 2-16,2-6 2 15,0-3 1-15,4-6 3 16,-4 4-2-16,1 1 7 16,-5 1-1-16,0 0-7 15,0-1 3-15,0-2-1 16,0 0 1-16,0 3-9 15,0 3 12-15,0 0-10 16,0 8 12-16,0-1-10 16,0 2 5-16,0 4-8 15,0 5 4-15,0 2 1 16,0-4-6-16,0-7 8 16,0-7-5-16,0-9-4 0,0-6 3 15,2 1 9-15,2 4-8 16,-2 0-3-16,-2-3 3 15,0-3-2-15,0-10-2 16,0-12 9-16,0-10-9 16,0-12 0-16,0-10-1 15,0-7-8-15,0 0-14 16,0 0-13-16,0-24-17 16,0-12-123-16,0-3-184 15,0 6-244-15</inkml:trace>
  <inkml:trace contextRef="#ctx0" brushRef="#br0" timeOffset="132892.1">25543 5671 396 0,'0'0'282'0,"0"0"-208"16,0 0-61-16,0 0 0 16,0 0 72-16,0 0-16 15,-28 0-17-15,28 0-10 16,0 0 27-16,0 0 51 15,0 0-35-15,0 0-38 16,0 0-13-16,2 0-12 16,22 0-4-16,12-3-9 15,8-1-5-15,14 3 2 16,7 1 1-16,13 0-2 0,12 0-3 16,5 0 0-16,-1 0-1 15,-9 5 4-15,-8 4-5 16,-3-4 2-16,-3-2-1 15,2-3-1-15,2 0-1 16,2 0 1-16,4 0 0 16,-1 0 8-16,4-5-8 15,3 3-1-15,5 1 1 16,3-1 2-16,4-2 1 16,3-3 1-16,1 4-2 15,4-4 0-15,3 2-1 16,-2-2 3-16,-2 1 4 0,-2 2 1 15,3-1-1-15,0-2-2 16,3 2 2-16,-6-4-5 16,-3 2-2-16,-1-4-1 15,0 4 12-15,7-3-7 16,6-2 5-16,12-2-2 16,11-1 2-16,10-1 2 15,-1 2-2-15,-8 2-6 16,-8 3 0-16,-12 0-3 15,-12 1 2-15,-5 4 3 16,-9-1-2-16,-2-2 1 16,-1 2 11-16,3-4-5 15,2 5 14-15,1 0-10 16,0 1-1-16,-10 3-2 16,-10 0 5-16,-10 0-11 0,-8 0 2 15,-7 0-5-15,-4 0 1 16,-8 0-2-16,-10 0-1 15,-9 0 0-15,-11-3 3 16,-5-6-4-16,-2 0-11 16,0-11-24-16,-13-4-34 15,-20-4 9-15,-10-11-20 16,-18-8-69-16,-12-20-428 16</inkml:trace>
  <inkml:trace contextRef="#ctx0" brushRef="#br0" timeOffset="134068.97">30149 2051 211 0,'0'0'132'16,"0"0"-71"-16,0 0 2 0,0 0 18 15,0 0 7-15,0 0-14 16,0-32 10-16,0 32-4 16,0-2 4-16,0 2-3 15,0 0-22-15,0 0-9 16,0 0-9-16,0 0-2 16,0 0-7-16,0-3-8 15,0 3-2-15,0 0-6 16,0 0 1-16,0 0-10 15,0 0-5-15,0 0-2 16,0 0-9-16,-2 9 1 16,-5 17 2-16,3 14 6 15,-6 12 0-15,4 5 3 0,-1 11-2 16,3 12 13 0,-3 6-6-16,0 10-1 0,-2 0 3 15,1-1 5-15,-1-1-2 16,-1-4-12-16,2 4 5 15,1 1 3-15,1 1 2 16,1 4 1-16,2 1-3 16,3-2 1-16,0-6 2 15,0-11-6-15,0-11-1 16,0-5 3-16,8-6 2 16,-4 1-2-16,0 0-1 15,-1-2 2-15,-1-1 0 0,0-3-1 16,-2-2-3-16,0-1 6 15,2-2-4-15,0-2-1 16,3 0-1 0,-1 0-2-16,3 1 11 0,0-3-10 15,-3-2 1-15,3 0-3 16,-5-2 5-16,0-3 0 16,0 0-2-16,1-4 2 15,2-3-2-15,-1 0-3 16,0-3 3-16,0 3-4 15,1-1 3-15,-3-3-2 16,0 2 2-16,1 2 3 16,-1 4 0-16,3 0 3 15,-3-2-2-15,0-4-2 16,0-5 0-16,3-6 2 0,-3 2-5 16,0-7 3-16,0 0 1 15,-2-2 0-15,0-4 1 16,2-1-3-16,-2 0 2 15,2-2-2-15,-2 2-1 16,0 1 1-16,3 1-4 16,-3 2 4-16,0-2-3 15,0 2 2-15,0-5-2 16,0-2 1-16,0-4-2 16,0 4 0-16,-7 4-1 15,-53 5-9-15,-49 6-6 16,-56 1-59-16,-60-6-53 0,-38-14-406 15</inkml:trace>
  <inkml:trace contextRef="#ctx0" brushRef="#br0" timeOffset="135516.03">26272 2181 25 0,'0'0'207'0,"0"0"-51"16,0 0-52-16,0 0 11 0,0 0-16 15,0 0-13-15,0-22-30 16,0 16-27-16,0 3-7 16,0-4-6-16,0 3-1 15,0 0 4-15,0 0-6 16,0-1-2-16,0 2 4 16,0-1 1-16,0 0 3 15,0 2 3-15,0 0-7 16,-2 0-7-16,2 0 7 15,0 2 1-15,-2 0-1 16,2 0-3-16,0 0-10 16,0 0-2-16,0 0-8 15,0 20 2-15,0 12 6 0,0 12 16 16,9 9 11 0,2 7-3-16,2 6-7 0,-1 8 2 15,1 9-3-15,1 2 9 16,-6 6-7-16,3-1-9 15,-1 3 5-15,-4-2-2 16,-2 1 1-16,-2 3-2 16,-2 2 0-16,3 1 6 15,1-1 11-15,0-2-18 16,6-5 2-16,-1-5-3 16,3 1 7-16,2-1 6 15,-1-2-15-15,1-2 2 0,1-4 3 16,-1-4-5-1,-1 0-1-15,-1-6-2 0,-3 0 1 16,-1-5 5 0,1-2 0-16,-2-2-7 0,0-2 3 15,-5 0 2-15,0-3-6 16,-2 0 0-16,0 3 0 16,0 1-1-16,0 1 4 15,0 4-4-15,4 2 2 16,1 2 6-16,4-3 5 15,0-5-8-15,-3-4 4 16,1-4-5-16,0-4-3 16,-2-2 1-16,-3-2-1 15,0-2 0-15,-2-1-2 16,0-3 2-16,0-2 0 0,0 0 1 16,0 2 0-1,0 2-2-15,0 4 2 0,0-3 3 16,0-2 2-16,0-11-6 15,0-5 4-15,0-12-6 16,0-5 0-16,0-4 4 16,0 0-4-16,0-12-6 15,0-36-21-15,-4-33-38 16,-12-37-41-16,-11-33-263 16</inkml:trace>
  <inkml:trace contextRef="#ctx0" brushRef="#br0" timeOffset="136692.14">25570 2975 64 0,'0'0'131'0,"0"0"-62"16,0 0-4-16,0 0 3 15,0 0-39-15,0 0-9 16,-69-13-3-16,65 10 5 15,2 2-14-15,-3-4 4 16,3 5 49-16,0-2 1 16,2 2-11-16,-3 0 13 15,3 0 9-15,0 0 16 16,0 0-24-16,0 0-16 0,0 0-41 16,14 0 6-16,8 0 16 15,7 0-8-15,2 0 7 16,5 0-20-16,4 0 2 15,11 0-8-15,10 0 14 16,9 0-3-16,9 0-9 16,1 0-1-16,0 0-3 15,-1 0 3-15,7 0-3 16,8 0 2-16,13 0-2 16,13 0 55-16,11 0-33 15,8 0-15-15,10 0-6 16,1 0 2-16,-5 0-2 0,-10 0 7 15,-6 0-9-15,-4 0 3 16,-11 0-2-16,-4 0 1 16,-10 0 5-16,2-2-2 15,8-6 3-15,4-3 1 16,2-2-3-16,-3-1 1 16,-2 4 0-16,-6 0 4 15,-4 4 3-15,-8-2 2 16,-4 4 1-16,-2-2-4 15,3-2 9-15,3 4-15 16,3-4-4-16,-2 2 7 16,-12 3-3-16,-13-2-6 15,-15 3 4-15,-17 2-5 16,-14 0 6-16,-12 0-1 16,-7 0 2-16,-4 0-2 0,0 0-2 15,0 0 6-15,4 0-4 16,10-4 0-16,6 2 4 15,7-2-8-15,6 0 0 16,-2 2 1-16,-2 2 0 16,-2-2-1-16,-7 2-1 15,-2 0 0-15,-4-2 0 16,-8 2 1-16,-2-2 1 16,-4 2-2-16,0-2-5 15,0-1-31-15,-26 3-18 0,-37 0-29 16,-28 0-193-1,-36 7-168-15</inkml:trace>
  <inkml:trace contextRef="#ctx0" brushRef="#br0" timeOffset="137878.54">25572 3467 11 0,'0'0'200'0,"0"0"-141"16,0 0-54-16,0 0 5 16,0 0 30-16,0 0 54 15,-60 14-71-15,60-10 2 16,0-1 16-16,0 0 16 15,0-1-7-15,0 0-31 16,0 2-2-16,0 2 19 16,-11 0 3-16,-4 3 2 15,1-4-24-15,3 1 0 16,2-3 15-16,4 0 4 16,1-3 12-16,2 2-23 0,2-2 4 15,0 0-9-15,0 2-3 16,0-2 23-16,0 2 9 15,0-2-18-15,0 0-20 16,8 0 18-16,19 0 7 16,16 0 0-16,15 0 4 15,15 0-15-15,17 0-12 16,7-6-5-16,4 3-1 16,-7 3-7-16,-10 0-1 15,-1 0 0-15,2 0 1 0,6 0 3 16,9 0 0-1,8 5 6-15,4-5-4 0,7 0 2 16,3 0 9 0,-1 0-8-16,-5-10 13 0,-9-2-19 15,-5 0 8-15,-6 2-3 16,2 0 4-16,1 0-7 16,-3 0 7-16,1 0-7 15,1 0 5-15,1 0-5 16,1-2 5-16,-2 3-4 15,2 2 4-15,1-2-8 16,1 3 10-16,0-2-6 16,6 3-1-16,-2 0 10 15,-5 3-9-15,-5 2-5 16,-13 0 1-16,-12 0 5 0,-9 0-6 16,-8 0 2-16,-1-1 3 15,0-1 1-15,-3-4 2 16,-6-1 1-16,-1 1-2 15,-8 1 0-15,-4 1 1 16,1 0-5-16,-1 0 1 16,4-3-1-16,6 4 0 15,1-1 1-15,0-2-2 16,3-1-1-16,-9 3-1 16,-10-2 2-16,-10 6 0 15,-9 0-2-15,-5 0-4 16,5 0 1-16,1 0 0 0,8 0-3 15,2 0-16-15,2 0 2 16,-5 0 2-16,-3-2 4 16,-12 2-17-16,0 0-58 15,-36 0-162-15,-44 8-161 16</inkml:trace>
  <inkml:trace contextRef="#ctx0" brushRef="#br0" timeOffset="139078.53">25653 4249 62 0,'0'0'274'16,"0"0"-186"-16,0 0-73 16,0 0-6-16,0 0 37 15,0 0-5-15,-100 0-31 16,83 0-4-16,5 0 42 0,0 0 13 16,5 0 10-16,3-2 7 15,0 0-7-15,4 0-32 16,-2 0-16-16,2 2 6 15,0 0 0-15,0 0 3 16,0 0 11-16,0 0 10 16,0 0-1-16,0 0-5 15,0-3-13-15,0 3-8 16,0 0-9-16,0 0-10 16,2-3 7-16,13-1-5 15,7 2 2-15,12-2-3 16,6 2-4-16,9 0 6 0,5-1-2 15,12 3-2-15,6 0-2 16,6-1 1-16,4-3-4 16,3-2 2-16,5-1-1 15,1 2 1-15,0 1 1 16,5 0-4-16,4-1 0 16,4 3 2-16,4 2 1 15,2-5-1-15,0 3-2 16,2 0 4-16,-2-2-2 15,-4 0-1-15,-8 0 6 16,1-1-5-16,-3 0 0 16,-1-3-2-16,1-2 1 15,2 0 12-15,7-2 0 16,6-1 3-16,9 4 1 16,1-2-10-16,-5 3-5 0,-9 2 2 15,-11 3-4-15,-7-4 4 16,-7 3 1-16,-4-2-2 15,-4 1-1-15,4-4-1 16,3 1 3-16,3 1 4 16,10-2 1-16,0 4-2 15,-8 2-2-15,-10 0-5 16,-20 2 7-16,-21 1-6 16,-12 0-1-16,-12 0 4 15,-7 0-4-15,-2-2 7 16,6 0 1-16,2-2 8 15,8-4-9-15,6 2-1 0,3-4 1 16,4 3-6-16,1 0 0 16,-5 2 0-16,-7-1 0 15,-7 5-1-15,-7-1 0 16,-4 2 0-16,-2 0-4 16,0 0-7-16,0 0-11 15,0 0-5-15,0 0-17 16,-10 0-27-16,-24 3-46 15,-26 22-73-15,-36 3-217 16</inkml:trace>
  <inkml:trace contextRef="#ctx0" brushRef="#br0" timeOffset="140090.88">25586 4853 41 0,'0'0'177'15,"0"0"-118"-15,0 0-24 16,0 0 23-16,0 0 46 16,0 0 3-16,-54 2-48 15,48-1-41-15,-1-1 18 16,0 2 25-16,0 0 14 16,5-2-9-16,0 0-14 0,0 0-16 15,2 3 10-15,0-1 7 16,0-2-2-16,0 0-8 15,25 0 0-15,12 0-5 16,13 0-1-16,12-5-21 16,13-2-2-16,12-4-2 15,5 3 4-15,3 2-12 16,-3 4-2-16,1 2 2 16,1 0-4-16,7-2 3 15,3-1 5-15,4-4-6 16,2-2 1-16,9-4 0 15,5-1 15-15,1 0 4 0,1 2 0 16,-8 2-7 0,-1 0-2-16,4 0-12 0,-5 2 8 15,-2-1-3-15,-5-2-4 16,-4 1 3-16,1 0-3 16,2 0 1-16,-1 2 0 15,-5 0 2-15,-4 5-1 16,0-2 5-16,-1 3-5 15,1-2 2-15,-3 2 2 16,-3 2-5-16,-5-2 1 16,-2-3-1-16,-4 2 3 15,2-1-6-15,-4-1 0 16,-10 2 8-16,-14-1 1 0,-8-1-6 16,-7 4-3-16,0-3 4 15,-4-2 0-15,-3 2-4 16,-6-2 2-16,-4 1 1 15,-4 0 1-15,1 1-1 16,1-2 2-16,1 1 5 16,9-2 0-16,7 1-7 15,6 0-2-15,3 2 1 16,2-3-2-16,-2 3 0 16,-5 3 2-16,-13-2-1 15,-13 2 1-15,-11-1-2 16,-5 2-17-16,-5 0 14 0,-38 0-40 15,-30 2 1-15,-29 10-119 16,-26-4-333-16</inkml:trace>
  <inkml:trace contextRef="#ctx0" brushRef="#br0" timeOffset="141891.9">25590 2581 195 0,'0'0'49'16,"0"0"-46"-16,0 0 11 15,0 0-5-15,0 0 0 16,0 0 27-16,0-25 5 16,-2 25 7-16,-9 0-29 15,-7 0-15-15,0 0 1 16,1 0-4-16,0 0 6 15,9 0 6-15,-1 0 15 16,2 0 13-16,5 0 15 16,-1 0-18-16,3 0 11 15,0 0-10-15,-2 0 5 16,0 0-14-16,0 0-15 16,0 0-9-16,0 0 8 0,-1 0-6 15,3 0 15-15,0 0 11 16,0 0-3-16,0 0-10 15,0 0-14-15,21 0 14 16,5 0 4-16,8 0 4 16,8 0-8-16,4 0 9 15,6 0-14-15,4 0-8 16,-2 0-8-16,-1 0 7 16,-2 0-4-16,-4 0-2 15,2 3-1-15,-2-2 2 16,4-1 9-16,0 0 11 15,7 0-5-15,2 0-6 0,7 0 1 16,7 0-3-16,-1 0 10 16,-3 0 8-16,-3 0-22 15,-5 0-3-15,-2-1 0 16,-4-3 0-16,-3 0 2 16,-2 1-4-16,3-1 2 15,4-1 2-15,2 3 0 16,3-5-3-16,-1 3 8 15,-4 3 2-15,-5-4 1 16,-1 3-1-16,-5-2-5 16,-1 0-1-16,4-2-4 15,5 0 3-15,6 2-2 16,-1-2 5-16,0-1 4 0,-7 0-8 16,-6 0 3-16,-3 4-2 15,-1-1 0-15,-1-1 3 16,1-2 3-16,3 1 6 15,4-1-2-15,6-2 1 16,6 1-9-16,5-1 1 16,6 4 9-16,3-1-13 15,-1 0 2-15,-3 2-4 16,-5 0 8-16,-7 0-5 16,-4 0-3-16,-3 2 1 15,-4-4 3-15,5 1-2 16,0 0 2-16,1-2-5 0,3-2 5 15,-2 3 4 1,-3 1-6-16,1 4-2 0,-6-3 1 16,4 2 1-16,-6 0-1 15,2-3-2-15,-1 0 3 16,-3-2-3-16,3 4 4 16,-3-3 1-16,4 2-5 15,0 1 0-15,-5 2 0 16,-1 1 0-16,-4 0 1 15,-9 0 0-15,-5 0 0 16,-8 0-1-16,-5 0 0 16,-2 0 1-16,3 0 2 15,3 0 2-15,7 0 2 0,1 0-1 16,6 0 7 0,-1-3-4-16,1 0-3 0,0 1 0 15,-4 0-4-15,-1 2 2 16,-3-2-3-16,-6 2 3 15,3 0-2-15,-1 0-1 16,-3-3 3-16,-1 3-3 16,-6-2-1-16,-7 2-3 15,0 0 2-15,-11 0-71 16,-54 9-158-16,-49 9-171 16</inkml:trace>
  <inkml:trace contextRef="#ctx0" brushRef="#br0" timeOffset="142751.6">25967 2177 257 0,'0'0'251'0,"0"0"-142"15,0 0-25-15,0 0 24 16,0 0-6-16,0 0-21 16,0-22-27-16,0 22-3 15,0 0 4-15,0 0-8 16,0 0-32-16,0 0-15 15,0 12-9-15,0 15 9 0,0 9 4 16,0 4-1-16,0 0-3 16,0 1-29-16,0 0-95 15,0-3-124-15,0-6-259 16</inkml:trace>
  <inkml:trace contextRef="#ctx0" brushRef="#br0" timeOffset="143257.7">25904 2815 277 0,'0'0'143'0,"0"0"-55"16,0 0 33-16,0 0 43 16,0 0-2-16,0 0-56 15,-48-63-21-15,48 49-24 16,8-5-30-16,8 3-11 16,2 2-5-16,-4 2-6 15,3 6-4-15,1-1-5 16,5 7-3-16,3 0 3 0,-2 0-1 15,-1 0 1-15,-5 4-2 16,-5 10-14-16,-7 3-18 16,-6 3 10-16,0-1 4 15,-6-2 9-15,-14-3 11 16,-5 1 6-16,1-3-1 16,2-3-1-16,1-4 2 15,8 0-2-15,7-3 11 16,4 0 8-16,2-2-1 15,0 2-16-15,0 2-6 16,19 1 0-16,17 0 6 16,11-1 10-16,2 2-16 0,-7 0-99 15,-4 5-76 1,-13-2-168-16</inkml:trace>
  <inkml:trace contextRef="#ctx0" brushRef="#br0" timeOffset="143802.09">25862 3246 565 0,'0'0'230'0,"0"0"-156"16,0 0-52-16,0 0-4 15,0 0 5-15,0 0 0 16,160-82-6-16,-141 77 0 15,-9 2-8-15,-5 3-4 16,-3 0-5-16,-2 0-11 16,0 3-4-16,0 12 15 15,-11 9 1-15,-14-2-1 0,-1 2-13 16,2-5-7-16,3-7 4 16,8-3 11-16,10-6-8 15,3-3-9-15,0 0 7 16,23 0-21-16,8 0 36 15,9 0 14-15,-1 0 10 16,-4 7-14-16,-8 8 10 16,-14-3 13-16,-9-2-15 15,-4 0 3-15,0-2 10 16,-21 2 24-16,-11 0-21 16,1-2-34-16,0-1-14 15,4 0-57-15,7-3-89 16,5-1-166-16</inkml:trace>
  <inkml:trace contextRef="#ctx0" brushRef="#br0" timeOffset="145185.1">25858 5245 452 0,'0'0'221'0,"0"0"-157"16,0 0 43-16,0 0-6 15,0 0-30-15,0 0-28 16,6-54-13-16,-3 54-8 16,-1 7-9-16,2 16 12 15,-4 12 11-15,2 7-16 16,-2 4-13-16,0 0-3 0,0 0-4 16,0-3-36-16,0-8-64 15,0-4-68-15,0-12-78 16,0-14-208-16</inkml:trace>
  <inkml:trace contextRef="#ctx0" brushRef="#br0" timeOffset="145872.87">26051 5325 378 0,'0'0'313'0,"0"0"-197"15,0 0-36 1,0 0-1-16,0 0-13 0,0 0-37 16,25-50-16-16,-25 50-6 15,0 0 1-15,0 0 8 16,0 0 3-16,0 3-7 16,0 17-6-16,-8 4 1 15,1 8 12-15,4 0 2 16,3 0-1-16,0-2-8 15,0-4-2-15,16-4-2 16,4-5 3-16,6-12-2 16,5-5 0-16,-2 0 6 15,0-18-7-15,-4-10-3 16,-7-6 1-16,-9 0-2 16,-9-2 4-16,0 4-4 0,-17 1-2 15,-20 8 11-15,-5 5-1 16,-3 6-10-16,3 3 0 15,9 6-1-15,10 3 1 16,10 0-2-16,11 0-1 16,2 0-1-16,11 0-6 15,22-7 7-15,13-5 1 16,4-3 5-16,2-4-3 16,-5 7 0-16,-9 4 0 15,-11 7-2-15,-12 1-1 0,-11 0-2 16,-2 13-3-16,-2 11 2 15,0 8 3-15,0 3 1 16,-4 2 3-16,-1 0-2 16,3-6 0-16,2-2 1 15,0-5 0-15,11-6 0 16,16-8 3-16,2-4 2 16,2-6 0-16,0 0 5 15,-6-24-6-15,-9-10 6 16,-14-7-9-16,-2-2 2 15,-20-3 11-15,-13 5-6 16,-5 9-5-16,-3 15-5 16,3 12-1-16,-1 5-34 15,1 20-114-15,7 14-294 16</inkml:trace>
  <inkml:trace contextRef="#ctx0" brushRef="#br0" timeOffset="151176.44">15209 15619 7 0,'-18'0'409'16,"3"0"-274"-16,1 0-70 16,7 1 37-16,5-1-9 0,2 0 1 15,0 0-2-15,0 0-6 16,0 3 13-16,0-3-27 16,0 2-13-16,0-2-9 15,0 0-16-15,0 0-17 16,0 0-17-16,7 0-7 15,19 2 7-15,10-1 26 16,5 4-18-16,-4-5 2 16,-5 0-2-16,-12 0-6 15,-7 0 3-15,-7 0-5 16,-6 0-21-16,0 0-14 16,0 4-30-16,-4 4-147 0,-15 10-52 15,-6 5 32-15,-6 0-174 16</inkml:trace>
  <inkml:trace contextRef="#ctx0" brushRef="#br0" timeOffset="151377.93">15120 15816 326 0,'0'0'358'15,"0"0"-151"-15,0 0-45 16,0 0-27-16,0 0-13 16,0 0-80-16,16 0-22 15,15 0 26-15,7-9-35 16,1 1-10-16,-3 2 1 15,-3 3-4-15,-6-3-2 16,-4 5-40-16,-9-1-24 0,-10 2-58 16,-4 0-49-16,0 0-128 15,0 0-407-15</inkml:trace>
  <inkml:trace contextRef="#ctx0" brushRef="#br0" timeOffset="152341.57">16442 15429 251 0,'0'0'325'0,"0"0"-178"16,0 0 26-16,0 0-62 16,0 0-38-16,0 0 4 15,11-79 9-15,-9 79-16 16,-2 0-18-16,0 0-2 16,0 0-19-16,0 0-20 0,0 16-11 15,0 18-5 1,0 14 5-16,0 8 20 0,0 1-5 15,0-7-2-15,0-7-4 16,-6-10-6-16,1-11 0 16,3-10 1-16,2-10-3 15,0-2 2-15,0 0 5 16,0 0 5-16,0-20 10 16,0-14 2-16,0-10-25 15,0-2 7-15,0 1-5 16,0-5 1-16,0 7-3 15,0 2 3-15,7 10-2 16,-3 13 18-16,-4 13-6 16,2 5 2-16,-2 0-8 15,0 0-7-15,0 0-4 0,0 0-4 16,0 0 1-16,2 16-1 16,10 22 2-16,5 12 6 15,8 12 4-15,2 1-2 16,-2-5-1-16,-4-14 1 15,-3-21-2-15,-9-6-1 16,-3-17-4-16,-6 0 5 16,10-5 40-16,1-34 15 15,3-19-17-15,1-19-33 16,-7-3-3-16,-3 0-1 16,0 7 2-16,-5 22-3 15,0 18 0-15,0 17-1 0,0 15-13 16,0 1-36-1,4 0-27-15,1 22-26 0,3 14-76 16,2 4-172-16</inkml:trace>
  <inkml:trace contextRef="#ctx0" brushRef="#br0" timeOffset="152971.4">16872 15409 371 0,'0'0'257'16,"0"0"-141"-16,0 0-5 16,0 0-26-16,0 0-6 0,0 0-11 15,23-31-15-15,-23 31 38 16,0 0-13-16,0 0-58 16,0 5-20-16,-6 14 0 15,-4 15 3-15,-3 3 19 16,3 2-13-16,4 1 6 15,1-5-7-15,5-7 9 16,0-10-13-16,0-10-2 16,0-4-2-16,11-4 2 15,7 0 10-15,7-7 24 16,8-16-18-16,-1-9-7 16,-10 1-4-16,-7-5-7 0,-15 0-2 15,0 6-8 1,0 6 6-16,-20 7 4 0,-4 12 10 15,-5 5-2-15,0 0-8 16,2 11 0-16,7 3-1 16,11-2-4-16,9 1 4 15,0-5-14-15,23-2 14 16,12 2 1-16,9-4 12 16,4 0-2-16,-4-4-3 15,-7 0-6-15,-12 0 3 16,-5 0-2-16,-9 0 4 15,1-2-3-15,-1-4-2 16,0-4 3-16,-4 6 1 16,-3-4-4-16,1 8 0 15,-5-4-1-15,0 4-2 0,0 0-2 16,0 0 0-16,0 0-4 16,0 0 5-16,0 0 1 15,0 0-7-15,0 0 5 16,-7 0-2-16,-9 0-28 15,3 0-41-15,1 0-128 16,6 0-82-16,6 0-251 16</inkml:trace>
  <inkml:trace contextRef="#ctx0" brushRef="#br0" timeOffset="153182.28">17327 15625 807 0,'0'0'495'16,"0"0"-350"-16,0 0-63 15,0 0-28-15,0 0-19 16,0 0-26-16,-7-63 0 16,7 63-9-16,0 0-28 15,0 0-47-15,0 0-153 16,20 0-556-16</inkml:trace>
  <inkml:trace contextRef="#ctx0" brushRef="#br0" timeOffset="153824.41">17815 15454 263 0,'0'0'184'16,"0"0"-118"-16,0 0 6 15,0 0-20-15,0 0 2 16,0 0 34-16,25-39 10 16,-23 30 10-16,-2 3 8 15,0 1 15-15,0 2-37 16,0-3-60-16,0 3-4 15,0-2-14-15,-2 5-16 16,-3 0 0-16,-6 0-1 0,-7 0-5 16,-4 17 5-1,-3 12-1-15,7 9-5 0,5 4 7 16,11 6 8-16,2-7 0 16,4-7-8-16,25-10-13 15,7-12 13-15,4-12 18 16,0 0 1-16,-2-12 3 15,-7-19-15-15,-8-2 6 16,-13-6-12-16,-7-2-1 16,-3 0 0-16,-3 7 0 15,-18 8-11-15,-4 10 11 16,-4 9 0-16,0 7 6 16,2 0-1-16,3 23-10 15,5 7 5-15,11 7-2 0,8-2-47 16,4 0-114-16,29-8-86 15,10-13-302-15</inkml:trace>
  <inkml:trace contextRef="#ctx0" brushRef="#br0" timeOffset="154176.22">18397 15221 692 0,'0'0'411'0,"0"0"-283"15,0 0-12-15,0 0-47 16,0 0-24-16,0 0-22 16,0-46-16-16,0 46-7 0,0 0-1 15,0 0-6-15,-11 15-2 16,-3 21 9-16,-5 17 19 16,0 14-12-16,-1 17 12 15,3 10 2-15,-2 5-3 16,6-3-1-16,4-4-7 15,2-12 0-15,3-8-1 16,-2-13-1-16,-1-11-5 16,-2-20-2-16,-4-6-1 15,4-14 0-15,-1-8 0 16,-3 0 4-16,-1 0-4 16,-3-22-9-16,-3-18-43 0,5-10-36 15,3-12-200-15,6-9-384 16</inkml:trace>
  <inkml:trace contextRef="#ctx0" brushRef="#br0" timeOffset="154328.49">18131 15579 1160 0,'0'0'199'0,"0"0"-97"16,0 0-55-16,0 0-22 16,0 0-13-16,0 0-11 15,261-34 2-15,-209 23-3 16,1-7-36-16,7 1-85 15,2-9-178-15,1-3-499 16</inkml:trace>
  <inkml:trace contextRef="#ctx0" brushRef="#br0" timeOffset="155506.99">18807 15579 428 0,'0'0'326'16,"0"0"-112"-16,0 0-32 16,0 0-16-16,0 0-67 15,0 0-31-15,0-50-56 0,0 15-1 16,11-11-6-1,0-2-2-15,3-2 0 0,1 2-2 16,-1 8 1-16,-1 4 1 16,-7 14 0-16,-4 4 0 15,1 14 4-15,-3-1 5 16,0 5-12-16,0 0-2 16,0 0-11-16,0 18 8 15,0 5 5-15,0-5 0 16,0 4-3-16,0-4-4 15,0-6-1-15,0 2-27 16,14 0-17-16,-2-5-4 16,0 0-8-16,-1-1 11 0,-7-2 45 15,1 3 4-15,0-9 2 16,1 0 2-16,7 0 3 16,1 0 52-16,-1 0-34 15,-6 0-17-15,-3 0-4 16,-4 3-3-16,0-3 1 15,3 2 2-15,-3-2 6 16,2 0 6-16,3 0-6 16,-1 0 5-16,2 0-4 15,-1 0-2-15,-3 0-4 16,-2 0-1-16,0 0 5 16,0 0-5-16,0 7-1 0,0 7-3 15,0 5 4-15,9 1 5 16,7 2 7-16,6-4-5 15,5-7 2-15,4-4 8 16,3-7 2-16,-5 0-2 16,-5-7-4-16,-9-12-7 15,-3 1-1-15,-8-3 3 16,-1 1 4-16,-3 3-12 16,0 1 1-16,0 5 4 15,0 6 6-15,0 3-7 16,0 2 14-16,0 0-8 15,0 0-10-15,0 0 0 16,0 0 0-16,0 0 0 16,0 0 0-16,0 0-3 15,0 0-28-15,0 0-43 0,0 0-64 16,0 0-15-16,0 0 26 16,0 0-19-16,0 0 3 15,0 0 65-15,0 0 52 16,0 0 26-16,-3 0 86 15,1 0 1-15,2 0-3 16,0 0-15-16,0 0-20 16,0 0-21-16,0 0 18 15,0 0 4-15,0 0-4 16,0 0-7-16,0 0-10 16,0 0-12-16,-5 2-16 15,-8 9 6-15,-5 6-1 0,-6 4 18 16,-1 10-15-1,3 1 20-15,7 4 1 0,3 0-3 16,10 0-10-16,2-4-9 16,0-5-6-16,20-7-2 15,16-14 0-15,8-6 17 16,5-6 8-16,-2-24-13 16,-2-6-4-16,-8-5-2 15,-6-3-1-15,-10 8-5 16,-10 0-1-16,-6 9 1 15,-5 15 2-15,0 3-2 16,0 4 0-16,0 5-1 16,0 0-10-16,0 0-59 0,-5 14-101 15,-6 5-135-15,7 1-264 16</inkml:trace>
  <inkml:trace contextRef="#ctx0" brushRef="#br0" timeOffset="155887.76">19643 15395 419 0,'0'0'348'0,"0"0"-227"16,0 0 0-16,0 0-36 16,0 0-45-16,0 0-19 0,0-35-9 15,0 35-12-15,0 3-6 16,-9 22 6-16,-5 9 47 15,1 6-13-15,7 0-6 16,6-2 0-16,0 1-18 16,0-13 8-16,15-8-12 15,1-8 9-15,3-10 9 16,6 0 15-16,8-35 7 16,6-6-19-16,-3-14-22 15,-12 3-5-15,-13 2-1 16,-11 7-17-16,0 6 10 15,-16 19-2-15,-11 10 5 16,-1 8-13-16,-1 0 18 16,0 17 9-16,9 6-9 15,4 5-6-15,11 2-88 0,5 0-119 16,0-11-208-16</inkml:trace>
  <inkml:trace contextRef="#ctx0" brushRef="#br0" timeOffset="156444.53">20039 15308 704 0,'0'0'168'0,"0"0"-28"15,0 0-28-15,0 0-45 0,0 0-15 16,0 0-16-16,0 0-22 15,5-29-14-15,-5 34-1 16,-9 13 1-16,-9 10 2 16,3 4 12-16,-1 6-7 15,7-2-2-15,3 1 1 16,6-8-2-16,0-7-4 16,0-6-3-16,4-9 3 15,12-7 8-15,3 0 6 16,4-21 7-16,-3-11-11 15,-2-4-9-15,-2 2-1 16,-8 5-7-16,1 8 7 16,-3 7 7-16,0 11-3 0,-2 3 22 15,-2 0-26 1,3 0-2-16,1 21 2 0,6 5 0 16,1 2 20-16,5-2-4 15,-1-8 5-15,-1-12-7 16,-1-4 8-16,-3-2-1 15,1-2 3-15,0-22-2 16,3-5-13-16,-3-10 1 16,-3-1-10-16,-4 1-3 15,-6 0-3-15,0 11-8 16,0 10 5-16,0 5-5 16,-6 12-12-16,-8 1-21 0,5 0-40 15,3 9-86 1,6 10-121-16,0-1-40 0,4 0-161 15</inkml:trace>
  <inkml:trace contextRef="#ctx0" brushRef="#br0" timeOffset="156742.29">20510 15312 225 0,'0'0'385'16,"0"0"-123"-16,0 0-77 16,0 0-16-16,0 0-72 15,0 0-31-15,161-193-8 16,-161 183-17-16,0 8-16 15,0 2-25-15,-19 0-22 16,-16 17 22-16,-5 4 17 0,4 7-17 16,16-1-4-1,14-1 1-15,6-7-4 0,0 3 3 16,26-1 2-16,6-1 4 16,3 2 2-16,-1-2-2 15,-12-4 6-15,-9-8-8 16,-11 1 1-16,-2-9 2 15,0 0 8-15,-2 5-11 16,-17-1 6-16,-10-1-6 16,-6-3-9-16,2 0-94 15,-5-5-454-15</inkml:trace>
  <inkml:trace contextRef="#ctx0" brushRef="#br0" timeOffset="156970.41">21713 14351 839 0,'0'0'0'16</inkml:trace>
  <inkml:trace contextRef="#ctx0" brushRef="#br0" timeOffset="157958.04">21449 15061 595 0,'0'0'264'0,"0"0"-154"16,0 0 5-16,0 0-60 16,0 0-19-16,0 0-3 15,11-41-13-15,-11 41-20 0,-7 23 0 16,-11 9 18-16,-5 12 21 16,6 0-20-16,1 2-2 15,7 3-6-15,5-9 6 16,4-6-9-16,0-9-1 15,0-12-2-15,0-9-5 16,4-4 1-16,15-4-1 16,2-24 41-16,6-9-33 15,-4-6-8-15,-8-1-16 16,-6-4-13-16,-4 3 1 0,-5 7 28 16,0 17 7-1,0 9 24-15,0 12 13 0,-2 0-44 16,-15 21-4-1,-4 17 4-15,-4 8 1 0,7-1 1 16,3-4 0-16,5-2-1 16,6-11 0-16,4-10 1 15,0-6-2-15,0-12-2 16,20 0 2-16,9-5 10 16,7-20 0-16,1-3-4 15,2-6-6-15,-1 2-33 16,-1 1-17-16,-5 9 37 15,-6 8 13-15,-5 8 5 16,-10 6-5-16,-5 0-11 16,1 18 9-16,-2 14 2 0,-5 6 35 15,0 5-19-15,0-3-4 16,-3-8-1-16,-4-6-3 16,3-10-4-16,0-6 1 15,4-10-4-15,0 0 4 16,0 0 7-16,0-17 1 15,4-16-6-15,18-6-7 16,5-6-12-16,2 5-2 16,3 4 10-16,-6 9 4 15,0 5 1-15,-1 13 0 16,2 9 14-16,0 0-5 16,0 31 3-16,-5 15-2 0,-5 12 7 15,0 5-12-15,-7-7 1 16,4-12-7-16,-1-12-14 15,-2-26-101-15,3-6-323 16</inkml:trace>
  <inkml:trace contextRef="#ctx0" brushRef="#br0" timeOffset="159180.18">22656 15230 42 0,'0'0'300'0,"0"0"-179"16,0 0 26-16,0 0 6 15,0 0-13-15,0 0-46 16,12 3-1-16,-12-3-8 16,0 0-28-16,0 0-8 0,0 0-7 15,0 0 1-15,0 0-19 16,0 0-12-16,0-1-3 16,-10-10 9-16,-5-1-15 15,-3 7-6-15,-1-4-2 16,-2 9-4-16,1 0 9 15,0 0-4-15,0 9 4 16,5 13 0-16,1 6 1 16,3 8 0-16,9 4 10 15,2 0-8-15,0-4-3 16,0-6-6-16,11-12 6 16,5-8 4-16,3-10 4 0,4 0 0 15,4-23 15-15,4-23-9 16,2-5-14-16,-1-5-11 15,1-6-10-15,-4-5-12 16,-4-3 15-16,-3-8 15 16,-7 0 3-16,-4 0 8 15,-1 11-7-15,-6 19 7 16,0 20 12-16,-2 19 20 16,-2 9-11-16,0 0-29 15,0 0-3-15,0 27-25 16,-8 13 28-16,-6 15 5 15,-1 3-4-15,1 4 3 16,1-4 14-16,0 0-7 16,1 0 0-16,4-2-4 15,3-1 6-15,5-1-5 0,0-13-8 16,0-9 0-16,9-11-2 16,9-13 2-16,-3-2 0 15,1-6 17-15,-1 0-8 16,4-9-1-16,0-14-3 15,8-7-5-15,2-2-13 16,2-8 4-16,5 0-3 16,-5-1 5-16,-4 9 5 15,-7 2 1-15,-9 16 2 16,-4 4-2-16,-7 8-2 16,0 2-2-16,0 0-12 15,0 0 2-15,0 0-3 0,0 4 18 16,-7 15 7-16,-2 1-1 15,3 7 13-15,1 8 0 16,5 1 5-16,0 0-8 16,0 0 1-16,7-13-6 15,6-6-5-15,5-9 0 16,7-8-6-16,4 0 16 16,4-30-16-16,0-14-32 15,-6-14-42-15,-9-9-218 16,-9 3-594-16</inkml:trace>
  <inkml:trace contextRef="#ctx0" brushRef="#br0" timeOffset="159436.07">23316 14726 924 0,'0'0'319'0,"0"0"-243"16,0 0-76-16,0 0-21 15,0 0 21-15,0 0 10 16,0 104-4-16,0-100-2 15,0-4 3-15,0 0 11 16,0-18 43-16,0-10-23 16,0-8-30-16,0 6-3 15,0 8-5-15,-13 8-11 16,-7 10 5-16,-5 4-17 16,1 14 14-16,6 24-36 0,4 18-44 15,12 12-68-15,2 7-132 16,0-5-367-16</inkml:trace>
  <inkml:trace contextRef="#ctx0" brushRef="#br0" timeOffset="160454.9">23406 15252 280 0,'0'0'368'0,"0"0"-251"15,0 0-1-15,0 0-28 16,0 0-28-16,0 0-6 16,22-116-28-16,-22 99 5 15,-2 7 1-15,-12 6 12 0,-1 0-17 16,-8 4-14-16,-1 0 5 16,-3 23-12-16,-2 0-3 15,5 5 8-15,6 2-4 16,5-2 2-16,8 2 5 15,5 1-3-15,0-5-4 16,0-4 8-16,0-7-7 16,5-10-1-16,6-5 5 15,4-2 3-15,3-21 8 16,5-9-13-16,-6 3-10 16,1-3-19-16,-3-4-10 15,-1 3 6-15,-1 3 18 0,-1 9 5 16,-1 4 8-1,-7 11 40-15,0 6-4 0,1 0-27 16,0 0-17-16,1 23 0 16,3 8 18-16,3 5 1 15,-2-1-11-15,8-3 4 16,-2-11-8-16,2-6-2 16,1-7 9-16,2-8-11 15,6 0 9-15,2 0-2 16,2-18-7-16,2-12-12 15,-6-3-10-15,0-1 6 16,-5-2-6-16,-4 0 11 16,-3 0 11-16,-8 4 0 0,-2 5 6 15,-5 15-1-15,0 1 18 16,0 11-18-16,-7 0 1 16,-17 2-3-16,-6 24-2 15,1 3 1-15,3 6-2 16,5 0 1-16,8 0-1 15,9-4-1-15,4-3-2 16,0-2 3-16,11-12 0 16,7-5 6-16,-3-9-5 15,3 0 1-15,0-9 11 16,4-17-6-16,-1-6-5 16,-4-5-2-16,1 3-1 0,-3 6 1 15,-1 6 0-15,-3 9 1 16,-7 4 1-16,1 9-2 15,-5 0 0-15,3 9-4 16,1 26 4-16,-2 11 3 16,0 16 1-16,-2 15 4 15,0 7 0-15,0 8 0 16,0-2-4-16,-11-5-3 16,-3-10 0-16,6-10 1 15,-4-13-2-15,3-12 5 16,1-14 1-16,-1-12 3 15,-3-10-3-15,-3-4 3 16,-1 0 3-16,-1-4 14 16,-1-22-9-16,-3-9-8 15,8-16 0-15,9-11 0 0,4-4 1 16,2-10-6-16,27 3-4 16,5 1 1-16,5 10-1 15,-1 8-39-15,5 10-16 16,-1 8-7-16,3 10-35 15,-1 0-240-15,-1 8-170 16</inkml:trace>
  <inkml:trace contextRef="#ctx0" brushRef="#br0" timeOffset="161189.91">24190 15105 417 0,'0'0'291'16,"0"0"-41"-16,0 0-46 16,0 0-20-16,0 0-85 0,0 0-48 15,0 0-24 1,16-26-18-16,-16 26-9 0,-5 0 0 15,-6 12 2-15,-3 9 1 16,-1 8-3-16,1 2-2 16,4 5 1-16,8-4-2 15,2-2 3-15,0-6 4 16,0-10-4-16,0-6 0 16,6-8-3-16,4 0 3 15,-2-18 22-15,1-14-22 16,-7-6-8-16,0-3-7 15,-2 1-10-15,0 5-4 16,0 10 29-16,0 9-1 16,0 11 3-16,0 5 9 0,0 0 3 15,0 0-14-15,0 7-3 16,-15 17 3-16,-3 8 5 16,3 2-4-16,5 3 3 15,6-1 1-15,4-2-2 16,0-2-3-16,0-9 8 15,0-11-7-15,4-7-1 16,8-5-2-16,5 0 2 16,6-22 0-16,8-12 0 15,0-5-20-15,-2 5-7 16,0 3 0-16,-6 8 5 16,-6 5 15-16,-5 9 5 0,-4 4 2 15,-3 5 9-15,-1 0-5 16,3 5 2-16,-2 17 13 15,1 6 13-15,-2 3-13 16,-1 1-1-16,-1-1-10 16,-2-9-3-16,2-9-5 15,0-4 2-15,-2-9 2 16,0 0 2-16,2 0 4 16,4 0 8-16,2-18-13 15,3-8-5-15,7-3-25 16,2 3 18-16,0-4 3 15,7-2 2-15,0 5 1 16,0 2 0-16,-5 11 1 16,-9 10 3-16,0 4-1 15,-3 12 0-15,0 19-1 0,3 9 5 16,-3 1 0-16,-1 4-3 16,-1-15-3-16,2-6-27 15,-1-11-44-15,7-13-145 16,3 0-79-16,4-21-496 15</inkml:trace>
  <inkml:trace contextRef="#ctx0" brushRef="#br0" timeOffset="161946.28">25006 15150 785 0,'0'0'135'15,"0"0"-90"-15,0 0-26 16,0 0-10-16,0 0-5 0,0 0 4 15,27 0 37-15,-27 0 45 16,0 0-2-16,0 0-10 16,0 0-28-16,0 0-18 15,0-3-10-15,-2-8-11 16,-12-1-3-16,1-7-5 16,-3 3-1-16,5 2 0 15,-3 5 0-15,2 9-1 16,-5 0 7-16,-2 0-7 15,-4 13 0-15,-1 13 0 16,4 2-1-16,4 2 0 16,5-7 2-16,9-1 2 0,2-4-4 15,0-8 4-15,0-2-1 16,0-5-1-16,0-3-1 16,7 0 8-16,8-7-1 15,5-15-8-15,1-5-8 16,-4 8-7-16,-5 2 12 15,1 9 3-15,-5 2-1 16,6 6-5-16,-1 0-2 16,1 0 7-16,-1 10 1 15,1 11 12-15,-1 2 1 16,3 0 0-16,-5-8 1 16,2-3-6-16,1-5 8 0,-1-7-4 15,5 0 1-15,4-12-4 16,2-16 6-16,3-7-10 15,0-1-3-15,-2-4 1 16,-1-6-3-16,-7-1-4 16,0-2 3-16,-11-1-4 15,-6 6 2-15,0 4 1 16,0 12 1-16,0 15 1 16,0 8 0-16,0 5 2 15,0 0 0-15,0 0-2 16,0 0-1-16,0 0 0 15,-4 9-4-15,-10 22-4 16,-1 20 9-16,-1 18 6 16,7 7-1-16,9 0 14 15,0-8 1-15,2-14-4 0,23-13-2 16,2-16-5-16,6-13 3 16,7-12-4-16,1-7 2 15,-6-25-10-15,-10-8-54 16,-17-2-12-16,-8 1-60 15,-6 3-371-15</inkml:trace>
  <inkml:trace contextRef="#ctx0" brushRef="#br0" timeOffset="162876.04">16484 15109 437 0,'0'0'256'0,"0"0"-144"16,0 0 0-16,0 0-26 15,0 0-55-15,0 0-18 16,-13 15-13-16,-9 16 41 16,-7 14 11-16,-7 13 12 15,-5 14 8-15,-3 16-22 0,-3 10 3 16,7 6-7-16,18 3-16 15,22-9-6-15,20-17-24 16,61-19-2-16,37-27 2 16,26-16 14-16,26-19-14 15,-1-5-45-15,-8-26-299 16</inkml:trace>
  <inkml:trace contextRef="#ctx0" brushRef="#br0" timeOffset="163697.41">25735 14749 608 0,'0'0'317'0,"0"0"-281"16,0 0-24-16,0 0 10 15,0 0 28-15,0 0-24 16,134 401 0-16,-161-289-3 16,-24-5 14-16,-9-12-21 15,-2-12-3-15,4-25-13 16,8-22-13-16,15-30-198 15,12-11-336-15</inkml:trace>
  <inkml:trace contextRef="#ctx0" brushRef="#br0" timeOffset="164076.19">26602 14570 696 0,'0'0'205'16,"0"0"-54"-16,0 0-10 15,0 0-25-15,0 0-39 0,0 0-38 16,14-36-26-16,-14 36-13 15,-2 9-9-15,-27 35 0 16,-16 27 9-16,-11 37 27 16,-9 21-11-16,-2 16 7 15,-1 6-9-15,-7 0-5 16,0-11-5-16,2-7 3 16,5-21 1-16,16-23-8 15,15-28 0-15,18-20-13 16,14-19-54-16,5-21-129 15,11-1-159-15,27-26-410 16</inkml:trace>
  <inkml:trace contextRef="#ctx0" brushRef="#br0" timeOffset="165527">26818 14800 116 0,'0'0'213'0,"0"0"-37"16,0 0-15-16,0 0-3 16,0 0-32-16,0 0-18 0,-38 0-3 15,38 0-29-15,0 0-15 16,16 0-4-16,20 0-2 15,16-3-8-15,6-14-35 16,-1 3-3-16,-6-3-9 16,-11 5-19-16,-11 1-39 15,-11 3-33-15,-16 4-87 16,-2 4-46-16,-15 0-199 16,-19 0 37-16</inkml:trace>
  <inkml:trace contextRef="#ctx0" brushRef="#br0" timeOffset="165713.07">26921 14772 132 0,'0'0'147'16,"0"0"40"-16,0 0 10 16,0 0-21-16,0 0-29 0,0 0-53 15,-12 21-13-15,12 11-60 16,-4 20-18-16,0 26 69 16,-5 14-31-16,1 2-28 15,-4 1-3-15,3-11-4 16,3-16 1-16,4-15-7 15,2-14-42-15,0-20-180 16,6-19-270-16</inkml:trace>
  <inkml:trace contextRef="#ctx0" brushRef="#br0" timeOffset="166124.81">27173 15119 908 0,'0'0'120'15,"0"0"-39"-15,0 0 37 16,0 0-49-16,0 0-45 16,0 0-24-16,2-12-6 15,-2 14-11-15,0 18 3 16,-4 6 14-16,-7 6 12 16,3 2-7-16,8 3-1 15,0-9 2-15,0-6-5 16,0-5-1-16,21-17 5 15,1 0 0-15,5-14 26 16,-2-21-21-16,-6-5 2 16,-7-5-5-16,-12 1-5 0,0 2 0 15,0 8-1 1,-10 12 9-16,-2 16 13 0,-7 6-18 16,2 4-5-16,-6 32-6 15,3 6 4-15,7 8-1 16,9 1 5-16,4-14-2 15,2-2 0-15,21-17-24 16,0-9-19-16,2-6-50 16,2-3-44-16,0-8-28 15,2-26-102-15,-2-2-216 16</inkml:trace>
  <inkml:trace contextRef="#ctx0" brushRef="#br0" timeOffset="166342.94">27436 15055 254 0,'0'0'390'15,"0"0"-113"1,0 0-101-16,0 0-10 0,0 0-77 15,0 0-24-15,116-262-15 16,-116 262-22-16,0 0-25 16,0 0-3-16,2 0-1 15,1 18-11-15,-3 22 12 16,0 13 4-16,0 18 9 16,0 1-9-16,-7-4-3 15,-5-6 4-15,2-11-4 16,1-12-1-16,4-12-37 15,2-10-37-15,3-12-75 16,0-5-134-16,0-4-180 16</inkml:trace>
  <inkml:trace contextRef="#ctx0" brushRef="#br0" timeOffset="166494.84">27536 15055 946 0,'0'0'317'0,"0"0"-210"16,0 0-58-16,0 0-39 15,0 0 2-15,0 0-11 16,205-26-2-16,-178 37-40 16,2-2-144-16,0-7-161 15,5-2-494-15</inkml:trace>
  <inkml:trace contextRef="#ctx0" brushRef="#br0" timeOffset="167273.15">28051 15020 761 0,'0'0'220'16,"0"0"-149"-16,0 0-43 16,0 0-11-16,0 0-17 15,0 0 0-15,0 14 9 16,0-1-9-16,-2-9 6 16,-2 2 7-16,-1-2 1 15,1-4 23-15,-3 0-12 16,0 0-13-16,-2 0 7 15,1 0-6-15,0 0 0 16,2-18 5-16,-3 0-7 16,3-4-2-16,-4 4 0 0,2 6 20 15,-5 10-9 1,-6 2-19-16,-1 5-1 0,-2 22-8 16,0 4 1-16,1 6 7 15,6-3 2-15,4-2 1 16,6-4 0-16,3-2 1 15,2 1-1-15,0-13 1 16,0-2 3-16,0-6 0 16,11-6 3-16,9 0 6 15,5-18-16-15,2-10 0 16,0-13-32-16,-4 2-30 16,0 2-2-16,-5 4 49 0,0 4 15 15,-2 12 8 1,-3 2 62-16,-4 10-21 0,-2 5-2 15,-1 0-33-15,5 15-13 16,3 13-1-16,3 10 19 16,1-2 0-16,-2 0-8 15,0-12 3-15,-3-7-9 16,-2-9 1-16,6-8 1 16,4 0 2-16,1-17 3 15,7-15-9-15,0-14-3 16,-2-6-28-16,-7-12-17 15,-2-6 16-15,-7-2 17 16,-2 1 12-16,-2 5 1 0,-3 11 1 16,-4 14 13-1,0 12 16-15,0 12-8 0,0 11 5 16,0 6-28-16,0 0 0 16,0 2-12-16,-11 31 6 15,2 20 6-15,0 15-3 16,5 8 6-16,2 5-3 15,0-1 18-15,2-17-7 16,0-5-1-16,0-23-5 16,17-12-3-16,16-18 0 15,12-5 4-15,7 0-6 16,1-24-33-16,0-10-104 16,-3-8-486-16</inkml:trace>
  <inkml:trace contextRef="#ctx0" brushRef="#br0" timeOffset="168126.56">29114 14851 170 0,'0'0'604'0,"0"0"-380"15,0 0-34-15,0 0-39 16,0 0-79-16,0 0-43 16,11-26-18-16,-11 26-7 15,0 0-4-15,3 0-2 16,-3 28-5-16,0 14 7 15,0 8 7-15,0-2-1 16,0-4 0-16,0-8 0 16,0-8-3-16,0-10 1 15,0-12-2-15,0-6 2 16,0 0 1-16,0-1 6 16,7-26-11-16,8-13-5 0,7-6-26 15,1-6 21-15,2 6-9 16,1 5 10-16,-4 12 9 15,-1 11 6-15,-4 4 18 16,-1 10-8-16,-1 4 15 16,1 0-22-16,-1 12-2 15,-1 15 2-15,-5 4-2 16,-3 3 0-16,-4 0-3 16,-2-6-2-16,3-8 1 15,0-10 0-15,-1-5 2 16,-2-5-5-16,0 0-11 15,0 0-13-15,2 0-4 16,7 0-15-16,5-20-74 16,7-6-90-16,4-6 33 15,4 3 114-15,0-2 36 0,0 2 24 16,-2 3 35-16,-5 6 90 16,-7 4 26-16,-8 7-15 15,-5 5-28-15,-2 4-48 16,0 0-37-16,0 0-23 15,0 0-3-15,0 18-4 16,0 9 7-16,-2 3 4 16,2-1-2-16,0 2 3 15,0-5-2-15,0-8-2 16,0-10 5-16,2-6-5 16,0-2 6-16,3 0 3 15,4-16 21-15,2-19-10 0,3 0-18 16,-8-5 0-16,-6 4-3 15,0 9-19-15,0 10 7 16,-4 7-1-16,-14 5-7 16,-5 5 7-16,2 0-28 15,9 15-201-15,12 2-280 16</inkml:trace>
  <inkml:trace contextRef="#ctx0" brushRef="#br0" timeOffset="168265.58">30223 14933 931 0,'0'0'458'0,"0"0"-410"0,0 0-40 15,0 0-8-15,0 0-73 16,0 0-531-16</inkml:trace>
  <inkml:trace contextRef="#ctx0" brushRef="#br0" timeOffset="168906.6">30385 14654 239 0,'0'0'383'0,"0"0"-190"15,0 0-26-15,0 0-49 0,0 0-73 16,0 0 20-16,81-50-22 16,-79 47-9-16,-2 3 4 15,0 0 1-15,0 0-21 16,0 3-18-16,-4 19 0 15,-6 10 24-15,-1 10-7 16,7 7-6-16,4-5 4 16,0 0-7-16,0-4-3 15,6-13 5-15,7-4-6 16,3-20-2-16,7-3 4 16,6-17 8-16,4-26-6 15,1-8-8-15,-5-7-1 0,-14 5 0 16,-11 4-4-16,-4 14 7 15,-2 12-2-15,-20 14 11 16,-5 9 3-16,1 0-14 16,-3 18-7-16,4 12 4 15,8 9-5-15,7 2 0 16,10 5-38-16,0 0-50 16,23-7-114-16,8-20-159 15</inkml:trace>
  <inkml:trace contextRef="#ctx0" brushRef="#br0" timeOffset="169244.75">31029 14490 833 0,'0'0'211'0,"0"0"-30"0,0 0-60 16,0 0-58-16,0 0-27 15,0 0-36-15,12-77 0 16,-12 77-6-16,0 0 3 15,0 0-5-15,0 0 1 16,0 14-4-16,0 23 11 16,-14 15 3-16,3 12 12 15,5 20 2-15,-2 22 13 16,2 11 5-16,-3 7-10 16,-7-2-9-16,-1-11 14 0,-6-13-6 15,-1-18-4-15,1-18-5 16,6-16-10-16,3-15-3 15,3-22 3-15,0-9-5 16,-3 0-41-16,-3-22-10 16,-1-19-40-16,3-16-259 15,3-7-332-15</inkml:trace>
  <inkml:trace contextRef="#ctx0" brushRef="#br0" timeOffset="169383.68">30782 15027 1065 0,'0'0'217'15,"0"0"-114"-15,0 0-26 16,0 0-42-16,0 0-26 16,0 0 0-16,0 0-9 15,453-65-57-15,-402 56-221 0,-22 1-627 16</inkml:trace>
  <inkml:trace contextRef="#ctx0" brushRef="#br0" timeOffset="170602.77">27097 16284 760 0,'0'0'162'0,"0"0"-91"15,0 0 5-15,0 0-32 16,0 0-9-16,0 0 0 16,3-3 9-16,-3-2 17 0,0-1-8 15,0-6-14-15,-10-2-20 16,-3-7-18-16,-3 2 2 15,-1-3-1-15,-2 8 1 16,4 0 0-16,-1 10 0 16,-1 4 0-16,-1 0-2 15,-5 2 3-15,-4 25-4 16,-4 8 0-16,2 9 6 16,3 9 1-16,8 1-3 15,7 0-1-15,11-4-1 16,0-6-1-16,0-14 1 15,18-12 3-15,4-13-2 16,1-5-1-16,6-19 13 16,4-25-5-16,3-18-10 15,-1-9-3-15,0-1-10 0,-3 0-1 16,-3 0-6-16,-5 2 11 16,-3-2 8-16,-6 10 1 15,-3 11 1-15,-6 17 2 16,1 12 2-16,-1 8 15 15,-6 10-1-15,2 4-5 16,-2 0-4-16,0 0-10 16,0 0-7-16,-4 8-5 15,-15 21 12-15,-10 15 1 16,-1 13 8-16,1 14-5 16,5 1 2-16,5 4 1 15,9 0-6-15,3-9 7 0,7-4-4 16,0-15-4-16,0-11 1 15,2-21-1-15,16-10 2 16,2-6 6-16,7-6 9 16,2-16-5-16,-2-9-11 15,-2-1 8-15,-2-3-8 16,0-9-1-16,-1 0-13 16,3-7 0-16,-1 7 12 15,-4 3 0-15,1 6-1 16,-8 12 2-16,-4 11 0 15,-2 3 2-15,-5 5-2 16,-2 4 0-16,0 0-4 16,0 0-9-16,0 0 5 0,0 13 5 15,-9 10 3-15,-3 7 7 16,4-4 1-16,-4 6-3 16,8 0 5-16,-1-1-3 15,5-10 0-15,0-3-5 16,0-8-2-16,12-6 5 15,5-4-5-15,4 0-2 16,3-30-28-16,-4-7-87 16,0-12-255-16</inkml:trace>
  <inkml:trace contextRef="#ctx0" brushRef="#br0" timeOffset="170883.61">27453 15744 768 0,'0'0'262'0,"0"0"-246"16,0 0-3-16,0 0-13 16,0 0 41-16,0 0-14 15,-6 143-22-15,18-129 9 16,3-9 14-16,3-5 36 16,1-7 20-16,-2-18-38 15,-5-10-24-15,-9 0-17 16,-3 1 1-16,0 8-5 15,0 9-1-15,-9 7-2 16,-6 10-20-16,-3 0 11 16,-3 18-47-16,4 22-6 15,1 6-42-15,7 7-91 0,5 5-231 16</inkml:trace>
  <inkml:trace contextRef="#ctx0" brushRef="#br0" timeOffset="172484.69">27592 16270 792 0,'0'0'154'16,"0"0"-73"-16,0 0 4 16,0 0-34-16,0 0-22 15,0 0-11-15,120-118-5 0,-115 102 1 16,-5 0 18-1,0 2 4-15,-2 0-12 0,-17 2-1 16,2 7-2-16,-8 5-14 16,-1 0-7-16,-6 21-1 15,-1 11 1-15,0 8 4 16,6 0 2-16,6 1-3 16,8-6 3-16,9-7-2 15,4-6-3-15,0-10 1 16,0-5-2-16,0-7 8 15,0 0-5-15,9 0 11 16,2-14 1-16,3-14-15 16,6-7-1-16,1-4-29 0,2 2-6 15,-3 5 36-15,-4 6-2 16,-5 12 4-16,-2 6 32 16,-5 8 3-16,5 0-13 15,7 8-15-15,1 18-3 16,6 11 12-16,1-5 1 15,-1-5-16-15,-6-5 1 16,-1-6-1-16,-3-6-1 16,3-10 3-16,2 0 0 15,4-5 1-15,3-16-6 16,2-2-11-16,-3-3-2 16,-4-6-6-16,2-3 13 0,-1-1 4 15,-2 0 3-15,2-4-1 16,-8 8 0-16,-2 1 4 15,-6 13-3-15,-5 9 5 16,0 9-6-16,-5 0 1 16,-19 1 2-16,-8 30-3 15,-1 9 1-15,6 4-1 16,9-4 4-16,7-8-4 16,11-6 4-16,0-12-8 15,0-10 2-15,0-4 2 16,0 0 9-16,7 0-4 15,4-7 5-15,5-12-8 16,2-3-2-16,-5 8 0 16,1 0-8-16,-6 10 6 15,1 4 1-15,0 0-7 0,2 0 1 16,-2 14 4-16,2 20-1 16,1 12 4-16,-4 8 6 15,-1 12 3-15,-7 11-8 16,0-1 5-16,0 0-2 15,-13-6 0-15,-6-16-2 16,6-9 0-16,-3-14 2 16,3-13 1-16,5-9 9 15,0-9 1-15,6 0 9 16,-4-14 9-16,1-27-20 16,-1-10-2-16,6-18-7 15,0-7-2-15,0-2-2 0,11 1-6 16,13 9-15-16,10 16 3 15,1 14-4-15,3 8 8 16,5 8-6-16,-3 4 1 16,-5 4 12-16,-4 6 7 15,-8 1 0-15,-9 6 0 16,-10 1 0-16,-2 0-4 16,-2 0 1-16,0 0 1 15,0 12 2-15,0 14 5 16,0 1 2-16,-6 4-2 15,1 1-5-15,5 0 1 16,0-2-1-16,0-7 3 16,0-9-3-16,9-5 3 0,11-9-2 15,0 0 5-15,3-9 1 16,-4-19 0-16,-5-2-7 16,-3-2-3-16,-9-9-21 15,-2 10 6-15,0-1-3 16,0 15 20-16,0 5-4 15,0 8 5-15,-5 4 10 16,-10 0-3-16,-1 8-6 16,1 5 6-16,1 8-7 15,8-3 0-15,2-8 0 16,1-1 0-16,3-9 0 16,0 3 0-16,0-3 3 15,0 0-3-15,7 0 0 0,18-8 0 16,4-10 0-16,4 0-12 15,-2 1 2-15,0 4 2 16,-6 3 6-16,-1 6 2 16,-4 4-8-16,-4 0 6 15,-3 10-1-15,-4 19 3 16,-5 8 3-16,-4-1 15 16,0 0 1-16,0-2-12 15,0-10 2-15,0-7-3 16,-2-12-3-16,0-5-3 15,2 0 7-15,0-2 0 16,0-19 3-16,0-9-10 16,18-11-10-16,5 1-4 15,6 0-6-15,2 4 7 0,-4 6 7 16,-8 11 5-16,-3 10 2 16,-5 9 15-16,-3 0-4 15,2 0-5-15,-1 21 1 16,-3 12-1-16,-1 7-4 15,-3-4 1-15,-2 0-4 16,2-2-36-16,-2-7-77 16,0-9-253-16,5-13-399 15</inkml:trace>
  <inkml:trace contextRef="#ctx0" brushRef="#br0" timeOffset="173106.8">29050 16191 236 0,'0'0'333'15,"0"0"-261"-15,0 0-32 16,0 0 61-16,0 0-32 16,0 0-32-16,87-58 36 15,-87 49 34-15,0-2-40 16,0 4-7-16,0-3 7 16,-7 1-11-16,-4 2-23 15,-2 2-10-15,-5 5-6 16,0 0-15-16,-6 3-2 15,1 21-10-15,-4 2 1 16,5 2 9-16,7 2 2 16,6-4 3-16,9-8-3 0,0-4 5 15,0-9-5-15,4-5 7 16,13 0 1-16,6-17 14 16,2-4-12-16,-5-4-8 15,0 4-4-15,2 1-25 16,-2 8 15-16,4 7 5 15,-3 5 0-15,-1 0 1 16,5 5 4-16,2 18 17 16,6 3 8-16,2-4 5 15,-3-3 0-15,-8-10-21 16,-11-1-3-16,-6-8-4 16,-1 0 6-16,4 0 3 0,5-17 1 15,3-12-9 1,-1 0-3-16,6-8-9 0,-7-4-2 15,-1 2-8-15,1-6 4 16,-7-1-4-16,-1-2 10 16,2 1 9-16,-6 10 5 15,1 9-5-15,-1 15 2 16,-4 10 15-16,0 3-7 16,0 0-10-16,0 21-9 15,-2 16 9-15,-9 15 3 16,4 7 14-16,7 4-1 15,0 2 5-15,0-7-19 16,0-8 0-16,0-10-2 16,0-12-53-16,0-12-259 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7T04:16:40.1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31774 14658 228 0,'0'-13'86'0,"0"8"-50"16,0-2 51-16,0-2 4 0,0 1-19 15,0 2 10-15,0 0-25 16,0 2-14-16,0 2-12 16,2-2-2-16,-2 2 9 15,0 2 1-15,0 0 0 16,0 0-15-16,0 0-14 16,0 0-10-16,-2 0-2 15,-14 18 2-15,-6 10 12 16,2 10 1-16,0 8-1 15,7 2-2-15,5 3 1 16,8-3 9-16,0-8-4 0,19-8-8 16,12-6 4-16,2-11-1 15,3-9-1-15,0-6-7 16,-3-9 18-16,-1-20-15 16,-9-20 0-16,-9-13-6 15,-14-7-8-15,0-5 0 16,-27 6-2-16,-12 18 7 15,-9 15-14-15,2 21 4 16,-1 11-5-16,3 3 12 16,7 26 11-16,6 14-5 15,14 6 2-15,10 7 8 16,7 0-2-16,2-7-5 16,32-7 0-16,12-17 15 15,12-8 2-15,2-14-15 16,0 0 9-16,-4-22 0 0,-2-19-14 15,-8-9-9-15,-7-11-7 16,-13-2-12-16,-10-3 19 16,-7 1 2-16,-5 4 7 15,-1 2 0-15,-3 5 0 16,0 15 0-16,0 16 4 16,0 13 9-16,0 10 13 15,0 0-26-15,0 0-9 16,0 28-12-16,2 14 21 15,3 14 1-15,-5 6 7 16,0 11 1-16,0 2-4 16,0 10 3-16,0-5 3 0,-19 1-11 15,-1-10 6-15,-2-16-1 16,0-6-5-16,-1-20 3 16,8-9 0-16,3-11-2 15,6-6 1-15,6-3 4 16,0-3 7-16,0-26 13 15,12-13-20-15,17-3-4 16,4-8-1-16,3 7-2 16,-3 2 2-16,-2 9-5 15,-6 12 4-15,-4 6-3 16,-7 15 0-16,-5 2-1 16,-5 0-9-16,-2 19 3 15,-2 7-4-15,0 6-1 16,-6 0 15-16,-19 1 2 15,-4-1 3-15,-6 0-2 0,-1-11-3 16,5-5-10-16,8-7-125 16,13-9-80-16,10-11-141 15</inkml:trace>
  <inkml:trace contextRef="#ctx0" brushRef="#br0" timeOffset="344.39">32576 14512 767 0,'0'0'92'16,"0"0"-10"-16,0 0-15 0,0 0-15 16,0 0-1-16,0 0-51 15,0 0 9-15,-31-46 7 16,-9 62-14-16,-3 4 4 16,6 4-2-16,-1 2-2 15,7 2 1-15,8 2-2 16,15-4 0-16,8 2 0 15,0-1 0-15,33-4 5 16,16 2 1-16,8-6 14 16,-3 2-7-16,-16-5-11 15,-16 0-3-15,-12-2-9 16,-10 0-7-16,0 2-9 16,-16 1 9-16,-17 2 16 0,-9-1 3 15,-1-4 15-15,-4-7-2 16,4 0-16-16,8-5-18 15,4-2-205-15,8 0-484 16</inkml:trace>
  <inkml:trace contextRef="#ctx0" brushRef="#br0" timeOffset="1925.42">24803 16503 4 0,'0'0'265'0,"0"0"-164"15,0 0-3-15,0 0 5 16,0 0 3-16,0 0-7 16,31-58-29-16,-31 58 3 15,0 0-24-15,0 0-14 0,0 0-22 16,0 0-13-16,0 0-16 15,0 4 6-15,0 20 10 16,-6 6 8-16,-3 7 0 16,2 2-1-16,3 1 5 15,1-3 2-15,3-2-5 16,0-5 1-16,0-7-7 16,0-5 0-16,0-13 2 15,9-5 1-15,5 0-2 16,3 0 22-16,1-18-12 15,3-10-9-15,-4-2-5 16,-1-5-11-16,-1-2-8 0,4 1 12 16,-1 2 3-16,-3 10 3 15,1 2 1-15,-5 14 3 16,-5 2-3-16,1 6 3 16,0 0-3-16,0 6-16 15,-1 19 4-15,1 4 12 16,-3 1 0-16,-2-2 5 15,1 2-4-15,-3-4 7 16,0-3-7-16,0-10 5 16,0-7-2-16,0-2-4 15,0-4 4-15,0 0 6 16,0 0 9-16,4-22-3 16,5-6-16-16,2-12-30 15,7 4 15-15,0-4 8 0,0 5 7 16,-2 12 0-16,-6 5 1 15,-1 10 12-15,-5 8 21 16,4 0-19-16,0 10-15 16,1 20-9-16,3 11 9 15,-3 2 6-15,-5-7 2 16,-2-10-7-16,-2-1-1 16,0-18-36-16,0-7-128 15,0 0-235-15</inkml:trace>
  <inkml:trace contextRef="#ctx0" brushRef="#br0" timeOffset="2244.67">25009 16080 707 0,'0'0'164'0,"0"0"-142"15,0 0-12-15,0 0 16 16,0 0 33-16,0 0-15 15,-52 111-18-15,64-94-12 16,1-13-12-16,2-4 16 16,-6 0 11-16,-2-26 13 15,-7-6-30-15,0-9-11 16,-7 3-1-16,-15 1 1 16,-5 7 2-16,0 12-6 15,6 6 1-15,-2 12-2 0,7 0-16 16,7 16-33-1,7 16 19-15,2 4-7 0,7 8-65 16,22 2-58-16,10-4-95 16,9-4-131-16</inkml:trace>
  <inkml:trace contextRef="#ctx0" brushRef="#br0" timeOffset="3421.42">25347 16174 222 0,'0'0'313'0,"0"0"-234"0,0 0-2 16,0 0-21-16,0 0 50 15,0 0-35-15,23-41-48 16,-19 41-12-16,0 0-11 16,3 12 3-16,5 20 1 15,-4 14 40-15,3 15 0 16,-1 11-5-16,-2 5-16 15,-1-2-9-15,-5-12-5 16,-2-7-2-16,0-10-7 16,0-15 5-16,0-9-3 15,0-8-1-15,0-10-1 16,0-4-14-16,0 0-42 16,-9-23 5-16,-7-7-33 15,1-2-52-15,1-3 73 16,-1 4 58-16,4 4 5 0,2 1 31 15,4-1 45-15,5 13 33 16,0 0-12-16,0 2-10 16,14 6-25-16,12-2-40 15,1-1-20-15,0 6 2 16,-2-3-3-16,-5-2 4 16,2-2-5-16,-2-4 4 15,-2-7-1-15,-1-6-3 16,-3-4-4-16,-3-1-9 15,-4-4-18-15,-3 0-13 16,-2 6 10-16,-2 6 23 16,0 2 11-16,0 14 0 0,0 2 1 15,3 3 3-15,-3 3-2 16,2 0-2-16,1 0-4 16,-1 12-9-16,0 15 1 15,0 13 12-15,0 6 13 16,0 8-8-16,1 3 4 15,-3-3 5-15,0-4-4 16,0-6-3-16,0-7-3 16,0-8 2-16,0-7 0 15,0-12-4-15,0-1 3 16,0-9-3-16,0 0 8 16,0 0 7-16,0 0 0 15,4-19-17-15,5-7-38 0,2-6 17 16,2 2 5-16,5-2 12 15,5 2 3-15,1 6 0 16,0 8 2-16,-1 5-1 16,-5 8 12-16,-5 3-8 15,-2 0-4-15,-4 3 4 16,2 16-4-16,0 5 9 16,-3 6 0-16,2-4 3 15,0 2-8-15,1-5 0 16,0-2 0-16,0-9 1 15,0 2-2-15,-1-10 4 16,6-4 4-16,-1 0 0 0,3 0-4 16,-1 0 1-16,-1-12-2 15,1-6-6-15,-3-3 0 16,-1-6-2-16,2-1-6 16,1-9-2-16,-1 2 1 15,1-4 4-15,-8 4 5 16,-4 2-1-16,3 11 4 15,-5 5-6-15,0 6 2 16,0 7-5-16,0-4-5 16,-7 8-9-16,-6 0 13 15,-7 0-12-15,2 8 15 16,0 14-2-16,2 6 6 16,8 9 0-16,1 2 2 0,7 2 7 15,0-5 16-15,17-2-4 16,8-8 3-16,6-8-1 15,0-4-8-15,1-9 4 16,1-5-8-16,-2 0 3 16,-4-19-6-16,-2-8-3 15,-7-6-5-15,-7 1-7 16,-9-4-32-16,-2 4-87 16,0 6-65-16,-7 4-231 15</inkml:trace>
  <inkml:trace contextRef="#ctx0" brushRef="#br0" timeOffset="8294.07">25252 16186 99 0,'0'0'123'16,"0"0"-25"-16,0 0 29 16,0 0-42-16,0 0-11 15,0 0 5-15,0 0-36 16,-117-120-23-16,49 164 23 15,1 18 14-15,1 15-18 16,16 8-14-16,14 4-2 0,20-4-3 16,16-18-2-16,16-13-3 15,37-18-8-15,28-19 5 16,19-17 2-16,9-19-1 16,-4-25-2-16,-16-18-9 15,-17-8-2-15,-24-8-4 16,-19-6-18-16,-20 8 2 15,-9 9 4-15,-19 18 16 16,-27 18 19-16,-12 16 2 16,-8 15-7-16,-5 11 7 15,-3 36 4-15,7 16 20 16,9 19-2-16,20 11-17 16,18 1-10-16,20-5-2 0,16-10-4 15,40-19-5-15,31-16-2 16,26-26-3-16,19-18 29 15,1-5-22-15,-8-36-7 16,-15-17-21-16,-23-12-34 16,-21-15 8-16,-26-14 12 15,-24 1 21-15,-16 5 14 16,-2 20 2-16,-29 20 38 16,-12 23-1-16,3 16-12 15,0 14 3-15,0 4-22 16,4 36-2-16,3 13 9 15,10 28-3-15,17 9-1 0,6 9-1 16,8-6-10-16,40-12 9 16,20-19-9-16,20-22 3 15,7-17 0-15,8-23 1 16,-5-5 6-16,-6-39-10 16,-5-14-16-16,-12-20-26 15,-10-10 1-15,-16-7 28 16,-14 1 12-16,-16 14 2 15,-13 21-1-15,-6 24 10 16,0 19 25-16,0 8 4 16,0 8-39-16,0 4-2 15,0 30-6-15,-4 16 8 16,-3 12 11-16,7 10-3 16,0 0-4-16,9-5 1 15,27-15-5-15,17-16 0 0,12-14 11 16,10-18-10-16,6-4 8 15,-5-21-9-15,-3-20-17 16,-8-17-11-16,-14-12-21 16,-9-7 5-16,-11 6 28 15,-8 0 16-15,-8 13 0 16,-8 8 0-16,-4 24 4 16,-1 8 44-16,-2 18-11 15,0 0-37-15,0 13-22 16,0 28 22-16,0 12 5 15,0 5 13-15,0 5-10 16,6 3-2-16,21-8-1 0,11-9 0 16,9-9-2-1,9-18 4-15,8-12-2 0,5-10-2 16,2-18 0-16,-1-27-3 16,-8-17-27-16,-7-5-16 15,-10 0 4-15,-13 5 29 16,-12 4 10-16,-11 9 3 15,-9 9-2-15,0 17 15 16,0 9 18-16,0 14-16 16,-9 0-18-16,-14 32 0 15,-1 16 2-15,-1 11 16 16,8 8-8-16,7-5-4 16,10 4 0-16,0-7-5 0,27-10 5 15,14-8-2 1,5-13 3-16,10-16-7 0,6-12 3 15,5-4 1-15,-2-36-4 16,-7-14-20-16,-9-9-1 16,-9-3-5-16,-9 2 4 15,-11-2 4-15,-9 8 11 16,-9 4 7-16,-2 14-2 16,0 13 2-16,-6 17 17 15,-9 10-11-15,-6 14-5 16,1 27-1-16,1 13 21 15,7 4-4-15,12 7-9 16,0-6 4-16,2-1-10 16,27-8 6-16,6-9-6 0,15-16 5 15,8-11-6-15,9-14 9 16,7 0-5-16,1-17-5 16,1-15-12-16,-7-9-12 15,-6-7-3-15,-17 2 11 16,-10-2 7-16,-14 1 9 15,-8 9-1-15,-10-3 2 16,-4 10-1-16,0 14 7 16,0 4 11-16,0 13 0 15,0 0-18-15,0 27-14 16,-2 17 14-16,0 4 6 16,2-2-3-16,0-2 0 15,15-3 0-15,12-15-1 0,8-5 3 16,2-10 1-16,0-11 0 15,1 0 1-15,2-9-2 16,-2-13-5-16,-4-5-7 16,-9-2-3-16,-13 3-2 15,-5 0 7-15,-7 4-3 16,0 4-29-16,-13 3-43 16,-14 6-138-16,0 1-425 15</inkml:trace>
  <inkml:trace contextRef="#ctx0" brushRef="#br0" timeOffset="8445.99">29868 16387 1155 0,'0'0'178'0,"0"0"-169"16,0 0-5-16,0 0-4 15,0 0-25-15,0 0-24 16,0 0-208-16</inkml:trace>
  <inkml:trace contextRef="#ctx0" brushRef="#br0" timeOffset="15179.94">15178 17339 161 0,'0'0'74'16,"0"0"-59"-16,0 0-3 0,0 0 2 16,0 0 15-16,0 0 27 15,0 0-29 1,0 12-15-16,0-8 17 0,0-2 13 16,0 3 11-16,0 2-3 15,0-2 6-15,0 4-15 16,0-5-20-16,-7 6 5 15,1-6-12-15,3 1-2 16,1-2-5-16,2-3-4 16,0 0 3-16,0 0 11 15,0 0 36-15,0 0 35 16,5 0-10-16,8-8-17 16,9-6-48-16,0-4-6 15,0 6-4-15,-3-2 0 0,-2 4-2 16,1 2-1-16,-3 4 0 15,1 4 0-15,3 0-9 16,-2 0 7-16,5 0-7 16,1 15 2-16,-1 6 0 15,2 1 7-15,-1 0 0 16,-1 0 1-16,-2-8-1 16,0-2 7-16,1-6 1 15,-6-2 1-15,1-4 0 16,1 0 16-16,1 0 4 15,3-18 2-15,-2-8-14 16,-1 2-13-16,-5-2-1 0,-1 4 2 16,-3 0-2-16,-3 3-6 15,-2 10-24-15,-1 1-33 16,-3 8 0-16,0 0-57 16,0 0-128-16,-11 17 56 15,-10 2-119-15</inkml:trace>
  <inkml:trace contextRef="#ctx0" brushRef="#br0" timeOffset="16056.46">16163 17195 587 0,'0'0'115'16,"0"0"-83"-16,0 0-21 15,0 0 3-15,0 0-10 16,0 0 2-16,47-4 40 16,-9 8-23-16,-1 1-9 15,-8 0-5-15,-6-5-7 16,-11 0 5-16,-6 0-6 15,-2 0 6-15,1 0 0 16,-1 0-5-16,-2-8-2 0,-2-3-2 16,0 2-1-16,0 1 3 15,0 0 1-15,2 3 5 16,-2 5-5-16,2 0-2 16,-2 0-3-16,0 0-12 15,0 0-1-15,0 0-10 16,0 21 27-16,0 7 0 15,0 11 14-15,-6 2 6 16,-3 3 7-16,1 1-18 16,-4 1-1-16,1-7-4 15,3-8-2-15,0-9 1 16,2-8-5-16,1-4 2 16,3-6-69-16,-2-4-81 15,-3 0-33-15,-4 0-84 0</inkml:trace>
  <inkml:trace contextRef="#ctx0" brushRef="#br0" timeOffset="16536.18">16106 17473 320 0,'0'0'134'0,"0"0"-90"16,0 0 9-16,0 0 100 15,0 0-40-15,0 0-83 16,93-46-10-16,-30 28-19 15,1 0 4-15,3 1-5 16,-3 0-64-16,-8-1-38 0,-12-5-66 16,-13 6 91-16,-10-1 29 15,-7 0-5-15,-8-1 53 16,-4 10 3-16,-2 1 33 16,0 4 35-16,0 4 6 15,0 0-46-15,0 0-30 16,-4 0 5-16,-6 0 0 15,4 4-3-15,2 10-2 16,-1-2 20-16,3 2 22 16,2 4 15-16,0 4-5 15,0 0-13-15,9 6 0 16,13 2 4-16,1-2 0 16,-4-6-27-16,0 0 0 15,-11-8-13-15,-6-1-2 0,0-9-2 16,-2 0 0-16,0-4-7 15,0 1 7-15,-2 3 0 16,-17 0 8-16,-12 1 2 16,-6-5-5-16,4 0-5 15,0 0-32-15,4-9-40 16,2-9-64-16,7-4-87 16,9-5-133-16</inkml:trace>
  <inkml:trace contextRef="#ctx0" brushRef="#br0" timeOffset="16869.54">16621 17217 210 0,'0'0'153'0,"0"0"-69"0,0 0 27 16,0 0-12-16,0 0-40 16,0 0-26-16,95-12-20 15,-71 12 3-15,5 0-3 16,-2 0-9-16,-2 0 4 15,-3 0 0-15,-9 0-1 16,-3 0 1-16,-6 0 2 16,-2 0 0-16,-2 0-1 15,0 0-2-15,0 0 4 16,0 0-11-16,-18 0-15 16,-7 0 7-16,-4 14 8 15,5 2 0-15,2-2-4 0,8 4-14 16,8-8-18-16,6-2-19 15,0 0-22-15,9-8-70 16,22 0 94-16,7 0-3 16,6-8-243-16</inkml:trace>
  <inkml:trace contextRef="#ctx0" brushRef="#br0" timeOffset="17196.32">17132 17169 272 0,'0'0'197'0,"0"0"-197"16,0 0-1-16,0 0 1 0,0 0 10 15,0 0 11-15,3 54 2 16,0-36-8-16,-1-6-3 16,0-2 0-16,0-6-6 15,0-4 5-15,7 0 12 16,7 0 71-16,1-23-14 15,2-2-60-15,-11 3-14 16,-6 8 4-16,-2 4-6 16,0 10 37-16,-19 0-21 15,-18 0-5-15,-7 24-13 16,-5 14 0-16,3 4 2 16,0 6 0-16,13 1-4 15,11 0-3-15,13-13-103 0,9-9-114 16,6-18-129-16</inkml:trace>
  <inkml:trace contextRef="#ctx0" brushRef="#br0" timeOffset="17489.57">17383 17115 282 0,'0'0'258'0,"0"0"-138"16,0 0-43-16,0 0-39 15,0 0-38-15,0 0 0 16,15 27 12-16,-35 10 44 0,-4 7-22 16,-5 8 8-16,-7 9 1 15,-2 4-8-15,-4 7-13 16,2-1-10-16,3-9-3 16,14-8-8-16,9-10 4 15,12-12 2-15,2-14-7 16,4-14-38-16,25-4-42 15,9-9-7-15,5-26-89 16,3-5-12-16,-3-1-26 16,-6 6 20-16</inkml:trace>
  <inkml:trace contextRef="#ctx0" brushRef="#br0" timeOffset="17745.41">17469 17459 49 0,'0'0'113'15,"0"0"-2"-15,0 0-82 16,0 0-21-16,0 0 25 0,0 0 71 15,-19 40-19-15,10-22-18 16,4-4-9-16,5-1 1 16,0-5 3-16,0-8 24 15,11 0 7-15,11 0-25 16,5-4-26-16,-3-15-17 16,-5 2-23-16,-11-5 2 15,-5-1-4-15,-3 1 0 16,0 4-2-16,-16 0-9 15,-8 15 5-15,-3 3-1 0,-6 0-45 16,-7 26-9-16,-3 13-147 16,-4 7-332-16</inkml:trace>
  <inkml:trace contextRef="#ctx0" brushRef="#br0" timeOffset="18463.57">14966 18388 212 0,'0'0'147'0,"0"0"-103"15,0 0 16-15,0 0 25 16,0 0 30-16,0 0 8 16,27-14-48-16,-10-12-71 15,4-2-2-15,1-2 2 16,3-2-1-16,2 2-1 16,2 7-2-16,-1 9 1 15,1 5 12-15,0 4-7 16,0 5 0-16,4 0 1 0,1 14-4 15,2 4 0-15,-1 4 8 16,-6-8 1-16,-2-1 2 16,-9-8-4-16,-2-1 17 15,-6-4 4-15,-1 0-12 16,1 0-5-16,-2 0 3 16,1-7 1-16,3-8-11 15,-1-2-7-15,5-7 0 16,3-3-53-16,4 1-79 15,3 4-137-15,3 3-178 16</inkml:trace>
  <inkml:trace contextRef="#ctx0" brushRef="#br0" timeOffset="18914.38">16179 17973 110 0,'0'0'192'0,"0"0"-65"15,0 0-52-15,0 0-32 16,0 0 16-16,0 0-27 16,-83-32 1-16,61 38-13 15,8 6-11-15,4 2 1 16,2 4 6-16,6-1 7 16,2 10 17-16,0 2-2 15,0-4-15-15,16 1-5 0,11 6 0 16,6-2 16-16,3 2-8 15,-1 0-7-15,-6-6-4 16,-6-3-10-16,-10-5 1 16,-8-1-4-16,-5-2-2 15,0 3 0-15,-7-7 0 16,-13 0 13-16,-7-8-4 16,1 2 6-16,-1-5 0 15,0 0-8-15,4-12 5 16,4-16-8-16,5 0 11 0,7-6-10 15,7-7-1 1,0 5-3-16,14 0-2 0,8 7-18 16,3-5-2-1,2 9-19-15,-1 6-27 0,-1 2-78 16,-3 8-10-16,-2-4-92 16,1 9-151-16</inkml:trace>
  <inkml:trace contextRef="#ctx0" brushRef="#br0" timeOffset="19253.18">16462 18017 91 0,'0'0'274'0,"0"0"-145"15,0 0-16-15,0 0 18 16,0 0-5-16,0 0-53 16,13-36-27-16,-13 36-46 15,0 0-9-15,0 0 2 16,-6 10 7-16,-8 12 3 0,5 0-1 15,0 8 2-15,4-2-4 16,5 8 7-16,0 4 15 16,3 5 5-16,19-6 1 15,5-2-2-15,2-5 8 16,0-2-12-16,-4-8-8 16,-10-8 0-16,-5-7-8 15,-8-4-1-15,-2-3-2 16,0 0-3-16,0 0-7 15,-12 0 0-15,-19 0 7 16,-9 0 0-16,-5-15-71 16,1-6-72-16,4-7-117 0,9-8-230 15</inkml:trace>
  <inkml:trace contextRef="#ctx0" brushRef="#br0" timeOffset="19688.12">16607 17985 245 0,'0'0'207'16,"0"0"-160"-16,0 0-21 15,0 0 8-15,0 0 1 16,0 0-15-16,95-12-11 16,-76 12-5-16,-2 0-4 15,1 0-1-15,-3 0-4 0,3 0-1 16,1 4 0-16,0 4 6 15,1-6 0-15,-3-2 4 16,-5 4 6-16,-5-4 7 16,-7 0 23-16,0 0-3 15,0 0-37-15,0 12-31 16,0 5 31-16,0 3 10 16,-7-3 32-16,3 1-25 15,4-4-10-15,0-5 2 16,0-6 2-16,0-3 20 15,11 0 28-15,-2 0-9 16,-2-3-34-16,-7-6-6 0,0-1-10 16,0 2-14-16,-20 8-14 15,-5 0 21-15,-4 0 3 16,4 4-3-16,8 6-26 16,5 3-35-16,12-4-49 15,0 3-91-15,12-7-79 16</inkml:trace>
  <inkml:trace contextRef="#ctx0" brushRef="#br0" timeOffset="19963.97">17182 17969 201 0,'0'0'336'15,"0"0"-194"-15,0 0-44 16,0 0-14-16,0 0-23 0,0 0-20 15,0-10-27-15,0 16-14 16,0 20 0-16,0 14 13 16,-11 14 27-16,-5 5 7 15,-7 11-12-15,-2 6-12 16,-8 8-11-16,2-2 1 16,-2-2-11-16,4-3 2 15,5-11-2-15,10-8-2 16,14-18-95-16,2-15-69 15,36-25-139-15,9 0-200 0</inkml:trace>
  <inkml:trace contextRef="#ctx0" brushRef="#br0" timeOffset="20253.91">17443 18330 428 0,'0'0'292'15,"0"0"-247"-15,0 0-32 16,0 0 0-16,0 0 12 16,0 0-6-16,0 80-6 15,4-74-7-15,3-6-1 16,-1 0 28-16,-1-1-6 16,-5-19 13-16,0 1-3 15,0-5 11-15,-24 6 5 0,-10 4-34 16,0 2-19-16,1 4 2 15,6 2 0-15,12 2 0 16,6 0-2-16,9-10-30 16,2-13-78-16,36-9-297 15</inkml:trace>
  <inkml:trace contextRef="#ctx0" brushRef="#br0" timeOffset="21065.45">17848 16695 484 0,'0'0'194'0,"0"0"-53"16,0 0-39-16,0 0-39 15,0 0-40-15,0 0-13 16,90-22-10-16,-66 26-5 0,1 18-3 15,-6 10 0-15,-2 13 0 16,-7 4-4-16,-3 9 9 16,-5 9 6-16,-2-1-3 15,0 2 19-15,0-10-10 16,0-5 8-16,4-17-10 16,14-9 2-16,3-4-2 15,4-9 15-15,4-7-21 16,-4-7 19-16,2 0-17 15,-2 0 17-15,0-9-13 0,-5-7-7 16,-3-3 0-16,-3 2 0 16,-7 7 0-16,-3-2-8 15,-4 10 5-15,0-3-2 16,0 5-7-16,0 0 5 16,-4 0-1-16,-12 0 7 15,-2 11-1-15,-2 7 2 16,0 4 1-16,2 5-1 15,5 4-2-15,4 10 2 16,5 12 4-16,4 10 15 16,0 7-1-16,0 15-11 15,0 14 4-15,4 11 2 16,2-2-4-16,-1 3 7 0,-2-11-10 16,-3-12 8-1,2-12-2-15,-2-9 0 0,0-12 4 16,0-17 6-16,0-1-8 15,0-7-1-15,-14-8-4 16,1-7 0-16,-1-2-2 16,1 0-5-16,1-8-2 15,6-1 0-15,2-4 0 16,4 0 0-16,0 0-3 16,0 0-24-16,0 0-32 15,0 0-102-15,18-4-116 16,11-14-461-16</inkml:trace>
  <inkml:trace contextRef="#ctx0" brushRef="#br0" timeOffset="104670.09">7986 5097 47 0,'0'0'59'16,"0"0"-18"-16,0 0-7 16,0 0 9-16,0 0-5 15,0 0-7-15,0 0-7 16,0 0-2-16,0 0-4 16,0 0-5-16,0 0-9 15,0 0-4-15,0 0-4 16,0 0-4-16,0 2-3 15,0 6 3-15,0 2 8 16,0 4 6-16,0 0-4 16,0 0 4-16,0-3-5 0,0-2 2 15,0-3-3 1,3-4 1-16,-3 0-1 0,2-2-3 16,0 0 3-16,-2 0 10 15,2 0 1-15,-2 0-2 16,2 0-1-16,6 0 1 15,-2 0 1-15,3 0-4 16,-3 0-1-16,2 0-2 16,-4 0 1-16,3 0 3 15,3-2 11-15,2-6-8 16,3-5-3-16,8-6 3 16,1-1-9-16,3-3-1 0,2 0 2 15,-2 1-2-15,-1 0 2 16,-3 5-2-16,-5 2 1 15,-10 5 0-15,-1 8-1 16,-5 0 0-16,-2 2-4 16,0 0 3-16,0 0-1 15,0 0 2-15,0 0-1 16,0 0-8-16,0 0-38 16,0 2-99-16,0 4-21 15</inkml:trace>
  <inkml:trace contextRef="#ctx0" brushRef="#br0" timeOffset="105854.12">10090 4124 47 0,'0'0'82'15,"0"0"-38"-15,0 0 9 16,0 0-26-16,0 0-1 15,0 0 35-15,17-25-19 16,-17 22 9-16,0 2-10 16,0-2-7-16,2 3-2 15,-2 0-20-15,0 0-9 0,0 0-3 16,0 0-8-16,0 0 3 16,0 0-4-16,0 0 2 15,0 0 2-15,0 0-2 16,0 0 4-16,0 0 3 15,0 11 0-15,0-1 0 16,0-2 1-16,0 2-1 16,0 0 2-16,0-5-1 15,2-1-1-15,-2-1 0 16,0-2-1-16,2 2 4 16,-2-3-1-16,2 0-1 15,-2 0 33-15,7 0 34 0,7 0 8 16,8-12-22-16,14-11-52 15,6-4 7-15,5-4-5 16,7-1-4-16,-4-1 3 16,4 1-2-16,-8 0-1 15,-5 9 0-15,-8 6 3 16,-8 2-1-16,-12 7-2 16,-4 4 0-16,-6 2-1 15,-3 2-4-15,0 0-1 16,2 0-4-16,0 0-5 15,-2 4-22-15,0 15-83 16,-2 4-69-16,-23-3-92 16</inkml:trace>
  <inkml:trace contextRef="#ctx0" brushRef="#br0" timeOffset="107384.33">10753 5842 4 0,'0'0'52'15,"0"0"-1"-15,0 0-2 16,0 0-16-16,0 0-18 0,0 0-15 16,-7-5-1-1,7 5-2-15,-2 0-3 0,-2 0 6 16,-1 0 3-16,3 0-1 16,-1 0-2-16,3 0 5 15,0 0 11-15,0 0 1 16,0 0-15-16,0 0-2 15,0 0-6-15,0 0 6 16,0 5 0-16,0 2 17 16,0 3-3-16,5-2-4 15,-2 0-3-15,-1 0-3 16,0 0 5-16,-2-2-3 16,2-3 1-16,0-3-2 15,0 0 2-15,1 0 25 0,-1 0 43 16,9 0 3-16,5 0-13 15,8 0-33-15,5-11-31 16,0-1 10-16,-2 0-7 16,0 1-4-16,-1-1 3 15,3-2-1-15,0-1 4 16,-2-2-4-16,-2 2 2 16,-5-1 2-16,-3 1-3 15,1 3-1-15,-7 3 1 16,-3 4 1-16,-6 3 0 15,-2 2-4-15,0 0-4 16,0 0-10-16,0 0-17 16,0 0-116-16,0 2 52 15,0 12 17-15,0-3-90 16</inkml:trace>
  <inkml:trace contextRef="#ctx0" brushRef="#br0" timeOffset="108269.41">12728 5131 19 0,'0'0'65'0,"0"0"-24"15,0 0 6-15,0 0 5 16,0 0 10-16,0 0-22 16,0-22 43-16,0 20-25 15,0-1-40-15,0 3-2 0,0 0-9 16,2 0-7-16,-2 0-9 15,0 0-4-15,2 0-8 16,-2 0 5-16,5 0 16 16,0 9 7-16,-1-1-2 15,-2 2-3-15,0-2 1 16,0-2-1-16,-2-1-2 16,3-5 0-16,-3 3 1 15,2-3 1-15,0 0-1 16,0 0-1-16,0 0-10 15,10 0 8-15,5 0 2 16,10-3 32-16,9-9-26 16,0-2 2-16,2-3-5 15,-3-3-3-15,3 2 3 16,-3 0-2-16,0 1 3 0,-4 3-4 16,0 1 0-16,-7 3 2 15,-4 1-1-15,-4 2-1 16,-7 5 0-16,-5-2 1 15,-2 4 0-15,-2 0 2 16,0 0-3-16,0 0 0 16,0 0 0-16,0 0-7 15,0 0-70-15,0 8-122 16,-8 6 0-16</inkml:trace>
  <inkml:trace contextRef="#ctx0" brushRef="#br0" timeOffset="110197.38">13642 8351 19 0,'0'0'10'15,"0"0"-4"-15,0 0 13 16,0 0 15-16,0 0-5 15,0 0-14-15,-3 0-6 16,3 0 3-16,0 0 4 16,0 0 0-16,0 0 9 0,0 0-2 15,0 0-6-15,0 0-4 16,0 0 1-16,0 0 1 16,0 0-6-16,0 0 15 15,0 0-3-15,0 0 3 16,0 0-11-16,0 0-11 15,0 0 3-15,0 0-4 16,0 0 4-16,0 0-4 16,0 0 3-16,0 0-1 15,0 0 2-15,0 0 8 16,0 0 5-16,0 0 2 16,0 0-6-16,0 0-8 0,0 0-2 15,0 0-4-15,0 0-13 16,0 0-2-16,0 0 5 15,0 7-3-15,0-1 13 16,0-1 4-16,0 2 0 16,0-2-4-16,0-3 1 15,0 3 0-15,0-1-1 16,0 4 0-16,0-1-4 16,0 6 0-16,0 0 5 15,0 2-1-15,5-3 0 16,0-4 3-16,-3-2-8 15,0 0 5-15,-2-6 0 16,0 0 6-16,0 0 3 0,0 0 7 16,0 0 32-1,0 0 28-15,0 0-8 0,0 0-14 16,2 0-6-16,5-15-39 16,4-2-5-16,7-5-4 15,2-2 0-15,9-4-2 16,3 1 0-16,1 2 1 15,-2 3 1-15,-6 8 4 16,-10 3-4-16,-9 8-1 16,-3 1 1-16,-3 2 0 15,0 0 0-15,0 0-2 16,0 0-4-16,0 0-2 16,0 0-8-16,0 0-35 15,0 0-56-15,5 0-50 0,6 0 70 16,13 0-98-16</inkml:trace>
  <inkml:trace contextRef="#ctx0" brushRef="#br0" timeOffset="111217.42">16245 6084 25 0,'0'0'47'0,"0"0"-27"15,0 0 6-15,0 0 5 16,0 0-2-16,0 0 4 16,0 0 3-16,0 0-8 15,0 0-3-15,0 0-6 0,0 0-12 16,0 0-7-16,0 0-13 15,0 0 12-15,0 12 1 16,3-2 2-16,-1 2 2 16,2-6-4-16,-1-2-13 15,2-4 3-15,-3 0 10 16,0 0 18-16,4 0 6 16,5 0 9-16,3 0 3 15,3 0-20-15,-1 0 1 16,9-4-8-16,6-9-3 15,7-1 2-15,9-4-8 16,2-1 5-16,0-5 3 16,-3 4-8-16,-3-1 4 15,-9 7 9-15,-10 4 2 0,-4 2 0 16,-9 6-5-16,-4 0-5 16,-3 1-3-16,-4 1 0 15,0 0-2-15,0 0-1 16,0 0-14-16,0 0-44 15,-2 5-124-15,-14 11 59 16</inkml:trace>
  <inkml:trace contextRef="#ctx0" brushRef="#br0" timeOffset="112800.47">17333 10503 13 0,'0'0'47'0,"0"0"10"16,0 0-17-16,0 0 0 16,0 0-5-16,0 0-6 15,0 0-3-15,0-1 5 0,0 1 6 16,0 0-11-16,0 0-1 15,0 0-12-15,0 0-5 16,0 0-8-16,0 0-12 16,0 0-1-16,0 0 9 15,0 5 4-15,3 7 0 16,1 0 3-16,2 0 2 16,0 0-3-16,0-2 2 15,-2-2-3-15,1-3-1 16,-3-3 0-16,-2-2 1 15,0 2-1-15,0-2 2 16,0 0 3-16,0 0 3 16,0 0 10-16,0 0 15 0,2 0-6 15,0 0-5-15,6 0-5 16,0 0-4-16,5 0-7 16,3-4-4-16,-5-5 0 15,5-3 3-15,-3 1 1 16,8-4-4-16,1-1 5 15,2-2-6-15,5 2 3 16,-2-1-4-16,-7 4 1 16,-5 3-1-16,-5 6 4 15,-6 2-4-15,-2 2 0 16,-2 0-5-16,0 0-54 16,0 0-74-16,0 14 69 0,0-4-104 15</inkml:trace>
  <inkml:trace contextRef="#ctx0" brushRef="#br0" timeOffset="113774.21">20307 9270 26 0,'0'0'56'15,"0"0"1"-15,0 0 14 16,0 0 5-16,0 0-18 16,0 0-20-16,0 0-14 15,0 0-16-15,0 0-3 16,0 0-5-16,0 0-9 16,0 2 2-16,0 2-1 0,0 2-6 15,0 2 14-15,11 2 28 16,-1 2-5-16,-2-2-12 15,1 0-2-15,-3-2-7 16,0-2 22-16,-2-1-21 16,-2-3 4-16,-2-2 0 15,0 0 10-15,2 0 30 16,-2 0 4-16,0 0-3 16,5 0 2-16,3 0-3 15,8 0-7-15,1-9-35 16,4-3 0-16,-1 2 1 15,0-2-1-15,4 0-5 16,5-2 0-16,3 0-6 16,-1 0-7-16,-2 2-38 15,-9 3-16-15,-5 9-47 0,-13 0-68 16,-2 0-170-16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22T04:29:21.0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1887 1796 203 0,'3'-2'396'0,"-3"-1"-286"15,2 3-6-15,0 0-22 16,-2-2-11-16,2 2-20 16,1 0-25-16,-3 0 2 15,0 0 9-15,0 0-12 16,0 2-25-16,0 20 7 15,0 10 23-15,0 4 30 16,0 1-50-16,0 0 9 16,0-4-16-16,-7-7-6 15,-2-6-55-15,3-8-98 16,1-9-86-16,3-3-196 16</inkml:trace>
  <inkml:trace contextRef="#ctx0" brushRef="#br0" timeOffset="454.28">1977 1729 129 0,'0'0'395'0,"0"0"-291"16,0 0 19-16,0 0-19 15,0 0-7-15,0 0-2 16,-3-49-24-16,3 45-9 15,-2 2 10-15,-2 1-25 0,-2 1-12 16,-6 0-18 0,-5 0-12-16,-6 0-5 15,-6 3-4-15,-2 17 3 0,0 8 1 16,2 8 4-16,-3 9-2 16,8 5 3-16,3 5 4 15,13 6-7-15,8 2-1 16,0 4-2-16,26-6-4 15,22-10 5-15,5-15 5 16,7-15 8-16,-4-18 6 16,-5-3-3-16,-7-35-4 15,-5-30 4-15,-13-13-16 16,-12-10-5-16,-10-1-4 16,-4 6 9-16,0 12-3 15,-20 13-2-15,0 18 3 0,-2 16-4 16,1 9 6-16,-2 12-3 15,-4 3-20-15,-2 8-136 16,4 14-145-16,13-2-422 16</inkml:trace>
  <inkml:trace contextRef="#ctx0" brushRef="#br0" timeOffset="5312.99">3752 1855 337 0,'0'0'204'15,"0"0"-86"-15,0 0 9 16,0 0 7-16,0 0 3 15,0 0-30-15,0 0-29 16,-8-49-15-16,8 49-20 16,0 0-22-16,0 0-21 15,0 18-7-15,0 22-7 16,0 19 14-16,-9 9 19 16,1 4-6-16,1-2-10 15,0-7 7-15,0-12-5 16,3-13-5-16,0-11-38 0,2-11-127 15,-3-13-141-15,3-3-471 16</inkml:trace>
  <inkml:trace contextRef="#ctx0" brushRef="#br0" timeOffset="5944.08">3582 3057 232 0,'0'0'358'0,"0"0"-131"0,0 0-6 16,0 0-33-16,0 0-95 15,0 0-38-15,-5-60-34 16,10 35-10-16,13-1-9 16,6-3 11-16,0 5 2 15,1 6-5-15,-4 8-10 16,-2 8 0-16,1 2-20 16,-5 0-4-16,-5 22-10 15,-3 10 12-15,-7 7 0 16,0 2 6-16,-7 1 5 15,-16 0 8-15,-6 2 1 16,-2-3 2-16,-2-2 9 16,4-7 3-16,11-9 0 0,9-10 10 15,9-11-12-15,0-2 6 16,16 0 21-16,26-12 30 16,10-9-39-16,8 1-20 15,-2 3-2-15,-7 4-6 16,-11 6-33-16,-11 7-36 15,-14 0-122-15,-12 23-126 16,-3 9-64-16</inkml:trace>
  <inkml:trace contextRef="#ctx0" brushRef="#br0" timeOffset="6491.59">3631 3868 558 0,'0'0'296'0,"0"0"-135"16,0 0 23-16,0 0-53 15,0 0-52-15,0 0-36 0,49-52-24 16,-23 32-10-16,-5 4-7 16,-6 6 11-16,-9 7-13 15,0 3 0-15,-4 0-4 16,-2 21-11-16,0 11-3 16,0 11-1-16,-4 0-11 15,-23 7 12-15,-4-2 17 16,-3-2 2-16,5-9-2 15,4-11-5-15,14-10-14 16,6-13 8-16,5-3 7 16,8 0 5-16,23-8 5 15,9-3 2-15,4 4-7 16,3 7-1-16,-9 0 0 0,-11 3-2 16,-9 10-4-1,-14 7-7-15,-4 5 8 0,0 3 6 16,-24 3 14-16,-8-2 3 15,-3-3-4-15,-4-8-5 16,4-6-8-16,1-4-14 16,5-6 0-16,10-2-56 15,7 4-117-15,8 2-163 16,4 8-182-16</inkml:trace>
  <inkml:trace contextRef="#ctx0" brushRef="#br0" timeOffset="7075.39">3727 4838 161 0,'0'0'716'0,"0"0"-538"16,0 0-73-16,0 0-5 16,0 0-54-16,0 0-46 0,4-15-7 15,-4 26-24 1,-20 11 31-16,-5 6 20 0,1 1 1 15,2-3 2-15,4 0 8 16,9-6-8-16,5-6-7 16,4-5-16-16,0-2 4 15,0-2-4-15,17-5 7 16,10 0 3-16,2 0-7 16,0 0-3-16,-5 0-16 15,-5 0-6-15,-8 0-8 16,-5 0 24-16,-2 0 6 15,2-5 3-15,-4-3 1 0,0-4 0 16,0-4 4-16,-2-1 5 16,2 2 6-16,-2-2-4 15,0 8 5-15,0 4 8 16,0 3 1-16,0 2-14 16,0 0-14-16,0 16-1 15,0 16-7-15,0 13 7 16,-2 7 3-16,-4 2-3 15,-2 0-25-15,0 7-47 16,-1-5-151-16,-3-4-170 16</inkml:trace>
  <inkml:trace contextRef="#ctx0" brushRef="#br0" timeOffset="7265.31">3677 5641 1264 0,'0'0'150'0,"0"0"-118"15,0 0-10-15,0 0-15 16,0 0-7-16,0 0-112 16,0 0-152-16,0 80-104 15</inkml:trace>
  <inkml:trace contextRef="#ctx0" brushRef="#br0" timeOffset="7415.74">3669 6280 986 0,'0'0'81'0,"0"0"-79"15,0 0-2-15,0 0-188 16,0 0-479-16</inkml:trace>
  <inkml:trace contextRef="#ctx0" brushRef="#br0" timeOffset="7538.68">3633 6872 270 0,'0'0'0'16,"0"0"-86"-16</inkml:trace>
  <inkml:trace contextRef="#ctx0" brushRef="#br0" timeOffset="7811.53">3624 7120 385 0,'0'0'833'0,"0"0"-687"16,0 0-85 0,0 0-2-16,0 0-1 0,0 0-41 15,0-43-17 1,0 58-10-16,-2 20 10 0,-5 9 1 16,1 4 1-16,-5 3-2 15,-1-6-5-15,1 0-30 16,0-6-25-16,4-9-60 15,7-10-195-15,0-14-240 16</inkml:trace>
  <inkml:trace contextRef="#ctx0" brushRef="#br0" timeOffset="8179.85">3856 7273 334 0,'0'0'573'0,"0"0"-365"0,0 0-46 16,0 0-63-16,0 0-44 16,0 0-33-16,2-10-13 15,-2 26-7-15,-4 12-1 16,-1 5 1-16,1 4 0 16,2 3 0-16,2-4 4 15,0-4-6-15,0-6-2 16,22-8-7-16,2-9 3 0,7-9 1 15,3 0-16 1,-5-31 12-16,-5-12 7 0,-5-12 2 16,-13 6 2-16,-6 4 17 15,0 12 11-15,-18 9 9 16,-13 9-9-16,-5 1-10 16,-1 7-7-16,3 6-13 15,10-1 0-15,8 0-17 16,13-4-64-16,3-15-191 15,23-10-632-15</inkml:trace>
  <inkml:trace contextRef="#ctx0" brushRef="#br0" timeOffset="9147.6">5748 858 901 0,'0'0'143'16,"0"0"-59"-16,0 0 32 0,0 0-58 15,0 0-30-15,0 0-28 16,2-34-4-16,1 58-24 16,0 16 28-16,-1 12 13 15,-2 2 3-15,0 0 3 16,0-3-13-16,0-5 0 16,0-8-6-16,0-15-191 15,15-16-326-15</inkml:trace>
  <inkml:trace contextRef="#ctx0" brushRef="#br0" timeOffset="10015.34">7704 865 484 0,'0'0'215'0,"0"0"-137"16,0 0-3-16,0 0 5 16,0 0-22-16,0 0-21 15,-5 0 7-15,5 0 5 16,-2 0 19-16,-1 0-1 16,3-5-13-16,0-9-10 15,0-4-36-15,8-2 2 0,9 2-3 16,5-1 23-16,1 8-30 15,-2 3-2-15,2 5-13 16,0 3-4-16,-8 0 3 16,-1 11 9-16,-8 9-2 15,-6 5 4-15,0-2-10 16,-2 3 5-16,-25 6-14 16,-8 3 24-16,-1-4 13 15,3-2-3-15,12-12 10 16,13-10 15-16,8-4-7 15,0-3-13-15,0 0 12 0,4 0-3 16,27 0 8-16,11-7 3 16,12-10-26-16,0 2 0 15,-1-2-9-15,2 0-3 16,3 3-47-16,12-1-52 16,8-1-234-16,9 0-530 15</inkml:trace>
  <inkml:trace contextRef="#ctx0" brushRef="#br0" timeOffset="10682.74">9320 655 291 0,'0'0'308'0,"0"0"-119"0,0 0-5 16,0 0-48-16,0 0-23 16,0 0-45-16,37-54-29 15,-14 43-15-15,-5 1-6 16,-3 3-5-16,-6 3-13 15,0 4-5-15,-2 0-4 16,-3 11-4-16,-4 10 12 16,0 8-9-16,0 3 4 15,-8 0-6-15,-19 1 4 16,-5-2 8-16,1-5 11 16,9-10-5-16,7-6 5 0,11-8-9 15,4-2 5 1,12 0 2-16,26-6-6 0,7-7-1 15,-3 5-3-15,-9 8 1 16,-10 0-11-16,-8 3 6 16,-11 15-3-16,-4 6-2 15,0 0-21-15,-21 4 30 16,-13-4 1-16,-6-4 38 16,0-8-17-16,4-8-10 15,7-4-3-15,11 0-8 16,14-7-12-16,4-12-74 15,10-1-211-15,31 1-689 0</inkml:trace>
  <inkml:trace contextRef="#ctx0" brushRef="#br0" timeOffset="10935.29">10869 806 768 0,'0'0'557'0,"0"0"-455"16,0 0-60-16,0 0-13 15,0 0-22-15,0 0-7 0,0-1-41 16,13 1-45-16,7 0-118 15,7 0-195-15</inkml:trace>
  <inkml:trace contextRef="#ctx0" brushRef="#br0" timeOffset="11091.24">11612 749 1109 0,'0'0'181'0,"0"0"-143"15,0 0-33-15,0 0 4 16,0 0-9-16,0 0-150 0,10 21-181 16,30-21-475-16</inkml:trace>
  <inkml:trace contextRef="#ctx0" brushRef="#br0" timeOffset="11208.93">12086 773 472 0,'0'0'460'15,"0"0"-371"-15,0 0-77 16,0 0-12-16,0 0-68 16,0 0-377-16</inkml:trace>
  <inkml:trace contextRef="#ctx0" brushRef="#br0" timeOffset="11525.82">13330 523 1039 0,'0'0'225'15,"0"0"-115"-15,0 0-40 0,0 0-32 16,0 0-29-16,0 0-8 16,4 64-1-16,-4-18 13 15,0 2-12-15,-13 2 3 16,-14-1-4-16,0-5-28 16,3-5-53-16,11-14-203 15,13-17-362-15</inkml:trace>
  <inkml:trace contextRef="#ctx0" brushRef="#br0" timeOffset="11853.63">13704 560 276 0,'0'0'875'0,"0"0"-759"15,0 0-65-15,0 0-9 16,0 0-42-16,0 0-17 15,10 30 5-15,-10 6 12 16,0 0 2-16,0 1 2 16,0-2-2-16,0-8-1 15,4-8 1-15,16-9 4 16,6-10 1-16,3-2 1 16,2-25 3-16,-2-10-2 15,-4-6 6-15,-11 3 7 16,-8 0 15-16,-6 6-12 15,0 8-3-15,-24 4-21 16,-14 12-1-16,-9 10-12 0,-4 2-45 16,2 28-79-16,13 9-283 15,25-1-382-15</inkml:trace>
  <inkml:trace contextRef="#ctx0" brushRef="#br0" timeOffset="11969.56">14046 784 400 0,'0'0'437'0,"0"0"-259"16,0 0-94-16,0 0-84 16,0 0-95-16,0 0-541 15</inkml:trace>
  <inkml:trace contextRef="#ctx0" brushRef="#br0" timeOffset="12829.94">5325 1729 70 0,'0'0'158'0,"0"0"-68"16,0 0 51-16,0 0 34 15,0 0 37-15,0 0-54 16,0-70-6-16,3 63-24 15,1 1-32-15,0-1-31 16,-4 6-27-16,0 1-8 16,0 0-24-16,0 0-6 15,0 18-17-15,0 20 6 16,0 16 11-16,0 12 1 16,-4 1 3-16,0-6-1 0,4-1 3 15,0-19-2-15,0-13-4 16,0-14-16-16,0-14-41 15,0 0-24-15,0-36 3 16,6-18-211-16,9-11-403 16</inkml:trace>
  <inkml:trace contextRef="#ctx0" brushRef="#br0" timeOffset="13225.71">5320 1557 537 0,'0'0'339'16,"0"0"-179"-16,0 0-44 15,0 0 19-15,0 0-57 0,0 0-53 16,-6-19-5-16,48 19-10 16,23 0-2-16,23-3-2 15,16 3-1-15,4 0-2 16,4-3 1-16,-2-3-4 16,-6-6-36-16,-10-5-19 15,-12 1-4-15,-22 2 2 16,-20 3 25-16,-19 4 32 15,-15 4 1-15,-6-2 61 16,0 5 11-16,0 0-19 16,0 0-42-16,2 15-12 15,10 26-30-15,-1 22 30 16,2 15 22-16,-1 10-10 0,-4 2 1 16,-3-1 1-1,-1-6 0-15,-2-11-6 0,-2-19-4 16,3-18-3-16,-3-19 6 15,0-11-1-15,0-5-3 16,0 0-3-16,0-12-30 16,-25-19-67-16,-8-12-257 15,-8-1-574-15</inkml:trace>
  <inkml:trace contextRef="#ctx0" brushRef="#br0" timeOffset="13632.39">5140 2130 435 0,'0'0'141'0,"0"0"-13"16,0 0 48-16,0 0 17 15,0 0-37-15,0 0-84 16,-58-24-23-16,58 24-9 15,5 0-7-15,8 0-11 16,-2 0-10-16,3 0-4 16,-4 0-2-16,4 1-5 15,8 3 2-15,16 0-2 16,19-4 5-16,24 0 0 16,33-18-3-16,33-16 5 15,24 0-5-15,10 12-1 0,-16 12-2 16,-36 10 6-16,-39 0-6 15,-41 0 0-15,-25 0-5 16,-17-2 4-16,-7 2-4 16,0-2-2-16,0-6 7 15,-20-1-9-15,-7-2 9 16,-8-7-44-16,-7 1-146 16,-6-3-197-16</inkml:trace>
  <inkml:trace contextRef="#ctx0" brushRef="#br0" timeOffset="14093.21">5639 1720 338 0,'0'0'151'16,"0"0"3"-16,0 0-13 16,0 0-22-16,0 0-9 15,0 0-23-15,9-14 7 16,-9 14-20-16,2 0-31 16,-2 0-22-16,0 0-21 15,0 13-18-15,0 8 7 16,0 9 11-16,0 1 7 15,0-1-7-15,-2-2-2 16,0-3-81-16,2-6-72 0,0-12-139 16,0-7-167-1</inkml:trace>
  <inkml:trace contextRef="#ctx0" brushRef="#br0" timeOffset="14426.12">5810 1766 204 0,'0'0'333'0,"0"0"-191"15,0 0-44-15,0 0 1 16,0 0-6-16,0 0-30 16,17-23-28-16,-17 23 13 15,0 0-25-15,0 12-22 16,-7 8-1-16,-3 1 10 16,8 4-9-16,2-4-1 0,0-3 0 15,16-4 1 1,7-4 20-16,-1-8 9 0,0-2-3 15,-4-3-5-15,2-25 12 16,-6-6 2-16,-6-5-24 16,-8 5 8-16,0 5 17 15,-2 8 0-15,-16 5-6 16,-4 8-21-16,0 8-10 16,1 0-7-16,4 0 6 15,3 8-4-15,8 8-23 16,6 0-94-16,0-1-238 15,18-8-322-15</inkml:trace>
  <inkml:trace contextRef="#ctx0" brushRef="#br0" timeOffset="14556.04">6201 1627 827 0,'0'0'205'0,"0"0"-185"16,0 0-20-16,0 0-85 15,0 0-229-15</inkml:trace>
  <inkml:trace contextRef="#ctx0" brushRef="#br0" timeOffset="14749.93">6201 1627 415 0,'101'17'611'0,"-101"-17"-505"16,0 0-69-16,0 0-4 15,0 0-12-15,0 0-6 16,-186 201-4-16,162-151-1 16,4-3-5-16,1-8-5 15,7-13-62-15,3-12-79 16,7-14-129-16,2 0-399 16</inkml:trace>
  <inkml:trace contextRef="#ctx0" brushRef="#br0" timeOffset="14892.84">6257 1895 864 0,'0'0'455'16,"0"0"-362"-16,0 0-41 15,0 0-16-15,0 0-36 16,0 0-2-16,2 0-96 16,2 0-190-16,4 1-302 15</inkml:trace>
  <inkml:trace contextRef="#ctx0" brushRef="#br0" timeOffset="15912.13">7284 2592 68 0,'0'0'88'16,"0"0"56"-16,0 0 22 0,0 0-10 15,0 0-19-15,0 0-41 16,40-53-24-16,-40 53-10 15,2 0-23-15,-2 12-39 16,0 24 11-16,0 18 19 16,0 8 52-16,0 6-35 15,0-4-32-15,-4-1 6 16,-5-12-20-16,1-8 15 16,0-14-16-16,2-11-55 15,2-11-114-15,1-7-174 16,3-16-305-16</inkml:trace>
  <inkml:trace contextRef="#ctx0" brushRef="#br0" timeOffset="16429.79">7249 2523 627 0,'0'0'346'15,"0"0"-200"-15,0 0-70 16,0 0-7-16,0 0-34 15,0 0-33-15,56-19 37 16,15 13-32-16,35-2 5 16,31-3-11-16,33-1 2 15,25 3-1-15,15-1-4 16,4 6-22-16,-27 0-43 16,-40 2-11-16,-47 2 58 15,-44-3 2-15,-31 3 15 0,-21 0-3 16,-4 0 6-16,-2-7 27 15,-18 0 40-15,-2-8-34 16,0 1-12-16,1-1 2 16,6 4-10-16,3 1-8 15,1 5 1-15,5-4-3 16,0 5 1-16,0-4 0 16,2 4-4-16,0 0 1 15,-1 1-2-15,1 3 0 16,-3 0-1-16,2 0-5 15,1 0-4-15,-5 0-12 16,1 12 3-16,-4 13 0 0,1 13 12 16,0 24 8-1,2 23 21-15,2 20-4 0,7 20 9 16,0 2-20-16,0-9 4 16,0-14-5-16,2-19 0 15,-2-27 3-15,0-20-8 16,0-23-10-16,0-15-122 15,-6-20-188-15</inkml:trace>
  <inkml:trace contextRef="#ctx0" brushRef="#br0" timeOffset="16961.47">7180 3142 81 0,'0'0'258'0,"0"0"-168"16,0 0-58 0,0 0-24-16,0 0 12 0,0 0 25 15,-39 0 21-15,39 2 20 16,0-2 60-16,0 0-11 16,0 0-12-16,0 2-33 15,0 2-51-15,0 2-15 16,23 2 0-16,19-1 35 15,23-2-15-15,27-5-18 16,33 0-11-16,30-10-4 16,37-10-5-16,20-1-2 15,4 4-4-15,-11 7-22 16,-35 2-5-16,-43 6 24 0,-45 2 3 16,-39 0 0-1,-28 0 0-15,-15 0-9 0,0 0 9 16,0 0-1-16,0 0 2 15,-15-4 20-15,-12-2-21 16,-9-3-65-16,-9-3-178 16,-8-6-229-16</inkml:trace>
  <inkml:trace contextRef="#ctx0" brushRef="#br0" timeOffset="17373.12">7683 2810 47 0,'0'0'227'16,"0"0"-85"-16,0 0 23 15,0 0 16-15,0 0-43 16,0 0-44-16,0 0-18 16,21-61-16-16,-17 55 9 0,0 1-1 15,-4 5-22-15,0 0-30 16,0 0-16-16,0 12-31 15,0 22 20-15,0 12 11 16,-8 1 2-16,1-1 8 16,2-6 2-16,3-4-12 15,2-5-14-15,0-11-111 16,0-8-59-16,0-12-156 16</inkml:trace>
  <inkml:trace contextRef="#ctx0" brushRef="#br0" timeOffset="17711.04">7826 2881 247 0,'0'0'356'0,"0"0"-184"0,0 0-29 15,0 0-61-15,0 0-12 16,0 0-28-16,5-27-42 16,-5 27-15-16,0 19-9 15,-7 8 24-15,-5 8 20 16,6 0-2-16,6-3-9 15,0-2-9-15,12-10 0 16,7-8 17-16,6-10 6 16,-1-2 7-16,3-14 17 15,2-22-2-15,-5-6-30 16,-8-5-7-16,-14 3-8 16,-2 6 11-16,-10 6 44 15,-20 10-14-15,-1 8-24 0,-2 10-7 16,-1 4-10-16,2 0-4 15,7 14 0-15,11 6-42 16,7 3-73-16,7-6-115 16,5-5-161-16</inkml:trace>
  <inkml:trace contextRef="#ctx0" brushRef="#br0" timeOffset="17849.64">8238 2706 145 0,'0'0'546'0,"0"0"-370"16,0 0-154-16,0 0-16 16,0 0-6-16,0 0-95 0,-80 5-265 15</inkml:trace>
  <inkml:trace contextRef="#ctx0" brushRef="#br0" timeOffset="18003.86">8412 2590 976 0,'0'0'209'16,"0"0"-127"-16,0 0-56 15,0 0-26-15,0 0-13 16,0 0-99-16,-122 157-130 16,82-91-176-16</inkml:trace>
  <inkml:trace contextRef="#ctx0" brushRef="#br0" timeOffset="18155.78">8203 3048 1209 0,'0'0'212'15,"0"0"-121"-15,0 0-24 16,0 0-36-16,0 0-31 16,0 0-13-16,35-52-52 15,-21 52-91-15,-3 0-451 16</inkml:trace>
  <inkml:trace contextRef="#ctx0" brushRef="#br0" timeOffset="19219.36">9420 3631 93 0,'0'0'31'16,"0"0"-13"-16,0 0 97 16,0 0 32-16,0 0-38 15,0 0-1-15,-5-62-7 16,5 48-8-16,0 5-20 15,0-3-23-15,0 3-16 16,0 4-1-16,0-2-4 16,0 3 9-16,0 2 7 15,0 2 28-15,0 0-27 16,0 0-22-16,0 14-24 16,0 28-26-16,0 13 26 15,0 12 13-15,0-3-2 0,2-6-4 16,1-11 1-16,-1-9-3 15,-2-12 3-15,0-9-8 16,0-4-24-16,0-13-130 16,0 0-99-16,0-20-49 15</inkml:trace>
  <inkml:trace contextRef="#ctx0" brushRef="#br0" timeOffset="19623.12">9400 3367 292 0,'0'0'447'0,"0"0"-325"16,0 0-35-1,0 0-3-15,0 0 16 0,0 0-70 16,142-51-22-16,-55 31-5 16,14 4 9-16,-3 2-7 15,-2 8-5-15,-13 6-1 16,-19 0 1-16,-10 0 0 15,-14 0-13-15,-16-4-12 16,-11 0 3-16,-6 2 20 16,-7 0 2-16,0-2 0 15,0 2 2-15,0-2 23 16,-7 3-18-16,5 1-5 16,-2 0 5-16,4 0-7 0,-2 1-9 15,-1 29-18-15,3 16 19 16,0 14 8-16,0 11 21 15,5 5 17 1,1 2-26-16,-4-6-2 0,-2-8 1 16,0-11-10-16,0-16-1 15,-2-11-43-15,-15-11-65 16,-6-15-148-16,-1 0-250 16</inkml:trace>
  <inkml:trace contextRef="#ctx0" brushRef="#br0" timeOffset="19874.86">9478 3955 235 0,'0'0'338'0,"0"0"-182"16,0 0-23-16,0 0 29 15,0 0-1-15,0 0-137 16,187-41-8-16,-96 19 21 15,6 2-15-15,-4 4-9 16,-11 2-13-16,-14 2 6 16,-22 4-5-16,-17 2-1 15,-18 4-32-15,-11-2-87 16,0-1-116-16,-31-2-229 16</inkml:trace>
  <inkml:trace contextRef="#ctx0" brushRef="#br0" timeOffset="20168.36">9732 3497 359 0,'0'0'206'0,"0"0"-53"16,0 0 37-16,0 0-84 0,0 0-35 15,0 0-8 1,0-56-32-16,0 56-30 0,0 14-1 16,0 22-4-1,0 19 4-15,0 6 31 0,-7 3-18 16,-4-8-3-16,0-9-9 16,4-16-1-16,0-16-63 15,3-7-58-15,4-8-117 16,0 0-121-16</inkml:trace>
  <inkml:trace contextRef="#ctx0" brushRef="#br0" timeOffset="20471.38">9845 3567 166 0,'0'0'593'0,"0"0"-433"0,0 0-105 15,0 0-21-15,0 0-19 16,0 0-6-16,-10 83-2 15,5-42 8-15,5-2-12 16,0-5-3-16,2-13 2 16,17-8-2-16,-2-6 18 15,3-7 0-15,-5-7 11 16,1-24-15-16,0-15-14 16,-10-8-12-16,-6 2 2 15,0 4-8-15,0 15 15 16,-13 13 3-16,-5 13 19 15,1 7 9-15,-6 0-28 0,6 13-11 16,7 20 7 0,10 11-21-16,0 4-136 0,31 0-151 15</inkml:trace>
  <inkml:trace contextRef="#ctx0" brushRef="#br0" timeOffset="20653.88">10416 4087 1133 0,'0'0'137'16,"0"0"-112"-16,0 0-9 16,0 0-16-16,0 0-135 15,0 0-133-15,81 58-346 0</inkml:trace>
  <inkml:trace contextRef="#ctx0" brushRef="#br0" timeOffset="20803.79">11136 4471 486 0,'0'0'223'15,"0"0"-157"-15,0 0-40 16,0 0-10-16,0 0-16 0,0 0-270 15</inkml:trace>
  <inkml:trace contextRef="#ctx0" brushRef="#br0" timeOffset="20988.68">11936 5059 415 0,'0'0'139'16,"0"0"-80"-16,0 0-59 15,0 0-14-15,0 0-462 16</inkml:trace>
  <inkml:trace contextRef="#ctx0" brushRef="#br0" timeOffset="21117.6">12636 5673 907 0,'0'0'143'16,"0"0"-82"-16,0 0-12 15,0 0-35-15,0 0-14 16,0 0-278-16</inkml:trace>
  <inkml:trace contextRef="#ctx0" brushRef="#br0" timeOffset="22022.87">13805 6382 242 0,'0'0'324'0,"0"0"-157"16,0 0-15-16,0 0-21 16,0 0-27-16,0 0-28 15,6-28-7-15,-3 27-15 16,-3 1 3-16,2 0-3 15,-2 0-19-15,4 0-25 0,2 24-10 16,2 22 0-16,-2 14 8 16,1 14 2-16,-1 2-4 15,0-4 1-15,0-10-2 16,-2-12-5-16,1-13-23 16,3-13-63-16,4-19-188 15,1-5-360-15</inkml:trace>
  <inkml:trace contextRef="#ctx0" brushRef="#br0" timeOffset="22450.62">14248 6432 247 0,'0'0'594'15,"0"0"-501"-15,0 0-6 0,0 0-6 16,0 0-39-16,0 0-16 15,22-36 0-15,-22 36-7 16,0 0 18-16,0 0 7 16,0 0-25-16,0 17-5 15,-12 11 18-15,-5 10-4 16,2 10-11-16,-1 14-5 16,3 6-3-16,2 4 2 15,6-3 1-15,5-13-6 16,0-8 2-16,27-16-1 0,6-13-4 15,7-16 6 1,1-3 2-16,-5-22-3 0,-7-17-3 16,-9-12-3-16,-11-14-2 15,-9-9 0-15,0-2-2 16,-27 2 1-16,-11 12-1 16,-5 18 2-16,3 16 0 15,5 16 0-15,8 7 1 16,11 5-2-16,9 0 1 15,7 3-65-15,0 15-84 16,10 4-134-16,18-4-312 16</inkml:trace>
  <inkml:trace contextRef="#ctx0" brushRef="#br0" timeOffset="22635.62">14565 6374 677 0,'0'0'232'15,"0"0"-29"-15,0 0-17 16,0 0-91-16,0 0-56 16,0 0-24-16,19-36-15 15,-7 36-13-15,-1 11-10 16,1 8-97-16,-4 5-218 16,-3-2-352-16</inkml:trace>
  <inkml:trace contextRef="#ctx0" brushRef="#br0" timeOffset="22871.53">14935 6399 432 0,'0'0'737'15,"0"0"-588"-15,0 0-60 16,0 0-39-16,0 0-37 16,0 0-10-16,-67 109 8 15,32-30-3-15,-2 7-2 16,-3 5-1-16,-2-1 12 15,7-6-4-15,-2-8-4 16,8-10 0-16,4-12-6 16,4-11 3-16,7-16-6 15,10-12-1-15,4-15-56 16,6 0-100-16,29-30-230 16</inkml:trace>
  <inkml:trace contextRef="#ctx0" brushRef="#br0" timeOffset="23001.87">15066 6960 521 0,'0'0'609'0,"0"0"-420"16,0 0-97-16,0 0-53 15,0 0-39-15,0 0-30 16,-38-30-227-16,-4 30-265 16</inkml:trace>
  <inkml:trace contextRef="#ctx0" brushRef="#br0" timeOffset="23405.98">13546 6370 372 0,'0'0'307'0,"0"0"-130"16,0 0-37-16,0 0-7 15,0 0-39-15,0 0-31 16,43 7-24-16,-37 46 8 16,-4 20-2-16,-2 9-28 15,0 3 1-15,0-8-15 16,0-12 6-16,-2-16-9 16,-4-15-31-16,-2-13-83 15,8-16-123-15,0-5-163 16</inkml:trace>
  <inkml:trace contextRef="#ctx0" brushRef="#br0" timeOffset="23846.73">13613 6194 748 0,'0'0'229'15,"0"0"-123"-15,0 0-55 16,0 0 2-16,0 0-50 15,0 0 52-15,176-10-30 16,-58 8-5-16,34-23 3 16,30 0 5-16,15 1 3 15,-5 10-19-15,-26 7-7 16,-34 7-5-16,-34 0-50 16,-21 0-19-16,-25 0 2 15,-16 0 58-15,-16 0 9 0,-9-1 3 16,-11 1 65-16,3 0 6 15,-3 0-16-15,2 0-24 16,3 0-9-16,3 0-11 16,1 0-11-16,7 0-2 15,1 27 3-15,1 17-2 16,3 21 5-16,-2 13 4 16,-1 14 2-16,-2 13-1 15,-3 2-5-15,-4 0-2 16,0-8-3-16,-4-14 1 0,-5-20-2 15,0-14-1 1,0-14-1-16,-18-13-30 0,-3-8-33 16,-8-14-95-1,-4-2-175-15</inkml:trace>
  <inkml:trace contextRef="#ctx0" brushRef="#br0" timeOffset="24341.23">13240 7339 287 0,'0'0'286'16,"0"0"-157"-16,0 0 27 15,0 0-8-15,0 0 3 16,0 0-30-16,-77-11-60 16,125 11-1-16,37-3-30 15,38-9 4-15,37-8-10 16,45-8-4-16,30-2-10 15,25 10-7-15,12 8-3 16,-6 12 0-16,-32 0-33 0,-49 19-24 16,-56 2-8-16,-55-7 51 15,-34-6 14-15,-23-3 1 16,-9-2 42-16,-8-3 14 16,0 2-4-16,0-2-13 15,0 2-12-15,0-2-9 16,0 0-15-16,0 2-1 15,0 0-3-15,0-1-29 16,0 4-27-16,0 4-59 16,0 0-154-16,0-1-179 15</inkml:trace>
  <inkml:trace contextRef="#ctx0" brushRef="#br0" timeOffset="27417.78">2001 10325 310 0,'0'0'354'15,"0"0"-259"-15,0 0-59 16,0 0 41-16,0 0-9 16,0 0-13-16,0 0-25 15,-10 14-7-15,6-14 32 16,4 0 27-16,0 0 14 16,0 0-10-16,0-4-11 15,0-15-22-15,0-3-41 16,0-4-10-16,6 5 6 15,4 0-4-15,-1 12-4 0,-1 4-2 16,-2 5-3-16,1 0-6 16,1 17-2-16,-1 12 9 15,-4 12 4-15,-3 3-2 16,0 8 3-16,-29 4-1 16,-8-2 4-16,-5 1-3 15,0-9 0-15,-1-9 3 16,10-12-1-16,13-11 1 15,11-7 1-15,9-7 3 16,0 0 12-16,18-5 14 16,24-17 10-16,14-9-38 15,6 4-3-15,-1 1-3 16,-8 8 1-16,-13 4-1 16,-11 3-11-16,-13 7-32 15,-9 4-19-15,-7 0-71 0,0 0-210 16,-9 0-382-16</inkml:trace>
  <inkml:trace contextRef="#ctx0" brushRef="#br0" timeOffset="27859.21">2045 10011 491 0,'0'0'364'0,"0"0"-258"16,0 0-3-16,0 0-11 0,0 0-17 16,0 0-36-16,-120-63-23 15,87 89-13-15,-3 11-1 16,-4 8 6-16,1 14 19 16,0 7-3-16,6 11-7 15,6 12 1-15,10 8 17 16,9 1-21-16,8-4-13 15,12-10 15-15,25-18-13 16,17-18 1-16,13-22 3 16,9-21 6-16,8-5 35 15,7-31-22-15,-6-25-8 16,-8-12-3-16,-11-13-15 16,-12-6-7-16,-18-4-6 0,-12 3-7 15,-15 4 20-15,-9 10-1 16,0 11-2-16,-20 15 3 15,-3 14 1-15,4 14-1 16,-6 12 0-16,-4 8-14 16,-7 2-10-16,-1 30-62 15,3 8-99-15,12-2-308 16</inkml:trace>
  <inkml:trace contextRef="#ctx0" brushRef="#br0" timeOffset="28423.87">3617 10064 769 0,'0'0'159'0,"0"0"-91"15,0 0 15-15,0 0-28 16,0 0-27-16,0 0-28 16,-4-2-13-16,0 22 11 15,-1 2 2-15,5-2 2 16,0-2-2-16,0-6 0 15,0-4 4-15,15-8 10 16,8 0 40-16,2-3-11 0,-1-24-17 16,0-7-6-16,-6 0-2 15,-7 2-7-15,-3 11-4 16,-8 7-5-16,0 11-2 16,0 3-20-16,0 0-45 15,-12 5 18-15,-1 18-55 16,3 1-80-16,6 2-194 15</inkml:trace>
  <inkml:trace contextRef="#ctx0" brushRef="#br0" timeOffset="28699.59">4255 9786 903 0,'0'0'122'0,"0"0"-54"16,0 0-48-16,0 0-20 16,0 0 6-16,0 0 17 15,-58 232 80-15,9-119-29 16,-9 7-20-16,-4 1-14 16,-3-3-7-16,2-2-16 15,4-14-4-15,5-14-9 16,11-13 9-16,14-20-13 15,14-21-6-15,13-22-70 0,2-12-191 16,13-26-93 0</inkml:trace>
  <inkml:trace contextRef="#ctx0" brushRef="#br0" timeOffset="28971.44">4282 10311 551 0,'0'0'515'16,"0"0"-382"-16,0 0-133 16,0 0 0-16,0 0-1 15,0 0 1-15,0 72 5 16,0-58-1-16,2-4 1 16,6-10 3-16,6 0 0 15,11-14 30-15,4-22-13 0,4-5-17 16,-8 6 5-16,-10 8-6 15,-8 13-7-15,-7 10-26 16,-11 4-70-16,-31 17 5 16,-10 19 5-16,-4 6-151 15</inkml:trace>
  <inkml:trace contextRef="#ctx0" brushRef="#br0" timeOffset="29847.18">6074 9895 608 0,'0'0'285'0,"0"0"-120"16,0 0-56-16,0 0-23 15,0 0-31-15,0 0-36 16,0 0-19-16,0 17-13 16,0 10 13-16,0 8 10 15,0-1 2-15,0-4-1 16,2-6-4-16,0-8-1 15,0-8-1-15,0-4-1 16,1-4-4-16,2 0 10 16,4-1 5-16,3-31 13 15,7-7-1-15,-4-7-19 16,-3 1 3-16,-10 6-11 16,-2 5 5-16,0 5 7 15,0 11-10-15,0 9 6 0,0 4 3 16,-7 5-11-16,-13 5-11 15,-9 25 9-15,-11 18 4 16,-5 12-3-16,5 6 4 16,7 4-3-16,10-4 0 15,15-4 0-15,8-9 4 16,0-12-3-16,24-12 2 16,20-13 1-16,15-16 33 15,7 0 19-15,1-18-26 16,-7-14-10-16,-13-6-8 15,-9-3-7-15,-9 2-5 16,-11-1-19-16,-7 5-40 0,-2 8-22 16,-2 6-120-16,4 9-372 15</inkml:trace>
  <inkml:trace contextRef="#ctx0" brushRef="#br0" timeOffset="30737.6">6626 10038 636 0,'0'0'225'15,"0"0"-169"-15,0 0-35 16,0 0-12-16,0 0-9 16,0 0-7-16,0-12-6 0,0 18 13 15,0 8 0-15,0 2 68 16,0-2-19-16,0-4-15 15,0-4-15-15,0-2-6 16,0-4-6-16,0 0 6 16,0 0 37-16,0 0 20 15,0-18-3-15,0-8-49 16,0-4-12-16,0 0 1 16,0 0-2-16,0 2 1 15,0 4 23-15,0 9 0 16,-4 6 5-16,0 4-14 15,0 5-15-15,-3 0-5 0,-9 0-3 16,-4 14-1-16,-4 13 2 16,-1 4 2-16,3 4 1 15,4 3-1-15,0-2-2 16,7 3 0-16,2-4 2 16,4-3 0-16,5-4 4 15,0-9-4-15,0-10-4 16,0-4 3-16,0-5 1 15,11 0 5-15,5-3 5 16,7-20-10-16,2-9-3 16,-2-7-3-16,4-3-14 15,-6 4 0-15,-3 6 19 16,-7 11 0-16,-5 10 1 16,-2 8-1-16,-2 3-1 0,3 0-12 15,4 19-7-15,4 11 21 16,6 8 2-16,5 0 0 15,2-4 5-15,1-7-4 16,-2-12 3-16,-1-8-2 16,3-7 4-16,2-8 6 15,3-25-8-15,-3-9-6 16,-3-6-6-16,-4-6-15 16,-4-3 1-16,-3-2 9 15,-1 0 11-15,-1 1 3 16,-1 9-1-16,-1 10 19 15,-3 15 0-15,0 12 2 16,-6 10 3-16,-2 2-17 0,0 0-9 16,0 10-3-16,0 30 0 15,0 22 3-15,0 24 15 16,-14 18-8-16,-3 14 0 16,-4 11 9-16,1 10-2 15,1 0-1-15,0 4-7 16,2-13 1-16,5-11-3 15,6-20 0-15,4-25-2 16,2-22-1-16,0-20-2 16,0-21-24-16,0-11-16 15,0 0-17-15,0-33-98 16,0-18-302-16</inkml:trace>
  <inkml:trace contextRef="#ctx0" brushRef="#br0" timeOffset="31017.3">6996 9881 966 0,'0'0'267'15,"0"0"-170"-15,0 0-31 16,0 0-44-16,0 0-22 16,0 0-3-16,170-125 2 15,-125 138-2-15,-11 18-2 16,-13 9 3-16,-13 6-4 15,-8 7 6-15,-8 0 9 0,-23-5 20 16,-9-4-14 0,-7-8-1-16,1-7-6 0,4-12-1 15,13-7 3-15,8-10-10 16,19-3-43-16,2-30-19 16,20-13-183-16,25-5-290 15</inkml:trace>
  <inkml:trace contextRef="#ctx0" brushRef="#br0" timeOffset="31289.14">7546 9610 624 0,'0'0'311'15,"0"0"-183"-15,0 0-22 0,0 0-21 16,0 0-41-16,0 0-44 15,8 21-4-15,-1 25 4 16,-7 19 30-16,0 11-4 16,0 6-8-16,0 3-4 15,-11-10-5-15,1-13-4 16,4-11-4-16,2-17 1 16,1-15 2-16,1-6-4 15,0-13-74-15,-2 0-115 16,-4-17-60-16</inkml:trace>
  <inkml:trace contextRef="#ctx0" brushRef="#br0" timeOffset="32388.85">7418 9939 963 0,'0'0'317'16,"0"0"-249"-16,0 0-40 15,0 0-1-15,0 0-8 16,0 0 3-16,143 0-9 15,-90 0-8-15,-4 0 3 16,-8-12-5-16,-6-3-3 16,-6-2-11-16,-6 3 1 15,-4-3 9-15,-7 7-3 16,-6 3 3-16,-3 4 2 16,-1 3 0-16,-2 0-1 0,0 0-4 15,2 0-10-15,-2 10-1 16,0 17 8-16,0 6 7 15,0 3 3-15,0 4-1 16,-2 1 6-16,-5-3-6 16,1-3-1-16,0-7 2 15,4-6 0-15,2-8-2 16,0-7 1-16,0-7-2 16,6 0-1-16,19-16-3 15,7-16 0-15,-1-9-21 16,-2-2 7-16,-2-1 9 15,-7 3 1-15,-2 2 8 0,-5 10-1 16,-4 7 2 0,1 12-1-16,-6 8 18 0,-2 2-2 15,-2 0-16-15,0 2-1 16,0 23 1-16,0 11 21 16,0 7 12-16,0-1-12 15,4-3-10-15,5-2-2 16,5-11-9-16,1-4 3 15,3-8 0-15,2-9-1 16,0-5 5-16,5 0 0 16,2-23-1-16,-1-9 0 15,-2-10-4-15,1-9 1 16,-3-9-2-16,3-5 0 16,2-2 0-16,2 5-1 15,-7 14 1-15,-4 19 2 0,-12 17 8 16,-6 7 19-16,0 5-30 15,-4 8-2-15,-23 20-2 16,-6 11 4-16,4-2 3 16,12-2-3-16,9-10-2 15,8-4 1-15,0-5 1 16,14-11-5-16,17-1 5 16,5-1 0-16,1 1-2 15,-3 8-18-15,-7 2-9 16,-5 6 9-16,-11 6 8 0,-7 0 9 15,-2 4-3 1,-2-3 5-16,6-6 1 0,-2-4 2 16,2-4-2-16,3-5-2 15,7-4 2-15,1-4 5 16,6 0-5-16,6-2 6 16,2-14-1-16,0-4-2 15,1-2-3-15,-1-4 1 16,-2-4-1-16,-2-7-15 15,-3 0-5-15,-6-3 2 16,-2-3-6-16,-1 3 20 16,-6 6 3-16,0 6 1 15,-7 6-1-15,-2 7-1 16,0 6-6-16,-4 7-4 16,-17 2-4-16,2 0 9 0,-4 11 7 15,1 6 1-15,7 10 11 16,-1 7 24-16,9 9 4 15,5 10-13-15,2 1-12 16,2-2 4-16,25-6-17 16,9-11 6-16,-1-9 1 15,6-17-8-15,3-9-1 16,2-12-33-16,8-26-62 16,4-8-246-16,0-9-720 15</inkml:trace>
  <inkml:trace contextRef="#ctx0" brushRef="#br0" timeOffset="32882.22">9422 9769 568 0,'0'0'324'0,"0"0"-208"0,0 0-84 15,0 0-8-15,0 0-18 16,0 0-3-16,2-4 9 16,-2 2 53-16,0 0 12 15,0-2-14-15,-4 0-27 16,-16-2-28-16,-2 2-7 15,-5 3 1-15,-2 1-2 16,0 0 6-16,2 15-1 16,5 12 1-16,4 4-4 15,2 5 3-15,12 3-4 0,4-5 1 16,0-2-2 0,22-8 0-16,9-12 5 15,7-12 1-15,1 0 2 0,-2-32-1 16,1-16-7-16,-5-13-4 15,-6-3-7-15,-6-6 10 16,-8-6-6-16,0-8 7 16,-6-4-1-16,-3 1 1 15,-2 12 0-15,-2 24 1 16,0 21 3-16,0 16 23 16,0 12 15-16,0 2-22 15,0 2-20-15,-2 26-5 16,-6 18 5-16,0 14 8 15,6 15 0-15,2 15 9 16,0 6 11-16,16 8-8 0,9-5-1 16,4-14-18-16,2-18 4 15,-2-27-5-15,0-24-9 16,-5-16-38-16,-8-21-66 16,-10-37-282-16</inkml:trace>
  <inkml:trace contextRef="#ctx0" brushRef="#br0" timeOffset="33971.83">10497 9428 669 0,'0'0'233'0,"0"0"-111"16,0 0 6-16,0 0-16 15,0 0-44-15,0 0-21 0,0-15-14 16,0 15-16 0,-7 3-17-16,-9 27-6 15,-6 14 6-15,0 15 6 0,4 2 3 16,11 2-8-16,7-7 0 15,0-6-1-15,3-10 4 16,17-12 0-16,6-15-1 16,3-13 3-16,-2-9-6 15,2-28-4-15,-2-14-16 16,-7-7-5-16,-5 2-17 16,-3 0-7-16,-8 4 18 15,-4 5 21-15,0 11-2 16,0 13 12-16,0 13 8 15,-9 10 25-15,-4 0-11 16,-8 30-19-16,-6 9-3 0,4 10 9 16,0 3-2-16,9-4-4 15,8-2 5-15,6-9-7 16,0-11 5-16,0-9-1 16,9-9-1-16,6-8 5 15,8 0 4-15,6-12 0 16,6-15-5-16,3-8-8 15,3 0-30-15,-3 3-6 16,-1 6 8-16,-1 3 12 16,-7 11 5-16,-7 6 8 15,-4 6 1-15,-2 0-4 16,-8 9 6-16,-1 16 7 16,-4 5 19-16,-3 5 2 0,0-2-10 15,-5-5-6-15,-8-4 2 16,2-5 1-16,1-10-1 15,6-4-3-15,2-5-4 16,2 0 1-16,0-19 15 16,2-13-22-16,23-9-1 15,6-4-34-15,9 3 18 16,0 1-16-16,2 12 24 16,-6 7 3-16,-5 10 5 15,-6 10 9-15,-7 2 14 16,-3 7-13-16,-3 26 0 15,-1 7 22-15,-1 8-14 0,4-4-15 16,-1-3-3-16,1-12-8 16,4-11-123-16,0-14-258 15</inkml:trace>
  <inkml:trace contextRef="#ctx0" brushRef="#br0" timeOffset="34803.82">12065 9520 844 0,'0'0'138'16,"0"0"-119"-16,0 0-1 0,0 0-4 16,0 0-4-1,0 0 2-15,0 5-4 0,0-5 0 16,0 0 17-16,-6 0 40 15,-9 0-1-15,-3 0-33 16,-5 0-9-16,-3-8-14 16,-1-3-4-16,-2 6 0 15,2-2 21-15,5 7 12 16,1 0 1-16,4 0-13 16,1 21-11-16,3 7-1 15,5 7-5-15,5 9-1 16,3 2-3-16,11 0-1 15,20-8 3-15,7-13-3 16,-5-11 5-16,1-14-5 0,-5-2-1 16,0-34 3-16,0-10-5 15,-2-12-17-15,0-6 0 16,-5-4 10-16,-3-9 1 16,0-7-12-16,1-4 5 15,0 4 7-15,0 11 2 16,0 19 4-16,-7 22 4 15,-8 18 33-15,-3 13-7 16,-2 1-10-16,0 3-20 16,0 25 4-16,-15 11-4 15,-4 7 7-15,-3 10 2 16,-2 6-1-16,-3 10 4 0,0 11-2 16,1-3-3-16,5-2-5 15,10-8 1-15,7-10-1 16,4-12 2-16,6-11-1 15,26-20 0-15,13-17 0 16,5-2 2-16,6-32-5 16,0-10-16-16,-4-4-17 15,-10 2 9-15,-9 4-7 16,-8 4 6-16,-8 0 21 16,-5 6 2-16,-4 2 2 15,-3 6 0-15,2 3 1 16,-5 9-1-16,-2 6 0 15,0 6 12-15,0 0 12 0,0 0-18 16,-11 13 1 0,-5 11-7-16,0 7 1 0,8 8 5 15,8 2 7-15,0 8 0 16,6-3-1-16,23-4-8 16,7-5 3-16,-3-16 3 15,0-10-6-15,-1-11-4 16,-6-12-40-16,-3-27-40 15,-5-14-288-15</inkml:trace>
  <inkml:trace contextRef="#ctx0" brushRef="#br0" timeOffset="35090.85">12852 8930 1036 0,'0'0'169'0,"0"0"-142"16,0 0 0-16,0 0 13 15,0 0-17-15,0 0-11 16,-31 222-8-16,41-208 1 16,1-14 0-16,2 0 18 15,0-14 9-15,0-19-16 16,-3-4-10-16,-10-6-2 16,0 1 1-16,-2 6-5 15,-21 7-6-15,-1 15 5 16,-5 14-9-16,0 0 3 15,4 26-2-15,3 23-2 16,13 14-32-16,9 5-127 0,0-1-146 16,4-4-484-16</inkml:trace>
  <inkml:trace contextRef="#ctx0" brushRef="#br0" timeOffset="36859.72">13098 9493 385 0,'0'0'100'0,"0"0"36"0,0 0-32 16,0 0 1-16,0 0-39 15,0 0-9-15,-5-87 7 16,-12 78 7-16,-3 2-10 15,-5 7-30-15,-8 0-2 16,-1 19 1-16,-1 11 23 16,1 7-21-16,12 0 2 15,9-1-11-15,8 0-5 16,5-8-10-16,0-2-5 16,0-9-1-16,3-10 4 15,5-7-2-15,5 0-1 16,1-7 1-16,6-22-4 15,4-5-6-15,-1-4-33 0,2-2 2 16,-4 4-22-16,-3 7 7 16,-5 10 52-16,-3 9 25 15,-1 7 32-15,-1 3 5 16,6 0-33-16,9 14-1 16,0 12 14-16,4 2-15 15,2-1-16-15,-4-5-10 16,-5-6 6-16,-2-6-7 15,2-7-1-15,0-3-13 16,9 0-13-16,5-5-22 16,1-19 0-16,3-5 22 15,-5-1 18-15,-4-3 2 0,-2-4 7 16,2-4 5 0,0-5 6-16,-4-5 13 15,-8 7 3-15,-9 9-6 0,-8 10 18 16,0 11-10-16,-8 12-18 15,-19 2-5-15,-4 6-3 16,-7 26-3-16,3 8-2 16,4 4 2-16,8 5 1 15,10-1-1-15,11-4-3 16,2-7 3-16,7-6 1 16,22-9-1-16,0-15 0 15,2-7-1-15,0-2-10 16,-2-30-3-16,-2-3-16 0,-5-4 7 15,-4 4 6 1,-2 2 15-16,-5 8 1 0,-5 8 2 16,1 9 11-16,-2 7 1 15,-1 1-8-15,0 0-5 16,3 24-3-16,-3 15 3 16,1 17 35-16,-1 16-15 15,-4 17 7-15,0 11-7 16,0 13-7-16,0 3 1 15,-2-2-7-15,-11-12-5 16,0-12 2-16,-5-9-2 16,-3-19-1-16,2-15 0 15,-2-15 1-15,1-15 1 16,1-15-1-16,-4-2 6 0,-4-19 13 16,2-27-8-1,6-17-1-15,9-17-3 0,10-14-2 16,0-13-2-16,29-7-4 15,11 0-1-15,10 3-1 16,3 11-16-16,1 12-16 16,-1 12-10-16,1 14-9 15,-5 15-39-15,-3 15-103 16,-3 14-138-16,-7 8-46 16,-9 6 135-16,-10 1 124 15,-5 1 119-15,-10 2 68 16,-2 0 175-16,0 0-26 15,0 0-51-15,0 0-81 0,0 0-32 16,0 0 8 0,0 11 22-16,0 9 2 0,0 9-32 15,0 4-10-15,0 9-17 16,0 4-3-16,0 0-3 16,0-5-10-16,13-12-8 15,1-9 3-15,1-6 1 16,-3-14-3-16,-2 0 2 15,1-3 6-15,1-29-3 16,-3-8-8-16,-5-10-9 16,-4-6-4-16,0 1 3 15,0 6-2-15,0 5 10 0,0 13 2 16,0 13 3 0,0 9 13-16,0 9 19 15,-11 0-10-15,-5 7-18 0,-7 17 2 16,0 8 3-16,4 4-3 15,2 6-4-15,3 3 3 16,6-1 1-16,3-5-5 16,5-2 1-16,0-14-2 15,0-8-2-15,7-11 2 16,13-4 0-16,2-4-3 16,2-25-3-16,8-8-2 15,-3-7-15-15,0 1-9 16,-2 7 7-16,-3 9 16 15,-4 8 6-15,-2 7 0 16,-3 5 1-16,-3 4 22 0,-1 3 5 16,3 0-13-16,-2 12-5 15,1 10-1-15,-3 2 3 16,-1 5-5-16,-3-2-3 16,-4-1-3-16,4 0 2 15,-4-3 5-15,0-9-6 16,0-6 8-16,0-4-6 15,-2-4-2-15,5 0 0 16,3-3 7-16,8-18-9 16,7-12 0-16,5-9-12 15,1-1-6-15,2-1 2 16,-2 7 5-16,0 7 6 0,-2 10 5 16,-2 8 0-16,-1 7 2 15,-3 5 11-15,-6 3 1 16,-2 29 2-16,-8 14-15 15,-5 9 3-15,0-2 0 16,0-5-2-16,0-12-2 16,0-11-53-16,0-18-40 15,17-7-139-15,10-7-185 16</inkml:trace>
  <inkml:trace contextRef="#ctx0" brushRef="#br0" timeOffset="37720.98">15218 9230 520 0,'0'0'310'0,"0"0"-282"15,0 0-17-15,0 0 49 16,0 0 3-16,0 0-2 16,4 12 6-16,-4-7 2 15,0-3-4-15,0 5-20 16,0-2-16-16,0 0-11 15,0-3-10-15,0-2-5 16,0 0 4-16,0 0 2 16,-7 0 12-16,-1-7 7 15,-1-7-17-15,-5-1-2 16,-3 1 2-16,-3 8-2 16,-3 2-6-16,-2 4 4 0,6 0-2 15,-1 6-5-15,2 15 1 16,0 5 8-16,2 6-3 15,5 3 0-15,0 4-5 16,4-2 4-16,5-1-3 16,2-7-2-16,0-9 0 15,0-15 0-15,7-5 0 16,19-9-13-16,8-28 7 16,6-7-4-16,0-2-9 15,-4 0-15-15,4 2-9 16,-4 6 24-16,-1 8 18 15,-3 10 1-15,-6 6 5 16,-1 12 16-16,-5 2 9 0,-2 0 7 16,-5 22-7-16,-2 12 1 15,-6 10 2-15,-3 6-14 16,-2-1-1-16,6-10-11 16,2-10 0-16,5-14-3 15,5-11-2-15,-3-4 6 16,3-10-6-16,-3-19-2 15,4-8-17-15,-2-3-4 16,1-4-3-16,5 1 1 16,-2-8 9-16,4-3 8 15,0-5 4-15,2 1 2 16,-5 2 1-16,-5 6 0 0,-3 8 0 16,-5 10 13-16,-7 10-2 15,-2 8-3-15,0 7-6 16,0 6-1-16,0-1-1 15,0 2-1-15,0 0-3 16,-13 0 3-16,-7 12-1 16,2 22 3-16,-4 16-1 15,6 19 6-15,3 10 3 16,6 9 2-16,7 1 5 16,0-7-1-16,18-12-3 15,17-14 0-15,8-19 0 16,1-19-5-16,0-18 0 15,-5 0-3-15,-8-25-5 0,-13-12 0 16,-9-6-33-16,-9-5-33 16,0-1-49-16,-2-10-522 15</inkml:trace>
  <inkml:trace contextRef="#ctx0" brushRef="#br0" timeOffset="39827.37">1796 11979 442 0,'0'0'221'16,"0"0"-125"-16,0 0-23 15,0 0 33-15,0 0-52 0,0 0-30 16,0 0-3-16,0 0 11 15,0 0 27-15,0 0 12 16,0 0-13-16,-9 0-22 16,-1 2-4-16,-2 0 8 15,5 0-19-15,3-2-10 16,4 0-2-16,0 0-2 16,0-4 4-16,0-20 13 15,4-6-24-15,15-2-3 16,4 6-3-16,2 6 1 15,0 8 1-15,-1 9-2 16,-6 3 2-16,-2 3 4 0,-10 20-1 16,-6 10-3-16,0 4 4 15,-4 2 3-15,-23 0 2 16,-11-4-3-16,-5-5 0 16,6-6 2-16,8-9 2 15,14-10-1-15,13-5-1 16,2 0 5-16,0 0-8 15,19-17-1-15,14-3-23 16,8 6-2-16,8 9 22 16,6 5 2-16,-5 0 2 15,-13 8-3-15,-14 8 1 16,-21 4-13-16,-2 6 10 0,-6 6 4 16,-25 1 5-16,-12-3-1 15,-6-4 7-15,0-11-9 16,1-6 6-16,7-9-8 15,5 0-5-15,11-22-61 16,7-14-96-16,14-5-172 16</inkml:trace>
  <inkml:trace contextRef="#ctx0" brushRef="#br0" timeOffset="40217.61">1954 11660 514 0,'0'0'250'16,"0"0"-108"-16,0 0-36 16,0 0-38-16,0 0-37 0,0 0-24 15,-122-30-7-15,82 62 0 16,-8 14 4-16,-2 11 46 16,-2 11-8-16,3 17 7 15,11 8-12-15,17 10-7 16,15 1 6-16,6-10-16 15,41-11-16-15,26-16-4 16,22-21 17-16,13-24-6 16,1-22 0-16,-7-12 17 15,-11-38-13-15,-12-20-4 0,-13-16-8 16,-13-10-3 0,-13-10-15-16,-21-1-35 0,-13 8 3 15,-9 14 39 1,-26 20-1-16,-10 23 4 0,-2 23 4 15,-6 19 1-15,-5 1-9 16,-9 35 5-16,-1 13-42 16,8-2-222-16,14-8-454 15</inkml:trace>
  <inkml:trace contextRef="#ctx0" brushRef="#br0" timeOffset="40895.41">3221 11748 421 0,'0'0'227'0,"0"0"-204"0,0 0-14 15,0 0-2-15,0 0 4 16,0 0 0-16,-45 77 10 16,45-62-11-16,13-2 2 15,3-3 12-15,0-6 16 16,0-4 15-16,-1 0-14 15,3-10 14-15,-1-21 18 16,1-10-43-16,-5-4-23 16,-5 8-7-16,-8 6-2 15,0 18 2-15,-8 10 5 0,-13 3-5 16,-4 8-91 0,5 18-47-16,11 5-67 0,9-8-133 15</inkml:trace>
  <inkml:trace contextRef="#ctx0" brushRef="#br0" timeOffset="41185.24">4020 11430 541 0,'0'0'231'0,"0"0"-134"15,0 0-16-15,0 0-47 16,0 0-34-16,0 0-45 0,-15 44 45 16,-24 25 73-16,-17 23 59 15,-18 24-17-15,-10 20-33 16,-13 14-22-16,-3 7-26 16,0-5-12-16,13-13-14 15,18-21-5-15,20-24-3 16,26-24-30-16,21-32-81 15,2-27-186-15,41-11-339 16</inkml:trace>
  <inkml:trace contextRef="#ctx0" brushRef="#br0" timeOffset="41497.81">4175 11981 812 0,'0'0'277'16,"0"0"-181"-16,0 0-84 16,0 0-12-16,0 0-5 15,0 0 0-15,-74 90 4 16,72-68-5-16,2-3 1 16,0-5 5-16,18-7 1 15,13-7 29-15,7 0 2 16,2-19 6-16,-3-20-8 15,-8-5-12-15,-8 2-2 16,-15 8 12-16,-6 12-10 16,0 12 1-16,-21 10-19 0,-18 7-1 15,-9 30-66-15,-10 7-148 16,4-1-278-16</inkml:trace>
  <inkml:trace contextRef="#ctx0" brushRef="#br0" timeOffset="43600.78">5571 11829 562 0,'0'0'216'0,"0"0"-78"15,0 0-47-15,0 0-24 16,0 0-29-16,0 0-32 16,6-22-6-16,-6 22-13 15,2 0-4-15,0 14 7 16,3 8 5-16,-1 0 5 0,3 0 1 15,-2-8 4 1,-1-6 2-16,0-6 4 0,1-2 5 16,-1 0 19-16,0-13 24 15,3-13-23-15,-2-9-29 16,-3-8-5-16,-2 2-2 16,0-4-24-16,0 5 8 15,0 12 14-15,0 10 4 16,-2 10 2-16,-3 8 11 15,-4 0 0-15,-2 8-15 16,-9 22 0-16,-3 8 5 16,4 7 7-16,1 5 9 15,5 4-9-15,5 2 4 16,8 2 3-16,0-8-5 0,4-6-4 16,17-11-3-16,6-16 0 15,11-13-5-15,13-4 5 16,9-21 23-16,7-24-30 15,1-9-22-15,-11-9-48 16,-3 5-41-16,-7 3 72 16,-7 6 35-16,-5 10 4 15,-8 4 2-15,-2 9 11 16,-7 6 27-16,-5 8 6 16,-7 9-1-16,-6 3-35 15,0 0-10-15,0 17-38 16,0 16 38-16,0 1 22 15,0-4 10-15,-4-4-11 16,0-8-11-16,-1-4-4 16,5-9-3-16,-2-2-1 0,2-3 1 15,0 0 8-15,0 0 2 16,0 0 5-16,0-10-5 16,11-14-2-16,7-4-8 15,0-4 0-15,-4-3-1 16,-6 1-2-16,-4 6-1 15,-4 10-3-15,0 8 0 16,0 10-5-16,-10 0 6 16,-19 12-1-16,-9 22-7 15,-5 10 8-15,5 10 3 0,3 5 0 16,6 2-2 0,6 0 4-16,7-6-5 0,10-12 3 15,6-14 0-15,0-16-1 16,0-9-6-16,4-4-6 15,16-12 13-15,7-22 16 16,2-9-16-16,5-4-10 16,1 4 2-16,-4 4 1 15,1 8-6-15,-10 9 13 16,-4 9 2-16,-9 7-2 16,-5 6 0-16,1 2-17 15,-3 24-16-15,2 10 33 16,1 6 11-16,4 0 0 0,2-7-7 15,5-3 2 1,1-15-1-16,4-9 7 0,5-8-1 16,6-5 10-16,5-29-4 15,3-10-11-15,3-9-6 16,-8-5-11-16,-3 4-17 16,-5-5 4-16,-7 1 12 15,-5 4 11-15,-1 2 1 16,-8 16 0-16,-3 13 21 15,-3 10 13-15,0 11-3 16,0 2-20-16,0 0-11 16,0 24-7-16,0 19 7 0,0 23 0 15,0 16 0 1,-5 14 1-16,-7 16 2 0,-5 8 1 16,-5 4 3-16,-7 3-2 15,-3-5-1-15,-1-7-1 16,4-11 1-16,4-18-4 15,8-24 0-15,8-20 0 16,2-19 0-16,7-22-41 16,0-1-71-16,4-26-25 15,19-27-297-15</inkml:trace>
  <inkml:trace contextRef="#ctx0" brushRef="#br0" timeOffset="43877.62">6636 11812 1032 0,'0'0'172'0,"0"0"-77"15,0 0-51-15,0 0-28 16,0 0-16-16,0 0 7 16,279-123-7-16,-233 139 0 15,-17 16-5-15,-15 6-6 16,-14 4-4-16,0 4 15 15,-18-2 6-15,-18-4 3 16,-9-8 11-16,-1-10-2 16,4-8-2-16,3-12-15 15,14-2-1-15,10-6-6 16,15-26-73-16,0-10-186 16,21-6-384-16</inkml:trace>
  <inkml:trace contextRef="#ctx0" brushRef="#br0" timeOffset="44171.23">7324 11368 936 0,'0'0'133'16,"0"0"-5"-16,0 0-23 15,0 0-65-15,0 0-16 16,0 0-4-16,14-35-20 15,-12 62 2-15,-2 20 15 16,0 20 15-16,0 11-4 0,0-2-9 16,-14-1-9-16,4-7-5 15,1-10 1-15,-3-8-3 16,4-14-3-16,1-10 1 16,1-14-1-16,0-6-9 15,0-6-50-15,-5 0-17 16,2-22-85-16,-4-14-340 15</inkml:trace>
  <inkml:trace contextRef="#ctx0" brushRef="#br0" timeOffset="45828.65">7141 11730 687 0,'0'0'396'0,"0"0"-276"16,0 0-53-16,0 0 8 15,0 0-28-15,0 0-21 16,206 3-4-16,-146-3-12 15,-8-3-8-15,-10-13 4 16,-7-4-6-16,-8 5-16 16,-9 0-6-16,-7 3 11 15,-7 4 1-15,-2 2 10 16,-2 3 4-16,0 3-2 16,0-2 1-16,0 2 0 15,0 0-2-15,0 0-2 16,0 0-3-16,0 11-1 15,0 17 5-15,-13 8 3 0,-1 4 3 16,-3 3 0 0,3 3-1-16,6-4-2 0,6-8-3 15,2-10 2-15,0-11-2 16,6-10 1-16,14-3 4 16,1-3 3-16,5-26 1 15,3-5-6-15,0-6-3 16,7-2-33-16,-2 2 4 15,1 1-4-15,-6 7 7 16,-2 9 25-16,-10 6 2 16,-5 10 8-16,-8 4 14 15,-4 3-9-15,0 6-12 0,0 17-1 16,0 12 10-16,0 4-1 16,2 1-4-16,5-1 8 15,7 4-7 1,-3-5 3-16,4-8-1 0,-1-10-3 15,3-10 1-15,8-10-1 16,4 0 3-16,4-26 1 16,0-8-6-16,-4-6-4 15,-2-4-4-15,-6-4-15 16,-6-6 6-16,1-3 13 16,-5-1-1-16,-2 7 3 15,-2 14-1-15,-3 16 9 16,-4 9 16-16,0 12-7 15,0 0-19-15,-7 12-1 16,-4 11-1-16,2 0 1 0,7 0 0 16,2-3 0-16,0-2-3 15,4-1 3-15,19-2 0 16,4 3 0-16,0-1-4 16,-4 2 3-16,-9 5-4 15,-7 1-5-15,-7 3 8 16,0-1 3-16,0 0 2 15,0-2-2-15,0-6 0 16,8-5 1-16,6-8-1 16,6-6-3-16,9 0 3 15,-3-8 6-15,4-12 0 16,-4-4-4-16,1-2 0 0,2-1-2 16,2 0-3-16,3-5-13 15,1 0 4-15,1-5-13 16,0 0 10-16,-7 4 12 15,-7 1 2-15,-4 4 1 16,-11 3 0-16,-7 0 0 16,0 4-3-16,0 4-2 15,-9 5-4-15,-7 8 9 16,-4 4-11-16,-2 0 2 16,-3 9 9-16,-4 20 5 15,0 12-4-15,-2 5 12 16,4 7 7-16,6 3 12 15,7-1-15-15,11-8-2 16,3-3-3-16,11-8-3 16,28-13-2-16,11-8 1 0,8-15-1 15,5 0 1-15,1-26-8 16,-6-15-26-16,-2-6-38 16,-6 1-58-16,-4 5-114 15,-5 5-51-15,-8 7-26 16,-2 7 140-16,-6 10 173 15,-8 4 42-15,2 4 61 16,-9 4-39-16,2 0-44 16,-3 0 18-16,-1 0 54 15,1 8 34-15,-2 2-18 0,-2-2-47 16,-1-2-21 0,-2-2-8-16,-2-4 14 0,0 0 11 15,0 0 27-15,0 0-18 16,0 0-11-16,0 0-28 15,0-10-2-15,0-8-13 16,0-2-11-16,0 4-1 16,-13 6 0-16,-1 5 0 15,1 5 0-15,-1 0 3 16,-1 0-3-16,-5 21 1 16,0 9 0-16,-4 8 4 15,3 3 1-15,5 2 9 16,8 2-1-16,6-9-6 15,2-5-4-15,2-10 0 16,25-10-3-16,4-11 12 0,4 0-3 16,6-23-4-16,-1-21 2 15,0-13-5-15,-5-9-3 16,-1-9-11-16,-5-6 1 16,-3-7-6-16,-5-2 3 15,-8 11-2-15,-4 16 12 16,-4 24 3-16,-5 20 3 15,0 10 2-15,0 9 16 16,-9 0-21-16,-11 16-1 16,-5 14-1-16,5 10 4 15,7 8-1-15,6 17 3 16,7 8 7-16,0 8 8 0,9-1-3 16,11-10-1-16,5-10-13 15,1-17-1-15,3-15 5 16,4-20-6-16,6-8 0 15,1-25-29-15,-7-22-54 16,-8-18-217-16,-15-7-644 16</inkml:trace>
  <inkml:trace contextRef="#ctx0" brushRef="#br0" timeOffset="47171.08">10666 11279 272 0,'0'0'184'0,"0"0"-123"16,0 0-3-16,0 0 25 15,0 0 43-15,0 0-14 16,0-48-3-16,-7 48-12 16,-4 0-27-16,-7 0-39 15,-7 20-8-15,-4 18-8 16,4 16 4-16,0 10 8 16,7 7-18-16,5-6-4 15,10-7 4-15,3-11-5 16,0-16-4-16,22-16 0 15,11-15 4-15,6 0-2 16,3-30 6-16,3-19-8 16,-5-11-63-16,-7-10 6 0,-10-1 6 15,-8 4 25-15,-11 13 20 16,-4 14 1-16,0 13 10 16,0 18 37-16,-2 6 7 15,-13 3-22-15,-5 3-27 16,-3 27 3-16,-3 12 1 15,4 8 2-15,3 4 5 16,11-5 0-16,6-11-1 16,2-12-6-16,0-9 8 15,6-8-7-15,5-7 1 0,5-2 0 16,6 0 6 0,5-24 2-16,9-10-6 0,4-5-8 15,2 2-6-15,1 2-6 16,-8 16 7-16,-8 12-2 15,-7 7 2-15,-5 8 0 16,-6 26-20-16,-4 11 25 16,-5 1 4-16,0-1 13 15,0-10-5-15,-9-7-3 16,0-12-2-16,5-8-3 16,2-6 6-16,2-2-5 15,0 0-3-15,0-5 10 16,0-24 11-16,19-13-22 15,10-8-2-15,4-3-1 16,4 7-24-16,-4 8 18 0,-4 10 6 16,-2 10 2-16,-3 10-3 15,1 8 3-15,-3 18 7 16,-5 33 3-16,-1 13 12 16,-3 4-5-16,-1-8-10 15,-5-9-7-15,-5-12 0 16,-2-11-20-16,0-20-209 15</inkml:trace>
  <inkml:trace contextRef="#ctx0" brushRef="#br0" timeOffset="47705.83">12195 11243 635 0,'0'0'362'15,"0"0"-169"-15,0 0-64 0,0 0-37 16,0 0-46-16,0 0-32 16,0 0 11-16,107-20-17 15,-62 16-7 1,1 0 6-16,-5 0-6 0,-3 2-1 15,-7-2-54-15,-4-1-124 16,-12-6-158-16,-11-5-270 16</inkml:trace>
  <inkml:trace contextRef="#ctx0" brushRef="#br0" timeOffset="47904.71">12465 11015 627 0,'0'0'215'16,"0"0"-57"-16,0 0-41 15,0 0 26-15,0 0-70 16,0 0-35-16,-14-22-14 0,10 46-24 16,-2 20 1-16,-6 17 13 15,-1 14 1-15,2 5-11 16,1 8-1-16,4-3-1 16,6-12-2-16,0-12-10 15,0-27-174-15,12-19-221 16</inkml:trace>
  <inkml:trace contextRef="#ctx0" brushRef="#br0" timeOffset="48197.35">12868 11105 324 0,'0'0'303'0,"0"0"-139"16,0 0-7-16,0 0 13 15,0 0-22-15,0 0-58 16,-4-9-30-16,4 9-21 16,-2 0-21-16,2 11-15 15,-4 25 0-15,-2 12-2 16,2 12 1-16,0 7 4 15,4-4-6-15,0 0 0 16,0-17-105-16,0-22-227 16</inkml:trace>
  <inkml:trace contextRef="#ctx0" brushRef="#br0" timeOffset="49151.02">12739 10948 51 0,'0'0'113'0,"0"0"31"16,0 0 10-16,0 0-2 16,0 0-6-16,0 0-8 15,0-2-34-15,0 0-20 16,0-2 9-16,0 0-32 15,0-2-29-15,0 4 16 16,0-1-9-16,0 0-19 0,0 3-1 16,0 0 2-16,0 0-10 15,0 0-11-15,0 6-15 16,3 26 7-16,1 14 8 16,0 12 8-16,1 0-7 15,-1-3 8-15,-2-6-5 16,-2-3 3-16,0-13 6 15,0-6-9-15,0-12-2 16,0-8 2-16,0-6-4 16,0-1 3-16,0 0 1 15,0 0-1-15,2 0 2 0,3 0-5 16,2-9-16-16,-1-7-29 16,-1 0-94-16,-5-2-153 15,0-5-549-15</inkml:trace>
  <inkml:trace contextRef="#ctx0" brushRef="#br0" timeOffset="50027.18">12580 11142 220 0,'0'0'562'0,"0"0"-387"15,0 0-63-15,0 0 30 16,0 0-63-16,0 0-79 16,-33-59 6-16,-18 98-4 15,-9 14 3-15,0 5 1 16,8 1-1-16,13-5-2 16,14-7-1-16,19-10 1 15,6-13-2-15,17-14-1 16,30-10 17-16,18-18 0 15,15-30-4-15,4-13-13 16,3-4 0-16,-6 0-8 0,-17 9-9 16,-12 15 0-16,-21 9 11 15,-16 18 6-15,-11 9 1 16,-4 5-1-16,-8 0-17 16,-28 14 17-16,-15 18 7 15,-9 10 13-15,-7 4-6 16,-2 4 10-16,2 3-2 15,9 1 3-15,15-8-19 16,24-15 4-16,19-14-10 16,6-17-5-16,39 0 5 15,13-30 28-15,8-16-22 0,6-8-6 16,-1-5-19-16,-2 1-19 16,-1 4 4-16,-20 14 20 15,-17 13 14-15,-17 15 1 16,-14 12 0-16,0 0-2 15,-12 7-29-15,-21 21 30 16,-11 8 33-16,-10 9-3 16,-2 4-15-16,1-1 8 15,4-4-9-15,10-10 4 16,16-10-15-16,17-11-3 16,8-9-7-16,29-4-88 15,31-3-69-15,21-29-295 16</inkml:trace>
  <inkml:trace contextRef="#ctx0" brushRef="#br0" timeOffset="50644.83">13600 11161 759 0,'0'0'219'0,"0"0"-96"16,0 0 16-16,0 0-25 15,0 0-41-15,0 0-27 16,-42-25-36-16,77 24-7 16,11-1 31-16,15 2-12 15,1 0 2-15,-6 0-13 16,-5 0-7-16,-11 0 1 16,-13 0-2-16,-13 2-3 15,-10-2-2-15,-4 0-16 16,0 0-24-16,0-2 9 15,-16-16-40-15,-8 0-147 0,-8-3-28 16,3 4-62 0,2 1-174-16,4 0 404 0,4 0 80 15,7-1 291-15,2 4-9 16,3-1-107-16,5 4-23 16,0 3-31-16,2 3 20 15,0 4-28-15,0 0-49 16,0 0-24-16,0 0-14 15,0 0-8-15,0 0-16 16,0 29-2-16,0 11 13 16,0 12 1-16,0 6-2 15,-6-1-4-15,-6-4-2 16,5-3-4-16,5-7-2 16,2-10-34-16,0-15-74 0,16-18-312 15</inkml:trace>
  <inkml:trace contextRef="#ctx0" brushRef="#br0" timeOffset="50863.78">14380 11168 1002 0,'0'0'257'15,"0"0"-204"-15,0 0-28 16,0 0-7-16,0 0-3 0,0 0 0 15,0 0-3 1,-14 109-2-16,-24-82 3 0,-6-6-4 16,6-11-9-16,9-10-50 15,16-2-180-15,13-27-189 16</inkml:trace>
  <inkml:trace contextRef="#ctx0" brushRef="#br0" timeOffset="51137.78">14714 11055 437 0,'0'0'218'0,"0"0"-61"15,0 0-4-15,0 0 53 16,0 0-53-16,0 0-57 15,9 0-46-15,27 0-18 16,9-11 4-16,-3 8-3 16,-5-3-17-16,-8 6-8 15,-15-3-8-15,-7 3-3 16,-7 0-1-16,0 0-73 16,0 0-61-16,-9 0-238 15</inkml:trace>
  <inkml:trace contextRef="#ctx0" brushRef="#br0" timeOffset="51824.64">15261 10864 802 0,'0'0'213'0,"0"0"-31"16,0 0-70-16,0 0-38 15,0 0-33-15,0 0-14 16,44-40-13-16,-38 40-7 0,6 18-1 16,-6 18-4-16,-1 12 10 15,-5 5-3-15,0-2-4 16,0-3-3-16,-11-4-2 15,-3-9-35-15,5-12-140 16,9-21-321-16</inkml:trace>
  <inkml:trace contextRef="#ctx0" brushRef="#br0" timeOffset="53162.92">15290 10786 51 0,'0'0'217'16,"0"0"-117"-16,0 0-23 16,0 0-22-16,0 0-29 15,0 0 26-15,0-46 58 16,-10 41-16-16,-3 2-18 16,-1-1-17-16,-1 2-2 15,4 0 20-15,4 2 3 16,5 0-27-16,2 0-7 0,0 0 7 15,0 0-13 1,24 0-26-16,10 30-6 0,9 18 10 16,1 21-7-16,-15 15-9 15,-18 8 1-15,-11 4-3 16,-34 1 2-16,-24-4 0 16,-11-8 5-16,-11-9-7 15,-2-15-2-15,-5-20-210 16,0-19-505-16</inkml:trace>
  <inkml:trace contextRef="#ctx0" brushRef="#br0" timeOffset="53681.86">13504 10828 26 0,'0'0'421'15,"0"0"-249"-15,0 0-38 16,0 0 13-16,0 0-29 15,0 0 21-15,31-52-56 16,-31 52-53-16,0 0-30 16,-2 8-7-16,-21 27 7 15,-8 24 19-15,-2 25 13 0,4 21 6 16,13 15 14-16,16 18-23 16,0-5-7-16,36-9-12 15,33-17-7-15,27-29-3 16,35-26-31-16,21-32-106 15,11-20-324-15</inkml:trace>
  <inkml:trace contextRef="#ctx0" brushRef="#br0" timeOffset="54167.28">16353 10735 562 0,'0'0'190'0,"0"0"-75"0,0 0 44 15,0 0-35-15,0 0-27 16,0 0-15-16,0 0-41 15,-14-85 20-15,14 77-20 16,2 4 12-16,-2 2-12 16,0 2-5-16,0 0-22 15,0 24-14-15,0 30-3 16,-6 22 3-16,-7 14 3 16,1 2 1-16,8-7-4 15,4-11 0-15,0-14-32 16,8-20-74-16,8-24-344 15</inkml:trace>
  <inkml:trace contextRef="#ctx0" brushRef="#br0" timeOffset="55526.68">17456 10778 459 0,'0'0'205'16,"0"0"-120"-16,0 0 3 15,0 0-18-15,0 0-3 16,0 0-11-16,9-68 9 16,-9 68 6-16,0 0-11 15,0 0-49-15,0 4-8 16,-13 24-3-16,-3 10 12 15,0 4-3-15,12 4 3 16,4-4-3-16,0-4 5 16,4-3-2-16,17-10-6 15,-4-8 5-15,-1-10-5 0,-1-4-2 16,1-3-1 0,4-12-6-16,2-22-2 0,3-12-44 15,-5-7-11-15,-9-1 33 16,-6 6 27-16,-5 7 1 15,0 16 2-15,-7 11 8 16,-13 12 11-16,-5 2-22 16,-2 8 0-16,1 18 3 15,6 6 8-15,9-2-1 16,8 0 1-16,3-6 0 16,14-6-3-16,21-7 6 15,10-8-4-15,8-3 12 16,5 0-4-16,2-16-9 0,-4-12-9 15,0-9 0 1,-6-6-36-16,-11-6-27 0,-5-2 10 16,-14 1 51-16,-11 7 2 15,-9 9 9-15,0 10 45 16,0 10-12-16,-2 5-8 16,-10 8-16-16,-1 1-11 15,-2 0-5-15,-8 21-2 16,-1 11 0-16,1 6 1 15,0 6-1-15,6 4 0 16,1 2 2-16,3-2 5 16,2-6-7-16,4-10 0 15,5-5 0-15,0-12 1 16,2-4 7-16,0-8-8 0,0-1-27 16,0-2-67-16,0 0-108 15,0 0-194-15</inkml:trace>
  <inkml:trace contextRef="#ctx0" brushRef="#br0" timeOffset="55819.51">17938 10537 538 0,'0'0'418'0,"0"0"-259"15,0 0-29-15,0 0-50 16,0 0-44-16,0 0-32 15,2-18-4-15,-2 42-7 0,0 13 7 16,-11 14 15-16,-5 21 3 16,-5 18-6-16,4 17 1 15,-3 11-2-15,5 0-1 16,3 7-8-16,3-8 7 16,5-13-7-16,2-11 0 15,0-28 0-15,0-16-2 16,-1-20-8-16,0-17-66 15,-1-12-141-15,4-16-84 16,-2-30-317-16</inkml:trace>
  <inkml:trace contextRef="#ctx0" brushRef="#br0" timeOffset="55969.42">17744 11136 823 0,'0'0'304'0,"0"0"-158"16,0 0-62-16,0 0-39 15,0 0-31-15,0 0-8 16,291-135-5-16,-216 117-1 16,-2-8-146-16,-2-10-326 15</inkml:trace>
  <inkml:trace contextRef="#ctx0" brushRef="#br0" timeOffset="56845.71">18883 10752 143 0,'0'0'20'16,"0"0"20"-16,0 0 25 16,0 0 134-16,0 0-31 15,0 0 9-15,33 26-13 16,-33-26-82-16,0 0-6 15,0 0-17-15,0 0-19 16,0 0-5-16,0 0-1 16,0 0-9-16,0-10-14 15,-11-4-8-15,-5-5 5 16,3 2-7-16,-5 0 4 0,3 5-4 16,-6 5 10-16,1 5 6 15,-4 2 1-15,0 0-10 16,-5 9-3-16,-3 16 0 15,3 13 5-15,5 6-10 16,13 2 0-16,11 0 2 16,0-4-2-16,21-10 2 15,8-9 0-15,3-14 6 16,1-9-3-16,3-9 3 16,6-32-1-16,4-15-7 15,-7-8-1-15,-3-8-8 16,-7-4-1-16,-7-8-1 15,-6-3 9-15,-5 3 2 16,-2 16 2-16,-5 17-1 0,-2 24 12 16,1 17 14-16,-3 8-3 15,0 2-10-15,0 0-14 16,0 7-1-16,0 25-3 16,-18 19 4-16,-2 11 2 15,-1 12 0-15,4 5-2 16,-1 1 3-16,7-2 1 15,2-4 3-15,6-10-4 16,3-14-2-16,0-9-1 16,10-15 1-16,12-14-1 15,4-8 3-15,8-4 0 0,2-3 2 16,2-19-3-16,0-7-2 16,-1-8-3-16,-1-4-18 15,-4 0 6-15,-8 1 5 16,-2 3 1-16,-9 5 9 15,-3 11 0-15,-4 7 2 16,-6 8-2-16,0 4 7 16,0 2 2-16,0 0-9 15,0 0-6-15,0 4 3 16,-6 14 3-16,-10 10 3 16,1 6 13-16,5 3 2 15,10 9-4-15,0-7-4 16,0 1-7-16,18-3-2 0,5-11 2 15,4-10-6 1,2-14 3-16,0-2-8 0,4-23-46 16,0-18-79-16,-1-16-330 15</inkml:trace>
  <inkml:trace contextRef="#ctx0" brushRef="#br0" timeOffset="57123.18">19545 10275 986 0,'0'0'178'16,"0"0"-154"-16,0 0-14 16,0 0 50-16,0 0-15 0,0 0-31 15,-33 213-9 1,45-202 3-16,2-11 25 0,-1 0-3 16,1-11 9-16,-1-22-9 15,-2-9-26-15,-1-2 1 16,-6 6-5-16,-4 6 2 15,0 14-4-15,0 5-1 16,-14 13-7-16,-3 0-14 16,-4 19-26-16,-1 22-17 15,7 14-69-15,6 9-55 16,6 0-134-16,3-4-277 16</inkml:trace>
  <inkml:trace contextRef="#ctx0" brushRef="#br0" timeOffset="58893.13">19761 10793 446 0,'0'0'137'0,"0"0"-53"15,0 0-22-15,0 0-12 16,0 0 8-16,0 0 7 16,54-167 14-16,-54 145-1 15,0 3-4-15,-2 9-10 16,-12 8-28-16,-6 2-26 15,-2 7-7-15,-5 21 4 16,-4 12-5-16,2 4 22 16,2 2-9-16,6 0-1 15,13-11-5-15,3-6-3 0,5-14 9 16,0-14-15-16,0-1 19 16,3-4 8-16,15-20-3 15,1-7-9-15,2-6-14 16,1-1-2-16,-5 0-27 15,4 3 11-15,-3 7 17 16,-3 7 3-16,-2 9 1 16,1 8 15-16,-5 4 19 15,5 0-26-15,-4 26-12 16,6 11 0-16,2 9 12 16,-4 0-3-16,1-11-1 15,-1-12-7-15,-1-9 2 16,7-11-1-16,4-3 2 0,7 0-4 15,8-22-11 1,-2-10-16-16,3-4-22 0,3-7-29 16,-3-3-54-16,-5-1 42 15,-1-3 78-15,-10 6 12 16,-10 3 25-16,-12 12 59 16,-2 12 8-16,0 11-29 15,-20 6-51-15,-13 2 1 16,-7 28-8-16,-1 8 0 15,8 8 0-15,6-2 5 16,14-3-2-16,13-9-2 16,0-10-3-16,4-9-2 0,19-8 6 15,0-5 6 1,6 0 3-16,1-16-14 0,-4-8-2 16,3-4-6-16,-2 1-3 15,0 4-7-15,-4 1 1 16,-6 4 14-16,-5 7 1 15,-8 8 1-15,-2 3 3 16,-2 0-4-16,2 3-13 16,-2 18 13-16,0 2 22 15,0 0-4-15,0-4-8 16,0 0-6-16,0-6-4 16,-2-1 11-16,-2-3-6 15,2-6-4-15,0-1 1 16,2-2-2-16,0 0 5 15,0 0 6-15,0 0-1 0,0-17 0 16,0-5-10-16,0-4 1 16,0-1-4-16,0 5 6 15,0 4-4 1,0 6 2-16,2 6-1 0,0 4 1 16,0 2 2-16,-2 0-3 15,2 0-9-15,3 17-4 16,-1 18 13-16,0 16 1 15,-2 15 6-15,0 9-4 16,-2 10-2-16,0 6 14 16,0 1-7-16,0-4 2 15,-2-4 1-15,-6-12-11 16,-3-12 8-16,-1-9-7 0,1-18 5 16,-2-11-6-16,2-10 1 15,0-12 6-15,-3 0-7 16,1-17 10-16,-3-19-4 15,3-17-5-15,6-7 2 16,5-8 2-16,2-10-4 16,5-6 3-16,26-4-3 15,6 1-1-15,9 7-2 16,4 7-18-16,6 12-1 16,4 4 5-16,0 6 12 15,-4 4 4-15,-4 5 0 16,-17 10 3-16,-12 14 0 15,-10 10 4-15,-11 6-1 16,-2 2-6-16,0 10-12 0,0 18 4 16,0 10 8-16,0 6 2 15,-6 4 3-15,-3-3-4 16,4-5 2-16,5-10-2 16,0-9 0-16,0-7 0 15,0-7-2-15,9-7 5 16,11 0-4-16,0-14 15 15,0-17-9-15,0-3-6 16,-8-3-14-16,-6-5 2 16,-4 2 2-16,-2 4 2 15,0 9 2-15,-4 10 3 16,-10 12 3-16,1 5 6 0,-5 0 4 16,-4 14-6-16,0 9 7 15,-3 8-2-15,7-1-1 16,7-3-5-16,7-6 0 15,4-5-3-15,0-3-10 16,8-9 0-16,13-4 9 16,1 0-1-16,0-10 1 15,3-15 0-15,1-5-9 16,-1 4 0-16,-4 4 5 16,-6 7 5-16,-7 10 0 15,-2 5 0-15,-2 0-6 16,-2 20-4-16,2 12 10 15,-2 4 9-15,3 1 1 16,-3-7-2-16,0-4-2 16,-2-8-4-16,0-6-1 0,0-8 3 15,0-3-4-15,0-1 2 16,4 0 3-16,8-17-5 16,10-15 0-16,10-9-23 15,1 1 14-15,1 4 9 16,-3 11 1-16,-4 5 0 15,-8 13 11-15,-3 7 10 16,-3 0-1-16,-1 19-20 16,-1 18-1-16,-3 7 12 15,-3 4-9-15,0-3-3 0,-3-9-22 16,-2-13-36-16,4-9-61 16,3-11-195-16,6-3-286 15</inkml:trace>
  <inkml:trace contextRef="#ctx0" brushRef="#br0" timeOffset="59416.35">21551 10483 580 0,'0'0'273'15,"0"0"-124"-15,0 0-39 16,0 0 24-16,0 0-66 16,0 0-31-16,60-100-37 15,-84 100-4-15,-3 0 3 16,0 6 1-16,0 20 1 0,1 10 3 15,1 6 3 1,9-1 3-16,5-7-9 0,11-12 6 16,0-11 2-16,0-11-2 15,27 0 5-15,5-14-2 16,3-18-10-16,3-4-13 16,-5 0 13-16,-4 8-3 15,-6 12 3-15,-10 7 2 16,-4 9-1-16,2 0-1 15,1 5 13-15,3 19 0 16,1 6 7-16,-3 0-8 16,2-3-8-16,-1-9 4 15,1-13-8-15,5-5 7 16,7 0 9-16,2-23-11 0,7-13-1 16,-3-5-4-16,-6-3-13 15,-5-4 1-15,-6-3 3 16,-7-2 8-16,-2-5 0 15,-3-3 1-15,-4 8 0 16,0 18 0-16,0 15 2 16,0 20 4-16,0 0-2 15,-2 32-3-15,-9 25-1 16,4 13 18-16,4 10-3 16,3-2 1-16,0-9-9 15,10-8-3-15,1-17-4 16,-5-16-73-16,-4-24-255 15</inkml:trace>
  <inkml:trace contextRef="#ctx0" brushRef="#br0" timeOffset="61386.21">5320 2706 602 0,'0'0'279'0,"2"0"-209"16,4-3-19-16,0-3-16 15,3 1-35-15,4 4-4 16,3 1-132-16,9 0-69 16,1 0-77-16</inkml:trace>
  <inkml:trace contextRef="#ctx0" brushRef="#br0" timeOffset="61541.13">5885 2682 472 0,'0'0'341'0,"0"0"-195"16,0 0-86-16,0 0-11 0,0 0-29 16,0 0-14-1,60-72-6-15,-43 72-168 0,1 0-113 16,7 0-247-16</inkml:trace>
  <inkml:trace contextRef="#ctx0" brushRef="#br0" timeOffset="61694.04">6246 2655 572 0,'0'0'233'0,"0"0"-117"16,0 0-48-16,0 0-28 15,0 0-32-15,0 0-8 16,173-104-64-16,-148 97-101 15,-5 7-24-15,-5 0-64 0,-5 0-41 16</inkml:trace>
  <inkml:trace contextRef="#ctx0" brushRef="#br0" timeOffset="61794.98">6549 2601 32 0,'0'0'132'0,"0"0"18"16,0 0 3-16,0 0-67 15,0 0-51-15,0 0-35 16,100-45-23-16,-89 40-215 15</inkml:trace>
  <inkml:trace contextRef="#ctx0" brushRef="#br0" timeOffset="61942.92">6549 2601 223 0,'118'-13'294'0,"-118"13"-185"16,0 0-41-16,0 0-18 15,0 0-41-15,0 0-9 16,-9 36-36-16,0-3-21 15,3 4-98-15,-1 7-216 16</inkml:trace>
  <inkml:trace contextRef="#ctx0" brushRef="#br0" timeOffset="62103.87">6645 3113 23 0,'0'0'109'0,"0"0"9"16,0 0 47-16,0 0 12 15,0 0-63-15,0 0-64 16,0 11-26-16,0-11-9 0,0 6-15 16,0 2-59-16,0 6-58 15,-2 5-121-15</inkml:trace>
  <inkml:trace contextRef="#ctx0" brushRef="#br0" timeOffset="62246.81">6605 3294 283 0,'0'0'203'0,"0"0"-118"16,0 0-5-16,0 0-14 16,0 0-53-16,0 0-9 0,-25 15-8 15,13-8-34 1,-3 0-137-16,-1-6-93 0</inkml:trace>
  <inkml:trace contextRef="#ctx0" brushRef="#br0" timeOffset="62412.24">6123 3398 98 0,'0'0'443'15,"0"0"-324"-15,0 0-49 16,0 0 28-16,0 0-35 16,0 0-63-16,-56-3-12 15,38 3-130-15,-1 0-30 16,-8 5-170-16</inkml:trace>
  <inkml:trace contextRef="#ctx0" brushRef="#br0" timeOffset="62593.8">5681 3471 211 0,'0'0'184'15,"0"0"-53"-15,0 0-37 16,0 0-19-16,0 0-40 15,0 0-26-15,-64-4-9 16,53-1-8-16,-1-1-54 16,6-1-99-16,-3-3-128 15</inkml:trace>
  <inkml:trace contextRef="#ctx0" brushRef="#br0" timeOffset="62763.41">5405 3418 153 0,'0'0'123'15,"0"0"-84"-15,0 0 42 16,0 0 65-16,0 0-67 16,0 0-54-16,-38-5-16 15,34-3-2-15,0-2-2 16,-6 2-5-16,-1-2-40 16,-5-3-197-16,1-2-131 15</inkml:trace>
  <inkml:trace contextRef="#ctx0" brushRef="#br0" timeOffset="62924.32">5243 3113 783 0,'0'0'110'16,"0"0"-45"-16,0 0-15 16,0 0-18-16,0 0-24 15,0 0-8-15,-8-106-148 16,8 84-87-16,0-4-182 15</inkml:trace>
  <inkml:trace contextRef="#ctx0" brushRef="#br0" timeOffset="63039.25">5266 2809 612 0,'0'0'136'15,"0"0"-98"-15,0 0-38 0,0 0-57 16,0 0-276-16</inkml:trace>
  <inkml:trace contextRef="#ctx0" brushRef="#br0" timeOffset="74458.16">7423 1472 64 0,'0'0'83'16,"0"0"23"-16,0 0-28 15,0 0 21-15,0 0-45 16,0 0-16-16,0 0-21 16,24-63-7-16,-24 63-1 15,0 0-5-15,2 0-4 16,-2 0-4-16,2 0-12 0,3 0-34 15,4 0-15-15,0 14 4 16,-3 2-79-16,-4 5-17 16</inkml:trace>
  <inkml:trace contextRef="#ctx0" brushRef="#br0" timeOffset="74613.08">7423 1472 0 0,'28'138'56'16,"-28"-138"7"-16,0 0-12 15,0 0 11-15,0 0 5 16,0 0-40-16,0 38-10 16,0-27-16-16,3 3 12 15,-1 1-13-15,-2 5-103 0,0 5-69 16</inkml:trace>
  <inkml:trace contextRef="#ctx0" brushRef="#br0" timeOffset="74751">7469 1932 11 0,'0'0'145'16,"0"0"-52"-16,0 0 7 16,0 0 1-16,0 0-43 15,0 0-58-15,16 3-2 16,-9 6-96-16,-5 6-124 16</inkml:trace>
  <inkml:trace contextRef="#ctx0" brushRef="#br0" timeOffset="74913.17">7542 2139 305 0,'0'0'176'0,"0"0"-111"0,0 0-3 16,0 0-1-16,0 0-30 16,0 0-31-16,19-12-7 15,-13 12-113-15,2 0-142 16,-2 0-18-16</inkml:trace>
  <inkml:trace contextRef="#ctx0" brushRef="#br0" timeOffset="75057.64">7760 2099 162 0,'0'0'204'0,"0"0"-109"15,0 0-75-15,0 0-14 16,0 0-12-16,0 0-26 15,149-39-226-15</inkml:trace>
  <inkml:trace contextRef="#ctx0" brushRef="#br0" timeOffset="75219.2">8190 2060 260 0,'0'0'123'0,"0"0"-83"15,0 0-9-15,0 0 9 16,0 0-40-16,0 0-8 16,50-29-77-16,-36 27-113 15</inkml:trace>
  <inkml:trace contextRef="#ctx0" brushRef="#br0" timeOffset="75387.89">8368 2005 176 0,'0'0'250'16,"0"0"-184"-16,0 0-32 15,0 0-19-15,0 0-8 0,0 0-7 16,100-49-13-16,-80 46-172 16,2-6 22-16</inkml:trace>
  <inkml:trace contextRef="#ctx0" brushRef="#br0" timeOffset="75543.23">8586 1898 446 0,'0'0'143'0,"0"0"-96"16,0 0-10-16,0 0 11 15,0 0-48-15,0 0-33 16,65-74-176-16,-47 64-83 15</inkml:trace>
  <inkml:trace contextRef="#ctx0" brushRef="#br0" timeOffset="75702.14">8731 1434 209 0,'0'0'251'0,"0"0"-185"16,0 0-40-16,0 0-12 15,0 0-8-15,0 0-6 16,0-46-57-16,0 46-259 16</inkml:trace>
  <inkml:trace contextRef="#ctx0" brushRef="#br0" timeOffset="75887.03">8731 1434 153 0,'-103'-109'216'0,"103"109"-169"16,0 0-47-16,0 0-1 16,0 0-31-16,0 0 2 15,-58-29-48-15,45 29 52 16,-3 0 15-16,3 0-27 16,-3 0-64-16,-1 0 4 15</inkml:trace>
  <inkml:trace contextRef="#ctx0" brushRef="#br0" timeOffset="76002.97">8223 1305 119 0,'0'0'0'16,"0"0"-27"-16,0 0-64 16</inkml:trace>
  <inkml:trace contextRef="#ctx0" brushRef="#br0" timeOffset="76228.98">7646 1337 31 0,'0'0'24'0,"0"0"13"16,0 0-18-16,0 0-19 15,0 0-69-15</inkml:trace>
  <inkml:trace contextRef="#ctx0" brushRef="#br0" timeOffset="79720.85">7656 3663 7 0,'0'0'92'15,"0"0"-9"-15,0 0-27 16,0 0-19-16,0 0-18 0,0 0-12 15,-4 0-7-15,4 0-15 16,2 0-5-16,12 0-7 16,3 0-43-16,6-1 2 15</inkml:trace>
  <inkml:trace contextRef="#ctx0" brushRef="#br0" timeOffset="79909.73">8203 3605 113 0,'0'0'155'0,"0"0"-121"15,0 0 3-15,0 0 12 0,0 0-15 16,0 0-23-16,47-13-8 16,-28 13-3-16,8 0-14 15,0 0-116-15,4 0-98 16</inkml:trace>
  <inkml:trace contextRef="#ctx0" brushRef="#br0" timeOffset="80072.16">8578 3566 148 0,'0'0'182'16,"0"0"-155"-16,0 0-20 15,0 0 9-15,0 0 5 16,0 0-10-16,100-35-11 15,-78 35-11-15,0 0-60 0,0 0-54 16,-6 3-76-16</inkml:trace>
  <inkml:trace contextRef="#ctx0" brushRef="#br0" timeOffset="80187.09">8790 3577 94 0,'0'0'212'15,"0"0"-159"-15,0 0-44 16,0 0-9-16,0 0-2 15,0 0-3-15,-39 73-292 16</inkml:trace>
  <inkml:trace contextRef="#ctx0" brushRef="#br0" timeOffset="80547.39">7384 3743 292 0,'0'0'215'0,"0"0"-109"15,0 0-50-15,0 0-2 16,0 0-14-16,0 0-40 16,58 28-1-16,-41 15 1 15,-7 6 3-15,-5 6 12 16,-5 1-15-16,0-5-62 16,0-2-29-16,-9-6-7 15,-2-3-3-15,4-8-21 16,5-4 10-16,2-7 0 15</inkml:trace>
  <inkml:trace contextRef="#ctx0" brushRef="#br0" timeOffset="80691.32">7540 4273 94 0,'0'0'154'0,"0"0"-5"0,0 0-38 16,0 0-24 0,0 0-38-16,0 0-17 0,143 18-6 15,-114-13-20-15,2 0 2 16,7-1-8-16,5 0-65 15,1-2-145-15,1 0-214 16</inkml:trace>
  <inkml:trace contextRef="#ctx0" brushRef="#br0" timeOffset="80853.22">8290 4388 169 0,'0'0'160'0,"0"0"-113"0,0 0 10 16,0 0 43-1,0 0-3-15,0 0-68 0,105-13-24 16,-77 12-5-16,4-2-2 16,1 0-71-16,3 2-77 15,-1-3-142-15</inkml:trace>
  <inkml:trace contextRef="#ctx0" brushRef="#br0" timeOffset="81051.11">8805 4309 130 0,'0'0'376'16,"0"0"-225"-16,0 0-62 16,0 0-32-16,0 0 40 15,0 0-11-15,95-22-15 16,-81 19-33-16,-3 3-24 0,-7 0-8 16,-2-3-6-16,-2 1-75 15,0-2-64-15,0-7-61 16,-19-3 31-16,-1-7-257 15</inkml:trace>
  <inkml:trace contextRef="#ctx0" brushRef="#br0" timeOffset="81273.5">8823 4018 25 0,'0'0'238'0,"0"0"-80"16,0 0-87-16,0 0-38 16,0 0-17-16,0 0 12 15,2-243-24-15,0 214-4 16,-2-4-17-16,2 4-45 0,0-2-2 15,3 5 25-15,-3 3-18 16,0 4 25-16,-2 5 32 16,0 6 10-16,0 2 21 15,0 2 13-15,0 4-44 16,-11 0-19-16,-3 0 17 16,1 0 0-16,7 0-4 15,6 0-143-15</inkml:trace>
  <inkml:trace contextRef="#ctx0" brushRef="#br0" timeOffset="81909.23">9299 2388 61 0,'0'0'96'15,"0"0"-4"-15,0 0 10 16,0 0-6-16,0 0-23 15,0 0-20-15,0-22-23 16,0 22-26-16,0 0 4 16,0 0-8-16,0 20-8 15,14 15 8-15,-1 16 2 16,-1 3 20-16,-4 5-10 16,-3-8-10-16,-1-2 8 15,-4-5-10-15,0-10-67 16,0-8-182-16</inkml:trace>
  <inkml:trace contextRef="#ctx0" brushRef="#br0" timeOffset="82101.12">9422 2476 573 0,'0'0'75'0,"0"0"-75"15,0 0-22-15,0 0 20 16,0 0-19-16,0 0-6 16,41-82-101-16,-24 74-108 15,3-4 48-15</inkml:trace>
  <inkml:trace contextRef="#ctx0" brushRef="#br0" timeOffset="82255.4">9814 2261 60 0,'0'0'44'15,"0"0"-44"-15,0 0-10 16,0 0-9-16,0 0-15 16,0 0-7-16</inkml:trace>
  <inkml:trace contextRef="#ctx0" brushRef="#br0" timeOffset="82452.37">10223 2392 79 0,'0'0'110'15,"0"0"-31"-15,0 0-3 16,0 0-55-16,0 0-16 15,0 0-5-15,249-41-85 16,-229 38-66-16,-4 1 17 16</inkml:trace>
  <inkml:trace contextRef="#ctx0" brushRef="#br0" timeOffset="82637.25">10671 2322 233 0,'0'0'98'16,"0"0"-73"-16,0 0-7 16,0 0 4-16,0 0 8 15,0 0-19-15,51-15-11 16,-43 15-2-16,-5 0-74 16,-1 9-76-16,-2 9-45 15</inkml:trace>
  <inkml:trace contextRef="#ctx0" brushRef="#br0" timeOffset="82791.17">10735 2699 56 0,'0'0'70'15,"0"0"7"-15,0 0 9 16,0 0-30-16,0 0 9 16,0 0-40-16,32 78-14 15,-32-76-11-15,0 3-108 16,0 4-144-16</inkml:trace>
  <inkml:trace contextRef="#ctx0" brushRef="#br0" timeOffset="83029.89">10545 2939 185 0,'0'0'229'15,"0"0"-161"-15,0 0-19 16,0 0 12-16,0 0-29 16,0 0-27-16,-166 0-4 15,105 10-1-15,-1 0-36 16,0-2 13-16,6 2-30 16,6 1-58-16,6-3-40 15,4 0 6-15,6-3 34 16</inkml:trace>
  <inkml:trace contextRef="#ctx0" brushRef="#br0" timeOffset="83090.85">9853 3016 39 0,'0'0'22'0,"0"0"-22"16,0 0-13-16</inkml:trace>
  <inkml:trace contextRef="#ctx0" brushRef="#br0" timeOffset="83198.78">9413 2963 22 0,'0'0'157'0,"0"0"-4"16,0 0-17-16,0 0-55 15,0 0-45-15,0 0-36 16,-141 0-6-16,133 12-220 16</inkml:trace>
  <inkml:trace contextRef="#ctx0" brushRef="#br0" timeOffset="85180.08">18747 9024 54 0,'0'0'155'16,"0"0"-132"-16,0 0-10 0,0 0 37 15,0 0 63-15,0 0 21 16,0 0-14-16,-149 15 5 16,137-15 0-16,8 0-21 15,1 0 20-15,3 0-13 16,0 0-53-16,0 0-13 16,0 0-20-16,32 0-19 15,28 0 11-15,25 0 1 16,17 0-3-16,8 0-10 15,-4 0-1-15,-7 0-4 16,-20-5 1-16,-16 0 4 16,-28 3-3-16,-16 2 1 15,-15 0-3-15,-4 0-5 0,0 0 3 16,0 0 2 0,0 0 0-16,0 0 2 0,0 0 2 15,0 0-4-15,0 0-3 16,18 0-86-16,22 0-186 15,22-14-15-15</inkml:trace>
  <inkml:trace contextRef="#ctx0" brushRef="#br0" timeOffset="86687.51">20878 8499 26 0,'0'0'48'0,"0"0"3"15,0 0-31-15,0 0-8 0,0 0-12 16,0 0-9-16,0-23 4 16,0 21-10-16,0 2-19 15,0 0-12-15,0-2 22 16,0 0 16-16,0 0 8 16,0-1 4-16,0 2 15 15,0-1 23-15,0-2 63 16,0 2 8-16,0-1-48 15,0 0 10-15,0 1-42 16,0 0-17-16,0 0-15 16,-4-1 11-16,2 3 9 0,-4-1 5 15,0 0 15 1,-1-2 18-16,1 3-14 0,2-3 0 16,1 3 19-16,3 0-12 15,0 0-14-15,0 0-1 16,0 0-1-16,0 0 3 15,0 0 12-15,24 0-28 16,21 0 20-16,15-1-14 16,9-5-5-16,2-4-11 15,-8 0-4-15,-12-1-6 16,-13 2-3-16,-16 4 0 16,-13 0 3-16,-7 1-3 15,-2 0-15-15,0-4 10 16,0 2 4-16,-2-4 1 0,-2 3 3 15,2 3 1-15,-1-1-1 16,3-1 8-16,0-1-7 16,0 2-1-16,-2-4 0 15,2 1-2-15,-2-2 7 16,-2 1-5-16,-1 2-3 16,3 3 5-16,0 2 6 15,2 1-5-15,-3 1-6 16,3 0 0-16,0 0 0 15,0 0-7-15,0 0 1 16,-7 10-15-16,-5 27 5 16,-5 24 16-16,-4 15 15 15,-2 14 4-15,-1 7-6 16,1-7-1-16,2-4-2 16,4-16-8-16,4-12 3 0,4-14 0 15,5-16-5-15,4-11 0 16,0-9-52-16,0-8-70 15,0-3-112-15,8-31-203 16</inkml:trace>
  <inkml:trace contextRef="#ctx0" brushRef="#br0" timeOffset="86877.4">20998 8712 745 0,'0'0'187'15,"0"0"-141"-15,0 0 1 0,0 0-36 16,0 0 43-16,0 0-23 16,214-39-25-16,-165 20-6 15,-4 3-39-15,-3-2-102 16,-3-1-151-16,-6-6-256 16</inkml:trace>
  <inkml:trace contextRef="#ctx0" brushRef="#br0" timeOffset="87155.8">21698 8388 445 0,'0'0'241'16,"0"0"-135"-16,0 0-79 15,0 0 21-15,0 0 25 16,0 0-19-16,-199 84-20 0,180-62-12 16,12-2-12-16,7 2 2 15,2 4 10-15,25 6 28 16,9 9-7-16,4 0-23 15,0 2-9-15,-7-6 15 16,-13-11 4-16,-13-6-16 16,-7-7-13-16,0 0 0 15,-25-4 8-15,-12-3 11 16,-8-4-7-16,2-2-6 16,4 0-7-16,7-20-63 15,8-12-117-15,15-10-182 16</inkml:trace>
  <inkml:trace contextRef="#ctx0" brushRef="#br0" timeOffset="87298.72">21671 8383 657 0,'0'0'196'16,"0"0"-96"-16,0 0-55 16,0 0-34-16,0 0-1 15,0 0-4-15,156-19-6 16,-111 16-119-16,-3-9-272 15</inkml:trace>
  <inkml:trace contextRef="#ctx0" brushRef="#br0" timeOffset="87573.2">22133 8286 325 0,'0'0'311'0,"0"0"-256"15,0 0-40-15,0 0-7 16,0 0 43-16,0 0 35 15,-36 174-50-15,36-135-11 16,2-7 2-16,19-15-14 16,6-8-13-16,-4-9 8 15,0-7 27-15,-3-23-11 16,-11-10-13-16,-9 0-11 16,0-2 0-16,-2 5 4 15,-23 9 6-15,-2 15 1 16,-6 13-9-16,0 0-2 0,1 26-12 15,12 9-81-15,11-2-118 16,9-11-245-16</inkml:trace>
  <inkml:trace contextRef="#ctx0" brushRef="#br0" timeOffset="87826.98">22719 8103 835 0,'0'0'144'0,"0"0"-37"16,0 0-50-16,0 0-45 15,0 0-12-15,0 0-29 16,3 88 29-16,-26-16 0 0,-10 12 17 16,-8 9 3-16,-9 1-2 15,-6-1-4-15,-2-1-4 16,0-4-8-16,4-14-2 15,12-11-57-15,15-22-72 16,18-19-106-16,9-22-124 16</inkml:trace>
  <inkml:trace contextRef="#ctx0" brushRef="#br0" timeOffset="88105.82">22905 8416 609 0,'0'0'317'0,"0"0"-266"0,0 0-33 16,0 0-16-16,0 0 12 15,0 0 7-15,-70 129-15 16,97-110 0-16,-1-9 17 16,-1-6-22-16,-12-4 19 15,-6 0-5-15,-7-6-3 16,0-18 8-16,-7-6-7 15,-18 4-12-15,-10 4-1 16,-3 12 1-16,-4 10-1 16,2 5-13-16,2 34-107 15,7 9-133-15,12 8-262 16</inkml:trace>
  <inkml:trace contextRef="#ctx0" brushRef="#br0" timeOffset="88641.09">22679 10064 603 0,'0'0'216'0,"0"0"-94"0,0 0-38 16,0 0 41-16,0 0-22 15,0 0-38-15,27 18-14 16,26-16 16-16,16-2-26 16,8 0-18-16,-9 0-18 15,-5-4-1-15,-10-7-4 16,-6 4-41-16,-7 2-59 16,-11 3-259-16,-3-10-547 15</inkml:trace>
  <inkml:trace contextRef="#ctx0" brushRef="#br0" timeOffset="89935.15">24446 9934 396 0,'0'0'193'0,"0"0"-95"16,0 0 6-1,0 0-5-15,0 0-29 0,0 0 9 16,29-116-19-16,-50 116-55 16,-8 0 4-16,-8 3-9 15,6 18 5-15,5-2 9 16,4 6 15-16,12 1-19 16,6 3 8-16,4 4-3 15,7 4 2-15,24 2-1 16,7 0 15-16,0-1-8 15,-7-6-18-15,-13-6-4 16,-9-8-2-16,-9-4 0 16,0-5-10-16,0-2 11 15,-23-1 2-15,-6-6 9 16,-2 0 8-16,4 0-11 0,10-18 3 16,8-7 3-16,9 0 1 15,0-6 1-15,5-1-13 16,26 0-3-16,6-1-3 15,15 1 3-15,10 6 5 16,5 1 1-16,0 4-3 16,-7 6-1-16,-11 7-1 15,-13 4-1-15,-9 4-2 16,-8 0 0-16,-7 0-1 16,-8 2-1-16,-4 10-9 15,0 3-3-15,0 8 1 16,-8 3 15-16,-9 4 8 0,7 0 12 15,3-6-9-15,7-4 7 16,0-8-2-16,9-3-5 16,16-6 15-16,-6-3-2 15,-3 0-14-15,-10 0-6 16,-3-1 5-16,-3-15-9 16,0-1 1-16,0 2-1 15,0 2 0-15,0 5 0 16,0 3-4-16,0 5-5 15,0 0 1-15,0 0 7 16,0 0-13-16,0 0-13 16,0 0-19-16,0 0-5 15,0 0-26-15,0 0-30 0,0 0 72 16,0 0 29 0,0-9 6-16,0-1 3 0,6-3-3 15,2-1 0-15,0 2 3 16,1-1 1-16,-1-1 0 15,0 0 2-15,-4 0 12 16,1 3 17-16,-5 6 3 16,0 1 2-16,0 4-24 15,0 0-16-15,-3 0-6 16,-17 0 6-16,-9 8 0 16,0 13 2-16,0 4-1 15,7 1 0-15,6 6 2 16,12 2 7-16,4 2 5 15,0 3-1-15,22 3-5 0,16 2-2 16,4 0 12-16,1 0-14 16,-7-4 0-16,-14-11 2 15,-11-6-1-15,-9-13-3 16,-2-4-6-16,0-1 6 16,-2-2 10-16,-21-3-5 15,-4 0-5-15,-4 0-3 16,2-22-6-16,0-10-64 15,8-9-127-15,5-4-180 16</inkml:trace>
  <inkml:trace contextRef="#ctx0" brushRef="#br0" timeOffset="90096.57">24988 9997 692 0,'0'0'239'0,"0"0"-115"15,0 0 5-15,0 0-46 16,0 0-53-16,0 0-23 15,226-70 0-15,-211 70-7 16,-9 0-21-16,-3 0-174 16,-1 0-182-16,3 0-127 15</inkml:trace>
  <inkml:trace contextRef="#ctx0" brushRef="#br0" timeOffset="91097.43">25659 9659 295 0,'0'0'266'0,"0"0"-90"16,0 0-12-16,0 0-45 16,0 0-17-16,0 0-49 15,23-10-30-15,-19 38-17 16,-4 24 15-16,0 30 12 16,-25 23 3-16,-19 22-20 15,-12 16-7-15,-6 6-3 16,-5 1-3-16,3-6 1 15,10-17-2-15,16-19-2 16,22-22 0-16,16-25-73 16,12-28-117-16,34-28-153 15,12-10-385-15</inkml:trace>
  <inkml:trace contextRef="#ctx0" brushRef="#br0" timeOffset="92184.81">26039 10096 130 0,'0'0'111'0,"0"0"-92"16,0 0-19-1,0 0-59-15,0 0 59 0,0 0 12 16,33 0 20-16,-31-4 99 16,-2 2 34-16,0 2-78 15,0-1 34-15,-6-2-54 16,-1 1-9-16,2 2-23 16,5-2 5-16,-2 0 6 15,-1-2 29-15,1-3-14 16,-2 4-44-16,-5-1-8 15,-5 2-9-15,-1 2 0 16,-5 0-1-16,3 0-5 16,1 16 3-16,5 2 1 15,3 5 2-15,8 4 22 16,0 4 12-16,14 1 0 0,17 0-13 16,9 2 14-1,1 0-17-15,-5-2-3 0,-13-2-11 16,-13-4-4-16,-10-8 0 15,-4-1 0-15,-28-10 6 16,-6-5 3-16,-4-2-3 16,4 0 3-16,5-21-4 15,8-4-2-15,13-8-3 16,12-2 7-16,8-8-5 16,27 0-2-16,12-2-3 15,0 3 3-15,2 3 0 16,-9 4 4-16,-7 7-4 0,-10 6 8 15,-14 10 11-15,-9 2 9 16,0 1-12-16,-7 6-11 16,-22-1-5-16,-2 4-1 15,-2 0 0-15,1 9-52 16,8 12-43-16,10-1-68 16,12 0-32-16,2-4-86 15,20-3-47-15,24-10 177 16,12-1 152-16,12-2 9 15,3 0 46-15,-3 0 17 16,-7-5 15-16,-16-12 83 16,-12 0-17-16,-11-2-17 15,-4 3-46-15,-7 2-7 16,-6 5-12-16,-5 6 8 16,0 3 0-16,0 0-50 0,0 0-12 15,-7 0-15-15,-4 3-3 16,4 16 1-16,-2 8-7 15,2 4 7-15,5 5 0 16,2 3-1-16,0 1-1 16,16 0 2-16,8-1 0 15,-2-5 5-15,-5-8 1 16,-7-5-6-16,-8-7 1 16,-2-5 5-16,0-4-4 15,-10-3 3-15,-24-2-1 0,-6 0 8 16,4 0-5-16,7-10-2 15,16-14-3-15,13-5 2 16,0-5-4-16,15-1-19 16,21-4 5-16,11 4-16 15,5 0 28-15,-2 1 2 16,-9 10 0-16,-16 6 4 16,-17 4-4-16,-8 6-3 15,0 0 1-15,-20 4-56 16,-1 4-20-16,2 0-80 15,7 0-213-15,6 0-100 16</inkml:trace>
  <inkml:trace contextRef="#ctx0" brushRef="#br0" timeOffset="92496.78">27057 9854 883 0,'0'0'184'0,"0"0"-126"16,0 0-2-16,0 0-28 16,0 0-28-16,0 0-13 15,0 0 13-15,-29 68 2 16,29-42 2-16,0-9-4 16,0-4-12-16,2-13-8 15,12 0 20-15,-1-8 25 16,1-18-10-16,-4-6-6 0,-3 1-7 15,-7 4 8-15,0 8-10 16,0 12-1-16,-7 7-3 16,-13 0-3-16,1 7-44 15,0 19-76-15,9 3-109 16,7-7-351-16</inkml:trace>
  <inkml:trace contextRef="#ctx0" brushRef="#br0" timeOffset="92733.77">27710 9675 1025 0,'0'0'179'16,"0"0"-120"-16,0 0-59 16,0 0-16-16,0 0 16 0,0 0 7 15,-124 269-7-15,66-161 4 16,-7 15 4-16,-11 3 35 15,-14 3-6-15,1 2-21 16,0-3-7-16,12-17-2 16,12-14-7-16,18-19-25 15,22-23-131-15,23-30-282 16</inkml:trace>
  <inkml:trace contextRef="#ctx0" brushRef="#br0" timeOffset="92979.66">27887 10345 44 0,'0'0'801'0,"0"0"-765"16,0 0-27-16,0 0-1 16,0 0 16-16,0 0-19 15,-58 108 4-15,91-108 24 16,0-2 39-16,-4-19 6 15,-12-2 1-15,-9 5-21 16,-8 1-54-16,-12 8-4 16,-25 1-43-16,-15 8-107 0,-6 0-76 15,-4 0-435 1</inkml:trace>
  <inkml:trace contextRef="#ctx0" brushRef="#br0" timeOffset="93813.78">25987 11081 280 0,'0'0'262'15,"0"0"-113"-15,0 0-14 16,0 0-19-16,0 0 7 16,0 0-13-16,-150-60-21 15,175 56-25-15,42 2-61 16,36 0 25-16,28 2-16 15,27 0-7-15,27-2 2 16,25-5-6-16,16-7 1 16,-8 0 6-16,-25-2 26 0,-32 4-5 15,-43 4-15 1,-33 4-5-16,-31 3 2 0,-25 1-5 16,-17 0-6-16,-12-3-7 15,0-3 0-15,-8-6-17 16,-32 0 0-16,-16-2-63 15,-18 4-113-15,-8 0-168 16</inkml:trace>
  <inkml:trace contextRef="#ctx0" brushRef="#br0" timeOffset="94182.33">22199 9065 84 0,'0'0'196'0,"0"0"-196"15,0 0-258-15</inkml:trace>
  <inkml:trace contextRef="#ctx0" brushRef="#br0" timeOffset="94683.19">21306 9293 95 0,'0'0'209'0,"0"0"-109"15,0 0-38-15,0 0-13 16,0 0-9-16,0 0 55 15,-189 7-4-15,189-5-20 16,0 3 22-16,10 2-37 16,42-2-8-16,39-2 53 15,49-3-19-15,45 0-24 16,32-17-13-16,28-4-21 0,9 3-7 16,0 1-1-16,-9 0-12 15,-31 7-2-15,-33 3 2 16,-45 4 10-16,-38 3-2 15,-42 0-3-15,-29 0 5 16,-23 0 6-16,-4 0-18 16,0 0 27-16,0-2-1 15,-11 0-8-15,2 2-4 16,0-2-12-16,9 2-1 16,0 0-3-16,0 0-2 15,0 0-2-15,0 0-12 16,-11 0-47-16,-16 16-132 0,-18 0-39 15,-13-5-158-15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7T04:19:35.7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2035 14163 455 0,'0'0'137'0,"0"2"-120"16,0-2 18-16,0 0 41 16,0 0 3-16,0 0 18 15,0 0-1-15,0 0-8 16,2 0-4-16,0 0-11 15,0 0-22-15,2 0-19 16,6-11-16-16,1-10 6 16,3-9-18-16,-3-4 3 15,-5-2-7-15,-4 2 0 16,-2 2-7-16,0 6-10 0,-11 7 13 16,-20 11-1-1,-14 8-4-15,-13 2 3 0,-9 30 3 16,-4 12 3-16,3 12-1 15,4 3 1-15,14-1 0 16,14-2 0-16,18-2-2 16,16-1 1-16,2-4 0 15,29 1-13-15,17-1-18 16,8-3 32-16,-5-4 11 16,-15-2-10-16,-12-8-2 15,-13-4 0-15,-9-1-15 16,0-6 14-16,-23-3 2 0,-21-4 2 15,-12-6-1 1,-4-8 3-16,0 0-1 16,6 0-2-16,14-3 3 0,7-14 4 15,12 5-8-15,11 0 8 16,3 8 0-16,7 4-8 16,0-1 0-16,0 1-17 15,0 0-67-15,11 0-56 16,9 9-38-16,4 5-199 15</inkml:trace>
  <inkml:trace contextRef="#ctx0" brushRef="#br0" timeOffset="568.21">2020 14592 515 0,'0'0'374'0,"0"0"-258"16,0 0-50-16,0 0 9 15,0 0-30-15,0 0-34 16,21 0-8-16,-3 0 1 15,3 0 21-15,3-10-12 0,2-2-6 16,1-10 2-16,0-2-5 16,0-3-1-16,-2 1-3 15,-6-8-23-15,-3 5-19 16,-7 0 6-16,-5 5 16 16,-4 6 17-16,0 4-7 15,0 7 10-15,0 7 1 16,-17 0 23-16,-10 0-24 15,-8 16-4-15,-8 9 4 16,-2 8 1-16,0 7 8 16,-1 8 20-16,5 10-6 15,10 6-2-15,10 4 12 16,11-6-14-16,10-12 3 0,0-14-17 16,4-11 8-16,19-11 8 15,1-8-5-15,12-6-7 16,9 0 13-16,8-24-1 15,7-18-14-15,2-13-7 16,-4-5-70-16,-8 2-62 16,-8 6-25-16,-11 11-93 15,-4 14-126-15,-5 10 86 16,-5 12 138-16</inkml:trace>
  <inkml:trace contextRef="#ctx0" brushRef="#br0" timeOffset="1768.28">2512 14506 1 0,'0'0'75'16,"0"0"-32"-16,0 0 19 15,0 0 30-15,0 0 56 0,0 0-32 16,4 98-26-16,-4-88-1 16,0-4-42-16,0-2-14 15,0-2 22-15,0-2-24 16,0 0-13-16,0 0 1 16,0 0 12-16,0 0 14 15,2-4 7-15,-2-14-13 16,3-2-37-16,-3-3-1 15,0 2 4-15,0 1-2 16,0 2-3-16,0 6 3 16,-5 2-3-16,-1 6 3 15,2-1 19-15,-4 2 8 16,-1 3-8-16,-7 0-12 16,-3 0-10-16,-4 14-4 0,1 8 1 15,-2 3 3-15,2 4 2 16,-1 9 4-16,6-1-3 15,1-2-3-15,7 1 1 16,2-8 3-16,4-3-4 16,3-10 0-16,0-3-2 15,0-6-3-15,0-1 4 16,0-5-8-16,12 0 9 16,8-15 19-16,4-16-19 15,1-14-41-15,-2-1-5 0,-6 2-27 16,-5 5 11-1,-4 12 62-15,-3 13 0 16,-3 4 5-16,0 6 8 0,-2 1 26 16,0 3-8-16,0 0-28 15,0 0-3-15,0 3-17 16,0 17 1-16,0 15 16 16,0 0 14-16,0 5 2 15,0 1-5-15,0-6 2 16,0-3-2-16,0-6-2 15,7-3-2-15,0-11-1 16,1-2-6-16,-3-10-1 16,3 0 1-16,4 0 10 15,3-18 20-15,8-17-22 16,1-11-8-16,3-2-19 0,-2 4 5 16,-3 7-3-1,-4 14 14-15,2 7 2 0,-7 8 1 16,-2 6 0-16,-4 2 13 15,-2 0-13-15,-1 14-9 16,3 16 9-16,-1 10 18 16,-4 4-2-16,-2 2-2 15,0-6-9-15,0-8 5 16,0-1 0-16,0-9 0 16,0-8-6-16,0-9 2 15,0-3-3-15,0-2 3 16,0 0 12-16,0-7 0 15,5-25-18-15,15-11-29 16,5-7-25-16,-1 1 29 16,5 8-13-16,-6 5 15 0,-2 9 21 15,-2 15-1-15,-6 1-5 16,3 9 16-16,-3 2-6 16,1 0 2-16,-4 13 1 15,1 8 12-15,-6 16 6 16,-5 2 6-16,0 1-11 15,0 0-2-15,-3-8-3 16,-3-5 1-16,-1-9-6 16,3-10-5-16,2-2 1 15,0-6 0-15,2 0 1 16,0 0 8-16,0-10 7 16,0-12-20-16,2-13-25 0,13-2 11 15,8-4 6-15,-1 1 2 16,3 4-3-16,-1 6 7 15,-4 4 2-15,0 12-1 16,-5 3 1-16,-3 10-2 16,-1 1 2-16,0 0-8 15,-2 14 1-15,-2 10 7 16,-1 12 8-16,-6 0 11 16,2 5-8-16,-2-2-4 15,0 1 1-15,0-12-7 0,0-1 2 16,0-6-3-1,5-12-61-15,7-6-59 16,3-3-230-16</inkml:trace>
  <inkml:trace contextRef="#ctx0" brushRef="#br0" timeOffset="3097.18">3426 14740 872 0,'0'0'69'0,"0"0"-69"16,0 0 0-16,0 0 21 15,0 0 36-15,0 0-8 16,54-49-38-16,-39 8-1 0,1-5-10 16,-5-4-6-16,-1-4-14 15,4 0-4-15,-5-4-24 16,0 3-13-16,0 3 36 15,-5 6 25-15,-1 11 7 16,1 6 3-16,-4 9 14 16,2 10-7-16,-2 3 5 15,0 7-1-15,0 0-21 16,0 0-32-16,0 7 25 16,0 13 7-16,-4 8 21 15,-5 4 5-15,-5 8 7 16,1 8-5-16,-1 7 11 0,-3 6-6 15,1 4 11-15,3 0-22 16,-1 0-6 0,10-6-2-16,4-16-4 0,0-11-9 15,4-10-1-15,21-10 4 16,4-10 0-16,4-2 19 16,3-10-14-16,2-21-9 15,2-10-37-15,0-13-25 16,1 1 9-16,-6 4 11 15,-6 5 21-15,-6 7 17 16,-10 10 4-16,-5 6 0 16,-1 7-1-16,-7 6-2 15,0 7 2-15,0-2-14 16,0 3-29-16,0 0 33 16,-9 0 11-16,-6 0 0 0,-5 12-3 15,-1 2 3-15,4 7-1 16,-3 1 3-16,1 6 1 15,2 4 28-15,1 4-15 16,3 6 4-16,5-1-13 16,3-6 8-16,2-3-11 15,3-14-3-15,0-4 0 16,0-6 1-16,16-8 5 16,9 0 26-16,6-13 0 15,5-22-10-15,1-11-14 16,4-5-8-16,-3 2-1 15,-1 7 0-15,-3 9 1 0,-3 14-1 16,-6 9-1-16,-5 10-1 16,-3 0-6-16,-5 0-2 15,-1 26-8-15,-11 10 5 16,0 0-1-16,0 6 14 16,-7 2 9-16,-15-2-3 15,-5-2-5-15,-7-6-1 16,5-9 0-16,5-14 9 15,9-8-9-15,5-3 0 16,6-5 37-16,4-17-24 16,0-5-8-16,0 0 27 15,0 6 3-15,4 6 0 16,1 7 6-16,0 8-17 0,-3 0-20 16,0 0-4-16,9 4-12 15,3 15 12-15,1 10 0 16,3 3 3-16,-5-8 1 15,1-2-3-15,-5-5 6 16,-3-7-5-16,3-6-1 16,-2-3 3-16,6-1-3 15,7-1 9-15,3-21-3 16,8-19-7-16,0-13-1 16,3-2-17-16,1-6-1 15,-4 4-8-15,3 5-2 16,-1 6 16-16,-2-1 13 15,-2 10 1-15,-6 7 5 0,-10 13 17 16,-9 10 5-16,-4 8-4 16,0 0-24-16,0 4-17 15,-24 18 13-15,-5 10 4 16,2 3 0-16,9-1 0 16,12-6-1-16,6-5 1 15,0-4-8-15,4-5 6 16,16-1 2-16,5 4 0 15,-1 1 5-15,-6 0 0 16,-5-1-3-16,-3-3-1 16,-10 5 1-16,0 1 4 15,-12 4 4-15,-15-2-7 16,-1-8-3-16,-1-10-12 16,0-4-30-16,9-13-116 0,17-28-287 15</inkml:trace>
  <inkml:trace contextRef="#ctx0" brushRef="#br0" timeOffset="5352.47">5011 14580 149 0,'0'0'266'0,"0"0"-86"15,0 0-51-15,0 0 8 16,0 0-32-16,0 0-26 16,8-10-42-16,4-8-19 15,1 0-7-15,1-4-2 16,-1-5-3-16,0 0-6 16,-2-1 3-16,-2 2-3 15,0 5-11-15,-6 12 11 16,-1-1 1-16,0 8 0 0,-2 2-1 15,0 0-15-15,0 0-17 16,0 3-9-16,0 22 41 16,-7 5 5-16,-4 4 12 15,0 6 0-15,-1 2 7 16,4 0-14-16,3-4 1 16,3-4-5-16,2-5 2 15,0-14-4-15,0-1 0 16,0-10-4-16,0-4-5 15,7 0 5-15,15-14 34 16,5-20-14-16,4-10-8 16,1-1-7-16,-3 6-4 15,-6 9 5-15,-4 9-3 0,-9 12 1 16,-2 4-3-16,-2 5 9 16,5 0-6-16,3 0-1 15,1 17-2-15,3 7 3 16,-3 5-2-16,-3 5 4 15,-1 1-4-15,-5-9-1 16,1-6 7-16,-2-4-2 16,0-9-3-16,-3-7 4 15,4 0-2-15,5-3 0 16,5-21 11-16,-1-8-16 16,1-1-12-16,-5-6-35 15,-1 3 5-15,-6 0 7 0,-2 6 35 16,0 4 0-16,0 10 22 15,1 7 35-15,-3 5 8 16,2 4-19-16,-2 0-31 16,2 0-15-16,4 0-15 15,4 14 5-15,3 8 10 16,7 5 2-16,-3-1-1 16,6-2-1-16,0-6 0 15,1-4 0-15,-2-7 1 16,5-7 1-16,0 0-2 15,4 0-11-15,2-14-21 16,0-11-1-16,2-3-13 16,-7 0-3-16,-1 5 28 15,-7 11 17-15,-7 4 1 16,-3 8-3-16,-4 0 6 0,1 0 6 16,-1 13 32-16,2 6-16 15,-4 6 0-15,0 1 2 16,-2-2-7-16,3-7-9 15,-3-5-1-15,0-5-3 16,-2-3 1-16,2-4-1 16,-2 0 3-16,0 0 7 15,0 0 1-15,2-16-15 16,-2-8-5-16,0-8-29 16,0 2-24-16,0 0 3 15,0 0 15-15,0 2 23 16,0 3 16-16,-4 9 2 0,2 6 11 15,-3 8 50 1,1 2-36-16,-2 0-20 0,-8 0-2 16,-6 23 5-16,-4 7-3 15,-3 5 5-15,2 7 0 16,5 1-2-16,2-1-4 16,12-4-4-16,4-4-1 15,2-4-3-15,0-11 3 16,0-5-5-16,6-5 5 15,5-9 5-15,5 0 17 16,4-18-22-16,4-12-14 16,3-10-28-16,0-4-33 15,-2 2-4-15,-6 3 23 16,-1 9 53-16,-3 9 3 16,-3 7 1-16,-3 6-1 0,-7 3 27 15,-2 5 23-15,0 0-27 16,0 0-11-16,0 2-10 15,0 20 34-15,-2 9 11 16,-7 5-24-16,3 2-4 16,-2 2-11-16,8-2-1 15,0-8 1-15,0-11-6 16,0-7-2-16,0-7-4 16,10-5 4-16,5 0 16 15,5-12-5-15,5-16-11 0,4-12-36 16,2-1-46-1,-2 2-19-15,-3 3 8 0,-5 7 47 16,-7 8 46-16,-6 8 1 16,-6 8 33-16,0 2 48 15,-2 3-26-15,0 0-51 16,0 5 10-16,3 15-14 16,1 4 27-16,8 3-15 15,1-1-10-15,5 1 0 16,1-5 1-16,2-10 4 15,-1-3-6-15,-3-9 3 16,4 0 6-16,-1-7 3 16,-9-15-14-16,0-7-9 15,-7 3-25-15,-2-4 25 16,6 4-17-16,-4 6 26 0,0-1 4 16,-2 2 22-16,1 7 11 15,1 6 1-15,-2 2-13 16,-2 4-9-16,0 0-14 15,0 0-2-15,0 9-16 16,0 16 14-16,0 16 2 16,0 13 14-16,-9 18-3 15,-6 18-4-15,-1 12 0 16,-4 2-2-16,-2 2-1 16,-2-8 5-16,-1 0-6 15,-2-4 0-15,2-15 6 16,4-6 4-16,0-15-7 0,3-14 0 15,5-12-2-15,2-10 2 16,2-9-4-16,7-8 2 16,2-5-1-16,0 0 1 15,0 0 1-15,-3 0 21 16,-1 0 12-16,-5-14-1 16,-4-12-17-16,-5-13-16 15,2-10 0-15,5-5-2 16,11-11-2-16,0-8-1 15,16-5-9-15,17-5-5 16,10 3-2-16,-3 7-1 16,-1 10 5-16,-4 8-1 15,-12 7 0-15,0 8-14 0,-5 7 0 16,-3 4-26 0,4 5-28-16,-2 2-97 0,5-2-114 15,5-4-437-15</inkml:trace>
  <inkml:trace contextRef="#ctx0" brushRef="#br0" timeOffset="6462.13">7002 14708 492 0,'0'0'236'0,"0"0"-45"16,0 0-92-16,0 0-39 15,0 0-34-15,0 0-18 16,0 0 4-16,115-228 17 0,-81 178-19 15,-1-6-9 1,-6-2-1-16,-3-7 0 0,-4 5-3 16,-9 3 3-16,-1 10 3 15,-8 15 4-15,-2 10 11 16,0 11 33-16,0 10-8 16,0 1-24-16,0 0-19 15,0 0-15-15,-7 12 0 16,-11 17 15-16,-6 14 1 15,-1 6-1-15,3 9 0 16,2 0 0-16,4 5-3 16,7-1 3-16,5-3 4 15,2-5 3-15,2-1-2 0,0-7-2 16,0-8-3-16,13-4 1 16,7-10 0-1,3-9 3-15,1-7-2 0,0-8 3 16,1 0 3-16,-3-4-3 15,3-20 5-15,4-10-9 16,-2-4-2-16,-1-4 3 16,3-1-2-16,-5 8 2 15,-1 5-2-15,-6 4 0 16,-1 12 1-16,-7 1-1 16,-5 10 3-16,-4 3 3 15,0-2 10-15,0 2-2 0,0 0-14 16,0 0 0-16,0 0-15 15,-6 18 6-15,-11 14 9 16,-4 16 0-16,1 11 1 16,7 2 1-16,4-1-2 15,9-7 1-15,0-18-1 16,13-8 0-16,16-13 5 16,5-10 4-16,3-4 1 15,2-17 0-15,-6-19 0 16,-8-6-7-16,-10-6 1 15,-11 0-4-15,-4 2 0 16,0 6-5-16,-17 8 1 16,-8 6-1-16,-4 10 3 15,-6 6-4-15,-6 8 1 16,-3 2-12-16,1 0-67 0,5 14-148 16,7 0-174-16</inkml:trace>
  <inkml:trace contextRef="#ctx0" brushRef="#br0" timeOffset="6713.12">7108 14377 137 0,'0'0'922'0,"0"0"-805"15,0 0-54-15,0 0-20 16,0 0-29-16,0 0-5 0,295-88 13 15,-229 74 1-15,-10 0-19 16,-14 0 0-16,-13 6 3 16,-8-2-3-16,-13 6-3 15,-1 2-1-15,-7 2-44 16,3 0-90-16,-3 0-254 16,0 0-405-16</inkml:trace>
  <inkml:trace contextRef="#ctx0" brushRef="#br0" timeOffset="10340.85">8684 14587 419 0,'0'0'179'15,"0"0"-25"-15,0 0-61 16,0 0-3-16,0 0-37 16,0 0-33-16,18-21-11 0,-18 21-9 15,0 0-3 1,0 0-8-16,0 4-4 0,0 13 15 16,0-3 6-16,3 3-3 15,-1-7 3-15,0-2-4 16,0-6 1-16,-2-2 2 15,2 0 6-15,0 0 8 16,3-16 8-16,1-14-25 16,-1-7 0-16,-2 2-2 15,-3 3-2-15,0 3 1 16,0 6 0-16,0 5 1 16,-8 8 28-16,0 6-16 15,-5 4 35-15,-3 0-32 16,-9 9-14-16,-6 19-1 0,-1 7 12 15,3 6-10-15,4 6 19 16,2 3 4-16,11-2-19 16,10 2 0-16,2-10-1 15,2-4-5-15,23-9 4 16,6-9-5-16,2-14 4 16,4-4 14-16,-2-3-12 15,1-20 3-15,-3-16-8 16,1-3-18-16,-1-8-12 15,0-2-19-15,-4 6-14 16,-4 7 18-16,-2 13 41 16,-6 9 1-16,-3 5-2 15,-6 7 1-15,-3 5 0 0,-3 0 2 16,-2 5 2 0,0 19 0-16,0 5 55 0,0 12 3 15,0 1-38-15,-2 2-8 16,-5-4 4-16,3-8-11 15,2-10 4-15,2-5-9 16,0-8 0-16,0-7-3 16,0-2 1-16,6 0 2 15,10 0 25-15,4-6-14 16,2-12-11-16,-1-14-30 16,0-4-32-16,-3-6-11 15,-5-4 11-15,-1 0 21 0,-8 4 11 16,-4 3 25-1,0 11 5-15,0 9 8 0,-4 8 17 16,-10 9 44-16,-5 2-49 16,-8 7-17-16,-2 18 3 15,0 10 9-15,2 4 15 16,4 2-21-16,8 5 6 16,6-4-3-16,7-2-10 15,2-8 1-15,0-8-6 16,9-8 6-16,15-7-1 15,5-8 6-15,7-1 9 16,6-5-3-16,3-21-14 16,0-11-4-16,1-3-40 15,-1-6-9-15,-5 4 24 16,-7 10 27-16,-10 4 2 0,-7 16 0 16,-12 4 2-16,-2 8 5 15,-2 0-7-15,0 12-9 16,0 18 9-16,0 11 61 15,-4 5-36-15,-8 0-5 16,4-5-2-16,-1-4-7 16,1-14-3-16,6-6-2 15,0-7-3-15,2-10 0 16,0 0 1-16,0 0 6 16,0-7 3-16,10-18-3 15,14-16-10-15,2-2-8 16,3-3-4-16,3 5-10 0,-3 7 5 15,-3 2 10 1,-1 10 7-16,-10 10-1 0,-3 5 1 16,-3 7-9-16,-5 0 8 15,2 0 1-15,2 20 8 16,-4 4 22-16,-2 10-15 16,-2 1-6-16,0-3 2 15,0-2-7-15,0-8-1 16,0-4-2-16,0-12-1 15,0 2-1-15,0-8 1 16,0 0 2-16,0 0 11 16,3 0 2-16,7-23-4 15,9-12-11-15,5-5-13 16,5-1-3-16,5 2 1 16,-1 3-20-16,0 7 0 0,-4 5 24 15,-4 11 8 1,-10 6 3-16,-1 5-1 0,-3 2 1 15,-3 0-2-15,2 11 2 16,1 12 21-16,-5 6 6 16,6 5 0-16,-8 2 3 15,-1 1-9-15,-1-2-7 16,0-1-2-16,0-7-2 16,0-12-4-16,3-7-3 15,-3-4 1-15,0-4-1 16,10 0 4-16,5-22 8 15,5-12-8-15,10-4-7 0,-8 0-21 16,3 4-25-16,-6 4-19 16,-8 8-39-16,-5 5 53 15,-4 7 44-15,-4 7 7 16,0 1 2-16,0 2 35 16,0 0 17-16,0 0-2 15,0 0-14-15,0 0-9 16,0 0-13-16,0 0 0 15,0 0-1-15,0 0 3 16,0-2-6-16,0 0-8 16,0-3 1-16,0 5 10 15,0 0-6-15,0 0-1 16,0 0-3-16,0 0-5 0,0 0-5 16,0 9-8-16,0 17 3 15,-4 14 9-15,-7 6 1 16,3-5 0-16,0 0 0 15,2-7 1-15,4-12 1 16,0-8-2-16,-3-6 1 16,5-8 0-16,0 0 0 15,0-3-1-15,9-26 0 16,11-9-2-16,5-4-7 16,-4 2-3-16,2 6-15 15,0 6 12-15,-3 6 11 16,2 6-6-16,-2 4 8 0,-3 7 1 15,-1 5 1-15,-3 0 1 16,-1 5 2-16,1 19 3 16,-7 5 9-16,-2 10-5 15,-4 3 0-15,0 0-6 16,0-3 6-16,-6-10-5 16,0-9-3-16,1-10 1 15,5-6 1-15,0-4-2 16,0 0 2-16,0-5 7 15,11-22-7-15,12-9-4 16,2-8-5-16,-3 4-7 16,0 1-5-16,0 5 11 15,1 9 5-15,-1 4 1 0,-4 8-6 16,-2 7 2 0,-3 1 1-16,-7 5-3 0,4 0 0 15,-6 9 3-15,0 15 3 16,-2 6 12-16,-2 6 5 15,0 1-10-15,0-2-1 16,0-1-2-16,0-10-1 16,0-7-2-16,0-4-1 15,0-11 4-15,5-2-2 16,11 0 3-16,3-6 4 16,4-16-9-16,2-10-2 15,-3-7-20-15,5-2-10 0,-3 1-16 16,-2 0 12-1,-4 6 14-15,-7 10 17 0,-2 6 5 16,-5 4 2-16,1 7 18 16,-2 5 5-16,-3 2-7 15,0 0-12-15,0 0-6 16,0 5-9-16,0 13 9 16,0 1 5-16,-10 4-2 15,4 5 0-15,-1 2-3 16,1 4 6-16,-2-4 4 15,6 3-2-15,2-8-3 16,0-4-5-16,0-9 2 16,0 1 0-16,12-9 3 15,7-4 1-15,2 0-2 16,1-22-4-16,-1-8-19 0,-2-6-1 16,-1-2 0-16,-1-3 0 15,4 4 10-15,-1 4 7 16,-3 8 1-16,-3 9 1 15,-7 8 0-15,-5 4-1 16,-2 4 1-16,0 0 1 16,0 0-18-16,0 18 18 15,0 1 17-15,-9 8 2 16,-2 3-11-16,2-2 4 16,3 2-3-16,1 0 6 15,3-6-12-15,2-6-3 16,0-6 2-16,0-2-2 15,0-6 0-15,13-4 2 0,3 0 4 16,6-4 5-16,2-15-4 16,5-10-3-16,0-5-4 15,0-5-10-15,-2 4 0 16,-4 5 4-16,-2 10 5 16,-7 10 0-16,-7 6-1 15,-3 4-3-15,-2 0-11 16,0 10 2-16,1 14 14 15,-3 10 4-15,0 6 7 16,0 0 1-16,0 1-2 16,0-10-2-16,0-1 1 15,0-12-2-15,0 0-6 0,0-14 0 16,0-1 2-16,0-3 4 16,0-5 3-16,4-24-10 15,10-15-3 1,6-1-22-16,0 1 4 0,0 8-5 15,-3 4 3-15,2 8 18 16,-1 8 3-16,-5 8 1 16,1-2 1-16,-1 7 8 15,-3 3-2-15,0 0 4 16,1 0-9-16,0 5 0 16,-2 11 1-16,2 4 5 15,-5 4 3-15,-1 4 0 16,-3-1 2-16,-2-4-5 15,3 0-5-15,-1-8 0 0,5-4-2 16,-1-4 3-16,3-7 3 16,3 0 0-16,0 0 1 15,5-7 0-15,-2-16-7 16,5-9-5-16,0-5-3 16,2-2-9-16,1-1-3 15,-3 0 6-15,-1 6 14 16,2 3-4-16,-3 7 5 15,-5 7-1-15,-7 2 4 16,-3 11 8-16,-3 0 8 16,0 4-5-16,0 0-15 15,0 0-3-15,0 14 2 16,-7 8 1-16,-6 4 10 0,1-2-5 16,2 1-1-16,3 1 3 15,0 2 5-15,5-3 3 16,2 4-4-16,0-1-2 15,0-4-2-15,0-4-4 16,5-4-2-16,14-6 0 16,12-10 5-16,5 0 1 15,3-14-7-15,-6-20-35 16,-8-11-37-16,-4-1-83 16,-5-12-221-16,-5 0-443 15</inkml:trace>
  <inkml:trace contextRef="#ctx0" brushRef="#br0" timeOffset="10574.79">11917 14021 507 0,'0'0'328'0,"0"0"-261"15,0 0-13-15,0 0-9 16,0 0 14-16,0 0-31 16,0 0-1-16,-7 94 2 15,16-90 29-15,2-4-2 16,2 0-8-16,-1-9-23 15,-4-8-11-15,-3-5-9 16,-5-1-5-16,0 5-4 16,-13 9-27-16,-14 9-6 15,-2 0-29-15,-2 0-34 16,6 13-42-16,14-2-290 16</inkml:trace>
  <inkml:trace contextRef="#ctx0" brushRef="#br0" timeOffset="12440.47">11959 14362 249 0,'0'0'318'0,"0"0"-193"16,0 0-74-16,0 0-19 16,0 0-21-16,0 0 30 15,4 12-3-15,3-3-8 16,-3 8-20-16,1-2 15 16,-2 2-5-16,1-1 2 15,-2-2-15-15,0-5 4 16,-2-4-7-16,2-5-2 0,-2 0 5 15,5 0 10-15,-1-12 22 16,0-15-21-16,2-1-17 16,-4 2 1-16,-2 5 0 15,0 4-2-15,0 9 2 16,0 3 9-16,0 5 21 16,0 0-15-16,0 0-17 15,0 0-22-15,-8 0 17 16,-5 11 5-16,-2 10 3 15,-5 1 1-15,2 5 2 16,5-3 2-16,1 7 7 16,8-4 1-16,4 4 2 15,0-3-17-15,0-2 9 0,9-2 1 16,13-6-9-16,9-7 12 16,8-11-5-16,7 0 0 15,8-13-7 1,4-20-2-16,2-6-25 0,-6-3-25 15,-6 2 6-15,-7 4 7 16,-10 6 21-16,-7 7 15 16,-6 11 1-16,-7 4 5 15,-2 8 22-15,0 0-14 16,-3 0-6-16,3 8 4 16,1 13 41-16,-6 1-22 15,-2 2-9-15,-2-2-4 16,2-5-9-16,-2-6-6 15,0-5 0-15,2-4 0 0,-2-2-1 16,0 0 8-16,0 0-2 16,0 0-1-16,7 0 1 15,0 0 0-15,2-8-7 16,2-6-6-16,-5-4 2 16,4-2-7-16,-6-2-21 15,-4 2 16-15,0-1-1 16,0 9 8-16,0 4 8 15,-6 6-1-15,-17 2 2 16,-4 0 0-16,-6 20-3 16,-3 10 0-16,3 2 3 15,2 7 0-15,6-3 0 16,11-4-1-16,8-5-6 0,6-8-2 16,0-7 9-16,0-6 2 15,6-6 4-15,13 0 6 16,3 0-12-16,3-14-7 15,-4-9-56-15,2-2-32 16,-1 1-48-16,-2-5-21 16,-2 10 139-16,-7 9 25 15,-1 0 68-15,-6 10 53 16,-2 0-77-16,0 14-32 16,0 18 21-16,3 4 51 15,1 4-44-15,6-8-18 16,3-6-4-16,5-10 0 15,5-11-3-15,0-5 7 16,3 0 1-16,1-25-8 0,-2-8-4 16,-3-6-4-16,-1-3-7 15,-4-5-25-15,0-3-14 16,-3-4 4-16,-3-8 6 16,-3 2 13-16,2 4 12 15,-3 10 4-15,-1 11 3 16,2 12 3-16,-3 11 11 15,-3 6 23-15,-2 6 2 16,-2 0-23-16,0 0-19 16,0 0-2-16,0 9-16 15,0 20 18-15,-6 7 6 0,-11 8 2 16,-2 2-3 0,-1 5-1-16,-3-5 15 0,4 3-2 15,-2-5-4-15,8 1 8 16,6-9-13-16,7 0 0 15,0-4-3-15,2-8-5 16,16-6 4-16,5-8-3 16,4-10 9-16,4 0-2 15,0 0-8-15,2-23-2 16,-4-9-20-16,-2-1-11 16,-5-4-12-16,-6 2-6 15,-3 0 26-15,-4 2 16 0,-2 2 9 16,-5 5 0-1,0 8-1-15,-2 8 2 0,0 0-1 16,0 7 0-16,-6 3-4 16,-10 0 2-16,-4 0-1 15,2 7 3-15,0 7 1 16,7 0 20-16,5 4-6 16,1 7-2-16,5 3 2 15,0 7 0-15,2 6 2 16,16-1 2-16,0-5-5 15,2-1-7-15,0-11 1 16,0-11-1-16,1-12-4 16,0 0-3-16,-1-16-13 15,1-17-39-15,-8-11-126 16,-5-2-250-16</inkml:trace>
  <inkml:trace contextRef="#ctx0" brushRef="#br0" timeOffset="12652.35">12684 14225 914 0,'0'0'242'16,"0"0"-151"-16,0 0-79 16,0 0 51-16,0 0-31 15,0 0-24-15,386-129-5 16,-355 120-1-16,-12 5-2 15,-12 1-22-15,-7 3-57 0,0 0-143 16,0 0-187-16</inkml:trace>
  <inkml:trace contextRef="#ctx0" brushRef="#br0" timeOffset="13670.28">13822 14464 143 0,'0'0'123'0,"0"0"-21"16,0 0-37-16,0 0 33 16,0 0-37-16,0 0-20 15,12 88-16-15,-12-76-10 16,0-1 0-16,0-6-9 0,0-1 1 16,0-4 7-16,0 0-5 15,0 0 6-15,0 0 46 16,0-18 71-16,0-8-109 15,2-6-15-15,0 0-5 16,-2-5-1-16,0 7-1 16,0 4 0-16,0 8 25 15,0 8 16-15,-2 2 26 16,-4 6-36-16,-8 2-28 16,-1 0 6-16,-10 12-10 15,-4 14-2-15,0 9 2 16,2 5 11-16,2-1-5 15,6 4 3-15,5-3-9 16,7-4-2-16,5-7 1 0,2-2 1 16,0-13 0-16,5-6 4 15,13-8 12-15,3 0-7 16,4 0 4-16,0-22-4 16,2-5-9-16,-5-8-56 15,0 0-22-15,-4 3-4 16,-3 5-34-16,-1 5 19 15,-5 4 43-15,-3 8 23 16,-4 6 31-16,-2 4 6 16,0 0-6-16,0 14 0 15,0 7 55-15,0 8 59 0,0-1-33 16,0-2-5-16,0-5-4 16,2-6-35-16,10-7-3 15,1-6-2 1,8-2 33-16,1 0-17 0,5-12-16 15,4-15-15-15,-2 2-12 16,-1 1-5-16,-3 2-52 16,-7 0-65-16,-7-1-211 15</inkml:trace>
  <inkml:trace contextRef="#ctx0" brushRef="#br0" timeOffset="15912.74">15013 14379 489 0,'0'0'161'0,"0"0"16"15,0 0-54-15,0 0-23 16,0 0-28-16,0 0-24 15,15-17-19-15,-15 17-8 16,0 0-17-16,0 0-4 16,0 0-9-16,0 5 9 15,0 10 2-15,3 0-1 16,-3 6 1-16,0-2 2 16,0 2-2-16,0-8-4 0,0-4 2 15,0-6 0-15,0-3 1 16,0 0 7-16,0 0 0 15,0-12-5-15,2-13-3 16,0-8-60-16,0 3 48 16,-2 4 4-16,0 6 7 15,0 6-7-15,0 7 1 16,0 7 2-16,0 0 5 16,0 0-3-16,-6 0-25 15,-10 16 28-15,-2 9 2 0,-2 8 14 16,5 2-14-1,4 2 15-15,1 3 0 0,8-2-17 16,2-3 7-16,0-3-17 16,2-6 20-16,17-5-17 15,5-7 14-15,5-8 3 16,7-6 4-16,4 0-14 16,-1-12-36-16,4-17-25 15,-3-12-24-15,-4 1-31 16,-3-6 10-16,-4 8 53 15,-6 6 24-15,-5 9 29 16,-7 10 30-16,-7 8 21 16,0 1 1-16,-4 4-8 15,0 0-44-15,0 4 3 16,0 16 12-16,0 6 61 0,-4 4-27 16,-3-1-20-16,1 0 3 15,2-3-10-15,4 1 2 16,0-8-17-16,0-4 4 15,0-7-6-15,0-4-3 16,2 1 9-16,9-5-5 16,2 0 19-16,5-9-9 15,-2-14-4-15,-1-3-12 16,-4-8-31-16,-4 1-39 16,-5-4 17-16,-2 3 25 15,0 10 23-15,0 2 5 16,0 8 33-16,0 11 13 0,-6 3-7 15,-6 0-8 1,-5 0-25-16,-6 21-3 0,1 6-6 16,-1 5 7-16,8-1-3 15,1 1 2-15,10 3 0 16,2-5-1-16,2-2 10 16,0-5-3-16,0-6-7 15,0-5 1-15,6-2-1 16,10-10 0-16,3 0 16 15,4 0-8-15,4-18-10 16,4-12-8-16,0-2-31 16,-2-8-6-16,-2 5 20 15,-2 6 21-15,-5 9 4 16,-7 6 0-16,-4 6 0 16,-5 8 0-16,-2 0 0 0,2 0-11 15,-2 8 11-15,-2 14 23 16,0 4 17-16,0 6-15 15,0 4-2-15,0-5-9 16,-8 1 3-16,2-6-6 16,4-6-4-16,2-8-5 15,0-9 1-15,0-3 1 16,0 0-1-16,0 0 3 16,2 0-2-16,16-22 2 15,7-12-6-15,-1 0-14 16,-6 5-15-16,0 0-5 15,-7 9 9-15,0 6 18 0,-4 6 7 16,2 4-11-16,-3 4 6 16,-2 0-11-16,3 0-2 15,-2 8 18-15,-3 10 1 16,3 2 24-16,-3 4 1 16,-2 4 0-16,2 0-7 15,-2 0-5-15,0-3-9 16,0-4 2-16,0-7-6 15,0-8 1-15,0-4 0 16,2-2 0-16,-2 0 8 16,4 0-1-16,3 0-6 15,3-19-3-15,5-10-42 16,3-3 9-16,1-3-11 0,4 3 12 16,-1-2 12-16,-1 9 4 15,-2 3 6-15,-3 10 6 16,-5 6 0-16,-4 6-4 15,0 0-7-15,-3 19 15 16,1 12 28-16,-1 9 24 16,0 4-9-16,1 2-10 15,2-6-19-15,0-6-7 16,1-15-1-16,-1-7 2 16,2-7-6-16,4-5 3 15,0 0-2-15,7-24-3 16,5-10-38-16,-2-15-49 15,0-3-19-15,0-1-33 16,0 1 30-16,-3 4 59 0,-5 7 48 16,-1 2 2-16,-3-2 57 15,0 12 31-15,-2 4 11 16,-2 7-17-16,-5 15-17 16,0-4 0-16,-2 7-20 15,0 0-23-15,0 0-12 16,0 0-1-16,0 0-9 15,0 7 0-15,0 19 4 16,-2 11 22-16,-12 16-3 16,-3 10-5-16,-8 24-3 15,-4 17 1-15,-7 12-9 16,-3 9-1-16,-2-6-3 16,7-10 0-16,3-11-1 0,4-9-2 15,5-16 0-15,2-15 1 16,4-19 2-16,6-13-3 15,5-12-8-15,5-9-37 16,0-5-40-16,0-5-39 16,9-31-108-16</inkml:trace>
  <inkml:trace contextRef="#ctx0" brushRef="#br0" timeOffset="17279.89">16125 14656 868 0,'0'0'221'16,"0"0"-101"-16,0 0-73 16,0 0-30-16,0 0-8 15,0 0-6-15,0 0 1 16,232-156-4-16,-217 156-3 16,-7 0 1-16,-6 12-4 15,-2 10-3-15,0-1 9 16,-10 6 3-16,-13 5-1 15,-9-8 5-15,-2-3-2 16,3-1-3-16,7-13-1 16,6-7 0-16,7 0 11 15,4 0-3-15,2 0 12 16,5-14 16-16,0-2-11 0,0 2-10 16,0 5 8-16,0 9 0 15,0-5-4-15,0 5-8 16,0 0-12-16,0 0 0 15,0 0-1-15,3 0-3 16,8 0-3-16,4 10 7 16,12 2 4-16,4-6-1 15,1-3 1-15,3-3-2 16,-2 0-2-16,4-17-15 16,-6-11 2-16,0-11 0 15,-2-7-3-15,-3-3 2 16,-3 1 3-16,-1-5-3 15,-1 2 0-15,-8-2-8 16,-3 3 16-16,0 10 4 0,-6 14 2 16,-1 9 0-16,-1 16 1 15,-2-3 0-15,0 4 2 16,0 0-2-16,0 0-1 16,0 0-6-16,0 12 0 15,0 18 6-15,-11 8 15 16,-5 10-7-16,1 3-2 15,-1 7-1-15,1-9 3 16,5-1-1-16,6-2-1 16,4-1-4-16,0-7 0 15,0-5-2-15,20-10 4 16,3-7-3-16,0-9 2 0,8-7 7 16,1 0-10-16,4-23-6 15,0-7-5-15,-3-4-13 16,0-4-10-16,-4 0-6 15,-2 0-16-15,-7 1 23 16,-6 5 16-16,-6 9 9 16,-4 2 3-16,-1 6 4 15,-3 7 1-15,0 3-1 16,0 0-12-16,0 2 0 16,-15 3 1-16,1 0 2 15,1 0 8-15,4 0 2 16,-3 4 6-16,6 8 14 15,-3 7 12-15,1 12-11 0,-2 10 8 16,3 6-2-16,5 10 2 16,2-1-11-16,0-2-6 15,25-13 0-15,10-10 4 16,7-16 0-16,6-15 1 16,-6 0-10-16,1-25-3 15,-8-11-4-15,-4-4-4 16,-4 0-17-16,-4 2-4 15,-4 6-2-15,-1 6 16 16,0 8 9-16,0 7 1 16,-3 6-6-16,-5 5-3 15,-2 0-15-15,-8 10 15 16,0 16 10-16,0 8 17 0,-6 5 7 16,-15 4-9-1,-1-5 4-15,2-10-8 0,4-8-2 16,6-12-3-16,7-6-2 15,3-2 0-15,0 0 2 16,0-6 12-16,3-26-15 16,14-8-3-16,3-4-11 15,3-2 1-15,1 0-7 16,5 4 0-16,0-1-6 16,0 7 4-16,-3 4 14 15,-5 4 5-15,-7 6 0 16,-8 9 1-16,-4 8 1 0,-2 1 0 15,0 4 11 1,-4 0-12-16,-16 0-1 0,-5 6-1 16,5 10-7-16,2 8 8 15,4 2 4-15,6 9 4 16,6 5-4-16,2 4 7 16,0 2-2-16,8-6 0 15,13 0-7-15,1-14 2 16,5-11 0-16,2-12-4 15,4-3-17-15,3-22-30 16,-3-22-131-16,-2-9-434 16</inkml:trace>
  <inkml:trace contextRef="#ctx0" brushRef="#br0" timeOffset="18927.81">18880 14200 204 0,'0'0'270'16,"0"0"-120"-16,0 0-50 16,0 0-23-16,0 0-1 15,0 0-32-15,-18 0-23 16,7 7-5-16,-5 3 35 0,-1 6-10 15,-3 4-8 1,0 6 2-16,2 4-1 0,2 4-6 16,7 0-19-16,5-3-8 15,4-3 10-15,0-10-9 16,2-4-2-16,14-6 0 16,-1-8 14-16,8 0 10 15,2 0-5-15,-2-28-19 16,2-2-1-16,-7-6-1 15,-7-3-9-15,-4 3-5 16,-7 4 15-16,0 6-2 16,0 6 2-16,0 10-1 15,0 3-8-15,-11 7-1 0,-2 0 6 16,-3 0 5 0,1 5-2-16,-4 13-1 0,6 5 3 15,4-2 10-15,2 1-5 16,7 2-5-16,0 1-1 15,0-1 1-15,14-3 4 16,10 2 1-16,3-5 3 16,2-6 0-16,4-6-5 15,-2-6 0-15,3 0-3 16,2 0-5-16,-5-18-20 16,-2-5-13-16,-5-4 13 15,-6 0 10-15,-1 1 7 0,-5 2-2 16,-3 4 2-1,-2 6 8-15,-7 9-2 0,0 2 2 16,0 3-12-16,0 0-7 16,-5 3 19-16,-10 16 2 15,-1 1 20-15,1 3 21 16,1 0-6-16,3 4-13 16,3-5-3-16,2 1-9 15,6 0-11-15,0-2-2 16,0-4 2-16,0-5 0 15,16-4 10-15,5-4 1 16,0-4-4-16,8 0 1 16,5-10 3-16,0-16-12 15,2-6-4-15,-1 1-13 16,-4-5-8-16,-2 2-11 0,-2 2-1 16,-7 5 20-1,-2 6 17-15,-7 9 0 0,-6 6 4 16,-3 4 32-16,0 2-15 15,-2 0-21-15,0 0 2 16,0 15-2-16,0 6 42 16,0 5-19-16,0 1-7 15,0-2 1-15,0 1-4 16,5-1-2-16,3-6-2 16,1-5-1-16,7-1 0 15,4-8-6-15,6-5-1 16,6 0 16-16,8-4-7 0,2-15-1 15,3-16-9 1,4 1-2-16,-2-4-26 0,-5-7-6 16,-5 0 10-16,-4-5 11 15,-7 2 8-15,-4 0 5 16,-2 7 2-16,-4 10 0 16,-5 7 3-16,-4 9 15 15,-5 9-4-15,-2 5 1 16,0 1-7-16,0 0-10 15,0 0-16-15,-11 14 5 16,-14 8 11-16,1 5 6 16,-3 6-6-16,0 4 0 15,2 9 7-15,4 3 2 16,5 6-8-16,3-6 8 16,6-1-2-16,7-8-7 0,0-5 4 15,0-7-2-15,2-8 4 16,18-8-5-16,5-5 0 15,4-7 0-15,4 0-1 16,2-7-29-16,-1-15-22 16,-3-7-77-16,-9-1-131 15,-8-5-436-15</inkml:trace>
  <inkml:trace contextRef="#ctx0" brushRef="#br0" timeOffset="19115.23">19873 14223 568 0,'0'0'372'16,"0"0"-257"-16,0 0-22 16,0 0 5-16,0 0-31 15,0 0-51-15,0 0-12 16,137-40-4-16,-91 25-11 16,-4 1-37-16,-3 2-87 15,-2 4-117-15,-8 3-251 16</inkml:trace>
  <inkml:trace contextRef="#ctx0" brushRef="#br0" timeOffset="20863.08">20260 14332 198 0,'0'0'378'0,"0"0"-265"15,0 0-57-15,0 0 46 0,0 0-15 16,0 0-33-16,-4 1-6 15,4-1-17-15,0 0-9 16,0 0-5-16,0 0-10 16,0 0 2-16,0 0-3 15,0 0 4-15,0-8-4 16,9-8-6-16,0-4 0 16,-3-4 2-16,-1 2-2 15,-3 2-1-15,-2 6 1 16,0 5 5-16,0 9-4 0,0 0 9 15,0 0-10 1,-11 0 8-16,-9 3-8 0,-5 19 6 16,1 11 3-16,-5-2 10 15,4 8 5-15,3 0 5 16,7 2-7-16,5-3-5 16,10-2-9-16,0-6-7 15,0-8 5-15,16-8-4 16,9-8-2-16,6-6 17 15,5 0-6-15,-1-18-11 16,1-12-18-16,1-5-4 16,2-6-23-16,3 1-13 15,-2 1 8-15,-4 4 31 0,-3 3 16 16,-8 6 3-16,-5 13 0 16,-9 7 4-16,-6 6 17 15,-5 0-18-15,0 0-3 16,0 19 0-16,-5 7 30 15,-11 1-3-15,3 4-2 16,-1 1-3-16,8-6-6 16,6-3-3-16,0 2-5 15,0-7 1-15,0-6 1 16,11-2-6-16,3-4 0 16,3-6 3-16,1 0 0 15,9-9 6-15,-2-14-7 0,-4-3-6 16,2-6-17-16,-7-3-5 15,-5 3 3-15,-1-4-14 16,-5 2 19-16,0 6 9 16,-5 6 4-16,0 10 1 15,0 7 7-15,0 5 24 16,0 0-27-16,-16 0-2 16,-4 17-4-16,-6 5 2 15,1 9 0-15,0-2 1 16,3 1 0-16,7-4 1 15,5-2 2-15,6 1 3 16,4-6-5-16,0 2 5 16,12-6-3-16,9-3-3 15,10-7 8-15,4-5-5 16,2 0 4-16,3-17-4 0,-2-6-4 16,0-12-25-1,0-1 9-15,-5 0-2 0,-4 4-5 16,-2 5 23-16,-10 10 0 15,-3 9 2-15,-9 6 9 16,-3 2 10-16,-2 0-21 16,0 15-13-16,0 8 13 15,-13 12 31-15,-3-1-19 16,1-1 0-16,1 2-4 16,7-5 1-16,3 0-3 15,4-6-1-15,0-4-3 16,0-6-1-16,0-7 3 0,11-7-1 15,5 0 7 1,3 0-1-16,6-23-9 0,6-7 0 16,-2-5-16-16,0 2-2 15,0 2-8-15,-4 9 9 16,-8 8 17-16,-3 2 0 16,-10 8 1-16,-1 4-1 15,-1 0 0-15,0 8-15 16,-2 14 15-16,0 6 18 15,0 2-7-15,0 1-4 16,-7-1-1-16,1-2 0 16,0-6-3-16,2-6 0 15,4-8-2-15,0-4 1 16,0-4 0-16,0 0-2 16,0 0 9-16,16-4-2 0,3-15-7 15,0-4-1-15,6-3-6 16,2-6 1-16,2-3-9 15,0 5 9-15,0 7 6 16,0-1-1-16,-8 7 1 16,-5 7 0-16,-7 6-1 15,-7 4 0-15,3 0-1 16,-2 13 2-16,-3 10 15 16,0 5-2-16,0 2-3 15,0 3-2-15,0-1-5 0,0-4-1 16,0-5 2-1,0-11-3-15,0-1-1 0,0-9 1 16,0-2-1-16,15 0 8 16,9 0 1-16,6-20-3 15,-1-2-2-15,0-2-2 16,2-5-2-16,-4 6-7 16,-2-5-6-16,-2 3 9 15,-5 6 4-15,-3-2-2 16,-3 3 2-16,-3 0 0 15,-5 4 1-15,0 5-2 16,-4 4 0-16,0 1-1 16,0-1 2-16,0 0 1 15,-13 1 0-15,-7 1-1 16,1 3-1-16,-2 0-1 0,-1 0 0 16,1 3-2-16,4 15 4 15,1 4-3-15,3 9-3 16,4 4 5-16,2 6-1 15,7-1 2-15,0-5 4 16,7-2 14-16,17-11-1 16,10-6-3-16,4-15 3 15,4-1-3-15,-1-14-6 16,-1-21-3-16,-5-9-5 16,-6-5-25-16,-4 0-21 15,-12 1-56-15,-4-5-146 16,-4 2-423-16</inkml:trace>
  <inkml:trace contextRef="#ctx0" brushRef="#br0" timeOffset="21284.53">21921 14043 689 0,'0'0'279'0,"0"0"-83"16,0 0-105-16,0 0-56 15,0 0-35-15,0 0-5 16,0 0 3-16,214 142 0 16,-160-60 4-16,-8 6-2 15,-17 3 11-15,-24-1-2 0,-5-4-1 16,-54-4 1-1,-24-7-1-15,-20-11-8 0,-24-3-7 16,-14-10-128-16,-13-3-225 16</inkml:trace>
  <inkml:trace contextRef="#ctx0" brushRef="#br0" timeOffset="22768.46">1206 14304 201 0,'0'0'173'0,"0"0"-8"16,0 0-83-16,0 0-40 0,0 0 70 15,0 0-19-15,13-37-19 16,-13 37-4-16,0 0-13 15,0 0-15-15,0 0-17 16,0 0-8-16,0 0-2 16,-9 3-13-16,-13 24 10 15,-12 13 8-15,-6 18 3 16,-5 35 14-16,3 29-13 16,13 26 4-16,21 12-16 15,8-9-10-15,44-16-1 0,27-23-1 16,25-28 0-1,25-22-23-15,19-25-93 0,0-29-149 16</inkml:trace>
  <inkml:trace contextRef="#ctx0" brushRef="#br0" timeOffset="158918.28">13577 6409 30 0,'0'0'56'16,"0"-5"1"-16,0 1-13 0,0 0 17 16,0 0-18-16,0 1-2 15,0 0 10-15,0 1-6 16,0-1-12-16,0 3 3 15,0-4 0-15,0-1 6 16,0 1-10-16,0-4-6 16,4-2-8-16,-2-4 0 15,4-2-2-15,-4 0-7 0,2-4 8 16,-2-3 2-16,1 4-8 16,-1-1 4-16,0 1-1 15,0 2 11-15,0 2-7 16,0 3-11-16,4 7 5 15,-4-1-1-15,0 3 0 16,0 3 2-16,-2-3-3 16,0 3 0-16,2 0 2 15,-2 0 1-15,0 0-13 16,0 0-3-16,0 0-4 16,0 0-9-16,2 0 11 15,1 8 5-15,-1 1 0 16,0-2 7-16,2-2-7 0,-2-2 1 15,1-3-1 1,-3 0 2-16,2 0-1 0,-2 0 2 16,0 0-2-16,0 0 2 15,0 0 0-15,0 0 10 16,0 0 1-16,0 0 24 16,0-15-8-16,3 1-27 15,-3 1 0-15,2 5-2 16,-2 6 1-16,0 2-2 15,0 0-5-15,-2 28-14 16,-25 25 15-16,-6 19 2 16,-4 7-2-16,13-5-236 15</inkml:trace>
  <inkml:trace contextRef="#ctx0" brushRef="#br0" timeOffset="159924.84">13600 6906 17 0,'0'0'52'16,"0"0"-5"-16,0 0 5 0,0 0-7 16,0 0-8-16,0 0 11 15,13-24-14-15,-13 22 28 16,0 2-2-16,0 0-10 16,0 0-17-16,0 0 1 15,0 0-7-15,0 0 5 16,0 0-4-16,0 0-22 15,0 0-6-15,0 0-9 16,0 15 9-16,0 14 2 16,0 5-2-16,0 2 0 0,-9 2 1 15,2 0 11 1,-3 5 5-16,-2 1-2 16,1-1 1-16,-1 2 3 0,4-5-5 15,-1-4-1-15,3-10 2 16,-2-4-3-16,6-8-3 15,0-6 1-15,2-2-5 16,0-4 5-16,0-2-3 16,0 1 8-16,0-1 7 15,0 3 12-15,0-3 4 16,0 0-5-16,0 0-11 16,0 0-6-16,0 0-9 15,0 3 0-15,0-3-6 16,0 0 4-16,0 0-1 15,0 0-4-15,0 0 1 0,2 0-1 16,2-7-4 0,4 1-60-16,-6-6-160 0,-2-9-242 15</inkml:trace>
  <inkml:trace contextRef="#ctx0" brushRef="#br0" timeOffset="117913.43">29162 7804 193 0,'0'0'128'0,"-2"0"-90"15,2 0-7-15,0 0 39 0,0 0 24 16,0 0-29-16,0 0-32 16,0 0-11-16,0 0 13 15,0 0 2-15,0 0 1 16,0 0-4-16,0 0-2 15,0 0 0-15,0 0-13 16,0 0-2-16,0 0-1 16,0 0-1-16,0 0-8 15,0 0-2-15,0 0 1 16,0 0 1-16,0 0 5 16,0 0 3-16,0 0-3 15,0 0-5-15,0 0 0 16,10-11-7-16,11-4-2 15,-2 5 2-15,4 3-16 0,-3 2 15 16,-5 5-5-16,-1 0 5 16,-5 0-8-16,-3 0 6 15,1 14-1-15,-5 9-4 16,-2 8 3-16,0 10 3 16,-5 2 2-16,-12 7-1 15,-1 5-1-15,-5 1 2 16,2 2 0-16,-2 2 1 15,3-4-2-15,5-6 0 16,7-10 1-16,8-8 2 16,0-9-2-16,0-5 1 15,21-4-1-15,-1-4 2 16,1-7 5-16,0 0 1 16,-3-3 3-16,2 0 6 15,-4-3-8-15,-3-8-5 0,-1-1 1 16,-8-3 0-16,0 1-1 15,1-2-4-15,-3 0 1 16,-2 7-1-16,0 2-3 16,0 2 3-16,0 2-5 15,0 0-2-15,0-1-6 16,0 0 8-16,0 4 4 16,0-3-1-16,0 3 0 15,0 0 2-15,0-1 0 16,0 1-2-16,0 0 2 0,0 0 0 15,0 0-2-15,0 0 0 16,0 0-1-16,0 0 1 16,0 0-1-16,0 0 3 15,0 0-5-15,-5 0 4 16,-1 0 0-16,-1 4 1 16,-2 2-3-16,2 3 5 15,-1 2-5-15,-1 0 5 16,2 2-2-16,-2 1 2 15,3 3 6-15,-3 4-4 16,-1 3-2-16,4 6 3 16,-1 4-3-16,1 7-1 15,-2 3 5-15,-2 9-2 0,1 8-3 16,-5 9 2-16,-3 6 7 16,1 2-5-16,-2 5 0 15,-2-1-1-15,4 2-1 16,-1 1 12-16,1-2 1 15,1 1-8-15,-4 1-1 16,4 1 2-16,-3 2 7 16,1 4-1-16,-1 3-7 15,-1-1 1-15,4-2 9 16,-1-5 3-16,1-3-5 16,-1-1-2-16,5-4-1 15,2-1 8-15,2-3 0 16,3-7-5-16,4-5-6 0,0-5 7 15,0-7-3-15,0-7-7 16,0-2 3-16,4-5-1 16,1-6-3-16,0-3 0 15,-3-3-3-15,-2-7 4 16,2-6 0-16,-2-6 5 16,0-3-8-16,0-3 2 15,0 0 2-15,0 0 4 16,-2 0-4-16,-29-21 2 15,-19-19-9-15,-16-14-1 16,-11-5-76-16,2 1-119 16,6-2-448-16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22T02:53:35.40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1800 1630 218 0,'0'-12'197'16,"0"7"-104"-16,0 5-27 15,0 0-14-15,0 0-22 16,0 0-9-16,0 0-14 16,0 0 2-16,0 0 14 15,-2 0 1-15,-15 0 14 0,-8 17-28 16,-4 1-1-16,-6 5 1 15,-1-2-4 1,-2-1 6-16,2-3-7 0,5-8 3 16,6-1 2-16,10-6 21 15,5-2 6-15,6 0 41 16,2-2 39-16,2-18-39 16,0-8-78-16,0-2 0 15,14-4 0-15,13-2 0 16,8-5-6-16,7-2 6 15,3 1-11-15,2 0-22 16,-4 3-1-16,-6 7 7 16,-8 6 22-16,-14 6 5 15,-5 6 0-15,-6 6 1 16,-4 2-7-16,0 5 8 0,0-2-2 16,0 1 1-16,0 2-1 15,0-2 2-15,0 2-2 16,0 0 0-16,0 0-4 15,0-2 4-15,0 2 11 16,0-2-5-16,0 2 3 16,0 0-2-16,0 0-3 15,0 0 4-15,0 0 2 16,0 0-9-16,0 0 9 16,0 0-10-16,-4 0-4 0,-6 0-23 15,0 26 18 1,-7 17 8-16,2 17 0 15,1 14 1-15,-1 16 3 0,1 10-2 16,1 9-1 0,-2-1 4-16,-3-10-3 0,-2-14 2 15,-2-22 1-15,2-20 7 16,-1-12 1-16,4-14 2 16,-1-9-4-16,-5-7 3 15,2 0 11-15,-6-5 9 16,0-16-17-16,7-6 4 15,2-1 2-15,9-4 10 16,4 0-6-16,3 6-13 16,2 2 16-16,0 10-6 15,0 6-7-15,0 5 2 0,0 3-7 16,0 0-9-16,0 0-2 16,0 0-1-16,0 0-4 15,0 0-10-15,0 21 3 16,0 5 10-16,0 6 2 15,5 0 4-15,9 0-3 16,-2-4 1-16,7-7-2 16,-2-9-4-16,6-8-19 15,10-4-9-15,5 0 17 16,13-25 15-16,3-12-1 16,2-10-13-16,-8-3-26 15,-7-2-28-15,-10 2 14 16,-11 6 28-16,-7 11 17 0,-4 10 9 15,-5 11 3-15,1 6 1 16,-3 1 2-16,0 3 9 16,-2 2-15-16,0 0-1 15,0 0-14-15,0 0-5 16,0 0-12-16,0 4 29 16,0 6 3-16,0-1-1 15,0-4 3-15,0 2 1 16,0-7-1-16,-2 1-1 15,2-1 3-15,0 0 2 16,0 0 0-16,0 0 8 16,0 0 16-16,0-4 19 15,0-10-33-15,0-2-9 0,0 0-7 16,0 4 24-16,0 5-18 16,0 0 12-16,0 7 1 15,0 0-12-15,0 0-7 16,0 0-14-16,0 0 0 15,0 18-22-15,0 8 24 16,0 10 12-16,0 5 8 16,-4 5-6-16,-3 0-2 15,1-4 7-15,1-4-4 16,0-9-2-16,3-9 0 16,0-11 2-16,2-3-3 0,0-4 4 15,0-2-4-15,0 0-18 16,20-17 18-1,9-17-17-15,4-9 17 0,1-1-9 16,-1-5 3-16,-4 6 4 16,-2 2-2-16,-7 7 4 15,-2 15 3-15,-7 6-1 16,-6 9-2-16,-3 4-10 16,0 0-10-16,2 19-19 15,-1 15 10-15,-1 6 29 16,-2 7 3-16,0-1 6 15,0-5-2-15,0-5-1 16,0-6-3-16,-7-7 2 0,5-8-3 16,0-5 5-1,2-8-7-15,0-2-3 0,0 0 3 16,0-26 0-16,15-6-8 16,5-9-9-16,3 2 14 15,0 1 6-15,-4-1 1 16,3 2-4-16,-1 4-5 15,-2 8 5-15,0 11-8 16,-4 3-1-16,-1 7 5 16,-4 4-2-16,-1 0-4 15,-2 4 2-15,-2 21-9 16,-3 9 5-16,-2 6 12 16,2 7 8-16,-2-1 1 15,0 1 4-15,0-11 0 16,4-10 15-16,5-7-4 0,1-11 1 15,0-7-16 1,9-1 25-16,2 0 28 0,8-12-29 16,2-14-17-16,1-8-16 15,-1-6-80-15,-7-11-152 16,5-8-412-16</inkml:trace>
  <inkml:trace contextRef="#ctx0" brushRef="#br0" timeOffset="1426.45">2931 1764 434 0,'0'0'206'15,"0"0"-186"1,0 0 2-16,0 0 5 0,0 0 12 16,0 0-19-16,0 52 3 15,0-49-12-15,0 1-5 16,0-3 5-16,0 1-4 15,0 0-7-15,0 3 7 16,0-5 2-16,0 0-8 16,0 0 2-16,0 0 3 15,-5 0 15-15,-2-10 11 16,-3-7-20-16,3 0 22 16,-2-2 13-16,2 4-7 0,1 0 4 15,-1 6-18-15,0 2 3 16,2 7-4-1,1 0-20-15,0 0-5 0,-5 0-14 16,-5 20 9-16,-1 6 4 16,-3 5 1-16,1 5 1 15,1 4 0-15,-5 6-1 16,4 2 0-16,-3-5-2 16,-1-2 2-16,6-9 5 15,4-8-5-15,9-9-4 16,2-8-19-16,0-5-3 15,4-2 13-15,20-5 13 16,7-21 36-16,8-15-36 0,-6-5-12 16,-4-6-27-1,-2 1-6-15,-7 8 43 0,-6 10 2 16,-8 18 8-16,-4 11-6 16,-2 4-2-16,0 0-27 15,0 14 3-15,0 17 15 16,0 8 9-16,0 2 15 15,0 3 5-15,0-1-5 16,0-3 4-16,0-7 2 16,2-10-1-16,10-7-9 15,1-7-6-15,7-8-1 16,4-1 11-16,7 0 19 16,6-26-17-16,-2-9-17 15,1-11-14-15,-1-1-59 16,-6-1-29-16,0 2 68 15,-6 4 34-15,-4 7 6 0,-3 12-3 16,-1 7 43-16,-1 7 2 16,-3 7-24-16,1 2-15 15,-1 0-9-15,-3 4-11 16,2 15-2-16,-8-1 8 16,0 1 5-16,-2-2 16 15,0-5-9-15,0-5 4 16,0-2-10-16,0-5-1 15,0 0 20-15,0 0-14 16,0 0-2-16,0-2 21 16,0-16-14-16,-6-6-10 15,-6-2-2-15,6-1 0 16,-3 3 1-16,2 4 0 0,2 4 3 16,1 6 3-16,2 6 0 15,0 4 8-15,2 0-1 16,-7 0-13-16,1 0-21 15,-6 18 10-15,-3 12 11 16,1 6 0-16,1 7 0 16,1 1 0-16,1 2 2 15,7-6-2-15,4-8-9 16,0-8 6-16,0-11-14 16,6-13 0-16,15 0 17 15,1-11 34-15,2-19-17 16,-1-7-17-16,-9-1-2 0,-8 1 0 15,-2 5 2-15,-1 7 17 16,1 7 12-16,-2 6 16 16,2 2-7-16,-1 6-12 15,-1 2-21-15,1 2-1 16,-1 0-4-16,2 0-2 16,1 14-5-16,3 18-1 15,2 16 8-15,-2 12 1 16,1 10 7-16,-2 9 2 15,0 6-8-15,-5 6 2 16,0 8-4-16,-2 1 0 16,0-1-2-16,0-15 2 15,-2-12 2-15,-5-19-1 0,2-14 1 16,1-11-1-16,0-12 1 16,-1-6-2-16,3-4-15 15,-4-1-3-15,-6-4 18 16,-3-1 3-16,-10 0 30 15,-8 0-11-15,-3-1-6 16,0-22-2-16,7-12 19 16,10-12-8-16,12-15-17 15,7-17-8-15,9-13 1 16,30-10 5-16,11-7-6 16,1 0-18-16,-2 0-21 15,-7 5-22-15,-8 10-91 0,-10 15-104 16,-8 21-371-16</inkml:trace>
  <inkml:trace contextRef="#ctx0" brushRef="#br0" timeOffset="2198.34">3582 1777 30 0,'0'0'145'0,"0"0"43"16,0 0-25-16,0 0-49 0,0 0-36 16,0 0-1-16,16-53-31 15,-16 51 13-15,0 2-9 16,0 0-6-16,0 0-14 15,0 0-12-15,0 2-18 16,0 18 0-16,-5 13 5 16,-4 4 20-16,0 8-15 15,3 1-2-15,-2 2-5 16,4-4 8-16,4-10-10 16,0-5 7-16,0-14-7 15,0-9-1-15,0-6-8 16,9 0 8-16,2-6 37 15,7-18-37-15,2-6-12 0,0-6-13 16,-2-7-11-16,0 4 31 16,-3-1 0-16,-3 8 10 15,-1 14-1-15,-3 6 12 16,0 9-16-16,0 3 0 16,-1 4-12-16,1 22 5 15,2 9 7-15,-6 5 3 16,1 1 12-16,-5 0-13 15,0-1 1-15,0-8 3 16,0-6-5-16,0-8 2 16,0-8-2-16,0-6 9 15,0-4-8-15,0 0 10 0,0-8-12 16,0-18-25-16,0-9-61 16,10-4 68-16,11-3 18 15,-1 0 6-15,3 0-2 16,1 6-1-16,-2 5 6 15,3 9-2-15,-3 7-5 16,0 6 9-16,-6 7 25 16,-1 2-14-16,-3 0 13 15,-4 9 9-15,-1 12-12 16,-3 9-3-16,-2 11-10 16,2 5-13-16,-4-3 4 15,0 0 7-15,0-8-15 0,0-12-2 16,0-9-102-16,0-10-88 15,0-4-99-15,2-15-419 16</inkml:trace>
  <inkml:trace contextRef="#ctx0" brushRef="#br0" timeOffset="2617.63">4141 1801 812 0,'0'0'365'0,"0"0"-265"16,0 0-100-16,0 0-11 15,0 0 11-15,0 0 12 16,45 18-3-16,-36-13-4 16,-3-5-2-16,-1 0-1 15,-2 0 6-15,1 0 2 16,2-1 4-16,3-17-5 0,5-9-9 16,-3 0-4-16,-1-4-46 15,-4 1-25-15,-4 2-19 16,-2 4 51-16,0 8 23 15,0 4 2-15,-4 8-18 16,-10 4 8-16,-1 0 28 16,-4 7 19-16,-3 18-10 15,-3 5 19-15,1 7 7 16,2 2 0-16,3 4 14 16,11 1-38-16,6-3 6 0,2-3 5 15,0 1 13 1,20-12-14-16,6-1 2 15,3-11-2-15,10-11-11 0,0-4 17 16,3-8-9-16,4-29-17 16,-11-9-1-16,-8-15-92 15,-16-3-158-15,-11 3-147 16</inkml:trace>
  <inkml:trace contextRef="#ctx0" brushRef="#br0" timeOffset="2891.07">3867 1381 178 0,'0'0'695'0,"0"0"-669"16,0 0-26-16,0 0-30 16,0 0 30-16,0 0 12 15,62 67 23-15,-46-67-9 16,-3 0-3-16,-1-4 1 15,-6-19-8-15,-1 0-16 16,-5-2-26-16,0 8 6 16,0 6-21-16,-5 8 10 15,-11 3 30-15,-1 0-64 16,-6 7-60-16,1 15 36 16,0 2-98-16</inkml:trace>
  <inkml:trace contextRef="#ctx0" brushRef="#br0" timeOffset="5542.25">5309 1819 117 0,'0'0'325'16,"0"0"-162"-16,0 0-67 15,0 0-30-15,0 0-21 16,0 0 4-16,0 0-12 16,3 0 5-16,-1 0 19 0,2-3 12 15,3-15 25 1,2-10-63-16,2-8-29 0,3-6-1 15,-3-2-3-15,-1 0 1 16,0 0 0-16,-1 4-3 16,-1 1 0-16,-3 7 0 15,-1 9 0-15,-2 9 0 16,-2 7 0-16,0 4 0 16,0 3-10-16,0 0-5 15,0 0-9-15,0 0 10 16,0 0-5-16,-4 24 19 15,-7 12 3-15,0 13-2 16,-1 16-1-16,2 11 3 0,5 6 3 16,3 3-2-1,2-11-4-15,0-16 1 0,7-24-6 16,10-20-7-16,5-14-14 16,3-6 26-16,4-28 42 15,-2-16-42-15,-2-8-22 16,-2-6-8-16,2-3-19 15,-2 6 12-15,-3 0 22 16,-5 5 15-16,-1 3 4 16,-3 8-4-16,-5 6 0 15,1 14 12-15,-4 10 8 16,-3 11 20-16,0 4-38 16,0 0-2-16,0 10-69 15,0 21 69-15,-3 8 19 0,-8 9-10 16,0 2 0-16,-3 5-9 15,1 7 14-15,0 4-9 16,0 4 14-16,0-6-13 16,1-10 0-16,5-17-2 15,5-19-1-15,2-10 2 16,0-8-4-16,0 0 4 16,0-8-5-16,17-27-14 15,8-14-78-15,4-4 33 16,2 3 13-16,-2 8-9 15,-6 12 55-15,-3 9 8 16,-7 9 24-16,-2 7-27 16,1 5-5-16,-1 0 0 0,-1 10 4 15,2 18 3 1,-3 10 9-16,-5 9-4 0,0 4 8 16,2 2 10-16,-2-6-13 15,0-8-9-15,1-18-3 16,-1-9 4-16,0-12-1 15,4 0-4-15,3-15 8 16,6-23-12-16,3-14-52 16,7-6 1-16,0 1-31 15,4 6-29-15,-2 10 13 16,-2 5 94-16,-4 12 4 16,-2 9 49-16,-3 6 14 0,0 7 3 15,0 2-30 1,2 0-19-16,-2 0 6 0,-2 11 10 15,-1 4-4-15,-6 2-7 16,-2 2-7-16,-5-1 2 16,-2-4-10-16,0 0 5 15,0-2 1-15,0-5-10 16,0-2 0-16,0-5 2 16,0 0 4-16,-4 0 22 15,-4 0-2-15,-3-4-3 16,1-14-20-16,0-3-6 15,1-6-14-15,3 3 6 16,2 2 8-16,-3 6 2 16,5 6 5-16,-3 8 6 15,0 2-5-15,1 0-8 0,-9 18-34 16,-5 19 34-16,-5 9-1 16,2 7-2-16,0 3 3 15,5-6 4-15,8-7-4 16,3-13-1-16,5-11-7 15,0-8-5-15,0-9-19 16,7-2-27-16,13-13 59 16,3-18 0-16,3-10-71 15,-2-3-43-15,-1 5 0 16,-1 1 82-16,-2 9 32 16,-4 5 5-16,-5 10 59 15,-5 6 42-15,2 8 2 0,-2 0-83 16,5 17-14-16,1 18-2 15,-2 12 31-15,-1 4-1 16,3-3-19-16,-1-7-9 16,5-15-1-16,-5-14-8 15,-1-6 4-15,2-6 3 16,-3 0 35-16,6-29-17 16,3-18 0-16,2-13-26 15,2-9-1-15,-4 3-37 16,3-2-13-16,-8 5 19 15,1 0 31-15,-4 6 4 16,1 8 15-16,-3 12 30 16,-2 16-4-16,-4 9 4 0,-2 9-28 15,0 3-21 1,0 0-10-16,0 3-19 0,0 14 18 16,0 5-2-16,0 9 10 15,-8 7 3-15,-4 5 18 16,1 8 2-16,-1 1-1 15,1 2-2-15,3-2-4 16,3 2-2-16,5-7-10 16,0-12-1-16,0-10-3 15,0-16 2-15,9-6-7 16,12-3 8-16,4-14 28 16,12-21-28-16,1-9-24 0,-3-4-99 15,-8 0-159-15,-16 4-483 16</inkml:trace>
  <inkml:trace contextRef="#ctx0" brushRef="#br0" timeOffset="5703.17">6439 1516 145 0,'0'0'553'16,"0"0"-389"-16,0 0-119 16,0 0-15-16,0 0-2 15,0 0 40-15,0 0-28 16,106-2-20-16,-83-8-20 15,-4-2-85-15,-13 0-160 16,-6-5-367-16</inkml:trace>
  <inkml:trace contextRef="#ctx0" brushRef="#br0" timeOffset="5911.71">5187 1555 620 0,'0'0'236'15,"0"0"-65"-15,0 0-101 16,0 0-68-16,0 0 14 0,0 0-16 16,305-83-11-1,-234 59-177-15,-13-3-182 0</inkml:trace>
  <inkml:trace contextRef="#ctx0" brushRef="#br0" timeOffset="7117.48">8582 1449 81 0,'0'0'233'0,"0"0"-62"16,0 0-108-16,0 0-29 16,0 0-8-16,0 0 21 15,-91 35-2-15,59-15 11 0,-1-1-16 16,6-3-8-16,3-3 17 15,3-8-7-15,10-2-12 16,3-3 5-16,5 0 4 16,3-26 23-16,0-12-57 15,16-12 4-15,8-1-7 16,1 3-2-16,-1 6 7 16,-2 10-7-16,-1 8-9 15,-4 6 5-15,-1 4-5 16,-5 3 8-16,1 6 1 15,-8 1 23-15,-2 4 0 16,-2-3-16-16,0 3 7 16,0 0-14-16,0 0 0 0,0 0-1 15,0 0-18-15,0 0 13 16,0 7 0 0,-8 15 5-16,-2 12 2 0,3 16 1 15,1 12-2-15,4 13 0 16,0 4-1-16,-1-1 6 15,1-6-9-15,-5-9 8 16,-2-8-3-16,-4-9 17 16,-5-12 9-16,-2-10-1 15,-4-9 0-15,-1-8 0 16,-2-7-11-16,1 0 10 16,1-7 5-16,2-19-4 0,2-2 3 15,5 3-1 1,5 3-7-16,4 9 3 0,5 6 0 15,2 5-24-15,0 2-5 16,0 0-17-16,7 0-35 16,14 2-47-16,10 15-17 15,10-2-95-15,1-12-343 16</inkml:trace>
  <inkml:trace contextRef="#ctx0" brushRef="#br0" timeOffset="8438.27">9344 1601 53 0,'0'0'34'0,"0"0"-14"16,0 0 46-16,0 0-2 15,0 0-8-15,0 0 6 16,5 65-7-16,-3-55-6 16,-2-1-8-16,0-9-15 15,0 0-6-15,0 0 17 0,0 0 72 16,0-21 8-16,0-5-103 15,0-6 2-15,0 0-8 16,0 1 0-16,-2 4-1 16,-7 3-4-16,2 8 35 15,-2 5 4-15,5 6-5 16,-1 5-7-16,1 0-17 16,-6 0-13-16,-3 12-22 15,-3 12 22-15,-3 3 3 16,-4 7 0-16,3 3 2 15,-2 1 2-15,2 3 3 16,5-4-4-16,5-3-4 16,6-5-3-16,4-10 3 0,0-6-4 15,0-8 1-15,0-5-38 16,14 0 39-16,12-21 6 16,3-13-6-16,7-4-14 15,-8-3-28-15,-1 4 4 16,-6 6 21-16,-8 9 17 15,-4 8 0-15,-5 8 3 16,-4 6-6-16,0 0-5 16,0 6-57-16,0 20 64 15,0 6 1-15,0 4 43 16,0 4-28-16,0-3 16 16,0-3 2-16,0-5-16 15,0-7-12-15,0-10-5 16,9-10 0-16,3-2 7 0,5-4 20 15,1-24 14-15,4-5-29 16,-2-8-12-16,3 1-44 16,-3 3-3-16,-2 5 38 15,-2 6 9-15,-6 9 2 16,1 5 13-16,-3 9 6 16,-2 3-12-16,3 0-9 15,-1 0-8-15,2 21 8 16,-1 5 4-16,-5 2 14 15,0 2 0-15,-2-2 8 16,1 1-11-16,-3-5-3 16,0-4-5-16,0-4 0 15,0-6-4-15,0-5 3 0,0-5-3 16,2 0 4-16,1 0 11 16,3-4 1-16,5-20 2 15,7-8-21-15,4-4 8 16,3 4-7-16,1 4 2 15,-3 5-3-15,-8 9-14 16,-1 9 12-16,-5 5-11 16,-1 0-13-16,4 5 22 15,-3 12 4-15,-1 9 12 16,-2 3 7-16,-2 0-3 16,-4 0 13-16,0-4-15 15,0-2-4-15,0-8-8 0,0-7 7 16,0-3-8-16,0-5 8 15,2 0 7-15,5-17 8 16,1-8-24-16,6-9-21 16,1-1 0-16,1 3 17 15,-1 4-17-15,1 7 13 16,-3 4 0-16,3 5-3 16,0 4 11-16,2 4 1 15,-1 2 0-15,-1 2 2 16,-3 0 4-16,-1 0 3 15,-3 4 2-15,-3 14 5 16,-2 6 3-16,-2 5 17 16,4-3-14-16,-2-3-6 0,3-7-4 15,-3-6-3-15,0-8-5 16,0-2 9 0,6 0 19-16,7-16 4 15,6-12-5-15,4-5-25 0,-5-2-7 16,-7 3-31-16,-1 0-48 15,-7-2-228-15</inkml:trace>
  <inkml:trace contextRef="#ctx0" brushRef="#br0" timeOffset="10065.41">11415 1407 228 0,'0'0'263'0,"0"0"-145"16,0 0-106-16,0 0-11 16,0 0 0-16,0 0-1 15,40 24-22-15,-38-7 22 16,-2 0 25-16,0 2 30 15,0-4 12-15,0 0-19 16,0-3-25-16,0-6 0 16,0 0-17-16,0-6 7 0,0 1-9 15,0-1 4-15,0 0 28 16,-4 0 50-16,-5-18-43 16,-2-6-24-1,-3 1-10-15,3-3 9 0,-5 1-13 16,3 5 0-16,3 5-3 15,-4 0-1-15,3 10-1 16,-3 2 0-16,-1 3 0 16,-1 4-15-16,-4 25 3 15,4 8 3-15,3 9 1 16,2 7 1-16,9-1 4 16,2-4-1-16,0-11-3 0,0-10 6 15,2-13-19 1,12-12 2-16,3-2 18 0,3-22 49 15,3-20-16-15,1-7-27 16,-6-9-6-16,0-1-2 16,-1-2 0-16,1 1-1 15,0 4 3-15,-2 6 1 16,-5 6 1-16,0 8-2 16,-2 10 3-16,-5 6-3 15,-4 8 6-15,0 6-5 16,0 3 20-16,0 3-12 15,0 0-9-15,0 0 0 16,0 0 0-16,0 0-1 16,-6 17 2-16,-10 11 3 15,-1 8 11-15,-2 6-6 0,4 4-4 16,3-2-1-16,4-2 3 16,3-4-7-16,5-3 0 15,0-1 1-15,0-4 6 16,3-4-7-16,10-6-8 15,5-4 7-15,2-6 1 16,0-6 1-16,2-4 7 16,5 0 21-16,2 0-9 15,2-9-8-15,3-10-6 16,-3 1 1-16,0-3-5 16,-4 2-2-16,-2-3-10 15,-6-2-8-15,-5-1-17 0,-3 2-5 16,-7 1 8-16,-4 4 7 15,0 4 4-15,0 3 1 16,0 5-3-16,-2 4 23 16,-5 0 12-16,1 2-12 15,-3 0 0-15,-5 0-6 16,1 0 6-16,-1 0-1 16,1 14-5-16,4 7 6 15,0 4 5-15,3 9 10 16,6 7 8-16,0-2-1 15,0-1-4-15,13-4-18 16,11-7 8-16,-1-10-8 16,4-8 0-16,2-9 5 0,0 0 24 15,2-18 13 1,-2-17-31-16,0-2-11 0,-5-10-21 16,-4-3 14-16,5 0-15 15,-2-2-21-15,-2 0 4 16,-1 0-7-16,-3 3 12 15,-5 14 25-15,-3 11 9 16,-5 13 32-16,0 10 9 16,-2 1-41-16,-2 0-17 15,4 1-1-15,0 13 7 16,1 3 11-16,1-1 3 16,-2 0-3-16,2-2-18 0,-4 0-9 15,-2 2-30-15,0 0-81 16,-2 3-39-16,-14 6-83 15,7 3-50-15</inkml:trace>
  <inkml:trace contextRef="#ctx0" brushRef="#br0" timeOffset="12321.41">12088 1477 94 0,'0'0'116'16,"0"0"31"-16,0 0 3 15,0 0-68-15,0 0-52 16,0 0-7-16,35 17-10 15,-32-15-5-15,0-2 6 16,-3 0 5-16,0 0 38 0,0 0 36 16,0-2 13-1,0-16-55-15,0-7-40 0,0 1-11 16,0-1-1-16,-3 0 0 16,-8 2 1-16,0 4 9 15,1 3-9-15,4 7 2 16,2 2-2-16,-1 5 8 15,3 2-8-15,0 0-6 16,-2 0 0-16,-6 0-10 16,1 4 16-16,-1 12 10 15,-4 5-10-15,3 6 3 16,-3 7-3-16,5 4 14 0,1 2 0 16,4-3-13-1,4-7 9-15,0-6-7 0,0-8-2 16,0-8-1-16,0-3 0 15,2-5-51-15,11 0 51 16,5-11 10-16,4-13-10 16,-2-4-11-16,-2-2-14 15,-3 2-1-15,-1 4 21 16,-5 7 4-16,1 5 2 16,0 6 7-16,-3 4-8 15,3 2-22-15,0 0 22 16,3 8 0-16,-2 11 12 15,3 0 8-15,-4 0 11 16,4-4-10-16,-1-3-5 16,-2-5-2-16,5-5 1 15,-1-2 8-15,8 0 14 16,1-16-6-16,-1-11-15 0,-1-6-5 16,-2-8-11-1,-2-3-17-15,-3 0 0 0,-1-2 4 16,-3-2 7-16,-2 2 6 15,0 2 15-15,0 3-13 16,0 10 4-16,-3 9 17 16,4 8 7-16,-8 6 6 15,0 6-11-15,-2 2-24 16,0 0-1-16,0 0-14 16,0 0-23-16,0 3-7 15,0 15 28-15,-4 7 16 16,-8 11 16-16,-1 5 8 0,2 10-13 15,-1 3-9-15,2 3 7 16,1-1-2-16,4-1-3 16,3-2-2-16,2-9-2 15,0-8-1-15,4-9-3 16,10-12 3-16,3-5-5 16,6-10 6-16,-1 0 15 15,5 0 11-15,2-22-26 16,0-8-41-16,-4-8-31 15,-6 1 23-15,-3 0 33 16,-3 2 15-16,-4 8 1 0,-2 1 3 16,0 5 8-1,-5 10 2-15,2 6 10 0,-2 3 0 16,-2 2-23-16,0 0 0 16,0 0-32-16,0 7 14 15,0 13 18-15,0 4 22 16,0 3-3-16,0 4-8 15,0 3 6-15,0 0-13 16,0-3-1-16,0-4 2 16,5-10-5-16,2-10-1 15,2-3-2-15,-1-4 3 16,8 0 16-16,2-9 9 16,2-14-16-16,3-5-9 15,-2-4-6-15,0 4-18 16,-5 1 18-16,-1 8 5 0,1 7 1 15,-3 1-3-15,-2 7-8 16,3 2-3-16,-6 2 13 16,1 0 0-16,-2 12 1 15,-2 12 14-15,-3 4 8 16,-2 2-6-16,0-1 2 16,0-3-10-16,0-4-6 15,0-9-2-15,0-4 5 16,0-7 2-16,0-2 5 15,0 0-2-15,0 0 2 16,2-16-12-16,13-14-3 16,8-6-42-16,-1 0 45 0,1 4 11 15,-2 1-11-15,0 9-2 16,-5 4-2 0,-1 4 8-16,-7 8-2 15,0 2-1-15,-4 4-1 0,0 0 0 16,3 0-12-16,-3 10 5 15,1 13-4-15,2 3 11 16,-3 1 24-16,3 1-12 16,-1 0 2-16,1-7 6 15,0-3-2-15,0-4-10 16,-3-7-5-16,2-2-3 16,-1-3 0-16,7-2 0 0,0 0 14 15,9-2-3-15,6-18 6 16,0-7-4-16,0-3-10 15,1 2-3-15,-6 0 0 16,1 2-3-16,-3 2-13 16,-5 2 12-16,1 2-4 15,-5 6-6-15,-2 6 10 16,-3 4-5-16,-3 2 6 16,-3 2-1-16,0 0-9 15,0 0-3-15,0 0-7 16,0 2 23-16,2 5 8 15,1-4-6-15,-1-1-4 16,-2 0 1-16,0-2-3 0,0 2 4 16,0-2 5-1,0 0-5-15,0 0-13 0,0 0 8 16,0 0 2-16,0 0 3 16,0-2 0-16,0-10-11 15,0 0 8-15,-7 4 0 16,-2 1-9-16,2 4 12 15,3 3 3-15,2-2-3 16,2 2 0-16,-5 0-1 16,-4 0-1-16,-2 16-1 15,-4 8 3-15,-6 8 0 16,3 7 6-16,1-2-3 0,3-2-6 16,12-5 2-1,2-9-9-15,0-8 9 16,0-5-2-16,12-8 3 15,3 0 13-15,5-5 9 0,0-18-9 16,2-7-8-16,-1-2-5 16,-2 0 2-16,-3 6 3 15,-5 5 6-15,1 5 7 16,-4 4 3-16,-1 5-8 16,-3 2-1-16,-2 5-11 15,0 0-1-15,4 0-8 16,-2 8-1-16,2 16 1 15,-1 9 4-15,-3 11 4 16,2 7 9-16,-4 7-5 16,0 9 2-16,0 9-5 0,0 8 2 15,0 6 5-15,0 3-8 16,-4-12 2-16,0-10-2 16,-1-13 0-1,3-13 3-15,-2-11-3 0,-4-13 0 16,4-6-9-16,0-9 2 15,2-6 7-15,-1 0 11 16,-3 0 31-16,-6 0 7 16,-3-13-14-16,-10-13-17 15,-4-10-13-15,2-11-5 16,1-16 2-16,6-13-2 16,8-10 3-16,10-9-3 0,2 4-1 15,2 4-5-15,21 10-30 16,4 3-22-16,-2 7-58 15,1 2-193-15,-8 7-630 16</inkml:trace>
  <inkml:trace contextRef="#ctx0" brushRef="#br0" timeOffset="12588.29">13388 914 539 0,'0'0'231'0,"0"0"-123"16,0 0-108-16,0 0-6 0,0 0-12 16,0 0 18-1,-5 84 0-15,23-67-22 0,2-12 22 16,-2-5 1-16,2 0 113 16,-6-10 5-16,-8-12-48 15,-2-6-35-15,-4 6-35 16,0 5-1-16,0 6 0 15,0 10-39-15,-15 1-141 16,-9 3-55-16,-5 15-142 16</inkml:trace>
  <inkml:trace contextRef="#ctx0" brushRef="#br0" timeOffset="14781.56">14703 1296 173 0,'0'0'114'0,"0"0"-21"16,0 0-4-16,0 0-6 15,0 0 11-15,0 0-19 16,11-75 0-16,-11 69 21 15,0 4-21-15,0 2 1 16,0 0-21-16,0 0-55 16,0 0-12-16,0 0-21 15,0 18 33-15,-6 12 0 0,-8 10 5 16,-1 4 1-16,-1 4-2 16,5 0 0-16,1-4-3 15,6-8 11-15,4-7-12 16,0-10 0-16,0-12-3 15,0-5-8-15,0-2 9 16,0 0 2-16,14-6 12 16,1-18-12-16,3-6-15 15,2-3-20-15,-2 1 33 16,0 5-2-16,0 1 4 16,-2 6 0-16,-6 5 0 15,-1 8-4-15,1 7-3 0,-4 0-17 16,3 5 22-1,3 20 2-15,-2 3 14 0,3 0 13 16,1-5-11-16,-1-5-4 16,-1-7-1-16,-3-5-1 15,-3-6 0-15,0 0 11 16,6 0 10-16,-1-8-8 16,3-12-2-16,1-6-21 15,-2-6-7-15,1-4-25 16,-5-2-13-16,-3-1 4 15,-4 0 26-15,-2 6 15 16,0 3 0-16,0 9 1 16,0 12 50-16,0 5 30 0,0 4-41 15,-2 0-40 1,-4 6-4-16,-3 15 4 0,2 8 2 16,3 0 3-1,4-4-5-15,0-4-3 0,0-6-5 16,11-1 3-16,11-6 4 15,7 1 1-15,7-9 0 16,6 0 29-16,1 0-29 16,-3-17-11-16,-3-5-43 15,-8 1 1-15,-8 0 32 16,-8 3 14-16,-7 2 7 16,-4 6 1-16,-2 4 6 15,0 2 5-15,0 4 19 16,0 0-2-16,0 0-29 0,0 0-5 15,0 0 5-15,0 0 0 16,0 0 2-16,0 0-2 16,0 0 7-16,0 0-1 15,0 0 1-15,0 0-1 16,0 0-6-16,0 0-4 16,0 0-13-16,0 0 17 15,0 0 14-15,0-3-1 16,0 3-2-16,0-3 2 15,0-1 6-15,0-1-17 16,0 5 10-16,0 0 3 16,0 0-2-16,0 0-9 15,0 0-4-15,0 0-4 0,0 0-7 16,0 23-2-16,-10 7 13 16,1 7 0-16,2 2-2 15,2 1 0-15,5-1 0 16,0-6-12-16,3-6 6 15,12-9-6-15,8-10 10 16,2-8 4-16,1 0 15 16,3-14 7-16,2-16-22 15,-2-9-12-15,-5-5-17 16,-1-2-6-16,-3-5 13 16,-2 4 13-16,-4-2 7 15,-4 8 4-15,-1 4 0 16,1 10 0-16,-6 8 3 15,2 9 7-15,-1 6 0 0,-5 4 3 16,0 0-15-16,0 0-1 16,0 0-30-16,0 9 14 15,0 12 17-15,-2 9 32 16,-7 4-5-16,-3 6-22 16,1 2 6-16,1 4-10 15,0 3 7-15,1 1-7 16,5 2 4-16,2-4-5 15,2-7 6-15,0-12-6 16,0-11-9-16,6-15 2 16,17-3 7-16,8-12 18 0,5-22-3 15,1-9-1 1,-1-7-7-16,-5 1-7 0,-4 0 5 16,-5 1-3-16,-3 6 3 15,-4 2-5-15,-5 4 3 16,0 6 0-16,-3 8-3 15,-3 8 0-15,-2 5 6 16,-2 8 9-16,0 1-15 16,0 0-3-16,0 0-12 15,0 0 0-15,0 10 2 16,0 14 13-16,0 8 0 16,0 10 6-16,-4 4-5 0,-3 8 3 15,-1-2-4 1,0 1 8-16,0-8 0 0,3-6-7 15,-1-14 2-15,4-11-3 16,-1-7 5-16,3-7-4 16,0 0 11-16,0-9 7 15,0-18-19-15,0-12-24 16,16-3-13-16,4 4 7 16,-1 6 3-16,0 9 23 15,-1 11-6-15,-3 5 10 16,1 7 0-16,1 0 8 15,4 8 0-15,3 17 8 16,3 2 14-16,-5 4-9 16,0-1-16-16,-3-5 5 15,-9-2-5-15,-3-6-4 0,-5-3-1 16,-2-6-26-16,0-5-57 16,0-3-43-16,-17 0-97 15,-8-25-158-15</inkml:trace>
  <inkml:trace contextRef="#ctx0" brushRef="#br0" timeOffset="14971.45">15583 1223 672 0,'0'0'181'0,"0"0"-146"15,0 0-28-15,0 0-5 16,0 0 91-16,0 0-62 15,145-40-10-15,-118 20-10 0,-6 3-11 16,-15 2-15-16,-6 3-62 16,0-2-191-16</inkml:trace>
  <inkml:trace contextRef="#ctx0" brushRef="#br0" timeOffset="15105.67">15209 979 694 0,'0'0'51'16,"0"0"-51"-16,0 0-264 0,0 0-54 15</inkml:trace>
  <inkml:trace contextRef="#ctx0" brushRef="#br0" timeOffset="18411.24">17367 1073 166 0,'0'0'67'16,"0"0"-23"-16,0 0 0 16,0 0-8-16,0 0-32 15,0 0 7-15,0 0-1 16,0-27 8-16,0 23 11 16,0 3 21-16,0-1 23 15,2-3 3-15,0 1-5 16,0-1-29-16,0-2-20 15,1 2-7-15,-3-2-7 16,0 3 2-16,0 3 2 16,0-2-8-16,0 3 3 0,0 0 42 15,-11 0-1-15,-12 0-44 16,-4 7-4-16,1 11-9 16,2 3 9-16,5 1 0 15,7-1 4-15,5-6-2 16,7-4-2-16,0-5-12 15,0-4-15-15,0-1 18 16,19 1 9-16,11 7 38 16,9 3-24-16,6 6-8 15,0 6-2-15,-9 2-6 16,-14-1 2-16,-15-4-7 16,-7-5-5-16,0 0-9 0,-20-4 21 15,-18-2 30-15,-9-2 22 16,-3-6-2-16,0-2-19 15,2 0 6-15,9 0 30 16,7-4-10-16,14-5-4 16,10 4 6-16,5-1-21 15,3 3-29-15,0-4-9 16,0 3-10-16,5 0-12 16,11 4-29-16,3 0-72 15,4 0-132-15,-3 6-84 16</inkml:trace>
  <inkml:trace contextRef="#ctx0" brushRef="#br0" timeOffset="19125.48">17616 1133 362 0,'0'0'120'0,"0"0"-29"16,0 0-20-16,0 0 10 16,0 0 3-16,0 0-7 15,14-28 13-15,-14 28-33 16,0 0-40-16,0 0-17 0,0 16-36 16,0 11 25-1,0 8 11-15,0 3 11 0,0-2 11 16,-10-2-18-16,2-4-4 15,-1-2-1-15,3-6 1 16,1-8 6-16,2-6 6 16,3-8-8-16,0 0 10 15,0-5 5-15,23-24 21 16,2-3-32-16,1-4-4 16,1 2 4-16,-5 6-5 15,-2 5 0-15,-4 11-3 16,-5 1 0-16,-4 8-4 15,-3 0-16-15,1 3 19 16,0 0-8-16,-1 0 1 16,4 3 5-16,1 14-7 0,-4 7 1 15,0 2-3-15,-5 2 12 16,0-4 3-16,0-2 6 16,0-8-8-16,0-4-1 15,0-4 2-15,0-6 2 16,0 0 3-16,0 0 10 15,0-2 8-15,8-22-25 16,13-10-7-16,2-5-32 16,6 0 22-16,1-1 0 15,-4 6 17-15,-1 8-2 16,-4 5 5-16,-9 12-3 16,-3 4 14-16,1 5 0 0,0 0-9 15,7 14 4 1,-2 13 25-16,1 7 11 0,-5 7-30 15,-5-4-6-15,-4-5 2 16,-2-4-11-16,0-9 0 16,0-10-141-16,0-5-50 15,0-4-49-15,0 0 90 16,4-18-350-16</inkml:trace>
  <inkml:trace contextRef="#ctx0" brushRef="#br0" timeOffset="20159.91">18388 1180 141 0,'0'0'222'16,"0"0"-113"-16,0 0-33 15,0 0-21-15,0 0-27 0,0 0-17 16,11 0 9-16,-11 0 16 16,0 0 13-16,0 0 9 15,0 0 8-15,0 0-10 16,0 0 11-16,0 0 0 15,0 0 11-15,0-7-15 16,0-9-49-16,0-5-5 16,0 2 1-16,-4 1-7 15,-3 2 3-15,1 6-6 16,0 1-1-16,0 5 1 0,2 4 1 16,-3 0-1-1,-5 0-7-15,-3 6 3 0,-5 15-2 16,0 2 4-1,2 3 2-15,5 1 1 0,-1 1-1 16,6-2-3-16,1 0-3 16,5-5 6-16,2-1 0 15,0-13 0-15,0-5-15 16,0-2-18-16,11 0 33 16,6-8 21-16,8-10-21 15,-3-6-19-15,-1 2-9 16,-2 0 11-16,2 3 17 15,-3 2 0-15,-5 5-1 16,-3 7 1-16,-2 4 9 16,-4 1 10-16,1 0-19 0,-1 12-16 15,2 11 16-15,2 3 17 16,0 3-3-16,-1-3 0 16,-1-8-7-16,1-6-5 15,-4-5 4-15,1-6-5 16,1-1-2-16,3 0 2 15,6-15 28-15,6-14-25 16,0-5-4-16,-3-2 0 16,6-1-1-16,-7 2 5 15,1-2 0-15,-1 3-4 16,-5 2-9-16,-5 5 9 16,0 6 14-16,-4 11 0 15,-2 5-5-15,0 5-2 16,0 0-7-16,0 0-13 0,0 0-53 15,0 22 26-15,-12 7 40 16,-3 14 17-16,1 4-1 16,1 6 5-16,5 0-11 15,0-2-7-15,8-7 1 16,0-12-4-16,0-9 0 16,2-11-10-16,16-10 10 15,7-2 1-15,4-9 40 16,5-21-20-16,-3-8-21 15,0-4 0-15,-2-8-12 16,0 0-15-16,-2 1-4 16,-8 3 31-16,-1 7 1 15,-5 6-1-15,-3 9 2 0,-3 11 0 16,-3 2-2-16,-4 8-3 16,0 3-14-16,0 0-18 15,0 0-18-15,-4 3 19 16,-10 17 34-16,-4 8 12 15,2 6-9-15,5 8 1 16,5 9 23-16,6 3 10 16,0-6-17-16,6-6-17 15,19-8-3-15,4-13-6 16,7-16 6-16,6-5 25 16,5-14-25-16,7-23-152 15,2-14-104-15,-4-4-177 0</inkml:trace>
  <inkml:trace contextRef="#ctx0" brushRef="#br0" timeOffset="20909.47">19857 955 286 0,'0'0'200'0,"0"0"-26"16,0 0-41-16,0 0-14 15,0 0-10-15,0 0-43 16,0-57-15-16,0 57-23 16,0 0-25-16,0 0-3 15,0 0-16-15,-5 20 3 16,-5 12 13-16,-4 12 5 16,-1 6 0-16,-4 7 3 0,6 1-3 15,2-4 4 1,8-10-6-16,3-10-3 0,0-12-6 15,3-16-5-15,21-6 9 16,10-2 2-16,9-28 0 16,5-5-2-16,-3-6-58 15,-5 1-22-15,-9 4 2 16,-8 6 54-16,-8 8 26 16,-6 5 6-16,-4 10 9 15,-3 4 27-15,0 3 3 16,-2 0-45-16,0 7-18 15,0 15 8-15,0 8 10 16,0 3 9-16,0 4-1 16,4-3 19-16,1-4 3 15,3-10 3-15,2-8-18 0,-1-4 4 16,3-8-3-16,2 0-10 16,1 0 22-16,8-16-8 15,-5-10-10-15,0-8 1 16,-7-2 1-16,-9-2-12 15,-2 1-1-15,0 4-1 16,-4 5 2-16,-12 7 13 16,1 11 8-16,3 8-20 15,-3 2-1-15,-1 2-9 16,-1 20-1-16,-1 6-43 16,7 2-82-16,3-1-13 15,8-3-83-15,0-8-143 0</inkml:trace>
  <inkml:trace contextRef="#ctx0" brushRef="#br0" timeOffset="21921.24">20557 1071 398 0,'0'0'121'0,"0"0"-105"15,0 0-7-15,0 0 20 16,0 0-21-16,0 0 34 16,8 0 44-16,-5 0 24 0,-3 0 8 15,0-2-37-15,0-8-41 16,0-3-32-16,0-3-8 16,-7 2 11-16,0 3-3 15,3 2-1-15,2 6 14 16,2 3 16-16,-2 0-36 15,-7 0-1-15,0 0-25 16,-9 17 25-16,-2 7 2 16,0 5 1-16,-2 0 0 15,6 3 1-15,1-1-4 16,7-3 0-16,6-5 4 16,2-3-3-16,0-5-1 15,0-7 0-15,0-2 3 16,8-6 4-16,5 0-4 0,7-6 7 15,4-14-10-15,-4-4-18 16,3-1 2-16,-4 0-4 16,1 1 6-16,1-1 14 15,-4 6 2-15,-5 5-1 16,-4 5 1-16,-5 8-2 16,-3 1 0-16,0 0-8 15,0 1-24-15,0 20 10 16,0 3 15-16,0 3 7 15,0 1 6-15,0-1 9 16,0-5 4-16,0-6-8 16,0-4-2-16,0-6-1 15,4-4-2-15,2-2 6 0,8 0 7 16,5 0 4-16,4-20 3 16,4-3-16-16,0-3-5 15,-2 1-5-15,2 3 0 16,-6 2 0-16,0 6-1 15,-3 3 1-15,-5 10-5 16,-5 1-1-16,2 0-3 16,-4 5-6-16,-1 16 1 15,1 5 5-15,0 2 9 16,-2 2 7-16,0-1 2 16,-2-8 2-16,3-5-10 15,-3-10-1-15,-2-2 7 0,2-4-1 16,0 0 6-16,2 0 9 15,6-12 3-15,3-14-20 16,3-3-4-16,-1 0-5 16,3 0-1-16,0 5 2 15,-2 6 3-15,-1 4 0 16,-1 5-7-16,-1 4 2 16,-2 5-5-16,0 0 3 15,0 0 0-15,1 5 8 16,1 9 4-16,1 6 12 15,-1 4 2-15,3-1-6 16,-3 4 2-16,0-3-2 16,1-8-4-16,-4-6-1 0,4-8-2 15,3-2 24-15,6-5 4 16,4-24-14-16,2-12-11 16,0-5-8-16,-2-3-50 15,-8 3-69-15,-7 5-105 16,-12 7-442-16</inkml:trace>
  <inkml:trace contextRef="#ctx0" brushRef="#br0" timeOffset="23483.09">22714 984 305 0,'0'0'158'0,"0"0"-82"16,0 0-21-16,0 0-11 15,0 0-6-15,0 0 6 16,50 17-12-16,-44-10 0 16,-4 3-16-16,1 0-7 15,-3 1 20-15,2-4-15 16,-2-2 6-16,0-4-13 15,0-1-4-15,0 0 6 16,0 0-4-16,0 0-1 16,0 0-4-16,0-15 32 0,-9-2-18 15,0 3-5-15,3 2-8 16,-1 4 9-16,2 5-7 16,3 1 23-16,0 2-6 15,0 0-20-15,-5 0-10 16,-5 5-11-16,0 15 21 15,-9 6 0-15,6 5 0 16,-1-2 2-16,3 3-2 16,3 3 3-16,6-3-1 15,4-4-2-15,0-4-2 16,0-4 2-16,4-6-17 16,15-7 15-16,1-7-6 0,9 0-4 15,-2-20-4 1,4-11-46-16,-2-5-3 0,-5-1 46 15,-6 4 19-15,0 1 4 16,-5 3 4-16,2 5-5 16,-1 5 4-16,-3 4-1 15,-3 8-2-15,-4 4 8 16,-2 3-3-16,-2 0-9 16,0 4-32-16,0 19 32 15,0 7 8-15,0 5 29 16,0 2-17-16,0-4-11 15,0-2-4-15,0-9 4 16,0-9-5-16,0-6-2 16,0-5-4-16,4-2-2 15,9 0 4-15,8-14 0 0,8-13-1 16,0-8-80-16,0-2-12 16,-5 3 11-16,-2 2 49 15,-6 6 33-15,-1 6 16 16,-5 11 37-16,-4 2 14 15,-1 3 0-15,-3 4-23 16,0 0-33-16,0 0-11 16,0 15 13-16,0 7 10 15,-2 7 18-15,0 2-13 16,0-1-14-16,0-4-1 16,0-2 1-16,0-6-11 15,0-6 3-15,4-4-1 0,0-7-5 16,4-1 0-16,8 0 7 15,4-5 21-15,7-19-28 16,2-7-1-16,0-2-37 16,-4-6-17-16,-4 4 29 15,-5 2 22-15,-7 6 4 16,-3 10 9-16,0 5 12 16,-4 9-3-16,0 3 21 15,-2 0-39-15,0 0-12 16,0 3-9-16,0 17 1 15,0 3-1-15,0 4 14 16,0 1 7-16,0 2 16 16,0 2-5-16,0-1 9 0,4-4-1 15,3-6-1-15,-5-7-1 16,-2-4 5-16,0-4-13 16,0-2 19-16,-11-1-16 15,-7-3 7-15,-4 0 15 16,0 0-19-16,4 0 1 15,5 0-6-15,3-15-10 16,8-2-23-16,2 0-70 16,0-1-91-16,20 0-101 15,7-2-274-15</inkml:trace>
  <inkml:trace contextRef="#ctx0" brushRef="#br0" timeOffset="23814.59">23646 888 419 0,'0'0'287'16,"0"0"-172"-16,0 0-19 15,0 0-33-15,0 0-39 16,0 0-19-16,0-18 2 16,3 18 1-16,1 0 5 15,-2 18 28-15,0 10-6 16,-2 8-11-16,0 5 9 15,0-2-15-15,-6 0-11 16,-5-4 2-16,1-5-4 0,4-3-4 16,-1-7 7-1,7-9-6-15,0-4 3 0,0-7-4 16,0 0 6-16,0 0-5 16,0 0-2-16,0 0-39 15,0 0-38-15,0-7-41 16,0 0-12-16,5 3-62 15,-1-2-195-15</inkml:trace>
  <inkml:trace contextRef="#ctx0" brushRef="#br0" timeOffset="24856.01">23539 1097 564 0,'0'0'154'15,"0"0"-33"-15,0 0-81 0,0 0-40 16,0 0 27-16,0 0-14 16,134-84-7-16,-111 77 0 15,-6 2-1-15,3 2-5 16,-4 1 0-16,0 2-1 16,-3 0 1-16,-2 0 0 15,-4 0-4-15,-5 0-2 16,0 2 0-16,-2 13-3 15,0 2 2-15,0 1 7 16,0 0 2-16,0-1 1 16,0-5 3-16,0-2-6 0,0-5-14 15,9-2 13-15,3-3 1 16,3 0 16-16,1 0 15 16,1-16-6-16,-1-3-12 15,-3 0-7-15,-3 1 5 16,-4-3 1-16,-6 3 1 15,0 0 13-15,0 4 3 16,0 2-9-16,-2 4-16 16,-6 2 5-16,0 4 3 15,1 2-13-15,1 0 1 16,-1 0-4-16,0 0-3 16,7 0 6-16,0 2-3 0,0 4-4 15,0 0-5 1,0 0 8-16,0 1 5 0,20-4 6 15,5 1 16-15,4-4 3 16,2 0-6-16,-2 0-1 16,-2-2-11-16,-3-3-1 15,-8-2-5-15,-1 3 1 16,-7 4-2-16,-6 0 0 16,2 0-10-16,-2 9-8 15,2 12 2-15,-1 7 9 16,-3 4 7-16,0 1 6 15,0-5-4-15,0-6 3 16,0-7 0-16,0-4-1 0,0-8 0 16,0-3-1-16,0 0 7 15,0 0 9-15,8 0 12 16,13-17 5-16,8-9-33 16,4-3-1-16,0 1-4 15,-1 5 2-15,-6 4-4 16,-5 7 3-16,-8 7-4 15,-4 5 4-15,-2 0-13 16,-1 0-4-16,-1 9 12 16,-1 13 3-16,-4 2 0 15,0 3 3-15,0-1 10 16,0-4 1-16,0-2-8 0,0-7 3 16,0 0-3-1,0-10-1-15,0 0 3 0,0-3-2 16,0 0 10-1,0 0 2-15,7-23 2 0,11-8-17 16,4-3-14-16,3-1 12 16,-1 5 2-16,0 6 3 15,-1 4-3-15,-3 10-8 16,-2 3 8-16,0 7 5 16,-3 0-5-16,-1 0 5 15,-3 14-5-15,-5 11 4 16,-1 4 16-16,-5 3-15 15,0-2 2-15,0-5-4 16,0-3-3-16,0-5-55 16,0-7-121-16,0-10-126 15,0 0-289-15</inkml:trace>
  <inkml:trace contextRef="#ctx0" brushRef="#br0" timeOffset="25761.06">24712 1046 294 0,'0'0'366'0,"0"0"-126"15,0 0-142-15,0 0-12 16,0 0-36-16,0 0-26 16,100-16-12-16,-84 16-5 15,-3 0 1-15,-1 0-6 16,-2 0 5-16,1 0-2 16,1 0 5-16,-1-12-6 0,-3-1-4 15,0-6-8-15,-2 0-18 16,-4 0-8-16,1 3-10 15,-3 2 18-15,0 6 1 16,0 4 20-16,0 1-14 16,-7 3 5-16,-7 0 14 15,-3 0 6-15,-8 18 1 16,1 5-7-16,-1 3 1 16,3 5 13-16,6 0 12 15,5 3-8-15,2-1 13 16,9 1 2-16,0-7-12 15,0-2-15-15,7-7-5 16,15-8-1-16,7-10 15 16,7 0 17-16,2-14-1 15,4-17-17-15,-4-1-4 0,-4-3-9 16,-3-6 6-16,-9 4-7 16,0 0 0-16,-6 6 5 15,-7 8 0-15,-5 7 26 16,-2 10 7-16,-2 5-15 15,0 1-3-15,0 0-20 16,0 0-11-16,0 1-24 16,-8 17 32-16,-6 4 3 15,3-3 14-15,7-2-12 16,4-1-2-16,0 0-20 0,6 3 3 16,15-1-1-1,-2-2 13-15,1-2 4 0,-3 0-2 16,-7-4 6-16,-1-2-2 15,-5-3-1-15,-2 0 2 16,2-5-2-16,-2 2-2 16,2-2 2-16,0 2 0 15,5-2 0-15,7 0-3 16,3 0 3-16,8 0 8 16,4-7 0-16,1-8-6 15,1-6-3-15,-2-3 1 16,-2-3-18-16,-2-8 5 15,-2 2 13-15,-7-1 4 16,-7 9-4-16,-7 11 0 16,-4 8 7-16,0 4-7 0,0 2-22 15,0 0-8 1,-4 0 30-16,-9 10 9 0,-5 4-9 16,7 0 0-16,3 2 0 15,6 0-19-15,2 7 19 16,0 2 3-16,12 3-3 15,3 1 11-15,-3-5 1 16,-10-5-1-16,-2-4 5 16,-23-3-6-16,-22-2 15 15,-12-7 22-15,-3-3-31 16,2 0-16-16,13-13-94 16,18-15-560-16</inkml:trace>
  <inkml:trace contextRef="#ctx0" brushRef="#br0" timeOffset="27339.34">1827 3625 266 0,'0'-10'161'0,"0"-1"-9"16,0-1-16-16,0 0-25 15,0 1-3-15,0 5-15 16,0 2-21-16,0 4-1 16,0 0-22-16,0 0-9 15,0 0-23-15,0 0-17 16,0 30-19-16,0 19 14 16,-8 9 5-16,1 2 3 15,0-9 0-15,2-7-2 16,1-11-2-16,0-13-31 15,2-10-69-15,2-10-56 16,0-8 82-16,0-24-97 0,0-11-257 16</inkml:trace>
  <inkml:trace contextRef="#ctx0" brushRef="#br0" timeOffset="27738.23">1827 3625 155 0,'16'-128'165'16,"-16"128"-69"-16,0 0 3 15,0 0-49-15,0 0 14 16,0 0-5-16,-72-55-13 16,51 55 29-16,-4 0-23 15,-2 0-3-15,-2 23-27 16,2 12-12-16,0 14 4 16,3 6-8-16,2 0 5 0,0-1-5 15,1 3-2 1,10-3-4-16,11 2-2 0,0-1-28 15,21 2 30-15,25-8 21 16,12-12-8-16,15-12-3 16,10-15 3-16,0-10-5 15,-8-10-8-15,-13-31-4 16,-8-15-38-16,-13-16-2 16,-10-14-17-16,-9-13 42 15,-22-2 19-15,0-6 5 16,-31 11 33-16,-14 18 42 15,-4 25-20-15,1 31 25 0,0 22-73 16,-1 9-12-16,5 37-11 16,8 20-22-1,16 4-97-15,18-7-162 0</inkml:trace>
  <inkml:trace contextRef="#ctx0" brushRef="#br0" timeOffset="28959.2">4161 3367 346 0,'0'-11'173'0,"0"4"-72"16,0 0-33-16,0-1 5 15,0 5 1-15,0 0 9 16,0 1-42-16,-18 2-38 0,-8 0 14 15,-10 0-4-15,-8 8 9 16,-8 18-6-16,1 6 1 16,6 6 1-16,10-3 1 15,12-3-19-15,15-4-2 16,8-7-10-16,0 2-1 16,24 0 13-16,25 0 20 15,9 3-18-15,2-1 18 16,-8-2-8-16,-19 0-11 15,-15-5-1-15,-11-5 0 16,-7 3-9-16,0-1-6 16,-12 3 7-16,-19 0 8 0,-7-3 44 15,-4 3 1 1,-1-5-16-16,5-6-10 0,5-4-11 16,8-3 10-16,6 0 1 15,3 0 4-15,7-12-20 16,5 0-3-16,4 1-3 15,0 5-72-15,2 1-88 16,23 1-185-16,6-2-171 16</inkml:trace>
  <inkml:trace contextRef="#ctx0" brushRef="#br0" timeOffset="29627.25">4190 3747 590 0,'0'0'0'0,"0"0"-11"15,0 0 11-15,0 0 21 16,0 0 5-16,0 0-11 16,145-12-3-16,-118 1-12 15,-5-4 12-15,-6-1-5 16,-3 3 8-16,-8-1-4 15,-5-2-11-15,0 1-29 16,0-2-19-16,-18 3 29 16,0-1-15-16,-6 7 28 15,1 4 2-15,-1 4 8 0,1 0 21 16,4 0 12-16,0 6-16 16,7 12 7-16,0 2-6 15,5 9 4-15,5 9-9 16,2 8-2-16,0 0 21 15,9-2-4-15,13-2-3 16,3-12-19-16,2-10 3 16,4-12 3-16,5-8 10 15,6-8 27-15,5-28-4 16,-5-10-25-16,-1-8-15 0,-13-6-4 16,-4-5-5-1,-3-7 2-15,-8 2-2 16,-4 2 3-16,-4 7-2 0,-5 14-1 15,0 11 4-15,0 13 0 16,0 11 9 0,0 9 15-16,0 0-4 0,0 3-24 15,0 0-10-15,0 0-26 16,0 15 12-16,0 19 24 16,-7 7 19-16,-3 9 0 15,2 9-5-15,1 5-1 16,-4 5-2-16,2-2 12 15,3-2-10-15,-1-11-6 16,5-10-1-16,2-15-3 16,0-12 2-16,0-10-5 0,0-7-84 15,13 0-53-15,9-9-133 16,1-17-436-16</inkml:trace>
  <inkml:trace contextRef="#ctx0" brushRef="#br0" timeOffset="30625.62">4759 3676 714 0,'0'0'268'16,"0"0"-216"-16,0 0-52 15,0 0 0-15,0 0 2 16,0 0 16-16,77 15-7 16,-67-15-6-16,-6 0 2 15,1 0 16-15,1 0-4 0,1-3 10 16,2-15-14-16,4-4-15 15,-4-8-18-15,-2 1-46 16,-7 0-13-16,0 3-17 16,0 6-11-16,-14 6 48 15,-1 9 32-15,-1 3 25 16,-1 2 29-16,1 0 2 16,-2 14 1-16,2 8-1 15,0 4 6-15,6 6-2 16,3 2-6-16,7 8-10 15,0 1 8-15,0-3 3 16,21-4-21-16,0-6 1 16,2-8 3-16,1-8 0 15,-4-11-2-15,4-3 0 16,5 0 7-16,3-29-17 0,5-9-1 16,-2-11-35-16,-4 2-19 15,-5 2 27-15,-4 7 24 16,-6 10 3-16,-5 11 1 15,-4 8 4-15,-3 7 24 16,1 2-20-16,4 0-9 16,2 0 0-16,3 14 9 15,-2 3 14-15,-3 0-6 16,-4-2-8-16,0-3 8 16,-3-3-14-16,-2-3 3 15,0 0-6-15,0-1-2 16,0-5 0-16,0 0 1 0,0 0 1 15,0 0 2 1,0-7-2-16,-7-15-12 0,0-7-55 16,0 3 21-1,1 1 34-15,0 7 12 0,-2 6 11 16,2 6 12-16,1 3 16 16,1 3-8-16,-2 0-31 15,-1 7 0-15,-5 15-3 16,2 6 1-16,-2 5 4 15,5 2 1-15,7 4 10 16,0-4-13-16,0-2 0 16,19-3-5-16,7-9 1 0,8-1 4 15,-5-13 14 1,2-7-2-16,-2 0 6 0,0-12-3 16,6-22-6-16,1-15-9 15,-1-6-35-15,-3-6 19 16,-8-1 16-16,-8 2 6 15,-9 4-2-15,-7 4 0 16,0 5 10-16,0 5 22 16,-7 8-5-16,-4 6-5 15,4 10-8-15,3 10-5 16,2 8-7-16,2 0-6 16,0 0-12-16,-5 12-13 15,0 16 22-15,-1 13 3 16,1 8 2-16,5 8-2 15,0 4 0-15,0 4 0 0,0-5 0 16,0-9 2-16,7-6 1 16,0-12-3-16,0-9-14 15,-3-9-107-15,-4-8-48 16,0-7-153-16</inkml:trace>
  <inkml:trace contextRef="#ctx0" brushRef="#br0" timeOffset="30801.03">5436 3481 545 0,'0'0'423'0,"0"0"-275"15,0 0-93-15,0 0-22 0,0 0-8 16,0 0-17-16,123-6-4 16,-78 4 0-16,-3 0-4 15,-4-1-102-15,-9 0-99 16,-13-3-326-16</inkml:trace>
  <inkml:trace contextRef="#ctx0" brushRef="#br0" timeOffset="31503.65">6769 3359 1 0,'0'0'211'16,"0"0"-26"-16,0 0-11 15,0 0-35-15,0 0-24 16,0 0-57-16,-13-61-52 16,-11 61 17-16,-3 0-13 0,-2 3-10 15,-4 15 8 1,4 5 11-16,2 6-6 15,4 0-2-15,10 1-11 0,9 2-3 16,4-6-10-16,0 0 13 16,31-6 0-16,11-3 0 15,10-5 24-15,-8-4-10 16,-9-2-9-16,-17-2-3 16,-15-2-2-16,-3-2 0 15,0 2 5-15,0 2 12 16,-16 2 44-16,-6 0 10 15,-5 2-38-15,0-4-10 16,5 0-8-16,7-4-5 16,1 0-8-16,5 0-2 15,7 0-64-15,2 0-67 16,0-12-184-16,20-1-297 0</inkml:trace>
  <inkml:trace contextRef="#ctx0" brushRef="#br0" timeOffset="32134.05">6973 3430 390 0,'0'0'314'15,"0"0"-115"-15,0 0-73 16,0 0-49-16,0 0-6 16,0 0-23-16,4-34-31 15,-4 34-12-15,0 0-5 16,2 0-16-16,0 21-3 0,0 13 17 15,-2 6 4-15,0 3 1 16,0-2 2 0,0-7-6-16,0-4 2 0,0-10 2 15,0-8-3-15,0-6-22 16,0-6-16-16,0 0 38 16,0-11 14-16,5-20-14 15,13-12-13-15,4 2 6 16,0-3 7-16,3 4 0 15,-3 5-2-15,-2 10 0 16,-4 9-3-16,-5 7 5 16,-4 9-10-16,2 0-12 0,-3 7 4 15,3 18 6 1,0 10 9-16,-4 1 1 0,-3 4 2 16,0-2 0-16,-2-4 1 15,0-7 4-15,0-10 2 16,0-5-6-16,0-8 2 15,0-4 2-15,0 0 3 16,0 0 6-16,0-18 18 16,4-16-32-16,12-12-49 15,2-4 41-15,4 3 6 16,3 2 2-16,0 10-2 16,-4 12 2-16,0 6 1 15,-6 9 1-15,-1 8 1 16,-1 0-3-16,3 0-2 0,-1 26 2 15,-3 10 11-15,-2 13 8 16,-5 5 8-16,-3 0-10 16,-2-3-14-16,0-10 11 15,0-6-14-15,0-12-126 16,0-10-77-16,9-13-226 16</inkml:trace>
  <inkml:trace contextRef="#ctx0" brushRef="#br0" timeOffset="33137.21">7750 3495 306 0,'0'0'188'16,"0"0"-157"-16,0 0-15 0,0 0-2 16,0 0 7-16,0 0 2 15,0-2 20-15,0-3 47 16,0 2 47-16,0-7-13 15,0-3-70-15,0-2-36 16,-2-2-10-16,-5 4-2 16,-1 1-5-16,-2 2 4 15,-1-1-1-15,3 8-3 16,1-1 42-16,-2 4-31 16,0 0-10-16,0 0-2 15,-5 15-8-15,1 7 2 0,0 9 4 16,0 3-5-16,-1 0 7 15,5-1 1 1,3 2 0-16,3-9-1 0,3-6 0 16,0-6 8-16,0-5-8 15,0-9-2-15,5 0-17 16,15-12 18-16,7-17-2 16,2-11 3-16,-3 2-17 15,-1 2-5-15,-5 3 22 16,-3 8 1-16,-3 6 0 15,-7 8 0-15,1 7 0 16,0 4-1-16,0 0-4 16,1 2-21-16,1 20 25 0,-2 10 0 15,1 4 26 1,-1 3 0-16,2-10-6 0,1-3-3 16,0-11-5-16,-2-6-6 15,0-4-2-15,2-5 4 16,0 0-2-16,9-3 7 15,5-25 2-15,1-13-15 16,1-8-46-16,-4-7-1 16,-6-1 2-16,-3 6 29 15,-10 2 16-15,-1 5 4 16,-3 10 11-16,0 10 16 16,0 10 6-16,0 8 23 15,0 6-33-15,0 0-27 16,0 0-24-16,2 6 4 0,-2 10 13 15,2 8 7-15,-2 5 1 16,2 4 2-16,-2 7 3 16,2 6 13-16,-2 5-2 15,0 1-7-15,4-2 0 16,2-6-3-16,-2-10-4 16,5-12-1-16,-1-13 0 15,8-9 4-15,2 0 4 16,2-5 4-16,3-21 0 15,1-15-14-15,0-6-7 16,1-10-13-16,-3-3-4 16,-3 4 7-16,-9 5 8 15,-1 8 9-15,-9 2 5 16,0 6-3-16,0 6 4 16,0 12 7-16,0 8 8 0,0 9-1 15,-6 0-20-15,1 7-24 16,-1 15 24-16,-2 7-4 15,6 8-5-15,2 5 5 16,0 7 4-16,0 1 2 16,14 2 3-16,1-2 2 15,-1-4-6-15,-5-6-1 16,-7-10-14-16,-2-14-199 0,0-16-437 16</inkml:trace>
  <inkml:trace contextRef="#ctx0" brushRef="#br0" timeOffset="34480.87">9525 3048 157 0,'0'0'194'0,"0"0"-28"0,0 0-50 16,0 0-3-16,0 0-22 15,0 0-27-15,-7-34-15 16,4 34-36-16,3 0-3 16,-2 0 9-16,0 0-15 15,-4 2-4-15,-5 20 0 16,-1 12 6-16,-3 14 15 16,3 14-18-16,3 12 9 15,7 8-8-15,2 3 9 16,0-9-9-16,0-15 5 15,7-14-4-15,0-21-3 16,-2-11 2-16,-1-13-4 16,4-2 6-16,6-9 11 0,6-23 5 15,5-8-9-15,-1-9-13 16,-1-4-20-16,-2 3-16 16,2 4-6-16,-9 13 32 15,-1 11 7-15,-5 8 3 16,-3 6 4-16,0 6-2 15,-3 2 5-15,-2 0 4 16,0 0-11-16,0 0-11 16,0 10-2-16,0 14 13 15,0 10 27-15,0 6-2 16,0 7-11-16,0-3-4 16,0 2-6-16,0-8 5 0,0-6-7 15,9-10 5 1,-1-8-4-16,9-12 0 0,7-2-1 15,7-2 15-15,5-24 2 16,-3-8-19-16,1-8-4 16,-12-2-55-16,-9-4 11 15,-11-1-9-15,-2 8 41 16,-4 3 16-16,-21 8 28 16,0 9 25-16,0 9 19 15,2 12-12-15,1 0-53 16,-5 12-7-16,4 20-5 15,4 11-4-15,5 4 9 16,14 2-4-16,0-5-18 16,12-6-96-16,25-8-10 15,7-14-185-15</inkml:trace>
  <inkml:trace contextRef="#ctx0" brushRef="#br0" timeOffset="35551.67">10233 3371 501 0,'0'0'186'0,"0"0"-127"15,0 0-51-15,0 0-8 16,0 0-20-16,0 0 20 0,9 10 5 16,-7 1-1-1,-2-3 1-15,0-1-2 16,0-4 0-16,0 1 7 0,0-4-6 15,0 0 15-15,0 0 5 16,0 0 21-16,0-5 29 16,0-15-51-16,0-6-11 15,-6-3-8-15,-3 1-2 16,0 4-2-16,-2 5 9 16,2 6 12-16,0 5-6 15,0 4 22-15,2 4 0 16,-1 0-37-16,-3 0-6 15,-3 8 0-15,-3 12 5 16,-1 8-1-16,1 4 1 16,2 6 0-16,5 7 1 0,0 2-3 15,6-3 1 1,4-5 1-16,0-9 1 0,0-7 3 16,0-11 0-16,4-4-2 15,6-7 8-15,5-1-4 16,5-8-1-16,7-22-8 15,2-11-6-15,0-5-15 16,-1-1 4-16,-5-2 6 16,-5 9 11-16,-5 11 4 15,-9 8 12-15,1 11 35 16,-2 9 6-16,-3 1-20 16,0 0-22-16,0 0-11 15,0 5-31-15,0 22 20 16,0 9 11-16,0 3 13 0,-6 5-2 15,4-1 0-15,2-5-6 16,0-4 2-16,0-10-4 16,8-6 0-16,4-5 1 15,5-8-4-15,-2-5 7 16,5 0 11-16,5-22-18 16,3-14-20-16,1-9-29 15,-2-4 14-15,-3 1 20 16,-3 3 7-16,-6 11 8 15,-3 9 0-15,-4 13 1 16,-6 5 11-16,-2 5 20 16,0 2-27-16,0 0-5 15,0 22 0-15,0 9 3 0,3 5 15 16,-1 1-13 0,0 1 4-16,2 3 0 0,2-7 3 15,-4-5-11-15,0-2 12 16,2-9-12-16,-2-5 0 15,3-4 0-15,-3-9 9 16,2 0-1-16,6-6 9 16,5-26 9-16,3-16-26 15,4-5 6-15,0 0-7 16,-1 5-1-16,-4 11 1 16,-1 11 6-16,-3 8-6 15,-1 10-3-15,-8 2 3 0,-2 6-3 16,0 0-11-16,0 0-5 15,1 18 19-15,-1 9 13 16,4 5 5-16,2 6 3 16,-2 4-2-16,5-3-9 15,1-7-1-15,-2-9-9 16,9-11 4-16,0-10 9 16,6-2-6-16,6-14 7 15,0-22-14-15,-2-6-58 16,-6-6-121-16,-10 3-270 15</inkml:trace>
  <inkml:trace contextRef="#ctx0" brushRef="#br0" timeOffset="37801.51">11999 3248 123 0,'0'0'191'0,"0"0"-1"16,0 0-37-16,0 0 8 15,0 0-6-15,0 0-32 16,0-48-24-16,0 46-29 16,0 2-41-16,0 0-13 0,0 0-16 15,0 0-4-15,0 0-4 16,0 0-1-16,0 0-1 15,0 8-2-15,0 10 12 16,0 2 2-16,0-1 3 16,2-7-2-16,0 0-3 15,0-7 0-15,1-3-43 16,0-2 21-16,-3 0 22 0,0-3 15 16,0-20-15-1,0-5-28-15,0 0-4 0,0 1 13 16,0 4 18-16,0 5 1 15,0 6 4-15,0 4-4 16,0 6 22-16,0 2 10 16,-3 0-32-16,-4 0-17 15,-4 14-18-15,-2 14 35 16,-5 10 0-16,2 6 4 16,3 6-4-16,4 6 4 15,7-1-1-15,2 1-3 16,0-8-10-16,13-13 4 15,10-8 6-15,-1-13 10 16,2-12-5-16,-2-2 7 16,3-8-3-16,2-27-9 0,0-4-4 15,0-5-8-15,-1-5-26 16,-6 6 28-16,-2 3 10 16,-5 5 0-16,-4 12 6 15,-2 6-6-15,-2 7 9 16,-3 8 25-16,0 2-24 15,-2 0-10-15,0 0-13 16,0 0-8-16,0 16-3 16,0 11 24-16,0 10 16 15,0 10 8-15,0 3-14 16,4 2-8-16,5-5 0 16,1-10 8-16,-2-13-10 15,1-13 3-15,-3-11-1 16,4 0-1-16,1-5 1 0,5-23-2 15,1-14-18-15,3-8-19 16,1 0 11-16,-4-3-5 16,-1 10 10-16,-5 9 16 15,-2 5 5-15,-2 13 4 16,-3 6 24-16,-4 8 13 16,0 2 1-16,0 0-42 15,0 0-1-15,0 10-22 16,0 14 23-16,0 8 21 15,0 9-13-15,2 4 4 16,9 3-8-16,3-7-3 0,1-7 2 16,6-10-2-1,-6-12 4-15,3-10-5 0,-1-2 12 16,1-9-6-16,3-25 11 16,-2-7-17-16,-3-4-10 15,-1 0-29-15,-3 2 8 16,-5 5 23-16,-3 2 8 15,-2 6 6-15,-2 6-5 16,0 6 26-16,0 9 8 16,0 2-10-16,0 5-14 15,0 2-11-15,0 0-11 16,0 12-13-16,0 16 22 16,0 8 2-16,0 1 15 15,7 9-9-15,4-7-6 0,2-1 0 16,-1-6 2-16,-5-9 4 15,-5-9 2-15,-2-8 4 16,0-4-3-16,0-1 2 16,0-1 3-16,0 0 4 15,0 5 2-15,-12-1-7 16,-7 4-3-16,-2-2-5 16,6-5 0-16,11 1-5 15,4-2-16-15,0 0-29 16,6-2-91-16,23-17-155 15</inkml:trace>
  <inkml:trace contextRef="#ctx0" brushRef="#br0" timeOffset="38088.91">13062 3014 888 0,'0'0'152'0,"0"0"-48"15,0 0-47-15,0 0-22 16,0 0-35-16,0 0-19 16,-6-10 3-16,6 36 11 15,0 11 5-15,0 12 8 16,2 9 7-16,0 8 0 16,-2 3-13-16,0 3 1 15,0-2 3-15,0-7 2 16,0-10-5-16,0-16-3 0,0-16-18 15,-4-11-48-15,-5-10-53 16,2 0-19-16,-2-30-135 16</inkml:trace>
  <inkml:trace contextRef="#ctx0" brushRef="#br0" timeOffset="38546.18">12995 3301 118 0,'0'0'712'16,"0"0"-544"-16,0 0-108 15,0 0-44-15,0 0-16 16,0 0-2-16,9-7 2 0,9 11 14 16,3-4 8-1,-2 0-6-15,-1 0-2 0,-3 0-4 16,-1-6 0-16,-7-4 3 16,-3 1-4-16,-2 0 2 15,0 8-3-15,-2-2 7 16,0 3-15-16,0 0-8 15,6 4-23-15,0 20 3 16,5 11 28-16,5 1 3 16,-1 0-1-16,1-4-1 15,-5-6-1-15,-5-11 0 16,-1-8 0-16,-5-7 3 16,0 0 12-16,2-2 54 15,1-24 2-15,4-11-42 0,-1-6-29 16,-2 0-1-1,-4 6-6-15,0 4-2 0,0 8-4 16,-15 8 12-16,1 7 2 16,-3 8 9-16,-1 2-10 15,0 0-2-15,0 12-5 16,4 8-1-16,6 2 4 16,8-1-79-16,0-2-49 15,0 0-37-15,29-8-113 16,2-9-142-16</inkml:trace>
  <inkml:trace contextRef="#ctx0" brushRef="#br0" timeOffset="39956.25">13502 3291 334 0,'0'0'147'0,"0"0"-68"15,0 0 4-15,0 0 10 16,0 0-2-16,0 0-3 16,0-21 2-16,0 19 17 15,0 2-11-15,0 0-41 16,0 0-23-16,0 0-19 15,0 0-13-15,0 0-10 16,0 20-12-16,0 11 19 16,2 6 3-16,2 2 6 15,0-2-6-15,3-6 4 16,-3-11-2-16,4-10 1 16,-6-6-3-16,2-4-11 0,3 0 11 15,4-16 8-15,2-18-8 16,6-6-18-16,-2-4 7 15,-1 4 0-15,1 4-7 16,-1 7 10-16,-1 9 7 16,-1 8-4-16,-5 3 3 15,-3 9 2-15,-1 0 0 16,-3 0-14-16,3 0-1 16,0 21 15-16,-1 5 23 15,-2 1 5-15,0 1-10 0,-2-2-5 16,2-4-7-16,-2-2 0 15,2-4-6-15,-2-5 5 16,0-7 1-16,0-4-3 16,0 0-3-16,5 0-2 15,2-15-1-15,8-17-3 16,8-8-42-16,4-4 25 16,4 5 21-16,-2 5 2 15,0 2-3-15,-5 9 4 16,-4 3-1-16,-4 13 0 15,-5 5 6-15,0 2-3 16,-4 0-1-16,2 6 7 16,-5 14-1-16,0 8 26 0,1 5 0 15,-3 4-15-15,3 1-10 16,0-4-1-16,-1-5-1 16,4-10 0-16,-1-6-5 15,0-9 5-15,2-4-3 16,4 0 2-16,3 0 1 15,3-22-7-15,6-6-11 16,-2-4-6-16,-1-2-3 16,-7-3-7-16,-1 1-4 15,-5 5 23-15,-5 2 8 16,-4 7 4-16,0 6-1 16,0 6 18-16,0 6 4 15,0 4 1-15,-4 0-20 16,-7 0-6-16,-5 4-2 0,-1 15-4 15,-1 14 2-15,-1 5-3 16,6 10-3-16,7 8 8 16,6 5 2-16,0 0 2 15,0-8-1-15,24-11 2 16,5-16-2-16,7-20 0 16,4-6 10-16,-2-16 4 15,-1-24-12-15,-6-9 4 16,-4-2-3-16,-6-4 0 15,-5 2-4-15,-5 0 3 16,-3 7-1-16,-4 8 3 0,-4 12-3 16,0 12 2-1,0 8 30-15,0 6-26 0,0 0-8 16,0 0-13 0,-10 18 7-16,-11 4 6 0,-2 4 0 15,2-4 2-15,5-2-2 16,10-1-3-16,6-4-41 15,6 1 7-15,25-1 14 16,3-3 2-16,0 0 9 16,-6-3 9-16,-3 4 0 15,-5-1 3-15,-7-2-2 16,-1-3 2-16,-8 4 0 0,0-5 0 16,-1 2 4-1,-1-2 1-15,2-4-3 0,6-2 3 16,7 0 1-16,8 0-6 15,2-21-25-15,-9-1-214 16,-14 0-626-16</inkml:trace>
  <inkml:trace contextRef="#ctx0" brushRef="#br0" timeOffset="41275.46">15601 3087 263 0,'0'0'112'0,"0"0"-109"16,0 0-3-16,0 0 4 16,0 0 8-16,0 0 17 15,36 109 15-15,-34-103 0 0,-2-3-3 16,0-3 64-16,0 0 32 15,0 0-6-15,0-7-33 16,0-13-64-16,0-6-27 16,0-2-4-16,-4-2-1 15,-7 2 2-15,-1 4-2 16,-1 3 2-16,-1 9 2 16,4 7 36-16,-1 5 1 15,-5 0-38-15,-2 5-5 16,-8 25 0-16,-6 12 0 15,3 9 0-15,5 1 2 16,8 1-2-16,9-8 0 16,7-8-6-16,0-9-2 15,4-11-8-15,15-10-19 0,-1-7 11 16,-3-2 24-16,3-25 1 16,-3-2 8-16,4-9-7 15,-2 1-2-15,1-1-6 16,-3 2-6-16,-1 6 12 15,-3 6 3-15,1 8-3 16,-6 6 0-16,1 7-1 16,-3 3 0-16,5 0-11 15,0 6-2-15,0 20 4 16,2 11 10-16,-2 18 5 16,-2 15 12-16,-3 22-7 15,-4 14 6-15,0 4-2 16,0 0 4-16,0-3-8 0,0-7 4 15,-2-7-11-15,-3-8 16 16,3-9-8-16,-2-15-3 16,2-13 6-16,-6-15-4 15,2-10 0-15,-3-11 1 16,1-8 15-16,0-2 8 16,-3-2 0-16,-5 0 11 15,-5-18-25-15,-6-14-9 16,-2-12-4-16,2-12-5 15,4-10 2-15,11-13 9 16,3-1-5-16,9-2 3 16,0 4-5-16,0 3-1 15,17 5 0-15,12 0-5 0,7 3-33 16,7 2-13 0,3 6-89-16,1 12-116 0,-3 4-290 15</inkml:trace>
  <inkml:trace contextRef="#ctx0" brushRef="#br0" timeOffset="42918.64">15820 3356 10 0,'0'0'400'0,"0"0"-339"15,0 0-47-15,0 0 26 0,0 0 131 16,0 0 16-16,14-14-73 15,1-9-86-15,1-8 8 16,-1-5 20-16,-1-4-24 16,-3-6-25-16,-5-2 7 15,1 2-1-15,-5 4 3 16,1 8 5-16,-1 10 9 16,-2 10 1-16,0 9-10 15,0 5 5-15,0 0-26 16,0 0-23-16,-5 22 15 15,-10 10 8-15,-4 7 3 16,9-4 2-16,3-3-2 16,5-9 2-16,2-7-5 0,0-6-11 15,0-8-31-15,0-2 8 16,6 0 2-16,7 0 25 16,3-12-16-16,2-4-39 15,-2 2-4-15,-1 5 31 16,-1 4 32-16,-3 5-3 15,3 0-4-15,1 17-5 16,1 6 5-16,-1 3 10 16,-1-4 4-16,-6 2 12 15,-1-4-3-15,-3-4-3 16,-2-4 3-16,1-5-2 16,2-4-2-16,-3-3 0 15,0 0 8-15,9 0-1 16,3-8 24-16,3-12-26 0,6-4-12 15,-3 0 2-15,-1-2-4 16,-3 0-2-16,-3 1 1 16,-3 8 1-16,-1 3 0 15,-5 8 1-15,0 2-2 16,1 4 0-16,-1 0-10 16,1 6 2-16,4 17 9 15,-3 0 13-15,-1 5 11 16,1-1-6-16,-1-1-5 15,0-5-3-15,-1-7-6 16,2-6-1-16,-1-5 6 0,1-3-2 16,6 0 6-1,1-3 4-15,3-15-8 0,-1-7-9 16,-3-7-62 0,-3-1-3-16,-7-3 1 0,-2 0 48 15,0 2 16-15,0 4 4 16,-11 6 35-16,1 7 7 15,2 7 12-15,1 8-11 16,-1 2-25-16,-4 0-22 16,1 9 0-16,-3 13-7 15,1 7 7-15,5 5-6 16,2 5 5-16,4 1-5 0,2-2 5 16,0-4 1-1,8-5-2-15,7-8 2 0,-1-6 3 16,1-10 8-16,-1-3-2 15,3-2 0-15,5 0 2 16,3-16-11-16,2-6-7 16,2-3-20-16,-3-8-21 15,1-1-6-15,-7 0 12 16,-5-2 26-16,-3 6 4 16,-6 5 12-16,-3 7 0 15,-1 8 4-15,-2 9 19 16,0-1 12-16,0 2-18 15,0 2-17-15,0 22-2 16,-5 6 2-16,-1 4 1 16,4 2 0-16,0 3 1 0,2-4-1 15,0-3 0 1,0-8-2-16,8-10 2 0,5-10 3 16,5-4-4-16,3-4-10 15,0-18-16-15,0-3-22 16,-3 4-5-16,-5-1-3 15,1 0-51-15,-1 2 41 16,-2 1 47-16,-2 4 13 16,0 4 6-16,-5 4 2 15,-2 5 30-15,1 2 3 16,1 0-19-16,3 0-9 16,0 18 19-16,4 4 8 0,3-2 0 15,-2-2-24 1,5-6-5-16,-7-9 16 0,1-3-17 15,5 0 20-15,4-5-11 16,4-19 1-16,1-5-9 16,-2-4-4-16,-4-1-1 15,-3 4-25-15,-7 2 20 16,-2 5 5-16,-7 6 2 16,0 3 43-16,0 6 11 15,0 1 3-15,-7 5-15 16,7 2-22-16,0 0-20 15,0 0-1-15,0 0-2 16,0 0-1-16,0 0 2 16,0 0 0-16,0 0-2 15,0 0 0-15,0 0-1 0,0 21-9 16,-2 15 12-16,2 13 3 16,0 16-1-16,0 9 6 15,0 12 7-15,2 16 5 16,12 7-6-16,-4 1 6 15,-1-6-2-15,-4-11-4 16,-5-11-4-16,0-14 5 16,0-17-6-16,0-14-8 15,-9-18 3-15,4-12 6 16,5-7-5-16,0 0-3 16,0-16-2-16,0-18-44 15,0-12-108-15,0-8-89 0,0-10-374 16</inkml:trace>
  <inkml:trace contextRef="#ctx0" brushRef="#br0" timeOffset="43179.58">16926 3052 788 0,'0'0'252'15,"0"0"-137"-15,0 0-80 16,0 0-19-16,0 0-14 15,0 0-2-15,151-75-13 16,-111 107 7-16,-9 7 6 16,-15 1-2-16,-13-3 0 0,-3 0 2 15,-8-7 8-15,-21 0 25 16,-11-6-1-16,-2 0-11 16,-5-3-6-16,3-6-13 15,5-2-2-15,10-8-98 16,14-5-153-16,15 0-371 15</inkml:trace>
  <inkml:trace contextRef="#ctx0" brushRef="#br0" timeOffset="59831.18">21914 2191 50 0,'0'0'75'0,"0"0"-30"15,0 0 17-15,0 0-5 16,0 0 0-16,0 0 1 16,0 0 30-16,0-72-42 15,0 64 28-15,0 4-17 0,0-2-6 16,0 2-16-1,0 2-7-15,0-1-3 0,0 0 6 16,0 1-10-16,0-2-3 16,0 4 10-16,0 0-6 15,0-2-1-15,0 2-1 16,0 0 0-16,0 0 2 16,0 0-10-16,0 0-1 15,0 0-3-15,0 0-3 16,0 0-5-16,0 0 5 15,0 0-2-15,0 0-3 16,0 0-2-16,0 0-1 0,0 0-5 16,0 0 3-1,0 2-4-15,0 14 7 16,0 6 2-16,0 0 6 0,0 1-4 16,0 2-2-16,0 4 2 15,0 0-1-15,0 4-1 16,0 1 2-16,0 1 5 15,0 0-1-15,0-3 3 16,0 0-3-16,0 0 2 16,0 2-4-16,0 2 3 15,0 2-1-15,0-1-2 16,0-4-2-16,0-1-1 16,0-1 2-16,0 1-3 15,0-3 8-15,0 4-3 16,0 1 6-16,0 3-3 0,0-2 0 15,0 1 3-15,0 1-9 16,0-3 5-16,0 2-1 16,0-2-5-16,0 0 6 15,0 0-6-15,0 3 1 16,0-2 5-16,0 0 4 16,0 4 1-16,3-4 0 15,-1 0-5-15,-2 2-3 16,0-2 1-16,0 6-1 15,0 1-2-15,0 4-1 16,4 2 0-16,-2 4 3 16,3-3 2-16,2-3-3 15,-3 2-3-15,1-6 5 16,-1 4-2-16,0-2 8 0,-2 0-6 16,1 0 5-16,-3 3-4 15,0 0 2-15,2 3-1 16,-2 1-6-16,3-1 1 15,-3-1 4-15,2-2-5 16,0-1-1-16,-2-1 2 16,0-1 4-16,0-2-4 15,0 2-1-15,0 5-1 16,0 2 9-16,0 3-7 16,0 5 3-16,-2 0-4 15,-3 0 2-15,0-3 13 0,5-7-13 16,0 0 2-16,0-3-4 15,0 2 0 1,0 3 8-16,0 0-8 0,0 0 1 16,0-3-2-16,0-4 1 15,0 1 0-15,0 1 0 16,0 2 1-16,0-1-4 16,0 4 3-16,0-3-1 15,0 3 4-15,0-5-2 16,0-5-1-16,0 2-1 15,0-8 5-15,0 1-5 16,0 0 1-16,0 5 4 16,0-2-4-16,0-1 3 15,0-1 0-15,3-1-2 16,-3 2-2-16,2 1 4 0,-2-2-2 16,0 5-2-16,3-1-1 15,-1-4 1-15,2 0 1 16,1-1 4-16,-1-2 0 15,-2 2-2-15,2 0 4 16,1 0-1-16,0 1-4 16,-3 0-2-16,0 1 3 15,0-4 0-15,-2 2 0 16,0-2-3-16,0-2 0 16,0 3 5-16,0-3-4 15,0 0-1-15,0-1 1 16,0 1-1-16,0-1 0 0,0 1 7 15,0 2-7-15,0 1 0 16,3 3 3-16,3 2-2 16,-2 4 4-16,3-2-2 15,-4 2-2-15,1-2 2 16,-4-3 3-16,3-2-4 16,-3 0-2-16,0-2 4 15,2 2-2-15,-2 1 2 16,0 3-1-16,2-6-2 15,-2 1 0-15,2-3 5 16,-2-4-6-16,0 5 2 16,0 0-2-16,2 9 5 15,-2 0-3-15,0 6 0 16,0-5 0-16,0-3-2 0,0-6 2 16,0-5-1-16,-6 0 1 15,-1-4-1-15,0 3 1 16,0 0 2-16,3 0-4 15,0 0 0-15,-1 0 0 16,3 1 2-16,-3 0-2 16,3 0 0-16,0 1 0 15,-1 1 3-15,3-3-3 16,0 0 0-16,0-6-1 16,0-7 1-16,0-6 0 15,0-3 0-15,0-7-1 16,0 0-8-16,0 0-7 15,0 0-10-15,0-26-25 0,0-36-52 16,0-35-335-16</inkml:trace>
  <inkml:trace contextRef="#ctx0" brushRef="#br0" timeOffset="61831.92">27100 4330 95 0,'0'-2'80'0,"0"2"6"15,0 0-17-15,0-3-5 16,0-1 13-16,0-1-31 0,2-4-15 16,-2 1-3-16,0-2 20 15,0 5 23-15,0-2-26 16,0 3 9-16,0 4 19 15,0 0-28-15,0 0-19 16,0 0-7-16,0 0-4 16,0 0-2-16,0 0-2 15,0 0-1-15,0 0-3 16,0 0-5-16,0 0-2 16,0 0-12-16,0 18 3 15,0 7 9-15,0 1 1 16,0 7 7-16,0-1-2 0,-2 2 3 15,-1 0-3 1,1 5-5-16,-1-1 10 0,1 2-6 16,2 0 6-16,-2 2 5 15,2 4-4-15,-2 2-4 16,0 0 4-16,2 1 2 16,0-5-4-16,0-4 8 15,0-1-3-15,0 2 3 16,0-1-7-16,0 6 1 15,0 5-3-15,0-1-1 16,0 4-2-16,0-2 4 16,0-4-2-16,0-2-2 15,0-6 2-15,2-2 0 16,2-2-3-16,3-2 1 0,-4 1 4 16,-1-2 0-16,0 1-8 15,-2 3 3-15,0 1 0 16,0 2 4-16,0 2-5 15,2 0 2-15,0 2-5 16,0-2 3-16,-2 2 6 16,0-1-3-16,0-3 0 15,0 0 2-15,0-1-1 16,0-2-2-16,0-5 1 16,0-6-5-16,0-8 3 15,0-8-3-15,0-6 2 0,0-4-3 16,0 0 10-1,0-34-11-15,17-20-19 0,2-26-105 16,1-25-250 0</inkml:trace>
  <inkml:trace contextRef="#ctx0" brushRef="#br0" timeOffset="63152.33">27175 4361 130 0,'0'0'89'16,"0"0"11"-16,0 0-50 0,0 0 7 15,0 0-4-15,0 0-7 16,-9-54 2-16,7 52 14 16,0 0 26-16,0 2-24 15,-2 0-13-15,-4 0-18 16,-1 0-17-16,-3 0-2 16,-2 0-6-16,5 0 17 15,5 0 9-15,4 0 18 16,0 0 8-16,0 0-45 15,15 0-15-15,18 0 0 16,16 0 49-16,16 0-24 16,9-4-10-16,6-6 5 15,5-2-18-15,0-1 5 16,-12 4-7-16,-13-1-2 16,-20 6-16-16,-18 1 9 0,-13 3-2 15,-6 0 5-15,-3 0-11 16,0 0 4-16,0 0 5 15,0-3 6-15,0 1 2 16,0-5 9-16,-3 2 21 16,-4-3-16-16,3 0-10 15,-2 0 7-15,1 0-3 16,1 1-3-16,-1 2 5 16,0-1 0-16,1-1-4 15,-2 3-5-15,3 3 5 16,1-4 4-16,-2 4-5 15,2 1 7-15,2 0-7 0,0-3 9 16,0 3 2 0,0 0-6-16,0 0-6 0,0 0 10 15,0 0-11-15,0 0 0 16,0 0 2-16,0 0-1 16,0 0-4-16,0 0-7 15,0 0-7-15,0 3-9 16,0 15 10-16,0 8 9 15,-5 6 4-15,5 2 0 16,0 2 2-16,0 4-2 16,0 0 3-16,0 4 0 15,0 4 2-15,0 2 2 0,0 4-2 16,0 3-1-16,0 2-1 16,0 2 2-1,0 8 5-15,0 2-7 0,3 10 4 16,1-3-2-16,2-4-2 15,-1-8 11-15,3-10-10 16,0 1 0-16,1-3-2 16,-3 4 6-16,0 2-7 15,-1 5 10-15,0 0-3 16,-3 4-6-16,5-6 4 16,1-5-3-16,1-7 1 15,1-9-4-15,0-4 0 16,-1-2 2-16,1 3 7 0,-4-2-8 15,-2 3 4-15,1 5-4 16,-1 2 2-16,3-2 1 16,-2 0-4-16,1-2 7 15,1-9-7-15,-1-4 1 16,-1-7-1-16,-2-3 0 16,-3-1 1-16,0 1 3 15,0 4 2-15,0 1 0 16,0-1-2-16,0-1-1 15,0-6-3-15,0-7 2 16,0-5 1-16,0-5-3 16,0 0 5-16,0 0 2 15,0-9-3-15,0-19-4 16,0-8-24-16,0-8-18 0,-3-1-52 16,-15 1-195-16,-4 6-372 15</inkml:trace>
  <inkml:trace contextRef="#ctx0" brushRef="#br0" timeOffset="64239.38">27193 6174 34 0,'0'0'90'0,"0"0"-23"15,0 0-10-15,0 0 12 16,0 0 1-16,0 0-29 16,0-46 7-16,0 36 28 15,0 0 14-15,0 1 30 16,0 4-32-16,0-2-43 0,0 2-8 16,0-2-2-16,0 2-22 15,0 1-7-15,-2 0-1 16,0 2-3-16,2 2 2 15,0 0-4-15,0 0 4 16,0 0 1-16,0 0-4 16,0 0 9-16,-2 6-10 15,2 20 0-15,-2 10 14 16,2 4 14-16,0 4-3 16,0 0 3-16,0 0 6 15,0-3-8-15,0-3-13 16,0-3-7-16,0-7 2 0,-10-3 2 15,3-7-4 1,1-10-2-16,4-4 2 0,0-4-6 16,2 0-28-16,0 0-66 15,0 0-18-15,13 0-16 16,-3 0-53-16,0 0 41 16,-6 0 57-16,-4 0 59 15,0 0 23-15,0 0 1 16,0 0 3-16,0 0 29 15,0 0 23-15,0 0 16 16,-10 0-29-16,-7 0-5 16,1 0-12-16,-3 0 37 15,1 0-8-15,0 0-15 16,5 0 8-16,6 0 4 16,5 0 15-16,2 0 20 0,0 0-43 15,0 0-21-15,13 0-20 16,18 0 40-16,12 0-9 15,8 0-18-15,7 0-9 16,2-7 7-16,0 2-11 16,2 1 1-16,6-3 2 15,1 2-4-15,2-3 1 16,-4 1 0-16,-12 3-2 16,-12 3 0-16,-16-1 0 15,-7 2 0-15,-9 0 15 16,-6 0 0-16,-3 0-6 15,-2 0-3-15,0 0-4 0,4 0 2 16,1 0 0-16,1 0-1 16,1 0-1-16,-2 0 3 15,-3 0-1-15,-2 0 8 16,0 0 0-16,0 0 1 16,0 0 3-16,0 0 0 15,0 0-1-15,0 0-6 16,0 0-2-16,0 0-4 15,0 0 6-15,0 0-3 16,0 0-5-16,0-5-1 16,0 0-43-16,-10-7-65 15,-5-2-191-15,-7 2-583 0</inkml:trace>
  <inkml:trace contextRef="#ctx0" brushRef="#br0" timeOffset="65078">27276 7064 353 0,'0'0'172'0,"0"0"-31"15,0 0-14-15,0 0-29 16,0 0-13-16,0 0-10 16,-10-44 1-16,10 42-20 15,0 2-7-15,0 0 3 16,0 0-28-16,0 0-10 15,-2 2-14-15,0 28-12 16,-4 15 12-16,1 10 7 16,-1 7-7-16,0-1 11 15,2-3-8-15,0-10 0 16,2-7-1-16,2-14 2 0,0-7-3 16,-2-8 0-16,2-8 4 15,0-4-5-15,0 0-10 16,0 0-9-16,0-25-56 15,2-8-160-15,6-6-84 16,0-7-206-16</inkml:trace>
  <inkml:trace contextRef="#ctx0" brushRef="#br0" timeOffset="65333.56">27253 7095 302 0,'0'0'259'0,"0"0"-104"15,0 0-29-15,0 0-40 16,0 0-1-16,0 0-33 0,-6-47-13 15,35 44-39 1,6 3 2-16,7 0-2 0,-2 0 4 16,-5 15-4-16,-10 9-1 15,-11 2 1-15,-14 0 6 16,0 1 4-16,-14-5 4 16,-19-3 15-16,-9-1-8 15,-3-4-8-15,1-3-8 16,11-5 2-16,6-2-7 15,11-4-17-15,13 0-110 16,3 0-32-16,0 0-109 16</inkml:trace>
  <inkml:trace contextRef="#ctx0" brushRef="#br0" timeOffset="65797.16">27630 7166 378 0,'0'0'181'15,"0"0"-78"-15,0 0 13 16,0 0-25-16,0 0-18 16,0 0-32-16,0-27-28 15,-7 27-13-15,-4 3 0 16,-7 16 15-16,-4 9 7 15,-3 4 24-15,1 4-7 0,6 2-7 16,3-5-7 0,10-1-5-16,5-9-10 0,0-3-8 15,7-3 4-15,17-8-4 16,3-1 10-16,2-8 4 16,0 0-6-16,2-4-2 15,0-20 4-15,-6-8-12 16,-9-10-17-16,-8-8 7 15,-8-2 10-15,0 4 1 16,-4 8 2-16,-14 13 3 0,-7 13 22 16,-4 14-13-1,-2 0-12-15,2 13-1 0,5 9-4 16,6 5 3-16,5 2-4 16,11-2 3-16,2 0-9 15,2-6-75-15,27-6-132 16,9-9-154-16</inkml:trace>
  <inkml:trace contextRef="#ctx0" brushRef="#br0" timeOffset="66089">27906 7124 649 0,'0'0'205'16,"0"0"-79"-16,0 0-2 0,0 0-32 15,0 0-50-15,0 0-41 16,0-14-1-16,0 24-6 16,0 19 6-16,4 11 8 15,-1 9-6-15,0 9 9 16,-1 9-8-16,-2 5 4 16,0-1-2-16,2-5-4 15,-2-10 7-15,0-13-7 16,0-11 3-16,0-17-4 15,0-11-46-15,0-4-69 16,0-12 18-16,0-24-181 16,0-10-340-16</inkml:trace>
  <inkml:trace contextRef="#ctx0" brushRef="#br0" timeOffset="66347.63">27902 7127 635 0,'0'0'190'15,"0"0"-101"-15,0 0 24 16,0 0-59-16,0 0-18 16,0 0-18-16,58-49-9 15,-38 49-6-15,-5 0-3 16,-1 0 0-16,-7 0-2 16,-7 14-9-16,0 9 6 15,-5 1 5-15,-15 0 35 16,-5-5-6-16,4-1-7 15,0-6-9-15,5-5-8 0,5-7-5 16,5 0-123 0,6-19-56-16,0-10-549 0</inkml:trace>
  <inkml:trace contextRef="#ctx0" brushRef="#br0" timeOffset="66804.72">27960 6878 285 0,'0'0'313'15,"0"0"-177"-15,0 0 2 16,0 0-25-16,0 0-14 0,0 0-22 16,-5-49-40-1,5 49 1-15,0 0-15 0,0 0-1 16,0 0-22-16,0 0-1 15,0 13 1-15,0 6 4 16,0 2 1-16,3-1-1 16,-3 2-1-16,2-5 3 15,0-2-6-15,0-4 1 16,-2-2 1-16,2-6 2 16,-2 0-2-16,2-3 0 15,1 0 10-15,2 0 4 16,-1-20-4-16,5-2-12 0,-3-2-2 15,4 6 2-15,-6 2 0 16,0 6-5-16,1 1 5 16,-1 7 0-16,0-1-1 15,1 3-3-15,2 0 4 16,2 0 2-16,2 0 6 16,3 0-7-16,-2 3 1 15,2 8-2-15,-1 0-49 16,-4 1-171-16,-2-9-300 15</inkml:trace>
  <inkml:trace contextRef="#ctx0" brushRef="#br0" timeOffset="69697.9">23231 5372 151 0,'0'0'103'16,"0"0"-74"-16,0 0-21 15,0 0 3-15,0 0 67 16,0 0 28-16,-31 8-47 16,31-8-37-16,-2 0-9 15,2 0 1-15,-2 0 20 16,2 2 15-16,0-2 7 16,0 0-4-16,0 0-5 15,0 0-3-15,0 0-9 0,0 0 5 16,0 0-10-16,0 0-10 15,0 0-6-15,0 0 3 16,12 0 31-16,3 0-33 16,5 0-9-16,2 0-2 15,0 0 0-15,3-4-1 16,0 0-3-16,-4 4 2 16,0-2 0-16,-1 2 0 15,3 0-4-15,-2 0 1 16,8 0 1-16,0 0 2 15,5 0-2-15,1 0 2 16,2 0-2-16,-2 0 5 16,-2 0-4-16,-1-2 0 15,-6-2 0-15,1 1 0 0,-5-2 0 16,0 1 0-16,1 1 3 16,0 1-3-16,3 1-2 15,2-1 2-15,9 0-1 16,1-2 2-16,1 1-2 15,9 0 1-15,-4-2 0 16,1 1 2-16,-1 3-2 16,-3-1-2-16,-1 0 4 15,-1-1-3-15,-1 3 0 16,3 0 1-16,-1 0 1 16,2 0 0-16,1 5-1 15,-1 1 0-15,1 0 2 16,-2-4-3-16,1-1 0 0,1-1 0 15,-1 0 2-15,1 0 5 16,-1 0-4-16,0 0 4 16,1 0 3-16,-1 0 1 15,5-5 0-15,-2-3 2 16,2 0-6-16,-5 2 1 16,-2 1-2-16,-2 4-5 15,-2-3 0-15,-3 2-1 16,-2 2 3-16,5 0-3 15,1-2 1-15,4-1 3 16,-1 1-1-16,2 0 0 16,1 1-1-16,-1-1 1 0,3 0 0 15,-7 2-3-15,-3 0 5 16,-2 0-5-16,-4 0 3 16,-2 0-8-16,5 0 8 15,-3 0-3-15,0 0 3 16,2-5 1-16,-2 4-1 15,0-2-1-15,0 2 7 16,-2 1-3-16,0 0-2 16,-1 0-2-16,0 0 0 15,5 0 1-15,2 0 0 16,0 0 2-16,5 0 3 16,1 0 0-16,-1 0-5 15,3 0 1-15,-3 0-3 0,-3 0 1 16,-2 0-1-1,3 0 1-15,-5 0-1 0,-2 0 1 16,0 0-1-16,-2 0 0 16,-2 0-1-16,-1 0 1 15,-1 0 0-15,-2 0 1 16,2 0-1-16,-3 0-1 16,0 0 0-16,2 0 0 15,-1 0 1-15,-2 0 1 16,-3 0-2-16,-1 0 1 15,1 0-1-15,-5 0 0 16,-3 0 2-16,-4 0-2 0,-2 0 0 16,0 0 1-1,-2 0-1-15,0 0 0 0,0 0-1 16,0 0 1-16,0 0 0 16,0 0 3-16,0 0-2 15,0 0 1-15,5 0 3 16,3 0 4-16,11 0 5 15,5 0-10-15,5-4-1 16,-5 1 0-16,-1 0-2 16,-7 0 0-16,-6-1 0 15,-3 3-1-15,-5 1 1 16,-2 0 0-16,0-2 0 16,0 2 0-16,0 0 5 15,0-2 2-15,0 2-8 16,-4-3-14-16,-30 3-28 0,-26 0-35 15,-31 12-209 1,-27 11-511-16</inkml:trace>
  <inkml:trace contextRef="#ctx0" brushRef="#br0" timeOffset="70457.67">23200 5444 325 0,'0'0'134'0,"0"0"-67"15,0 0 14-15,0 0 20 16,0 0-9-16,0 0-19 15,-2 4 10-15,12-14 11 16,7-14-46-16,3-4-29 16,2 0-5-16,-2-2-7 15,1-2 1-15,1 2-1 16,-2 4 2-16,-2 2-3 16,-3 9 1-16,-5 5-7 15,-6 6-3-15,-2 4-2 16,-2 0-82-16,0 0-90 0,-4 19 29 15,-21 6 20-15,-4 0-96 16,-2 1-67-16</inkml:trace>
  <inkml:trace contextRef="#ctx0" brushRef="#br0" timeOffset="70650.2">23200 5444 9 0,'-4'-102'158'0,"4"102"-10"16,0 0 2-16,0 0-1 15,0 0-4-15,0 0-28 16,-15 0-41-16,15 0-63 15,0 7-13-15,15 12-10 16,12 15 10-16,13 14 19 16,7 10 0-16,-1 0 3 0,-7-7 9 15,-10-11-29-15,-14-10 2 16,-9-8-4-16,-6-12-51 16,0-10-174-16,0-15-423 15</inkml:trace>
  <inkml:trace contextRef="#ctx0" brushRef="#br0" timeOffset="71220.42">23979 4567 0 0,'0'0'116'0,"0"0"15"16,0 0 32-16,0 0-55 15,0 0 2-15,0 0 8 16,15-78-6-16,-12 72-30 16,1 3-6-16,-2 1-20 15,0 2-22-15,-2 0-14 16,0 0-20-16,0 28-33 16,3 16 33-16,-3 12 8 15,0 4-3-15,0-2 3 16,0-7-8-16,0-5 12 0,0-12-10 15,0-10-2-15,0-12-44 16,0-12-100-16,4-9-146 16,16-28-86-16</inkml:trace>
  <inkml:trace contextRef="#ctx0" brushRef="#br0" timeOffset="71664.19">24213 4478 627 0,'0'0'95'0,"0"0"-66"16,0 0 0-16,0 0 21 0,0 0 13 15,0 0 2-15,-12-27 32 16,33 10-69-16,-1 0-18 16,-1 7 0-16,0 3 9 15,-6 7-19-15,3 0-5 16,-3 0 2-16,-2 12-5 15,2 10 3-15,-4 2 4 16,-7 6 1-16,-2-1 0 16,0 6-4-16,0-3-5 15,-24 2 0-15,-5 2 9 16,-9 1 3-16,-6 1-2 16,-4 3 2-16,0-2-1 15,7-6 4-15,12-8-4 0,16-11-1 16,13-9 9-1,0-2 4-15,27-3 28 0,22 0 48 16,14 0-20-16,3-5-43 16,-3-2-12-16,-12 1-5 15,-11 3-1-15,-13 3-8 16,-12 0-1-16,-8 0 0 16,-7 0-45-16,0 0-84 15,0-8-125-15,-5-6-395 16</inkml:trace>
  <inkml:trace contextRef="#ctx0" brushRef="#br0" timeOffset="72345.86">24552 4659 357 0,'0'0'321'16,"0"0"-239"-16,0 0-24 15,0 0 13-15,0 0-3 16,0 0-22-16,0-27-10 16,2 27 2-16,0 0 21 15,-2 0-1-15,0 0-34 16,0 0-24-16,4 14-10 16,-2 14 10-16,3 6 6 15,-5 1-2-15,0 2 3 16,0-5-5-16,0-8 0 0,0-10 2 15,0-4-2-15,0-7-1 16,0-3-1-16,0 0 5 16,0 0 6-16,0-5-4 15,0-17-7-15,9-7-30 16,2-3 20-16,7 3 7 16,0 5 3-16,2 2-2 15,-3 4 2-15,4 4 3 16,-3 5 7-16,-3 0 4 15,1 7-2-15,-3 2-4 16,1 0-2-16,-3 0-6 16,0 16-2-16,-2 11 2 0,-5 4 1 15,-4 10 0 1,0-4 2-16,0 1 1 0,0-9-4 16,-2-14 2-1,-3-6-1-15,5-9-1 0,0 0 15 16,0-9 6-16,0-17-9 15,12-6-12-15,-1 3-3 16,-2 0-20-16,0 9 16 16,4 0-1-16,3 0 5 15,9 0 0-15,0-2 3 16,4 6-2-16,-4 2 6 16,-4 5-2-16,-6 8 9 15,-6 1-6-15,0 0-4 16,-3 8-1-16,1 22-2 15,-2 8 2-15,-3 8 5 0,0 3-5 16,1-6-121-16,1-10-145 16,2-15-512-16</inkml:trace>
  <inkml:trace contextRef="#ctx0" brushRef="#br0" timeOffset="74565.31">27833 5581 59 0,'0'0'51'16,"0"0"30"-16,0 0-23 16,0 0 7-16,0 0 11 15,0 0-4-15,2-8-10 16,0 8 33-16,-2-2 7 15,0 2-24-15,2 0-26 16,-2 0-7-16,0 0-7 16,0 0-5-16,0 0-15 15,0 0-3-15,0 0-2 16,0 0 3-16,0 0-2 16,0 0 4-16,0 0 3 15,0 0 13-15,0 0 3 16,0 0 1-16,0 0-16 0,0 0-8 15,0 0 10-15,5 0 7 16,4 0-20-16,4-5 17 16,2 1-20-16,8 1-3 15,-1-4 1-15,5 3-6 16,4 1-1-16,5-1 1 16,9 0 4-16,-3-1-4 15,-4 1 5-15,-5 1-2 16,-8 0-1-16,-5 3 0 15,-5 0-2-15,1 0 0 16,4 0 0-16,4 0-1 16,5 0 2-16,5 0-3 0,4 0 5 15,0-4-1 1,2-3-2-16,-2-2 4 0,-5 3-4 16,-4 0 2-1,-4 4-2-15,-3 2-1 0,3 0-2 16,4 0 3-16,0 0 0 15,6 0 0-15,1 0 0 16,6 0 2-16,7 0-1 16,5 0 2-16,2-4-3 15,-6-4 1-15,-2-1 2 16,-8 6-3-16,-5-1 0 16,2 4-1-16,0 0 0 15,1 0 1-15,-1 0 3 16,4 0-3-16,1 0-2 15,2 0 0-15,4 0 4 0,3 0 1 16,-2-7-2-16,0 2-1 16,0-1-1-16,-4 0 1 15,-6 2 0-15,4 0 0 16,-3 2 0-16,0 0 1 16,5-1-1-16,-1 3-1 15,3 0 0-15,0 0 1 16,0 0 0-16,-3 0-1 15,-1 0 0-15,-1 0 1 16,-1 0 0-16,-4 0 2 16,3 0-1-16,-2 3 1 15,5-1-2-15,1 0 0 0,3-2-2 16,2 0 3-16,0 0-1 16,1 0 2-16,-6 0-2 15,-7 0 0-15,-10 0 1 16,-6 2 2-16,-4 0-3 15,-5 0-3-15,1 0 0 16,5 0 2-16,4 1 1 16,7-2 2-16,5 1-1 15,1-2-1-15,3 0 5 16,-5 0-12-16,-6 0 12 16,-9 0-5-16,-9 0 0 15,-7 0 2-15,-2 2-3 16,0-2 3-16,2 0-3 0,5 0 1 15,4 0 0-15,5 0 3 16,-2 0-3-16,-2 0 0 16,-3 0-1-16,-5 0 2 15,0 0-2-15,-4 0 0 16,0 0-1-16,0 0-5 16,0 0 2-16,0 0 1 15,0 0 3-15,0 0-4 16,0 0-3-16,0 0-2 15,0-8 2-15,0-6 4 16,-10-4-13-16,-3-5 7 16,-5 0-22-16,-7-5-38 0,1 1 23 15,-5 1 20 1,2 6 25-16,5 6 0 0,4 7 2 16,9 2 1-1,7 3 16-15,2 2 31 0,0 0-48 16,0 0-3-16,8 0 3 15,21 0 1-15,8 0 5 16,-4 9 2-16,-2 0-7 16,-9 8-1-16,-8 1 0 15,-8 5-2-15,-6 7-5 16,-2 5 5-16,-27 5-4 16,-8 4 4-16,-8 2-4 15,3-2 6-15,2-6 9 0,3-5-8 16,4-5-1-1,4-12-167-15,-2-9-271 0</inkml:trace>
  <inkml:trace contextRef="#ctx0" brushRef="#br0" timeOffset="75226.03">29106 5675 435 0,'0'0'228'0,"0"0"-108"16,0 0-22-16,0 0-7 0,0 0-20 15,0 0-25-15,40-29-29 16,-40 29-13-16,0 0-4 16,0 0-15-16,-9 15 15 15,-9 9 22-15,-4 8 14 16,-5 6-25-16,3 10 16 16,-3 3-9-16,8 2 6 15,9-2-13-15,10-3-6 16,0-8-2-16,27-7 5 15,10-8 6-15,8-13-6 16,-5-10 2-16,-4-2 7 16,-5-10-17-16,-11-14-10 0,-9-5 3 15,-11 3-3-15,0 4 8 16,-9 5 2-16,-13 5 12 16,-1 4-7-16,0 5-1 15,-2 3-4-15,2 0-5 16,1 14 0-16,2 7-2 15,9 1 4-15,8 0 3 16,3-2-90-16,3-4-78 16,26-8-168-16,4-8-351 15</inkml:trace>
  <inkml:trace contextRef="#ctx0" brushRef="#br0" timeOffset="75887.22">29384 5974 646 0,'0'0'204'0,"0"0"-47"15,0 0-18-15,0 0-29 16,0 0-60-16,0 0-32 16,98-62-12-16,-94 62-6 15,2 0-2-15,-2 0 1 16,3 11-2-16,-3 5 3 15,0 6 0-15,-4 0 1 16,0 4 6-16,0 1-5 16,0 3 0-16,-6-2-1 15,-10-2-1-15,7-6-1 0,2-8-2 16,3-5 3-16,4-7-12 16,0 0 12-16,0 0 8 15,0-11 6-15,13-9-7 16,8-7-6-16,-4 0-1 15,-1-6 0-15,2 1-5 16,-3 1-1-16,1 2 6 16,-3 5 3-16,-2 6 0 15,1 4 2-15,-6 7 5 16,-1 2-1-16,-3 5-9 16,2 0-3-16,3 5-14 15,4 14 16-15,2 5 1 16,-1 2 1-16,-3 0-1 0,-1-1 2 15,-2-3 1-15,-4-2-3 16,-2-6 0-16,0-6 0 16,0-6-1-16,0-2-18 15,0-2 19-15,6-25 0 16,3-5-7-16,2-4-6 16,5 2 12-16,-1 2-1 15,3 6 2-15,-2 4 1 16,-3 6 1-16,-2 8 23 15,1 6-6-15,-2 2-19 16,1 0 0-16,1 26-4 16,-1 16 2-16,-5 8 2 0,-1 3 7 15,2-4-2-15,6-8-5 16,5-13-46-16,1-19-234 16</inkml:trace>
  <inkml:trace contextRef="#ctx0" brushRef="#br0" timeOffset="84879.52">17566 3052 106 0,'0'0'38'15,"0"0"-27"-15,0 0 6 16,0 0 18-16,0 0 31 15,0 0-33-15,0 0-9 16,0 0 47-16,0 0 16 16,0 0-24-16,0 0-7 15,0 0-22-15,0 0-12 16,0 0-5-16,-3 0-8 16,-2 0 8-16,1 0 8 15,-5 0-10-15,3 0 2 0,-1 0 23 16,2 0 15-16,3 0-15 15,2 0 0-15,0 0 7 16,0 0-16-16,0 0-22 16,0 0 12-16,12 0 5 15,11 0-11-15,12 0-4 16,2 3-3-16,-3 2-5 16,-5-3 0-16,-9 0-1 15,-5 0-1-15,-8-2 1 16,-5 0 3-16,-2 0 0 15,0 0 0-15,0 0 10 16,0 0 43-16,0 0-22 0,0 0-12 16,0 0-11-16,0 0-13 15,0 0-1-15,0 0-138 16,0-4-195-16</inkml:trace>
  <inkml:trace contextRef="#ctx0" brushRef="#br0" timeOffset="86632.65">17574 3055 42 0,'0'0'33'0,"0"0"-27"16,0 0-5-16,0 0 8 15,0 0 1-15,0 0 2 16,-8 0 1-16,5 2 17 15,3-2 7-15,0 3 14 16,0-3-15-16,-3 4-17 0,1-1 1 16,0 4 19-16,0-1-17 15,2-5-14-15,0 5 10 16,0-6 11-16,0 0-1 16,0 0 23-16,0 0-4 15,0 0-7-15,0 0-10 16,12 0 46-16,14 0-14 15,10 0-48-15,-1-6-5 16,-1 3-1-16,-3-1-4 16,-6-1-1-16,-6 3-1 15,-5 1-2-15,-5 1 6 16,-5 0-5-16,-4 0 0 16,0 0 1-16,0 0 2 0,0 0 3 15,0 0-3 1,0 0 20-16,0 0 6 0,0 0 7 15,0 0-13-15,0 0-13 16,0 0-4-16,0 0-3 16,0 0 1-16,0 0-5 15,0 0-14-15,0 0-55 16,0 0-222-16,-13 0-269 16</inkml:trace>
  <inkml:trace contextRef="#ctx0" brushRef="#br0" timeOffset="109384.26">18268 2819 12 0,'0'0'55'15,"-3"-2"31"-15,3 0 14 16,0 0-8-16,0-2-2 16,0 4-8-16,0-2 6 15,0 2 1-15,0 0-14 16,0 0-2-16,0 0-25 16,0-2-10-16,9-2-37 15,18-1 11-15,6 2-5 16,9-3-3-16,1 3 6 15,-5-4 0-15,-3 3-8 16,-8 0 1-16,-9-1-3 0,-7 4-6 16,-6 1-5-16,-5 0-1 15,0-2 9-15,0 2-18 16,0-2-42-16,-7 2-24 16,-6 0 51-16,-1 0-49 15,3 0 58-15,-2 0-9 16,2 0 17-16,4 0 17 15,3 0-1-15,-1 0 6 16,0 2 1-16,1-2-1 16,2 0 6-16,0 0 4 15,2 0 17-15,0 0-3 16,0 2-27-16,0 6 0 0,0 5-28 16,0 10 15-16,-2 7 13 15,2 4 6-15,0 2 1 16,0 1-4-16,0-1-2 15,0-2 6-15,0-2-2 16,0-4 3-16,-3-6 1 16,-3-5 29-16,-4-5-6 15,4-5 8-15,-1-3 3 16,1-4 12-16,-4 0 12 16,-3 0 3-16,-1 0-24 15,2-2-7-15,-1-10 15 16,1 3-5-16,5 0-28 15,3 5-7-15,4 2 9 16,0 0-12-16,0 2-9 0,0 0-2 16,0 0-7-16,0 0-21 15,0 0-68-15,0 0-43 16,0 0-99-16,0-2-252 16</inkml:trace>
  <inkml:trace contextRef="#ctx0" brushRef="#br0" timeOffset="110756.23">18744 2888 55 0,'0'0'92'0,"0"0"-44"16,0 0-25-16,0 0 0 16,0 0-13-16,0 0-3 15,5 0-5-15,-3 0 4 16,-2 0 4-16,0 5 16 15,0 2 2-15,0-2 4 0,0 4-4 16,3-4-1-16,-1-1-14 16,-2 0-3-16,0-4-5 15,0 0 0-15,0 0 6 16,0 0 8-16,0 0-6 16,0 0 22-16,0 0 53 15,0 0-38-15,0-6-43 16,-2-6 6-16,-5 3-8 15,0-6 4-15,-2 5-7 16,0 0 33-16,3 2-12 16,1 2 30-16,0 2-11 15,3-1-8-15,0 5-14 0,2 0-17 16,0-3-1-16,0 3-2 16,-4 0-8-16,-3 0-6 15,-5 0 14-15,0 6-2 16,-2 6 4-16,3 2-3 15,2 4 1-15,-3 5-5 16,4 3 4-16,-1-1-7 16,5 1-1-16,4 1 4 15,0-5 4-15,0-8-1 16,0-4 1-16,8-6 2 16,3-3 25-16,1-1-15 15,3 0 12-15,-1 0 4 16,5-3-16-16,2-11 0 15,-1-4-10-15,0-7 6 16,-4 2-1-16,-3-2-4 0,-2 0-2 16,-2 3 6-16,-2 3-4 15,-3 3-1-15,0 8 5 16,-1 2-3-16,-1 5 0 16,-2 1-1-16,0 0-2 15,0 0-3-15,0 0-4 16,0 0-3-16,0 0-2 15,0 0-3-15,5 7 10 16,-3 12-2-16,2 2 7 16,1 8 0-16,1 0 2 15,4 0-2-15,-2-4 5 16,-1-7-3-16,-1-2-1 0,2-9 0 16,-6-5 8-16,2 0-4 15,-4-2 2-15,4 0 4 16,3 0 2-16,2-14-5 15,5-4-8-15,-2-2 0 16,2-5-32-16,-1 1 4 16,-1 0 27-16,1 2 1 15,-4 3 4-15,0 4-1 16,-4 5 6-16,-1 6 3 16,-2 4 9-16,-2 0-14 15,0 0-7-15,0 0-7 16,0 0-16-16,0 8 3 15,0 11 13-15,0 0 7 0,0 3 6 16,0 1-3-16,0-4 0 16,0-1 3-16,0-1-2 15,0-8-4-15,0-4 4 16,0-3-2-16,0-2 9 16,2 0-3-16,5 0 8 15,0-7-2-15,2-9-14 16,2-4-14-16,-3 3 2 15,2-6-9-15,3 1 8 16,1 0 13-16,1-2-2 16,1 5 2-16,-3 2 3 15,-5 7 1-15,0 5 9 0,-6 2-13 16,0 3 0 0,0 0-12-16,3 0 1 0,-3 6 1 15,2 8 7-15,0 7 3 16,2 0 8-16,0 6 18 15,3-2-12-15,-1 1-6 16,6-4 4-16,-1-4-7 16,3-5 0-16,2-8 7 15,6-5-8-15,5 0-4 16,7-5-59-16,3-26-253 16</inkml:trace>
  <inkml:trace contextRef="#ctx0" brushRef="#br0" timeOffset="111507.98">19902 2775 30 0,'0'0'371'0,"0"0"-225"16,0 0-69-16,0 0-14 15,0 0-34-15,0 0-29 16,0 0-10-16,0 0 7 15,-6 0 3-15,0 9 42 16,0 0-1-16,-5-1-6 16,-1 1-6-16,-1 0-14 15,-1-1-4-15,1-2 0 16,2-4-1-16,2-2-2 16,2 0 4-16,5 0 0 15,2-5 9-15,0-16 5 16,0 1-26-16,16-2 0 15,-3 4 0-15,0 7 6 0,-3-1 18 16,-2 9-15 0,-3 3 8-16,1 0-9 0,4 0-8 15,-2 0-1-15,3 0-2 16,1 10-2-16,-1 4 2 16,-3 0 3-16,2 2-1 15,-4 3 0-15,-1-5 1 16,-5 3 1-16,0-2-1 15,0 5-7-15,-2-3 7 16,-17 4 4-16,-2-4 1 16,-2 1 11-16,1-2 6 15,4-4-6-15,5-1-4 0,6-8 3 16,5-3 13-16,2 0 10 16,0 0 14-16,0 0-6 15,0 0 4-15,0 0-15 16,2 0-5-16,15 0-9 15,8 0-17-15,6 0 1 16,3-2-4-16,-3 1-2 16,-2-3-22-16,2-3-19 15,-2 0-45-15,-2-5-66 16,-2-2-74-16,-7-7-251 16</inkml:trace>
  <inkml:trace contextRef="#ctx0" brushRef="#br0" timeOffset="111945.26">20218 2773 287 0,'0'0'211'16,"0"0"-25"-16,0 0-51 16,0 0-5-16,0 0-59 15,0 0-46-15,0-28 7 16,0 28-16-16,0 0-9 15,-2 0-4-15,-7 0-3 16,-7 18-5-16,3 3-6 16,-1 8 10-16,3 0 1 15,7-3 0-15,4-3-5 16,0-2 4-16,0-6 1 0,13-7 17 16,10-5-5-16,6-3 5 15,2 0 34-15,-2-21-24 16,-7-5-16-16,-2 0-3 15,-11 0 8-15,-9 2-4 16,0 5-6-16,0 0 35 16,-9 5-2-16,-11 3-29 15,0 8-9-15,0 3-1 16,2 0-2-16,0 0 1 16,5 0 1-16,4 0-3 15,4 3 0-15,3 6-39 16,2 1-59-16,0 3-51 15,0 2-80-15,14-5-122 0</inkml:trace>
  <inkml:trace contextRef="#ctx0" brushRef="#br0" timeOffset="112243.09">20440 2738 440 0,'0'0'219'15,"0"0"-102"-15,0 0-22 16,0 0-38-16,0 0-7 16,0 0-17-16,21-47 14 15,-19 47-5-15,-2 0-3 0,0 0-21 16,0 0-13-16,0 0-5 16,0 10-23-16,2 15 19 15,-2 12 4-15,2 3 0 16,1 2 8-16,1 1-5 15,3-5-2-15,0-6 3 16,4-6-4-16,0-11-49 16,2-5-30-16,1-7-52 15,-5-3-137-15,2-8-214 16</inkml:trace>
  <inkml:trace contextRef="#ctx0" brushRef="#br0" timeOffset="112773.47">20710 2680 374 0,'0'0'181'0,"0"0"-60"16,0 0-48-16,0 0-26 16,0 0 5-16,0 0-35 15,10-32-2-15,-10 32-9 16,-3 0 13-16,-14 15 3 15,-6 4 3-15,0 0-7 16,6-3 5-16,5 0-5 16,8-4-18-16,4 0-2 15,0 0-6-15,0 0 8 16,21 3 14-16,3-1 0 0,10 3 8 16,-3-2 5-16,4 6-12 15,-4 1-8-15,-6 2-6 16,-4-2 1-16,-13 0-2 15,-8-1-1-15,0 1-1 16,-4-2 2-16,-21-1 10 16,-4-4 12-16,-2-5-2 15,4-6-5-15,4-4-5 16,11 0 2-16,3-12 8 16,9-17-6-16,0-5-11 15,0-2 1-15,19 0-5 16,6 2 2-16,4 2 1 15,-4 2 1-15,-6 5-2 0,-7 0 3 16,-8 4 1 0,-4 2-1-16,0 1-1 0,-8 4-3 15,-15 4-1-15,-4 6-12 16,-2 4-73-16,2 0-41 16,0 0-43-16,12 0-205 15</inkml:trace>
  <inkml:trace contextRef="#ctx0" brushRef="#br0" timeOffset="113216.12">21011 2435 293 0,'0'0'302'0,"0"0"-118"0,0 0-49 16,0 0-8-16,0 0-59 15,0 0-33-15,29 0-21 16,16 32-4-16,8 11-8 16,-6 11-2-16,-13 11-4 15,-16 9 0-15,-18 7 4 16,-12 4 1-16,-41 8 19 15,-27-3 3-15,-20-3-14 16,-32-2-9-16,-28-13-28 16,-25-19-303-16</inkml:trace>
  <inkml:trace contextRef="#ctx0" brushRef="#br0" timeOffset="113862.02">18359 2697 145 0,'0'0'79'0,"0"0"-11"15,0 0 30-15,0 0 19 16,0 0-15-16,0 0-24 15,0-10-8-15,0 8 28 16,0-1-3-16,0 1-28 16,0 2-31-16,0 0-8 15,0 0-12-15,-6 0-16 16,-8 7-13-16,-7 17 13 16,-5 8 2-16,-8 12 7 15,-1 8 7-15,-1 12 7 16,7 13-4-16,12 5-19 15,17 6 0-15,0 0 0 16,31-5 1-16,29-9 0 0,20-13-1 16,15-17-8-1,6-23-139-15,-5-21-373 0</inkml:trace>
  <inkml:trace contextRef="#ctx0" brushRef="#br0" timeOffset="117176.05">1841 5472 31 0,'0'0'282'15,"0"0"-175"-15,0 0-81 16,0 0-19-16,0 0-5 16,0 0-1-16,0 0 8 0,0 0 17 15,0 0 21-15,0 0 36 16,0 0-11-16,-2 2-16 15,-5 3-18-15,0-5-5 16,3 5 0-16,-1-5-3 16,5 0 14-16,0 0 15 15,-2 0 16-15,2 0 8 16,0-12-59-16,0-7-17 16,0 0-3-16,18 1-4 15,8 4-6-15,3 2-12 16,0 10 16-16,3 2-1 15,-3 0 2-15,-9 0 0 0,-5 10-1 16,-7 10-10 0,-8 3 2-16,0 3 4 0,-4 3-15 15,-17 5 21-15,-10 5 1 16,-3-2 7-16,-2 3-1 16,3-6-6-16,4-7 1 15,11-13 2-15,12-9 8 16,6-5 9-16,0 0 56 15,0 0-10-15,21-17-10 16,15-7-12-16,7-2-30 16,1 3-7-16,-1 7-7 15,-5 4 2-15,-3 4-2 16,-6 3-1-16,-4 1-1 16,-5 1-21-16,-9 3-34 15,-2-2-96-15,-9-1-30 0,0-6-71 16,-9-5-388-16</inkml:trace>
  <inkml:trace contextRef="#ctx0" brushRef="#br0" timeOffset="117683.76">1939 5163 312 0,'0'0'235'16,"0"0"-98"-16,0 0-16 16,0 0-7-16,0 0-57 0,0 0 19 15,-49-48-38-15,36 46-11 16,-10 2-15-16,1 0 5 16,-8 0 6-16,5 0 0 15,-4 11-8-15,0 10 3 16,-3 9-7-16,6 4 2 15,1 13-13-15,4 4-3 16,11 10 0-16,5 9 3 16,5 6 10-16,5 5 0 15,26-3 5-15,15-2-8 16,12-12-6-16,14-12 1 16,6-17 4-16,0-14 2 0,-3-19-8 15,-1-2 19 1,-3-37-6-16,-8-21 4 0,-9-17-1 15,-17-12-8 1,-16-1-7-16,-19-4 8 0,-2 1-6 16,-19 1 9-16,-20 5-12 15,-3 8 0-15,-3 21 5 16,5 20 8-16,9 14-3 16,6 13-6-16,7 9-4 15,5 0 0-15,0 0-10 16,5 26-61-16,8 9-113 15,0-5-194-15</inkml:trace>
  <inkml:trace contextRef="#ctx0" brushRef="#br0" timeOffset="123571.58">27329 8364 7 0,'0'0'75'0,"0"0"7"15,0 0 28-15,0 0-12 16,0 0-28-16,0 0-10 15,0 0 10-15,-7-10-11 16,5 10-18-16,0-3-24 16,-2 3 5-16,-1-2-10 15,0 2-4-15,1 0-2 16,1 0-2-16,1 0 3 16,2 0 25-16,0 0 34 15,0-5-10-15,9-3-10 0,16-5 9 16,4 0-43-16,6 1-4 15,-4 3-3-15,1 6-2 16,-8-1 0-16,-5 1-3 16,-11 1-5-16,-6 2-35 15,-2 0-7-15,0 0 0 16,0 0-4-16,0 0-37 16,-8 0 76-16,-8-3 12 15,0-1 7-15,0-1-6 16,6 1 7-16,3 0-7 15,-1 4 2-15,4 0 3 16,2 0-1-16,0 0 0 0,2 0-5 16,-2 13-21-1,2 17 21-15,0 10 28 0,0 10 21 16,0 6-30-16,0 2 13 16,6-2-9-16,0-1-8 15,-6-11-9-15,0-10-6 16,0-8 11-16,-12-9 6 15,-5-4 3-15,-2-9 19 16,-3-4 16-16,2 0 17 16,0-9-22-16,2-6-11 15,7 1-18-15,2 2-7 16,5 4 17-16,2 3-15 16,2 4-10-16,0 1-6 0,0 0-14 15,0 0 6 1,0 0-46-16,9 0-83 0,10 0-2 15,8 0-45-15,0 0-147 16</inkml:trace>
  <inkml:trace contextRef="#ctx0" brushRef="#br0" timeOffset="124787.16">27690 8584 74 0,'0'0'88'0,"0"0"6"15,0 0-1-15,0 0-32 16,0 0-22-16,0 0-14 16,2-6-2-16,-2 6 7 15,2 0 9-15,-2 0-11 16,0 0-8-16,0 0-20 15,0 0-14-15,0 2 14 16,0 7 6-16,0-6-4 16,0 1 3-16,0-4-2 15,0 0 0-15,0 0 4 16,0 0 7-16,0 0 1 16,0 0 18-16,0 0 53 15,0-6-36-15,0-8-46 0,0 2-4 16,-6-2 4-16,-3 2-9 15,3 0 1-15,-4 0 4 16,1 2 21-16,3-2 11 16,2 2-13-16,1 4 5 15,0 0-1-15,3 1-19 16,0 4-4-16,-4-1-12 16,-5 2 7-16,1 0 4 15,-6 3-1-15,1 17 1 16,-1 1 1-16,-1 4 0 15,4 2 0-15,1-1 0 16,6 3 1-16,4-2 7 0,0-3-8 16,0-3-9-1,0-6 9-15,0-3-1 0,7-3 3 16,-3-6 18-16,1-3-14 16,4 0 4-16,4-2 10 15,5-20-20-15,0-5-21 16,2-6 17-16,0 3-2 15,0 2 5-15,0 4 2 16,-4 4 1-16,-5 4 3 16,-5 5 4-16,-1 4 12 15,-5 5 14-15,0 2-7 16,0 0-28-16,0 0-8 16,0 0-9-16,0 9 8 0,0 11 9 15,0 1 6-15,0 1-2 16,0 2-1-16,0 0-2 15,0 1 5 1,0-4-3-16,0 0 2 0,0-5-5 16,0-4 1-16,0-5 0 15,0 0 3-15,0-5 3 16,3-2 1-16,3 0 4 16,1-2-1-16,1-21 1 15,4-3-12-15,-3-2-5 16,-1-2-1-16,6 4 5 15,-3 0 2-15,0 4 3 16,1 4-3-16,-4 4 4 16,-4 7 8-16,1 2 12 0,-5 3-2 15,0 0-18-15,2 2-5 16,-2 0-14-16,5 9 10 16,-3 14 4-16,3 1 7 15,-3 2 0-15,2 0 0 16,-2-4-3-16,-2-4-3 15,3-5 1-15,-3-10 2 16,0 2-4-16,0-5 3 16,0 0 3-16,2 0 9 15,6-17 11-15,2-10-25 16,3-4 0-16,-4 7 0 16,-2 2-1-16,2 6 2 0,-5 2-2 15,2 2 0-15,0 3 1 16,-2 4 17-16,0 3 1 15,1 2-4-15,1 0-12 16,1 0-1-16,2 12-2 16,-2 12 2-16,-1 5 0 15,-4-2 3-15,0-1-5 16,-2-4 0-16,0-5-36 16,0-5-57-16,3-9-75 15,4-3-255-15,4 0-117 16</inkml:trace>
  <inkml:trace contextRef="#ctx0" brushRef="#br0" timeOffset="125207.66">28221 8440 356 0,'0'0'205'0,"0"0"-64"16,0 0-36-16,0 0-9 15,0 0-19-15,0 0-33 16,0-36 16-16,0 22-35 15,2-2-14-15,7 2-11 16,2 3-2-16,2 2-1 16,3-2 3-16,4 5 0 15,3 5-15-15,-2 1 12 16,-3 0 1-16,-2 0 2 16,-7 15 0-16,-7 8-8 0,-2 3 7 15,0 2-1 1,-4 4 1-16,-19 0-1 0,-4 4 4 15,-6 0 0-15,0 0-2 16,4-4 2-16,4-5 4 16,10-9 21-16,11-8 0 15,4-7 2-15,0-3 24 16,23 0-15-16,22-1 24 16,9-13-44-16,3 2-10 15,-5 1-6-15,-7 4 1 16,-7-2-3-16,-12 4-8 15,-10-4-57-15,-7 4-58 0,-9-6-96 16,0-1-336 0</inkml:trace>
  <inkml:trace contextRef="#ctx0" brushRef="#br0" timeOffset="125636.18">28711 8360 195 0,'0'0'418'0,"0"0"-361"16,0 0-19-16,0 0 30 15,0 0-19-15,0 0-13 16,-2-27-19-16,-8 27-16 16,-2 4 9-16,-7 15 1 15,4 7 9-15,1 4 8 0,8 2 1 16,1 2-5-16,5-1-10 15,0-6-3-15,3-3-10 16,11-8 16-16,3-8 0 16,5-8-3-16,3 0 37 15,0-16-28-15,-2-16-8 16,-4-4-12-16,-13-6-2 16,-6-2-1-16,0 4-10 15,-6 4 8-15,-10 11 1 16,-4 13 0-16,0 12 1 15,-1 0-1-15,0 11-1 16,0 17 2-16,3-1 1 0,3 2 3 16,7-3 0-1,0-6-4-15,8-2-7 0,0-2-108 16,0-8-134-16,14-4-270 16</inkml:trace>
  <inkml:trace contextRef="#ctx0" brushRef="#br0" timeOffset="125907.23">28888 8329 241 0,'0'0'263'0,"0"0"-129"15,0 0 19-15,0 0-32 16,0 0-78-16,0 0-43 15,31-11-2-15,-23 35 2 16,-3 8 23-16,-1 8 18 16,-4 6-13-16,0 5-12 15,0 0-7-15,0 0 0 16,0-5-5-16,0-10-4 16,0-12-112-16,6-19-145 15,4-5-320-15</inkml:trace>
  <inkml:trace contextRef="#ctx0" brushRef="#br0" timeOffset="126413.52">29148 8381 356 0,'0'0'267'0,"0"0"-134"15,0 0-21-15,0 0-40 16,0 0 2-16,0 0-73 15,4-48-1-15,-4 48-14 16,-13 9 14-16,-5 7 5 16,1 2-3-16,-2 4-1 15,2-2 2-15,5 2-3 16,8 0-5-16,4-2-13 16,0 2-10-16,18 0 28 0,11-2 36 15,-3-2-19-15,1 2-12 16,-7-1-1-16,-3-4-4 15,-7 2 0-15,-5-2-2 16,-5-1-1-16,0-2 3 16,0 5 3-16,-15-3 7 15,-8-2 5-15,-4-5 6 16,5-4-8-16,2-3 0 16,4 0-12-16,10 0 2 15,6-24 25-15,0-8-26 16,17-9-2-16,19-2 0 15,4-3 0-15,-4 2 3 16,-7 3 2-16,-11 5 4 0,-9 9-7 16,-9 6 8-1,0 7 18-15,-7 1-18 0,-15 8-10 16,-10 0-5-16,1 5 1 16,-4 0 2-16,-1 0-110 15,9 5-92-15,9 4-156 16</inkml:trace>
  <inkml:trace contextRef="#ctx0" brushRef="#br0" timeOffset="126707.35">29297 8143 406 0,'0'0'263'16,"0"0"-78"-16,0 0-74 15,0 0-72-15,0 0-18 16,0 0-10-16,192 117-10 16,-156-33 5-16,-14 11 1 15,-13 6 13-15,-9 6-12 16,-29-3 3-16,-35-4-1 15,-21-7-10-15,-21-20-45 0,-12-17-162 16,-11-21-380-16</inkml:trace>
  <inkml:trace contextRef="#ctx0" brushRef="#br0" timeOffset="127351.53">27351 8223 151 0,'0'0'78'0,"0"0"-15"16,0 0 11-16,0 0-30 15,0 0 12-15,0 0 10 16,2-62-16-16,-2 62 8 16,0 0 11-16,0 0-3 15,0 0-14-15,0 2-27 16,-13 17-8-16,-7 4 32 16,-7 14 1-16,-2 9-12 0,-4 12 6 15,-1 20 38 1,12 14-68-16,11 12 12 0,11 2-19 15,7-7-2-15,32-13-1 16,11-16 13-16,4-13-17 16,-1-22-177-16,-9-16-227 15</inkml:trace>
  <inkml:trace contextRef="#ctx0" brushRef="#br0" timeOffset="141790.31">29687 587 345 0,'0'-10'220'16,"0"-4"-100"-16,0 2-14 15,0 0 21-15,0 0-90 16,0 0 11-16,0 4 20 16,3-2-31-16,-1 6 22 15,0 4-9-15,-2 0-3 0,0 0-23 16,0 0-9 0,0 0-15-16,0 0-7 0,0 0-17 15,-11 14 18-15,-16 14 6 16,-10 10 16-16,-9 0-14 15,0 4 1-15,1-1 5 16,1-8 8-16,5-2-7 16,13-11-3-16,10-8-1 15,12-6-5-15,4-6-3 16,0 0 3-16,0 0 0 16,18 0 2-16,10 0 0 15,15 0 17-15,-3 0-13 16,-7 0 1-16,-10-6-7 15,-12 4-9-15,-6-1-4 16,-5 3-7-16,0-1-9 0,0-7 18 16,0-2-12-16,0-9-31 15,-7-2 28-15,-2-2 26 16,7-3 5 0,2 1 4-16,0-4 15 0,0 1-4 15,0 5 13-15,4 2 9 16,3 11-8-16,-2 4-1 15,-3 5-8-15,0 1-9 16,0 0-14-16,3 5-2 16,3 30-15-16,1 22 13 15,1 25-2-15,-8 10-2 16,-2-1 5-16,0-6 1 0,0-22-46 16,0-17-25-16,0-23-87 15,2-21-68-15,9-4-214 16</inkml:trace>
  <inkml:trace contextRef="#ctx0" brushRef="#br0" timeOffset="142225.26">29862 549 537 0,'0'0'298'16,"0"0"-149"-16,0 0-53 15,0 0-16-15,0 0-54 16,0 0-22-16,-70-22-4 15,46 46-13-15,4-2 9 16,7 0-8-16,5-4 3 0,8 0-12 16,0 3 16-16,29 3 5 15,16 6 13-15,8-1 0 16,-1 6 1-16,-7-5-11 16,-24-4-3-16,-15-1-13 15,-6-6-5-15,-23 1-17 16,-20-4 35-16,-5-6 13 15,-4-5-8-15,10-5 26 16,13 0-16-16,11 0 4 16,16-27 5-16,2-9-24 15,11-10 11-15,20-2-7 0,3 6 3 16,-1 4-1 0,-6 6 0-16,-9 3-1 0,-10 7 4 15,-5 4 0-15,-3 4 13 16,0 2-22-16,-11 8-3 15,-10 4-14-15,-3 0-20 16,0 28-85-16,5 9-32 16,15 0-101-16,4-3-268 15</inkml:trace>
  <inkml:trace contextRef="#ctx0" brushRef="#br0" timeOffset="142871.04">30278 666 835 0,'0'0'179'16,"0"0"-60"-16,0 0-5 15,0 0-36-15,0 0-31 16,0 0-15-16,16-60-22 16,-14 60-9-16,-2 0-2 15,2 0-10-15,5 15-2 16,0 16 13-16,-1 5 0 15,-1 2 3-15,-3-4 2 16,0-2-4-16,-2-5 2 16,2-10 0-16,-2-7-1 15,0-5-4-15,2-5-3 16,-2 0-2-16,5 0 5 0,2-20 2 16,0-3-31-16,1-5 3 15,1 1 26-15,1 9 1 16,0 3 1-16,3 3-2 15,-3 7 2-15,-1 5 10 16,-1 0-10-16,2 0-9 16,-2 10 6-16,3 12 1 15,1-1 2-15,-6 1 1 16,-1-4-1-16,-1-4 3 16,-4-5-3-16,0-4-1 15,0-5-22-15,0 0-48 16,0 0 32-16,0-2 25 15,0-24 12-15,2-6-81 0,16-6 36 16,5 1 36 0,-1 7 11-16,2 6 19 0,-6 12 20 15,-5 7 31-15,4 5-30 16,-2 0-26-16,7 9-6 16,1 16 23-16,-2 3-1 15,-2 5-8-15,-7 1-14 16,-2-3 10-16,-6-9-8 15,1-10-6-15,-5-10 3 16,2-2 0-16,4 0 5 16,6-16 5-16,5-16-17 15,8-8-70-15,2-2-153 0,0 1-168 16</inkml:trace>
  <inkml:trace contextRef="#ctx0" brushRef="#br0" timeOffset="143996.1">31388 640 588 0,'0'0'231'0,"0"0"-69"16,0 0-40-16,0 0-30 16,0 0-26-16,0 0-30 15,18-80-14-15,-18 80-9 16,0 0-10-16,0 0-3 16,0 0-9-16,0 17-8 0,0 9 10 15,0 6 7-15,0 4 11 16,0-1-7-16,0-1-4 15,0-4 0-15,0-7 2 16,0-4 0-16,3-7 2 16,3-8-4-16,3-4-8 15,7 0 8-15,3-9 21 16,6-22-9-16,2-8-12 16,-7 0-2-16,-3-2-20 15,-5 5-2-15,-3 6-19 16,-5 7 17-16,0 8 26 15,-4 7 0-15,0 6 2 16,0 2-2-16,0 0-8 0,0 0-20 16,0 5-17-16,0 12 45 15,0 3 1-15,0 4 1 16,7 3-2-16,11 1 7 16,-2 4-7-16,-1-5 3 15,-8 4-2-15,-7-4 6 16,0-4 26-16,-15-3 4 15,-12-8-2-15,0-9-19 16,-4-3-16-16,-5-15-2 16,5-23-53-16,2-8-60 15,7-10 4-15,9-5-139 16,1-2-167-16</inkml:trace>
  <inkml:trace contextRef="#ctx0" brushRef="#br0" timeOffset="144229.97">31442 219 217 0,'0'0'344'0,"0"0"-89"15,0 0-140-15,0 0-43 16,0 0-39-16,0 0-27 16,9 28-5-16,-5 3 1 15,8-3 0-15,-2-14-1 16,1-6 12-16,-1-8 11 16,-2-1 8-16,1-28 75 15,-2-9-66-15,-2-3-19 16,-5 0-22-16,0 10-2 15,-14 11-52-15,-24 20-16 16,-11 0-30-16,-16 37 16 16,-8 25-34-16,-7 10-82 0,-5 8-374 15</inkml:trace>
  <inkml:trace contextRef="#ctx0" brushRef="#br0" timeOffset="145316.1">29324 1412 19 0,'0'0'437'15,"0"0"-284"-15,0 0-85 16,0 0 50-16,0 0-31 0,0 0-49 16,-2 0-13-16,2 0 8 15,0 0 21-15,0-3 20 16,0-17-29-16,0-8-39 16,0-3 3-16,0-6-2 15,0-1-1-15,0 4-5 16,0 7 2-16,0 4 1 15,0 11 32-15,-4 6 13 16,-1 4-24-16,-2 2-25 16,-6 0-8-16,-8 22 8 15,-2 10 7-15,-6 6-7 16,2 4 1-16,2 6 0 0,5 0 4 16,5-2-3-16,1-6-1 15,7-8 6-15,5-8-7 16,0-9 0-16,2-7-2 15,0-8-27-15,0 0 2 16,2-7 8-16,13-18 19 16,8-5-45-16,-1-3 30 15,-3 1 11-15,0 4 4 16,-3 2 3-16,-1 5 1 16,1 2 1-16,-5 7 26 15,-5 4-10-15,-1 8 6 16,-5 0-27-16,0 0-9 15,3 26-17-15,-1 12 26 16,0 9 15-16,0-1-4 16,1-2-8-16,1-8 2 0,2-12-4 15,1-9 3-15,0-6-1 16,-2-9 4-16,-3 0 2 16,2 0 0-16,5-18 12 15,0-12-14-15,2-4-7 16,-2-2-31-16,0 2-3 15,2 1 22-15,2 8 12 16,1 6 4-16,-3 7 7 16,-5 7 17-16,4 5-13 15,-2 0-15-15,3 0-7 16,5 21 0-16,2 12 7 16,-2 3 0-16,-1 4 6 0,-3 0 3 15,-4-6-4 1,-4-8-2-16,1-8 1 0,-2-9 0 15,-3-9-2-15,0 0 7 16,2 0 9-16,2-29-2 16,5-11-16-16,0-11-12 15,0 1 6-15,0 0-11 16,-7 8 5-16,0 8 12 16,-2 14 1-16,0 10-1 15,0 6 0-15,0 4-5 16,0 0-17-16,0 13-149 15,0 8 19-15,0-3-112 16</inkml:trace>
  <inkml:trace contextRef="#ctx0" brushRef="#br0" timeOffset="146067.28">29935 1463 927 0,'0'0'126'0,"0"0"-87"16,0 0 11-16,0 0 5 16,0 0-55-16,0 0-3 15,20-40 3-15,-20 26 0 16,0 0 4-16,0 0 0 0,0 1 0 16,-12 1 8-16,-3 0-5 15,-1 3-6-15,5 5 9 16,1 3-8-16,2 1 4 15,-3 0-6-15,-2 0-11 16,-3 21 3-16,1 11-2 16,-1 4 10-16,5 3-5 15,7 0 5-15,2-2 2 16,2-7-2-16,0-6 0 16,0-11-3-16,0-6-30 15,4-5 0-15,3-2-12 16,1-2 21-16,4-26 24 15,5-9 0-15,2-4-10 16,-2 2-4-16,-1 3 11 16,-1 7 1-16,1 7 4 0,-5 5-2 15,-3 9 26-15,-2 8 7 16,-2 0-33-16,0 3-2 16,3 19 2-16,-1 5 0 15,0 4 26-15,0-2-4 16,-2-3-1-16,3-4-18 15,-3-7 4-15,3-7 2 16,0-4-5-16,2-4 9 16,-1 0 1-16,6 0-5 15,6-22 1-15,0-5-10 0,1 0-9 16,-6-4-7 0,-1 2 14-16,-6-2 2 0,-1 5 1 15,-1 6 1 1,2 5 1-16,-4 8 9 0,-2 3 15 15,-2 4-4-15,0 0-10 16,0 0-13-16,0 0-4 16,0 11-12-16,0 18 16 15,0 8 12-15,0 1-4 16,0-3-6-16,0-4 6 16,7-5-1-16,1-9-5 15,2-8 4-15,1-7-5 16,1-2-1-16,7-11-37 15,1-20-95-15,-3-15-208 16</inkml:trace>
  <inkml:trace contextRef="#ctx0" brushRef="#br0" timeOffset="146339.24">30240 1063 716 0,'0'0'136'0,"0"0"-129"0,0 0-6 16,0 0 9-16,0 0-6 15,0 0 0-15,-75 180-1 16,77-168 17-16,9-10 8 16,3-2 21-16,-1 0 55 15,-3-18-30-15,2-12-34 16,-3-2-17-16,-5-4-9 0,-4 1-6 16,0 7-8-16,0 10-12 15,-13 9-11-15,-5 9-6 16,-3 0 22-16,4 20-21 15,3 11-32-15,12 8-76 16,2-3-168-16,10-8-252 16</inkml:trace>
  <inkml:trace contextRef="#ctx0" brushRef="#br0" timeOffset="146569.47">30369 1159 909 0,'0'0'156'16,"0"0"-57"-16,0 0-3 16,0 0-35-16,0 0-26 0,0 0-35 15,12-40-11-15,-6 52-8 16,1 16 13-16,-1 12 6 16,2 6 4-16,-4 5 1 15,-2-2 0-15,3 1-5 16,-3-6-69-16,4-6-91 15,4-13-151-15,1-18-289 16</inkml:trace>
  <inkml:trace contextRef="#ctx0" brushRef="#br0" timeOffset="147020.34">30775 1323 482 0,'0'0'321'16,"0"0"-245"-16,0 0-44 15,0 0 10-15,0 0-7 16,0 0-6-16,5-16 5 16,-5 5 0-16,0-4-23 15,0 3-3-15,-7 0 18 16,-5 4-14-16,2 4 8 16,-1 4-14-16,-5 0-6 15,-1 0-6-15,-4 22-8 16,1 9 11-16,0 4 3 15,2 5-2-15,7 3 5 16,4-8-3-16,7-6 6 0,0-10-6 16,0-9-21-16,0-8-8 15,0-2-16-15,0-5 38 16,10-24 3-16,7-7 5 16,1-2-2-16,-3 6 2 15,-1 6 5-15,-3 8-2 16,-5 6 33-16,2 4-1 15,-2 6 15-15,1 2-17 16,1 5-34-16,8 24-13 16,2 13 13-16,0 0 2 15,4-2 5-15,-4-7-7 16,0-11-2-16,-7-10-120 0,-4-12-157 16,-3-2-351-16</inkml:trace>
  <inkml:trace contextRef="#ctx0" brushRef="#br0" timeOffset="147393.66">30989 1088 854 0,'0'0'220'0,"0"0"-108"15,0 0 5-15,0 0-45 16,0 0-51-16,0 0-21 16,23-47-14-16,-19 80 6 15,1 14 8-15,-3 7 7 16,-2 2-4-16,0 0 6 15,0-6 3-15,0-7-12 16,0-11 8-16,0-10-8 16,-7-10 1-16,7-9 5 0,0-3-6 15,0 0 0-15,5-5-3 16,26-20-6-16,11-1-7 16,9 2-8-16,3 9 8 15,0 8-3-15,-10 7-1 16,-13 0 17-16,-13 7-8 15,-16 12 2-15,-2 6 9 16,-18 0 0-16,-26 0 13 16,-12-8 4-16,-4-2-2 15,0-7-9-15,6-7-6 16,10-1-15-16,11 0-76 16,14-12-181-16,19-16-366 0</inkml:trace>
  <inkml:trace contextRef="#ctx0" brushRef="#br0" timeOffset="147637.25">31584 965 280 0,'0'0'650'16,"0"0"-537"-16,0 0-61 15,0 0 26-15,0 0-45 16,0 0-33-16,-19 18 4 15,29 15 24-15,9 14 27 16,-6 7-30-16,-7 4-22 0,-6 2 4 16,0 1 2-16,0-3-4 15,0-7-5-15,-6-3-59 16,-3-9-142-16,0-22-211 16</inkml:trace>
  <inkml:trace contextRef="#ctx0" brushRef="#br0" timeOffset="148036.07">31799 1252 489 0,'0'0'422'16,"0"0"-364"-16,0 0-58 0,0 0 0 16,0 0-2-16,0 0 2 15,31 9 5-15,-24-6 1 16,-3-3-3-16,2 0 6 15,6 0 32-15,3-3-11 16,1-9-23-16,2-4-2 16,-2 0-4-16,-6 4-1 15,-3 1-20-15,-5 2 19 16,-2 1 2-16,0-2-1 16,-6 3 17-16,-15 6-14 15,-3 1-3-15,0 0-4 16,1 1 4-16,1 19 0 15,4 3 5-15,2 7 10 16,5 10 5-16,5 2 10 16,6 6 18-16,0-2-1 0,27-4-3 15,15-5-9-15,4-11-16 16,6-12-1-16,-3-14-18 16,-3 0-36-16,-5-32-175 15,-10-20-593-15</inkml:trace>
  <inkml:trace contextRef="#ctx0" brushRef="#br0" timeOffset="148262.47">32115 998 855 0,'0'0'126'15,"0"0"-43"1,0 0 57-16,0 0-59 0,0 0-69 15,0 0-12-15,216 108-3 16,-166-31-3-16,-21 15 5 16,-23 10 2-16,-8 5 5 15,-58-5-6-15,-38-3-2 16,-34-16-28-16,-26-18-99 16,-23-26-309-16</inkml:trace>
  <inkml:trace contextRef="#ctx0" brushRef="#br0" timeOffset="148811.09">29402 537 453 0,'0'0'212'0,"0"0"-112"16,0 0 24-16,0 0-32 15,0 0-14-15,0 0-35 16,0-47-8-16,-5 47 3 15,3 0-3-15,0 0-13 16,-2 0-10-16,-3 0-10 16,-7 3-3-16,-10 23 2 0,-7 15 8 15,-2 20-3-15,2 17-5 16,8 16 2-16,9 13 8 16,14-1-11-16,0-6-3 15,25-12 3-15,22-19 6 16,18-22-6-16,14-24-103 15,8-23-170-15</inkml:trace>
  <inkml:trace contextRef="#ctx0" brushRef="#br0" timeOffset="154875.34">3461 4483 294 0,'0'0'250'0,"0"0"-61"0,0 0-53 15,0 0-24-15,0 0-38 16,0 0-29-16,0 0-23 16,9-30-13-16,-9 30-9 15,0 0-3-15,0 0-11 16,0 0 0-16,0 0 0 16,0 5 14-16,2 3 3 15,-2 4-2-15,0-1 1 16,0 4-1-16,0-3 1 15,0-3-4-15,0 0-6 16,0-5-17-16,0-3 20 16,0-1 5-16,0 0 6 15,0 0 10-15,10-18 7 0,11-10-19 16,6-6 0 0,0 7-4-16,-2 2 0 0,-3 9 2 15,-7 6 0 1,1 4-2-16,-3 6-1 0,1 0-10 15,4 0-1-15,2 6 1 16,0 8 6-16,2 3 5 16,1-4 0-16,-5 1 0 15,-5-4 0-15,-5 0 0 16,0-3 2-16,-6-6-2 16,-2-1 3-16,2 0 0 15,-2 0-1-15,7 0 10 0,1 0-1 16,8-18-1-1,-1-1-9-15,-3 1 4 0,-1 1-2 16,-5 5-3-16,-1 0-3 16,-1 6-34-16,-1 2-22 15,-1 4-70-15,0 0-123 16,-2 0-185-16</inkml:trace>
  <inkml:trace contextRef="#ctx0" brushRef="#br0" timeOffset="156525.26">4917 4243 38 0,'0'0'106'16,"0"0"-53"-16,0 0-11 15,0 0-6-15,0 0 9 16,0 0 6-16,13-28-22 15,-11 28-7-15,-2-2 8 16,3 0 39-16,-1-2 9 16,1-3-28-16,-3 4 9 15,2-3-18-15,0 2-16 0,-2-1 9 16,0 5-3 0,0-2 13-16,0 2-5 0,0 0-11 15,0 0-19-15,0 0-9 16,0 0-21-16,-9 0 21 15,-9 19 1-15,-5 5 17 16,-3 10-1-16,-3 5-2 16,0 4 9-16,7-5-9 15,2-6-6-15,9-11-4 16,7-12-4-16,4-7 1 16,0-2 1-16,0 0 14 15,0 0 15-15,12 0 23 0,11-4-37 16,4 1-16-1,-1 3 0-15,3 0-4 0,0 0 2 16,-5 0-2-16,-7 5 1 16,-11 9-4-16,-6 3-9 15,0 2 4-15,-9 6-2 16,-20-1-12-16,-9-2 24 16,0-4-7-16,5-6 5 15,6-6-10-15,10-6 12 16,7 0 7-16,8 0 2 15,2-6 18-15,0-12 28 16,16 1 0-16,9 4-28 16,1 5-24-16,0 6-3 15,1 2-1-15,-4 0-1 16,-5 0 1-16,-9 0-75 0,-9 0-74 16,0 0-75-16,0-3-335 15</inkml:trace>
  <inkml:trace contextRef="#ctx0" brushRef="#br0" timeOffset="156716.47">4826 4261 731 0,'0'0'292'0,"0"0"-190"15,0 0-67-15,0 0-13 16,0 0 5-16,0 0-21 0,234-54-4 15,-205 54-2-15,-7 0-71 16,-2 0-119-16,-2 0-180 16</inkml:trace>
  <inkml:trace contextRef="#ctx0" brushRef="#br0" timeOffset="157095.75">5392 4200 579 0,'0'0'216'16,"0"0"-83"-16,0 0-48 16,0 0-29-16,0 0-32 0,0 0-22 15,-7 0-2-15,-11 5-6 16,-4 8 2 0,-5 10 3-16,-4 6-6 0,2 6 7 15,2 7 0-15,8 0 0 16,7 1 9-16,12-5-6 15,0-6-2-15,7-10 6 16,21-8 21-16,9-13-7 16,3-1 10-16,-3-7-19 15,-1-26 5-15,-7-8-17 16,-9-10-4-16,-11-1-4 16,-9-2 8-16,0 6-1 15,-13 10-12-15,-10 12-28 0,8 14 37 16,-3 12 1-1,5 0-16-15,-1 12-24 0,3 16-2 16,7 10-41-16,4 3-115 16,0-4-98-16</inkml:trace>
  <inkml:trace contextRef="#ctx0" brushRef="#br0" timeOffset="157338.56">5623 4485 339 0,'0'0'368'16,"0"0"-210"-16,0 0-109 15,0 0-43-15,0 0-6 16,0 0-9-16,5 0-5 0,-5 12-5 16,-5 2 19-16,-12 0 0 15,-3 3 3-15,5-4-2 16,-1-1 0-16,5-1 4 15,3-2-5-15,8-3-89 16,0-6-159-16,6 0-215 16</inkml:trace>
  <inkml:trace contextRef="#ctx0" brushRef="#br0" timeOffset="158161.09">5898 4197 305 0,'0'0'215'15,"0"0"-104"-15,0 0-47 16,0 0-13-16,0 0-6 16,0 0-12-16,2-5-3 15,-2 5 2-15,-5 0 0 16,-10 11-10-16,-7 7-7 15,-3 4-1-15,8 6-4 16,-1 4-3-16,7 4 3 16,5 2-5-16,4-2 0 0,2-6-2 15,0-6-3-15,14-8 5 16,7-7 8 0,0-9 8-16,0 0 23 0,1-3-16 15,-2-16-11-15,-4-10-14 16,-6 0-3-16,-5-6-13 15,-5 0-22-15,0-2 15 16,-2 5-1-16,-11 9 6 16,1 11 15-16,1 7 23 15,2 5-17-15,-2 0-6 16,0 5-6-16,2 12 0 16,5 1 1-16,4-2 1 15,0-4 3-15,6-6-27 0,28-2-49 16,12-4 10-1,6 0 38-15,-1 0-95 0,-2-12-25 16,-2 0-118-16,0 0 52 16,-3-2 128-16,-8 0 87 15,-9 0 0-15,-7 2 149 16,-11 4 63-16,-3 2 8 16,-6 2-31-16,0 1-31 15,0 3-56-15,0 0-52 16,0 0-50-16,0 0-3 15,-11 17-11-15,-5 4 14 16,1 4 3-16,3 5-3 16,4 5-1-16,6-2 0 15,2 1-2-15,0-2 3 16,16-6 3-16,5-5 6 0,4-14-5 16,-2-7 8-16,3 0 1 15,-1-28 11-15,-5-8-15 16,-4-2 1-16,-12 1-3 15,-4 2-6-15,0 1 2 16,-16-1 2-16,-6 8 14 16,0 3-9-16,-1 12-4 15,-2 10-6-15,0 2-1 16,-2 7-5-16,0 13 5 16,11 5-15-16,14-3-88 15,2-6-110-15,26-12-125 16</inkml:trace>
  <inkml:trace contextRef="#ctx0" brushRef="#br0" timeOffset="158625.56">6734 4180 518 0,'0'0'176'0,"0"0"-124"16,0 0-30-16,0 0-3 16,0 0-4-16,0 0 1 15,-33 15 28-15,21-1-10 16,1 2 27-16,2 4-30 15,7 6-30-15,0 4 10 16,2 0 2-16,0 0-9 16,0-5 2-16,15-11 3 15,6-2-1-15,5-12 7 16,8 0 34-16,6-26 23 16,2-18-34-16,-6-5-25 15,-12 1 0-15,-12 6 35 16,-12 7 15-16,0 12-15 15,0 7-23-15,-19 8-19 0,-10 8-6 16,-4 0-4-16,-9 3-19 16,-1 22-6-16,5-1-37 15,7-2-51-15,11-2-67 16,15-10-143-16</inkml:trace>
  <inkml:trace contextRef="#ctx0" brushRef="#br0" timeOffset="159706.07">7799 4247 125 0,'0'0'239'0,"0"0"-103"16,0 0-77-16,0 0 1 16,0 0-33-16,0 0-7 15,0-6-7-15,0 6 11 16,0 0 48-16,0-3-4 15,0-2 11-15,0-2-31 16,0-1-29-16,0-1-11 16,-2-3 0-16,-6 2-8 15,-4 0 2-15,5 4 2 0,1-1-3 16,-4 6 12 0,2 1-11-16,-3 0-2 0,-1 0-1 15,-1 0 1-15,2 10-6 16,0 8-3-16,2 6-5 15,0 4 6-15,5 4 7 16,1-2 2-16,3 0 15 16,0-4-8-16,0-4-3 15,14-5 3-15,1-10 4 16,5-5-11-16,1-2 0 16,0 0 0-16,6-14 4 15,2-13-5-15,0-2-30 16,-2-3-21-16,-4 2-26 15,-10 2-25-15,-2 4 4 0,-4 8 84 16,-3 6 14-16,-2 6 42 16,-2 1 58-16,0 3-28 15,0 0-34-15,0 0-38 16,0 0-8-16,0 3 8 16,0 9 0-16,2 4 1 15,3 4 7-15,2 7 0 16,-3-1 2-16,3 3-2 15,-1 0-3-15,3-8 2 16,5-7-5-16,-3-5 1 0,5-9 3 16,3 0 8-1,6-9-14-15,4-15-17 0,-4-6-39 16,-7 0-6-16,-7 0-9 16,-7 2 63-16,-4 6 8 15,0 4 4-15,0 6 49 16,0 4-3-16,4 6 24 15,-4 2-5-15,3 0-36 16,-3 0-33-16,0 0-14 16,2 12-7-16,0 8 21 15,3 4 0-15,-1 5 9 16,5-3-2-16,2 3-6 16,1-5 0-16,3-2 5 15,3-7-4-15,2-10 7 16,4-5 2-16,5 0-11 0,2-24-57 15,0-8-83 1,-4-7-119-16,2-10-160 0</inkml:trace>
  <inkml:trace contextRef="#ctx0" brushRef="#br0" timeOffset="159975.47">8520 4074 197 0,'0'0'343'0,"0"0"-67"16,0 0-97-16,0 0-23 16,0 0-84-16,0 0-72 15,-52-70 2-15,10 103-4 16,8-2-1-16,12-4-1 15,16-5-3-15,6-5-7 16,0-2 13-16,21 0 1 16,15 1 5-16,5 1 5 15,3 3-4-15,-1 4-5 0,-10-1 3 16,-8 2-4-16,-17-3-4 16,-8-3 2-16,0-4 1 15,-24-1 1-15,-10 1 14 16,-1-6 4-16,-1-3-4 15,5-6-8-15,6 0 3 16,5 0-9-16,2-15-14 16,5-5-159-16,4-3-247 15</inkml:trace>
  <inkml:trace contextRef="#ctx0" brushRef="#br0" timeOffset="161229.1">8649 4052 595 0,'0'0'207'0,"0"0"-71"15,0 0-40-15,0 0-46 16,0 0-37-16,0 0-13 16,29 10-2-16,-18 19-16 15,-2 9 18-15,-2 6 29 16,-1 4 8-16,-2-5-25 15,1-2-5-15,-3-7 1 16,-2-8-2-16,0-12-6 0,0-7-28 16,0-7-75-1,0 0 21-15,-13-7 9 16,-10-13-187-16,1-4-120 0,0 2 277 16,2-2 103-16,9 5 76 15,9-2 194-15,2 1-33 16,4 4-50-16,23 2-134 15,4 0 19-15,5 4-24 16,-1 2-1-16,-6 4-22 16,-8 1-17-16,-6 3-2 15,-3 0-6-15,-2 0 0 16,1 3 3-16,1 1-3 16,-1-4-49-16,-5 0-9 15,1 0 56-15,0 0 2 16,-3 0 1-16,-4 0 10 0,0 0 25 15,0 0 10-15,0 0-23 16,0 1-23-16,3 16-20 16,1 9 8-1,2 4 12-15,6 0 3 0,3-5 5 16,6-4-4-16,-2-7-3 16,1-6 11-16,-4-5-7 15,-5-3 0-15,-4 0 8 16,-5-7-13-16,-2-17-8 15,0-6-71-15,-2-4 18 16,-13 4 24-16,-1 4 25 16,0 8 12-16,-2 5 33 15,5 7-3-15,-1 5 0 0,6 1-1 16,1 0-4-16,3 0-17 16,1 0-8-16,1 1-2 15,-1 9 2-15,3 3 10 16,0-3-10-16,0 0 0 15,8-2-15-15,7-4 14 16,1-4-7-16,1 0 5 16,4 0-5-16,0-18-3 15,6-5-31-15,-2 1-12 16,-5 5 25-16,-2 5 23 16,-7 4-1-16,-2 8 7 15,2 0-16-15,-2 1-19 0,4 20 35 16,1 2 16-16,-5 5 24 15,-3 1 15-15,-4-2-7 16,-2-1-12-16,0-1-17 16,0-5-7-16,0-4-3 15,-6-6-1-15,2-3-7 16,-1-7-1-16,1 0-49 16,-1 0 12-16,5-5 35 15,0-16-24-15,0-8-37 16,14-1 17-16,8 2 44 15,2 2 2-15,1 5 0 16,-5 10 37-16,-3 7-7 16,2 4 6-16,-3 4-30 15,-1 22-5-15,1 6 28 16,-5 2 23-16,-3-1-23 0,-1-4-2 16,-2-9-6-16,-1-6-12 15,-2-6-6-15,-2-7 2 16,0-1 6-16,0 0-11 15,0 0 10-15,0-19-20 16,5-11-47-16,6-5-35 16,9-2 23-16,3 1 30 15,1 5 33-15,0 4 6 16,-4 8 16-16,-1 9 83 16,-6 8-20-16,7 2-44 15,-3 2-12-15,6 23-8 16,-3 6-2-16,-5 2 5 0,-1 3-13 15,-7-4 2-15,-5-6-7 16,-2-3-18-16,0-11-60 16,0-7-144-16,0-5-147 15</inkml:trace>
  <inkml:trace contextRef="#ctx0" brushRef="#br0" timeOffset="162151.07">9783 4199 526 0,'0'0'375'0,"0"0"-210"16,0 0-99-16,0 0-43 16,0 0-14-16,0 0-6 15,99-14-3-15,-84 11 2 0,-6-2 1 16,-2-1 2-16,-1-5-5 16,-1-3 0-16,-1-1-26 15,0-3-27-15,-1 0-5 16,-3 1-17-16,0 5 39 15,0 3 34-15,0 2 2 16,-3 2 30-16,-10 2-5 16,-5 2-25-16,-4 1 1 15,2 0 0-15,2 0 7 16,1 4 6-16,5 6 19 16,-1 6-7-16,1 8-20 15,6 3 1-15,-1 10 7 0,5 3-8 16,2-1-1-1,0-6-3-15,0-5 6 0,2-6-6 16,11-10 3-16,6-10 1 16,1-2 39-16,7-4 7 15,4-22-28-15,2-8-18 16,-2-2-4-16,-1-4-2 16,-4-1-20-16,-2 1 10 15,-1 4 2-15,-5 3 8 16,-3 6 13-16,-5 11 18 15,-6 6 29-15,-4 8-3 16,0 2-43-16,0 0-14 16,-10 10-2-16,-5 10 0 15,1 2 2-15,10-4-5 0,4-2 1 16,0-1-11 0,0-6 13-16,20 1-5 0,9-2-9 15,5 1 6-15,-1 3 8 16,-2 2-5-16,-10 1-13 15,-6 4 1-15,-6-1 10 16,-2 2 3-16,-5-2 6 16,2-2-4-16,1-4 3 15,-1-6 1-15,3-6 2 16,6 0 1-16,2 0 25 16,6-10 7-16,-1-8-18 15,-3-2-12-15,0 0-3 16,-7-2-2-16,0-1 0 0,-8 4 8 15,-2-2-7-15,0 3 11 16,0 4-12-16,0 5 4 16,0 0-1-16,0 3-3 15,4 2 0-15,3 2 0 16,2 2-2-16,2 0-7 16,0 0 2-16,0 0 4 15,1 16-10-15,-4 5 1 16,1-2 11-16,-2 4-2 15,-7-1 3-15,0 0 3 16,0 2 9-16,-3 0 1 16,-12 0-3-16,2-4-8 0,4-8 2 15,2-5-3-15,7-4-2 16,0-3-16 0,0 0-11-16,16-15-118 0,6-14-393 15</inkml:trace>
  <inkml:trace contextRef="#ctx0" brushRef="#br0" timeOffset="162287.38">11147 4109 601 0,'0'0'449'16,"0"0"-425"-16,0 0-24 15,0 0-53-15,0 0-352 0</inkml:trace>
  <inkml:trace contextRef="#ctx0" brushRef="#br0" timeOffset="169371.23">3538 5784 22 0,'0'-5'162'16,"0"1"-76"-16,0-1-14 15,-4-2-2-15,-4 1-7 16,-7 2-9-16,-3 0-11 0,-7 4-8 15,-2 0 10-15,0 0 6 16,3 0-8-16,2 0-10 16,9 0 13-16,5 0 7 15,8 1-7-15,0-1-13 16,0 0-16-16,14 0-17 16,24 0 2-16,16 0 64 15,10 0-40-15,1-3 5 16,-9-3-21-16,-14 0-10 15,-11 2-3-15,-13-1-49 16,-12 3-33-16,-6 0-17 16,0 2 4-16,-10 0-72 15,-17 0-109-15,-2 0 96 0,0 0 88 16</inkml:trace>
  <inkml:trace contextRef="#ctx0" brushRef="#br0" timeOffset="169565.42">3538 5784 119 0,'42'-62'210'16,"-42"62"-26"-16,0 0-32 15,0 0-55-15,0 0-18 16,0 0-59-16,-3 9-20 16,6 10-34-16,12 20 34 15,3 19 53-15,-2 16 13 16,-5 14-34-16,-7 4-4 16,-4-2-15-16,0-11 0 15,0-21-4-15,0-18-9 16,0-17-2-16,4-19-152 15,10-4-266-15,4-28-7 0</inkml:trace>
  <inkml:trace contextRef="#ctx0" brushRef="#br0" timeOffset="170563.34">4070 6004 302 0,'0'0'173'15,"0"0"-168"-15,0 0 0 16,0 0-2-16,0 0 11 16,0 0-1-16,-4 25-6 15,1-20-1-15,3-3 1 16,0-2 13-16,0 0 7 0,0 0 4 16,-2 0-4-16,2 0-4 15,0 0 1-15,0 0-4 16,0 0 3-16,0 0 19 15,0 0 50-15,0-8 24 16,0-9-87-16,0 1-12 16,0 0-2-16,-4 3 3 15,-1 0-7-15,0 6 3 16,-3-2-2-16,1 6-12 16,-5 3-2-16,-1 0-4 15,-5 0-5-15,-5 10 7 16,-2 12 3-16,-2 2-1 0,2 6-1 15,3 0 3-15,7 4-1 16,1 2 0-16,7 1 0 16,3 2 1-16,4-3 3 15,0-4 2-15,0-4-3 16,0-10-1-16,0-6-1 16,2-8-1-16,10-4-58 15,7-6 29-15,10-27 28 16,2-16 2-16,1-3-27 15,-8 4 23-15,-5 6 4 16,-7 6 6-16,-3 12-4 16,-5 8 3-16,2 5 2 15,-4 8 7-15,-2 3 3 0,0 0-17 16,4 0-14 0,1 11-6-16,1 20 20 0,6 5 10 15,-1 2 7-15,4-1-1 16,3-5-5-16,0-11 3 15,-3-7-9-15,1-8 0 16,-1-6 7-16,-1 0-4 16,1-10-1-16,2-18-7 15,-2-12-10-15,-1-4-23 16,-2-4 11-16,-5 0 13 16,-1 0 7-16,-2 2 2 15,0 0 7-15,-2 5 3 16,0 4 16-16,2 16 15 15,-4 7-3-15,3 8 5 0,-3 6-21 16,0 0-22-16,0 2-23 16,0 23 5-16,0 14 18 15,0 9 6-15,0 8-1 16,0 4 1-16,-11 5-4 16,-1-4 11-16,-1-4-3 15,1-8-3-15,4-12 3 16,1-13-2-16,7-11 2 15,0-9-2-15,0-4 1 16,0 0 16-16,11-20 43 16,16-23-14-16,16-18-43 15,7-6-9-15,4 1-2 16,-4 9-2-16,-11 13-21 0,-14 16 10 16,-14 14-9-16,-9 12-27 15,-2 2-63-15,0 10-112 16,-4 19-30-16,-21 5 30 15,-4-1-206-15</inkml:trace>
  <inkml:trace contextRef="#ctx0" brushRef="#br0" timeOffset="170737.54">4387 6101 331 0,'0'0'358'0,"0"0"-158"16,0 0-77-16,0 0-52 15,0 0-60-15,0 0-11 16,0 0 0-16,53 61 8 0,-24-35-6 15,-2 2 0-15,-3-6 0 16,-3-6 2-16,-4-6-4 16,-5-10-162-16,-4 0-158 15,-3-15-125-15</inkml:trace>
  <inkml:trace contextRef="#ctx0" brushRef="#br0" timeOffset="171103.29">4625 6082 504 0,'0'0'265'0,"0"0"-105"16,0 0-80-16,0 0-35 16,0 0-26-16,0 0-10 15,107-18-5-15,-92 18 0 0,1 0 1 16,-7-2-1 0,-5 0-1-16,2-5 6 0,-6 2 4 15,0-7-3-15,0-3-10 16,0 0-20-16,-4 1-50 15,-9 1 50-15,3 4-22 16,-4 2 27-16,-1 5-4 16,-1 2-3-16,-9 0 22 15,3 6 0-15,-5 15 1 16,7 5 11-16,2 1 5 16,7 4 3-16,11-4-1 15,0 2-14-15,0-7 7 16,27-1 14-16,6-10 16 15,5-5 15-15,3-6-11 0,1 0-15 16,-5-4-12-16,-1-16-19 16,-9-6-120-16,-16-4-191 15</inkml:trace>
  <inkml:trace contextRef="#ctx0" brushRef="#br0" timeOffset="172071.23">5987 5831 433 0,'0'0'247'16,"0"0"-68"-16,0 0-70 15,0 0-3-15,0 0-29 16,0 0-36-16,14-88-5 16,-14 88-18-16,0 0-18 15,0 0-15-15,0 20-24 16,-14 8 39-16,-6 6 4 16,-2 0 3-16,4-2-2 15,0-3 0-15,4-10 5 0,6-7-7 16,8-8 1-1,0-1-1-15,0-3-3 0,0 0 0 16,22 0 6-16,12 0 12 16,10 0-13-16,3 0-3 15,-3 0 2-15,-1 0-4 16,-16 12-5-16,-12 3-4 16,-15 7-26-16,0 3 7 15,-9 5-14-15,-24 2 31 16,-8-1 5-16,2 0 6 15,-1-5-22-15,9-10 0 16,10-11 9-16,8-5 13 16,6 0 20-16,7-21-2 15,0-4-10-15,0 0 3 16,0 3 0-16,14 4 2 0,3 5 12 16,3 9-25-16,1 4-2 15,-2 0 2-15,-1 0 0 16,-3 0-4-16,-3 0-114 15,-10 0-143-15,-2 0-316 16</inkml:trace>
  <inkml:trace contextRef="#ctx0" brushRef="#br0" timeOffset="172261.1">5945 5857 304 0,'0'0'587'0,"0"0"-417"0,0 0-121 15,0 0-28-15,0 0-2 16,0 0-3-16,180-70-6 16,-142 70-2-16,-7 0-8 15,-4 0-40-15,-6 6-101 16,-9-3-130-16,-3-3-165 16</inkml:trace>
  <inkml:trace contextRef="#ctx0" brushRef="#br0" timeOffset="172617.74">6429 5743 500 0,'0'0'321'15,"0"0"-176"-15,0 0-54 16,0 0-32-16,0 0-31 0,0 0-26 16,0-5-2-16,0 5-31 15,-12 25 22-15,-10 8 9 16,2 13 5-16,2 1-1 15,9-1-3-15,7-2-1 16,2-6-2-16,8-7 1 16,21-12 1-16,10-8 4 15,-1-11 12-15,-5 0 2 16,-2-26-2-16,-10-9-16 16,-13-4-10-16,-8-4-2 15,-4 1 7-15,-27-4-13 16,-12 2 14-16,1 6 4 15,9 11 2-15,8 11-2 0,9 16-25 16,7 4-29-16,7 33 52 16,2 11-12-16,9 8-80 15,25-3-143-15,8-10-387 16</inkml:trace>
  <inkml:trace contextRef="#ctx0" brushRef="#br0" timeOffset="172816.63">6685 6122 155 0,'0'0'632'15,"0"0"-457"-15,0 0-87 16,0 0-50-16,0 0-38 0,0 0-11 16,-20 2-5-16,8 30 16 15,-3 6 0-15,-3 0-33 16,-2-2-85-16,2-12-120 15,0-9-254-15</inkml:trace>
  <inkml:trace contextRef="#ctx0" brushRef="#br0" timeOffset="173997.16">7031 5791 291 0,'0'0'260'0,"0"0"-224"16,0 0 3-16,0 0 34 15,0 0-7-15,0 0-10 16,-6-4 14-16,4 4 19 16,-4 0-26-16,-3 2-21 15,-5 16-21-15,3 6-9 16,-2 10-6-16,2 8 2 15,0 4-7-15,2 3 6 16,7-5-7-16,2-8-1 16,0-8-2-16,11-10 2 15,11-14-17-15,7-4 18 0,5-12 34 16,-1-21-24 0,-2-4-10-16,-6-6-32 0,-10 2-5 15,-11 0-23-15,-4 2 9 16,-2 2 17-16,-22 7 3 15,-2 7 31-15,1 6 87 16,5 11-40-16,4 6 19 16,5 0-30-16,2 0-36 15,0 18-4-15,2 7 4 16,7 4 4-16,0 1 8 16,4-2-12-16,25-2-1 15,10-6 1-15,3-3 14 16,0-9-1-16,3-7-13 15,-5-1-8-15,3 0-39 0,-1-17-28 16,-5-9-38-16,-5-6 20 16,-10 1 54-16,-4 1 35 15,-9 2 4-15,-5 1 2 16,-2 13 44-16,-2 1 32 16,0 9-10-16,0 4 0 15,0 0-64-15,0 0-4 16,0 0-22-16,0 14 1 15,0 10 21-15,-6 6 26 16,-5 3 2-16,2 4-2 16,2 4 3-16,3-3-15 15,4-2-4-15,0-4-1 16,0-6-2-16,0-8-6 0,6-8 1 16,1-10 1-1,5 0-2-15,3-8 16 0,7-23 2 16,1-6-10-16,-2-9-9 15,-2-3-6-15,-13-1-2 16,-6 2 7-16,0 6 1 16,0 10 6-16,-11 14 21 15,3 9 13-15,-4 9 5 16,1 0-45-16,-3 9-1 16,-1 13-4-16,1 7 0 15,5 0 5-15,9-5 0 16,0-5-1-16,5-4-7 0,24-7 2 15,6-6 6-15,8-2 1 16,-5 0-1-16,-5-2-12 16,-4-12-27-16,-2-4-19 15,0-4-18-15,-2-5 17 16,-6 4 18 0,-5 3 41-16,-3 8 0 0,-9 6 5 15,-2 6 33-15,0 0-19 16,0 3-19-16,0 29 0 15,-6 5 31-15,-10 10 23 16,2 6-26-16,8-2-5 16,6-2-10-16,0-4-7 15,4-13-6-15,25-12-2 0,13-14 2 16,8-6 23-16,-3-11-1 16,-5-18-10-16,-13-5 4 15,-14-7 0-15,-10-1-8 16,-5-2 0-16,0-2 9 15,-14 6-3-15,-3 8-11 16,-1 11 8-16,-2 14-11 16,-5 7-21-16,-6 0 11 15,-5 10-53-15,-1 13-105 16,3-3-169-16</inkml:trace>
  <inkml:trace contextRef="#ctx0" brushRef="#br0" timeOffset="175565.73">8767 5842 498 0,'0'0'144'0,"0"0"-144"15,0 0-30-15,0 0 30 16,0 0 5-16,0 0 4 16,15 78-6-16,-15-73 1 15,0-1 0-15,0-4 3 0,0 0 21 16,0 0 37-16,0 0 18 16,0-12 0-16,0-10-74 15,0-6-9-15,0 0-25 16,0 2 3-16,0 0 22 15,0 6 2-15,0 6 5 16,0 8 12-16,0 2 25 16,-2 4 17-16,0 0-30 15,-3 0-31-15,-3 15-22 16,-6 16 22-16,1 8 1 16,-1 2 3-16,3-1 0 15,7 0-3-15,4 1-1 16,0-7 0-16,0-5 6 15,11-4-6-15,7-9 0 0,4-6 5 16,8-10-3-16,1 0 0 16,4-12-2-16,1-20-24 15,-1-7-22-15,-4-7 4 16,-6 0 3-16,-8 3 21 16,-5-1 18-16,-5 11 1 15,-1 5 0-15,-2 8 13 16,-1 12 9-16,0 5 10 15,-1 3-30-15,-2 0-3 16,2 20-12-16,-2 9 12 16,0 3 23-16,0 4-5 15,0-3-7-15,4 2-10 16,1-3 6-16,1-2-1 0,4-2 3 16,-2-5-6-16,3-7 8 15,1-6-10-15,1-6 7 16,-2-4-8-16,5-3-3 15,4-20-18-15,-1-9-24 16,2-9-12-16,-1-1-8 16,0 2 51-16,-4 2 10 15,1 7 4-15,-5 6 15 16,-1 11 31-16,-5 6 13 16,-4 6 8-16,0 2-60 15,0 0-7-15,2 8-11 16,-4 18 11-16,0 8 16 0,0 2 3 15,0 4-9-15,0-2-2 16,0-2-5-16,0-9 2 16,4-12-5-16,2-6 5 15,3-7-1-15,1-2 3 16,3 0 16-16,2-16-12 16,5-14-4-16,3-7-7 15,1-7-4-15,0-4-42 16,3-2 13-16,-4-2 25 15,1-2 6-15,1 1 4 16,-6 9-1-16,-5 17 18 16,-7 13 15-16,-7 14 3 15,0 0-37-15,-2 14-38 16,-19 13 38-16,-6 10 5 16,6-1 5-16,0 0-10 0,8-2 2 15,13-3-2-15,0-4-2 16,13-1 2-16,27 0 9 15,7-4-3-15,-2 1-5 16,-7-6 7-16,-21-3-8 16,-14-2-4-16,-3-1 4 15,-7 3 36-15,-24-3 16 16,-5 1-18-16,3-2-12 16,4-3-9-16,11-7 8 15,9 0-13-15,3 0 10 16,6-21-18-16,0-3-123 15,19-6-144-15,8 2-400 0</inkml:trace>
  <inkml:trace contextRef="#ctx0" brushRef="#br0" timeOffset="175865.6">9951 5499 592 0,'0'0'259'0,"0"0"-126"16,0 0-23-16,0 0-40 16,0 0-70-16,0 0-9 15,-12-27 6-15,12 43-10 16,0 16 13-16,2 10 18 0,1 9 12 16,-3 4-4-16,0 1-11 15,0 2-7-15,0-5-1 16,0-5-7-16,0-6 4 15,0-8 1-15,0-10-4 16,2-8-1-16,-2-6-4 16,0-8-73-16,0-2-87 15,0 0-106-15,0-23-307 16</inkml:trace>
  <inkml:trace contextRef="#ctx0" brushRef="#br0" timeOffset="176931.48">9839 5770 765 0,'0'0'355'0,"0"0"-250"0,0 0-40 16,0 0-28-16,0 0-37 15,0 0-32-15,-11-9 32 16,40 9 14-16,2 0-2 16,3 0 2-16,-3-14-6 15,0-2-1-15,-4 0-2 16,-6 1-2-16,-4 4-3 15,-11 4 0-15,-2 5 0 16,-4 2-2-16,2 0-2 16,4 0-11-16,2 2 7 15,1 16 8-15,3 3 0 0,-1 3 0 16,-5 4-1 0,0 4-4-16,-3 0 5 0,0 0 0 15,-3-6 0 1,2-8 4-16,2-8-4 0,5-8-1 15,7-2-31-15,6-13 4 16,2-20 28-16,3-9-17 16,-9-4 2-16,-5-2 6 15,-6 0-2-15,-7 3 11 16,0 8 0-16,0 8 20 16,-13 11 14-16,-3 12 11 15,-4 6-15-15,-2 2-27 16,-3 24-3-16,0 4-6 15,4 5 3-15,5 1 3 0,5-3-2 16,7-2 0-16,4-5-2 16,0-4 2-16,0-2-4 15,0-6 6-15,15-2-2 16,3-5-3-16,4-7-11 16,4 0 1-16,6-19 9 15,1-13-3-15,0-6-10 16,2-5-3-16,-6 3 14 15,-6 4 8-15,-2 8-1 16,-8 10 1-16,-4 9-3 16,-2 6-10-16,-3 3-16 15,3 0 6-15,0 25 23 16,-3 7 12-16,1 3 24 0,-5 4-13 16,0-1-1-1,0-6-4-15,0-5-10 0,0-12-1 16,2-4-6-16,-2-8 5 15,0-3-5-15,0 0 6 16,0 0 2-16,4-26-9 16,7-11-38-16,5-7 7 15,6 1 30-15,0 2 1 16,1 11 0-16,-5 10 0 16,-7 8 14-16,-3 11-2 15,-2 1-12-15,2 0-9 16,1 13 9-16,2 14 6 0,-2 5 17 15,2 2 3-15,-2-5-14 16,0 0-7-16,-4-7 2 16,1-3-2-16,-2-6-4 15,-2-6 3-15,-2-4 1 16,0-3 0-16,0 0 1 16,0 0-4-16,3-23-2 15,6-10-25-15,6-8 9 16,6-1 13-16,1 1 3 15,-2 6 0-15,-2 12 3 16,-5 11 13-16,-7 7-2 16,2 5 1-16,0 0-15 15,5 19-2-15,-1 16 2 0,-1 8 18 16,-2 0-9 0,-2 0-3-16,-1-8-6 0,1-6-26 15,-3-9-59-15,1-12-105 16,2-8-160-16,0 0-240 15</inkml:trace>
  <inkml:trace contextRef="#ctx0" brushRef="#br0" timeOffset="177830.98">11005 5677 521 0,'0'0'360'0,"0"0"-166"16,0 0-103-16,0 0-67 15,0 0-19-15,0 0-1 0,53-9-2 16,-43 9 1-1,-2 0 1-15,1 0-3 0,0 0 3 16,2 0 1-16,0 0 0 16,1-7 0-16,-4-8-5 15,-1 0-12-15,-1-1-8 16,-6-3 0-16,0 1 7 16,0 2 6-16,0 2 6 15,-10 7 1-15,-3 4 18 16,-3 3-18-16,-7 0-7 15,2 14-2-15,-4 12 5 16,4 2 1-16,3 5 3 16,5 3 12-16,7 1 3 15,1 4-1-15,5-3 0 16,0-1-9-16,20-6-3 16,9-4 3-16,4-8 3 0,6-12-1 15,1-7-4-15,-1-3 9 16,0-25 1-16,-3-11-9 15,-3-4-4-15,-6-6-5 16,-6-4-4-16,-5-2 3 16,-5 1 6-16,-1 3 3 15,-2 4 6-15,-1 13 18 16,-5 12 26-16,0 12-1 16,-2 10-35-16,0 2-17 15,-11 28-20-15,-13 10 20 16,-3 5 6-16,4-5-6 0,15-8 1 15,8-6-2-15,0-4-7 16,16-6 8-16,17-4-4 16,5-6-6-16,-1-4-4 15,-3 0-9-15,-7-1 3 16,-11 3 5-16,-5 9 5 16,-9 3-1-16,-2 4-3 15,0 4 8-15,0 0 6 16,0-8 0-16,0-5 6 15,0-8-4-15,8-3 6 16,17 0 10-16,4-20 0 16,0-10-9-16,0-4-5 15,-4-2-1-15,-3 0-3 0,-7 2 0 16,2-4 3-16,-5 1-2 16,0 1 1-16,-3 6 0 15,-3 12 0-15,-4 8-2 16,-2 10 0-16,0 0-14 15,-2 7-12-15,-16 18 26 16,-3 1 0-16,7 1 0 16,7-1-1-16,7-3-4 15,11 2 5-15,28 1 1 16,7-1 4-16,-3 4-3 16,-8-2-2-16,-15-7 0 15,-13 1 1-15,-7-4 22 0,0-10 12 16,0-3-19-1,0-4-16-15,-12 0-11 0,-5-25-63 16,-8-7-468-16</inkml:trace>
  <inkml:trace contextRef="#ctx0" brushRef="#br0" timeOffset="179181.15">11562 5789 10 0,'0'0'84'15,"0"0"-10"-15,0 0-19 16,0 0-10-16,0 0-30 16,0 0-10-16,0 0 30 15,54-31 26-15,-54 31 33 16,0 0-26-16,2 0-31 16,2 0-10-16,5 0 0 15,5 15 30-15,3 3 26 16,1 2-56-16,2 6 4 15,5 0-15-15,-1 2 14 16,3 1-15-16,0-5 8 16,-4-2 5-16,-2-7-6 15,-3-6 5-15,-2-7-16 0,2-2 5 16,6-7 15 0,8-23-2-16,1-12-23 0,-2-2-6 15,-6 3-81-15,-10 6-65 16,-5 9-163-16,-8 9-244 15</inkml:trace>
  <inkml:trace contextRef="#ctx0" brushRef="#br0" timeOffset="180523.33">13016 5528 355 0,'0'0'178'0,"0"0"-60"16,0 0-70-16,0 0-48 16,0 0-33-16,0 0 20 15,-5 14 13-15,5 6 23 16,0 4 3-16,0 7 4 0,0 1-3 15,0-1-2-15,-2-2-22 16,-1-7 9-16,1-10-8 16,0-5-3-16,2-4 0 15,-4-3 5-15,-3 0 22 16,1-15 2-16,-6-11-23 16,1-4-4-16,0 1 0 15,-3-2 0-15,4 5 2 16,-2 4 0-16,1 8 2 15,7 6 53-15,-1 4 6 16,1 4-11-16,-3 0-55 16,-6 6-15-16,-8 18 15 15,0 8 6-15,-4 7-5 0,2 3-1 16,3 5 2 0,3 2-1-16,5-3-1 0,6-5-3 15,6-10 2-15,0-9-1 16,0-8-4-16,0-6 4 15,0-8-15-15,4 0 17 16,5 0 39-16,2-12-31 16,2-13-8-16,5-12-42 15,3-5-17-15,4-2 35 16,-4 0 20-16,2 8 4 16,-5 7 2-16,-5 12 8 15,-5 8 10-15,0 9-15 0,-2 0-5 16,-1 10-8-16,-1 17 8 15,-4 4 8 1,0 5 5-16,0-1-3 0,0-5-3 16,0-4 3-16,0-10-4 15,2-7-2-15,0-6-3 16,-2-3 0-16,2 0 6 16,5 0 4-16,3-14 6 15,3-14-17-15,5-6-4 16,1-6-18-16,4 5 7 15,-1 4 14-15,-1 9-1 16,-4 10 1-16,1 5-9 16,-5 7 1-16,-1 0-3 15,-1 10 7-15,-7 17 0 16,2 4 5-16,-3 5 24 0,-3 2 0 16,0-6 2-16,0-6-16 15,0-9-7-15,2-11 2 16,-2-4-1-16,0-2 3 15,0 0 12-15,3-2 5 16,-1-18-10-16,2-6-14 16,3-2-1-16,1 2 0 15,6-1-15-15,4 1 6 16,4 5 1-16,1 5 9 16,-4 6 0-16,-1 10-8 15,1 0 3-15,2 3 5 16,2 21 9-16,-1 7 12 0,1 4 3 15,-4 0-8-15,0-3-8 16,-4-8-4-16,-4-6-1 16,0-11 1-16,-4-7-3 15,7 0 4-15,-2 0 10 16,7-23-3-16,2-7-12 16,2-4-114-16,2-7-144 15</inkml:trace>
  <inkml:trace contextRef="#ctx0" brushRef="#br0" timeOffset="181101.03">13940 5613 509 0,'0'0'154'0,"0"0"-148"0,0 0 2 15,0 0-7-15,0 0 6 16,0 0 3-16,0 2 15 15,-10-4 41-15,-9-12-60 16,0-1 2-16,-1 2-4 16,-3-1-1-16,4 3 2 15,-2 2 2-15,3 2 4 16,1 5 32-16,-2 2 3 16,-1 0-5-16,1 17-24 15,-4 16-14-15,1 11-2 0,0 9 13 16,6 1 2-1,5-1-9-15,7-7-6 0,4-9 0 16,0-11-1-16,0-10-3 16,11-11 3-16,9-5 16 15,4-12 12-15,5-21-17 16,4-15-1-16,4-8-2 16,-4-8-8-16,0-6-38 15,-8-2 24-15,-6 1 14 16,-5 3 2-16,-9 10-1 15,-5 14 2-15,0 16 22 16,0 14 8-16,0 7 18 16,0 7-51-16,0 0 0 15,0 0-33-15,0 24 33 16,0 13 4-16,-3 13 6 0,-1 10 16 16,4 10-10-1,0-2 10-15,7-2-8 0,15-11-2 16,7-14-12-16,2-14 0 15,3-17 1-15,5-10 1 16,1-10-6-16,1-26-130 16,-5-15-47-16,-12-5-232 15</inkml:trace>
  <inkml:trace contextRef="#ctx0" brushRef="#br0" timeOffset="182487.65">15039 5596 4 0,'0'0'58'0,"0"0"58"16,0 0 27-16,0 0 14 16,0 0-30-16,0 0-29 15,66-39-54-15,-62 39-40 16,-2 14-3-16,2 10 26 16,-4-1-12-16,3 0 6 15,-3-3-13-15,0-10-8 16,0-4-7-16,0-5-8 15,0-1 15-15,0 0 43 16,-5 0 34-16,-5-17-39 16,-7-8-23-16,7-1 1 15,-2-3-9-15,-1-2-3 16,-1 3 2-16,3 2 1 0,-2 9 11 16,2 5 15-16,2 5 11 15,2 7-17-15,-7 0-18 16,-1 16-6-16,-5 14-6 15,0 12-4-15,7 2 5 16,2 3-2-16,6-1 0 16,5-7 0-16,0-5-2 15,0-3 1-15,14-13-4 16,8-9 9-16,2-9 9 16,3-7 11-16,-3-29 5 15,-1-15-15-15,-3-7-10 16,0-7-23-16,-4-2 4 0,-5 2 10 15,-1 4 9-15,0 3 2 16,-6 6-1-16,1 10 3 16,-1 5-4-16,-4 14 2 15,2 11-2-15,-2 5 1 16,0 7-1-16,0 0-16 16,0 0-10-16,0 4 0 15,0 23 26-15,0 10 11 16,-11 11 9-16,3 9-9 15,0 4-10-15,4 0 3 16,2 1 0-16,0-2 0 16,2-3 0-16,0-7-1 15,0-11-2-15,8-10-1 0,4-9 0 16,3-4 4 0,3-6-4-16,2-7-1 0,0-3-3 15,3 0-15-15,1-23-2 16,-2-7-17-16,1-7 18 15,-3-2-1-15,-1-3 11 16,-3 1 9-16,1 10 1 16,-7 4 0-16,1 11 20 15,-7 8 8-15,2 6-3 16,-6 2-24-16,0 0-1 16,0 0-14-16,0 18 14 15,0 10 13-15,0 5 23 16,0 2-21-16,0 2-2 15,0-4-5-15,0 1-4 16,0-5 3-16,8-7-7 16,10-10 0-16,2-12 1 0,5 0 7 15,-1-19 8-15,-2-16-6 16,-4-8 2-16,-9-2-1 16,-9-1-4-16,0-1 1 15,-22 6 22-15,-9 6 11 16,2 12 2-16,2 12-25 15,5 11-18-15,3 11-13 16,4 26 11-16,9 13-6 16,6 9-4-16,0-4-67 15,27-8-122-15,12-19-302 16</inkml:trace>
  <inkml:trace contextRef="#ctx0" brushRef="#br0" timeOffset="183163.65">16203 5458 478 0,'0'0'209'0,"0"0"-165"15,0 0-44-15,0 0 1 16,0 0-1-16,0 0 1 0,25 74 5 15,-25-44 1-15,0-4 0 16,0-4-6-16,0-3 20 16,0-6-7-16,0-2 6 15,0-1-8-15,0-7-12 16,-2-1 9-16,-1-2-5 16,-1 0 48-16,1-18 28 15,-3-10-66-15,4-3-10 16,-3-3 7-16,3 2-5 15,-2 6-3-15,-1 6 18 16,-2 5 14-16,3 7 1 16,0 5-8-16,-5 3-28 15,-7 5-2-15,-5 23 2 0,-4 11 0 16,2 2 6 0,3 3-6-16,5-4 1 0,5-1-1 15,6-7-2-15,4-8 0 16,0-4 1-16,0-8-1 15,0-7 2-15,0-5 0 16,6 0-42-16,4 0 13 16,3-12 22-16,3-9 6 15,-3-6-33-15,5-3-20 16,-1-1-16-16,1 1 26 16,0 2 41-16,-2 6 3 15,-8 10 14-15,-3 7 17 16,-3 5-22-16,1 0-9 15,-1 22 3-15,5 9 11 0,3 1 24 16,4-3-5-16,8-4 7 16,3-7-12-16,-1-10 2 15,5-8 27-15,0 0 14 16,3-14-35-16,3-19-23 16,-4-3-13-16,-2-2-13 15,-8-1-121-15,-13-5-122 16</inkml:trace>
  <inkml:trace contextRef="#ctx0" brushRef="#br0" timeOffset="184971.19">16959 5574 588 0,'0'0'206'16,"0"0"-90"-16,0 0-24 16,0 0-30-16,0 0-8 0,0 0-17 15,0 0-28-15,98-37 2 16,-71 8 3-16,-2-3-6 15,-6-2 1-15,-3-2-5 16,-3-2 1-16,-3 2 1 16,-4 0-3-16,-1 4 1 15,-1 8-3-15,-4 4 4 16,0 6-5-16,0 6 3 16,0 6-5-16,0 0 6 15,0 2-1-15,0 0-1 16,0 0-2-16,0 0-1 0,0 12-19 15,-2 17 20-15,-9 11 5 16,-1 7-1 0,6 3 1-16,1 6-3 0,5 0 4 15,0 2 0-15,0-5 1 16,13-7-1-16,3-9-5 16,-1-11 3-16,4-8-1 15,-4-7-1-15,5-11-2 16,3 0 12-16,1-7-1 15,5-20-11-15,5-9-17 16,-3-7-24-16,-4-1-12 16,-6 2 24-16,-9 2 12 15,-5 6 16-15,-5 8 0 16,-2 6 0-16,0 6 2 0,0 9-2 16,0 0-1-16,0 5-9 15,0 0-17-15,-9 0-4 16,-3 12 26-16,-1 10 11 15,3 4-5-15,4 3 1 16,6 6 1-16,0 1 2 16,3-2 5-16,21-3-5 15,10-7 2-15,2-10 6 16,0-13-12-16,-3-1 21 16,-2-15-9-16,-4-20 1 15,-5-7-12-15,-4-4 1 16,-7 0-2-16,-2-3 2 0,-5-4-1 15,-1 2 0-15,-3 0 0 16,2 9 4-16,0 12 2 16,2 9 0-16,-2 15 15 15,-2 6-13-15,5 0-9 16,0 0-11-16,4 15-2 16,-1 14 13-16,1 9 11 15,-4 13 2-15,0 12 3 16,-3 16-1-16,-2 11-1 15,2 10-3-15,0 6 7 16,0-5-8-16,5-3 4 16,-1-1-4-16,4-7 3 15,0-11-2-15,1-12-11 0,1-17 3 16,-3-21 0 0,-1-20 0-16,4-9-3 0,3-17 14 15,1-29 11-15,5-15-16 16,-11-7-5-16,-5-6-1 15,-5-2-1-15,0 1-2 16,-19 5 0-16,-6 12 3 16,-2 15-3-16,2 14-4 15,0 14 4-15,7 13-7 16,3 2 12-16,4 0-8 16,4 9 3-16,7 3-5 15,0-4 4-15,0-6-11 0,16-2 4 16,11 0 8-1,6-2 13-15,5-20-13 0,5-10-4 16,-1-6-18 0,-3-6-15-16,-3-4-6 0,-7-3-3 15,-11 3 9-15,-9 8 34 16,-7 10 3-16,-2 10 7 16,0 8 28-16,0 7 4 15,0 5-20-15,0 0-14 16,0 0-5-16,0 0-4 15,0 0-5-15,0 0-9 16,0 0 18-16,-2 0 1 16,0 0-1-16,2 0 1 15,0 0 1-15,0 0 7 16,-3 0-5-16,1 0 8 0,0 0 16 16,0 0-15-16,0 0-4 15,0-3 4-15,2 1 4 16,0 2-9-16,0 0-1 15,0 0-7-15,0 0-7 16,0 0-3-16,0 24-8 16,0 12 18-16,0 10 5 15,0 4-5-15,0 2 0 16,4-3 0-16,11-10 0 16,1-4 0-16,-1-13 1 15,-3-9-1-15,-3-4 2 16,-3-9-2-16,4 0 0 0,1-12-6 15,7-17-18-15,-1-6-50 16,6-7-55-16,-6 0-115 16,-3-3-253-16</inkml:trace>
  <inkml:trace contextRef="#ctx0" brushRef="#br0" timeOffset="185127.1">18104 5444 285 0,'0'0'320'16,"0"0"-62"-16,0 0-112 15,0 0-18-15,0 0-95 16,0 0-18-16,19 12 32 16,30-24-25-16,11-11-22 15,7-3-25-15,-5-9-116 0,1-8-269 16</inkml:trace>
  <inkml:trace contextRef="#ctx0" brushRef="#br0" timeOffset="186674.55">18829 5404 281 0,'0'0'389'0,"0"0"-209"16,0 0-92-16,0 0 11 16,0 0-23-16,0 0 0 15,6 0-44-15,13-18-22 16,1-2-4-16,-9 0 1 15,-5-1-1-15,-4 0-1 16,-2-1 1-16,0-3-6 16,0 3 0-16,0 3 2 15,0 6-1-15,0 8 1 16,0 3 1-16,0 2-3 0,0 0-3 16,0 0-11-16,0 3-5 15,0 22 4-15,0 12 15 16,8 9 2-16,-2 10 1 15,1 11 8-15,1 7 6 16,2 6-14-16,-1 2 1 16,1-3-2-16,-2-5 0 15,-4-10 1-15,-2-10-3 16,-2-10 2-16,0-9 0 16,0-12-1-16,0-9 3 15,0-5 4-15,0-4-1 16,0-2-7-16,-2 1 1 15,-16 0 22-15,-2-3-1 0,-2-1-2 16,-1 0 7-16,3-5 1 16,5-19-2-16,1-6-7 15,10-11-11-15,4-6 2 16,0-8-8-16,29-9 1 16,8-2-2-16,9-4-2 15,0 1-11-15,-5 6-5 16,-6 10-1-16,-6 9 9 15,-8 10 9-15,-6 8 0 16,-7 8 1-16,0 8-2 16,-4 6 3-16,-4 2-4 15,2 2-1-15,-2 0-7 0,4 4 2 16,-1 18 6 0,-1 4 2-16,-2 9 0 0,2-2 0 15,-2 1 0-15,0-5 1 16,0-9-1-16,0-8 0 15,0-8 0-15,0-4 3 16,2 0-3-16,5 0 3 16,4-9-3-16,2-17-14 15,3-13-15-15,2-7 6 16,-9 2-14-16,-2 3 11 16,-7 5 14-16,0 8 10 15,-2 6 2-15,-15 6 0 0,5 7 3 16,-5 8 13-1,0 1-16-15,-3 0-3 0,-3 11-7 16,6 11 10 0,1 1-4-16,7 1 2 0,5 0 0 15,4-1 2-15,0 6-3 16,0 0-2-16,6-3 4 16,11 1 1-16,4-7-2 15,2-6 2-15,1-5 3 16,1-9 6-16,-1 0 3 15,0-12-2-15,1-21-7 16,0-6-3-16,-3-5-14 16,-4 3 6-16,-4 1 8 15,-4 10 0-15,-1 7 5 16,-5 9-2-16,0 10 6 0,-2 4 5 16,0 0-14-16,2 0-6 15,-2 9-6-15,0 14 3 16,1 10 7-16,-3 1 2 15,4 5 17-15,0-6-9 16,6-1-5-16,-4-6 3 16,3-10-4-16,-3-5 5 15,-1-8-5-15,-2-3 2 16,1 0 2-16,5-8 4 16,7-24 1-16,5-12-11 15,4-2-2-15,-2 2 2 16,-1 4 1-16,-2 8-1 0,-6 11 0 15,-4 10 0-15,-3 8-2 16,-1 3-2-16,2 0-5 16,-2 3 5-16,1 15 4 15,-1 5 7-15,2 5 9 16,-2 2 9-16,-2 3-8 16,3-3-2-16,-1-6-10 15,2-6 0-15,-4-7-4 16,-2-8 2-16,0-3-1 15,1 0 2-15,3 0 3 16,8-15 10-16,3-14-11 16,6-5 0-16,-1-2-6 15,0-1-1-15,-2-1-2 16,-1 2-23-16,-4 1-6 16,-1-2-17-16,-4 7-49 0,-5 5-50 15,-5 2-52-15,0 9-148 16,-7 4-146-16</inkml:trace>
  <inkml:trace contextRef="#ctx0" brushRef="#br0" timeOffset="186938.06">19688 4913 79 0,'0'0'166'16,"0"0"-50"-16,0 0-80 15,0 0 7-15,0 0 1 0,0 0-34 16,-27 17 11-1,27 3 54-15,0 3 20 0,0-5-16 16,2-1 31 0,11-5-38-16,1-7-16 0,-1-5 27 15,-2 0-41-15,-2-10 0 16,-7-10-22-16,-2 1-4 16,0 8-16-16,0 5-15 15,0 4-45-15,-2 2-37 16,-12 0-67-16,-3 4-107 15,-5 8-291-15</inkml:trace>
  <inkml:trace contextRef="#ctx0" brushRef="#br0" timeOffset="187612.05">19931 5289 76 0,'0'0'191'16,"0"0"-69"-16,0 0-24 0,0 0-12 15,0 0-9-15,0 0 22 16,0-49-28-16,0 42 2 15,0 5-4-15,0 2 14 16,0 0-32-16,0 0-30 16,0 0-12-16,0 0-3 15,0 0 1-15,0 0-7 16,0 16-2-16,-5 15 2 16,2 13 17-16,1 8 2 15,2 4 1-15,0-7 5 0,21-8-2 16,14-16-8-1,12-20-6-15,2-5 18 0,5-25-10 16,-13-18-17-16,-9-5-3 16,-18 0-77-16,-14 4-142 15,0 4-355-15</inkml:trace>
  <inkml:trace contextRef="#ctx0" brushRef="#br0" timeOffset="190269.57">3383 7233 64 0,'-4'3'330'0,"1"1"-213"15,3 1-97-15,0-3-11 16,0 0 9-16,0-2-7 15,0 0 12-15,0 0 56 16,0 0 43-16,10-11 1 16,-1-8-88-16,1-5-21 15,-1-3 3-15,3 0-10 16,-4 1 0-16,-1 1-7 16,0 9 4-16,-4 6-3 15,-3 8 2-15,0 2-3 0,0 0-24 16,0 8-22-1,0 17 21-15,0 8 25 0,0 10 23 16,0 3-3-16,0 2-3 16,0-2-3-16,0-3-4 15,2-6 1-15,0-7-4 16,2-4 0-16,0-8-5 16,3-8-2-16,-3-6 0 15,4-4-1-15,3 0 1 16,7-24 27-16,3-14-1 15,2-4-18-15,-5 0-8 16,-7 5 5-16,0 11-3 0,-6 9 6 16,-3 4-7-1,0 9 4-15,-2 3-1 0,0 1-4 16,5 0-3-16,-1 1-19 16,5 20 3-16,4 4 19 15,3 6 9-15,2-2-4 16,-1 3 4-16,1-9-5 15,-2-5 2-15,-3-8 2 16,0-3-8-16,-1-7-4 16,-1 0 4-16,5-3 23 15,-1-20-7-15,-1-9-6 16,-3-7-10-16,-5-1-16 16,-6-2-7-16,0 4 2 15,0 0 13-15,-13 3 8 16,-3 10-1-16,5 4 4 0,3 13 29 15,2 6 27-15,6 2-51 16,-4 0-8-16,2 17-30 16,0 14 30-16,2 13 6 15,0-1-6-15,0-3 0 16,14-6-2-16,5-10-2 16,8-8 4-16,2-6 11 15,-2-6-5-15,-2-4 11 16,-3 0-5-16,-5-7-2 15,0-14 4-15,-7-9-6 16,-1-3-8-16,-3 6-9 16,2 3 9-16,-4 6 0 0,0 4 5 15,-1 5-3 1,1 6-2-16,-4-1 0 0,2 4-1 16,-2 0-3-16,0 0-3 15,0 0-5-15,0 0-7 16,0 0 4-16,0 0 2 15,0 0-2-15,0 0 15 16,0 0 0-16,0 2 2 16,0 0 2-16,0-2-3 15,0 0 3-15,0 0 6 16,0 0 9-16,0 0 2 16,0 0-9-16,0 0-10 15,0 1-2-15,0 6-8 0,0 3-6 16,0 8 14-1,0 5 3-15,0 11-2 0,0-1-1 16,0 1 4-16,0-4-4 16,2-9-2-16,4-9-6 15,0-7-1-15,9-5 1 16,6-2 8-16,5-26 36 16,6-8-14-16,-6-7-16 15,1-1-1-15,-3-2-5 16,-6 4-10-16,-9 2 0 15,-7 0 0-15,-2 2 5 16,0 0 5-16,0 4 2 0,0 8 6 16,-2 10-5-1,-2 10-3-15,1 3 0 0,3 3-13 16,0 0-13-16,0 12 6 16,0 17 20-16,-2 9 1 15,2 5 0-15,-2 4 9 16,2 7-5-16,-2 6 7 15,2-2-9-15,0 0 8 16,0-6-8-16,2-15 2 16,11-9-5-16,1-12-4 15,1-12-1-15,5-4 5 16,5-4 15-16,4-26-15 16,0-10-7-16,0-10-28 15,-7-4 2-15,-6-1 20 0,-3 0 11 16,-6 2 2-16,0 3 1 15,-7 7 2 1,2 4-3-16,-2 8 0 0,0 14 6 16,2 7 15-16,0 5 6 15,-2 3-20-15,0 2-7 16,0 0-13-16,2 2-5 16,1 23-1-16,1 11 19 15,0 10 5-15,4 8 4 16,-2 8 0-16,3 5 8 15,-1-1 3-15,0-3-8 16,-2-12-7-16,-4-9 1 16,-2-10-3-16,0-15 3 0,3-9-1 15,-3-8-4 1,4 0 7-16,0-11-8 0,4-17-24 16,2-12-27-16,3 1 33 15,1 0-11-15,1 9-6 16,-1 14 30-16,1 11-12 15,2 5-25-15,5 0 36 16,4 19 6-16,-1 5 8 16,2 0 3-16,-5-7-3 15,-7-2-4-15,-3-7 1 16,-10-2-5-16,-2-3-7 16,0 0-128-16,-14-3-251 15</inkml:trace>
  <inkml:trace contextRef="#ctx0" brushRef="#br0" timeOffset="190476.46">4186 7059 767 0,'0'0'249'16,"0"0"-118"-16,0 0-77 15,0 0-43-15,0 0 36 16,0 0-25-16,158-75-13 15,-106 67 1-15,-21 2-10 16,-14 3-41-16,-12 3-66 16,-5-3-78-16,-7-3-177 15</inkml:trace>
  <inkml:trace contextRef="#ctx0" brushRef="#br0" timeOffset="190645.36">3887 6872 364 0,'0'0'471'16,"0"0"-388"-16,0 0-83 15,0 0-39-15,0 0 11 16,0 0 28-16,9 0 0 16,-7 3-158-16,-2 5-119 15</inkml:trace>
  <inkml:trace contextRef="#ctx0" brushRef="#br0" timeOffset="193650.48">5753 7136 26 0,'0'0'103'0,"0"0"-21"16,0 0 62-16,0 0 3 0,0 0-23 15,0 0-124-15,3-19-30 16,-3 24 30-1,0 15 10-15,0 6 3 0,0 1 1 16,0-5 4-16,0-10-7 16,0-5-10-16,0 0 3 15,0-7 3-15,0 0 12 16,0 0 85-16,0 0-18 16,-8-8-68-16,-3-6-11 15,-2-3-7-15,-1 2-3 16,-1-1 1-16,-1-3 4 15,-1 4 0-15,1 0-1 16,0 6 1-16,3 4 25 0,2 5-14 16,-5 0-13-1,3 5-3-15,-1 16 3 0,3 9 0 16,5 7-8-16,4 3 6 16,2-1 0-16,0-2-2 15,4-7 2-15,13-8-11 16,-3-10 9-16,1-9 4 15,4-3 15-15,-2-15 25 16,3-21-19-16,-1-10-14 16,-7-8-7-16,0 1-7 15,-1-2-3-15,2 2-11 16,1-1 1-16,-3 1 3 16,-3 6 8-16,-2 2 6 15,-4 14 4-15,0 9-1 16,-2 12 7-16,0 5 29 0,0 5 2 15,0 0-38-15,0 0-22 16,0 0-6-16,0 0 5 16,-10 8 23-16,-3 14 21 15,0 6-8-15,-1 14 9 16,2 11-4-16,2 9 4 16,8 4-21-16,2 0 14 15,0-3 11-15,9-10-13 16,9-15-2-16,2-11-11 15,0-13-4-15,0-9 4 16,2-5 41-16,1 0-20 16,1-9 3-16,3-17-15 15,-3-8-9-15,1-6-39 16,0-1-23-16,-6 1 5 0,-1 8 28 16,-2 8 19-16,-1 11 0 15,2 4-6-15,-2 9-17 16,1 0 33-16,-5 0 0 15,1 4-3-15,0 12 3 16,1 5 29-16,1 1-14 16,-5 4 12-16,2 2-15 15,-2-7 7-15,-2 0-9 16,-3-9-9-16,-4-6 5 16,0-4-2-16,0-2 6 0,0 0 13 15,0 0 12 1,0-16-5-16,0-11-30 0,-11-3-10 15,-1-1-11-15,-1 1 2 16,4 5 7-16,0 1 3 16,3 11 8-16,1 4-1 15,1 8 2-15,2 1 0 16,-3 0-1-16,-4 10-78 16,-6 17 79-16,-3 18 5 15,-3 3 19-15,4-1-18 16,5-4 8-16,8-11-12 15,4-12-4-15,0-9 6 16,0-2-4-16,0-9 0 16,0 0-40-16,12-16 19 15,9-26 16-15,8-13-74 0,5 2 43 16,-5 9 29-16,-7 11 7 16,-6 17 21-16,-5 8 4 15,-4 8-11-15,2 0-14 16,0 0 5-16,6 22 25 15,1 8 15-15,4 7-13 16,-2 1-15-16,0-6 4 16,-1-5-9-16,-3-16-10 15,-3-5 10-15,-5-6-10 16,-1 0 13-16,4-17 10 16,4-20-3-16,3-11-22 15,-3-3-10-15,-1-3-39 0,-1-1 5 16,0 2 30-16,-2-3 14 15,0 1 0-15,-3 6 1 16,-4 7 8-16,1 12 2 16,-1 14 23-16,-2 7-4 15,0 7-7-15,0 2-23 16,0 0-24-16,0 7-20 16,0 15 36-16,-5 7 8 15,-3 12 3-15,3 7 7 16,5 8-9-16,0 4 11 15,0 1 6-15,16-3-2 16,4-8-1-16,3-10-13 16,-2-13 7-16,-3-8 0 0,-5-12-5 15,-1-7-1-15,1 0 21 16,1-21-5-16,1-11-4 16,3-7-15-16,2 3-4 15,-2 6-42-15,2 4 15 16,-2 6 31-16,0 8-5 15,-5 6 0-15,3 4-1 16,-3 2-3-16,1 0-2 16,-4 4 11-16,1 12 7 15,-1 4 6-15,-4 3 1 16,-1-1-1-16,-1-3-1 16,-2-5 2-16,-2 0-4 15,2-6-5-15,-2-5-1 0,2-3 2 16,-2 0 7-1,0 0 9-15,0-3 1 0,0-15-23 16,-6-5-13-16,-5-2-16 16,3 1 16-16,2 2-1 15,2 4 13-15,0 8 2 16,1 7 1-16,-1 3-2 16,-2 0-26-16,-4 23-18 15,-3 13 44-15,-1 9 12 16,3 1-7-16,5-3 9 15,2-4-14-15,4-7 6 16,0-12-7-16,0-8 2 0,0-6-1 16,0-6 1-1,0 0 8-15,0-6 8 0,8-20-17 16,8-8-53-16,2-4-4 16,0 2-34-16,-1 5-2 15,1 11 83-15,-3 8 1 16,4 6 9-16,-3 6 22 15,5 0 9-15,4 6 12 16,6 16 6-16,0 7-15 16,-2 0-13-16,-4 0-8 15,-5-12-3-15,-7-4-3 16,-6-9-7-16,-7-4-14 16,0 0-41-16,0-18-14 15,0-13-302-15</inkml:trace>
  <inkml:trace contextRef="#ctx0" brushRef="#br0" timeOffset="193836.02">6626 6888 429 0,'0'0'425'0,"0"0"-326"15,0 0-99-15,0 0 15 16,0 0 56-16,0 0-42 15,0 0-29-15,235-92 0 16,-186 78-88-16,-13-2-223 16</inkml:trace>
  <inkml:trace contextRef="#ctx0" brushRef="#br0" timeOffset="194927.14">7783 6713 41 0,'0'0'380'15,"0"0"-256"-15,0 0-55 16,0 0 5-16,0 0 20 16,0 0 10-16,-42-8-13 15,42 8-24-15,0-2 18 16,0 1-24-16,16-6-41 15,20-1-11-15,12 0 32 16,17 0-14-16,7 2-10 16,-8 4-9-16,-8 1-8 15,-12 1-19-15,-17 0-41 0,-13 0-57 16,-12 0-47-16,-2 0 15 16,-2-3 40-16,-20-3 43 15,-3-4-51-15,-2 3 53 16,4 0 64-16,4 5 6 15,5 2 12-15,3 0 19 16,5 14-12-16,6 16-24 16,0 16 14-16,0 11 9 15,4 6 6-15,9 4 8 16,-1-7 7-16,-10-4-5 16,-2-6 2-16,0-10 13 0,-12-5 3 15,-11-12-12-15,-6-6 18 16,-3-10-4-1,1-7-13-15,-3 0 12 0,1 0-2 16,-1-17-20-16,3-1-20 16,8 2 0-16,8 3 28 15,7 5-5-15,3 3-39 16,5 3-1-16,0-1-11 16,0-1-22-16,22 2-70 15,17-2-32-15,11-1-3 16,4-4-163-16,0 0-349 15</inkml:trace>
  <inkml:trace contextRef="#ctx0" brushRef="#br0" timeOffset="196015.97">8464 6895 381 0,'0'0'158'16,"0"0"-90"-16,0 0-63 16,0 0-5-16,0 0 26 15,0 0 14-15,11-15-11 16,-11 15-18-16,0 0-11 0,0 2 3 16,0 11 8-1,0 1 21-15,0 1-2 16,0-3-15-16,0-4-15 0,0-6 1 15,0 0 2-15,0-2 12 16,0 0 57-16,-3 0 17 16,-1-18-42-16,0-5-38 15,-3 2 10-15,-2-4-4 16,0 4-9-16,0 1 4 16,0 2-7-16,-2 5 15 15,5 3 10-15,-3 5-3 16,1 5-21-16,2 0-3 15,-5 0-1-15,-3 17-3 16,1 14-4-16,-1 5 5 16,2 4 1-16,5 2-8 0,1-3 9 15,6 0-2 1,0-5-1-16,0-9 1 0,0-6-3 16,10-7-11-16,1-3 16 15,1-6 0-15,1-3-27 16,3 0 22-16,1-10-1 15,4-16-3-15,1-10-16 16,2-4-8-16,-2-3 3 16,-1-2 20-16,-4-1 10 15,-3 8 0-15,-5 9 1 16,-5 13 0-16,-4 11 9 16,2 5-4-16,-2 0-6 15,0 5-29-15,0 19 22 16,0 10 7-16,0 7 11 15,0 1 9-15,-2 2 1 0,2 0 11 16,0-2 0-16,0-1-15 16,0-10-8-16,6-6 4 15,2-9-12-15,-2-13-1 16,1-3 0-16,1 0 9 16,2-19 23-16,3-12-9 15,1-5-19-15,1 1-4 16,1-2-6-16,-3 3-19 15,3 4 25-15,-5 4 1 16,-2 8-1-16,0 6 5 0,0 4-5 16,-3 8-8-16,3 0-4 15,0 0 9-15,0 20 2 16,-2 8 1-16,-1 6 18 16,-2 3 8-16,-1-3-14 15,0-2-1-15,-1-6-6 16,-2-9-1-16,0-5-1 15,0-8-1-15,0-4 0 16,2 0 5-16,-2 0 7 16,4-12 6-16,5-16-20 15,3-6-21-15,3-3 17 16,5 2-2-16,0 1-3 16,2 5-3-16,-1 6 7 15,-9 9 5-15,0 6-7 0,-3 8 3 16,2 0 4-16,5 1 7 15,-1 28 4-15,1 9 12 16,1 8-5-16,-1 3-1 16,-1-8-5-16,-3-5-8 15,-1-8-4-15,-7-12-10 16,2-9-133-16,-4-7-162 16,-2-16-424-16</inkml:trace>
  <inkml:trace contextRef="#ctx0" brushRef="#br0" timeOffset="196645.57">9278 6733 545 0,'0'0'211'0,"0"0"-165"15,0 0-6-15,0 0-10 16,0 0-5-16,0 0-6 16,0 2 12-16,0-2 46 15,0 0 20-15,0-10-13 16,4-10-73-16,7-1-6 16,5-1 0-16,1 3-5 15,3 9-1-15,3 8-10 16,1 2 3-16,3 12 1 15,-3 18 6-15,3 10 2 16,-4 1 3-16,-10-6-3 16,-7 0-1-16,-6-3-2 15,0-2-7-15,-15 0 9 0,-14 0 0 16,-9 2 24-16,-5 1-3 16,6-7-3-16,6-4 4 15,12-12-2-15,13-5-1 16,6-5-3-16,0 0 10 15,20 0-7-15,16-15 24 16,13-4-26-16,0 3-4 16,2 3-9-16,-1 8-4 15,-8 3 0-15,-5 2-36 16,-8 0-34-16,0 0-85 16,-6 0-181-16,-10-8-385 15</inkml:trace>
  <inkml:trace contextRef="#ctx0" brushRef="#br0" timeOffset="197027.68">9828 6699 731 0,'0'0'196'16,"0"0"-83"-16,0 0-23 16,0 0-33-16,0 0-30 15,0 0-27-15,-10-49-13 16,-2 78 9-16,-7 9 4 15,0 6 16-15,1 7-10 16,5-2 9-16,8-1-15 16,5-1 3-16,0-7 0 15,18-11-2-15,11-9 2 16,2-19 2-16,6-1 8 0,-2-22 5 16,-4-20-7-16,-5-12-3 15,-6-6-5-15,-13-5 0 16,-7 4 0-16,-5 6 1 15,-21 11-4-15,-6 18 20 16,1 13 30-16,2 13-29 16,2 0-21-16,6 25-3 15,3 11 1-15,11 7 1 16,7 3 1-16,0-2-38 16,9 0-28-16,22-11-149 15,6-10-179-15</inkml:trace>
  <inkml:trace contextRef="#ctx0" brushRef="#br0" timeOffset="197299.92">10252 6543 891 0,'0'0'170'0,"0"0"-56"16,0 0-45-16,0 0-62 15,0 0-7-15,0 0 17 16,19-20-15-16,-7 38 4 0,-4 16 2 16,-1 15 6-16,-3 2 1 15,2 3-9-15,-4-1 0 16,-2-6-5-16,0-4-1 16,0-11-3-16,0-9-69 15,4-18-96-15,9-5-140 16,1-8-199-16</inkml:trace>
  <inkml:trace contextRef="#ctx0" brushRef="#br0" timeOffset="197657.75">10487 6485 824 0,'0'0'164'15,"0"0"-156"-15,0 0-8 0,0 0 0 16,0 0 15-16,0 0-7 15,108 56 4-15,-84-46-10 16,1-4 5-16,-1-6 0 16,-6 0 6-16,0-4-1 15,-5-15-4-15,-4-2 6 16,-7 1-4-16,-2 3-5 16,0 8 1-16,0 3 23 15,0 2 32-15,0 4-30 16,0 0-31-16,0 5-7 15,0 23-8-15,0 14 15 16,0 13 21-16,0 8-4 16,0 8-9-16,0-1-4 0,0-1-1 15,0-8 3 1,0-8 0-16,5-11-6 0,2-12-10 16,-3-10-54-16,-2-9-115 15,-2-11-161-15</inkml:trace>
  <inkml:trace contextRef="#ctx0" brushRef="#br0" timeOffset="197824.65">10588 6798 653 0,'0'0'343'0,"0"0"-280"15,0 0-49 1,0 0-4-16,0 0 25 0,0 0-35 15,202-23-102-15,-165 9-262 16</inkml:trace>
  <inkml:trace contextRef="#ctx0" brushRef="#br0" timeOffset="198478.46">12075 6328 480 0,'0'0'207'16,"0"0"-69"-16,0 0-25 0,0 0-23 15,0 0-40-15,0 0-35 16,-2 8-11 0,2 33 37-16,0 10 15 0,0 7-15 15,0 5-21-15,0-3-14 16,0-2-2-16,6-10 3 15,1-9-2-15,-1-11-5 16,2-7-30-16,-4-9-95 16,-2-7-135-16,0-5-199 15</inkml:trace>
  <inkml:trace contextRef="#ctx0" brushRef="#br0" timeOffset="198925.34">11928 6709 170 0,'0'0'514'16,"0"0"-357"-16,0 0-111 16,0 0-46-16,0 0-9 15,0 0 9-15,66-18 62 16,-14 4-29-16,0-6-17 16,-4-1-10-16,-5-2-1 15,-10 2 3-15,-9 4-4 16,-6 1-4-16,-7 6-35 15,-9 4 35-15,-2 6-4 16,0 0-6-16,0 0-22 0,0 12-3 16,0 16 35-1,-6 10 31-15,1 4 5 0,3 0-8 16,2-2-8-16,0-6-8 16,5-8 1-16,9-7-6 15,-2-15-6-15,5-4 9 16,-5-8 24-16,5-24 13 15,-9-11-21-15,-3-3-17 16,-5 2-9-16,0 4 7 16,-21 6 13-16,0 8 19 15,-2 10-7-15,3 9-4 16,2 7-28-16,0 2-5 16,5 29-13-16,4 8 3 15,9 4-70-15,2 1-92 0,27-7-113 16,9-16-384-16</inkml:trace>
  <inkml:trace contextRef="#ctx0" brushRef="#br0" timeOffset="199257.2">12900 6400 880 0,'0'0'177'0,"0"0"-45"16,0 0-60-16,0 0-72 16,0 0-3-16,0 0 3 0,2 27 4 15,4 13 14-15,-4 8 3 16,-2 10-6 0,0 5-6-16,0 3-4 0,0-4-1 15,0-6 0-15,0-8-2 16,0-12 4-16,0-12-5 15,0-11 0-15,0-8-1 16,0-5-24-16,0 0 24 16,0 0-3-16,0-16-12 15,0-8-127-15,3 0-19 16,2-2-90-16,-3-2-395 16</inkml:trace>
  <inkml:trace contextRef="#ctx0" brushRef="#br0" timeOffset="199547.96">12773 6396 607 0,'0'0'265'0,"0"0"-94"16,0 0-68-16,0 0-103 16,0 0 10-16,0 0 7 15,104-17-14-15,-48 52-3 16,0 8 4-16,-8 3-7 15,-11 4 5-15,-16-2-2 16,-9-2 20-16,-12-2 10 0,0 0 8 16,-22-4 0-16,-16 0-4 15,-11-3-16-15,0-6-5 16,2-7-9-16,11-7 2 16,14-13-6-16,9-4-46 15,13 0-44-15,0-14-89 16,21-12-284-16</inkml:trace>
  <inkml:trace contextRef="#ctx0" brushRef="#br0" timeOffset="200328.08">13325 6677 782 0,'0'0'167'0,"0"0"-100"0,0 0-53 15,0 0 11-15,0 0 6 16,0 0-22-16,0 0 5 16,175-53-9-16,-154 36 2 15,-3 0 3-15,-7 2-4 16,-3 1-1-16,-6-1-5 16,-2 8-2-16,0-1-33 15,0 4 2-15,-10 2-35 16,-3 2 26-16,-7 0 32 15,0 0 10-15,-2 12 3 16,-3 4-3-16,5 6-4 16,0 0 4-16,9 2 15 0,2 4-2 15,9 8 0-15,0 0 13 16,0 4-1 0,18-1 10-16,4-7-14 0,5-4 6 15,4-10-14-15,2-8-2 16,6-10 3-16,1 0-1 15,2-30-13-15,0-16-5 16,-2-9-58-16,-6 1 7 16,-8 6 22-16,-7 10 24 15,-8 11 10-15,-5 12 18 16,-4 9 38-16,2 2 6 16,0 4-31-16,2 0-31 0,7 0 4 15,3 8-4-15,1 9 7 16,-1 4 10-16,-5-5-10 15,1-2-4-15,-8-5 1 16,1-4-2-16,-5-1 1 16,0-4-3-16,0 0-6 15,0 0 6-15,0 0 6 16,-5-12-6-16,-9-11-16 16,1-9-36-16,0 3 33 15,0 3 19-15,2 4 0 16,1 10 3-16,4 2 1 15,4 7 3-15,-3 3 5 16,-1 0-12-16,-4 17-20 0,-5 10 20 16,1 8 31-1,3 0-3-15,7 4 14 0,4 2-2 16,0-4 4-16,20-1-15 16,16-9-16-16,10-9-3 15,4-10 3-15,-4-8 0 16,-3 0-13-16,-10-7-46 15,-4-14-56-15,-2-7-135 16,-2-11-387-16</inkml:trace>
  <inkml:trace contextRef="#ctx0" brushRef="#br0" timeOffset="200770.83">14516 6441 313 0,'0'0'316'16,"0"0"-245"-16,0 0-33 16,0 0 32-16,0 0-5 15,0 0-20-15,-27 0-16 16,16 0 30-16,4 0 33 16,3-6 14-16,4-8-60 15,0 0-24-15,0-2-3 16,4 2-19-16,14 2-2 15,2 5-2-15,1 5-11 16,-2 2 4-16,3 0 1 16,-3 9-8-16,-6 12 5 0,-7 6 4 15,-6 1 1-15,0 3-2 16,-9 5 9-16,-20 5 1 16,-4 0 19-1,-2 5 0-15,-1-7 2 0,5-3-6 16,8-7 8-16,9-10 8 15,10-11-14-15,4-5-17 16,0-3 0-16,23 0 22 16,17-3 23-16,11-8-35 15,5-2-6-15,0 5-4 16,-1 1-44-16,3 0-102 16,-11-1-195-16,-7-3-503 0</inkml:trace>
  <inkml:trace contextRef="#ctx0" brushRef="#br0" timeOffset="201137.7">14962 6534 564 0,'0'0'282'15,"0"0"-123"-15,0 0-59 16,0 0-71-16,0 0 8 16,0 0-24-16,-21-27-3 15,13 27-6-15,-6 4-4 16,-3 17 0-16,0 13 0 15,2 9 6-15,7 3 4 16,6 1 4-16,2-9-11 0,0-12 3 16,6-10-3-16,19-12 1 15,1-4 16-15,3-16 4 16,-5-19-16-16,-3-11 1 16,-13-2 1-16,-5 4-6 15,-3 2-2-15,-3 7 9 16,-17 10 33-16,-2 6-21 15,2 14-12-15,5 5 1 16,-1 0-12-16,3 12-6 16,1 12 3-16,6 8-13 15,6 2-26-15,0 0-59 16,6-5-93-16,21-8-81 16,2-11-277-16</inkml:trace>
  <inkml:trace contextRef="#ctx0" brushRef="#br0" timeOffset="201379.03">15265 6457 956 0,'0'0'165'16,"0"0"-68"-16,0 0-22 16,0 0-30-16,0 0-40 15,0 0-2-15,-7-18-6 16,7 18-5-16,0 11-9 15,0 15 17-15,0 13 6 16,3 7 2-16,-1 6-3 16,0 2 0-16,0 0-5 0,0-8-43 15,3-13-63-15,3-13-131 16,4-16-175-16</inkml:trace>
  <inkml:trace contextRef="#ctx0" brushRef="#br0" timeOffset="201789.8">15461 6425 476 0,'0'0'453'16,"0"0"-332"-16,0 0-78 16,0 0-36-16,0 0-1 0,0 0 4 15,43-12-1-15,-26 12-8 16,-1 0 7-16,1 0 0 15,6 0-4-15,-5-10-1 16,-1 2-2-16,-3-3 10 16,-7 1-6-16,-1-1 2 15,-4 1 4-15,-2 2-2 16,0 1 31-16,0 5 4 16,0 2-3-16,0 0-13 15,0 0-28-15,0 0-7 16,0 18-10-16,0 19 17 15,0 14 2-15,-4 7 7 16,0 11-1-16,-1 1 1 16,1-6-6-16,2-6-1 0,0-12 0 15,-1-9 5-15,0-13-7 16,3-9-23-16,0-8-24 16,0-7-51-16,0 0-77 15,0 0-90-15,0-18-462 16</inkml:trace>
  <inkml:trace contextRef="#ctx0" brushRef="#br0" timeOffset="201956.7">15468 6694 1018 0,'0'0'180'0,"0"0"-126"0,0 0-12 16,0 0-19-16,0 0-23 15,0 0-35-15,227-123-131 16,-178 86-233-16</inkml:trace>
  <inkml:trace contextRef="#ctx0" brushRef="#br0" timeOffset="204789.62">7942 7524 4 0,'0'0'16'0,"0"0"20"15,0 0 6-15,0 0-3 16,0 0-8-16,0 0-29 16,-74 0 10-16,61 0-8 0,1 1 2 15,4 2-5-15,-3-2 18 16,1 2 58-16,0 1 12 15,-3-2 1-15,3 1-21 16,2-1-16-16,1 3-3 16,3-1-12-16,-1-4-21 15,0 1 24-15,3 2-2 16,2-3-12-16,0 0 3 16,0 0 14-16,0 0-2 15,0 0 11-15,0 0-21 16,0 0-7-16,0 0-6 15,0 0 0-15,0 0-15 16,0 0 21-16,0 0 2 0,0 0-5 16,0 0-22-1,0 0-4-15,0 0 4 0,0 0 13 16,0 0-9-16,0 0 8 16,12 0 3-16,3 0 14 15,3 0-3-15,7 0-5 16,-2 0-18-16,12 0 4 15,5 0-1-15,-3-3 0 16,3 0-4-16,-1-1 2 16,-6-1-1-16,-2 0 1 15,-2 1-2-15,-2 0-1 16,-3 0 3-16,3 1-1 16,2 3 3-16,4-1-4 15,6 1 0-15,3 0 0 0,0 0 2 16,3 0-3-16,-3 0 0 15,1 0 2-15,-6 0-1 16,-1-3-1-16,-5 1 1 16,-4 0 0-16,0 2-2 15,0 0-2-15,2 0 2 16,4 0 0-16,5 0 2 16,1 0 3-16,4 0-4 15,1 0 5-15,6-3 0 16,-4-1 1-16,-1 0 1 15,-3-1-1-15,-3 1-5 16,-1 3 2-16,-3 1-1 16,3-2-2-16,-1 0-1 0,0 2 1 15,-2-3 0-15,1 1 2 16,1 0-3-16,4-1 0 16,1 0 1-16,2-2 0 15,4-1 1-15,-2 0-2 16,1 5 0-16,-7-1 1 15,-1 0-1-15,-6 2 1 16,-2-1-1-16,0 1 0 16,-4 0-2-16,2-3 4 15,0 3-2-15,5-2 2 16,1-1-2-16,1 0 2 16,-1 1-1-16,3 0-1 0,-4 0 0 15,-1-1 1-15,3 0 0 16,-5 1 0-16,2 2 0 15,-1 0-1-15,-1 0 1 16,0 0 0-16,2 0-1 16,1 0 1-16,1-2-1 15,4 0 2-15,-4 0-2 16,3 1 0-16,-1-4-2 16,4 1 2-16,1 0 1 15,0-3 2-15,-3 4-3 16,-4-1 1-16,-1-3 1 15,-7 7 4-15,-1-5-2 16,1 1-2-16,2 1 0 0,-1-2 2 16,5-1 0-1,0 0-2-15,4 2 1 0,1 2-1 16,0-2-2-16,3 2 2 16,-4-3 3-16,-1 2-1 15,-3-1-4-15,-2-1 2 16,0 5-2-16,3-5 4 15,2 3-2-15,0 0 0 16,-1-2 0-16,1 2 5 16,-1-3-7-16,-1 4-4 15,2-3 4-15,0-3 2 16,-1 6-1-16,3-3 1 0,1 2-1 16,4 0 2-1,-1 0-1-15,4 2-2 16,-2 0 3-16,1 0-2 0,-5 0-1 15,-1 0 1-15,-3 0-1 16,0 0 0-16,0 0 2 16,4 0-2-16,-1 0 0 15,7 0 4-15,0 0-3 16,3-3-1-16,1-2 1 16,-4 3 0-16,-1 0 0 15,-5-1-1-15,0 3-2 16,3-3 1-16,1 1 1 15,3-2 4-15,-1 1-2 16,2-2-1-16,-2-3-1 16,8 1 0-16,6 0 4 0,0 0-3 15,0 2-2-15,-4 3 2 16,-4 2-4-16,-4 0 3 16,1 0 0-16,0-2-1 15,0-1 4-15,5 0-5 16,4 1 4-16,9-2-3 15,6 1 3-15,14 2-2 16,4 1 3-16,3 0-3 16,-5 0 0-16,-6 0-1 15,-5 0 1-15,0 0 0 16,0 1 4-16,0-1-8 16,2 0 8-16,1 0-2 0,-4 0 0 15,0 0 1-15,-4 0-3 16,0 0 2-16,3-5-1 15,0-1 1-15,4-1 5 16,-4 2 2-16,-2 1-7 16,-8 4-1-16,-8 0 0 15,-8 0 0-15,-8 0-1 16,-9 0 0-16,-8 2 1 16,-7 1 0-16,-9 0-1 15,-5-2 8-15,-2 2 8 16,0-3-3-16,5 0 1 15,9 0-6-15,4 0 2 16,4 0-4-16,-4 0-6 0,-6 0 4 16,-7 0-3-1,-7 0-1-15,0 0 0 0,0 0-5 16,0 0-6-16,-5 2 6 16,-29 8-55-16,-21 4-29 15,-15 4-50-15,2-7-357 16</inkml:trace>
  <inkml:trace contextRef="#ctx0" brushRef="#br0" timeOffset="-207747.98">2041 10024 404 0,'0'-8'94'0,"0"3"-28"0,0 0 37 15,0 3-38-15,2 0-3 16,-2 2 13-16,0 0-14 16,0 0 22-16,0 0-4 15,0 0-24-15,0 0-30 16,0 0-25-16,0 0 0 15,-2 4-6-15,-6 14 6 16,-9 1 7-16,2 0-3 16,5-5-2-16,0-6 4 15,8-2-5-15,0-6 8 16,2 0 1-16,0 0 14 16,0 0 4-16,0 0 16 15,0-16 5-15,0-3-49 0,4-8-11 16,16 5 11-16,3 4-2 15,6 6 5-15,-2 4-6 16,4 8-4-16,-5 0 5 16,-6 2-7-16,-4 16 1 15,-11 5-7-15,-5 4-14 16,0 4 13-16,-14 1 8 16,-15-1 5-16,-5-3 3 15,1-3 16-15,4-7-13 16,10-9 5-16,7-2-6 15,10-7 2-15,2 0 2 16,0 0-6-16,8 0-12 0,15-11 12 16,4-1 1-16,2 9-1 15,4 3-8-15,-4 0 8 16,-2 3-1-16,-10 20-1 16,-9 2-8-16,-8 4-6 15,0 0-2-15,-14 2 18 16,-13-7 5-16,-4-7 8 15,0-6-13-15,-5-11 10 16,-2 0 0-16,3-11-9 16,2-10-1-16,4-6-98 15,8 2-40-15,12-1-67 16,9-2-219-16</inkml:trace>
  <inkml:trace contextRef="#ctx0" brushRef="#br0" timeOffset="-207255.31">2180 9723 527 0,'0'0'143'15,"0"0"-62"-15,0 0 0 0,0 0 16 16,0 0-60 0,0 0 0-16,-123-14 0 0,92 28-10 15,-4 15 8 1,-2 8 12-16,2 16 9 0,-1 12-28 16,5 13-8-16,4 3 12 15,14 3-2-15,11 1-25 16,2 1 4-16,15-8-8 15,30-6-1-15,18-16-6 16,12-18 6-16,3-21 22 16,2-17 16-16,-10-9-9 15,-10-37-3-15,-10-16-10 16,-14-12-12-16,-13-8-4 16,-19-5-7-16,-4 0-12 15,-17-2 7-15,-17 8 12 0,-4 16 1 16,0 14 0-16,5 21-2 15,-1 11-7-15,7 10 8 16,-2 9 2-16,-4 0-2 16,0 23-37-16,4 9-130 15,16-2-177-15,13-6-451 16</inkml:trace>
  <inkml:trace contextRef="#ctx0" brushRef="#br0" timeOffset="-206280.42">3544 9494 423 0,'0'0'228'0,"0"0"-56"16,0 0-4-16,0 0-42 0,0 0-44 15,0 0-45-15,-14-5-29 16,39 2-2-16,13 2-6 15,13-1 50-15,7-2-31 16,-6-1-7-16,-10 0-3 16,-9 1-2-16,-8-3-6 15,-10 4-1-15,-6 1-29 16,-6-1 2-16,-3 1 3 16,0-2-24-16,0-1-58 15,-14-2 8-15,-1 1 67 16,-1 3 31-16,0 1 4 15,2 2-4-15,4 0-6 16,-1 0 6-16,-3 0 1 0,3 5 8 16,-1 17 4-16,2 15 1 15,3 13 7-15,3 12 12 16,2 9 7-16,2 13-11 16,0 1-22-16,0-3 13 15,0-4-11-15,0-18-6 16,0-16 7-16,0-17-7 15,0-13 5-15,0-9-8 16,0-5-48-16,0-15-52 16,4-23-150-16</inkml:trace>
  <inkml:trace contextRef="#ctx0" brushRef="#br0" timeOffset="-205282.8">4128 9723 349 0,'0'0'144'0,"0"0"-31"16,0 0-30-16,0 0-31 15,0 0-10-15,0 0-12 16,20 135-11-16,-20-132-12 16,0 0-1-16,0-3-5 15,0 0 17-15,0 0 18 16,0 0 14-16,0-18 39 15,0-10-76-15,0-3-13 16,0 1 5-16,0 2 7 0,0 4-8 16,0 4 9-16,0 8 5 15,0 4 2-15,-7 6-9 16,-2 2-11-16,-6 0-1 16,-3 12 0-16,-7 16 2 15,0 9 1-15,4 7-2 16,0 7-4-16,3 4 0 15,7-6 4-15,7-3 6 16,4-11-6-16,0-7-8 16,0-10 8-16,0-6-1 15,0-8 1-15,9-4-6 0,5 0 6 16,5-20 41 0,2-14-28-16,-1-9-13 15,-1-1-6-15,-3 5 5 0,-5 6 1 16,-4 11 0-16,-2 8 3 15,-1 9 1-15,-4 0 4 16,2 5 8-16,1 0-16 16,3 0-8-16,3 19-8 15,7 13 16-15,1 10 11 16,-1 2-7-16,5 0 21 16,-2-10-18-16,-1-12 0 15,-1-13-1-15,-3-6-5 16,-1-3 5-16,-1-6 16 15,1-28-4-15,1-13-1 16,-1-6-15-16,0-7-2 0,1-1 1 16,-1 6 1-16,1 0-2 15,-1 5 0-15,-2 4 3 16,0 7 0-16,-4 12-2 16,-5 13 4-16,0 7 13 15,-2 7-11-15,0 0-7 16,0 11-39-16,0 17 3 15,0 8 36-15,0 10 8 16,0 9-7-16,-2 8 14 16,-9 5-1-16,-3 0-2 15,1-8-2-15,0-11 8 16,3-17-9-16,8-14-2 0,2-8-6 16,0-8 4-16,0-2 4 15,0-2 19-15,0-28 21 16,10-17-23-16,9-6-24 15,8-5 0-15,2 5 0 16,0 9-4-16,-6 12-3 16,-10 13-2-16,-7 12 6 15,-4 7-9-15,-2 0-11 16,0 10-14-16,0 21 7 16,0 7 17-16,0 6 11 15,0 0-20-15,0-6-6 16,0-6 1-16,-2-10-21 15,-2-6-70-15,2-11 28 16,2-2-7-16,0-3-64 0,0 0-146 16</inkml:trace>
  <inkml:trace contextRef="#ctx0" brushRef="#br0" timeOffset="-204892.75">4612 9830 558 0,'0'0'430'16,"0"0"-202"-16,0 0-130 15,0 0-59-15,0 0-39 16,0 0-11-16,31 0 11 16,-13 14 15-16,2-2-7 15,-2-8-2-15,-5-3-3 16,1-1-1-16,-4 0 17 0,3-15-10 16,-1-8-1-1,-1-2-8-15,-5-4-17 0,2 0-17 16,-6 0-6-16,-2 5 3 15,0 5 25-15,0 0 4 16,-2 9-11-16,-10 7-17 16,-3 3-12-16,-5 0 33 15,-3 17 9-15,1 10 6 16,2 2 22-16,2 5 8 16,5 7 5-16,6 3-13 15,7 2-3-15,0-4-8 16,15-7 5-16,23-8-8 0,16-15 18 15,6-12 5 1,2 0-11-16,-1-26-20 0,-8-20-2 16,-11-7-161-16,-15-2-227 15</inkml:trace>
  <inkml:trace contextRef="#ctx0" brushRef="#br0" timeOffset="-203993.14">6105 9547 32 0,'0'0'253'0,"0"0"-122"16,0 0 48-16,0 0-75 15,0 0 5-15,0 0 15 0,-4-53-5 16,6 49-24-16,-2 3-29 16,0 1-14-16,0 0-34 15,0 0-18-15,0 5-31 16,0 19 7-16,-13 10 24 15,-5 7 28-15,-3 2-16 16,-2-6-3-16,0-1-3 16,-2-5 0-16,5-8-2 15,5-7-2-15,3-6 3 16,8-6-3-16,4-4 2 16,0 0 14-16,0 0-18 15,16-4 2-15,17-8 2 16,17 7-2-16,12 5-2 15,5 0-1-15,-5 14-8 16,-20 7 4-16,-17 2-7 0,-23 1-3 16,-2 3-7-16,-13 2 22 15,-28 2 1-15,-5 2 5 16,-4-3-6-16,4-8-15 16,13-5 3-16,10-14 9 15,15-3 3-15,8 0 18 16,0-22 21-16,0-5-29 15,23 0-9-15,6 5 1 16,2 6 9-16,-4 6-6 16,-6 4-5-16,-1 0-16 15,-7 0-88-15,-6-6-59 16,-7-6-96-16,0-9-461 16</inkml:trace>
  <inkml:trace contextRef="#ctx0" brushRef="#br0" timeOffset="-203811.34">6020 9647 963 0,'0'0'200'15,"0"0"-140"-15,0 0-55 16,0 0 22-16,0 0-4 16,0 0-9-16,176-40-6 15,-142 34 1-15,-3-2-9 16,0-2-107-16,-6-4-204 15,-3 4-268-15</inkml:trace>
  <inkml:trace contextRef="#ctx0" brushRef="#br0" timeOffset="-203459.55">6468 9537 627 0,'0'0'349'0,"0"0"-250"15,0 0-36-15,0 0-19 16,0 0-44-16,0 0 3 15,-20 44-3-15,1-1 7 16,0 10 8-16,6 3 3 16,2 4-5-16,11-2-6 15,0-7-6-15,0-14-1 0,24-14-6 16,5-15 6 0,3-8 17-16,-1 0 5 15,-2-31 0-15,-7-16-8 0,-4-8-11 16,-11-3-3-16,-7 0 0 15,0 5-8-15,-27 7-9 16,-4 9 17-16,2 16 1 16,6 9 27-16,5 11-28 15,3 1 4-15,-1 6-5 16,3 24 1-16,2 7-5 16,9 12-47-16,2 4-106 15,0-5-82-15,20-12-347 16</inkml:trace>
  <inkml:trace contextRef="#ctx0" brushRef="#br0" timeOffset="-202927.72">6709 9585 561 0,'0'0'318'0,"0"0"-193"16,0 0 10-16,0 0-36 15,0 0-63-15,0 0-32 16,2-30-4-16,1 39-5 16,-3 16-5-16,0 10 10 15,0 9 4-15,0 5 6 16,-3 1 1-16,-5 2-4 16,-1-3 0-16,2-7-1 0,2-4 2 15,1-14 5 1,2-6-2-16,2-11-1 0,0-7-6 15,0 0 4-15,9-3 20 16,17-29 20-16,14-14-13 16,7-9-26-16,3-3-9 15,-2 0 3-15,-5 10-3 16,-12 12-18-16,-9 11-13 16,-12 16 5-16,-8 6-16 15,-2 3-36-15,0 7-164 16,-14 18 38-16,-13 6 160 15,-2 5-24-15,-4-2 12 0,1-2 38 16,9-3 16-16,4-14-1 16,11-4 3-16,8-9 39 15,0-2 96-15,0 1 36 16,21 10-50-16,18 7-68 16,12 6-8-16,2 2-9 15,1-1-22-15,-12-2-3 16,-13-9-3-16,-11-8-8 15,-13-6-161-15,-5 0-271 16</inkml:trace>
  <inkml:trace contextRef="#ctx0" brushRef="#br0" timeOffset="-201457.27">7860 9643 175 0,'0'0'94'0,"0"0"-78"16,0 0-15-16,0 0 30 15,0 0 9-15,0 0-2 16,15 71 35-16,-12-62-24 16,-1-6 17-16,-2-3 4 15,0 3-28-15,2-3-3 16,0 0 55-16,0 0 43 16,-2-18-38-16,3-6-85 15,-1 0-13-15,-2 0 1 16,2 0 9-16,-2 2 1 15,0 7-8-15,0 1 8 0,0 11 17 16,0 3 13-16,0 0-42 16,-11 0-31-16,-5 20 31 15,-4 6 19-15,2 6-7 16,4 4 2-16,6 4 2 16,4 1-7-16,4-4-1 15,0 0-8-15,0-9-5 16,12-5 1-16,9-11 4 15,4-12 8-15,6 0 14 16,6-24-1-16,6-15-2 16,-1-7-19-16,-2-3-11 15,-9 3-27-15,-6 2-11 16,-11 9 30-16,-5 3 19 16,-7 11 2-16,-2 11 5 15,0 4 19-15,0 6 6 0,0 0-23 16,0 0-9-16,0 2-29 15,0 19 13-15,0 5 16 16,0 8 0-16,0 5 4 16,0 3 2-16,0 0-6 15,0-2 2-15,0-8-1 16,2-5 2-16,4-12-1 16,-3-11-2-16,1-4 0 15,3 0 0-15,4-5 0 16,5-18 21-16,1-11-13 0,4-2-8 15,1-5-25 1,0 4-17-16,-2 4-1 0,-1 1 26 16,-6 11 17-16,-7 5 1 15,-2 7 8-15,-2 6 17 16,-2 3 8-16,0 0-34 16,0 0-5-16,0 10 0 15,0 12 5-15,0 4 22 16,0 6-6-16,0 0-5 15,0 0-4-15,0 0 1 16,0-6-2-16,0-2 4 16,0-3-3-16,0-9-7 15,14-9 0-15,4-3 2 16,4 0 5-16,5-26 17 16,2-4-13-16,-4-1-3 15,-6-6-8-15,-5 1-8 0,-5 0-12 16,-3 2 13-16,0 2 7 15,-6 4 1-15,0 10 3 16,0 4-4-16,0 9 14 16,0 3-11-16,0 2-3 15,0 0-26-15,0 0 23 16,0 17 3-16,0 5 1 16,0 2-1-16,0 0 0 15,8-2-6-15,7 2 6 16,-1-2 3-16,-5-1 0 15,-7-1 8-15,-2-3 4 0,0-1 9 16,-19 0-2 0,-6 0-4-16,-2-4-1 0,7-2-11 15,2-4 0-15,9-6-4 16,7 0-2-16,2-7-1 16,0-16-75-16,0-2-92 15,20-1-97-15,5 5-276 16</inkml:trace>
  <inkml:trace contextRef="#ctx0" brushRef="#br0" timeOffset="-201173.68">8827 9344 365 0,'0'0'324'15,"0"0"-110"-15,0 0-44 0,0 0-56 16,0 0-50-16,0 0-22 15,25-66-12-15,-21 66-19 16,3 3-11-16,3 23 0 16,2 13 6-16,-3 7 7 15,-1 5-2-15,0-1-7 16,-6 0-3-16,-2-4 0 16,0-4-1-16,0-8 1 15,-2-5-2-15,-8-14 1 16,4-5-34-16,-1-10-38 0,3 0-76 15,-3-12-26 1,2-15-461-16</inkml:trace>
  <inkml:trace contextRef="#ctx0" brushRef="#br0" timeOffset="-199291.02">8782 9551 524 0,'0'0'279'0,"0"0"-182"16,0 0-49-16,0 0-10 15,0 0-3-15,0 0 82 16,99 0-71-16,-53-10-27 16,-1-4-11-16,-7 0-1 15,-7 0-1-15,-8 0-6 16,-8 5-3-16,-9 4-9 16,-4 3 8-16,-2 2-3 15,0 0-16-15,0 2-16 16,0 17 39-16,-10 8 9 0,1 3-6 15,-3 6-2-15,4 3 4 16,5 2 2-16,3-1-4 16,0-5 3-16,0-13 6 15,7-10-10-15,11-12 1 16,-1-3 11-16,4-24 10 16,-3-10-14-16,-7 0-10 15,-9-2-6-15,-2 3-22 16,0 4-9-16,-11 0 34 15,-7 4-1-15,-2 8 4 0,4 8 38 16,4 8 5 0,-2 4-14-16,1 0-23 0,-3 9-6 15,3 14 0-15,1-2 3 16,5 4 2-16,5 1-1 16,2-5-4-16,0 2-1 15,0-7 1-15,18-4 3 16,0-6 1-16,0-6 1 15,1 0 10-15,2 0-2 16,3-11-9-16,3-10-4 16,-2-4-13-16,-1 1-29 15,-2 2 25-15,-3 5 16 0,-6 5 2 16,-7 5-1 0,1 5 3-16,0 2-3 15,-1 0-12-15,1 14 12 0,-1 9 12 16,2 3-1-16,-4 2 7 15,-2 4-5-15,0-2 2 16,-2 2-3-16,0-6-9 16,0-5 2-16,0-7-4 15,0-9 0-15,0-5 3 16,0 0-4-16,5-14-3 16,9-18-4-16,3-11-40 15,5 4 28-15,3 3 16 16,-8 7 3-16,2 9 1 0,-6 8-1 15,-4 7 2 1,-2 5-4-16,-3 0 2 0,2 8-5 16,-1 18 5-16,2 3 17 15,-2 5-9-15,-1 3 0 16,-2-4 4-16,0-1-4 16,-2-9-1-16,2-5-3 15,-2-10-1-15,2-4-2 16,-2-4 2-16,3 0 9 15,-1-7 4-15,5-16-16 16,0-7-28-16,1-2-5 16,3 1 4-16,3-3 18 15,3 5 8-15,2 0 1 16,1 8-3-16,-1 5 3 16,0 6 2-16,-9 8 8 15,2 2 0-15,-3 0-3 0,-1 2 11 16,2 16 7-16,-1 6 1 15,-3 4 1-15,3 2-9 16,-2-2-4-16,0-5-5 16,-1-4-3-16,-2-9-4 15,1-4 6-15,-1-4-5 16,1-2 4-16,4 0-5 16,4-11 15-16,5-12-15 15,3-7-4-15,0 2-37 16,-3 2 5-16,3-2 8 15,-6 4 16-15,-4 2 10 0,0 3 2 16,-6 6 0-16,-3 3 3 16,-2-1-2-16,0 4-1 15,0 0-3-15,0 0-6 16,0 3 2-16,-4 0 7 16,-3-1 2-16,-2 4 9 15,2 1-10-15,-2 0-1 16,1 0-3-16,-2 14-6 15,4 7 6-15,-1 8-1 16,3 2 4-16,4 4-1 16,0 5 4-16,0 1-1 15,6-2 4-15,17-5 1 0,-4-12-7 16,2-13 2-16,6-9 6 16,-1-9 14-1,1-23 2-15,2-6-14 0,-9-1-10 16,-4-2 6-16,-5 4-9 15,-7 1 3-15,-2 2-1 16,-2 0 1-16,0 8 0 16,0 6 4-16,0 11 3 15,0 5 23-15,0 4-5 16,0 0-12-16,0 0-13 16,0 0-3-16,0 18-13 15,0 4 16-15,0 1 0 16,0-2-1-16,2-3-12 15,10-2-6-15,1-7-6 16,3-2 8-16,-3-2 5 0,5 0 12 16,-3-1 0-16,4 4 0 15,-4-2 0-15,1 0-1 16,1-3-1-16,-1 0 1 16,-3-3 2-16,-3 0 1 15,-4 0-2-15,-4 2-5 16,3-2 4-16,-1 0 1 15,6 0 1-15,5-2 4 16,1-14 9-16,3-6-8 16,-1-6-3-16,3-3 0 15,-2-4-3-15,6-3 0 16,-3 4 1-16,-6 2 0 16,-7 15-1-16,-9 8 9 0,0 6-2 15,0 3-7-15,0 0-25 16,-14 6 25-16,-6 14 0 15,3 0 2-15,3 0 2 16,5 1-4-16,9-6-10 16,0 2 2-16,18 0 8 15,11 1 7-15,7 5-1 16,-3-4-4-16,-6 1 1 16,-10-6-3-16,-9 3 0 15,-8-5 3-15,0-2 25 16,-14-3-8-16,-13-4-11 15,0-3-9-15,-4 0-56 0,2 0-164 16,7-14-574 0</inkml:trace>
  <inkml:trace contextRef="#ctx0" brushRef="#br0" timeOffset="-197625.77">11612 9307 525 0,'0'0'257'15,"0"0"-170"-15,0 0-84 16,0 0-3-16,0 0-27 15,0 0 27-15,0 0 14 0,6 85-10 16,-6-61 5-16,0 0 11 16,0-4 26-16,0-4-22 15,-2-3 6-15,-2-8-18 16,4-2 0-16,0-3 0 16,-3 0-2-16,0 0 20 15,1-4 2-15,-2-17 2 16,0-5-31-16,-1-2 2 15,-1-2-10-15,-2 2-5 16,4 7-6-16,-2 1 16 16,-1 8 1-16,3 3 0 15,-4 4-2-15,0 5-10 0,-3 0-15 16,-5 0 14 0,-4 9 9-16,-2 15 3 0,-1 6 4 15,3 4 1-15,5 7 3 16,4-1-2-16,-1 0 4 15,6-4-4-15,6-5-1 16,0-8-6-16,0-7 1 16,0-6-2-16,0-6 1 15,4-4-1-15,12 0-3 16,1-7 5-16,8-14 0 16,2-9-10-16,0 0-10 15,2-2-23-15,-2 4 11 16,-8 7 22-16,-5 9 8 0,-3 10 2 15,-5 2-34 1,4 0 22-16,-4 24 11 0,1 7 1 16,-1 1 17-16,-1-1 16 15,-2 0-12-15,1-4-1 16,-2-6 3-16,0-3-6 16,1-8-6-16,1-3-7 15,0-7-1-15,3 0 1 16,2-7 25-16,4-15-12 15,3-7-17-15,-1 2-12 16,6-4-30-16,1 4 9 16,-2 1 17-16,-2 8 16 15,-5 6 1-15,-3 7 12 16,-2 5 8-16,-1 0-2 0,1 3 4 16,4 17 10-1,-3 1 20-15,-3 8-11 0,1 0-19 16,-4-2-15-16,-3-1 3 15,0-1-3-15,0-4-8 16,0-4 0-16,0-10 5 16,0-3 4-16,0-4-6 15,0 0 10-15,0 0-11 16,0-20-2-16,6-8-80 16,7-5-22-16,3 2 53 15,2-1 45-15,-2 2 4 16,1 2 0-16,-1 6 0 15,1 6 0-15,-1 6 2 0,-3 8 11 16,1 2-4 0,-1 0 8-16,1 0 27 0,-3 4 1 15,1 13-2-15,-2 6-16 16,-1 3-2-16,0 0-7 16,2-4-8-16,-2-4 2 15,0-6-5-15,-2-8-2 16,-3-4-2-16,3 0 10 15,6-2 28-15,5-18-6 16,2-6-24-16,2-2-11 16,1 0-5-16,-1-1-48 15,1 3-52-15,-4 6-183 0,2 3-379 16</inkml:trace>
  <inkml:trace contextRef="#ctx0" brushRef="#br0" timeOffset="-196995.4">12594 9503 355 0,'0'0'210'0,"0"0"-111"15,0 0-7-15,0 0-35 16,0 0-57-16,0 0 0 16,7 5 22-16,-7-5 11 15,0 0 28-15,0 0 29 16,0 0-12-16,0 0-13 15,-5-9-34-15,-11-7-28 16,-1-5-6-16,-1 2-3 0,-1 1 4 16,-4 2 1-16,3 6-7 15,0 5 8-15,-2 5 32 16,-1 0-8-16,-2 5-12 16,1 17-12-16,0 10 0 15,1 5 8-15,7 2-2 16,8-4-6-16,8-2 0 15,0-6 0-15,2-6 9 16,20-9-6-16,10-10 7 16,3-2-6-16,1-10 16 15,2-24-11-15,-5-10-9 16,-1-7-11-16,-5-7-15 16,-8 0-3-16,-5 0 26 15,-8 5 3-15,-6-2 5 0,0 3-5 16,0 4 8-16,-4 9 8 15,-6 13 9-15,4 13 2 16,6 6 1-16,-2 7-14 16,2 0-14-16,-5 7-12 15,-3 16-5-15,-2 13 17 16,2 7 2-16,3 9 3 16,5 6 6-16,0 6-2 15,0 4 6-15,19-1-9 16,4-7 7-16,4-10-2 15,0-14-4-15,-2-12-3 0,-1-14-3 16,5-10 2 0,3-8 9-16,-1-25-12 0,0-13-26 15,-4-3-59-15,-10-4-205 16,-10 0-526-16</inkml:trace>
  <inkml:trace contextRef="#ctx0" brushRef="#br0" timeOffset="-194767.22">13437 9353 471 0,'0'0'218'0,"0"0"-71"15,0 0-25-15,0 0-30 16,0 0-47-16,0 0-22 15,-2 0-17-15,2 0-5 16,0 0 10-16,0-11 26 16,13-5 21-16,0-5-21 15,7-8-33-15,-1-5 4 0,-2-2-5 16,1-2 0-16,-3 3 0 16,-1 8 1-16,-5 6-3 15,-3 7 2-15,-2 8 0 16,-4 2 18-16,0 4-2 15,0 0-6-15,0 0-8 16,0 0-5-16,0 14-15 16,0 21 15-16,0 15 4 15,0 12 10-15,0 9-7 16,0 8-4-16,0 4 6 16,0 1-5-16,0-1 3 15,0-2-4-15,0-3 4 16,4-5-5-16,-4-11 3 15,0-16-2-15,0-11-2 16,0-14 2-16,0-8-1 0,0-8-2 16,0-3 0-16,0-2 0 15,0 0 9-15,0 0 17 16,-8 0 0-16,-5-6-1 16,-7-12-15-16,0-8-5 15,-2-11 1-15,4-2-1 16,5-9-1-16,1-5 1 15,10-1 0-15,2-6-5 16,2-1 0-16,27 3 0 16,7-2 1-16,2 2-1 15,4 4-8-15,-1 4-4 16,-6 4-3-16,-6 10 13 0,-7 6 2 16,-10 12 4-1,-8 7-1-15,-2 8-1 0,-2 3-2 16,0 0-1-16,0 0-4 15,0 0-5-15,0 2-8 16,0 19 15-16,0 2 2 16,0 5 2-16,0 0 0 15,0-2 3-15,0-3-4 16,2-8-1-16,5-5 1 16,2-6-9-16,0-4 7 15,4 0 2-15,1 0 5 16,3-4-5-16,1-14-4 15,1-6-14-15,-4-6-13 0,-2-5 1 16,-4-4-5-16,-7 3 16 16,-2 4-1-16,0 8 15 15,0 5 0-15,-2 10-3 16,-4 6 4-16,-2 3-1 16,-2 0-5-16,-3 12 10 15,-3 9 8-15,-3 1-3 16,9 0 1-16,-1 2 3 15,3 5 3-15,4-2-3 16,2 2-2-16,2-6-7 16,0 2-3-16,2-6 0 15,18-1 3-15,1-6 3 16,2-8 4-16,4-4-2 0,5 0 10 16,4-21 1-16,-3-8-16 15,-4-5-5-15,-7-2-5 16,-6 2-4-16,-5-3 5 15,-7 8 4-15,-2 5 5 16,-2 7 2-16,0 10-1 16,2 5 6-16,-2 2-1 15,4 0-6-15,-2 0-7 16,0 12-18-16,0 12 25 16,-2 7 4-16,2 1 5 15,0 1-1-15,1-3 0 16,1-2-3-16,-2-6-5 15,2-5 2-15,4-8 3 16,-4-5-5-16,0-4-2 0,5 0 2 16,7-1 1-16,6-23 18 15,0-5-14-15,3-2-5 16,-5-1-2-16,2 6 0 16,-2 1 1-16,-4 6 1 15,-1 8 0-15,-2 5-5 16,-1 4 2-16,-1 2-10 15,-1 0 4-15,0 19 3 16,-3 8 6-16,-5 2 10 16,2 0-5-16,-4 0 3 15,0-2-6-15,0-5 4 16,0-6-2-16,0-5-3 0,0-10-1 16,0-1 0-1,0 0 13-15,0-17-11 0,8-16-2 16,5-9-32-16,3 1 25 15,1 6-11-15,1 5 12 16,-3 6 5-16,-1 6 0 16,-3 7-1-16,0 4 1 15,-2 7 1-15,0 0 0 16,0 0 2-16,0 9 7 16,0 15 17-16,0 3 3 15,-1 3-2-15,4-6-14 16,-3-1-8-16,-1-10-1 15,-2-5 1-15,-6-6-5 0,0-2-4 16,0 0-32 0,0-10-15-16,0-20-166 0,-6-14-523 15</inkml:trace>
  <inkml:trace contextRef="#ctx0" brushRef="#br0" timeOffset="-194510.28">14509 8705 564 0,'0'0'351'16,"0"0"-295"-16,0 0-56 15,0 0-21-15,0 0 21 0,0 0 13 16,15 100-4 0,6-90 14-16,-5-10-6 0,-10 0 34 15,-4 0 38-15,-2-14-55 16,0-5-21-16,0 2-13 15,-4 3-1-15,-14 6-54 16,-2 5-34-16,-2 3-29 16,-3 0-29-16,3 16-52 15,2-5-202-15</inkml:trace>
  <inkml:trace contextRef="#ctx0" brushRef="#br0" timeOffset="-192185.38">15458 9069 715 0,'0'0'217'0,"0"0"-106"15,0 0 3-15,0 0-57 16,0 0-46-16,0 0 7 16,101-74-7-16,-79 52-9 15,-6-4 8-15,-1-3-3 0,-3-6-2 16,-8-1 2-16,-2-2 0 16,-2-1-2-16,0 4-1 15,0 0-2-15,0 10 3 16,0 9-4-16,0 7 0 15,0 9 6-15,0 0-7 16,-2 0-17-16,0 0 3 16,-7 11 6-16,0 18 8 15,-2 20 5-15,-1 11 7 16,6 13-5-16,2 6 11 16,4 13 3-16,0 9-5 15,0 7-2-15,0 5-2 16,0 5-2-16,-3 2-6 15,1 3 5-15,2-14-4 16,0-14-2-16,0-28 3 0,0-26-2 16,2-24-4-16,13-17 7 15,10-12-2-15,9-29 59 16,2-22-48-16,-3-11-2 16,-4-4-13-16,-7-2 2 15,-8 4-2-15,-10 4-1 16,-4-1-5-16,0 5-11 15,-25 4 10-15,-8 8 5 16,0 12-1-16,-3 10 1 16,1 14-1-16,6 9-5 15,8 8 4-15,3 3-4 16,12 0 0-16,1 3 5 0,5 8 2 16,0 1-1-16,0-2-4 15,16-6-8-15,10-4 13 16,6 0 5-16,0-8-2 15,1-16 9-15,0-8-7 16,-1-11-5-16,-6-3-6 16,-4-3-7-16,-4-2 13 15,-9 8 4-15,-3 4-4 16,-6 11 0-16,0 10 0 16,0 10 0-16,0 8-3 15,0 0-7-15,0 0-4 16,0 10 7-16,0 10 7 15,-2 4 0-15,2-2-3 0,0 0-10 16,0-4-5-16,0 0-11 16,2-6-3-16,8-2 0 15,-4-1 4-15,-1-4-6 16,-3 5 26-16,0 5-2 16,-2-1 4-16,2-3 6 15,0-3 0-15,6-4-2 16,3-2-13-16,-3-2 15 15,4 0 7-15,-3 0-1 16,-5 0 1-16,0 0-2 16,1 0-4-16,0 0 1 15,-1 0 6-15,3 0-1 16,3-10 1-16,4-5-4 16,4-4 0-16,2 2-4 0,0 0 0 15,0 3 0-15,-6 4-1 16,-6 6 3-16,-3 4-4 15,-5 0-2-15,2 0-17 16,2 20 21-16,-2 5 15 16,1 1 8-16,2-5-10 15,-1 0-6-15,3-5-3 16,1-6 0-16,4-3-1 16,-1-3 2-16,5-4 0 15,-1 0 5-15,1-4 4 16,-1-13-5-16,-1-9-3 15,-5-3-6-15,-3-4-14 16,-4-2-7-16,-2 3 5 0,0 2 8 16,0 4 2-16,0 6 1 15,-6 4 2-15,-8 8 3 16,-1 6 7-16,-6 2-7 16,-2 0 4-16,-2 16 10 15,2 12-12-15,3 2-2 16,7 3 7-16,4 1-6 15,6-1-1-15,3-3-3 16,0-3 3-16,6-5 0 16,11-6 0-16,3-4 1 15,5-8 1-15,0-4 11 16,0 0-4-16,7-14 2 0,-3-12-8 16,0-5-3-1,-5-1-12-15,-3-4-4 0,-4 2-2 16,-3 4-4-16,-5 10 14 15,-3 7 8-15,-4 10 0 16,4 3-3-16,-4 0-23 16,2 6-7-16,-2 20 33 15,0 8 19-15,-2 5-5 16,0 0-4-16,0 2-1 16,0-5 3-16,0-4-3 15,0-8-4-15,0-8-3 16,-2-8 0-16,2-6 1 15,0-2 2-15,0 0 7 0,0-14 2 16,9-13-14 0,7-4-10-16,1-1 7 0,4 1 1 15,-4 5 2-15,3 4-4 16,-2 7-2 0,-2 6 2-16,-3 8-5 0,-2 1 3 15,-2 0-7-15,-2 7 13 16,0 18 7-16,-3 3 16 15,-4 2-4-15,0-2-5 16,0-5-5-16,0-2-5 16,0-9-3-16,0-7 0 15,0-2 2-15,0-3 1 0,0 0 5 16,0 0 6 0,0-15-15-16,4-11-6 0,7-6-28 15,3-2 24-15,1-2 9 16,6 0 1-16,-1 2 0 15,5 5-3-15,-6 6 0 16,-3 9-1-16,-1 10-1 16,-3 4 5-16,1 0 2 15,-2 2 0-15,1 18 7 16,-2 8 13-16,4 6-13 16,-1 4-1-16,0-3-2 15,3-5-4-15,-1-9-2 16,-1-7-63-16,-3-12-144 15,-7-2-268-15</inkml:trace>
  <inkml:trace contextRef="#ctx0" brushRef="#br0" timeOffset="-191445.95">17630 8608 137 0,'0'0'0'0</inkml:trace>
  <inkml:trace contextRef="#ctx0" brushRef="#br0" timeOffset="-190395.25">17967 8638 372 0,'0'0'161'0,"0"0"-10"16,0 0-34-16,0 0-26 16,0 0 5-16,0 0-3 15,0 0-24-15,-5-69-11 16,5 69-14-16,0 0-28 15,0 0-16-15,-4 13-8 16,-3 25 8-16,-2 13 31 16,0 11-12-16,0 2-11 15,2-1-3-15,5-5 0 16,0-9 0-16,2-9-3 0,0-8 1 16,0-10 0-16,-2-5-1 15,0-10 1-15,2 0-3 16,-3-7-3-16,3 0-10 15,0 0-11-15,0 0 4 16,0-21-116-16,0-4-55 16,0-4-77-16,3-3-203 15</inkml:trace>
  <inkml:trace contextRef="#ctx0" brushRef="#br0" timeOffset="-190199.33">17848 8678 673 0,'0'0'241'16,"0"0"-104"-16,0 0-26 0,0 0-91 15,0 0-20-15,0 0 29 16,119-132-23-16,-86 118 1 16,-2 6-7-16,-4 8-113 15,-4 0-74-15,-8 19-96 16,-9 8-125-16</inkml:trace>
  <inkml:trace contextRef="#ctx0" brushRef="#br0" timeOffset="-190019.35">17964 8877 94 0,'0'0'371'0,"0"0"-114"16,0 0-114 0,0 0-57-16,0 0-61 0,0 0-24 15,-29 50 38-15,56-50 27 16,5 0-35-16,3-6-16 15,5-14-5-15,1 2-10 16,-2 0-68-16,-1 2-80 16,-9 4-236-16,-6 3-144 15</inkml:trace>
  <inkml:trace contextRef="#ctx0" brushRef="#br0" timeOffset="-189165.73">18239 8911 837 0,'0'0'181'16,"0"0"-100"-16,0 0-56 15,0 0-12-15,0 0 35 16,0 0-25-16,104 4-13 16,-75-4-5-16,0-4 1 15,-6-8-2-15,-3-1-4 16,-5-1-13-16,-11-1 0 15,-1 1-2-15,-3-1-1 16,0-2-14-16,-9 0 11 16,-6 2-13-16,-3 3 2 15,-1 3 10-15,2 7 1 16,-1 2 4-16,-5 0 15 0,4 14 0 16,-4 9 6-1,5 5 31-15,3 4 7 0,8 1 11 16,5 6-25-16,2-3 1 15,0-4-25-15,20-1 12 16,7-9-18-16,2-7 5 16,4-8 2-16,2-7 7 15,2-3-14-15,1-24-2 16,-5-9-99-16,-8-11-30 16,-8 1-26-16,-7-3 64 15,-10 0 16-15,0 1 58 16,0 4 19-16,0 3 19 15,0 8 63-15,0 10 26 0,0 11 30 16,0 6-43-16,0 5-6 16,0 1-50-16,0 0-12 15,0 0-24-15,0 3-3 16,4 22 0-16,-2 10 35 16,2 9-13-16,-2 7 3 15,1 3-13-15,-3 0 3 16,0-2 1-16,2-9-8 15,-2-8-3-15,0-7-2 16,0-9 4-16,0-9-7 16,0-6 0-16,0-4 6 15,0 0-4-15,0 0 11 0,0 0 4 16,4-19 8-16,12-9-25 16,5-4 0-16,12-2 1 15,7 5 0-15,4 2-1 16,3 10-4-16,-3 15 2 15,-5 2-2-15,-10 0 3 16,-12 11 0-16,-15 9-10 16,-2 9 5-16,-4-2-3 15,-27 4 8-15,-5-6 1 16,-9-1 4-16,1-6 4 16,0-4-2-16,5-7-3 15,8-3 1-15,6-4-3 16,10 0 1-16,5 0-2 15,2-2-36-15,6-10-40 16,2-3-143-16,0-4-233 0</inkml:trace>
  <inkml:trace contextRef="#ctx0" brushRef="#br0" timeOffset="-188220.48">19192 8693 123 0,'0'0'551'0,"0"0"-438"15,0 0-73-15,0 0 2 16,0 0 11-16,0 0-25 16,0 12-6-16,0-12 20 15,0 0 24-15,0 0 27 16,0 0-12-16,0-7-1 15,0-13-51-15,5 1-28 0,9 0 0 16,1 3 2-16,3 2-3 16,7 7-1-16,-1 2-3 15,5 5-2-15,-1 0 6 16,-5 6 0-16,-5 17 0 16,-7 4 0-16,-7 4-3 15,-4 1 0-15,0 2-8 16,-17 4 11-16,-12 1 17 15,-4 0-8-15,-4 0 10 16,6-10-1-16,9-9-4 16,11-8-1-16,8-10 2 15,3-2-2-15,0 0 16 0,10 0-8 16,16-8-2 0,10-9 8-16,9 3-23 0,2 2-2 15,1-3-2-15,0 5-10 16,-9 0-32-16,-7 1-14 15,-8-5-36-15,-9-1-51 16,-3-2-94-16,-8 0 16 16,-1 3 54-16,-3 2 151 15,0 0 16-15,0 2 125 16,0 0 37-16,0 1-20 16,0 1 13-16,0 5-51 15,0 3-38-15,0 0-24 16,-3 0-22-16,-1 0-20 15,-2 10-2-15,-4 17-2 16,4 5 0-16,6 1 4 0,0 1 0 16,0-8 0-16,13-3-4 15,7-9 4-15,5-9 5 16,-1-5 6-16,3-5-1 16,-2-24 3-16,-6-9-8 15,-5-6-5-15,-9 0-4 16,-5-2-3-16,-3 5 1 15,-21 10 5-15,-5 7-5 16,0 11 6-16,0 13 12 16,0 0-8-16,2 14-4 15,0 23-2-15,7 2 0 16,11 7 1-16,9-3-35 0,0-4-95 16,18-5-125-16,11-15-120 15</inkml:trace>
  <inkml:trace contextRef="#ctx0" brushRef="#br0" timeOffset="-187949.83">19890 8647 616 0,'0'0'265'0,"0"0"-109"15,0 0-21-15,0 0-46 16,0 0-63-16,0 0-26 15,2-19-3-15,0 29-12 0,0 15 15 16,-2 12 12 0,0 10-1-16,0 7-4 0,0 5-1 15,0 0-3-15,0-9 0 16,0-8-3-16,0-10-25 16,8-14-47-16,9-14-102 15,10-4 14-15,0-4-70 16,-2-21-328-16</inkml:trace>
  <inkml:trace contextRef="#ctx0" brushRef="#br0" timeOffset="-187493.75">20120 8671 468 0,'0'0'284'0,"0"0"-141"16,0 0-56-16,0 0-9 15,0 0-49-15,0 0-19 16,-47-12 4-16,27 29 16 15,2 2-1-15,7-4-2 16,4-1-27-16,7 2-1 16,0 0-2-16,25 7 3 15,8 3 20-15,8 0-5 16,-6 0-8-16,-1-2-3 16,-10-2 0-16,-11-4-4 15,-8-2-1-15,-5 0 1 16,0 0 12-16,-20-2 15 15,-9 2-9-15,-10-4-8 16,-2-6 2-16,3-6-10 0,7 0 10 16,15-11-4-16,11-17-4 15,5-9-4-15,7-3-12 16,24-1 12-16,8-4 0 16,7-3 0-16,1 0-6 15,-5 4 6-15,-15 5 1 16,-14 11 5-16,-13 9 4 15,0 2 13-15,-9 5-20 16,-15 9 4-16,-5 3-7 16,-3 0-10-16,3 15 8 15,10 11-42-15,7 3-74 16,12-6-150-16,0-5-370 0</inkml:trace>
  <inkml:trace contextRef="#ctx0" brushRef="#br0" timeOffset="-187095.01">20773 8424 606 0,'0'0'187'16,"0"0"-58"-16,0 0-38 15,0 0-26-15,0 0-35 0,0 0-22 16,0 16-3-16,0 16 59 16,0 4-23-16,0 4-5 15,0 4-5-15,2 2-6 16,3 2-7-16,-1 1-1 16,-1-3-6-16,-1-4-5 15,-2-10-4-15,4-8 0 16,-2-12 5-16,0-4-7 15,1-6 1-15,-3-2 5 16,2 0 0-16,-2 0 3 16,0 0-3-16,0 0-4 15,0 2-1-15,4 2-1 0,-2 2-21 16,1 0-18 0,-3 2-72-16,0 0-146 0,0-8-148 15</inkml:trace>
  <inkml:trace contextRef="#ctx0" brushRef="#br0" timeOffset="-186675.4">20702 8673 736 0,'0'0'229'16,"0"0"-108"-16,0 0-36 15,0 0-47-15,0 0-5 16,0 0-17-16,91-26-10 15,-62 15-2-15,0-3 2 16,2-4 3-16,3 0-9 0,-3 1 5 16,-4 3 1-16,-7 4-6 15,-9 5 6-15,-7 5-4 16,-2 0-2-16,1 0 0 16,-3 8-25-16,2 14 25 15,-2 6 4-15,0 1-4 16,0-2 6-16,0 0-6 15,4-1 1-15,1-4 4 16,2-4-4-16,-1-4-1 16,5-8 0-16,7-6 8 15,3 0 7-15,0-20-5 16,0-10 12-16,-7-2-16 0,-12 1 19 16,-2 1-10-16,0 4-15 15,-25 6-12-15,-8 8-1 16,-8 10-1-1,-3 2-47-15,-4 14-130 0,4 16-234 16</inkml:trace>
  <inkml:trace contextRef="#ctx0" brushRef="#br0" timeOffset="-182265.77">3883 10626 72 0,'0'0'63'0,"0"0"-50"16,0 0 5-16,0 0-3 16,0 0 2-16,0 0 24 15,-9-11-12-15,9 10 23 16,0 1 48-16,0-3 7 16,0 3-45-16,0 0-24 15,0 0 14-15,0 0 10 16,0 0-11-16,0 0-22 15,0 0-5-15,0 0-6 16,0 0-5-16,0 0-13 16,0 0-9-16,0 17-14 15,0 15 23-15,0 11 9 0,0 6 6 16,0 1-7-16,0-1-3 16,0-3-1-16,0-7-4 15,-12 0-4-15,-7-8 2 16,-4-5 2-16,3-6 1 15,5-8 5-15,5-9 5 16,8-3-1-16,2 0 7 16,0-3-17-16,18-18-156 0,14-7-177 15</inkml:trace>
  <inkml:trace contextRef="#ctx0" brushRef="#br0" timeOffset="-181655.34">4124 10874 72 0,'0'0'208'16,"0"0"-28"-16,0 0-32 0,0 0-65 16,0 0 3-16,0 0-40 15,0-23-1-15,0 23-17 16,0 0 2-16,0 0-17 16,0 0 7-16,0 0-17 15,0 0-3-15,0 0-1 16,-3 3-19-16,-3 17 20 15,-2 6-2-15,4 4 8 16,2 4 6-16,2 1 0 16,0-4-12-16,0-4 2 15,0-8-2-15,9-6-5 0,2-9 0 16,0-4 5 0,3 0 33-16,3-4 12 0,2-14-23 15,-2-6-1-15,1-5-21 16,-5 0-17-16,1-2-22 15,-5 3 15-15,-3 4 15 16,2 8 9-16,-6 8 3 16,-2 4 4-16,0 4 10 15,0 0-17-15,0 0-11 16,0 0-16-16,4 7 27 16,2 14 0-16,5 1 38 15,-1 0-5-15,-4-1-8 16,1-7-16-16,-5-2-2 15,-2-5-7-15,0-3-5 16,0-4-173-16,0 0-93 16,-13-9-191-16</inkml:trace>
  <inkml:trace contextRef="#ctx0" brushRef="#br0" timeOffset="-181295.44">3573 10742 447 0,'0'0'270'0,"0"0"-144"15,0 0-48-15,0 0-34 16,0 0-41-16,0 0 93 16,113-7-49-16,-59-4-1 15,-3-3-20-15,-9 2-16 16,-6 3-6-16,-9-3-4 15,-9 4-111-15,-9-1-90 0,-9 1-217 16</inkml:trace>
  <inkml:trace contextRef="#ctx0" brushRef="#br0" timeOffset="-180870.91">3858 10657 370 0,'0'0'122'0,"0"0"-48"16,0 0 0-16,0 0 0 16,0 0-10-16,0 0-15 15,-2 0-5-15,2 0 19 0,0 0-19 16,0 0-19 0,0 5-25-16,0 17-2 0,-2 12-6 15,2 16 8-15,0 8 12 16,0 1-6-16,0-1-5 15,0-7 6-15,0-8-5 16,0-7 2-16,-5-8-3 16,-3-7 27-16,-4-8 10 15,-1-3-4-15,1-4 2 16,2-2-9-16,-3-4 0 16,-6 0 3-16,-3 0 4 15,-3-12-13-15,1-6 1 16,2 3-2-16,6-2 8 15,7 7-5-15,5 5-11 16,4 3-10-16,0 1-2 0,0 1-13 16,0 0-55-1,8 0-98-15,21 0-125 0,7 0 93 16,7 0-207-16</inkml:trace>
  <inkml:trace contextRef="#ctx0" brushRef="#br0" timeOffset="-179505.46">4150 10880 122 0,'0'0'128'16,"0"0"-4"-16,0 0-44 15,0 0-6-15,0 0 17 0,0 0 4 16,-2-46-68 0,2 40 21-16,0 2 42 0,0-1-21 15,0 5-5-15,0 0-36 16,0 0-16-16,0 0-12 16,0 0-10-16,0 5-19 15,0 13 22-15,0 11 7 16,0 0 18-16,0 6 8 15,0-3-12-15,0-6 4 16,2-2-8-16,3-9-9 16,1-3-1-16,-1-5 0 15,1-6-6-15,6-1 4 0,3 0 2 16,5-8 41 0,3-15-18-16,-4-1-16 0,-1-5-7 15,-5 1-4-15,-3 0-24 16,-3 1 2-16,-5-2 10 15,2 3 16-15,-4 8 0 16,2 4 5-16,-2 6-4 16,0 6 13-16,0 0 2 15,0 2-2-15,0 0-14 16,0 0-22-16,0 0-9 16,0 14 16-16,0 10 15 15,0 6 16-15,7 2-8 16,9-1 7-16,4-5-5 15,2-5-4-15,2-4 6 16,1-8-7-16,2-5-3 0,-2-4-1 16,8-1 24-1,-2-25-8-15,-2-9-17 0,-2-7-6 16,-5-6-19-16,-8-4-8 16,-6 0 9-16,-1 0 18 15,-5 4 4-15,-2 2 2 16,0 4 1-16,0 9 28 15,0 5 3-15,-2 10-13 16,-1 11 3-16,-1 0-22 16,2 7 0-16,0 0-20 15,-2 0 8-15,-3 8 6 16,-3 12 3-16,0 8 6 0,1 5-1 16,-1 6 13-16,4 9 5 15,-3 5-1-15,3 5-9 16,4 0 2-16,2-4-6 15,0-4-6-15,0-8-1 16,2-7-4-16,11-14 3 16,-2-8 2-16,-2-9-1 15,0-4-10-15,4 0 11 16,3-6 31-16,4-15-29 16,-2-1-2-16,0 0-21 15,-5 0-26-15,-2 4 36 16,0 7 9-16,-6 2 2 15,-1 7 2-15,-2 2 12 0,2 0-14 16,4 0-12 0,3 14 12-16,5 9 7 0,-1 0 7 15,3 0-6-15,-3-9-5 16,-1-6 2-16,1-8-5 16,1 0 0-16,-1-7 11 15,6-17 10-15,-2-8-10 16,-1-4-4-16,1 2-2 15,-6 4-3-15,-3 7 4 16,0 9-2-16,-8 9 0 16,0 3 17-16,-2 2-3 15,0 0-18-15,0 7-25 16,2 22 25-16,1 17 0 16,1 11 27-16,2 8-1 0,0 14-5 15,2 3-5-15,-1 6-5 16,-1 5-2-16,-1-2-4 15,-2-10-2-15,-3-16 0 16,0-21-3-16,0-22-25 16,0-17-43-16,0-5-81 15,4-19-31-15,7-30-562 16</inkml:trace>
  <inkml:trace contextRef="#ctx0" brushRef="#br0" timeOffset="-178777.37">5365 10894 426 0,'0'0'327'16,"0"0"-225"-16,0 0-42 16,0 0 8-16,0 0-25 15,0 0-31-15,-14-55 1 16,24 38-11-16,-1 0 6 15,1 2-4-15,4-1-3 16,1 9 5-16,4 1 15 16,0 6-21-16,1 0-13 15,1 17 10-15,-6 3 3 16,-5 4 1-16,-8 0-1 0,-2 1 0 16,0 1 16-16,-16 2 29 15,-9 4 5-15,-4 0-22 16,0-3-4-16,5-3-5 15,8-9-5-15,12-9-8 16,2-6 1-16,2-2 9 16,0 0 22-16,22 0-22 15,16-12 20-15,4-3-26 16,7 3-7-16,1 3-3 16,-8 1-36-16,-3-3-21 15,-5 0-24-15,-5-3-21 16,-2-5-1-16,-5 2-12 15,-5 2 58-15,-3 5 55 0,-9 2 2 16,-3 2 39-16,-2 4 85 16,0 0 8-16,0 2-34 15,0 0-51-15,0 0-47 16,0 0-4-16,0 4 2 16,-2 17 2-16,-7 7 3 15,5 2-3-15,4 0-2 16,0-4 0-16,11-6-6 15,13-8 8-15,7-12 9 16,5 0 5-16,-3-12 4 16,-4-18-8-16,-8-9 3 15,-13 2-2-15,-8-4-7 16,0 6-3-16,-27-2 23 0,-6 7 5 16,0 6-7-16,4 8-3 15,4 7-15-15,6 9-4 16,0 0-3-16,1 7 1 15,5 18-24-15,11 6-43 16,2 1-70-16,0-2-137 16,17-6-432-16</inkml:trace>
  <inkml:trace contextRef="#ctx0" brushRef="#br0" timeOffset="-178519.51">6271 10599 266 0,'0'0'723'16,"0"0"-573"-1,0 0-84-15,0 0-58 0,0 0-8 16,0 0-27-16,4 7 25 16,0 25 2-16,0 12 28 15,-1 9-5-15,-3 5-12 16,0 3-3-16,0 2-3 15,0-8 2-15,0-2-7 16,0-14-22-16,0-10-113 16,0-15-91-16,6-14-225 15</inkml:trace>
  <inkml:trace contextRef="#ctx0" brushRef="#br0" timeOffset="-178065.79">6526 10626 710 0,'0'0'180'16,"0"0"-103"-16,0 0-51 15,0 0-5-15,0 0-6 16,0 0-2-16,-91 31 0 16,78-14-1-16,4-2-7 15,4-1-5-15,5 3-11 16,0 1 11-16,9 5 3 15,18 4 13-15,2 3-9 0,4 3 0 16,0-4-7-16,-6-3 12 16,-8-2 7-16,-13-4 7 15,-6-2-9-15,-2 3 12 16,-25-4 21-16,-6 0-12 16,-7-5-24-16,4-6-5 15,5-6-4-15,11 0 4 16,11-23 5-16,9-14-14 15,0-9-31-15,20-1 31 16,11-2 5-16,0 0-1 16,0 6-2-16,-4 4 1 15,-9 8-1-15,-7 11 6 16,-5 11 8-16,-6 3-1 16,0 4-14-16,0 2-1 0,-2 0-20 15,-17 0-57-15,-10 0-72 16,-7 0-27-16,2 0-156 15</inkml:trace>
  <inkml:trace contextRef="#ctx0" brushRef="#br0" timeOffset="-177143.59">17795 8300 463 0,'0'0'231'15,"0"0"-70"-15,0 0-60 16,0 0-29-16,0 0-13 16,0 0-12-16,0 0-23 15,0-14-18-15,-7 31 3 16,-13 20-5-16,-11 18 47 16,-5 20-12-16,-4 21-1 15,5 14-10-15,4 11-16 16,12 0-5-16,17-15-5 15,2-15-2-15,29-15-7 16,29-18 1-16,20-23 1 0,5-14-18 16,-9-19-80-1,-17-2-320-15</inkml:trace>
  <inkml:trace contextRef="#ctx0" brushRef="#br0" timeOffset="-176256.77">6643 10479 551 0,'0'0'175'15,"0"0"-30"-15,0 0-9 0,0 0-32 16,0 0-41-16,0 0-63 16,10-32 3-16,35 64-3 15,13 18 3-15,-3 22 4 16,-9 19-2-16,-26 19 10 15,-20 16 2-15,-37 13 13 16,-29 3-10-16,-12-4-16 16,2-13 8-16,7-21-12 0,15-28-116 15,15-32-231 1</inkml:trace>
  <inkml:trace contextRef="#ctx0" brushRef="#br0" timeOffset="-169899.75">16921 6861 192 0,'0'0'229'0,"0"0"-168"15,0 2-36-15,0 0-15 16,-5 5 4-16,3-1-3 16,0 2 36-16,-2-2 8 15,2-3-15-15,-1 0 16 16,1-1-24-16,2-2-7 15,0 0-11-15,0 0 0 16,0 0 13-16,0 0 30 16,0-2 24-16,11-18-1 15,3-4-77-15,1-2 9 16,-1 1-10-16,-5 4 1 16,1 3 2-16,-1 1-5 15,-4 8 0-15,-3 2 2 0,1 4 2 16,-3 3 0-1,0 0-4-15,0 0-5 0,0 0-5 16,0 0-7-16,0 0-5 16,0 15 22-16,-3 9 1 15,-6 9 5-15,4 3-5 16,1 2 4-16,4-3-1 16,0 0-4-16,0-7 4 15,0-6-2-15,4-8-1 16,6-11-1-16,5-3 2 15,6 0 6-15,3-19 12 16,0-8-6-16,1-2-9 16,-5 2-4-16,0 1-1 15,0 4-7-15,-4 5-19 0,1 2 24 16,-3 3-3-16,-3 5-5 16,-2 2 8-16,-2 5-2 15,-5 0-7-15,-2 0-2 16,2 0 1-16,-2 0 6 15,0 15 2-15,0 1 4 16,0 2 0-16,0 3 4 16,0-4 6-16,0-3-5 15,0-6-3-15,0-6-1 16,0-2 2-16,0 0 8 16,0-2 11-16,13-20-3 15,8-7-19-15,3-6 1 16,5-4-2-16,3 6-38 0,-3 2 14 15,-3 9 20-15,-6 13 2 16,-6 6-6-16,-3 3-14 16,-3 0-1-16,4 14 24 15,-3 12 29-15,1 7 17 16,2 1-7-16,-1-3 1 16,2-4-23-16,1-9-8 15,-5-6 2-15,-5-6-3 16,-2-6-4-16,8 0 10 15,3-6 2-15,5-24-10 16,1-9-6-16,-5-4-102 16,-10-6-149-16,-4 1-368 0</inkml:trace>
  <inkml:trace contextRef="#ctx0" brushRef="#br0" timeOffset="-169607.92">17231 6349 519 0,'0'0'207'0,"0"0"-129"16,0 0-78-16,0 0-2 15,0 0-11-15,0 0 12 16,-47 79-20-16,67-68 7 16,5-11 14-16,-3 0 25 0,0-4 74 15,-4-22-50-15,-7-2-35 16,-6 0-2-16,-5 1 4 15,0 8-5-15,-9 3 0 16,-9 9 1-16,-2 7-12 16,2 0-19-16,0 25 15 15,7 16-15-15,7 20-25 16,4 11-48-16,2 2-109 16,27-4-171-16</inkml:trace>
  <inkml:trace contextRef="#ctx0" brushRef="#br0" timeOffset="-168399.37">17751 6757 258 0,'0'0'104'15,"0"0"-46"-15,0 0 11 16,0 0-69-16,0 0 3 16,0 0-8-16,35-14 10 15,-35 14-5-15,0 0 16 16,0 0 16-16,2 0 2 16,-2 0 0-16,0 0-15 15,0 0-2-15,0 0 15 16,0 0 21-16,0 0 34 0,0 0 11 15,0-10-11-15,0 2-41 16,-6-4-36-16,-4 2-3 16,4 2-3-16,-5 2 1 15,2 4 8-15,-5 2-11 16,-1 0 6-16,-5 8-8 16,-3 10-4-16,4 7-1 15,1 3 3-15,-1 2 2 16,6-1 0-16,3 0 4 15,7-5-4-15,3-4-3 16,0-6 0-16,0-5 0 16,0-3 3-16,11-6 14 0,4 0 3 15,10-11 5-15,2-19-8 16,-2-9-8-16,-1-6-2 16,-6-1-3-16,-2-5 3 15,-8 1-4-15,-3-1 2 16,-5 6 0-16,0 6 1 15,0 14 4-15,0 9-3 16,0 8-4-16,0 6 0 16,0 2 0-16,0 0-3 15,0 0-8-15,0 0-10 16,-3 12-2-16,-5 22 23 16,-6 8 14-16,1 5 5 15,2 2-6-15,2-3-4 0,4-2 4 16,3-5-5-16,2-4-2 15,0-6 0-15,0-7-5 16,11-7-1-16,5-3 6 16,4-7 2-16,2-5-4 15,7 0 7-15,0-5-9 16,2-15-2-16,0-6-12 16,-4-3-1-16,-6-2 7 15,-6-1-3-15,-6 3 2 16,-4 3 7-16,-3 8 3 15,-2 5 0-15,0 7-2 16,0 6 6-16,0 0-1 16,0 0-6-16,-7 0-19 15,-4 20 19-15,0 6 0 0,2 3 0 16,7 2 0-16,2 1 1 16,0 1-1-16,2-4 1 15,18-4 0-15,2-9 6 16,3-6-5-16,-3-10 5 15,7 0 1-15,3-14-8 16,-1-14 0-16,-2-6-30 16,-8-1 7-16,-2 0 15 15,-6-4 7-15,-2 2 1 16,-6-2 0-16,-1 3 0 16,-2 7 3-16,0 10 16 15,0 11 7-15,-2 4 0 0,0 4-9 16,0 0-17-16,0 0-1 15,0 0-8-15,0 24-5 16,0 12 14-16,0 15 16 16,0 4 1-16,-2 13-8 15,-9 11-2-15,-2 11 3 16,0 10-3-16,-4 9 0 16,2 2 1-16,1-4-5 15,2-11 0-15,5-11 0 16,5-19-3-16,2-19 0 15,0-16-12-15,0-17-41 16,11-14-75-16,7-2 3 16,-1-30-19-16,1-12-238 0</inkml:trace>
  <inkml:trace contextRef="#ctx0" brushRef="#br0" timeOffset="-168129.82">18210 6960 370 0,'0'0'197'16,"0"0"-41"-16,0 0-14 16,0 0-37-16,0 0-31 15,0 0-60-15,93-155-2 16,-62 152-9-16,-4 3 4 16,-12 0-7-16,-5 0-7 15,-8 18 0-15,-2 6 7 0,-2 6 20 16,-25 2 21-1,-11-2-16-15,-2-4-4 0,-2-6-13 16,6-6 0-16,11-4-8 16,11-8-13-16,14-2-142 15,0-2 7-15,17-22-253 16</inkml:trace>
  <inkml:trace contextRef="#ctx0" brushRef="#br0" timeOffset="-167349.46">18499 6832 458 0,'0'0'326'0,"0"0"-217"15,0 0-54-15,0 0-23 16,0 0-8-16,0 0 17 16,38-7-32-16,-20-6-2 15,-2-3-2-15,-1-5-2 16,-3 2 0-16,-4-4-2 15,-1 1-2-15,-5 0-4 16,0 0-21-16,-2 5 18 16,0 6 7-16,0 3-3 15,0 8 3-15,-2 0-5 16,-11 0 3-16,-3 12-9 16,1 16 7-16,-3 6 2 15,2 4 3-15,3 1 0 16,2 1 6-16,4-4 3 0,5 1-5 15,2-8-4-15,0-5 1 16,0-2-1-16,9-10-4 16,6-8 2-16,7-4 2 15,3 0 17-15,6-14-9 16,1-14-1-16,3-9-7 16,3 0-21-16,-5-4-11 15,-4 5 11-15,-4 7 11 16,-7 7 9-16,-5 8 1 15,-3 7 3-15,-4 7-3 16,-2 0 0-16,1 7-16 16,-3 19 16-16,2 4 28 0,-2 3 1 15,-2 2-3 1,0-5-13-16,0-6 4 0,0-9-9 16,0-4-2-16,0-7-2 15,0-4 1-15,0 0-1 16,0 0 5-16,2 0 1 15,8-9 7-15,3-18-17 16,10-10-47-16,3-1 38 16,-1 4 8-16,-3 4 1 15,-4 7 0-15,-7 9 0 16,-2 5 0-16,-2 5 14 16,-5 4 16-16,2 0-15 15,5 0-10-15,3 13 21 16,3 6 27-16,3 2-7 0,-1 4-12 15,1 1-18-15,1-4-7 16,-4-3 0-16,-1-10-4 16,1-2 1-16,-2-7-1 15,3 0-2-15,2-2-3 16,4-22-54-16,0-8-94 16,1-7-131-16,-4 4-384 15</inkml:trace>
  <inkml:trace contextRef="#ctx0" brushRef="#br0" timeOffset="-165841.78">19493 6671 359 0,'0'0'194'15,"0"0"-111"-15,0 0-21 0,0 0 27 16,0 0-41-16,0 0-15 16,19 40-27-16,-19-36 8 15,0-2-5-15,0-2-4 16,0 0 9-16,0 0 42 15,0 0 2-15,-10 0-16 16,-5-4-25-16,2-4-4 16,-1 0-5-16,5 2-6 15,0 2 16-15,4 4 27 16,1 0-26-16,-5 0-19 0,-1 4-1 16,-9 16-3-1,-3 12 4-15,-1 4 4 0,2 5-1 16,5-3-2-16,7-6 4 15,7-8 1 1,2-6-2-16,0-9-1 0,15-6-3 16,10-3 11-16,2-10 1 15,2-22-4-15,2-10-8 16,-4-11-9-16,0-5 3 16,-8-4 4-16,-3-4 0 15,-7 2 3-15,-5 4-1 16,1 12 1-16,-3 8 7 15,-2 13 11-15,0 13 8 16,0 11 9-16,0 3-9 16,3 0-25-16,-3 0-2 0,0 0-10 15,0 3-1-15,0 20 11 16,0 9 1-16,0 7 2 16,0 6 3-16,0 5-4 15,-5 2 0-15,2 1 3 16,3-2-3-16,0-7 0 15,0-8 0-15,0-7-3 16,5-11 3-16,11-11 0 16,4-7 0-16,7 0 6 15,4-19-8-15,2-11-3 16,1-7-13-16,-3 1-13 16,-6-2 4-16,-4 1-3 15,-3 11 5-15,-4 3 6 0,-5 9 16 16,-5 5 1-1,-2 0 1-15,1-1 0 0,-3 2 6 16,0-2-3-16,0 3 11 16,0 4-1-16,-5 1 1 15,-3 2-3-15,-4 0-10 16,-1 2-2-16,-1 13-8 16,1 10 5-16,2 8 0 15,-1-1 1-15,6 9 4 16,4-1-2-16,2-3 3 15,0-2-2-15,0-7 0 16,4-9-1-16,10-9 2 0,3-9 0 16,6-1 2-1,-1-5 8-15,4-17-1 0,-3-5-7 16,-7 1-1-16,-3 2-3 16,-5 5-4-16,2-2-2 15,1 3 5-15,0 4 1 16,0 2 0-16,0 6-3 15,-1 3 0-15,-2 3 2 16,-1 0-9-16,-3 5 1 16,3 17 4-16,-7 6 5 15,0 5 1-15,0 0 7 16,0-4-2-16,0-5-6 0,0-8 2 16,0-10 1-1,0-5-2-15,0-1 1 0,0 0 9 16,0 0-2-16,0-5 0 15,0-15-9-15,2-6-2 16,12-6-7-16,3-3 5 16,6 3-3-16,-3 2 2 15,-3 10 4-15,-3 9 1 16,-5 6 0-16,-3 5 7 16,4 0-7-16,1 5 1 15,3 14 13-15,1 5 6 16,1 2-6-16,-1 4-5 15,-1-1-5-15,1-4-3 16,-2 0 3-16,3-7-1 16,2-8-3-16,4-8 6 0,5-2-6 15,4-15-3 1,0-18-27-16,0-9-14 0,-6-7-4 16,-7-1-7-16,-7-1 20 15,-7 4 32-15,-4 1 3 16,0 0 20-16,0 8 13 15,0 2-6-15,0 8-14 16,0 10 11-16,0 7 1 16,0 7 3-16,0 4-5 15,0 0-13-15,0 0-10 16,0 0 0-16,0 0-1 16,0 3-4-16,-2 17 4 0,-7 9 1 15,5 10 5-15,4 2 6 16,0 8-3-16,0-1-1 15,0-3-6-15,0-4 1 16,0-9-1-16,0-7 0 16,0-12-1-16,0-4 1 15,7-9-1-15,6 0-11 16,5-16-8-16,4-10-2 16,-2-6-65-16,-6 1-140 15,-8-1-254-15</inkml:trace>
  <inkml:trace contextRef="#ctx0" brushRef="#br0" timeOffset="-165667.83">20438 6476 6 0,'0'0'616'0,"0"0"-437"0,0 0-117 16,0 0 20-16,0 0 37 16,0 0-50-16,79-23-51 15,-35 2-2-15,-5 2-16 16,-10-2 0-16,-10 10-43 15,-13 4-112-15,-6 5-86 16,0 2-277-16</inkml:trace>
  <inkml:trace contextRef="#ctx0" brushRef="#br0" timeOffset="-164371.49">16683 6469 178 0,'0'0'155'0,"0"0"-81"16,0 0-16-1,0 0-19-15,0 0-26 0,0 0-5 16,0 0 2-16,0-7 24 16,0 7 21-16,0 0 1 15,0 0 8-15,0 0-4 16,0 0-9-16,0 0 8 15,0 0-5-15,0 0-10 16,0-1-8-16,0-1-5 16,0 2 8-16,0-5-2 15,0 1-4-15,0-1-15 16,0-1-11-16,0 4-2 16,0 0-5-16,0 2-3 15,-3 0 3-15,-4 0 3 16,-6 0-3-16,-7 19 2 0,3 10-6 15,-4 5 4-15,5 0-1 16,5-4 1-16,7-4-9 16,4-8-2-16,0-2 4 15,0-7 7-15,13 3 1 16,5-7 0-16,3 1 7 16,-4 3-7-16,-1 0 3 15,-5 5-1-15,-5 5 0 16,-6-1-3-16,0 1 2 15,0 4-2-15,-4-2-1 16,-16 3 1-16,-2 3 3 16,-5-3-2-16,0-2 9 0,3-3-8 15,3-2-2-15,8-7 0 16,7-2 1-16,6-6-1 16,0 0 6-16,0-2-10 15,0 0 4-15,11 0 0 16,13-10 8-16,3-6 2 15,0 6-6-15,-4 6-4 16,-4 4-4-16,-1 0 4 16,-5 7-5-16,-4 10-1 15,0 4 4-15,-6 10 2 16,-3-2 1-16,0 8-1 16,0 4-2-16,-9-2 2 0,-9 4 1 15,-1-1 0-15,4-4-1 16,5-8-3-16,4-10 0 15,6-7 0-15,0-6-3 16,0-2 6-16,10 2 3 16,5 0-2-16,1 0 5 15,-1 1-6-15,1-2-141 16,-5-6-277-16</inkml:trace>
  <inkml:trace contextRef="#ctx0" brushRef="#br0" timeOffset="-163109.9">20924 6133 200 0,'0'0'220'15,"0"0"-61"-15,0 0-37 16,0 0 5-16,0 0-9 16,0 0-19-16,-21 0-12 15,21 0-29-15,0 0-19 16,0-3 8-16,8-11-35 15,5-1-12-15,-1 6 0 16,-3 3 2-16,-3 4-2 0,3 2-4 16,3 0-15-1,-4 17 17-15,1 14-3 0,-4 5 3 16,-5 2 2-16,0 0-1 16,-7 5 0-16,-20-2-1 15,1 1 2-15,-3 1 3 16,6-7 0-16,7-9 0 15,8-6-3-15,8-11-3 16,0-4 1-16,0-4-14 16,10-2 13-16,13 0 3 15,4 0 5-15,-2-12 3 16,-5-1-5-16,-5 4 0 0,-11 0 2 16,-2 8-2-1,-2-3 8-15,0 4-3 0,0 0-3 16,0 0 8-16,0 0-13 15,0 0-5-15,0 0 0 16,0 0-9-16,0 19 8 16,-8 15 5-16,-1 11 2 15,-3 11-1-15,6 8 0 16,2 0 0-16,-1-1 1 16,3-3-1-16,-4-8 0 15,-4-6 0-15,-3-12 4 16,1-10-3-16,2-7 14 15,3-10 1-15,3-5 12 16,0-2-6-16,-4 0 6 16,-1 0-12-16,-3-2-8 0,2-8-8 15,3 2-42 1,3-1-36-16,4 2-180 0,0 0-483 16</inkml:trace>
  <inkml:trace contextRef="#ctx0" brushRef="#br0" timeOffset="-160599.25">7704 10423 218 0,'0'0'183'16,"0"0"-104"-16,0 0-17 16,0 0-1-16,0 0-2 15,0 0-59-15,0 0 31 16,-34-30-31-16,12 55 15 15,-3 10-3-15,0 2-8 0,2 2 18 16,4-7 0-16,5-3-4 16,10-13-13-16,4-4-5 15,0-4-15-15,8-3 15 16,13 4 12-16,8-4 35 16,2 4-38-16,3 3 7 15,-3 2-11-15,-9 0-1 16,-5 0-4-16,-13 2-7 15,-4 0-5-15,0 0 0 16,0 6 6-16,-21 2 6 16,-8 4 0-16,-2 2 12 0,-4 0 12 15,1-2-10 1,3-7-13-16,9-5 1 0,4-11 1 16,11-5 1-16,5 0 3 15,2 0 5-15,0-10-9 16,0-10-3-16,12 0 10 15,3 7-7-15,-1 4-6 16,-1 6-4-16,3 3 2 16,1 0-5-16,-1 5 7 15,1 14 4-15,-3 2-1 16,-5 4 0-16,-5 3-4 16,-4 0 4-16,0 5-9 0,0 4 9 15,-13 1 8 1,-7 2-6-16,-1-2 1 0,0 0 6 15,3-1 14-15,7-5-7 16,5-4 1-16,6-9-4 16,0-2-12-16,6-6 2 15,11-4 15-15,8-7-17 16,4 0 16-16,8-18-17 16,1-15-38-16,3-6-335 15</inkml:trace>
  <inkml:trace contextRef="#ctx0" brushRef="#br0" timeOffset="-159257.1">8105 10910 107 0,'0'0'57'0,"0"0"73"16,0 0-67-16,0 0 4 16,0 0-16-16,0 0-39 15,0 12-2-15,0-12 6 0,0 0 8 16,0 0 74-1,-5-5-59-15,-3-10-25 0,-4 1-7 16,1-2 4-16,-1 4 7 16,-3 0 12-16,-1 3 11 15,-1 4-4-15,1 1-28 16,-1 4-5-16,-2 0 3 16,2 4 6-16,-5 18-2 15,3 10 9-15,4 6 11 16,1 4-22-16,10 3 4 15,2-3 1-15,2-4-14 16,0-9-1-16,9-15-22 16,4-5 23-16,3-9 11 0,4 0 0 15,2-20 39-15,8-15-20 16,1-6-10 0,-2-5-20-16,-2-4-2 0,-6-3-6 15,-3 4-10-15,-5-2 9 16,-5-2 9-16,-4 6 0 15,-4 1 1-15,0 7 5 16,0 7-1-16,0 10 22 16,0 7 12-16,2 3-3 15,-2 5 9-15,2 4 18 16,-2-2-27-16,0 5-10 16,0 0-6-16,0 0-16 15,0 0 0-15,0 0-4 0,0 0-1 16,0 0-3-16,0 0-3 15,0 6-3-15,0 12 10 16,0 4 12-16,-4 5-7 16,0 3-3-16,-2 2 1 15,2 8-3-15,2 4 0 16,2 4 1-16,0 0 0 16,0 0 6-16,6-9-2 15,11-7-5-15,0-13-8 16,3-6 8-16,1-8 1 15,-2-5-1-15,1 0 9 16,-1 0 0-16,0-1-9 0,1-17 0 16,3-9-13-1,2-3-15-15,-4-2-5 0,0-2 6 16,-6 0 4-16,-3 2 13 16,-6 6 10-16,-6 5 5 15,0 6-1-15,0 5 4 16,0 3 6-16,0 4-13 15,0 1-1-15,0 2-4 16,0 0-15-16,0 0-4 16,-4 0 9-16,-7 0 14 15,-5 8 22-15,1 14-19 16,-1 6-6-16,7 4-2 16,2 4-4-16,7-2 9 15,0-2 0-15,9-5-2 0,16-8 2 16,8-5 14-1,1-7 2-15,1-7-13 0,1 0 9 16,-7-11-3-16,0-14-9 16,-7-11-8-16,-5-5-33 15,-3-5 4-15,-7-3 26 16,-5 1 9-16,0-1 2 16,0 3 3-16,0 4 0 15,3 7 20-15,0 9 12 16,-1 4-5-16,1 10-6 15,-3 4-3-15,0 6 4 16,-2 2-8-16,0 0-7 16,0 0-4-16,0 0-6 0,2 22 0 15,2 22 1-15,3 25 30 16,-2 17-17-16,-3 18-5 16,-2 12 8-1,0 9-12-15,0-2-3 0,-11 1-1 16,-7-10 1-16,4-18 1 15,2-18-1-15,3-28 1 16,1-25-3-16,6-18-16 16,2-7-31-16,0-29 11 15,2-26-185-15,15-18-357 16</inkml:trace>
  <inkml:trace contextRef="#ctx0" brushRef="#br0" timeOffset="-159007.22">8638 10793 120 0,'0'0'603'16,"0"0"-446"-16,0 0-78 15,0 0-35-15,0 0-28 16,0 0-1-16,125-116-1 16,-90 116-9-16,-8 0-3 15,-10 0 12-15,-9 21-6 16,-8 7-1-16,0 4 23 15,-12 3-7-15,-17 0 7 16,-4-5-29-16,-1-3 13 16,5-10-14-16,7-9-66 15,11-8-110-15,9 0-196 0</inkml:trace>
  <inkml:trace contextRef="#ctx0" brushRef="#br0" timeOffset="-158176.96">8952 10756 359 0,'0'0'362'0,"0"0"-228"16,0 0-99-16,0 0-22 16,0 0-5-16,0 0 11 15,160-53-13-15,-129 39-1 0,-10-1 2 16,-8 1 3-1,-6-3 13-15,-5 5 11 0,-2 0-11 16,0 3-20-16,0-2-3 16,-2 4-7-16,-10 0-3 15,-1 5-14-15,-5 2-4 16,1 0 19-16,-1 4 8 16,-1 15 1-16,4 4 1 15,-1 8 30-15,3 3 5 16,2 4 3-16,6 0-8 15,3-3 1-15,2-1-15 16,0-9-10-16,0-4 3 16,7-7-1-16,4-4-2 0,0-7-4 15,1-3 1 1,-1 0 8-16,5-2 6 0,-3-16-7 16,0-2-4-16,3-4-7 15,-1-2-8-15,1 2-13 16,2 0 6-16,-1 6 15 15,4 0-2-15,-2 6 1 16,-1 6-2-16,-5 6 2 16,1 0 1-16,-3 0-6 15,-1 15 3-15,-2 8 3 16,-6 3 10-16,-2-3-1 16,0 4 2-16,0-1-6 0,0 0 0 15,-4-6-3 1,-2-4-1-16,0-6 4 0,6-6-4 15,0-4 1-15,0 0 7 16,0 0 4-16,0 0-8 16,0-8 4-16,19-14-9 15,3-7-3-15,0 0-14 16,-2 0-16-16,-2 8 9 16,-3 3 23-16,-3 6-1 15,-3 4 1-15,-7 6 1 16,-2 2-3-16,2 0 3 15,2 0 1-15,3 0 1 16,3 18 41-16,0 6-12 16,4 4 1-16,-1 2-7 15,2 2-7-15,-1-8-2 0,-3-6-7 16,-5-6-4-16,0-10 0 16,-4-2-1-16,2 0 5 15,7 0-4-15,5-14-5 16,9-14-4-16,4-4-71 15,4-1-145-15,-2-1-215 16</inkml:trace>
  <inkml:trace contextRef="#ctx0" brushRef="#br0" timeOffset="-156917.18">9964 10718 231 0,'0'0'204'0,"0"0"-137"15,0 0-20-15,0 0 4 0,0 0 4 16,0 0-1-16,4 40-9 16,-4-40-17-16,0 0 27 15,0 0 32-15,0 0-7 16,0 0-12-16,0 0-21 16,-9-11-41-16,-6-6-6 15,-1 2 0-15,-2 6-3 16,3-1 3-16,2 3 3 15,3 4 4-15,4 1 22 0,1 2-11 16,1 0-13 0,-6 0-5-16,0 16 0 0,-5 12 0 15,-4 5 6 1,5 4 12-16,6-1-10 0,6-2 8 16,2-3-11-16,0-12 5 15,6-5-3-15,15-10 11 16,3-4-6-16,3 0 39 15,0-24-19-15,-3-8-19 16,-2-9-8-16,-4-5 1 16,-2-3-5-16,-7-1 3 15,0-6-4-15,-5-2 3 16,-2-5-1-16,0 1-1 16,1 10 0-16,-1 12-1 0,-2 14 4 15,2 14-1-15,-2 6-2 16,0 6-1-16,0 0-7 15,0 0-7-15,0 12-7 16,0 14 21-16,-2 10 4 16,-5 6-3-16,3 6 0 15,-2 3-1-15,3 0 1 16,-2 2 2-16,5-2-2 16,0-5 1-16,0-9-2 15,0-7 1-15,10-10 1 16,9-8 1-16,6-6 0 15,0-6 4-15,1 0-1 16,3 0-2-16,3-21-3 16,-1-5-1-16,0-6-24 0,-4-1-11 15,-8-3 6-15,-5 4 17 16,-7 3 5-16,-3 6 3 16,-4 5 4-16,0 1-1 15,0 4 1-15,0 4 0 16,0 4-2-16,0 1-1 15,0 1-23-15,-9 1 15 16,-4 2 1-16,-5 0-4 16,0 0 14-16,1 14-7 15,1 6 1-15,3 3 3 16,4 5 2-16,6 2-2 16,3 4 0-16,0 0 3 15,0-2 7-15,0-6 6 0,3-4-5 16,8-8-8-1,0-9 6-15,0-2 2 0,4-3-2 16,1 0 5-16,2-8 5 16,2-13-11-16,1-2-5 15,-2-5-18-15,1-2-10 16,3 2-12-16,-6 1 19 16,1 6 19-16,0 3-2 15,-7 6 3-15,-2 3 1 16,-5 8 18-16,-1 1-17 15,1 0-1-15,1 15 0 16,-3 10 32-16,3-1-3 16,-3 0-14-16,0-2-2 0,-2-6-4 15,0-3-6-15,0-4-2 16,0-4 6-16,0 0-3 16,0-5 2-16,0 0-3 15,0 0 8-15,0 0-3 16,4-19-8-16,5-6-8 15,5-3-9-15,3 1 16 16,-1 3-2-16,2 8 2 16,-5 5 1-16,-4 3 0 15,1 8 6-15,-2 0-6 16,3 0-1-16,3 15 1 16,-3 7 4-16,-3 7-2 0,2-2-1 15,1-6 0 1,-3-5-1-16,4-7-14 0,1-6-73 15,3-3-32-15,4 0-83 16,-2-16-323-16</inkml:trace>
  <inkml:trace contextRef="#ctx0" brushRef="#br0" timeOffset="-156625.34">10860 10393 302 0,'0'0'318'16,"0"0"-104"-16,0 0-71 15,0 0-6-15,0 0-81 16,0 0-42-16,0-44-14 16,0 44-2-16,0 4 2 15,0 15 3-15,-9 4 28 0,-4 9 3 16,2 6-1-16,-3 8-17 16,5 3 8-16,3-3-12 15,4-4 0-15,0-4-7 16,2-6-5-16,0-10-3 15,0-8 3-15,2-7-9 16,13-4 9-16,1-3-1 16,5 0 1-16,2 0-25 15,-3-12-48-15,-7-5-109 16,-11-3-205-16</inkml:trace>
  <inkml:trace contextRef="#ctx0" brushRef="#br0" timeOffset="-156465.43">10730 10626 456 0,'0'0'360'16,"0"0"-202"-16,0 0-16 16,0 0-16-16,0 0-58 15,0 0-32-15,99-73-32 16,-41 51-4-16,2 4-30 16,-5 0-65-16,-8-4-136 15,-9-2-195-15</inkml:trace>
  <inkml:trace contextRef="#ctx0" brushRef="#br0" timeOffset="-155859.79">11192 10128 696 0,'0'0'124'0,"0"0"-67"16,0 0-52-16,0 0 2 15,0 0-7-15,0 0 0 16,167-158 10-16,-151 148 26 16,-7 8 42-16,-1 2-32 15,0 0-27-15,-2 7-3 16,-4 16-16-16,-2 5 2 16,0 4 12-16,-13 9-7 0,-16 2 2 15,-5 1 3-15,1-1 5 16,6-1-14-16,8-4 2 15,5-9-4-15,7-6-1 16,7-9-1-16,0-7 0 16,11-5 2-16,20-2 8 15,6 0 3-15,0 0-5 16,-3-5-2-16,-10-4-5 16,-9 6 8-16,-8 1-7 15,-4 2 0-15,-3 0-1 16,0 0-11-16,-3 8 1 15,-14 15 10-15,-2 9 20 16,0-3-16-16,1 0-3 16,3-2-1-16,3-1 1 15,10-2 3-15,2-4-4 0,0 4-8 16,16-2 5-16,8 4 2 16,-2 3 1-16,1 0 4 15,-10 0-2-15,-6 0-2 16,-7 3-1-16,0-6 1 15,-10 6 15-15,-16-6 28 16,-3-3 7-16,-3-2-15 16,9-12-23-16,4-4 1 15,11-5-7-15,0 0-6 16,8-7-60-16,0-12-207 16,0-4-660-16</inkml:trace>
  <inkml:trace contextRef="#ctx0" brushRef="#br0" timeOffset="-151967.49">3802 12668 184 0,'0'0'204'16,"0"0"-110"-16,0 0-5 15,0 0-9-15,0 0-32 16,0 0-18-16,0-14-12 15,0 14-3-15,0 0-3 16,0 0 3-16,0 0 5 16,0 0-5-16,0 0-9 15,0 0-3-15,0 0-2 0,0 3 4 16,0-1 0-16,0-2-3 16,0 0 7-16,0 0 7 15,2 0 10-15,-2-8 38 16,0-12-52-16,2-4-7 15,-2 0-3-15,0 3 7 16,0 0-7-16,0 2 0 16,0 8-1-16,0 3-1 15,0 2-1-15,0 3 1 16,-2 3 2-16,-4 0-2 0,-3 0-29 16,-7 12 29-1,-3 15 0-15,-2 4 11 0,1 8-3 16,3 9 12-1,3 4 6-15,7 4-11 0,7-4 19 16,0-4-6-16,0-6-18 16,16-9 1-16,4-9-8 15,4-11 1-15,3-8 9 16,2-5 7-16,0-8-1 16,3-24 7-16,1-7-4 15,-4-3-17-15,-2-4-1 16,-2 2-4-16,-10 2-24 15,1 2 13-15,-8 11 0 16,-3 6 11-16,-1 11 3 16,-4 6-3-16,0 3 1 0,0 3-1 15,0 0-12-15,0 0-18 16,0 0-4-16,0 9 13 16,0 11 21-16,0 2 8 15,0 2 5-15,0 6-4 16,0 4-3-16,-2 6 0 15,0 1 0-15,2-4 3 16,0-3-3-16,0-8 0 16,0-9-6-16,0-10-2 15,6-7 2-15,8 0 16 16,3-14 13-16,6-11 14 16,-3-4-26-16,-3 1-10 0,0-4-4 15,-4 0-3-15,0 0-14 16,0-1-1-16,1 0-8 15,-1 3-3-15,-2 4-4 16,-1 6 14-16,-6 10 16 16,-2 4 5-16,-2 6-5 15,0 0-13-15,0 0-12 16,0 2-10-16,0 16 34 16,-4 6 1-16,-3 6 6 15,4 2 20-15,1 0 2 16,2 2-1-16,0-3-13 15,0-3-3-15,0-9 6 16,5-3-17-16,4-7-4 16,0-7 4-16,7-2 10 15,1 0 19-15,5-19 1 0,3-8-15 16,0-8-5-16,-1-3-3 16,-2-4-7-16,1-2-11 15,-3-2 4-15,-3 3 5 16,-6 11 2-16,-3 10-1 15,-8 10-1-15,0 9 0 16,0 3-8-16,0 0-19 16,-10 6 11-16,-5 14 18 15,-1 3 3-15,-1 9 0 16,5-6-3-16,5 6 0 0,7-6-19 16,2 6 1-16,30-5 15 15,8-1 3-15,-2-7 9 16,-9-6 5-16,-14-5 13 15,-9-6-4-15,-6 0-7 16,0 3-1-16,0 0 2 16,-17 6 0-16,-7 1 8 15,-5 0-17-15,0-2-8 16,7-5-11-16,10 0-35 16,10-5-120-16,2 0-60 15,14-7-311-15</inkml:trace>
  <inkml:trace contextRef="#ctx0" brushRef="#br0" timeOffset="-151644.68">4772 12543 395 0,'0'0'331'16,"0"0"-193"-16,0 0-11 15,0 0-24-15,0 0-50 16,0 0-1-16,-2-40-15 15,2 40-14-15,0 0-2 16,0 0-11-16,0 1-10 16,0 25-8-16,0 13 8 15,0 9 10-15,0 3-6 16,4-4 1-16,0-1-3 16,4-6-1-16,-4-6 1 0,-2-10 0 15,0-5-2-15,-2-9 3 16,0-7-2-16,0-3 1 15,0 0-2-15,0 0-28 16,0 0-52-16,0-3-67 16,-6-16-194-16,-10 0-164 15</inkml:trace>
  <inkml:trace contextRef="#ctx0" brushRef="#br0" timeOffset="-151487.28">4730 12770 243 0,'0'0'353'0,"0"0"-34"15,0 0-78-15,0 0-118 16,0 0-64-16,0 0-29 15,-12-19-18-15,12 19-12 16,0 0-4-16,10-4-5 0,17-5 9 16,12-6 18-1,13-3-18-15,6-2-54 0,4-4-78 16,5 0-214-16,0-3-371 16</inkml:trace>
  <inkml:trace contextRef="#ctx0" brushRef="#br0" timeOffset="-150991.02">5644 12535 64 0,'0'0'183'0,"0"0"-2"16,0 0-13-16,0 0-54 15,0 0-28-15,0 0-17 16,-5-46 0-16,5 29 12 16,0 3-8-16,0 0 18 0,0 9-14 15,0 0-8-15,0 3-29 16,0 2-13-16,0 0-15 16,0 0-12-16,0 0-6 15,0 2-6-15,3 22-5 16,1 10 17-16,0 11 1 15,-4 2 0-15,0 8 0 16,0 1 0-16,-13-4 0 16,-7-6-2-16,5-9-27 15,3-13-48-15,12-16-96 16,0-8-133-16,7-15-265 16</inkml:trace>
  <inkml:trace contextRef="#ctx0" brushRef="#br0" timeOffset="-150468.31">5816 12513 19 0,'0'0'625'16,"0"0"-439"-16,0 0-42 15,0 0-26-15,0 0-49 16,0 0-37-16,0 0-32 16,17-28-3-16,-15 28 3 15,5 12 13-15,0 9 9 16,0 9-7-16,-3 6 9 15,0 2-14-15,1 1 0 16,-5-3-7-16,0-7 2 16,0-4-4-16,0-11 1 15,0-6 2-15,0-4 2 0,0-4 4 16,0 0 6-16,0-5-7 16,0-14-9-16,0-5-52 15,0 0 21-15,0-1-8 16,-7 0-16-16,-4-1 12 15,-5-4 36-15,1 0 7 16,1-1 1-16,1 6-1 16,1 4 3-16,8 5 1 15,0 7 30-15,4 4 16 16,0 3-21-16,0 2-29 16,0 0-1-16,18 0-16 15,11 0 17-15,11 0 1 0,5 15 2 16,3 2 4-16,2 4 11 15,-10 3 14-15,-9 5-15 16,-17 6-2-16,-14 6 7 16,0 6 21-16,-31-1-3 15,-8 0-23-15,-3-6-9 16,-1-6-8-16,-1-6-10 16,-8-6-55-16,-6-2-79 15,0-6-228-15</inkml:trace>
  <inkml:trace contextRef="#ctx0" brushRef="#br0" timeOffset="-149767.4">4815 13389 583 0,'0'0'261'16,"0"0"-105"-16,0 0-21 15,0 0-34-15,0 0-55 16,0 0-17-16,6-38-29 16,-6 38 0-16,0 12-10 15,0 17 10-15,0 16 25 16,0 7-5-16,0 2-5 16,0 3 3-16,0-11 3 15,0-8-15-15,0-14-1 0,0-11-3 16,0-6 2-16,0-7 0 15,0 0 1-15,0 0-5 16,0 0-27-16,0 2-52 16,-2 1-186-16,0 2-376 15</inkml:trace>
  <inkml:trace contextRef="#ctx0" brushRef="#br0" timeOffset="-149310.95">4745 14034 262 0,'0'0'220'0,"0"0"-163"16,0 0 34-16,0 0 72 16,0 0-16-16,0 0-3 15,-2-1-12-15,2-17-60 16,0-3-48-16,6 2 2 15,13 1-9-15,-1 2-15 16,3 7-4-16,2 9 2 16,0 0-2-16,-1 0 1 15,-7 16-1-15,-4 7-1 16,-8-2 1-16,-3 2-2 16,0 5-4-16,-10-5 8 0,-11 7 0 15,-4-1 8 1,-2-3-3-16,5 0-3 0,1-8 2 15,8-4 0-15,7-6-4 16,4-4 0-16,2-4 1 16,0 0 2-16,0 0 15 15,6 0-12-15,21 0 15 16,11-4 5-16,7-10-17 16,-5 6-9-16,-7 2-9 15,-8 6-37-15,-12 0-57 16,-7 18-145-16,-4 10-78 15,-2 4-328-15</inkml:trace>
  <inkml:trace contextRef="#ctx0" brushRef="#br0" timeOffset="-149085.08">4890 14645 707 0,'0'0'392'0,"0"0"-209"16,0 0-71-16,0 0-59 15,0 0-31-15,0 0-15 16,0-35-7-16,0 35-15 0,0 0-47 16,0 23-177-1,-4 16-113-15,-3-3-208 0</inkml:trace>
  <inkml:trace contextRef="#ctx0" brushRef="#br0" timeOffset="-148951.15">4870 14950 788 0,'0'0'257'0,"0"0"-242"16,0 0-6-16,0 0-9 15,0 0 0-15,0 0-181 16,-49 163-161-16</inkml:trace>
  <inkml:trace contextRef="#ctx0" brushRef="#br0" timeOffset="-148807.24">4897 15468 123 0,'0'0'78'16,"0"0"-68"-16,0 0-10 15,0 0-201-15</inkml:trace>
  <inkml:trace contextRef="#ctx0" brushRef="#br0" timeOffset="-147751.58">4520 16378 113 0,'0'0'280'15,"0"0"-165"-15,0 0-3 16,0 0-33-16,0 0 5 15,0 0-22-15,11-32-37 16,-11 32-7-16,0 0 8 16,0 0 6-16,0 0-6 15,0 0-10-15,0 0-16 16,-4 7 0-16,-5 10 17 16,-3 5 18-16,6 1-8 0,2-5-19 15,4-2-3-15,0-6-5 16,0-2 7-16,0 2-6 15,8-2 10-15,8 2-1 16,5 3 2-16,2 4-7 16,4 1-5-16,-4 5 1 15,-5-6-1-15,-7-2 0 16,-11-1-7-16,0-2 6 16,0-3 1-16,-2-1 31 15,-17 2-12-15,-5-2 10 16,-7-4-13-16,-3-2 4 15,1-2-13-15,4 0 2 16,7 0-4-16,6 0-1 16,10 0-4-16,6-9-73 15,0-10-54-15,17-3-132 0,8 0-154 16</inkml:trace>
  <inkml:trace contextRef="#ctx0" brushRef="#br0" timeOffset="-147532.71">4516 16427 594 0,'0'0'379'0,"0"0"-249"16,0 0-51-16,0 0-37 0,0 0 24 16,0 0-58-1,0 0 5-15,131-39-12 0,-106 39 11 16,-8 0-12-16,-5 0 0 15,-6 0-57-15,-3 13-147 16,-3 5-66-16,0-6-269 16</inkml:trace>
  <inkml:trace contextRef="#ctx0" brushRef="#br0" timeOffset="-147112.42">4944 16445 216 0,'0'0'329'16,"0"0"-260"-16,0 0-26 0,0 0 20 15,0 0-27-15,0 0 0 16,-7-4 18-16,2 4 39 16,-4 0 13-16,-1 0-50 15,-6 0-32-15,1 9-18 16,-4 18-5-16,2 4-1 15,1 4 1-15,3-3 3 16,3 5 8-16,8-8-3 16,2-5-7-16,0-6-2 15,2-6 0-15,14-3 19 16,5-9-9-16,0 0 21 16,4-13 11-16,2-8-20 0,-7-8-3 15,-4 0-19-15,-10-8-12 16,-6 2 2-16,0 3-13 15,-6 1 12-15,-15 9 5 16,4 3-1-16,1 12-10 16,5 7 7-16,2 0-72 15,5 4-14-15,-1 22-26 16,5 0-143-16,0 2-173 16</inkml:trace>
  <inkml:trace contextRef="#ctx0" brushRef="#br0" timeOffset="-146873.33">5122 16575 376 0,'0'0'176'16,"0"0"-146"-16,0 0 1 15,0 0-3-15,0 0-28 16,0 0-3-16,3-14-19 16,-3 14-9-16,0 0-30 15,0 0 3-15,0 0 20 16,-5 5-166-16</inkml:trace>
  <inkml:trace contextRef="#ctx0" brushRef="#br0" timeOffset="-146311.56">5122 16575 212 0,'-4'4'207'0,"4"-4"-121"16,0 0 18-16,0 0-64 15,0 0-31-15,0 0 0 16,17-80-4-16,-17 72 23 16,0 2 57-16,0-2 17 15,0 4-11-15,0-2-8 16,0 6-26-16,0-5-11 15,0 5-5-15,0 0-28 16,0 0-13-16,0 0-1 16,0 0-12-16,0 0 2 0,0 15 10 15,0 7 1-15,0 6 5 16,0 6 0-16,0-2 5 16,0-1-2-16,0-4-2 15,0-5-4-15,0-9 2 16,0-8 1-16,0-5-5 15,0 0 17-15,0 0 22 16,19-18 19-16,5-10-39 16,7-12-17-16,1 1-2 15,-7-2 0-15,0 3-25 16,-9 10 9-16,-7 5-13 16,-5 10-5-16,-4 5-19 0,0 2 7 15,0 6-5-15,0 0-34 16,0 0-39-16,0 10 78 15,-15 4 45-15,-5 3 1 16,5 2-3-16,1-1 6 16,9-2-2-16,5 1 7 15,0 3 10-15,0-3 15 16,13 1 11-16,8 0 13 16,-3-4-10-16,-1-2-19 15,-1-4-8-15,-7-2-20 16,-3-2-4-16,-6-4-176 15,0 0-406-15</inkml:trace>
  <inkml:trace contextRef="#ctx0" brushRef="#br0" timeOffset="-146188.65">5590 16619 369 0,'0'0'107'0,"0"0"-107"15</inkml:trace>
  <inkml:trace contextRef="#ctx0" brushRef="#br0" timeOffset="-144329.28">5914 12709 199 0,'0'0'173'0,"0"0"-58"0,0 0-68 16,0 0-47-16,0 0-14 16,0 0 14-16,8 58 18 15,6-32-18-15,-5-5-204 16</inkml:trace>
  <inkml:trace contextRef="#ctx0" brushRef="#br0" timeOffset="-143010.84">8140 12230 43 0,'0'0'204'0,"0"0"-98"15,0 0-24-15,0 0 28 16,0 0-52-16,0 0-31 16,16 0-2-16,13 0 54 15,9-9-29-15,2 2-7 16,-5 1-20-16,-1-1-9 16,-8 2-14-16,-7 0 7 15,-9 1-6-15,-2 3-1 16,-8-1-10-16,0 2-53 15,0 0-30-15,0 0-7 16,-12 0 42-16,-5 0 55 16,-3 0 5-16,1 0-2 0,2 0 8 15,5 0 5-15,4 0 34 16,3-2 20-16,3 2-6 16,2 0-32-16,0 0-29 15,0 16-20-15,0 21 20 16,0 16 47-16,0 10-13 15,0-2-2-15,2-1-2 16,-2-10-20-16,0-10 0 16,0-9-6-16,-10-7 9 15,-9-10 20-15,-1-8 19 16,-2-6 2-16,-5 0 9 0,3-4-12 16,-1-16-7-1,5 0-4-15,5 2-8 0,4 4-19 16,1 3-1-16,8 8-11 15,0 1-2-15,2 2-11 16,0 0-37-16,6 0-91 16,21 0-87-16,7 0-14 15,1 0-66-15</inkml:trace>
  <inkml:trace contextRef="#ctx0" brushRef="#br0" timeOffset="-141775.81">8626 12410 116 0,'0'0'144'15,"0"0"-24"-15,0 0-35 16,0 0-65-16,0 0 1 16,0 0 0-16,0 14 17 15,0-8-5-15,0-2-17 16,0-2 0-16,0 1-10 16,0-3 2-16,0 0 1 0,0 0 19 15,0 0 21-15,0 0 5 16,0 0 3-16,0-3-8 15,0-7-39-15,0-2 2 16,0 0-7-16,0-2 9 16,0 2-13-16,0-1 7 15,0 1-7-15,-4 3 3 16,0 1-3-16,-3 2 5 16,-3 3 0-16,4 0-1 15,-5 1-5-15,-1 2-22 16,-1 0 21-16,1 0 2 15,-5 14 7-15,1 3-6 16,1 4-1-16,-1 5 8 0,3 6-7 16,0 0 7-16,6-2-8 15,5 0-1-15,2-5-2 16,0-1 2-16,0-6-11 16,0-6 11-16,14-3-22 15,-1-6 22-15,3-3 18 16,3 0 10-16,4-10-17 15,-1-18-11-15,5-6-28 16,-5-3-11-16,-2 0 1 16,-4 0 38-16,-7 7 2 15,-3 8 4-15,-4 10 17 16,-2 4 18-16,0 8 11 16,0 0-33-16,0 0-19 15,0 0-20-15,0 0 4 0,0 10 16 16,0 10 5-16,0 4 11 15,0 3-7-15,0 1 9 16,0 2-4-16,0-2-4 16,0-3-2-16,0-2 2 15,7-9-5-15,2-5-5 16,0-9 0-16,4 0 5 16,3 0 18-16,-1-23-4 15,-1-3-8-15,-1-5-7 16,1 5-1-16,-3 0-2 15,1 5 4-15,-2 4-5 16,3 3 3-16,-1 4-3 16,-3 5 0-16,-1 5-10 0,0 0 9 15,0 0-10-15,1 12 11 16,2 11 19-16,-2 5-3 16,-2-1-1-16,-3-3-1 15,-2-6-5-15,0-6-2 16,-2-5-5-16,0-3 4 15,0-1-6-15,0 1-1 16,0-4-3-16,0 0 4 16,0 0-12-16,0 0 12 15,12-21 0-15,8-13-44 16,4-3 16-16,3-1 27 16,0 4 1-16,-4 5 5 0,-6 9 10 15,-5 11 18-15,-8 2-16 16,-2 7 3-16,-2 0-15 15,0 0-5-15,2 0-9 16,3 9 6-16,-1 6 3 16,5 7 7-16,-2 2 1 15,-1 2-1-15,1 1-2 16,-1-4-1-16,4 0-2 16,-1-9-1-16,-1-6-2 15,4-7 1-15,1-1 0 16,7 0 24-16,4-7 6 15,3-16-24-15,0-1-6 16,-2 2-4-16,-1 2-76 0,1 3-166 16,-8 3-396-16</inkml:trace>
  <inkml:trace contextRef="#ctx0" brushRef="#br0" timeOffset="-140430.15">9587 12247 150 0,'0'0'194'0,"0"0"-72"15,0 0-1-15,0 0-22 0,0 0-30 16,0 0-20-16,0 0-11 15,0-12-7-15,0 12-7 16,0 0-18-16,-4 0-2 16,-6 0 16-16,2 0-1 15,1 0-13-15,1 0 0 16,4 0 3-16,-2-7 3 16,4-5 0-16,0-3-9 15,0-2-3-15,10-1-15 16,15-2 10-16,-1 5 4 15,5 3 1-15,2 8 4 16,-2 4-3-16,0 0-1 16,-5 2 0-16,-1 17 0 0,-8 0-1 15,-7 6 1-15,-6 3-5 16,-2 2 2-16,0 4 3 16,-25-1 9-16,-6 1-9 15,-5-1 3-15,-2 1 11 16,2-4 10-16,9-9 9 15,12-10-10-15,9-4 17 16,6-7-12-16,0 0 24 16,0 0-4-16,11 0 9 15,18-7-6-15,4-6-27 16,7 1-7-16,-2 3-12 16,-4 5-2-16,-3 0 1 0,-4 4-8 15,-6 0-18 1,4 0-39-16,-2-2-111 0,-3-4-41 15,-5-3-165-15</inkml:trace>
  <inkml:trace contextRef="#ctx0" brushRef="#br0" timeOffset="-140055.37">10013 12302 256 0,'0'0'242'0,"0"0"-118"15,0 0 17-15,0 0-34 16,0 0-17-16,0 0-31 15,0-44-12-15,0 44-34 16,-2 0-13-16,-12 9 0 16,-5 17 1-16,0 3 6 0,4 3 0 15,1 4-5-15,6-2 0 16,8-1 1-16,0-7-3 16,0-6-7-16,6-10 7 15,19-10 8-15,10 0 16 16,1-26-4-16,-1-11-8 15,-6-7-12-15,-10-2-3 16,-15 0 3-16,-4 4-1 16,0 5 2-16,-13 8-1 15,-7 10 15-15,-3 14 12 16,4 5-18-16,-4 0-6 16,0 9-6-16,3 16-1 15,5 3 0-15,8 1 3 0,7 3-51 16,0-3-80-16,5-5-163 15,17-10-238-15</inkml:trace>
  <inkml:trace contextRef="#ctx0" brushRef="#br0" timeOffset="-139770.45">10347 12150 415 0,'0'0'299'16,"0"0"-133"-16,0 0-46 0,0 0-23 16,0 0-56-16,0 0-41 15,18-27-3-15,-9 33 3 16,2 20 4-16,-2 8 8 16,0 12 1-16,-7-1-3 15,-2 1-3-15,0 2-7 16,0-1 2-16,-6-6 1 15,-8-6-2-15,8-11-1 16,3-10-62-16,3-8-57 16,0-6-136-16,15-11-93 15</inkml:trace>
  <inkml:trace contextRef="#ctx0" brushRef="#br0" timeOffset="-139381.75">10537 12160 546 0,'0'0'297'16,"0"0"-231"-16,0 0-66 16,0 0 0-16,0 0 12 15,0 0-3-15,111 78-1 16,-88-66-4-16,-8-4 2 16,-6-6-5-16,-7-2 3 15,-2 0 6-15,0 0 16 16,0-4 29-16,0-17-39 15,5 2-13-15,-3-3 0 16,3 4-2-16,-1 4 3 0,-2 3-4 16,0 7 3-16,0 4 0 15,-2 0 10-15,3 0-13 16,-1 0-17 0,0 19 7-16,0 9 10 0,0 8 12 15,1 4 0-15,-3 4-5 16,0-2-3-16,0-1 0 15,0-6-4-15,0-5 6 16,0-7-6-16,0-9-70 16,0-7-46-16,0-5-84 15,0-2-98-15,-7 0-103 16</inkml:trace>
  <inkml:trace contextRef="#ctx0" brushRef="#br0" timeOffset="-139223.9">10559 12402 797 0,'0'0'236'0,"0"0"-93"16,0 0-57-16,0 0-81 15,0 0 18-15,0 0-15 16,114-14-8-16,-49 9-11 16,-1-6-115-16,3-3-280 15</inkml:trace>
  <inkml:trace contextRef="#ctx0" brushRef="#br0" timeOffset="-138535.08">11801 12314 23 0,'0'0'187'0,"0"0"44"16,0 0-52-16,0 0 3 0,0 0-49 16,0 0-36-16,-83 0 11 15,83 0-33-15,0 0-59 16,31 0-7-16,21-14 41 15,19 0-41-15,9 1-3 16,10 4-1-16,-1 5 1 16,-7 4-2-16,-12 0-4 15,-22 0 3-15,-19 0 0 16,-13 0 1-16,-12 0-2 16,-4 0 1-16,0 0-1 0,0 0 7 15,0 0 15-15,0 0-22 16,0 0-2-16,0 0-11 15,0 0-19-15,0 0-138 16,7 6-152-16,33-6-523 16</inkml:trace>
  <inkml:trace contextRef="#ctx0" brushRef="#br0" timeOffset="-137695.53">13225 11959 39 0,'0'0'237'0,"0"0"-28"15,0 0-3-15,0 0-74 16,0 0-15-16,0 0-30 16,5-52-13-16,-3 52-22 15,-2 0-14-15,2 0-16 16,0 0-9-16,-2 0-13 16,2 0-6-16,-2 16 6 15,2 12 8-15,-2 9 20 16,0 6-12-16,0 1-9 15,0 4-3-15,-2-5 7 16,-6-9-6-16,3-8-4 0,3-10 2 16,2-8-2-16,0-4 0 15,0-2-1-15,0-2-4 16,0 0-15 0,0 0-16-16,0-6-3 0,0-16-94 15,0-6 13-15,0-9-22 16,0-7-46-16,0-6-49 15,0-2 90-15,0-1 101 16,0 4 45-16,-5 11 180 16,-2 12 47-16,3 9-53 15,2 12-32-15,2 2-34 16,0 3-43-16,0 0-65 16,2 0-21-16,25 7 21 15,11 13 23-15,9 4-5 0,7 4-5 16,-6 2-3-16,-5 2-3 15,-15 4 4-15,-14 0-11 16,-14 5-8-16,-2-2 8 16,-31 0 5-16,-15-1 24 15,-5-8-2-15,0-4 10 16,-1-6-17-16,14-6-14 16,9-7 2-16,13-2-8 15,11-5-2-15,7 0-94 16,0 0-45-16,0-10-312 15</inkml:trace>
  <inkml:trace contextRef="#ctx0" brushRef="#br0" timeOffset="-136855.81">13581 12089 422 0,'0'0'136'0,"0"0"-67"16,0 0-12-16,0 0-30 16,0 0 2-16,0 0-26 15,0 0 7-15,168-93-6 16,-157 80 2-16,-4 6 2 16,-2-2-2-16,-5-1 30 15,0 4 4-15,0-1-40 0,0 2-8 16,-10 3 6-16,-1 0-2 15,-2 2 8-15,-3 0 5 16,3 0-9-16,-3 0 0 16,1 15 0-16,-1 4 8 15,1 8 13-15,-1 4 8 16,5 11-1-16,1 4 16 16,8 5 3-16,2-5 2 15,0-8-9-15,14-8-6 16,15-14 0-16,7-12 11 15,3-4-10-15,7-12-5 16,0-20-15-16,-5-8-15 16,-6-4-2-16,-8 0-28 0,-10 1-3 15,-3 6 12-15,-7 6 3 16,1 7 17 0,-1 10 0-16,2 6 1 0,0 6-9 15,4 2-8-15,1 0 7 16,-1 7 5-16,3 6 2 15,-5 3-1-15,-1 1 4 16,-2-5-2-16,-4-3 2 16,-2-1-1-16,-2-2-2 15,0-4-2-15,0 0 5 16,0-2 0-16,0 0 0 16,0 0-2-16,0 0-8 15,0 0 10-15,-2-10 13 0,-6-6-7 16,-2-2-9-16,3 0 6 15,1 2 0-15,0 4-2 16,-4 3 4-16,1 2-10 16,1 5-3-16,-4 2-10 15,-1 0 5-15,2 0 8 16,-1 12 2-16,6 6-1 16,-1 7 4-16,7 2 27 15,0 7 2-15,0 1 7 16,0-1-3-16,13-2 3 15,8-6-13-15,-4-4 4 16,-1-10-11-16,-3-4-6 16,-8-8-1-16,4 0-7 0,6 0-1 15,8-24-1-15,8-10-43 16,0-5-84-16,2-2-117 16,-4-2-180-16</inkml:trace>
  <inkml:trace contextRef="#ctx0" brushRef="#br0" timeOffset="-134005.74">14630 11918 189 0,'0'0'126'15,"0"0"-27"-15,0 0-28 16,0 0-34-16,0 0-15 16,0 0-11-16,0 0-4 15,0 3 21-15,0-3 15 16,0 0 18-16,-5 0 2 16,-1 0 5-16,0 0-28 15,0 0-25-15,4-8 27 16,2-7-7-16,0 0-18 15,0-1-6-15,0 0-5 0,18 2-12 16,1 2 4-16,4 4 0 16,4 2 2-1,-2 6-10-15,-3 0 10 0,-7 0 0 16,-2 6 5-16,-1 11-10 16,-8 9 10-16,-4 3-7 15,0 7 7-15,0 4-5 16,-20 0 6-16,-9 1-5 15,-5-5 11-15,-1-3 4 16,2-7-4-16,8-5 4 16,8-10 8-16,11-4 13 15,6-7 3-15,0 0 42 16,0 0-37-16,21 0-4 0,12 0 3 16,14-14-2-1,0-2-22-15,-4-1-10 0,-6 3-3 16,-6 7-7-16,-6 0 3 15,-8 3-3-15,-5 3-1 16,-5-2-9-16,-3 3-37 16,2 0-40-16,2 0-128 15,-4-8-136-15,1-6-321 16</inkml:trace>
  <inkml:trace contextRef="#ctx0" brushRef="#br0" timeOffset="-133598.96">15128 11872 408 0,'0'0'259'0,"0"0"-141"15,0 0-12-15,0 0-35 16,0 0-28-16,0 0-8 16,0-26-15-16,0 26-14 15,-6 0-5-15,-7 0 17 16,-5 0-7-16,-7 14-7 15,6 15-2-15,-2 7 7 16,10 6-4-16,6 1-3 16,5-7 1-16,0-4 2 15,14-9-5-15,11-10 0 16,6-12 3-16,7-1 23 16,-1-11 2-16,2-20-17 15,-11-8-2-15,-8-6-9 16,-11-3-5-16,-9 4-8 0,0 10-6 15,-11 8 13-15,-16 12-15 16,-4 8 10-16,0 6 11 16,-2 0 17-16,4 6-17 15,6 11-7-15,10 6 4 16,11 1-10-16,2 0-81 16,11-5-186-16,18-8-246 15</inkml:trace>
  <inkml:trace contextRef="#ctx0" brushRef="#br0" timeOffset="-133315.12">15394 11802 579 0,'0'0'224'0,"0"0"-105"15,0 0-53-15,0 0-24 16,0 0 0-16,0 0 3 15,60-65-7-15,-58 65-6 16,0 0-22-16,-2 3 0 16,0 25-10-16,0 18 19 15,0 12 7-15,0 0-17 16,0 3-7-16,0-9 5 16,0-8-1-16,0-12-6 15,0-8-33-15,3-12-102 0,1-12-21 16,6 0-176-16,0-15-113 15</inkml:trace>
  <inkml:trace contextRef="#ctx0" brushRef="#br0" timeOffset="-132909.35">15641 11717 621 0,'0'0'282'15,"0"0"-116"-15,0 0-81 16,0 0-78-16,0 0-7 15,0 0 0-15,41-14 10 16,-19 19-2-16,-2-1 1 0,-2-2-8 16,-3-2 6-16,-1 0 0 15,-1 0-1-15,0 0 0 16,1-9 2-16,-3-6-7 16,-3 1 0-16,0 0 2 15,-4 0-2-15,-2 4 4 16,1 2-2-16,-1 4-3 15,-2 4 15-15,0 0-1 16,0 0-14-16,0 0-2 16,0 14-13-16,0 19 15 15,0 15 12-15,0 7 4 16,-7 6-5-16,-1 0-1 16,-4 0-4-16,-1-5-4 0,-1-7 4 15,3-13-1 1,5-13-2-16,-1-8-3 0,4-7-26 15,1-7-48-15,2-1-59 16,0 0-23-16,0-16-277 16</inkml:trace>
  <inkml:trace contextRef="#ctx0" brushRef="#br0" timeOffset="-132731.46">15554 11967 841 0,'0'0'214'16,"0"0"-127"-16,0 0-39 16,0 0-47-1,0 0 34-15,0 0-5 0,0 0-30 16,297-34-53-16,-235 14-327 16</inkml:trace>
  <inkml:trace contextRef="#ctx0" brushRef="#br0" timeOffset="-128640.86">9692 13062 41 0,'0'0'114'15,"0"0"-15"-15,0 0 11 16,0 0-27-16,0 0 4 15,0 0 14-15,0 0-19 0,0-7-24 16,0 7-15-16,0 0-9 16,0 0-21-16,0 0-2 15,0 0-11-15,0 0-3 16,0 0 3-16,0 0 1 16,0 0 10-16,0 0-4 15,0 0 1-15,0 0-3 16,0 0 1-16,0 0 8 15,0 0-11-15,0 0 3 16,0 0 9-16,0 0 6 16,0-3 7-16,0 3-15 15,0-2 6-15,0 2-5 16,0 0 11-16,0 0-20 0,0 0-2 16,0 0-2-1,0 0 0-15,0 0 1 0,0 0-1 16,0 0 4-16,0 0-10 15,0 0 0-15,0 0 5 16,0 0 2-16,0 0 4 16,0 0-4-16,0 0 3 15,0 0-4-15,0 0 1 16,0 0-2-16,0 0 0 16,0 0 6-16,0 0-6 15,0 0 0-15,0-2-4 16,0-3 4-16,0 0 1 15,0-4 2-15,0 4-5 16,2-2 2-16,0 6-2 0,0-3-70 16,-2 1-44-16,0 0-206 15</inkml:trace>
  <inkml:trace contextRef="#ctx0" brushRef="#br0" timeOffset="-128130.3">9683 13034 255 0,'0'0'290'0,"0"0"-156"16,0 0-65-16,0 0-66 16,0 0-3-16,0 0-43 15,9 12-80-15,-5-3-179 16</inkml:trace>
  <inkml:trace contextRef="#ctx0" brushRef="#br0" timeOffset="-126715.9">9741 13052 0 0,'0'0'132'15,"0"0"-70"-15,0 0-12 16,0 0 46-16,0 0-35 15,0 0 33-15,0-38-13 16,0 38-28-16,0-2-11 0,0 2-28 16,0 0 2-16,0 0-13 15,0 0-3-15,0 0-13 16,-2 2 13-16,-5 10 0 16,0 0 4-16,0-4-1 15,5-2 5-15,0-3-4 16,2-3 4-16,0 0-1 15,0 0 11-15,0 0-7 16,0 0 11-16,0-9 9 16,0-8-31-16,0 2-12 15,0 3 6-15,0 0 6 16,2 6 23-16,-2 2-12 16,0 2 12-16,0 2-23 0,0 0-7 15,0 0-21 1,0 4 13-16,-6 16 15 0,-8 2 16 15,-1 4-13-15,1 2 10 16,3-5-2-16,5-2 3 16,1-5-12-16,5-6-2 15,0-2-16-15,11-2-2 16,18-2 18-16,7 1 51 16,7-2-12-16,-4 3-11 15,-7 3-18-15,-12-4-10 16,-11 6 0-16,-9-4-17 15,0 3 3-15,0 2 14 16,-23 3 4-16,-8 2 8 0,-5 0 15 16,3-3-6-16,4-4-20 15,4-6 10-15,5-3-9 16,7-1-2-16,2 0-6 16,7-7-57-16,4-14-139 15,0-2-193-15</inkml:trace>
  <inkml:trace contextRef="#ctx0" brushRef="#br0" timeOffset="-126525.02">9747 12966 684 0,'0'0'170'0,"0"0"-63"15,0 0-54-15,0 0-46 0,0 0 12 16,0 0 9-16,154-16-19 15,-125 16-9-15,-8 9-22 16,-8 3-95-16,-7 1-132 16,-3-1-92-16</inkml:trace>
  <inkml:trace contextRef="#ctx0" brushRef="#br0" timeOffset="-125836.02">10113 12992 363 0,'0'0'171'0,"0"0"-11"15,0 0-58-15,0 0 11 16,0 0-38-16,0 0-75 0,4-14-12 16,-4 14-2-16,-2 18 14 15,-9 8 22-15,1 4-13 16,-6 2 2-16,3 5 3 16,1-2 8-16,8-2-5 15,4-5-9-15,0-6-5 16,0-7 2-16,10-4 3 15,13-8 30-15,2-3-23 16,4 0 15-16,-3-14-15 16,-1-8 3-16,-5-2-17 15,-7-5-1-15,-6-3-66 16,-7-2 37-16,0-4-13 16,0 6 39-16,-11 5-6 0,-3 8 9 15,3 6 30 1,5 5 7-16,3 8-12 0,3-2 11 15,0 2-10-15,0 0-26 16,0 0-8-16,0 0-8 16,3 0 16-16,16 0 0 15,13 0 9-15,8 0 5 16,2 0-6-16,-2 0-3 16,-7 0-5-16,-3 0-10 15,-10 0-2-15,-9 0 10 16,-7 0 1-16,-1 0-4 15,-3 0-2-15,0 4-13 0,0 10 18 16,0 8 2 0,0 4 28-16,0 2-21 0,0-2 3 15,2-4-2-15,9-2-4 16,2-6-2-16,5-5 11 16,3-6-13-16,2-3 3 15,4 0 15-15,-2-14 4 16,-5-12-15-16,-7-6 7 15,-11-8-6-15,-2-4-8 16,-4 4-7-16,-21 6-2 16,-4 11 2-16,4 14 3 15,-7 9 4-15,-2 0-5 16,1 32 5-16,-3 16-2 0,1 15-57 16,6 8-90-1,6 1-103-15,12-9-456 0</inkml:trace>
  <inkml:trace contextRef="#ctx0" brushRef="#br0" timeOffset="-125079.41">9783 13647 546 0,'0'0'259'0,"0"0"-112"16,0 0-51-16,0 0-6 15,0 0-56-15,0 0-29 16,20-21 11-16,9 14-1 15,0 3-7-15,-4 1-4 0,-3-2 3 16,0 2-7 0,-1-1 0-16,-2-3-41 0,1-1 2 15,-6 1 7-15,-3-2 7 16,-7-3 25-16,-4 6 6 16,0 1 4-16,0 0 2 15,0 3 22-15,0 2 2 16,0 0-27-16,0 0-9 15,0 4-6-15,-2 26 3 16,-6 12 3-16,-4 11 13 16,1 5-4-16,3-5-4 15,0-2-4-15,2-9 2 16,1-10-2-16,1-10-1 16,0-9-47-16,-1-11-59 15,0-2-65-15,3 0-97 0,0-15-249 16</inkml:trace>
  <inkml:trace contextRef="#ctx0" brushRef="#br0" timeOffset="-124802.85">9970 13733 0 0,'0'0'529'0,"0"0"-407"15,0 0-96-15,0 0-22 16,0 0 3-16,0 0-6 15,-67-5 1-15,67 5 5 16,0 0 74-16,0 0 32 0,16-2-11 16,9-12-49-16,9-4-40 15,-1 4 11-15,2 2-18 16,3 3 2-16,-5 5-7 16,-4 4 1-16,-2 0-2 15,-6 0-7-15,-2 0-87 16,-1-4-58-16,1-4-108 15,-2 1-7-15,-1-3-16 16</inkml:trace>
  <inkml:trace contextRef="#ctx0" brushRef="#br0" timeOffset="-124157.73">10300 13614 75 0,'0'0'167'0,"0"0"-43"16,0 0-12-16,0 0-2 16,0 0 45-16,0 0-27 0,2-2-28 15,-2 2-30-15,0 0 0 16,0 0-29-16,0 0-41 15,0 10-10-15,0 15 10 16,0 12 11-16,0-3-2 16,0 2-4-16,0-6 0 15,10-4 5-15,3-4 12 16,1-8-8-16,-3-4-14 16,-3-6 2-16,4-4-2 15,3 0 9-15,5-14 15 16,0-14-15-16,-2-6-9 15,-9 0-31-15,-9 0-25 0,0 4-1 16,-9 6 31 0,-13 8 8-16,2 3 18 0,2 7 29 15,5 5 8-15,5 1 6 16,6 0-8-16,2 0-32 16,0 0-3-16,0 0-17 15,10 0 17-15,7 0 0 16,10 0 11-16,6 0 0 15,1 0 3-15,4 0-3 16,2-4-5-16,0-6 2 16,-2-2-8-16,-7 1-7 15,-11 4-12-15,-6 3 16 16,-12 1 3-16,-2 3 1 0,0 0-1 16,0 0-13-1,0 0-3-15,0 17 9 0,-2 8 7 16,-1 5 8-16,3 0 0 15,0-2-6-15,7-5 0 16,15-7 3-16,3-8-1 16,-3-4 12-16,3-4 7 15,-8 0 0-15,1-23-1 16,-7-6-12-16,-9-3 1 16,-2-2-7-16,0 1-1 15,-13 10-3-15,-13 10-3 16,-6 8 2-16,-10 5 1 15,-9 23-6-15,-11 30 4 16,-7 19-72-16,-3 14-104 0,9 2-137 16</inkml:trace>
  <inkml:trace contextRef="#ctx0" brushRef="#br0" timeOffset="-123881.84">10238 14444 364 0,'0'0'641'15,"0"0"-527"-15,0 0-83 16,0 0-31-16,0 0-21 16,0 0-178-16,-7 11 22 15,7 5-307-15</inkml:trace>
  <inkml:trace contextRef="#ctx0" brushRef="#br0" timeOffset="-123734.92">10220 14904 769 0,'0'0'329'0,"0"0"-280"15,0 0-35-15,0 0-14 16,0 0-155-16,0 0-310 16</inkml:trace>
  <inkml:trace contextRef="#ctx0" brushRef="#br0" timeOffset="-123587.02">10250 15212 544 0,'0'0'564'16,"0"0"-470"-16,0 0-51 16,0 0-25-16,0 0-18 15,0 0-232-15,0 0-306 0</inkml:trace>
  <inkml:trace contextRef="#ctx0" brushRef="#br0" timeOffset="-122417.29">9895 16048 173 0,'0'0'159'0,"0"0"-128"16,0 0 16-16,0 0 40 15,0 0-26-15,0 0 2 16,24-12-10-16,-21 2 27 16,-3-3-9-16,0-2-37 15,0-2-3-15,0-1-19 16,0 0-12-16,0 5-2 16,-9-1-7-16,-7 5 5 15,-2 6-3-15,0-2 7 16,0 5 8-16,1 0 11 15,1 0-16-15,5 8-3 16,1 3-1-16,10 6-2 0,0 3 3 16,0 9 1-16,0-2 3 15,17 8 0-15,3 1 2 16,1 0 14-16,0-2 17 16,-1-2-2-16,-7-10-20 15,-8-7-2-15,-5-8 14 16,0-2-16-16,0 0 15 15,-9-1 14-15,-11 1-16 16,-4-5-2-16,-3 0-14 16,0 0 4-16,5 0 1 15,1-5 1-15,10-13 8 16,9-4 7-16,2-8-19 16,0 1-6-16,23-4 8 0,6 5-10 15,2 6 0-15,0 4-2 16,5 3-10-16,-1 3-68 15,3 3-51-15,-3 4-55 16,-6 2-146-16</inkml:trace>
  <inkml:trace contextRef="#ctx0" brushRef="#br0" timeOffset="-121743.52">10162 16000 432 0,'0'0'184'0,"0"0"-36"16,0 0-44-16,0 0-13 15,0 0-13-15,0 0-2 0,5-20-27 16,-5 20-21 0,0 0-27-16,-5 0 11 0,-8 15-10 15,0 12-2-15,4-1 0 16,-1 10 3-16,6 4 1 16,4 4-2-16,0-8 8 15,0 0-8-15,14-14 0 16,8-12-1-16,9-10 10 15,5 0 2-15,0-14 3 16,-1-14-5-16,-10-8-11 16,-12 2-8-16,-11 7-6 15,-2-4 3-15,-2 9 9 16,-21 4-4-16,-3 0 6 16,2 8 3-16,1 2 14 15,7-1-10-15,7 8-3 0,5 1 6 16,4 0-10-16,0 0-1 15,0 0-22-15,0 0 12 16,25 0 11-16,10 6 1 16,15-2 5-16,10-4-1 15,0 0-5-15,-7 0-20 16,-8 0 20-16,-14 0-2 16,-10 0 2-16,-11 0 0 15,-5 0 1-15,-5 0-2 16,0 0-2-16,0 8-19 15,-15 12 22-15,-8 10 18 16,-4 6 1-16,7 9-11 0,5-2-4 16,5-2 4-16,10-6-5 15,0-8-3-15,5-9 0 16,24-8 4-16,11-10 6 16,4 0-1-16,4-14 12 15,-9-13-10-15,-12-9-2 16,-14-3-5-16,-13-2 7 15,0 1-6-15,-31 0 15 16,-5 4 1-16,1 10-9 16,4 8-6-16,4 8-6 15,10 10-3-15,3 0-52 16,7 0-148-16,7 17-296 16</inkml:trace>
  <inkml:trace contextRef="#ctx0" brushRef="#br0" timeOffset="-119437.2">17737 11530 440 0,'0'0'195'0,"0"0"-25"0,0 0-40 15,0 0-19-15,0 0 7 16,0 0-38-16,0 0-16 16,7-45-21-16,-7 45-12 15,0 0-6-15,0 0-13 16,0 0-5-16,0 0-7 15,0 0-7-15,4 19-3 16,1 13 5-16,-3 8 5 16,0-1 3-16,-2 5 2 15,0-9 0-15,0 0-1 16,0-10-4-16,0-3-4 16,0-9-19-16,0-4-25 0,0-5-24 15,0-1-73 1,0-3-37-16,0 0-77 0,0-14-275 15</inkml:trace>
  <inkml:trace contextRef="#ctx0" brushRef="#br0" timeOffset="-119271.16">17748 11416 620 0,'0'0'210'15,"0"0"-71"-15,0 0-24 16,0 0-90-16,0 0-18 15,0 0-7-15,78-132 0 0,-37 129-46 16,-8 3-65 0,-6 8-111-16,-10 14-122 0</inkml:trace>
  <inkml:trace contextRef="#ctx0" brushRef="#br0" timeOffset="-119085.27">17795 11689 664 0,'0'0'215'0,"0"0"-169"16,0 0-46-16,0 0-26 15,0 0 26-15,0 0 29 16,97 7-10-16,-51-7-19 16,-2 0-20-16,-1-2-118 15,-10-10-107-15,-4-2-169 0</inkml:trace>
  <inkml:trace contextRef="#ctx0" brushRef="#br0" timeOffset="-118285.73">18091 11648 355 0,'0'0'170'16,"0"0"-75"-16,0 0-95 16,0 0 10-16,0 0 61 15,0 0 13-15,76 41-39 16,-56-40-23-16,-2-1-5 15,-5 0-1-15,-1 0 1 16,-6 0-4-16,-1-8-2 16,-5-3 1-16,0-1-12 0,0-3-4 15,-2-1-67-15,-14 2-30 16,-2 1 21-16,2 4 56 16,-1 9 11-16,-1 0 13 15,5 0 13-15,-1 21 54 16,5 2-7-16,5 9-19 15,4 0 3-15,0 3-14 16,0-5-18-16,11-4-8 16,7-5 1-16,3-2-4 15,-2-7 14-15,1-9-5 16,0-3-10-16,2-7-11 16,1-23-57-16,1-11-30 0,-4-5 38 15,-6-4 46-15,-4 0 14 16,-3 6 22-16,-5 4 52 15,0 10 40 1,-2 7-44-16,2 9 5 0,2 8-7 16,-4 3-25-16,2 3-38 15,-2 0-5-15,4 6-21 16,-2 23 21-16,0 8 38 16,-2 5-10-16,0 3-13 15,0-2-3-15,0 3-2 16,0-2-3-16,-6 0-1 15,-2-2-1-15,2-5 0 0,2-13 0 16,-1-7-4-16,5-12 1 16,0-1 2-16,0-4 0 15,0 0 5-15,0-9 2 16,15-16-11-16,2-8-19 16,1 6 9-16,-1 1-10 15,-1 4 1-15,-3 8 17 16,-1 4-8-16,-4 3-11 15,5 7 21-15,-1 0 2 16,-1 0-1-16,-2 4 0 16,-9 11-1-16,0 3 3 15,0 2-2-15,-9 0 8 16,-11 2 4-16,-2-3 10 0,-3-4-6 16,-2-1-8-1,3-6 1-15,-1-2-6 0,8-3-1 16,1-3 0-16,7 0-3 15,9 0-37-15,0 0-56 16,17-17-148-16,18-9-478 16</inkml:trace>
  <inkml:trace contextRef="#ctx0" brushRef="#br0" timeOffset="-117486.92">19068 11520 317 0,'0'0'129'15,"0"0"-58"-15,0 0-9 16,0 0 47-16,0 0-32 15,0 0-9-15,0 0-22 16,-13-69-40-16,13 60-3 16,8-3-1-16,5 4 5 15,-1 2 4-15,1 6-10 16,1 0-1-16,-1 0-2 16,-5 6-3-16,0 11 5 0,-6 8 0 15,-2 1 1-15,0 6 22 16,-2 1 1-16,-19-2 6 15,-3 4 17 1,-3 0 16-16,-6 2-1 0,-1-1-10 16,3-4 0-16,8-8-10 15,13-11-12-15,8-2-12 16,2-8-7-16,0-3 10 16,4 0 8-16,29 0-13 15,12-7 26-15,8-9-31 16,5-5-11-16,0 1-18 15,2-2-19-15,-6-4-36 0,-12-1-24 16,-11 2-28-16,-10 1 11 16,-11 1 73-16,-4 4 41 15,-6 1 10-15,0 4 42 16,0 2 3-16,-10 4 2 16,-3 4 5-16,1 4-32 15,2 0-12-15,-3 0-13 16,-1 12 1-16,3 10-5 15,2 7 8-15,4 0-8 16,5 1-1-16,0-6-8 16,7-6 5-16,11-5 3 15,2-9 12-15,1-4 9 16,2 0-10-16,0-13 6 16,-3-13-6-16,-7-6-6 15,-6-3 3-15,-7-6-8 0,0 1-1 16,-13 5-2-16,-12 10 6 15,0 9-2-15,4 9 10 16,-2 7-9-16,3 2-2 16,2 23-4-16,7 8 2 15,11 8-11-15,0 1-77 16,14-4-131-16,15-8-184 16</inkml:trace>
  <inkml:trace contextRef="#ctx0" brushRef="#br0" timeOffset="-117232.95">19632 11454 112 0,'0'0'545'16,"0"0"-386"-16,0 0-24 16,0 0-35-16,0 0-46 15,0 0-42-15,40-40-8 16,-29 65 11-16,0 10 9 15,-4 8-4-15,-1 4-10 16,-1 4-2-16,-3 2-1 16,-2 0-3-16,0-9-4 15,0-8-22-15,5-8-97 16,4-17-7-16,4-11-174 16,3 0-191-16</inkml:trace>
  <inkml:trace contextRef="#ctx0" brushRef="#br0" timeOffset="-116805.89">20008 11368 53 0,'0'0'577'0,"0"0"-431"16,0 0-89-16,0 0-19 16,0 0-3-16,0 0-13 15,-149 59-3-15,132-38-7 16,5-5-12-16,12-2-1 15,0 2-6-15,2 0 7 0,21 3 30 16,1 2-17-16,5 5-10 16,-2 2 2-16,-2 3 0 15,-8-6-3-15,-10 1-2 16,-7-2 0-16,0 1 9 16,-27-4 66-16,-9-1-25 15,-4-3-17-15,5-9-13 16,10-7-7-16,9-1 12 15,16-9 31-15,0-21-33 16,10-8-14-16,21-7-2 16,0 0-7-16,0 2 4 15,-6 3-1-15,-12 10 0 16,-7 8 1-16,-6 4 0 16,0 8 1-16,0 3-5 15,-6 6-5-15,-7 1-3 0,-3 0 5 16,7 1-72-16,7 14-162 15,2-3-113-15</inkml:trace>
  <inkml:trace contextRef="#ctx0" brushRef="#br0" timeOffset="-116316.84">20506 11721 541 0,'0'0'293'0,"0"0"-101"0,0 0-24 15,0 0-105-15,0 0-41 16,0 0-21-16,140-45 7 16,-97 45-1-16,-8 0-1 15,-8 0-5-15,-5 0 8 16,-8 0-6-16,-4-3-2 16,-3 2 2-16,-3 0-6 15,-4 1-36-15,0 0-106 16,0 0-210-16,-17 0-339 15</inkml:trace>
  <inkml:trace contextRef="#ctx0" brushRef="#br0" timeOffset="-115717.08">21250 11165 387 0,'0'0'254'15,"0"0"-118"-15,0 0-45 16,0 0-9-16,0 0-20 15,0 0-17-15,0 0-12 16,143-40 19-16,-101 32-18 16,-2 1-15-16,-4-2-13 15,-9 4-3-15,-5-2-6 16,-8 3-23-16,-10 0-101 16,-2 4-36-16,-2-3-79 0,0 1-257 15</inkml:trace>
  <inkml:trace contextRef="#ctx0" brushRef="#br0" timeOffset="-115419.24">21447 11113 74 0,'0'0'144'16,"0"0"-38"-16,0 0-27 15,0 0-35-15,0 0 33 16,0 0-21-16,-8 212-1 16,26-147 44-16,-5-4-50 15,-3-4-2-15,-10-13-6 16,0-10-6-16,-2-10-7 15,-23-8 7-15,-2-7 17 0,-4-8-7 16,0-1 16 0,0 0-18-16,0-18 13 0,-1-6-18 15,8-1-1-15,1 2-11 16,8 3 2-16,5 5-24 16,6 10 7-16,2 3-1 15,2 2-10-15,0 0-22 16,0 0 13-16,18 7-122 15,4 11 83-15,5-4-144 16,-3-5-275-16</inkml:trace>
  <inkml:trace contextRef="#ctx0" brushRef="#br0" timeOffset="-114930.36">21497 11147 210 0,'0'0'225'0,"0"0"-41"16,0 0-42-16,0 0-17 15,0 0-43-15,0 0-35 16,5-12-20-16,-5 12-27 16,2 8-12-16,0 26-6 0,-2 15 18 15,0 14-7-15,0 9 2 16,0-1-141-16,-2-11-85 15,-3-16-228-15</inkml:trace>
  <inkml:trace contextRef="#ctx0" brushRef="#br0" timeOffset="-113716.99">21745 11436 4 0,'0'0'425'16,"0"0"-231"-16,0 0-60 16,0 0-17-16,0 0-19 15,0 0-41-15,-22-64-8 16,22 64-19-16,0 0 0 15,0 0-26-15,0 0-4 16,0 0-17-16,0 7 6 16,0 14 11-16,0 5 4 15,0 2 0-15,0 3 0 16,0-2-3-16,0-3 0 0,0-4-1 16,0-8-6-16,4-6-15 15,11-6 21-15,-1-2 11 16,1 0 11-16,4-10-22 15,-4-11-7-15,-1-2-26 16,-3-3 2-16,-7-2-12 16,0 1 24-16,-4 6 19 15,2 1 1-15,-2 6-1 16,3 6 5-16,0 3 15 16,-3 5-4-16,0 0-16 15,2 0-7-15,2 9-21 16,0 13 28-16,3 6 40 15,2 2-8-15,0-2-9 16,0-6 6-16,1-1-11 0,0-9-8 16,-3-7-1-1,3-5-2-15,2 0 5 0,5-8 5 16,8-24-6-16,0-8-11 16,0-10-21-16,-1-2-2 15,-7-3 8-15,0 4 12 16,-9 2 3-16,-6 6 0 15,-2 2 2-15,0 5 19 16,0 8 3-16,-8 8-8 16,-2 8 7-16,6 8-17 15,-1 4-3-15,5 0 6 16,0 0-7-16,0 0-2 16,0 0-7-16,0 13-12 0,0 10 14 15,0 9 5-15,0 6 2 16,0 4 5-16,0 6-4 15,0 2 2-15,0 2 4 16,0-1-9-16,0-7-1 16,0-12 1-16,0-11 2 15,0-9-2-15,0-12 0 16,0 0-5-16,0 0-6 16,0 0-1-16,9 0 12 15,7-9-8-15,2-8-14 16,0-8 11-16,-2 2 11 15,-3 7 0-15,-7 7 1 0,2 3 13 16,-6 6-3-16,-2 0-11 16,4 0-3-16,3 12-3 15,3 11 5-15,2 0 2 16,-1-1-1-16,2-6 5 16,3-4-2-16,-3-8-2 15,5-4 3-15,-2 0 5 16,1-10 1-16,0-13 7 15,-5-9-8-15,-1 0-8 16,1 1 0-16,-8 1 3 16,1 3-4-16,-1 12 0 15,-4 4 6-15,2 7-1 16,-2 4 15-16,0 0-20 16,2 0-1-16,4 8-15 0,-4 18 16 15,4 11 12-15,1 10 5 16,-1 11-4-16,2 13 3 15,-2 6-2-15,-4 8-6 16,-2 2-1-16,0 0-4 16,0-6 1-16,0-9 0 15,0-12-1-15,0-14 0 16,0-14-3-16,0-9-30 16,2-18-47-16,19-5-123 15,5-11-293-15</inkml:trace>
  <inkml:trace contextRef="#ctx0" brushRef="#br0" timeOffset="-113205.14">22993 11319 324 0,'0'0'191'15,"0"0"-110"-15,0 0 30 16,0 0-42-16,0 0-24 16,0 0-11-16,-31-79-20 0,31 60-9 15,7 3-3-15,8 2 0 16,1 5-1-16,-1 4 30 15,1 5-16-15,2 0-14 16,-2 0 15-16,-3 8-10 16,1 12-4-16,-8 1 4 15,-4 4-2-15,-2-1 2 16,0-2 9-16,-18 0 15 16,-6 5 14-16,-10-4-3 15,-2 4 0-15,-1-4-3 16,-1 2 1-16,7-7 1 15,11-6 15-15,9-8-17 0,11-4-1 16,0 0-5 0,0 0-11-16,27 0-13 0,10-4 20 15,13-10-19-15,3 4-9 16,-2 2-11-16,-1 3-36 16,-6 2-13-16,-7-4-88 15,-6-2-110-15,-6-5-161 16</inkml:trace>
  <inkml:trace contextRef="#ctx0" brushRef="#br0" timeOffset="-112886.29">23323 11292 308 0,'0'0'311'0,"0"0"-86"15,0 0-72-15,0 0-29 16,0 0-54-16,0 0-51 16,4-31-19-16,-4 39-19 15,0 16 19-15,-4 6 3 0,-5 2 5 16,9-1-2-16,0-1 0 15,0-2-4-15,9-4 3 16,11-10 2-16,1-11 2 16,-2-3 1-16,-1-11 8 15,0-21-2-15,-2-6-3 16,-8-5-4-16,-8 1-2 16,0 4-2-16,-4 10 13 15,-21 8 16-15,-2 8-6 16,-4 8-16-16,2 4-12 15,3 0-2-15,4 6-2 16,3 14-2-16,13 0-28 16,6 4-47-16,0-1-75 15,16-8-103-15,13-3-300 0</inkml:trace>
  <inkml:trace contextRef="#ctx0" brushRef="#br0" timeOffset="-112655.42">23644 11153 596 0,'0'0'293'0,"0"0"-111"15,0 0-55-15,0 0-66 16,0 0-61-16,0 0-30 16,19-24 21-16,-13 42 9 0,3 3 6 15,-1 8 6-15,0 3-7 16,-2 6-4-16,-4 2 6 15,0 0-7-15,-2 1-60 16,0-10-166-16,0-6-173 16</inkml:trace>
  <inkml:trace contextRef="#ctx0" brushRef="#br0" timeOffset="-112165.61">23968 11129 423 0,'0'0'263'0,"0"0"-101"16,0 0-47-16,0 0-65 15,0 0-27-15,0 0-21 16,-39-24-1-16,22 29 1 16,3 2 2-16,5 1 11 15,5 2-15-15,4 2-12 16,0 2 7-16,0 5 5 15,0 6 22-15,7-1-9 16,9 4-5-16,1-1 8 16,1-1-16-16,-3-1 11 15,-5-2-4-15,-4-2 13 16,-6-4-12-16,0-1 12 16,0-2-3-16,-16-4 11 15,-3 0 5-15,-4-6 2 0,5-4-14 16,7 0-9-16,5 0 1 15,4-11-2-15,2-14-9 16,0-6-2-16,4-1 0 16,17-4 0-16,6 2 3 15,-2 0 2-15,2 1-5 16,-7 1 4-16,-7 1-3 16,-8 2 7-16,-5 3-8 15,0 3-7-15,-16 9-6 16,-10 7-2-16,-12 7-37 0,-5 0-37 15,-8 21-48 1,-7 5-69-16,-9 6-324 0</inkml:trace>
  <inkml:trace contextRef="#ctx0" brushRef="#br0" timeOffset="-111486.7">19115 12351 59 0,'0'0'0'0,"0"0"-14"16</inkml:trace>
  <inkml:trace contextRef="#ctx0" brushRef="#br0" timeOffset="-109427.42">19489 12216 204 0,'0'0'144'0,"0"0"9"16,0 0-4-16,0 0-46 15,0 0 2-15,0 0-4 16,42-44-31-16,-42 44-56 16,0 0-14-16,-9 0-9 15,-11 8 9-15,1 10 7 16,0-2-4-16,6 0-3 15,4 1 11-15,4-2-11 16,5 3-8-16,0 4-3 16,21 2 11-16,12 1 7 15,5 0 0-15,3-1-3 16,-4-2 5-16,-10-3-9 16,-10-5 8-16,-9-5-8 0,-8-2-8 15,0 1-11-15,-12 0 0 16,-13 2 19-16,-4-3 11 15,-2 0 6-15,5-3-7 16,4-4-4-16,6 0-3 16,7 0 9-16,5 0-6 15,4-2 13-15,0-17-19 16,20-8 4-16,11-8-11 16,11 0 14-16,4-6 8 15,0 5 4-15,-11 9-5 16,-10 4 13-16,-10 9-9 15,-8 5-4-15,-4 6-1 0,-1 1-8 16,-2 0 0 0,0-3-5-16,0 2-2 0,-5-5-10 15,-6 0 1-15,-2 1 10 16,2 6 1-16,1-1 10 16,4 2-7-16,1 0-3 15,-1 0-11-15,-4 0-118 16,0 15 67-16,-1-1-86 15,-1 3-94-15,3-5-100 16</inkml:trace>
  <inkml:trace contextRef="#ctx0" brushRef="#br0" timeOffset="-108458.6">19991 12272 141 0,'0'0'109'0,"0"0"-84"15,0 0 10-15,0 0-2 16,0 0 0-16,0 0 1 15,71-22 9-15,-71 22 16 16,0 0 31-16,0 0 46 16,0 0-47-16,0 0-30 15,0 0-35-15,-9 0-10 16,-11 0 7-16,-3 2-8 16,-1 18-13-16,2 10-2 0,4 7 2 15,5 7 13-15,13-1-3 16,0-1 1-16,11-6-11 15,18-7 4-15,2-12-4 16,-4-10 12-16,-5-7 5 16,-7 0 5-16,-6-16-1 15,-9-10-13-15,0-4-3 16,0-5 1-16,-17-1-4 16,-4-2-2-16,4 2 0 15,1 8 2-15,5 9-1 16,4 10-1-16,5 7-12 15,0 2-1-15,-1 0-10 0,3 6-26 16,0 11 44-16,0-4-15 16,16-1-51-16,18-3 12 15,8-6-26-15,3-3 85 16,-3 0 3-16,-2 0-3 16,-6-5 9-16,-6-10-4 15,-3-2-3-15,-5 2 3 16,-7 1 5-16,-1 0 3 15,-8 4 19-15,-4 5 19 16,0 5 7-16,0 0-6 16,0 0-52-16,0 3-31 15,-2 19 31-15,-7 8 6 16,2 0-6-16,7-4 2 16,0-1-2-16,2-8 0 15,16-5 0-15,3-8 11 0,-2-4 12 16,-1 0 4-16,3-10-5 15,-4-13 0-15,-3-12-18 16,-3-3 7-16,-7-2-8 16,-4 2-2-16,0 7-1 15,-11 14-17-15,-16 15-7 16,-12 2-14-16,-11 26 0 16,-6 20-10-16,-2 14-54 15,0 4-94-15,-2 1-216 16</inkml:trace>
  <inkml:trace contextRef="#ctx0" brushRef="#br0" timeOffset="-107888.89">19705 12958 258 0,'0'0'113'16,"0"0"-67"-16,0 0 25 16,0 0 23-16,0 0 13 15,0 0-13-15,36-36-22 16,-36 23 2-16,0 0-38 16,0-5-17-16,0-2-3 0,0-1-5 15,-5 3-11-15,-6 4 5 16,3 6-2-16,0 2 30 15,0 6-33-15,-1 0-2 16,-7 0 2-16,-3 2-2 16,-4 21 5-16,1 4-4 15,3 6 2-15,2 3-1 16,6-2 7-16,6-2-7 16,5-8-5-16,0-6 5 15,0-6 0-15,7-12 0 16,11 0 10-16,2-6 2 15,-1-20-7-15,2-3-5 16,-5-3 0-16,-1 2 4 0,1 0-4 16,-1 2 1-16,3 0 3 15,0 6-3-15,-2 5 17 16,-3 8 21-16,-4 9 7 16,-2 0-23-16,1 6-20 15,1 24-2-15,-1 17 24 16,-6 11-4-16,0 8-9 15,-2-5-4-15,2-3-8 16,0-14-42-16,0-18-88 16,3-8-18-16,-1-18-117 15,6 0-81-15</inkml:trace>
  <inkml:trace contextRef="#ctx0" brushRef="#br0" timeOffset="-107571.08">20143 12781 439 0,'0'0'270'16,"0"0"-74"-16,0 0-48 16,0 0-97-16,0 0-27 15,0 0-22-15,-54 20 2 16,29 4 4-16,7 1-2 16,7-3-6-16,11-4-14 15,0 1 14-15,4 2 11 16,25 0 6-16,9 6 13 0,3 1-3 15,-8-2-4-15,-8-8-9 16,-12-6-8-16,-11-8 1 16,-2-2-4-16,0-2 3 15,0 4-6-15,-15-1 5 16,-16 0 16-16,-12-1-21 16,-6-2-34-16,-4 0-45 15,3 0-45-15,10-14-51 16,16-16-251-16</inkml:trace>
  <inkml:trace contextRef="#ctx0" brushRef="#br0" timeOffset="-106786.45">20285 12753 417 0,'0'0'334'16,"0"0"-115"-16,0 0-123 0,0 0-23 15,0 0-57 1,0 0-16-16,6-10-12 0,-6 10 12 15,3 4-1-15,-3 2 4 16,2 0 4-16,1 2 9 16,3 0 1-16,9 4-9 15,5-2 5-15,10-2-1 16,3-2 17-16,-2-6-22 16,-4 0-4-16,-9 0 7 15,-5 0-3-15,-2-6 4 16,-4-6 7-16,-5-4 10 15,-2 2-9-15,0 2 1 0,0 4-6 16,-6 0-8 0,-4 4-6-16,0 4-4 0,1 0 4 15,-1 0-2-15,4 0-4 16,-3 10-21-16,0 7 14 16,4-3 13-16,1-2-4 15,4 1 1-15,0-3-4 16,0-1-13-16,0-6-5 15,0-1-14-15,0-2 13 16,0 0 21-16,12 0 5 16,1 0 4-16,0 0 1 15,-6-7 1-15,0 2-3 16,-3 1 11-16,-2 3-2 16,0 1 9-16,0 0-6 15,1-5 2-15,4 3-15 0,-1-2-1 16,3 0 3-16,-2 4-4 15,-3 0 0-15,-4 0-1 16,0 0 0-16,0 0 1 16,0 0 0-16,0 0-6 15,0 0 5-15,0 0-1 16,0 0-4-16,0 0-5 16,0 12 10-16,-11 17 1 15,0 3 2-15,0 6 5 16,4 1-1-16,7 4-4 15,0-9-1-15,0-7-1 16,18-8 8-16,2-13-6 0,2-6 6 16,3-4 13-16,0-28 9 15,-6-12-18-15,-5-7-4 16,-12 0-4-16,-2 2 0 16,-4 5-4-16,-19 10-1 15,1 10-4-15,-7 15-2 16,-5 9-16-16,-5 15 1 15,-1 28 0-15,-1 15-58 16,12 12-119-16,6 8-130 16</inkml:trace>
  <inkml:trace contextRef="#ctx0" brushRef="#br0" timeOffset="-106147.52">20176 13647 70 0,'0'0'574'0,"0"0"-512"16,0 0-62-16,0 0-30 0,0 0-98 16,0 0-127-16</inkml:trace>
  <inkml:trace contextRef="#ctx0" brushRef="#br0" timeOffset="-105997.59">20137 14187 351 0,'0'0'82'0,"0"0"-79"15,0 0 1-15,0 0-4 16,0 0-135-16</inkml:trace>
  <inkml:trace contextRef="#ctx0" brushRef="#br0" timeOffset="-105839.18">20160 14633 733 0,'0'0'207'16,"0"0"-163"-16,0 0-38 16,0 0-6-16,0 0-202 15,0 0-47-15</inkml:trace>
  <inkml:trace contextRef="#ctx0" brushRef="#br0" timeOffset="-105197.28">19844 15147 658 0,'0'0'176'0,"0"0"-99"16,0 0-58-16,0 0 14 0,0 0-28 16,0 0 6-16,137-11 1 15,-94 11-6-15,-9-7-6 16,-10 2-11-16,-8-7-13 16,-10 5 4-16,-4-1 17 15,-2 2 3-15,0 4 14 16,0 2 16-16,0 0-25 15,0 4-5-15,0 27-21 16,0 13 21-16,0 9 14 16,-6 2 5-16,-3 1-4 15,0-5-1-15,-2-4-3 16,-2-9-9-16,1-7 3 0,1-10-5 16,5-7-4-16,4-10-46 15,2-4-64-15,0 0-74 16,0-18-321-16</inkml:trace>
  <inkml:trace contextRef="#ctx0" brushRef="#br0" timeOffset="-104791.92">19896 15378 914 0,'0'0'206'15,"0"0"-109"-15,0 0-77 16,0 0 37-16,0 0-51 15,0 0-1-15,241-48-1 0,-193 38-4 16,-9-2-11 0,-7-2 6-16,-3-1 4 0,-7-1-7 15,-4 3 7-15,-9 3 1 16,-5 2-5-16,-4 4 1 16,0 4-7-16,0 0-24 15,-2 0 15-15,-14 0 20 16,-1 16 0-16,1 2 0 15,5-1 0-15,4 2-5 16,0 3 1-16,7 0 0 16,0 2 4-16,0 2 15 15,0 0 11-15,0 0 2 16,3-2 2-16,-1 2-8 16,-2-8-10-16,0-8-2 15,0-3 0-15,0-6-5 0,0-1 3 16,0 0-8-16,-2 0 0 15,-14 0-63-15,-2-18-77 16,-4-4-213-16</inkml:trace>
  <inkml:trace contextRef="#ctx0" brushRef="#br0" timeOffset="-104437.13">20280 15212 327 0,'0'0'123'0,"0"0"-33"0,0 0 16 15,0 0-48 1,0 0-9-16,0 0-31 0,272-57-10 16,-267 57-8-16,-3 0 0 15,-2 10 0-15,0 7 17 16,0 1 34-16,0 10-12 16,0 6-7-16,-7-2-5 15,1 2 2-15,6-2-6 16,0-6-5-16,0-8-10 15,0-7-4-15,11-11 1 16,13 0 46-16,3 0 35 16,-2-27-28-16,-4-4-9 15,-9-6-23-15,-10-4-9 16,-2 2-10-16,-8 4-7 16,-23 16 0-16,-12 10-6 0,-6 9 6 15,-2 14-52-15,1 23-78 16,15 1-120-16,20-2-425 15</inkml:trace>
  <inkml:trace contextRef="#ctx0" brushRef="#br0" timeOffset="-104295.85">21364 15320 1359 0,'0'0'95'0,"0"0"-66"16,0 0-29-16,0 0-10 15,0 0-74-15,0 0-137 0,-65 50-544 16</inkml:trace>
  <inkml:trace contextRef="#ctx0" brushRef="#br0" timeOffset="-100947.99">3453 17115 238 0,'0'-12'107'15,"0"2"-65"-15,0-3-36 16,0 7 22-16,0-2 16 16,0 0 36-16,0 7 37 15,0-4-70-15,0-2-11 16,0 2 15-16,0-1-6 15,0 3 26-15,0-6-21 16,0 7-26-16,0-2 13 16,0 4-1-16,0-4-1 0,0 4-15 15,0 0-1 1,0 0-19-16,0 0-3 0,0 0-13 16,0 0 2-16,0 14 14 15,0 12 1-15,0 15 0 16,2-1 10-16,0 4-8 15,2-2 2-15,-2-8 1 16,3-6-4-16,1-14-1 16,0-2 1-16,-4-8 3 15,0-4-4-15,-2 0 5 16,0 0 23-16,0 0 24 16,0 0-7-16,0 0 0 15,0 0-12-15,0 0-5 16,0 0-21-16,0 0-3 15,0 0-3-15,0 0-3 0,0 0 2 16,0 0 3-16,0 0-4 16,0 0-4-16,6 0-1 15,9 0-6-15,14 0 6 16,21 0 5-16,14-4 4 16,21-1 0-16,18-4-4 15,17 1-3-15,16-7-7 16,20 8-20-16,9-3 12 15,3 6 14-15,0 4 3 16,-6 0-6-16,-7 0-26 16,-1 0 15-16,-7 0 13 15,-5 0 1-15,-5 0-1 0,-10-8 5 16,-9-10 5-16,-8-5-5 16,-15 6 0-16,-8-1 3 15,-20 7-3-15,-15-1 2 16,-12 3-2-16,-18 4 1 15,-7 1-1-15,-6 0 7 16,-2 3 4-16,2-3 6 16,4 0-3-16,7-1-5 15,5 2-2-15,4-4-4 16,2 7-2-16,0 0 0 16,-2 0-1-16,-6 0 2 15,-6 0-2-15,-8 0 0 16,-4 0 3-16,-5 0-2 15,0 0 4-15,0 0 18 0,0 0 10 16,0 0-15-16,0 0-4 16,0 0-4-16,0 0 1 15,0 0-6-15,0 0 0 16,0 0-1 0,0 0-3-16,0 0 14 0,0-3-4 15,0-1 4-15,0-11-6 16,0-1-9-16,-12-4-11 15,-3-6 11-15,-1 1 0 16,1-4 5-16,3 0 4 16,8 0-9-16,0 7 5 0,4 0-1 15,-3 8-3 1,1 6-1-16,-2 4 0 0,4 4-1 16,-4 0-8-16,-4 4-10 15,-7 28-59-15,-10 8-72 16,-14-5-317-16</inkml:trace>
  <inkml:trace contextRef="#ctx0" brushRef="#br0" timeOffset="-100415.3">3985 17784 301 0,'0'0'193'15,"0"0"-67"-15,0 0-2 16,0 0-29-16,0 0-4 15,0 0 8-15,0 0-47 16,2-132 4-16,-2 132-30 16,0 0-8-16,0 0-13 15,0 0-5-15,0 18-18 16,0 16 18-16,0 11 11 16,0 14 19-16,0 7-18 15,0-4-8-15,0-7 2 0,0-6-4 16,0-18-2-1,0-9-20-15,0-8-128 0,8-14-46 16,-2-4-232-16</inkml:trace>
  <inkml:trace contextRef="#ctx0" brushRef="#br0" timeOffset="-100153.42">3989 17686 685 0,'0'0'160'0,"0"0"-115"15,0 0-37-15,0 0-8 16,0 0-37-16,0 0 37 16,54-9 4-16,-21 9 63 15,-4 0-15-15,-8 0 11 16,-13 0-36-16,-8 0-27 0,0 0 3 16,0 14 0-16,-13 6 27 15,-13 9 23-15,-8 7-26 16,-1 0-12-16,0 0-8 15,12-6-7-15,11-16-81 16,12-9-99-16,0-5-122 16,20-14-216-16</inkml:trace>
  <inkml:trace contextRef="#ctx0" brushRef="#br0" timeOffset="-99515.86">4329 17776 112 0,'0'0'351'0,"0"0"-215"0,0 0-44 16,0 0 30-16,0 0 0 16,0 0-14-16,-12-32-35 15,12 32-22-15,-2 0-23 16,-2 0-28-16,-1 5-15 16,1 22-3-16,0 5 10 15,2 2 5-15,2-2 1 16,0 0 0-16,6-2 2 15,11-11 8-15,2-9-1 16,-4-8 2-16,-6-2 0 16,2 0-9-16,-5-20-14 15,2-16 9-15,-2-10-16 0,-3-7-20 16,-3 10 39 0,0 10 2-16,-9 15 34 15,-7 11 11-15,3 4-6 0,1 3-39 16,1 0-6-16,5 18-2 15,1 10-3-15,5 13 0 16,0-6 6-16,22 0-68 16,23-12-22-16,10-10 1 15,3-13 40-15,0 0-24 16,-8-4 53-16,-11-15-5 16,-7-3 15-16,-12 0-2 15,-5-4 17-15,-3 2 17 0,-6-2 62 16,1 0 41-1,-5 8 17-15,-2 4 20 0,2 5-55 16,-2 9-25-16,0 0-32 16,0 0-27-16,0 0-18 15,0 0-1-15,2 9-21 16,2 31 1-16,0 15 20 16,-2 11 1-16,2 9 9 15,-4 2-3-15,2-5-4 16,-2-10 2-16,0-14 2 15,3-15-6-15,-1-16-20 16,0-9-41-16,2-8-71 16,4-12-31-16,-2-24 22 0,3-18-546 15</inkml:trace>
  <inkml:trace contextRef="#ctx0" brushRef="#br0" timeOffset="-99289">4848 17740 717 0,'0'0'215'15,"0"0"-150"-15,0 0-24 16,0 0 35-16,0 0-38 16,0 0-16-16,-9-17-17 15,23 17-5-15,-2 0-7 16,-2 3 3-16,-3 11-1 16,-7 4 5-16,0 8 9 15,0-2 18-15,-12 2-8 16,-5-4 8-16,3-4-16 0,5-5-11 15,7-12-29-15,2-1-185 16,0-10-196-16</inkml:trace>
  <inkml:trace contextRef="#ctx0" brushRef="#br0" timeOffset="-98358.7">7503 16718 285 0,'0'0'210'16,"0"0"-116"-16,0 0 16 15,0 0-8-15,0 0 11 16,0 0-3-16,0 0-22 16,11-48-21-16,-11 48-30 15,0 0-7-15,3 0-24 16,-3 0-6-16,4 0-8 15,5 17-15-15,-3 17 13 16,4 7 1-16,-6 1 9 16,2-2 7-16,-1-1-7 15,3-4-12-15,6-3-95 0,1-9-28 16,10-6-146 0,2-13-173-16</inkml:trace>
  <inkml:trace contextRef="#ctx0" brushRef="#br0" timeOffset="-96651.2">7777 17026 110 0,'0'0'41'0,"0"0"-37"16,0 0-2-1,0 0 15-15,0 0 32 0,0 0 3 16,-9 0 4-16,3 0 25 16,-2 0 18-16,2 0-25 15,1 0 22-15,1 0-21 16,2 0-24-16,0 0-10 16,2 0-18-16,-2 0-7 15,2 0-3-15,0 0 11 16,0 0 11-16,0 0 12 15,0 0 7-15,0 0-6 16,0 0-14-16,-2 0-18 16,-1 0-7-16,0 0-9 15,-3 0-9-15,-3 0 9 16,3 0 4-16,1 5-4 0,0-5 1 16,5 0 4-16,0 0-2 15,0 0 2-15,0 0-1 16,-2 0-1-16,0 0 1 15,-3 0-1-15,1 0 4 16,0 0 0-16,-3 3-3 16,5-3-1-16,0 0 3 15,2 0 1-15,0 0-5 16,0 0 0-16,0 0 2 16,0 0-4-16,0 0 1 15,0 0-1-15,0 0-1 16,0 0-5-16,0 0-2 0,0 0-2 15,0 0-12-15,0 0 3 16,0 0-3-16,11 4 22 16,9-2 11-16,8 3 10 15,13-2 5-15,5-3-10 16,8 4-12-16,11-4 5 16,1 5-2-16,6-5-7 15,4 0 7-15,-7 0-4 16,-2 0-3-16,-9 1 0 15,0 3 0-15,-3 0 7 16,5 0-6-16,10 0-1 16,7-4 0-16,13 0 0 15,8 0 3-15,9 0 0 0,3 0 1 16,-4 0-1-16,-6 0-3 16,-13 0 6-16,-6 0-6 15,-8 0 3 1,3 0-2-16,-3 0 0 0,6 0 2 15,4 0-1-15,1 0 2 16,5 0-4-16,2-12 8 16,3 2 9-16,5 3-3 15,-2 0-2-15,-3 3-12 16,-3 1-1-16,-1-6 1 16,3 3 10-16,1 2-8 15,3-4 0-15,1 3 1 16,1-4 0-16,-1-1 1 15,0-2 0-15,0 2-4 16,3-2 6-16,-8 7-2 0,-3 5-4 16,-6-5 8-16,-6 5-5 15,5 0 0-15,4-4-3 16,8 1 0-16,14-8-1 16,9 3 1-16,7-2 0 15,9-2 2-15,-2 2 2 16,-8 6-3-16,-5-1 0 15,-12 2-1-15,-1-1-2 16,8-2 2-16,5-2 3 16,3-3-1-16,7-6-2 0,2 1-1 15,6-2 1 1,-2-1 0-16,0 5 1 0,-8 1 1 16,2 1-2-16,-1 2 1 15,1 1 0-15,6-1-1 16,4 2 0-16,1-1 0 15,3-3 3-15,-7 1 5 16,-7 3-7-16,-11-2 0 16,-9 6 0-16,-4 0 0 15,-9-2-1-15,-5 3 0 16,-4-6 1-16,1-1 2 16,-1-6-1-16,1 2 1 15,1 0 7-15,0-4 4 16,3 2-4-16,-3 2-1 0,4 0-7 15,-3 0 1-15,-8 2 3 16,-8-2-5-16,-11 5 2 16,-17 4 2-16,-8 1-4 15,-13-1-1-15,-9 5-2 16,-10 0 2-16,-4 0 0 16,-2 0-1-16,0 0 1 15,0 0 3-15,2 0 4 16,-2 0-1-16,0 0-2 15,3 0 1-15,-3 0-5 16,2 0 4-16,-2 0-4 16,2 0 4-16,-2 0-3 15,0 0 1-15,0 0-2 16,0 0 0-16,0 0-1 16,0 0 1-16,0 0-1 0,0 0 1 15,0 0 6 1,0 0-5-16,0 0 6 0,0 0-4 15,0 0 2-15,0 0-4 16,0 0-1-16,0 0-9 16,0 0-1-16,-4-9-1 15,-12-3 11-15,-4-6 19 16,0-4-8-16,5-7 3 16,3 8-12-16,7-6 2 15,5 5 5-15,0 8-6 16,-2 6 2-16,2 6-3 15,0 2-2-15,-4 0-5 0,2 0 4 16,-14 0-23-16,-22 0-81 16,-29 10-233-16</inkml:trace>
  <inkml:trace contextRef="#ctx0" brushRef="#br0" timeOffset="-95855.2">10133 17459 439 0,'0'0'129'0,"0"0"-31"16,0 0-16-16,0 0-7 16,0 0-18-16,0 0 2 15,0 0 3-15,34-65 26 16,-34 65 11-16,0 0-25 16,0 0-39-16,0 0-35 15,0 0-15-15,0 3 5 16,0 23 5-16,0 5 5 15,0 1 13-15,0-1-12 0,0 0 6 16,0-4-6-16,0-4-2 16,0-5 1-16,0-6 0 15,0-7-89-15,4 0-23 16,7-5-65-16,5 0-158 16,4-19-95-16</inkml:trace>
  <inkml:trace contextRef="#ctx0" brushRef="#br0" timeOffset="-95271.88">10362 17486 689 0,'0'0'200'0,"0"0"-159"0,0 0-8 16,0 0 20-16,0 0-23 15,0 0 14-15,14-8-26 16,-14 8-10-16,0 0-3 15,0 0 6-15,0 0-11 16,0 0-15-16,0 3-22 16,0 15 5-16,0 9 32 15,0-1 3-15,0-6 16 16,3-8-9-16,-1-2-2 16,0-6-1-16,-2-4 0 0,0 0 3 15,0 0 3 1,0 0 6-16,0-4 51 0,-2-18-39 15,-7-6-30 1,2 1 12-16,2 5-6 0,5 0-7 16,0 8-2-16,0 4-3 15,0 6-15-15,0 0 8 16,21 0 12-16,3 4 3 16,8 0-3-16,-3 0-7 15,-3 4 1-15,-2 14 5 16,-6 9-5-16,-1 4 1 15,-5 0 2-15,-1-4 3 16,-1-4 8-16,-6-9-4 16,0-7 2-16,-1-2 0 15,-3-5 10-15,0 0 35 0,0-12 36 16,0-20-19 0,2-12-67-16,2-2 8 0,0 5-8 15,-1 5 3-15,2 6-3 16,-3 12-1-16,2 4-3 15,-1 11-9-15,9 3-72 16,7 0-74-16,3 3-66 16,7 11-51-16,-5 4-323 15</inkml:trace>
  <inkml:trace contextRef="#ctx0" brushRef="#br0" timeOffset="-94788.58">10906 17401 715 0,'0'0'178'16,"0"0"-64"-16,0 0-12 16,0 0-31-16,0 0-71 15,0 0 0-15,0 0-16 16,34 5 13-16,-22 21 6 16,-6 6 1-16,-2-6-2 15,-4-3-1-15,0-7 4 16,0-1-1-16,0-5-4 15,0-6-6-15,0-4 2 16,0 0-42-16,0 0 21 16,-2 0-9-16,-6-22-28 15,-4-6-34-15,-3-7 58 16,1 3 38-16,-1 4 4 0,4 6 37 16,3 5 17-16,4 12 27 15,4 1-13-15,0 1-21 16,0 3-40-16,0 0-11 15,9 0-17-15,18 0 17 16,9 0 5-16,6 12-3 16,-4-3 0-16,-7 2-2 15,-9 1 2-15,-13-9-2 16,-5 3 0-16,-4-6 13 16,0 8-2-16,-10 6-9 15,-19 13 30-15,-11 4-5 16,-5 3-12-16,3-2-8 15,8 5-7-15,14-7-53 0,20-8-154 16,0-16-139-16</inkml:trace>
  <inkml:trace contextRef="#ctx0" brushRef="#br0" timeOffset="-94461.45">11342 17441 465 0,'0'0'251'0,"0"0"-129"15,0 0 13-15,0 0-15 16,0 0-23-16,0 0-52 16,0-21-39-16,0 21-5 15,0 0-1-15,0 0 7 0,0 7-7 16,0 15 0-16,0 10 9 16,0 0 7-16,0-1-7 15,0-3-1 1,0-6 4-16,0-4-1 0,0-11-6 15,0 2-5-15,13-9 5 16,7 0 22-16,9 0 3 16,5 0-10-16,1 0-9 15,-4-4-9-15,0-1-2 16,-2 5-14-16,-2-3-56 16,-4 3-85-16,-10 0-114 15,-11-4-32-15,-2-2-300 0</inkml:trace>
  <inkml:trace contextRef="#ctx0" brushRef="#br0" timeOffset="-94291.53">11424 17544 599 0,'0'0'216'16,"0"0"-198"-16,0 0 21 16,0 0 1-16,0 0-21 15,0 0-2-15,252-54-8 16,-243 54-5-16,-9-4-4 15,-16-1-154-15,-26-3-70 16,-12-1-29-16</inkml:trace>
  <inkml:trace contextRef="#ctx0" brushRef="#br0" timeOffset="-94157.61">11342 17351 518 0,'0'0'211'0,"0"0"-89"15,0 0-76-15,0 0-1 16,0 0-14-16,0 0-23 15,231-40-1-15,-211 40-7 16,-11 0-116-16,-9-4-291 16</inkml:trace>
  <inkml:trace contextRef="#ctx0" brushRef="#br0" timeOffset="-92781.23">11794 17437 90 0,'0'0'0'16,"0"0"-6"-16,0 0 6 0,0 0 6 15,0 0 4-15,0 0 27 16,36-40 84-16,-36 37 45 15,0 0 11-15,0 3-75 16,0 0-2-16,0-4-20 16,0 0-10-16,0 0-18 15,0-1-21-15,0 0-6 16,0-2 2-16,0 0 24 16,0 0-14-16,0-5-23 15,0 5-3-15,0-1 9 0,-2 3-10 16,2 5-5-16,0 0-2 15,0 0 5-15,0 0-3 16,0 0-5-16,0 0-1 16,0 0-11-16,0 0-9 15,0 5 12-15,0 17 9 16,4 9 3-16,3 1 6 16,-3 7-7-16,0 2 12 15,-2-5-6-15,0-4-6 16,-2-6 0-16,0-8-2 15,4-4-5-15,-4-7-103 16,2-7-59-16,-2 0-110 16,0-7-139-16</inkml:trace>
  <inkml:trace contextRef="#ctx0" brushRef="#br0" timeOffset="-92668.29">11794 17437 576 0</inkml:trace>
  <inkml:trace contextRef="#ctx0" brushRef="#br0" timeOffset="-92515.38">11794 17437 576 0,'65'-75'211'0,"-65"75"-146"0,0 0 4 0,0 0 25 16,0 0-70-16,0 0-23 16,4-23-1-16,14 23 5 15,4 0 11-15,-2 0-16 16,-2 0 3-16,-2 0-6 16,-10 4 2-16,-4 4-5 15,-2 6-2-15,0 4 8 16,-15 8 12-16,-14 2 13 0,-2 2-8 15,0-2-5 1,6-6-7-16,11-8-5 0,12-5-59 16,2-9-148-16,10 0-274 15</inkml:trace>
  <inkml:trace contextRef="#ctx0" brushRef="#br0" timeOffset="-92159.07">12171 17432 310 0,'0'0'370'16,"0"0"-243"-16,0 0-8 15,0 0 8-15,0 0-51 0,0 0 11 16,-29-70-51-16,29 65 8 16,0 5-15-16,0 0-7 15,0 0-22-15,0 0-1 16,0 0-6-16,0 0-13 15,0 22 13-15,0 5 1 16,0 8 6-16,0 2 12 16,0-2-6-16,0 0-4 15,0-8-2-15,0 0 6 16,0-13 12-16,0-2-10 16,2-10-8-16,18-2 0 15,14 0 9-15,16-6 12 0,8-12-8 16,-2-1 3-16,-13 4-16 15,-14 4-52-15,-14 4-93 16,-15 1-199-16,0-2-351 16</inkml:trace>
  <inkml:trace contextRef="#ctx0" brushRef="#br0" timeOffset="-91795.82">12198 17517 652 0,'0'0'303'15,"0"0"-188"-15,0 0 24 16,0 0-62-16,0 0-77 16,0 0 19-16,104-58-10 15,-79 53-4-15,-11-4 4 16,-6 9-9-16,-8-4-33 0,0 4-110 15,0-8-70 1,-2-2-166-16</inkml:trace>
  <inkml:trace contextRef="#ctx0" brushRef="#br0" timeOffset="-91629.94">12108 17355 571 0,'0'0'434'16,"0"0"-364"-16,0 0-63 15,0 0 8-15,0 0 7 16,0 0-20-16,241-30-2 16,-203 26-21-16,-5-1-119 15,-8 5-125-15,-7 0-175 0</inkml:trace>
  <inkml:trace contextRef="#ctx0" brushRef="#br0" timeOffset="-91199.18">12563 17290 345 0,'0'0'209'0,"0"0"-87"15,0 0 10-15,0 0-24 16,0 0-11-16,0 0-40 16,2-9-37-16,0 9-20 15,3 0-12-15,3 18 12 0,2 12 12 16,-1 3 11-16,-1 6-8 15,0-3-11-15,-4-6 4 16,0-3-8-16,-4-13-1 16,0 0 1-16,0-10-49 15,0-4-22-15,0 0 11 16,0 0-13-16,-11-23-52 16,0-2-147-16,0 1 152 15,7-3 88-15,-2 6 32 16,6-2 0-16,0 9 32 15,0 2 88-15,0 6-15 16,0 6-11-16,0 0-33 16,0 0-39-16,0 0-14 15,0 0-8-15,0 0-4 16,0 0 0-16,0 0 4 0,6 0 0 16,-4 4-2-16,-2 3-97 15,0-4-26-15,0 1-70 16,0-4 20-16</inkml:trace>
  <inkml:trace contextRef="#ctx0" brushRef="#br0" timeOffset="-89226.16">12675 17290 19 0,'0'0'56'0,"0"0"-20"16,0 0-34-16,0 0-2 15,0 0-20-15,0 0 0 16,-49 9 10-16,44-9 10 16,3 0 4-16,0 0 32 15,0 0 15-15,-1 0 19 16,0 0-11-16,-1 0-34 0,-2 0-9 15,-1 0 3-15,-1 0-4 16,-4 0 1-16,5 0 5 16,3 0 12-16,2 0 33 15,2 0 8-15,0-4-7 16,0 4-20-16,0 0-22 16,0 0-25-16,6 0-13 15,13 0 13-15,4 12 42 16,8 6-17-16,3 5-15 15,0 3 5-15,-3 1 4 16,-2 4-7-16,-5-8-2 16,-4 0-7-16,-3-11 4 15,-7-7 2-15,-5-1 4 16,-3-4-12-16,-2 0 31 16,0 0 32-16,0 0 20 0,0-13 11 15,2-9-68-15,2-15-25 16,-2 4 8-16,-2 1-3 15,3 3 8-15,-3 7-6 16,0 10 17-16,0 6-10 16,0 6-5-16,0 0-10 15,0 0-1-15,3 0-31 16,-1 0-105-16,2 0-79 16,0 0-74-16,5 9-33 15</inkml:trace>
  <inkml:trace contextRef="#ctx0" brushRef="#br0" timeOffset="-88175.97">13174 17295 135 0,'0'0'267'0,"0"0"-145"16,0 0-56 0,0 0 39-16,0 0-25 0,0 0-19 15,-23-51-20 1,23 51-4-16,0-3-1 0,0 3 11 15,0 0-25-15,0 0-15 16,0 0-7-16,0 17-21 16,0 10 21-16,-4 9 32 15,0 0-14-15,-1 4 4 16,-1-10-13-16,1-2-7 16,0-5 2-16,3-11-1 15,2-7-6-15,-2-5-11 0,2 0-12 16,0-5 7-1,0-18-22-15,-2-11-116 0,-7-2 66 16,-5 4 57-16,-5-4 33 16,-2 14 1-16,5 5 12 15,8 4 27-15,3 11 18 16,5-3-10-16,0 5-18 16,0 0-29-16,0 0-7 15,13 0-8-15,12 7 15 16,6 9 11-16,3-7 10 15,2 10-10-15,-3-1 1 16,-8 5-12-16,-6 6-1 16,-10-5-5-16,-6 2 4 15,-3-8 2-15,0 1 2 16,-7-2 19-16,-15 1-10 0,-7 0 6 16,-7 9 7-16,-4-5-12 15,4-4-11-15,10 0 7 16,13-6-8-16,10-7-56 15,3-5-152-15,18 0-236 16</inkml:trace>
  <inkml:trace contextRef="#ctx0" brushRef="#br0" timeOffset="-87813.93">13597 17348 32 0,'0'0'557'15,"0"0"-391"-15,0 0-77 16,0 0 9-16,0 0-9 16,0 0-33-16,-37-32-39 15,37 32-15-15,0 0-2 16,0 0-6-16,0 0 2 16,0 0-7-16,0 17 11 15,-2 12 27-15,-6 0 8 16,0 7-13-16,1-4-9 15,1 3 2-15,6-12 6 16,0-4-10-16,0-7 0 16,0-6-1-16,0-2-1 15,4-4-7-15,13 0 19 16,4 0-3-16,3 0 7 0,3 0-16 16,-2 0 2-16,-4-4-11 15,4-6-33-15,2-5-71 16,-2 3-187-16,-6-10-242 15</inkml:trace>
  <inkml:trace contextRef="#ctx0" brushRef="#br0" timeOffset="-87642.03">13521 17495 269 0,'0'0'381'0,"0"0"-271"16,0 0-85-16,0 0-16 15,0 0 4-15,0 0-4 0,219-62-9 16,-187 56-87-16,-15-1-95 16,-11 0-6-16,-6 0-4 15</inkml:trace>
  <inkml:trace contextRef="#ctx0" brushRef="#br0" timeOffset="-87507.11">13564 17333 85 0,'0'0'246'15,"0"0"-125"-15,0 0-68 16,0 0-53-16,0 0-3 16,0 0-1-16,140-52-5 15,-97 48-97-15,3 4-82 16</inkml:trace>
  <inkml:trace contextRef="#ctx0" brushRef="#br0" timeOffset="-86961.42">13992 17258 381 0,'0'0'281'16,"0"0"-138"-16,0 0 0 16,0 0-41-16,0 0-30 15,0 0-50-15,-6-5-22 16,12 5-11-16,9 0 11 16,-1 14 11-16,-3 4-11 15,-7 4-1-15,-4 4 1 16,0 3 3-16,0-4 3 0,-13-3-6 15,-3-8 0-15,5-5 1 16,7-4 2-16,2-5 10 16,0 0 1-16,2-5 8 15,0-18-16-15,0-12 3 16,0 4-8-16,0-1 9 16,0 2-5-16,0 12-4 15,0 8 34-15,0 6-6 16,0 4 1-16,0 0-22 15,4 0-8-15,7 0-23 16,9 0 23-16,5 9 3 16,6 10-1-16,2 3 3 15,1-5-3-15,-1 3-1 0,-2-5 0 16,-4-1 6 0,-4-5-7-16,-8-9 9 0,-6 0-5 15,-4 0 5-15,-5-5 2 16,0-16-11-16,0-6-1 15,0-9 1-15,-2 0 1 16,-15-1 4-16,5 4 0 16,0 8-1-16,5 9-4 15,5 11 0-15,2 0-16 16,0 5-35-16,0 0-98 16,18 5-33-16,6 9 26 15,3-5-91-15,2 4-241 0</inkml:trace>
  <inkml:trace contextRef="#ctx0" brushRef="#br0" timeOffset="-86628.33">14469 17161 112 0,'0'0'369'0,"0"0"-157"15,0 0-84-15,0 0-48 16,0 0-18-16,0 0-19 16,142-46-15-16,-99 42-28 15,-1-4 4-15,-6 1 18 16,-7 4-12-16,-13 3-3 15,-12-4-7-15,-4 4-5 16,0 0-182-16,-27 0 27 16,-10 0 108-16,-6 0-59 15,3 0 30-15,6 0 67 16,10 0 14-16,11 0 25 0,9 0 49 16,4 0 64-16,0 0-6 15,0 0-48-15,0 7-28 16,8 3-35-16,13 8 48 15,-4 9-15-15,1 5-22 16,-5 2-11-16,-7-2-15 16,0-4-2-16,-4-3-4 15,-2 2-185-15,0-17-196 16</inkml:trace>
  <inkml:trace contextRef="#ctx0" brushRef="#br0" timeOffset="-85122.84">17989 16168 233 0,'0'0'157'0,"0"0"-131"16,0 0 27-16,0 0 26 15,0 0-32-15,0 0 0 16,15-44-2-16,-13 30-9 16,-2 2 21-16,0 1 34 15,0 4 10-15,0 2-33 16,0 0-18-16,0 5-13 0,0 0-6 16,0 0-6-16,0 0-12 15,0 0-3-15,3 0-10 16,-1 5-15-16,0 26-2 15,3 23 10-15,2 12 7 16,-1 3 14-16,3-3-11 16,3-18-2-16,0-12-2 15,7-8-85-15,-4-10-141 16,-1-10-179-16</inkml:trace>
  <inkml:trace contextRef="#ctx0" brushRef="#br0" timeOffset="-83623.47">18143 16531 131 0,'0'0'80'16,"0"0"29"-16,0 0 4 15,0 0-18-15,0 0-17 0,0 0-32 16,0 0-14-16,-47-18-7 16,40 18-1-16,1 0 14 15,1 0-4-15,5 0 0 16,0 0 12-16,0 0-1 15,0 0-4-15,0 0 19 16,0-5-52-16,5 5 0 16,8-5 29-16,5 1-21 15,-3 0 3-15,1 4-10 16,-1-4 3-16,-1 2-2 16,-1 0-2-16,5 0-2 15,4-2 2-15,5 0 4 0,4 0-4 16,10-2 8-1,7-2-10-15,12-1 0 0,21 0 0 16,17-5-3-16,16 2 2 16,10 1-5-16,8 11 0 15,2 0 0-15,-1 0-3 16,6 0 6-16,5 7-3 16,8-7 0-16,11 0 3 15,6 0-3-15,7-10 6 16,3-4 5-16,-5-3-11 15,-14 8 1-15,-13-6-1 16,-16 8 0-16,-10-3 2 16,-7 1-1-16,-7 0 3 15,-2-4 17-15,2-1 5 16,6-4-7-16,5 2-2 0,1 1-5 16,3 3-4-16,1 3 0 15,13 6-6-15,6 3 5 16,14 0-7-16,14 3-2 15,-2 15 0-15,-6 2 2 16,-21 0 7-16,-30 1-7 16,-29-7 0-16,-28-1 0 15,-23-8 1-15,-14-1 1 16,-10-4-2-16,-2 0 12 16,0 0-7-16,-3 0 0 15,4-13 12-15,-2 4-2 16,1 4-2-16,0 5 3 0,-1-4-15 15,3 4-1-15,-1-3 0 16,1 3-5-16,-5 0 4 16,0 0-1-16,3 0 2 15,-2 0 6-15,1 0-6 16,2 0 1-16,1 0-1 16,-1 0 2-16,6 0 2 15,3 0-4-15,8 0 0 16,6 0 2-16,8 0-1 15,6 0 1-15,6 0-1 16,2-7 4-16,3-5-2 16,6 2-3-16,7-7 0 15,8-2-1-15,15-3 3 0,1-4-4 16,8 0-1-16,1 6 2 16,-11 0-2-16,-14 10 0 15,-19 0-2-15,-13 1 3 16,-19 6-2-16,-6-1 4 15,-9-1 0 1,-2 5 3-16,-3-5-2 0,1 5-1 16,-1-4 0-16,0 4 2 15,1 0-2-15,-3 0 0 16,5 0-2-16,0 0 2 16,-1 0 0-16,-1 0 0 15,-1 0 0-15,-4 0 0 0,0 0-4 16,0 0 0-1,0 0 4-15,0 0 1 0,0 0 0 16,0 0 0-16,0 0 2 16,0 0 0-16,0 0 0 15,0 0-3-15,0 0-2 16,0 0 2-16,0 0 1 16,0 0-1-16,0 0 0 15,2 0-1-15,0 0 1 16,0 0 0-16,-2 0 8 15,0 0-7-15,0 0 1 16,0-4-2-16,0 4 0 16,0 0 0-16,0-6-15 15,0-2 15-15,-2-11 6 16,-11-7 1-16,0-6-3 0,-3 6-3 16,3-1 2-16,-1 4-3 15,4 5 0-15,3 6 2 16,0 4 1-16,2 2-3 15,3-2 0-15,-2 4 0 16,0 1-4-16,1 0 1 16,3 3-14-16,0 0-22 15,0 0-32-15,-6 10-170 16,-17 16-207-16</inkml:trace>
  <inkml:trace contextRef="#ctx0" brushRef="#br0" timeOffset="-82625.04">19774 16888 281 0,'0'0'160'0,"0"0"-36"15,0 0-13-15,0 0-24 16,0 0 13-16,0 0-26 16,10-51-17-16,-10 51-19 15,0 0-2-15,2 0-36 16,0 23-15-16,2 12 15 0,-2 11 37 16,3 0-15-16,-3-7-13 15,0-3-1-15,-2-14-5 16,0-3 3-16,0-11-4 15,0-8-2-15,0 0 0 16,0 0-12-16,0-5-1 16,0-21-23-16,0-6-52 15,-4-8 44-15,-9 0 25 16,-1 1-8-16,1-2 15 16,2 9 8-16,6 10 4 15,3 8 18-15,2 5 1 16,0 9 22-16,0 0 7 0,0 0-28 15,0 0-11 1,0 0-9-16,22 0 0 0,23 11 4 16,14 9 50-16,13-2-26 15,4 10-3-15,-9 2-9 16,-14-2-16-16,-22 2-16 16,-21-2 14-16,-10-1 2 15,-18-1 1-15,-26 1 11 16,-12-8 3-16,0-2 2 15,2-9-5-15,10-3-6 16,7-5-3-16,16 0-3 16,9-5 0-16,12-8-58 15,0-6-85-15,29-3-222 0,10 0-256 16</inkml:trace>
  <inkml:trace contextRef="#ctx0" brushRef="#br0" timeOffset="-82273.2">20334 16900 645 0,'0'0'244'15,"0"0"-199"-15,0 0-17 16,0 0 28-16,0 0-19 16,0 0-28-16,-2-31-9 15,2 31-19-15,0 5 16 0,0 13 3 16,0 5 9-1,0-2 19-15,0 1-14 0,0 0 3 16,0-3 1-16,0 2-9 16,-2-3-4-16,0 1 4 15,2-6-4-15,-3 1-5 16,3-9 7-16,0 2 7 16,0-7 6-16,7 0-13 15,18 0 33-15,12 0 2 16,5 0-23-16,8-3 1 15,1-10-20-15,-7 7-3 16,-6 2-72-16,-13 4-126 16,-9 0-9-16,-12 0-148 15</inkml:trace>
  <inkml:trace contextRef="#ctx0" brushRef="#br0" timeOffset="-82096.88">20378 16999 586 0,'0'0'138'0,"0"0"-124"15,0 0 5-15,0 0 60 16,0 0-73-16,0 0-6 16,210-58-138-16,-210 53-188 0</inkml:trace>
  <inkml:trace contextRef="#ctx0" brushRef="#br0" timeOffset="-81956.96">20305 16892 533 0,'0'0'185'0,"0"0"-181"16,0 0 19-16,0 0-17 16,0 0-12-16,0 0-43 15,295-32-149-15,-266 28-65 16</inkml:trace>
  <inkml:trace contextRef="#ctx0" brushRef="#br0" timeOffset="-81726.09">20695 16822 232 0,'0'0'257'15,"0"0"-98"-15,0 0-60 16,0 0-19-16,0 0 4 16,0 0 11-16,49-73-49 0,-49 69 2 15,5 4 6-15,-3 0-52 16,2 0-2-16,5 18-19 15,2 17 7-15,3 1 12 16,-3 4 8-16,-5-4-4 16,-1 0-2-16,-5-9-2 15,0-1-65-15,0-13-40 16,0-3-41-16,0-6-47 16,0-4-110-16,0-10-24 15</inkml:trace>
  <inkml:trace contextRef="#ctx0" brushRef="#br0" timeOffset="-81479.24">20695 16822 465 0,'116'-78'269'15,"-116"78"-152"-15,0 0-48 16,0 0-10-16,0 0-46 16,0 0-1-16,76-26-3 15,-54 26-6-15,-2 0 7 16,-4 0 5-16,-6 3 15 15,-2 4-18-15,-6 9-6 16,-2-2 0-16,0 4-1 16,-14 4 0-16,-15 2-1 15,-11 2-4-15,3-8-4 16,0-1-122-16,9-8-93 0,14-9-223 16</inkml:trace>
  <inkml:trace contextRef="#ctx0" brushRef="#br0" timeOffset="-81162.52">21165 16736 676 0,'0'0'196'16,"0"0"-146"-16,0 0 8 16,0 0 17-16,0 0-47 15,0 0-28-15,0-27-5 16,0 32-10-16,0 17 10 15,0 4 5-15,0 2 8 0,0-2 3 16,0 0 1-16,0-6 11 16,0 1-14-16,0 2 4 15,4-9-8-15,2-2-2 16,-2-8-3-16,0-4-3 16,-2 0 3-16,3 0 9 15,6 0 6-15,5-4 11 16,6-10 2-16,0-4-28 15,0 1-36-15,1 8-66 16,-3 1-124-16,-5 2-96 16</inkml:trace>
  <inkml:trace contextRef="#ctx0" brushRef="#br0" timeOffset="-80973.03">21154 16856 491 0,'0'0'272'0,"0"0"-207"16,0 0-31-16,0 0-6 16,0 0-21-16,0 0 6 15,221-84-9-15,-190 74-4 16,-15 1-63-16,-12 5-26 16,-4-1-58-16,-6-3-205 15</inkml:trace>
  <inkml:trace contextRef="#ctx0" brushRef="#br0" timeOffset="-80330.51">21161 16656 283 0,'0'0'107'15,"0"0"-102"-15,0 0 6 16,0 0 72-16,0 0-72 16,0 0-11-16,272-32 7 15,-230 32-14-15,-6 0-63 16,-9 0-36-16,-14-5 5 15,-6 5 67-15,-5 0 34 16,-2 0 47-16,0 0 100 16,0 0 8-16,0 0-5 15,0 0-44-15,0 0-40 16,4 0-31-16,1 0-20 0,4 8-10 16,2 16 31-16,3 7 1 15,-1-4-14-15,-3 8 4 16,-4-3-19-16,-6-4 5 15,0 2-5-15,0-8-8 16,-6-4 3-16,-4-9-2 16,1-4 3-16,5-1 1 15,1-4 0-15,3 0 10 16,-5-14 9-16,3-12-15 16,-2-15 1-16,-1 2-6 15,3-2 0-15,-2 1 14 16,2 12 7-16,2 6 7 0,0 14-7 15,0 4 10-15,0 4-22 16,0 0-13-16,0 0-23 16,17 12 23-16,8 12 0 15,2 6 3-15,2-4 4 16,0 2 0-16,4-5-3 16,-2-5-1-16,-6-6 2 15,-5-6 0-15,-9-6 3 16,-7 0 1-16,3 0 28 15,-3-24-4-15,1-11-18 16,-2 0-11-16,-3-2 5 16,0-3-9-16,-3 8 0 15,-8 2-20-15,2 9-17 0,3 7-15 16,3 14-8 0,3 0-88-16,0 14-178 0,0 11 91 15,13 1-18-15,14-2-41 16</inkml:trace>
  <inkml:trace contextRef="#ctx0" brushRef="#br0" timeOffset="-79850.84">22031 16677 88 0,'0'0'403'15,"0"0"-192"-15,0 0-83 16,0 0 9-16,0 0-29 16,0 0-35-16,8-76-20 15,-6 76-24-15,0 0-18 0,1 0-11 16,3 0-27-1,-1 14 25-15,2 8-4 0,-5 4 10 16,-2 2-4-16,0 2 5 16,0-7 0-16,0-4-2 15,0-3-3-15,0-11-27 16,0 1-49-16,0-6 6 16,-2 0 39-16,-2-6 17 15,-4-20-2-15,4-6-73 16,-3-3 51-16,-1 3 38 15,-1 6 24-15,-1 5 28 16,6 7 33-16,0 3 9 16,4 7-4-16,0 4-52 0,0 0-38 15,0 0-2 1,22 0 2-16,14 0 4 0,4 0 13 16,-1 4-12-16,-2 7-5 15,-6 3 0-15,-7-2-3 16,-8 1-3-16,-7 1 5 15,-9 5-7-15,0 2-12 16,-5-3 20-16,-17 4 21 16,-7 0-6-16,1-3-2 15,5-7-6-15,5 2-7 16,7-4-24-16,7 2-162 16,4-2-47-16,0-3-255 15</inkml:trace>
  <inkml:trace contextRef="#ctx0" brushRef="#br0" timeOffset="-79527.42">22392 16772 228 0,'0'0'338'0,"0"0"-130"15,0 0-87-15,0 0 39 16,0 0-53-16,0 0-42 16,50-109-26-16,-50 109-15 15,0 0-12-15,0 0-12 16,0 0-10-16,0 0-3 15,0 14-12-15,0 8 25 16,-2 2 6-16,-2 2-1 16,2 1 10-16,2-5 2 15,0 0 1-15,0-8-6 0,0-6-3 16,0-2-5 0,4-2-2-16,2-4 2 0,4 0-3 15,3 0 15-15,3 0-10 16,1 0 5-16,2 0-11 15,-4 0-48-15,-1 0-75 16,-8 0-67-16,-6 0-103 16,0 0-201-16</inkml:trace>
  <inkml:trace contextRef="#ctx0" brushRef="#br0" timeOffset="-79427.48">22392 16772 169 0</inkml:trace>
  <inkml:trace contextRef="#ctx0" brushRef="#br0" timeOffset="-79325.54">22392 16772 169 0,'40'26'241'0,"-40"-26"-98"0,0 0 27 0,0 0-90 0,0 0-60 0,0 0-10 16,120-67 13-16,-87 57-9 16,-8 7-7-16,-8-1-1 15,-11-1-6-15,-6 1-62 16,-6 3-139-16,-25 1 69 16,-13-9-38-16,-8 1 18 15,6-2 0-15</inkml:trace>
  <inkml:trace contextRef="#ctx0" brushRef="#br0" timeOffset="-78703.43">22373 16629 185 0,'0'0'281'16,"0"0"-135"-16,0 0-117 16,0 0-4-16,0 0 48 15,0 0-45-15,228-63-23 16,-194 58-5-16,-7 5-84 0,-8 0 15 16,-3 0-11-16,-3 0-4 15,-7 5-12-15,2 4 13 16,-4-9 52-16,3 0 23 15,-3 0 8-15,0 0 62 16,3 0 87-16,0-9 40 16,-2 0-9-16,-1-1-31 15,0 3-31-15,-2 2-19 16,-2-1-46-16,3 6-10 16,-3 0-30-16,2 0-13 15,2 0-7-15,3 14-17 16,4 9 24-16,0 12 0 0,-1 1 0 15,-6 0-1 1,0 0 2-16,-4-9 4 0,0-5-2 16,0-4 1-16,0-10-4 15,0-6-5-15,-2-2-9 16,-7 0 14-16,2-2 5 16,1-24 4-16,1-11-9 15,3-7-26-15,2-4 26 16,0 2 7-16,0 10-7 15,0 9 5-15,0 15 7 16,0 7 22-16,0 5-34 16,9 0-23-16,13 24 18 15,12 15 5-15,9 0 15 0,3 1-4 16,3-8 0-16,0-4-11 16,-4-5 9-16,-8-7 7 15,-12-11-2-15,-10-5-4 16,-5 0 2-16,-8 0 21 15,0-5 10-15,-2-18-19 16,0-7-24-16,0-5 0 16,-6-6 0-16,-15 5 3 15,3 0-3-15,3 10-12 16,3 8-11-16,8 8-18 16,4 8-40-16,0 2-61 15,0 0-100-15,0 16-110 0,4-2 48 16</inkml:trace>
  <inkml:trace contextRef="#ctx0" brushRef="#br0" timeOffset="-78359.52">23350 16540 703 0,'0'0'168'15,"0"0"-68"-15,0 0 17 16,0 0-28-16,0 0-82 15,0 0 11-15,192-41-9 16,-152 37 5-16,-13-2-10 16,-12 4-4-16,-11 0 0 15,-4 2-23-15,0 0-53 16,0 0-22-16,-6 0-24 0,-9 0 57 16,-6-4-40-16,5-4 11 15,5 2 91-15,5 6 3 16,4-5 63-16,2 5 27 15,-2 0-5-15,2 19-27 16,0 25-1-16,0 10 83 16,0 8-83-16,0 1-42 15,0-4-5-15,0-2-9 16,0-15-1-16,-7-12-212 16,-7-16-229-16</inkml:trace>
  <inkml:trace contextRef="#ctx0" brushRef="#br0" timeOffset="-163906.66">26056 9846 70 0,'0'-2'60'16,"0"2"3"-16,0 0-23 15,0 0-25-15,0 0-14 16,0 0 4-16,0-2-4 16,0 0 11-16,0-3 15 15,0 2-4-15,0-1 22 16,0-1 29-16,0 3 1 16,0 0 6-16,0 2-17 0,0 0-17 15,0 0-5-15,0 0-4 16,0 0-9-16,0-1 3 15,0 1-7-15,0 0-12 16,0 0 7-16,0 0 9 16,0 0-4-16,0 0 7 15,0 0 9-15,0 0-6 16,0 0 2-16,0 0-2 16,0 0-7-16,0 0-10 15,0 0-8-15,0 0-5 16,0 0 5-16,0 0-5 15,0 0 1-15,0 0 1 16,0 0-1-16,0 0-2 0,0 0-3 16,0 0-1-16,0 0-6 15,0 0 0-15,2 0 3 16,5 14 3-16,0 1 4 16,-1 6 0-16,1-1 0 15,0-1 0-15,0 4-2 16,-1-3 1-16,1 2-2 15,-1-2 0-15,-1 4 4 16,0 0-3-16,-3-2-2 16,0 2 1-16,2-2 2 15,-1 1 0-15,-1 0-1 16,-2 5 0-16,2 0 1 0,-2 5 0 16,2 1-1-16,0-2 2 15,0-1-2-15,0 1 3 16,2-1-2-16,-2-2-2 15,0 3 1-15,2-3 0 16,1 2 0-16,-3-2-1 16,0 1-1-16,0 2 0 15,0 1 3-15,0-1 0 16,4 0-2-16,-4-2 2 16,2 2 1-16,0-1 1 15,1 3-1-15,-1-2 2 16,2-3-5-16,0-1 3 15,-4 1-3-15,0-1-1 0,2 4 2 16,-1 3 0 0,-1 2 3-16,0 1-5 0,2 3 3 15,1 0 3-15,2 1 0 16,2 0-6-16,1-2 0 16,0-1 3-16,1-1-1 15,-3-2 0-15,-1-2 0 16,3 3 0-16,-4-4-2 15,-2 3 5-15,1 2-4 16,-5 2 1-16,2 3-2 16,0-2 2-16,-2 2 4 15,2-1-5-15,-2 2 2 0,0-3-3 16,3 3 2 0,-1-3-2-16,1-1 2 0,-3 2 2 15,0 2-3-15,0 3 7 16,2 3-4-16,0 0 4 15,-2 2-6-15,0 3-1 16,0 1 1-16,0-1 1 16,0 1 1-16,0-1-3 15,0-1 1-15,0-4 1 16,0 0 5-16,0-2-7 16,0 0 6-16,4 2-7 15,0 3 3-15,1 5 5 16,-1 1-6-16,4 8 1 15,-2-1 3-15,-2 1-4 16,-4 1 0-16,0-2 1 0,0 1-3 16,0 0 1-16,0-1-1 15,0 0 3-15,0-1-1 16,0-5 8-16,0 0-10 16,0 2 2-16,0-4 1 15,-2 5 1-15,2-1-4 16,0-2 1-16,0 0-1 15,0-1 3-15,0 0 0 16,4 2 2-16,7-1 0 16,-1 5-1-16,-1 2-3 15,-3 1 2-15,-4-2 0 16,0-3-3-16,-2-5 1 16,0-8 1-16,0-1-2 15,0-2 1-15,0-1 1 0,0 2-2 16,0 2 0-16,0 3 2 15,0-3-2-15,0 4 1 16,0-1-1-16,0 0 0 16,0 5 3-16,0-8-3 15,0-1-1-15,0-5 1 16,2-4 0-16,6 1 1 16,-2 0 0-16,3-7-1 15,1 4 0-15,0 4 0 16,1 4 1-16,1-1 2 15,-1 3-2-15,-3-2 1 16,-1-2-1-16,2-2-1 16,-2 0 2-16,2-2-1 0,0 6-1 15,-2 2 0-15,1 3 1 16,-1 2 0-16,0 5 0 16,-2 0-1-16,1-9 1 15,0 1-1-15,1-1 0 16,0 0 1-16,2-1-1 15,-3 1 1-15,1-3-1 16,3 6 0-16,-2-2 2 16,1 4 0-16,-3-1-2 15,4 1 0-15,-1 0 4 16,1-10-3-16,2-4-2 16,-3-12 0-16,-3-12 1 0,-2-2 5 15,-4-10-5-15,0-4-9 16,0 0-2-16,0 0-1 15,0-9-19-15,-17-40-11 16,-24-50-54-16,-5-61-417 16</inkml:trace>
  <inkml:trace contextRef="#ctx0" brushRef="#br0" timeOffset="-163636.1">27995 9641 62 0,'0'0'0'15</inkml:trace>
  <inkml:trace contextRef="#ctx0" brushRef="#br0" timeOffset="-162735.07">27563 9890 64 0,'0'0'81'16,"0"0"-33"-16,0 0 53 0,0 0-21 15,0 0 25-15,0 0-19 16,27-36 48-16,-27 31-29 16,0 2-19-16,0 1-13 15,0 0-18-15,0 2-1 16,0 0-10-16,0-5-8 15,0 0-3-15,0-4-1 16,0 1-23-16,0 3 1 16,0 2-10-16,0 2-2 15,-7 1-1-15,-2 0-3 16,-2 0 6-16,-9 0 6 16,-2 19 0-16,-5 16-3 0,2 9-3 15,7 12-4-15,7 6 4 16,9 6 0-16,2 1-1 15,0-6 1-15,23-8 0 16,6-16-3-16,4-16 3 16,9-19 4-16,8-7 19 15,0-38 5-15,0-19-20 16,-11-11-8-16,-7-8-9 16,-16-6-3-16,-12-3 0 15,-4 0 6-15,-9 12 5 16,-15 18 1-16,-3 23 2 15,0 21-2-15,0 14 0 16,-6 0-2-16,-3 26 4 0,-1 12-2 16,1 9 0-16,9 0-4 15,9-1-65-15,18-5-90 16,0-15-171-16,20-12-364 16</inkml:trace>
  <inkml:trace contextRef="#ctx0" brushRef="#br0" timeOffset="-162164.1">28140 9767 124 0,'0'0'197'16,"0"0"-89"-16,0 0 2 15,0 0-1-15,0 0-27 16,0 0-7-16,0-10-32 16,0 10 9-16,0-1 11 15,0-3-18-15,0-1 10 16,0 1-6-16,-2 1-4 16,-2 1 2-16,-6-3-34 15,-1-2 5-15,1 7 20 16,-6 0-38-16,-2 0 5 15,0 0-3-15,-4 12 2 0,2 15-4 16,0 14 1 0,2 4 1-16,7 6-2 15,6 5 0-15,5 2 0 0,0 2 2 16,5-4 4-16,17-6-6 16,5-11-1-16,4-11-3 15,7-16 8-15,6-12 8 16,3-10 7-16,-5-29-8 15,-3-11-8-15,-15-11-3 16,-8-2-5-16,-14-3-7 16,-2-4 12-16,-7 0-1 15,-17 7 1-15,-1 17-4 0,0 17 3 16,4 17-2 0,-4 12 3-16,-4 0 1 0,-2 9-1 15,0 19 0-15,4 2 0 16,6 0-3-16,11 1-34 15,10-8-131-15,0-2-38 16,15-10-213-16</inkml:trace>
  <inkml:trace contextRef="#ctx0" brushRef="#br0" timeOffset="-161624.48">28568 9656 572 0,'0'0'318'15,"0"0"-142"-15,0 0-21 16,0 0-53-16,0 0-42 16,0 0-59-16,-33-20-1 15,53 20-13-15,20-3 13 16,12 1 19-16,6-2-4 0,-10-1-6 16,-12 2-6-1,-12-1 5-15,-8 4-8 0,-11-2-5 16,-5 2-23-16,0 0-10 15,0-3-4-15,-12 0-18 16,-12-1 49-16,-3 0-3 16,1 2 11-16,1 2 3 15,8 0 9-15,1 0-7 16,7 0 8-16,-1 0 10 16,4 0 2-16,1 0-10 15,-1 8-12-15,4 18-5 16,2 20-12-16,0 19 17 15,0 7 20-15,4 6 5 16,3-6-11-16,-7-8-8 16,0-8 2-16,0-8-8 15,0-14-38-15,-3-18-188 0,-1-16-464 16</inkml:trace>
  <inkml:trace contextRef="#ctx0" brushRef="#br0" timeOffset="-160776.25">27490 10453 103 0,'0'0'120'0,"0"0"-6"0,0 0-21 16,0 0-15-1,0 0 26-15,0 0-47 0,-214-70 0 16,204 70 12-16,4 0-4 15,4 0-14-15,0 0-10 16,2 0-11-16,0 0-7 16,0 0-14-16,0 0 17 15,8 0 1-15,30 0-26 16,24 0 91-16,27 3-47 16,23 2-21-16,22-3-11 15,17-2-5-15,28 0-8 16,35-4 4-16,40-16-3 15,31-2 3-15,23 6-1 16,-14 8 0-16,-22 8 12 16,-31 0-9-16,-38 0-4 0,-34 0 3 15,-42 0 11-15,-44 0 12 16,-38 0 16-16,-30-7 24 16,-13 5 8-16,-2-1-12 15,0-1-13-15,0 4-2 16,0 0-20-16,0-2-19 15,0 2-4-15,0 0-6 16,0 0-58-16,-20 0-88 16,-18 0-153-16</inkml:trace>
  <inkml:trace contextRef="#ctx0" brushRef="#br0" timeOffset="-157497.07">26787 10972 5 0,'0'0'17'0,"0"0"-7"16,0 0 1-16,0 0-4 0,0 0-3 16,0 0 5-16,0 0 13 15,0 0-22-15,0 0-10 16</inkml:trace>
  <inkml:trace contextRef="#ctx0" brushRef="#br0" timeOffset="-156952">26787 10972 163 0,'20'-44'155'0,"-20"44"-18"16,0 0 34-16,0 0-65 15,0 0-27-15,0 0 7 16,16-34-24-16,-14 34-23 0,-2 0 6 16,0 0-4-16,0 0-30 15,0 0-11-15,0 6-24 16,0 20 24-16,0 10 1 15,-11 8 2-15,-9 5 9 16,-2 6-11-16,-1-4 7 16,1-5 0-16,7-4-8 15,4-16 9-15,5-12-7 16,6-7 0-16,0-7-1 16,0 0 24-16,0-21 0 15,4-14-2-15,11-4-19 16,1-3 0-16,-1-2 0 15,3 0-4-15,2-4 1 0,0 1-1 16,0 1 1 0,-2 6 1-16,-2 8 5 0,-3 6 12 15,-5 12 9 1,-5 8 7-16,0 4-7 0,-3 2-2 16,0 0-16-16,0 0-10 15,0 0-2-15,0 0-4 16,0 9-3-16,2 20-2 15,2 13 11-15,5 14 1 16,5 9 3-16,1 0-2 16,3 2 1-16,-3-7 0 15,1-8-1-15,-5-10-2 16,-5-14 4-16,-1-11-4 16,-5-12 0-16,0-5-24 0,0 0-41 15,0-12-73-15,-15-16-241 16</inkml:trace>
  <inkml:trace contextRef="#ctx0" brushRef="#br0" timeOffset="-155826.87">26767 11153 574 0,'0'0'270'0,"0"0"-131"16,0 0-48-16,0 0 21 15,0 0-82-15,0 0-30 16,11-14 0-16,25 2 21 15,11-5 5-15,5 0-10 16,-8-5-11-16,-5-2-5 0,-7 2-16 16,-8 0-1-16,-8 5 8 15,-9 10 9-15,-5 3 4 16,0 1-4-16,-2 3 0 16,0 0-4-16,0 0-18 15,0 3-18-15,-2 15 40 16,-11 6 4-16,-1 2 0 15,3 2-2-15,5 2 0 16,3 0-1-16,3-2 0 16,0-2 1-16,0-8-2 15,0-4 0-15,5-8 2 16,8-3 5-16,3-3-3 16,1 0 8-16,4-15 0 0,-4-7-12 15,-1-4-15-15,-3-4-45 16,-3-4 20-16,-2-1 7 15,1-4 3-15,-3 4 30 16,0 7 0-16,0 9 13 16,-4 4 28-16,-2 12-3 15,2-1 14-15,-2 4-23 16,0 0-29-16,0 1-5 16,0 21 1-16,0 6 4 15,-4 6 17-15,4 1-3 16,0 0 0-16,0-1-1 15,7-8-9-15,13 1 4 16,7-10-2-16,2-6 1 16,4-11-5-16,3 0 13 15,1-11-15-15,-3-16-40 0,-5-4-12 16,-7-4-11-16,-9 0 31 16,-3 4-10-16,-6 0 21 15,-4 5 21-15,0 5 2 16,0 4 16-16,0 8 19 15,-4 4 18-15,-10 5-33 16,-1 0-19-16,-8 2-3 16,1 20-7-16,-1 6 7 15,2 7 3-15,7-2-3 16,5 4 0-16,9-5-6 16,0-6 3-16,2-8 3 0,19-12 8 15,0-6 0-15,6 0-1 16,-2-9-7-16,-5-14-26 15,-5-3-14-15,-3-3 14 16,-5 0 22-16,-3 2 4 16,-2 5 4-16,0 4-1 15,0 7 10-15,0 4 45 16,1 3-14-16,-1 4-21 16,-2 0-12-16,3 0-11 15,-1 9-15-15,5 21 15 16,-3 14 17-16,0 12 10 15,-4 14-16-15,0 15-4 16,0 12-5-16,0 2 3 0,0-1-3 16,0-11-1-16,0-15 2 15,0-12-1-15,0-12-2 16,0-9 0-16,0-10 3 16,-4-9-2-16,-5-8-1 15,0-4 7-15,0-6 6 16,-2-2 11-16,-5-2 3 15,-1-26-1-15,-1-14-13 16,5-10-13-16,1-9 2 16,5-5 5-16,5 2-1 15,2-2-6-15,0 0 0 16,5 2 0-16,19 1-15 16,10 10-28-16,3 8-33 15,4 9-72-15,-8 10-203 0,-4 6-455 16</inkml:trace>
  <inkml:trace contextRef="#ctx0" brushRef="#br0" timeOffset="-155024.39">28188 11013 115 0,'0'0'86'16,"0"0"-7"-16,0 0 28 15,0 0-18-15,0 0 2 16,0 0 23-16,-121 12 20 15,109-8-25-15,8-3 10 16,2-1-8-16,2 0-29 16,0 0-31-16,0 0-33 15,23 0-14-15,21 0-2 16,16 0 30-16,12-7-16 16,-3-3-9-16,-7 1-1 15,-10 2-3-15,-17-1-3 0,-13 4-8 16,-11 0-4-16,-11-1 9 15,0 1 0-15,0-1-18 16,-16-2-71-16,-3 2-149 16,3-4-144-16</inkml:trace>
  <inkml:trace contextRef="#ctx0" brushRef="#br0" timeOffset="-154176.26">28977 10778 233 0,'0'0'209'15,"0"0"-83"-15,0 0 2 16,0 0-20-16,0 0-29 15,0 0 7-15,-56-6 3 16,56 4-28-16,17 0-28 0,14-5 43 16,10 2-26-16,3-2-18 15,3 2-14-15,-5-1-6 16,-6 3-9-16,-9 3 1 16,-11 0-4-16,-12 0-50 15,-4 0-40-15,0 0-22 16,-2-3-21-16,-18 1 13 15,-5 0 85-15,2 0 15 16,8 2 20-16,2 0 8 16,6 0 29-16,3 0-17 15,1 0 9-15,3 18-29 16,0 12 0-16,0 12 33 16,0 7 4-16,0 8 5 15,0 0-27-15,0-7 20 0,-6-12-6 16,-3-12 5-16,0-9 5 15,0-12 13-15,0-3-2 16,-7-2 2-16,-3 0-8 16,-6 0-9-16,1 0-19 15,5 0-4-15,9 0 7 16,3-7 0-16,5 7-9 16,2 0-1-16,0 0-6 15,0 0-6-15,0-3-25 16,11-1-54-16,16 0-51 15,6-6-266-15,2-4-294 16</inkml:trace>
  <inkml:trace contextRef="#ctx0" brushRef="#br0" timeOffset="-153142.92">29422 10910 251 0,'0'0'29'0,"0"0"-22"15,0 0-7-15,0 0 0 16,0 0 17-16,0 0 0 16,22 8 21-16,-22-5-4 0,0-3 7 15,0 0 47-15,0 0-3 16,0 0 0-16,0 0-3 15,0 0-24-15,0 0 13 16,0-7-15-16,-2-7-53 16,-8 0 2-16,-2-1 4 15,3-2 27-15,-3 5 17 16,8 2-5-16,0 4 9 16,2 4-14-16,2 2-3 15,-5 0-27-15,-3 0-13 16,-6 4-7-16,-6 14 7 15,-4 7 3-15,-1 4-3 16,2 1 0-16,8 7 1 0,1-3-1 16,10 0 0-16,4-2 1 15,0-9-6-15,0 0 8 16,0-11-3-16,9-2 8 16,7-9-6-16,-1-1 11 15,7 0-6-15,3-14-7 16,2-18-10-16,0-3-32 15,-6-3-12-15,0 4 35 16,-7 6 19-16,-6 5 1 16,-1 8 2-16,-3 7 2 15,-2 1 0-15,-2 5 15 16,0 2-8-16,0 0-12 16,0 6-22-16,0 14 14 15,0 11 8-15,0 1 8 0,0 2 2 16,0 2 0-16,0-6-4 15,0-4-3-15,12-6 6 16,-1-8-7-16,-5-8 4 16,-1-4-6-16,2 0 5 15,4 0 10-15,5-16-2 16,3-9-13-16,2-7-47 16,-4 3-1-16,1-2 34 15,-5 7 10-15,1 6 4 16,-7 6 3-16,-3 8 1 15,-4 4 20-15,0 0-9 0,0 2-15 16,0 22-8 0,0 7 8-16,0 3 26 0,0-2-21 15,0-5 4 1,0-6-4-16,-2-7-3 0,0-6 3 16,2-4-3-16,-3-4 4 15,3 0-1-15,0 0 8 16,0-15-3-16,3-17-10 15,17-9-67-15,-3 1 37 16,4 0 13-16,-7 6 14 16,-4 9 3-16,1 12 0 15,-7 5 18-15,2 5 30 16,-4 3-13-16,0 0-26 16,4 0-9-16,1 16 0 0,2 15 9 15,0 6 12-15,0 8-1 16,4-5-12-16,7-5-5 15,5-12 3-15,6-11-4 16,2-12-2-16,5 0-28 16,-2-35-162-16,-10-16-504 15</inkml:trace>
  <inkml:trace contextRef="#ctx0" brushRef="#br0" timeOffset="-152480.78">27752 10662 407 0,'0'0'248'0,"0"0"-79"16,0 0-12-16,0 0-46 15,0 0-40-15,0 0-45 16,0-26-26-16,0 26-12 16,-8 24 2-16,-13 10 10 15,-6 10 0-15,1 6-15 16,4 1-130-16,-5-4-91 16,7-3-254-16</inkml:trace>
  <inkml:trace contextRef="#ctx0" brushRef="#br0" timeOffset="-152020.58">27725 10986 264 0,'0'0'212'16,"0"0"-29"-16,0 0-39 15,0 0-6-15,0 0-41 16,0 0-34-16,6-18-36 16,-4 18-21-16,4 0-6 15,-1 25 0-15,3 9 9 0,-1 8 1 16,-4 2-3-16,-1 2 0 15,-2-2-7-15,0-4-34 16,0-6-90-16,2-10-125 16,0-18-169-16</inkml:trace>
  <inkml:trace contextRef="#ctx0" brushRef="#br0" timeOffset="-151595.96">27877 10981 416 0,'0'0'163'0,"0"0"-64"16,0 0-49-16,0 0-29 0,0 0-14 15,0 0-2-15,-80 44 2 16,73-26-7-16,5-2 0 16,2 0-43-16,7 2 22 15,24 2 21-15,11 3 26 16,3 6-10-16,-3-3-6 15,-10 2-5-15,-12-4-3 16,-16-2 0-16,-4-6-2 16,0-4-17-16,-9-5 17 15,-11-7 12-15,2 0 88 16,-5 0-42-16,2-11-45 16,1-6 4-16,4-6 2 0,7-3-19 15,9-4-7-15,0-4-21 16,14-3 23-16,7 4 5 15,0 5 14-15,-11 8 2 16,0 8 28-16,-8 8-6 16,-2 2 0-16,0 2-19 15,0 0-19-15,0 0-19 16,-8 0-16-16,-4 0-2 16,1 6-151-16,11-3-192 15</inkml:trace>
  <inkml:trace contextRef="#ctx0" brushRef="#br0" timeOffset="-150813.21">30035 10631 388 0,'0'0'232'16,"0"0"-127"-16,0 0-12 16,0 0-40-16,0 0-37 15,0 0-16-15,0-41-1 16,-2 62-18-16,-20 13 19 16,-9 10 13-16,0 2-8 15,-1-1 2-15,3 1-7 16,5-8-172-16,3-8-146 15</inkml:trace>
  <inkml:trace contextRef="#ctx0" brushRef="#br0" timeOffset="-150533.1">30144 10892 461 0,'0'0'142'16,"0"0"-47"-16,0 0 27 15,0 0-21-15,0 0-1 16,0 0-10-16,0-56-26 0,0 56-26 16,0 0-38-1,0 12-9-15,3 22 2 0,-3 14 7 16,0 8 6-16,0 2-6 15,0-3-66-15,2-6-104 16,2-12-141-16,3-15-328 16</inkml:trace>
  <inkml:trace contextRef="#ctx0" brushRef="#br0" timeOffset="-149923.18">30570 10909 124 0,'0'0'0'16,"0"0"15"-16,0 0 49 16,0 0 0-16,0 0-42 15,0 0 25-15,7 3 62 16,-7-3 15-16,0 0-52 15,0-8-2-15,0-4 6 16,0-2-55-16,-5-4 12 16,1 0 24-16,-3 2-20 15,-2 2-9-15,0 4 15 16,1 6-7-16,-3 2-7 16,-3 2-23-16,-1 0-6 0,1 4-6 15,-3 12 1-15,1 4 4 16,-1 2 1-16,2 5 0 15,2 0 0-15,4 1 0 16,0 3 3-16,5-5 2 16,4-8-5-16,0-8-5 15,0-8 3-15,19-2 2 16,6-2 4-16,4-20 4 16,-2-5-6-16,-2 1-2 15,-7 4-13-15,-5 0-2 16,-5 2 15-16,-3 2 5 15,0-4 1-15,-3 6 33 16,2 2 2-16,1 5 18 0,-3 7-4 16,0-1-26-16,-2 3-3 15,0 0-14-15,2 0-12 16,0 22-15-16,5 18 15 16,0 13 16-16,2 5-6 15,4 2-6-15,3-5-2 16,-3-3 4-16,-3-12-6 15,-8-11-129-15,-2-14-314 16</inkml:trace>
  <inkml:trace contextRef="#ctx0" brushRef="#br0" timeOffset="-149256.82">26919 12224 301 0,'0'0'192'16,"0"0"-12"-16,0 0 0 15,0 0-29-15,0 0-59 16,0 0-24-16,0 0-29 16,2-33-35-16,-2 46-4 15,0 25-13-15,0 13 13 16,0 16 8-16,0 3-1 15,0-1-3-15,-4-7-1 16,2-8-2-16,-4-14-1 0,2-10-32 16,0-15-115-16,-3-8-63 15,-3-7-227-15</inkml:trace>
  <inkml:trace contextRef="#ctx0" brushRef="#br0" timeOffset="-149088.92">26855 12240 691 0,'0'0'171'0,"0"0"-53"15,0 0-83-15,0 0-26 16,0 0-9-16,0 0-1 0,175-93-163 16,-148 93-127-1,-7 0-57-15</inkml:trace>
  <inkml:trace contextRef="#ctx0" brushRef="#br0" timeOffset="-148342.94">26928 12480 480 0,'0'0'202'0,"0"0"-100"16,0 0-77-16,0 0 33 15,0 0 6-15,0 0 37 16,120-16-63-16,-68-2-15 15,-8 1-15-15,-1-2-8 0,-10 4-2 16,-8 0-83 0,-12 1-2-16,-5 4 12 0,-6 5 43 15,-2 0 24-15,0 3-16 16,0 0-8-16,0 2-15 16,-17 0 47-16,-3 0 23 15,-5 0-15-15,0 0 14 16,6 9 15-16,-4 14-11 15,8 1 4-15,4 4-4 16,6 1-7-16,5-4-17 16,0 1 23-16,16-2-13 15,12-7-6-15,1-5 2 16,6-9 17-16,-6-3-7 16,-3 0-5-16,0-10-13 0,-3-17-3 15,-5-9-78-15,-5-5 0 16,-2 2 29-16,-4-4 48 15,-4 2 4-15,-1 4 28 16,-2 3 41-16,0 10 14 16,2 8 0-16,-2 8 14 15,2 6-6-15,-2 2-45 16,0 0-42-16,2 0-4 16,3 5-10-16,-3 21 10 15,2 11 6-15,-2 5 5 16,-2 2-2-16,0 2 3 15,0-4-1-15,0-1-8 16,0-13 1-16,-2-8-4 0,0-8 2 16,2-11-2-16,0-1 10 15,0 0-1-15,0-3-1 16,14-17 0-16,13-6 2 16,-1 3-10-16,6 5-6 15,-4 6 6-15,-4 7-12 16,-7 3 9-16,-9 2-2 15,-8 0 0-15,0 9-8 16,0 11 8-16,-20 6 0 16,-9 1 3-16,-5-3 1 15,-1-5 2-15,4-4 7 16,6-10-8-16,12-5-15 16,9 0-87-16,4-23-46 15,0-9-423-15</inkml:trace>
  <inkml:trace contextRef="#ctx0" brushRef="#br0" timeOffset="-148131.03">27735 12019 855 0,'0'0'185'16,"0"0"-73"-16,0 0-65 15,0 0-47-15,0 0-13 0,0 0 12 16,-2 59 1 0,2-15-55-16,-25 4-82 0,-2-4-145 15,-2-8-332-15</inkml:trace>
  <inkml:trace contextRef="#ctx0" brushRef="#br0" timeOffset="-145845.16">27900 12342 14 0,'0'0'52'16,"0"0"-20"-1,0 0-8-15,0 0 22 0,0 0-9 16,0 0 26-16,0-37 6 15,0 34-19-15,0 1 5 16,0 0-9-16,0-3 14 16,0 5 9-16,0-5-20 15,0 1-26-15,0-1 27 16,0-4-24-16,0 3 5 16,0 0 17-16,0 2 9 15,0 2-19-15,0 2 21 16,0 0-21-16,0 0-23 15,0 0-12-15,0 0-3 0,0 0-13 16,0 0-14-16,0 14 14 16,0 16 13-16,0 8 10 15,0 8-6 1,0 6-4-16,0-1-4 0,0-5-100 16,0-9-111-16,0-14-139 15</inkml:trace>
  <inkml:trace contextRef="#ctx0" brushRef="#br0" timeOffset="-145048.1">28167 12238 266 0,'0'0'136'15,"0"0"-75"-15,0 0-39 16,0 0-18-16,0 0 0 15,0 0-4-15,-37-12-7 16,37 12-18-16,0 2 13 16,0 0 11-16,0 3 1 15,-3 4 13-15,0-1 0 16,1 0-9-16,0-1 2 16,2-2-4-16,-2-1 1 15,2-1 1-15,0-3 3 16,0 0 6-16,0 0 74 15,0 0-1-15,0 0-19 16,0 0-34-16,0 0-19 0,0 0-3 16,0 0-11-16,0 0-2 15,0 0 2-15,0 0 51 16,0 0 5-16,0 0-11 16,0 0-37-16,0 0-8 15,0 1 1-15,4 1 19 16,-2-2-5-16,1 0-4 15,0 0 5-15,1 0 6 16,2 0 12-16,3-6 10 16,1-8-24-16,-4-4-5 15,-4 2-15-15,-2-3-4 16,0 6-15-16,0 3 18 0,0 4-17 16,-4 2 5-1,-10 4 2-15,-1 0 11 0,-1 0 3 16,-1 4-3-16,-2 16 1 15,4 4-3-15,1 4 4 16,4 4-1-16,0-2 1 16,6 0-4-16,-1-2 4 15,5-3-2-15,0-6 0 16,0-6 1-16,0-8-1 16,12-5-1-16,10-4 1 15,9-29 0-15,4-10-2 16,0-1 0-16,-12 1 2 15,-2 8 5-15,-5 7-3 0,-5 4 0 16,-1 7 2 0,-2 9 27-16,-4 4 5 0,-2 4-16 15,0 0-20-15,5 4-18 16,-3 27 8-16,3 13 10 16,-2 10 6-16,-1 6-1 15,3-2-1-15,4-3-4 16,5-6 0-16,1-7-118 15,8-14-120-15,1-15-274 16</inkml:trace>
  <inkml:trace contextRef="#ctx0" brushRef="#br0" timeOffset="-144813.08">28697 12332 842 0,'0'0'215'16,"0"0"-85"-16,0 0-34 16,0 0-20-16,0 0-67 15,0 0 9-15,121-32-3 16,-39 20-4-16,1 0-9 16,-5 0-2-16,-14-2-41 15,-12 2-30-15,-17-4-101 16,-12-2-137-16,-19-4-252 15</inkml:trace>
  <inkml:trace contextRef="#ctx0" brushRef="#br0" timeOffset="-144285.08">29527 11976 726 0,'0'0'251'15,"0"0"-146"-15,0 0-83 16,0 0-2-16,0 0-17 0,0 0 5 16,227-37-8-1,-191 31-48-15,-12-2 6 0,-10-4 11 16,-7 0 6-16,-7-2 17 15,0-1 4-15,0 3 8 16,-7 3 42-16,-2-2-31 16,0 10 16-16,-2-1-22 15,-3 2-8-15,1 0-1 16,-3 14-12-16,1 16 0 16,1 12 8-16,8 11 3 15,1 8 2-15,5 6-1 16,0-3 2-16,0-6 0 15,0-12 6-15,0-10 0 16,-2-10 6-16,-6-9 6 16,-6-8 10-16,-7-9 14 0,-5 0 11 15,-8 0-6-15,3-6-1 16,-2-11-25-16,6-2-7 16,7 1 7-16,4 6-14 15,10 3-1-15,4 3-6 16,2 6-2-16,0 0-17 15,4 0-59-15,19 0-29 16,10 0-98-16,2 0-124 16</inkml:trace>
  <inkml:trace contextRef="#ctx0" brushRef="#br0" timeOffset="-143063.72">29828 12140 365 0,'0'0'102'0,"0"0"-55"15,0 0 13-15,0 0-35 16,0 0 4-16,0 0 22 16,24-48-29-16,-24 48 94 15,0 0-30-15,0 0-3 16,0 0-22-16,0 0-29 15,0 0-32-15,0 8-7 16,0 20 1-16,-7 7 6 0,-1 3 3 16,1 1-2-16,5-7 0 15,2-4 0-15,0-12-1 16,0-6 2-16,0-6 5 16,0-4-5-16,0 0 9 15,2-10 24-15,11-17-35 16,6-4-16-16,-2-3 4 15,1 0-9-15,-1 3 18 16,-3 6 3-16,-3 6 1 16,-1 8 7-16,-6 7 39 15,-2 4 22-15,-2 0-43 16,0 0-26-16,4 11-21 0,1 15 21 16,3 5 12-1,4-3 0-15,3-6-12 0,1-6-1 16,2-4 1-16,0-6 6 15,-3-6-5-15,1 0 20 16,2-6-5-16,2-20-16 16,0-7-9-16,0-4-23 15,0-2-29-15,-6-3 26 16,-1-2 34-16,-5 0 1 16,-2-2 4-16,-6 4 24 15,0 8 22-15,0 10-19 16,0 8 7-16,0 5-3 15,0 8-1-15,0 3-34 16,-4 0 0-16,-2 0-5 16,0 16-6-16,-3 14 1 0,1 10 1 15,4 6 6-15,2 4 3 16,0 5 3-16,0-5-2 16,2 0 1-16,0-7 0 15,0-8-2-15,0-12 0 16,0-10-3-16,0-11-48 15,4-2-12-15,12-10 18 16,1-16 0-16,2-9-21 16,-6 4 29-16,-2-1 30 15,2 5 7-15,1 8 2 16,-1 5 19-16,-2 10 11 16,-2 4 12-16,0 0-42 0,-2 11 5 15,2 18 12-15,0 3 14 16,-1-2-14-16,6-5-11 15,1-7-6-15,2-6 5 16,-2-7 1-16,-7-5-3 16,4 0 2-16,1-2-7 15,-1-22-6-15,3-4-46 16,-3-6 3-16,1 4 33 16,2 0 16-16,-4 6 4 15,2 7 7-15,-3 7 45 16,-4 6-4-16,-3 4-38 15,1 0-14-15,0 4-10 16,-2 23 10-16,1 12 12 0,-3 11 26 16,0 8-15-16,0 8-2 15,0 9-9-15,0 4-4 16,0 3 0-16,0-2-5 16,0-6-1-16,-5-8-1 15,-10-10 3-15,-3-14-2 16,3-12 0-16,-3-12-1 15,7-9 5-15,1-9 14 16,2 0 8-16,-5-13 15 16,1-22-10-16,3-16-17 15,9-13-9-15,0-6 0 16,15-2-5-16,20 0 5 0,2 5-2 16,-1 7-5-16,-9 8-26 15,-3 9-25 1,-11 4-37-16,-6 5-202 0,-5-4-386 15</inkml:trace>
  <inkml:trace contextRef="#ctx0" brushRef="#br0" timeOffset="-142850.83">30767 11606 528 0,'0'0'287'0,"0"0"-137"0,0 0-50 16,0 0-51 0,0 0-28-16,0 0-21 0,31 2-17 15,-38 44 14-15,-15 7 3 16,-3-2-82-16,5 0-99 16,9-11-167-16</inkml:trace>
  <inkml:trace contextRef="#ctx0" brushRef="#br0" timeOffset="-142612.12">30921 11851 676 0,'0'0'170'0,"0"0"-39"15,0 0-12-15,0 0-55 16,0 0-56-16,0 0-8 15,0 21-10-15,2 22 10 16,0 11 9-16,-2 6-8 16,0 7 4-16,0-3-5 15,0-8-10-15,0-10-156 16,0-15-152-16,0-19-218 16</inkml:trace>
  <inkml:trace contextRef="#ctx0" brushRef="#br0" timeOffset="-142198.68">31187 11957 633 0,'0'0'121'16,"0"0"-31"-16,0 0-13 16,0 0-18-16,0 0-27 15,0 0-6-15,8-66-12 16,-20 64-14-16,-7 2-1 15,-6 0-6-15,0 9 1 16,5 11 6-16,5 3 0 16,-1 1 0-16,0 4 0 15,7-2-1-15,0-2 2 16,7-3-2-16,2-12-4 0,0-4-41 16,2-5 39-16,19 0 7 15,3-24 18-15,0-7-13 16,-1-1-5-16,-5 5 7 15,-3 0-5-15,-3 11 7 16,-2 2 9-16,-1 8 40 16,-5 3-2-16,4 3-24 15,-4 13-32-15,0 31 5 16,1 16-5-16,-5 8 23 16,0 3-5-16,0-7-9 15,0-9-9-15,0-14-95 16,0-15-353-16</inkml:trace>
  <inkml:trace contextRef="#ctx0" brushRef="#br0" timeOffset="-141708.12">27331 13423 721 0,'0'0'193'16,"0"0"-104"-1,0 0-31-15,0 0 5 0,0 0-63 16,0 0-9-16,-2-28-148 16,2 44 33-16,0 3-67 15,-9 1-198-15</inkml:trace>
  <inkml:trace contextRef="#ctx0" brushRef="#br0" timeOffset="-141581.18">27300 13842 147 0,'0'0'176'0,"0"0"-130"16,0 0-26-1,0 0-20-15,0 0-157 0</inkml:trace>
  <inkml:trace contextRef="#ctx0" brushRef="#br0" timeOffset="-141432.28">27289 14247 50 0,'0'0'0'16</inkml:trace>
  <inkml:trace contextRef="#ctx0" brushRef="#br0" timeOffset="-141281.35">27349 14468 258 0,'0'0'189'0,"0"0"-111"16,0 0-78-16,0 0-105 15</inkml:trace>
  <inkml:trace contextRef="#ctx0" brushRef="#br0" timeOffset="-136805.84">31620 10914 241 0,'0'0'237'16,"0"0"-178"-16,0 0-45 15,0 0 7-15,0 0 14 16,0 0-5-16,0 0-16 0,0 0 16 16,0 0 26-16,0 0 14 15,0 3-12 1,0-3-27-16,0 4-31 0,-2 5-16 15,-1 7 16-15,1 10 9 16,-2 6 18-16,-3 1-2 16,3-6-7-16,0-4-10 15,4-11 1-15,0-8-1 16,0-4 0-16,0 0 87 16,21-13 1-16,22-20-44 15,15-9-29-15,13-11-22 16,12 0 7-16,6-2-5 0,0 6-3 15,-4 4 0-15,-12 7 10 16,-15 12-2 0,-18 7-8-16,-15 11 4 0,-16 8-2 15,-7 0-2-15,-2 0-9 16,0 0-14-16,0 0-3 16,0 0 19-16,0 0 6 15,-13 0-19-15,-8 13-73 16,-5 6-59-16,2 2-213 15,-3-3-233-15</inkml:trace>
  <inkml:trace contextRef="#ctx0" brushRef="#br0" timeOffset="-136175.22">31708 11891 130 0,'0'0'330'0,"0"0"-209"16,0 0-32-16,0 0 18 15,0 0-19-15,0 0-8 16,28-86-16-16,-23 83-25 15,-1 3-21-15,-2-1-1 16,3 1 12-16,-5 0-29 16,0 0-4-16,0 0-15 15,0 13-6-15,0 13 12 16,0 9 13-16,0-3 27 0,0-4-18 16,0-8 7-1,0-10-9-15,0-10-5 0,22 0 16 16,24-12 68-16,24-23-38 15,22-14-31-15,10-13-8 16,12-10-7-16,1-3-1 16,-3 4 2-16,-30 16 1 15,-24 18-4-15,-29 18 8 16,-20 15-4-16,-7 2-4 16,-2 2-24-16,0 0-3 15,0 0-1-15,0 0 21 16,0 16-5-16,-4 6-46 15,-5-2-171-15,-5-2-149 16</inkml:trace>
  <inkml:trace contextRef="#ctx0" brushRef="#br0" timeOffset="-134569.68">26051 15647 356 0,'0'0'71'0,"0"0"-71"16,0 0-264-16</inkml:trace>
  <inkml:trace contextRef="#ctx0" brushRef="#br0" timeOffset="-15882.43">27333 13423 48 0,'-4'0'34'16,"2"0"15"-16,2 0 11 15,0-5 19-15,0 0-30 0,0 1-24 16,0 2 28-16,0-1-15 16,0 3 7-16,0-3-6 15,0 3-6-15,-3 0-14 16,-3 0-7-16,-3 0-7 16,-5 0-1-16,-1 0-2 15,-3 0-1-15,1 6 0 16,-1 5 2-16,4 4 1 15,1 2 3-15,8 6 5 16,3 1 9-16,2 2 10 16,0-3-26-16,9-5 8 0,11-4-2 15,3-9 12-15,-6-3-18 16,-1-2 12-16,-7 0 0 16,-5-16-14-16,-4-6-3 15,0 0-7-15,0 2 7 16,-9 3 16-16,-7 2-6 15,3 7-6-15,-5 5-4 16,-1 3-7-16,-4 0-12 16,1 9-93-16,-1 11-65 15,4 4-139-15</inkml:trace>
  <inkml:trace contextRef="#ctx0" brushRef="#br0" timeOffset="-15303.76">27124 13939 128 0,'0'0'64'16,"0"0"-1"-16,0 0-27 15,0 0 18-15,0 0-6 16,0 0 1-16,7-23-26 15,-5 21-3-15,-2 2-10 16,0 0 1-16,0 0-11 16,0 0-21-16,0 0-5 15,0 0-5-15,0 8 31 16,0 9 19-16,0 6 53 16,-2-5-29-16,2 4-9 15,0-8-6-15,0-1-2 16,11-5 8-16,7-7-11 0,7-1-6 15,-2 0 36 1,2-5-31-16,-2-13-13 0,-11-8-7 16,-4 1-2-16,-8 2 2 15,0 0 5-15,0 9 15 16,-18 5-1-16,-3 4-18 16,-3 5 10-16,-2 0-12 15,-1 6 1-15,-2 16-2 16,4 8-89-16,0 2-89 15,1 3-159-15</inkml:trace>
  <inkml:trace contextRef="#ctx0" brushRef="#br0" timeOffset="-14712.43">27251 14337 143 0,'0'0'131'15,"0"0"-48"-15,0 0-19 16,0 0-14-16,0 0-40 15,0 0-10-15,0-14-39 16,0 14 39-16,-6 0 8 0,-8 6 29 16,1 10-24-1,3 3 1-15,2-1-4 0,1 0 6 16,7 0-2-16,0-4 5 16,0 2-6-16,0-5-11 15,0-2 9-15,2-1-2 16,5-8-9-16,4 0 0 15,3 0 18-15,1-18 50 16,-1-8-62-16,-8-1 1 16,-6 1-14-16,0 4 7 15,-4 7 0-15,-19 6 17 16,-2 9-17-16,-4 0-18 16,-4 9 5-16,0 18-52 15,2 8-174-15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7T03:07:26.903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29737 9523 226 0,'0'-12'111'0,"0"-2"-7"16,0 3-14-16,0 4-39 15,2-1 16-15,-2 2-27 16,2 3-29-16,-2 1 18 0,0 0 5 16,0 2 3-16,0 0 8 15,0 0 8-15,0 0 1 16,0 0-9-16,0 0-11 16,0 0-8-16,0 0-15 15,0 0-2-15,0 0-9 16,0 0-2-16,0 0-7 15,0 0-12-15,-2 0 19 16,-14 13 2-16,-7 9 9 16,2 8-3-16,-4 8 2 15,3 6 7-15,4 8-7 16,7 5 6-16,4 1-8 16,7 0-4-16,0-7 0 0,7-10-2 15,15-12-1-15,-2-10 0 16,2-11 2-16,-2-8-1 15,3 0 4-15,-4-18 0 16,0-18 21-16,-1-12-25 16,-7-9-18-16,-5 1-29 15,-2 0-2-15,-4 2-5 16,0 4 25-16,0 4 11 16,-15 6 16-16,-1 8 4 15,-1 7-2-15,1 13 0 16,-1 8 32-16,1 4-22 15,-3 0-10-15,-2 11 0 0,5 13 4 16,-2 12-1-16,5 1 1 16,8 8 4-16,1-1 4 15,4 0 4-15,0-3 7 16,11-6-8-16,11-5-3 16,1-10-12-16,1-8 2 15,0-7 4-15,1-5 7 16,0-7-6-16,4-21 12 15,-2-9-6-15,2-5-10 16,-8-4-3-16,0-3-4 16,-5 5-19-16,-6 6 6 15,-1 9 13-15,-5 11 4 16,-4 9 0-16,3 4 5 0,0 5 4 16,-3 0-9-1,0 0-1-15,0 0-14 0,0 0-10 16,0 17 23-16,0 3 2 15,0 2 3-15,0 0-3 16,-3 4 2-16,-2 4 2 16,1 6-4-16,4 4 1 15,0 2 2-15,0-1 0 16,16-6-1-16,3-10 0 16,4-11 0-16,-3-11-2 15,3-3 1-15,1-5 18 16,0-28 0-16,5-9-9 15,-4-4-7-15,-2-2-3 16,-6 4-10-16,-5 2-24 0,-6 2 22 16,-4 2 10-16,-2 3 2 15,0 7 2-15,0 11 3 16,0 4 6-16,0 9 18 16,0 4-9-16,0 0-20 15,0 0-9-15,0 2-12 16,0 18 19-16,0 9 2 15,0 5 2-15,0 4-2 16,0 0 1-16,0 0 5 16,0 0 0-16,7-4 2 15,7-5 1-15,1-5-5 16,3-6-1-16,-1-7-3 16,4-9 1-16,3-2 0 0,3-6 19 15,2-26-13 1,2-10 9-16,-2-8-16 0,-11-2-2 15,-8-3-20-15,-4-3 12 16,-6-5-7-16,0-2 13 16,0 5-1-16,-6 9 5 15,-2 12 2-15,4 9 5 16,-1 12 22-16,3 6-3 16,2 7 0-16,-2 5 8 15,2 0-18-15,0 0-16 16,0 0 0-16,0 0-7 15,0 0-3-15,0 2-2 0,0 21 8 16,0 10 3-16,0 13 0 16,0 9 1-16,2 9 1 15,2 5-1-15,3 1 5 16,-1-4 6-16,6-6-4 16,1-11 0-16,3-10 5 15,1-11-2-15,2-10-10 16,-1-10 0-16,1-8 1 15,6 0 1-15,0-19 15 16,-1-16-17-16,0-1-36 16,-6-6-106-16,-9-4-93 15,-9-2-258-15</inkml:trace>
  <inkml:trace contextRef="#ctx0" brushRef="#br0" timeOffset="174.91">30495 9351 636 0,'0'0'184'16,"0"0"-128"-16,0 0 2 16,0 0 26-16,0 0-43 15,0 0-33-15,19 3 6 16,15-13 24-16,-1-12-38 16,6-4-30-16,-2-9-141 15,3-2-266-15</inkml:trace>
  <inkml:trace contextRef="#ctx0" brushRef="#br0" timeOffset="691.5">31092 9189 228 0,'0'0'343'15,"0"0"-248"-15,0 0-23 16,0 0 42-16,0 0 1 16,0 0-58-16,0 0-27 15,0 0-6-15,0 0-13 16,0 7-11-16,-3 5 0 16,-3 8 0-16,-5 6 36 0,2 4-9 15,0 5-4 1,2-3-14-16,5 3-1 0,2-3 1 15,0-4-2-15,2-3-7 16,16-10-9-16,6-4 9 16,-1-9 3-16,2-2-1 15,-1-2 21-15,-4-21-5 16,-2-7-18-16,-7-5-42 16,-11-6-27-16,0-1 47 15,-2-2 2-15,-21 4 20 16,-4 10 0-16,1 9 5 15,2 14 13-15,-1 7-2 0,5 0-15 16,2 22-1 0,6 7-8-16,10 6 8 0,2-3-3 15,5 0-3-15,19-8-5 16,10-4-3-16,9-10 14 16,7-8-4-16,0-2-15 15,3-2-86-15,-11-23-185 16,-8-10-296-16</inkml:trace>
  <inkml:trace contextRef="#ctx0" brushRef="#br0" timeOffset="1056.33">31484 8967 474 0,'0'0'265'0,"0"0"-157"16,0 0-19-16,0 0-16 16,0 0-1-16,0 0 17 15,-17-231-54-15,5 219-19 0,1 3 0 16,-1 1-7-16,6 1 4 15,-1 2-8-15,5 5 5 16,0 0-2-16,0 0-4 16,2 0-4-16,0 0-5 15,0 0-6-15,-4 15-4 16,4 22 15-16,0 15 3 16,0 14 0-16,0 13 19 15,10 15-10-15,3 4 4 16,3 8-11-16,1 5 5 15,-7-4 12-15,1-1-8 16,1-9-5-16,-4-8 0 0,3-11-4 16,1-18-4-16,-5-18-1 15,1-18 0-15,-4-15-3 16,1-9-14-16,7 0-46 16,-2-21 13-16,4-19-33 15,-3-13-189-15,-9-5-282 16</inkml:trace>
  <inkml:trace contextRef="#ctx0" brushRef="#br0" timeOffset="1224.24">31473 9485 664 0,'0'0'303'0,"0"0"-138"16,0 0-52-16,0 0-72 0,0 0-1 15,0 0-23-15,38-122-10 16,-13 93-7-16,1 0-15 15,10-8-77-15,-1-3-139 16,5-6-266-16</inkml:trace>
  <inkml:trace contextRef="#ctx0" brushRef="#br0" timeOffset="2617.33">31937 9148 257 0,'0'0'151'0,"0"0"-42"16,0 0 20-16,0 0 20 16,0 0-16-16,0 0-43 15,0-8-22-15,6-13-56 16,-2-4-6-16,2-9 4 15,-2-7-9-15,-4 0-1 16,0-5 0-16,0-5-7 16,0 1-22-16,0 4 28 15,-8 4 2-15,0 6 0 16,1 4 8-16,1 6 13 0,-4 1-5 16,4 5 5-1,-1 5 4-15,3 4-6 0,2 3-5 16,0 4 18-16,0 0-18 15,2 4-6-15,0 0 11 16,0 0-14-16,0 0-5 16,-3 0-1-16,1 7-11 15,-1 16-10-15,-1 13 21 16,-3 11 0-16,3 9 3 16,0 6-3-16,4 2 3 15,0 2 1-15,0-1 2 16,0-3-1-16,4-4 2 15,7-9-4-15,5-8-2 16,3-13-2-16,-3-10-7 0,-1-10-2 16,-1-6 10-16,5-2 4 15,-2-7 19-15,8-25-23 16,-3-7 0-16,0-6-22 16,-4-3 7-16,-5 4-14 15,-3 7-4-15,-4 6 16 16,-6 7 11-16,2 9 0 15,-2 6 6-15,0 5 8 16,0 3 29-16,0 1-21 16,0 0-16-16,0 0-8 15,0 0-12-15,0 14 6 16,0 15 14-16,0 0 5 16,2 0-2-16,5 3-1 0,5-1 6 15,3-2-8 1,-4-2 5-16,0-5-4 0,2-6 1 15,-3-6-2-15,1-7-9 16,5-3 7-16,-1 0 2 16,7-17 12-16,3-17-12 15,-3-7-53-15,2-3 17 16,-8-2-1-16,-1 4 15 16,-3 7 16-16,-5 8 5 15,-1 10 1-15,-4 8 40 16,0 6 26-16,-2 3-20 15,3 0-46-15,-3 0 0 0,2 12-13 16,2 11 13 0,1 7 30-16,2 0-23 0,-1 3-2 15,1 1 0-15,2-2-3 16,0-3-2-16,0-7 2 16,-7-3 0-16,0-9 0 15,0-4-2-15,2-6-1 16,0 0-7-16,0 0-36 15,2-10-3-15,3-19-20 16,3-4-35-16,-1-1 48 16,4-1 45-16,-8 3 9 15,4 2 9-15,-5 6 24 16,4 8 39-16,-6 6 23 16,1 6-11-16,-3 4-42 15,-2 0-29-15,0 0-13 0,4 0-13 16,0 18 13-16,3 6 1 15,0 4 3-15,0 2 6 16,-5 0 1-16,2 0-6 16,1-7-4-16,-3-7 2 15,2-8-2-15,-4-4 1 16,0-4-2-16,0 0 4 16,0 0 6-16,0-9-10 15,3-15-4-15,-1-8-69 16,3-1 39-16,-1-8 34 15,0 4-6-15,-2-2 4 16,-2 6 2-16,3 6 11 0,-3 13 52 16,0 6-23-16,2 6-7 15,-2 2-8-15,2 0-13 16,0 0-12-16,3 5-1 16,2 16 1-16,1 11 4 15,1 2 10-15,3 2-12 16,-4-2 1-16,1-3-2 15,1-8-1-15,-2-5-11 16,-1-8-56-16,1-10-129 16,4 0-136-16,-1-19-448 15</inkml:trace>
  <inkml:trace contextRef="#ctx0" brushRef="#br0" timeOffset="3062.42">32864 8851 756 0,'0'0'220'0,"0"0"-146"16,0 0-18-16,0 0 17 16,0 0-34-16,0 0-29 15,-2 0-6-15,2 0 1 16,7 0 4-16,-1 0 28 16,3-11-22-16,-3-1-8 15,2-5-7-15,-2-3-3 16,3-1-17-16,-5-5-4 15,-2 4-5-15,-2 3-24 0,0 1 28 16,0 6 1-16,0 2 12 16,0-1 3-16,-6 6 9 15,-1 0 2-15,3 3-1 16,-5 2 2-16,0 0-6 16,0 0-4-16,-4 5 5 15,-3 13-10-15,3 4 11 16,6 8 2-16,0 6 5 15,7 6 8-15,0 2 9 16,0-2 20-16,18-6-10 16,7-7 2-16,6-8-16 15,7-13-13-15,14-8 29 16,2 0-8-16,0-20-8 16,-4-14-17-16,-19-6-2 15,-18 0-62-15,-13-2-114 0,-2 6-204 16</inkml:trace>
  <inkml:trace contextRef="#ctx0" brushRef="#br0" timeOffset="3303.18">32338 8807 761 0,'0'0'228'0,"0"0"-145"16,0 0-24-16,0 0 27 15,0 0-38-15,0 0-48 16,-11 0-8-16,11 0-20 16,0 0-81-16,0-5-62 15,-7-6-145-15</inkml:trace>
  <inkml:trace contextRef="#ctx0" brushRef="#br0" timeOffset="3531.89">32063 8659 807 0,'0'0'198'0,"0"0"-129"15,0 0-5-15,0 0 41 16,0 0-55-16,0 0-5 0,121-89-27 15,-57 50-16 1,-6-2 8-16,-8 11-2 0,-15 3-8 16,-14 12 0-16,-8 7-21 15,-11 4-24-15,-2 4-45 16,0 0-84-16,0 8-188 16,-17 11-104-16</inkml:trace>
  <inkml:trace contextRef="#ctx0" brushRef="#br0" timeOffset="4583.05">29297 9386 163 0,'0'0'91'0,"0"0"27"0,0 0 37 15,0 0-34-15,0 0-48 16,0 0-3-16,-2-70 2 16,2 61 6-16,0 0-13 15,0 4-35-15,0 2 11 16,0-1-13-16,-4 4-28 15,2 0 0-15,-12 0-19 16,-1 19 16-16,-10 15 6 16,-2 12 1-16,8 12 0 15,0 16-1-15,11 14 4 16,8 18 1-16,0 4-2 0,19 1 0 16,31-15-5-1,16-18-1-15,26-20-4 0,19-24 3 16,23-25-13-16,19-9-76 15,5-51-173-15</inkml:trace>
  <inkml:trace contextRef="#ctx0" brushRef="#br0" timeOffset="5353.98">33114 8300 410 0,'0'0'221'16,"0"0"-100"-16,0 0 3 16,0 0-11-16,0 0-27 15,0 0-32-15,17-21-44 16,6 21-9-16,8 32-1 0,4 26-11 16,6 29 11-1,-3 21 8-15,-18 17 3 0,-18 11-9 16,-2-2 18-16,-43-6-18 15,-21-12 6-15,-21-17-8 16,1-15-128-16,-13-22-271 16</inkml:trace>
  <inkml:trace contextRef="#ctx0" brushRef="#br1" timeOffset="-184716.07">398 13271 247 0,'0'0'89'15,"0"0"-79"-15,0 0 2 16,0-3 33-16,0 1 24 16,0 1 11-16,0 1-23 15,3-2-14-15,-3 2-7 16,0 0 9-16,0 0-7 0,0 0-8 16,0 0-11-16,0 0-19 15,0 0-2-15,0 0-5 16,0 8 7-16,0 8 2 15,-5 2 4-15,-1-2-6 16,4-8 0-16,2-4 0 16,0 0 13-16,0-4 0 15,0 0-3-15,0 0 6 16,0-6 44-16,0-25 6 16,24-11-8-16,7-16 4 15,3-4-43-15,-3 11 6 16,-6 4-17-16,1 13-7 15,-4 6 0-15,-1 6 1 0,-6 5-3 16,-8 10 1-16,-5 2-4 16,-2 5-31-16,0 0-55 15,0 5-106-15,0 21 11 16,0 8 15-16,-5 3-112 16</inkml:trace>
  <inkml:trace contextRef="#ctx0" brushRef="#br1" timeOffset="-184470.49">535 13104 286 0,'0'0'155'0,"0"0"-7"16,0 0-52 0,0 0-34-16,0 0-41 0,0 0-21 15,-10-8-11-15,10 13-22 16,0 18 33-16,16 12 0 15,2 11 24-15,2 7-15 16,3 10 5-16,-4-3-2 16,4-2-11-16,-5-8-1 15,-1-12-23-15,6-8-67 16,-3-16-146-16,-7-14-38 16</inkml:trace>
  <inkml:trace contextRef="#ctx0" brushRef="#br1" timeOffset="-182661.42">805 13387 173 0,'0'0'233'0,"0"0"-180"15,0 0-25-15,0 0 20 16,0 0-19-16,0 0-3 16,2 0 33-16,-2-3 10 15,0 3-24-15,0-3 25 16,0-11 22-16,0-12-11 15,0-15-75-15,-2-6-2 16,-10-6 1-16,-1 5 4 16,-5 4 5-16,1 8-14 15,-2 10 26-15,3 9 14 16,8 8-6-16,5 3 11 0,1 6-21 16,2 0-24-1,0 0-20-15,0 2-12 0,0 18 7 16,0 4 25-1,0 5 7-15,0-4-1 0,9-6-5 16,5-4-1-16,-3-4 1 16,-3-6-1-16,-2-5-1 15,-2 0-13-15,4 0-6 16,5 0 19-16,6 0-2 16,-1 0 3-16,-3 0 2 15,5-2 0-15,0-1-2 16,2 0 2-16,-1 3-2 0,-4 0-1 15,1 0-1 1,0 0-3-16,2 0 5 0,-2 0 2 16,-5 0 2-16,1 0 0 15,-5 0-3-15,-1-4 8 16,2-8-7-16,-4-4-2 16,-4-7-22-16,1-3 7 15,-3 1 13-15,0-3-3 16,0-2-6-16,0 2 9 15,0 3 4-15,0 8 2 16,0 3-1-16,0 7 2 16,0 3 0-16,0 4 4 15,0 0-8-15,0 0-1 16,0 0-8-16,0 0 6 16,0 0-3-16,0 0-1 0,0 0 2 15,0 0-3-15,0 0-5 16,0 0-5-16,0 0 11 15,0 3 6-15,0 2 2 16,0-2 0-16,0-2 0 16,0-1 2-16,0 0 2 15,0 0 4-15,0 0 1 16,0 0 3-16,0 0-1 16,0 0 24-16,-7-1-21 15,-5-10-15-15,6 2 4 16,2 2-2-16,-1 5 1 15,3 1 17-15,0 1 4 0,0 0-17 16,2 0-8 0,0 0-9-16,0 1-13 0,0 17 7 15,0 7 14-15,8-1 1 16,5-2 0-16,1-2 0 16,1-2 1-16,-1-4-2 15,1-5 1-15,-1 0 0 16,-3-7-2-16,-2-2-6 15,-2 0 8-15,0 0 7 16,-3-6 7-16,0-20 10 16,-4-11-24-16,0-7-13 15,0 0-3-15,0 0 11 16,-2 9 5-16,-4 6-1 0,4 9 4 16,-3 11 4-16,5 2-3 15,-2 7 18-15,2 0-22 16,-3 0-1-16,3 0-31 15,0 2 8-15,0 16 4 16,3 2 20-16,8 5 6 16,2-1 6-16,3-1-11 15,-1 2 7-15,1-4-6 16,-1 0-1-16,6-7 3 16,-5-2-2-16,-1-6-1 15,-1-6-1-15,-4 0 0 16,-1 0 5-16,0 0 7 0,-2-20 2 15,-5-9-14-15,-2-5-21 16,0-5-15-16,0-2 3 16,0 5 21-16,-4 0 12 15,-8 8 0-15,-1 6 0 16,2 8-3-16,4 5 3 16,3 8 22-16,4 1-1 15,-2 0-21-15,2 0-12 16,0 0-16-16,0 10 12 15,0 7 13-15,4 4 3 16,8 2-5-16,1 0 5 16,2 1 3-16,3-4-3 15,0-2 0-15,-1-1-1 16,-5-10 2-16,-3-3-4 16,-5-1 5-16,-4-3-2 0,2 0 0 15,-2 0 1-15,0-12-1 16,0-13 0-16,0-3-11 15,0-2-1-15,0-3-30 16,0 6 13-16,0 1 25 16,0 6-5-16,0 6 5 15,0 2 8-15,0 7-1 16,0 5-1-16,9 0-1 16,3 0-2-16,3 0-8 15,3 14-1-15,2 7 6 16,-2 2 4-16,0-2 9 15,-3 1 9-15,-3-4-9 16,-4-7-6-16,-3-2 0 16,-3-3-1-16,0-4 3 0,0-2-2 15,-2 0 8-15,0 0 3 16,0-8-14-16,0-13-5 16,0-6-60-16,-2 1 52 15,-4-1 11-15,-1 3 2 16,5 3 4-16,0 3 9 15,2 2 34-15,0 6 10 16,0 3-17-16,0 7 6 16,0 0-42-16,0 0-4 15,0 0-16-15,17 0 12 16,6 10 4-16,-3 3-2 0,-1 1 5 16,0-2-3-1,-6 0 0-15,-7-2-62 0,-3-4-19 16,-3-4-100-16,0-2-140 15,-20-4-167-15</inkml:trace>
  <inkml:trace contextRef="#ctx0" brushRef="#br1" timeOffset="-182509.51">1230 12364 685 0,'0'0'178'0,"0"0"-131"16,0 0-41-16,0 0-6 0,0 0-15 15,0 0-26 1,0 0-102-16,3 45-105 0,12-36-122 16</inkml:trace>
  <inkml:trace contextRef="#ctx0" brushRef="#br1" timeOffset="-182159.39">1511 12133 315 0,'0'0'298'15,"0"0"-171"-15,0 0-46 16,0 0-4-16,0 0-9 16,0 0-32-16,0-29-9 0,0 29-4 15,0 0-5-15,0 0-11 16,0 0-7-16,0 0-2 15,2 0-9-15,9 10-7 16,5 14 8-16,1 8-8 16,4-1 15-16,1 3-19 15,3 3-11-15,-1-4 8 16,3 4 11-16,-1-3-9 16,1 2-1-16,-2 0-5 15,0 1 3-15,-6-4-15 16,4-3-19-16,-5-5-49 15,-7-9-80-15,-3-9-19 0</inkml:trace>
  <inkml:trace contextRef="#ctx0" brushRef="#br1" timeOffset="-181863.92">1656 12162 384 0,'0'0'273'16,"0"0"-161"-16,0 0-8 15,0 0-35-15,0 0-42 16,0 0-5-16,31-145-19 0,-9 113 8 16,-2 4-9-1,-5 1 3-15,-1 4-4 0,-5 9-1 16,-3 4 0-1,-2 6 0-15,-4 4-1 0,0 0-19 16,0 0-43-16,0 0-79 16,0 8-161-16,0 12 75 15,-4 0 16-15</inkml:trace>
  <inkml:trace contextRef="#ctx0" brushRef="#br1" timeOffset="-181663.21">1734 11997 60 0,'0'0'280'0,"0"0"-53"15,0 0-90 1,0 0-77-16,0 0-60 0,0 0 4 16,16 38 2-16,5-7 29 15,4 0-9-15,-2 5-8 16,-1-1-11-16,-5-2-2 16,2 1 0-16,-4-9-5 15,-1-1-35-15,-4-3-71 16,-3-10-58-16,-5-5-89 15,-2-6-16-15</inkml:trace>
  <inkml:trace contextRef="#ctx0" brushRef="#br1" timeOffset="-180696.95">1930 12136 148 0,'0'0'246'0,"0"0"-54"0,0 0-64 15,0 0-77-15,0 0 3 16,0 0-47-16,5-43 1 15,-3 37 1-15,0 1-9 16,0-2 10-16,0 0 4 16,0 0-11-16,-2 1 5 15,0-2-7-15,0-4 2 16,0 0-6-16,0 0-2 16,0 0-22-16,-4 1-8 15,-4 2 24-15,-4 3-12 16,3 0 22-16,0 4-5 15,0 1-10-15,2 1 16 0,3-2 37 16,0 2-1 0,2 0-26-16,-1 0-7 0,1 0-3 15,2 0-9-15,0 7-6 16,0 12 8-16,0 3 7 16,0 2 2-16,0 3 4 15,11 4 11-15,5-4-8 16,4 1-3-16,2-3 3 15,-1-8-8-15,0-5-1 16,-1-7 5-16,-1-5-3 16,-4 0 5-16,-1-10 39 15,-1-14 22-15,-3-7-38 16,0 0-19-16,-6 3-7 0,-1 1 1 16,-1 6 1-16,0 4-6 15,-2 3 0-15,2 7 3 16,-2 2 8-1,0 5 5-15,0 0-16 0,0 0-8 16,0 0-33-16,0 17 30 16,2 0 11-16,3-1 4 15,-3-9 5-15,0-1-5 16,1-6-2-16,-1 0 5 16,0 0 1-16,0 0 3 15,1-6 7-15,-1-11 14 16,0-4-26-16,2-6-6 15,-4-1 3-15,2 0-2 16,-2 2-1-16,0 2-1 0,0 4 1 16,0 3-1-16,-10 6-16 15,1 5 16-15,2 2-11 16,2 2 11-16,5 2 1 16,0 0 0-16,0 0 2 15,0 0-2-15,0 0-13 16,0 0-7-16,2 16 9 15,14 8 11-15,4 4 2 16,2 2-1-16,5-2-1 16,-2-4 12-16,-6-2-11 15,0-3 2-15,-5-8-1 0,-6 1 0 16,-6-6-2 0,-2-2-8-16,0-2-12 0,0-2 20 15,0 0 13-15,-16 0-12 16,1-8-1-16,1-12-21 15,1-7-3-15,9-4 8 16,2-1-23-16,2 4 25 16,0 3 14-16,2 6-1 15,13 6 1-15,3 7-9 16,5 6 5-16,-4 0-74 16,4 23-16-16,-7 3-138 15,-7 4-146-15</inkml:trace>
  <inkml:trace contextRef="#ctx0" brushRef="#br1" timeOffset="-179384.08">755 14045 578 0,'0'0'88'0,"0"0"-2"15,0 0 3-15,0 0-22 16,0 0-50-16,0 0-16 16,-10-15-1-16,12 15-11 15,8 0 10-15,6 15-3 16,2 4 2-16,-2 6-1 0,-1 1 5 16,-1 4-3-16,-3 2 2 15,-1-2 9-15,2-4-9 16,-3-1 3-16,-3-13-2 15,1-7-2-15,0-5-5 16,0 0-9-16,-1-8 14 16,7-26 13-16,-1-10 9 15,-1-8-12-15,-3-2-3 16,0 0-6-16,0 0-2 16,1 1-1-16,1 7 2 15,-6 14 0-15,-4 13 1 16,0 8 3-16,0 9-4 0,0 2-24 15,0 0-11-15,0 20 34 16,0 6 2-16,0 2 6 16,-2-2-7-16,2-2-3 15,0-2 3-15,0-4 2 16,4 0 0-16,13-4-1 16,4 0 8-16,3-2-9 15,3-3 0-15,0-5 16 16,4-3-16-16,-4-1 0 15,4 0 0-15,3-18-33 16,-3-13-95-16,-2-15-86 16,-7-7-140-16</inkml:trace>
  <inkml:trace contextRef="#ctx0" brushRef="#br1" timeOffset="-179047.27">1339 13629 112 0,'0'0'180'0,"0"0"13"15,0 0-51-15,0 0-58 16,0 0 9-16,0 0-63 15,-13-176-4-15,6 164-19 16,-2 6-1-16,-4 1 6 16,-1 0 39-16,-1 5-35 15,1 0-15-15,6 0 1 16,1 0 2-16,3 0-2 16,-4 0-2-16,4 5-8 15,0 12 0-15,4 7-3 0,0 4-2 16,0 7 11-1,8 4-9-15,15 7 10 16,8 10 2-16,2 7 2 0,6 4 14 16,1-1 12-16,-3-8-18 15,1-8-11-15,-5-8 5 16,-4-11-5-16,-2-3 9 16,-8-7 0-16,-9-12-9 15,-5 0-21-15,-5-9-91 16,0 0-123-16,-5 0-156 15</inkml:trace>
  <inkml:trace contextRef="#ctx0" brushRef="#br1" timeOffset="-178249.13">1328 13958 567 0,'0'0'196'0,"0"0"-80"15,0 0-21-15,0 0-33 16,0 0-41-16,0 0-21 15,31-87 16-15,-13 58-12 16,-2 1 7-16,1-2-7 16,-1-4 1-16,-3 5-5 15,1-3-24-15,-3 6-1 16,-5 4 2-16,0 5 9 16,-4 5 11-16,-2 4 3 15,0 5 3-15,0 3-3 16,0 0-5-16,0 0-6 0,0 0-8 15,6 0-29-15,3 18 45 16,3 6 3-16,1 5 4 16,-3 3 3-16,4-3-6 15,1-6 7-15,-1-5-4 16,4-10-4-16,0-4 2 16,-3-4-1-16,1 0 3 15,-5 0-2-15,-2-14 13 16,-2-8-7-16,-7-2-8 15,0-6-22-15,0 2-32 16,-9 1 1-16,-11 5 11 16,-5 4 41-16,0 6 1 15,4 3 28-15,5 7 43 16,3 2-31-16,1 0 1 16,6 0-32-16,1 5-9 0,1 9-5 15,4 3-2-15,0-2 2 16,0-3-3-16,0-2 6 15,6-3-1-15,3-3-6 16,3-4 0-16,3 0 8 16,3 0 1-16,-1 0 22 15,4-15-4-15,-3-6-2 16,-5-5-6-16,-2-5-10 16,-7-9-18-16,-4 4-7 15,0-2 14-15,0 4 5 16,-9 5 4-16,-10 6 2 15,-1 3 8-15,1 10 2 0,4 4 14 16,6 6 31 0,4 0-42-16,3 0-13 0,2 0-13 15,0 13 1-15,0 10 1 16,0 3 10-16,0-3-4 16,14 4 5-16,1-1-6 15,8-1 14-15,-1-1-10 16,2-5 2-16,5-1-1 15,0-4-22-15,0-7-54 16,0-5-82-16,0-2-37 16,-4-2 35-16,-5-21-44 15</inkml:trace>
  <inkml:trace contextRef="#ctx0" brushRef="#br1" timeOffset="-177793.11">1868 13437 36 0,'0'0'231'15,"0"0"-40"-15,0 0-15 0,0 0-118 16,0 0-1-16,0 0-19 15,0-106 12-15,0 98 11 16,-7 4-39-16,-2 4-12 16,-2 0 11-16,2 0-9 15,-2 6-9-15,0 12-6 16,1-1 3-16,4 6-2 16,2-2 0-16,4 0 0 15,0 1 2-15,0 0-1 16,0-2-4-16,2-4 3 0,11-4-16 15,-2-6-3 1,2-4-3-16,-1-2 24 0,-3 0 16 16,-5-10-4-16,-2-14-6 15,-2-5-6-15,0-3-35 16,0-7-20-16,-13-1 40 16,-1-6 13-16,-1-1 1 15,1 6-20-15,1 8 21 16,-1 11 11-16,8 8 34 15,0 8 37-15,3 6-29 16,1 0-11-16,2 0-42 16,0 0-30-16,0 20 9 15,9 12 21-15,13 8 7 16,7 6-4-16,5-5 11 16,6-4-14-16,0-6 1 0,2-9 15 15,-4-3-16-15,-5-12-45 16,-6-7-98-16,-9 0-170 15</inkml:trace>
  <inkml:trace contextRef="#ctx0" brushRef="#br1" timeOffset="-176991.52">2097 12992 366 0,'0'0'201'15,"0"0"-91"-15,0 0-70 0,0 0-40 16,0 0-26 0,0 0 26-16,-4-8 2 0,4 8 3 15,0 0 0-15,0 0-5 16,0 4 5-16,0 4 3 16,0 0-8-16,4-4 0 15,3 0 0-15,-3-4-13 16,1 0 5-16,-1 0 4 15,1 0 4-15,-3-10 35 16,-2-7 10-16,0 3-30 16,0 2-6-16,0-1-5 15,-4 3-1-15,-8 1 6 16,1 4 13-16,2 3-21 16,1 2 19-16,0 0-13 15,2 0 2-15,-1 5-9 0,5 11-10 16,2 5 0-16,0-1 10 15,0 2 13-15,0 0 26 16,11 2 10-16,12-2-21 16,-1-2-25-16,4-4 11 15,-1-3-1-15,2-8-6 16,-5-3 10-16,-1-2-17 16,-6 0 9-16,-5-10-4 15,-2-10-4-15,-6-6-1 16,-2-3-18-16,0 0-3 15,0-1 18-15,-10 0-1 16,-5 1 4-16,1 5 5 0,4 4 7 16,3 8 19-16,3 7 7 15,4 3 3-15,0 2 0 16,0 0-41-16,0 0-3 16,0 0-28-16,2 5 23 15,15 16 8-15,6-1 0 16,1-1 0-16,3 0 0 15,-2-1-1-15,-3-6 1 16,0-3-1-16,-8-2 1 16,-5-5 3-16,-3-2-2 15,-4 0 6-15,-2 0 35 16,0-18 21-16,0-7-51 16,0-3-1-16,-4-4-3 0,-12-4-8 15,1 2-5-15,-3 0 3 16,5 5-23-16,4 6-2 15,2 9 11-15,4 7-7 16,3 7-34-16,0 0-49 16,0 0-126-16,0 0-132 15,3 0-20-15</inkml:trace>
  <inkml:trace contextRef="#ctx0" brushRef="#br1" timeOffset="-175596.23">2048 11462 173 0,'0'0'173'0,"0"0"-61"15,0 0-59-15,0 0-52 16,0 0 39-16,0 0 0 16,38-44-27-16,-27 26-2 15,0 1 2-15,1 3 1 16,-4 6 35-16,1 2-16 15,-2 5-19-15,0 1-9 16,-1 0-5-16,3 0-14 16,3 0 5-16,-4 14 8 15,3-1 1-15,1 4 12 16,-1-3-5-16,-1 0-3 16,0 2-4-16,-1 6-14 0,-1 2 14 15,6 2 11-15,-5 0 2 16,2-6-2-16,-4-5-1 15,-5-10-2-15,0-5-7 16,1 0 9-16,-1 0-7 16,0 0-2-16,2 0-1 15,-2 0 28-15,0-4-5 16,-2 0-15-16,0-4 5 16,0-1-9-16,0 2 1 15,0-1-3-15,0 4-2 16,0 0-26-16,-2 1-4 15,0 0-33-15,2 0 26 16,0 3 27-16,0 0-1 0,0 0-15 16,0 0 26-16,-2-1 4 15,0-3 0-15,0 3 5 16,0-5 3-16,-1 6 5 16,3-1 3-16,0 1 7 15,0-2 2-15,0 2-2 16,0-2 5-16,0 2-12 15,0 0-18-15,0 0-2 16,0 0-12-16,0 0 6 16,0 0 6-16,5 12 2 15,11 10-2-15,3 14 0 16,12 12 1-16,7 12 2 0,11 14-3 16,16 5 6-16,2 7 8 15,5 4-12-15,-6-6 1 16,-8-4-3-1,-6-10 5-15,-8-12-5 0,-6-7 0 16,-7-10 0-16,-4-9 3 16,-7-6-3-16,-5-9 2 15,-7-4-2-15,-4-8 4 16,-2-3-4-16,-2-2 4 16,2 0 36-16,-2 0 35 15,0 0-13-15,0 0-15 16,2 0-21-16,-2 0-24 15,3 0-2-15,3 0-12 16,1 2 9-16,4 3 3 0,0-3 1 16,-2 0 0-16,-2 1 0 15,2 2-1-15,-5 0 0 16,3 1 0-16,-2 1 0 16,-1-1 7-16,-2-4 7 15,-2-1-1-15,3 2 4 16,-3-3-9-16,0 0 3 15,0 0 1-15,0 2-7 16,0 5-5-16,0 7-20 16,0 6 20-16,-17 5 0 15,-4 5-22-15,-10 8-82 16,-12 0-81-16,-7 2-306 0</inkml:trace>
  <inkml:trace contextRef="#ctx0" brushRef="#br1" timeOffset="-174469.97">118 13485 179 0,'0'0'108'0,"0"0"2"16,0 0 68-16,0 0-38 16,0 0-44-16,0 0-1 15,-16 4-39-15,16-4-15 16,2 0-30-16,5-8 18 15,6-4 2-15,1 0-16 16,-1-2-10-16,-2 1-5 16,-2 1-34-16,-2 5-38 15,-3 5-20-15,-4 2-18 16,0 0 13-16,0 0-36 0,0 0-13 16,0 4 38-16,0 6 104 15,-8 0 4-15,0-2 6 16,4-2 3-16,0-3 33 15,1 2 17-15,-1-5 7 16,4 2-5-16,0-2 3 16,-2 5-39-16,2 2-24 15,0 7-1-15,0 4 0 16,0 10 0-16,20 12 7 16,4 3 8-16,9 13 8 15,6 8-13-15,5 9 10 16,6 5-8-16,-2 6-2 15,1-1 0-15,1 0-7 0,-2-4 20 16,0-2 2-16,2-2-6 16,2-3-4-16,1-8 3 15,1-2 6-15,-1-6-4 16,-8-2 2-16,-3-6 2 16,-1-2-16-16,-6-5 3 15,-4-9-3-15,-8-6 5 16,-4-10 5-16,-5-6 8 15,-3-6-3-15,-2-4-13 16,0 0 0-16,4 0 7 16,1-18 81-16,8-13-48 15,0-13-50-15,7 0-30 0,0-2-135 16,-6-2-239-16</inkml:trace>
  <inkml:trace contextRef="#ctx0" brushRef="#br1" timeOffset="-173175.52">2151 13752 69 0,'0'0'135'15,"0"0"-41"-15,0 0 36 16,0 0-16-16,0 0-10 16,0 0-9-16,0 0 5 15,-71-52-36-15,68 50-1 16,3 0-13-16,0 2-20 15,0 0-13-15,0 0-17 16,0 0-6-16,0 0-13 16,0 20 2-16,3 6 13 15,14 11 4-15,10 0 5 16,4 5 2-16,11-2 1 0,10 1-6 16,10-5 7-1,9-7 12-15,7-8-21 0,9-12-10 16,7-9 10-16,-3 0 23 15,-4-23 3-15,-11-1-15 16,-12-1 2-16,-10 7-11 16,-13 4 0-16,-12 6-2 15,-10 0-9-15,-5 3 9 16,-7 0 2-16,-1 1-1 16,1 0 3-16,0-2-2 15,0-1-1-15,-1 2-1 16,-2-2 4-16,1 2-2 0,-3-1 0 15,0 2-2-15,0 2 2 16,-2-1 2-16,0 3 0 16,0-3 0-16,0-1-1 15,0 0 1-15,-2-4-3 16,-13 1-1-16,-3-4-7 16,-6 2 7-16,1 4 2 15,-4-4 15-15,5 6-1 16,-1-1 8-16,8-1-8 15,7 5-1-15,0 0-1 16,8 0 5-16,0 0-18 16,0 0-1-16,0 0-16 15,0 0 2-15,0 0-4 0,10 0 13 16,5 0 5 0,5 0 7-16,3 7-7 0,-4-2 2 15,2 4 2-15,-1 1-4 16,-5 5-2-16,-1 0-11 15,-7 9 7-15,-1 4-7 16,-4 2 7-16,-2-2 6 16,0-2 3-16,2-3 3 15,0-7-5-15,1-6-1 16,-1-6-1-16,2 0-4 16,1 1 5-16,0 5 6 15,-1 8-6-15,-4 5-84 16,0 1-99-16,0-6-176 15</inkml:trace>
  <inkml:trace contextRef="#ctx0" brushRef="#br0" timeOffset="-95214.51">24168 10910 24 0,'0'0'35'0,"0"-1"4"15,0 1 10-15,0 0-1 16,0 0 11-16,0 0-12 16,0 0-9-16,0 0-6 0,0 0-6 15,0 0-4-15,0 0-1 16,0 0-2-16,0 0 0 16,0 0 2-16,0 0-1 15,0 0 3-15,0 0-4 16,0 0-7-16,0 0 0 15,0 0 4-15,0 0-1 16,0 0-3-16,0 0 0 16,0 0-1-16,0 0 2 15,0 0 1-15,0 0 1 0,0 0-7 16,0 0 5 0,0 0-3-16,0 0 2 0,0 0-1 15,0 0-3-15,0 0 0 16,0 0-7-16,0 0 6 15,0 0-7-15,0 0 4 16,0 0-4-16,0 0 3 16,0 0 2-16,0 0 1 15,0 0 7-15,0 0 3 16,0 0 0-16,0 0-2 16,0 0 1-16,0 0-6 15,0 0 2-15,0 0 1 16,0 0 2-16,0 0 3 0,0 0 2 15,0 0-2 1,0 0 7-16,0 0 7 0,0 0-2 16,0 0-1-16,0 0-1 15,0 0-10-15,0 0 1 16,0 0 0-16,0 0-9 16,0 0 0-16,0 0-1 15,0-3-1-15,0 3 1 16,0 0 2-16,0 0 2 15,0 0-9-15,0 0 3 16,0 0-3-16,0-2 1 16,0 2-3-16,0 0 0 15,0 0-1-15,0 0-1 16,0-2-82-16,-7-15-143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22T03:01:31.23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1310 1580 78 0,'0'0'123'0,"0"0"3"16,0 0-17-16,0 0-16 15,0 0 11-15,0 0-15 16,0 0-6-16,0-71 2 16,0 66 8-16,0 0-26 15,0 2-6-15,0 1-1 16,0 2-19-16,0 0-12 15,0 0-7-15,0 0-22 16,0 0 0-16,0 0-26 16,0 15-13-16,0 10 39 15,0 5 20-15,0 2-1 16,0 2-4-16,-2-2-11 16,-2-2 7-16,-3-2-10 0,5-8 3 15,-2-8 2-15,4-6-6 16,0-6-65-16,0 0-23 15,0-12 3-15,0-15-192 16,0-12-486-16</inkml:trace>
  <inkml:trace contextRef="#ctx0" brushRef="#br0" timeOffset="530.64">1319 1414 153 0,'0'0'270'0,"0"0"-204"0,0 0-38 15,0 0 43-15,0 0 52 16,0 0-25-16,-5 0-30 16,5 0-5-16,-2 0 15 15,0-5-26-15,-4 1-16 16,-1 1-16-16,1-1-8 15,-4 1-3-15,-1 1 0 16,-5 2-3-16,-3 0-1 16,-2 0-5-16,-5 10-3 15,-4 10 2-15,4 5 1 16,-1 7 6-16,3 4-6 0,6 5 14 16,5 8-6-1,5 4 3-15,8 8 5 0,0 1 0 16,19-2-4-16,12-1-8 15,6-9-3-15,4-10 3 16,-1-14-4-16,-2-18-2 16,-1-8 2-16,2-16 32 15,1-34 0-15,-3-16-21 16,-5-13-11-16,-14 1-4 16,-12 8-18-16,-6 5 5 15,0 12 6-15,-18 9 11 16,-3 12 14-16,-4 13-7 15,-2 12 0-15,0 5-7 16,2 2-8-16,2 0-1 0,2 4-64 16,7 10-105-16,8-2-21 15,6-5-104-15</inkml:trace>
  <inkml:trace contextRef="#ctx0" brushRef="#br0" timeOffset="2871.64">2695 1325 243 0,'0'0'237'16,"0"0"-125"-16,0 0-10 0,0 0-8 16,0 0-17-16,0 0 8 15,8-64-7-15,-8 60 3 16,0 2-11-16,0 2-15 16,0 0-28-16,0 0-23 15,0 0-2-15,0 0-4 16,0 0 1-16,0 16 0 15,-8 14 1-15,-6 14 13 16,3 9-11-16,5 2 4 16,6 1-5-16,0-3 3 15,2-9 0-15,13-11-3 16,1-8-1-16,1-7-1 16,-5-10 0-16,-1-6-1 0,-3-2-7 15,4-2 9-15,1-26 7 16,1-7-7-16,-1-12-49 15,-4-1-36-15,2 0-31 16,0 5 73-16,-2 11 41 16,0 11 2-16,-4 9 21 15,-5 7 18-15,0 5 14 16,0 0-53-16,0 5-54 16,0 17 50-16,0 10 4 15,0 5 15-15,0 4-14 16,0-1 14-16,0-4-2 15,6-7 5-15,8-6-11 16,1-9 3-16,3-8 3 0,2-6-2 16,2 0-8-16,5-8 50 15,0-24-32-15,-2-12-15 16,-6-7-6-16,-7 2-24 16,-10-4-22-16,-2 5-18 15,0 4 23-15,-12 4 19 16,-9 12 22-16,3 7 22 15,-3 9 36-15,6 9-31 16,-1 3 4-16,-1 0-26 16,1 22-5-16,5 6 0 15,0 9 4-15,11-3-3 16,0-1 2-16,0-3-2 16,22-3-1-16,7-3 2 15,6-8 2-15,4-10-2 0,-2-6 16 16,-1-3-14-1,-3-25-8-15,-6-12-15 0,-9-8-39 16,-7-6-11-16,-7-1 24 16,-4 4 40-16,0 1 5 15,0 5 11-15,0 10 11 16,0 8 26-16,0 13 19 16,0 7-8-16,0 4-32 15,0 3 0-15,0 0-25 16,0 0-2-16,0 5-19 15,3 12 19-15,3 12 9 16,-4 5-1-16,4 7-3 0,-6 12 1 16,0 3-1-16,0 8-3 15,0 5-1-15,-6-1 4 16,-7-3-4-16,3-10 0 16,0-13 5-16,6-16 0 15,1-14-3-15,3-9-1 16,0-3 0-16,0 0-2 15,9-20 0-15,9-11-13 16,7-15-21-16,0-5-41 16,2 0-38-16,2 0 61 15,-6 13 52-15,-4 11 6 16,-4 10 9-16,-8 11 22 16,0 4-2-16,-5 2-33 0,2 0-2 15,3 23-8-15,-3 6 8 16,1 5 10-16,-3 2 6 15,1-1-6-15,-1-3 3 16,0-8 2-16,0-6-11 16,4-6 4-16,3-5-8 15,1-7-2-15,5 0 2 16,3 0 14-16,2-19-14 16,-2-8-69-16,0-2-1 15,-5-2 59-15,1 2 11 16,-1 0 1-16,-2 9 0 15,-2 6 13-15,-5 11 37 0,-1 3-23 16,-1 0-28-16,4 12-49 16,8 15 49-16,6 10 8 15,2 0 2-15,3-2-4 16,0-9-2-16,-4-8-1 16,-3-9-1-16,-3-9 4 15,-1 0-2-15,-1 0 14 16,1-21 7-16,-1-9-25 15,1-11-37-15,-1-1-15 16,-4 0-17-16,2 3 58 16,-6 6 11-16,1 10 15 15,-4 9 46-15,-2 7 31 16,3 5-30-16,-3 2-39 16,0 0-19-16,0 0-4 0,0 2-11 15,0 19 8-15,0 8 3 16,0 12 14-16,0 8 0 15,0 14-10-15,-3 9 3 16,-5 10 3-16,-3 13-6 16,1 7 2-16,4 8 4 15,-3 0-2-15,3-11-4 16,0-11-4-16,4-14 9 16,0-14-4-16,0-11 3 15,0-14 0-15,-2-12-5 16,-1-12 3-16,-1-7 0 15,-2-2-1-15,0-2 7 16,-7 0 28-16,-8 0-5 0,-2-14-9 16,-4-20-4-16,0-16-3 15,2-10-11-15,6-12-3 16,7-5-1-16,12-3-4 16,2-4-5-16,4-9 0 15,25 1-6-15,9 3-18 16,5 9-16-16,1 15-14 15,-7 14-41-15,-10 12-143 16,-15 11-332-16</inkml:trace>
  <inkml:trace contextRef="#ctx0" brushRef="#br0" timeOffset="4311.17">5218 1342 525 0,'0'0'110'15,"0"0"-93"-15,0 0-11 16,0 0-5-16,0 0 2 16,0 0-1-16,0 12 36 15,0-12 92-15,0 0 42 16,0-19-1-16,0-6-131 0,0-6-19 15,0-1-11-15,0-4-7 16,0 2 0-16,-4 3-3 16,-8 9 5-16,3 11-2 15,1 4 23-15,-6 7-4 16,-3 0-21-16,-4 13-1 16,-4 16-8-16,1 14 8 15,4 4 1-15,6-1-1 16,8-3 0-16,6-7-2 15,0-10 0-15,0-10-2 16,6-5 0-16,8-11-4 16,4 0-35-16,-2 0 14 15,2-23-24-15,-1-7 36 16,-6-2 5-16,3-1 12 16,-6-2 12-16,1 5-2 0,-1 6 26 15,0 4 7-15,3 4-6 16,-1 6-15-16,-4 6 1 15,-2 4-8-15,1 0-6 16,3 1-9-16,2 33-8 16,1 15 2-16,-3 18 6 15,-2 18 6-15,-6 9-5 16,0 7 6-16,0 5-4 16,0 0-3-16,0 2 4 15,0-11 0-15,0-17-2 16,0-15 1-16,-6-19-3 15,-2-14-5-15,-1-15 5 0,-5-8 3 16,-1-9 9-16,-5 0 21 16,-5-2-5-16,-4-25-6 15,1-9 2-15,3-10-6 16,5-10 4-16,5-10-2 16,9-10-7-16,6-11-7 15,3 5-3-15,23 4-3 16,13 10-4-16,5 5-6 15,8 3-16-15,-2 9-34 16,0 7-17-16,-8 10-53 16,-8 12-102-16,-6 6-1 15,-8 9 162-15,-8 5 71 16,-5 0 1-16,-5 2 5 0,-2 0 24 16,0 0 74-16,0 0 18 15,0 0 21-15,0 0-31 16,0 0-56-16,0 0-17 15,0 0-26-15,0 0-10 16,0 11-3-16,0 15 0 16,-4 6 0-16,1 6-2 15,3 0 2-15,0-6 0 16,9-8-2-16,6-8-2 16,3-16 1-16,3 0 3 15,-2-22 3-15,-1-20 26 16,-5-8-18-16,-11 4-9 15,-2 5 2-15,0 11-2 0,-21 11 13 16,-4 6-4-16,3 12-8 16,-1 1-3-16,2 0-6 15,2 15 0-15,4 7-1 16,3 2-83-16,12-6-181 16,0-16-521-16</inkml:trace>
  <inkml:trace contextRef="#ctx0" brushRef="#br0" timeOffset="5377.61">6553 926 529 0,'0'0'226'0,"0"0"-89"16,0 0-38-16,0 0 13 0,0 0-45 16,0 0-44-16,0-24-23 15,0 25-41-15,0 24-7 16,0 12 48-16,0 11 29 16,0 5-2-16,0 5 0 15,0-2-3-15,0-5-1 16,-8-7-15-16,-4-9 6 15,3-3-9-15,3-13 3 16,2-9 1-16,4-8-5 16,0-2-1-16,0 0 8 15,0-2 27-15,0-22 3 16,8-10-41-16,15-6 0 16,0 6-4-16,9 6 2 0,4 11-4 15,-3 6 9-15,1 11-9 16,-5 0 6-16,-10 6-10 15,-9 16-22-15,-10 0 31 16,0 4 0-16,-5 2 1 16,-21-2 11-16,-10-2-5 15,-3-2 1-15,2-5-1 16,4-8 0-16,3-5-5 16,10-4 2-16,3 0 3 15,5 0 4-15,8-9-1 16,-1-6-9-16,5 4-1 15,0-1-33-15,3 1-70 0,21 3-227 16,7 0-214-16</inkml:trace>
  <inkml:trace contextRef="#ctx0" brushRef="#br0" timeOffset="6929.84">7044 1141 288 0,'0'0'217'0,"0"0"-148"0,0 0-69 16,0 0-8-1,0 0-78-15,0 0 62 0,6 16 24 16,-6-2 63-16,0 0 13 15,0 2-23-15,0-2-1 16,0-3-13-16,0-2-11 16,0-5 2-16,0-4 5 15,0 0 5-15,0 0 13 16,0 0 29-16,0 0 0 16,0-13-17-16,0-7-47 15,0-3-9-15,0-1-3 16,0 0 1-16,0 2 3 0,0 6-2 15,-2 4 6-15,0 5 3 16,-3 5-4-16,3 2 1 16,-6 0-12-16,-6 0-2 15,-1 11-5-15,-6 11 5 16,3 4-1-16,1 2-2 16,5 3 3-16,3 1 1 15,5-3-1-15,4 0-1 16,0-6 0-16,0-3-5 15,0-5 4-15,2-8 2 16,5-2-15-16,-3-5-18 16,6 0 1-16,-2-17 32 15,3-10 0-15,3-4 0 16,-1 1-30-16,-1 4 7 16,-4 8 23-16,1 4 3 0,-3 3 1 15,2 8-4-15,-2 3 0 16,-1 0-6-16,1 0-38 15,-2 22 5-15,4 5 39 16,-2-1 8-16,1-3 3 16,-1-2-5-16,4-7-3 15,-4-3 3-15,1-5 4 16,1-6 2-16,4 0-10 16,3 0 15-16,6-26 24 15,3-6-41-15,0-4-6 16,1 0-25-16,0 6 27 15,-1 2 4-15,1 6-2 0,-3 6 2 16,0 5 1-16,-4 8 5 16,0 3 5-16,-4 0-11 15,-2 1-6-15,0 16 6 16,-5 2 6-16,-3 0-3 16,-2-2-1-16,-2 0 8 15,0-7-7-15,0-3 4 16,0-4-5-16,0-1 4 15,0-2 3-15,0 0-4 16,-4 0-5-16,-7-14-28 16,-1-7-98-16,-1 3 25 15,2 3 47-15,2 1 54 16,2 3 1-16,5 7 39 16,0 3 21-16,2 1 1 0,-2 0-33 15,-5 0-29-15,-2 16-13 16,-4 12 13-16,-3 7 15 15,3 4-6-15,1 1 9 16,6 2 4-16,6-1-2 16,0-3-4-16,0-4-7 15,4-9 1-15,14-8-10 16,7-11-7-16,4-6 7 16,7-4 17-16,3-28-9 15,-1-11 1-15,1-7-9 16,-10-2-93-16,-6-3 32 0,-7 0 33 15,-9 3 28 1,-1 6 7-16,-3 7 53 0,2 7 24 16,-1 9-29-16,0 6-22 15,-1 10-2-15,-1 4-17 16,-2 3-1-16,0 0-13 16,0 0-6-16,0 15-29 15,0 16 35-15,0 12 8 16,0 8 0-16,0 3-2 15,-5 3-2-15,-1 1 8 16,-1-9-4-16,-2 0-4 16,0-6 13-16,3-14-10 15,-2-9-6-15,4-8 3 16,2-12 0-16,2 0 3 16,0 0 7-16,0-19 31 0,0-20-5 15,8-12-40-15,15-5-8 16,4-1-3-16,4 10-15 15,5 8-27-15,-3 15 7 16,-4 14-64-16,-6 10-49 16,-13 0-5-16,-10 20-15 15,0 7 49-15,-6 4 99 16,-21-4 19-16,-2-1 12 16,2-1 1-16,6-11 1 15,4-4 15-15,11-6 35 16,4-2 5-16,2-2-23 15,0 3 44-15,0 2 8 0,18 3-40 16,10 8 19-16,9 3-8 16,2-1-13-16,3-5-24 15,-3 0-3-15,-8-10-17 16,-16-3-137-16,-15-3-434 16</inkml:trace>
  <inkml:trace contextRef="#ctx0" brushRef="#br0" timeOffset="7723.64">9039 1153 586 0,'0'0'175'0,"0"0"-74"0,0 0-1 15,0 0-10-15,0 0-34 16,0 0-18-16,-10 0-21 15,-7 0-17-15,-8 0 3 16,1 0-3-16,-3 0 0 16,3 7 3-16,2 10-3 15,1 0 3-15,8 0-1 16,4 1-4-16,9-4-2 16,0 0-10-16,16 2-12 15,21 2 8-15,8 1 18 16,-3-2 32-16,-8-2-18 15,-14-3-14-15,-13-3-12 0,-7-1-3 16,0 1 15-16,-7 0 8 16,-20 0 38-16,-8 0-12 15,-8 0-17-15,1-4-6 16,6 0-4-16,5-4-3 16,6-1-2-16,7 0-2 15,10 0 0-15,8 0-79 16,0-20-131-16,18-6-433 15</inkml:trace>
  <inkml:trace contextRef="#ctx0" brushRef="#br0" timeOffset="8077.23">9197 1136 778 0,'0'0'159'0,"0"0"-63"15,0 0 7-15,0 0-30 16,0 0-65-16,0 0-8 16,0-14-26-16,0 43 26 15,-9 9 15-15,2 2-13 16,3 0 7-16,4 1-3 16,0-7-2-16,7-9-3 15,17-9 0-15,-2-10 2 16,5-6-3-16,-4-2 12 0,-6-28 41 15,-1-8-36-15,-7-8-12 16,-9 2-2-16,0 7-6 16,-5 6 1-16,-17 11 1 15,-5 10-25-15,-2 10 21 16,0 0-3-16,-2 12-3 16,5 16-70-16,-1 2-138 15,7-4-330-15</inkml:trace>
  <inkml:trace contextRef="#ctx0" brushRef="#br0" timeOffset="10551.59">10715 1153 607 0,'0'0'241'0,"0"0"-149"16,0 0-19-16,0 0-11 0,0 0-44 16,0 0-18-16,0-12-51 15,0 22 35-15,0 16 16 16,0 8 13-16,0 2 8 16,0 2 7-16,0-2-19 15,0-8 7-15,0-4-11 16,0-9-5-16,0-8 11 15,0-4-4-15,0-3 0 16,0-3 14-16,0-21 4 16,4-8-22-16,7-6-3 15,5 1 2-15,0 4 9 16,2 3-11-16,2 4 0 16,-5 6-14-16,3 8 13 15,-3 4 1-15,-3 8 4 0,-1 0-4 16,-5 0-1-16,2 4-16 15,-2 20 17-15,-1 4 5 16,-1 4 3-16,-4 2 5 16,0-2-1-16,0-6-9 15,0-4 5-15,0-8-5 16,0-7-1-16,0-7-1 16,2 0 3-16,5 0 6 15,2-19 3-15,2-10-7 16,5-10-6-16,1 1-32 15,4-1-7-15,-4 5 18 0,3 5 21 16,-4 7 1 0,0 5 0-16,-6 8-2 0,0 4 3 15,-6 5-8-15,1 0 3 16,-1 12-39-16,-2 17 37 16,0 7 5-16,-2 0 7 15,0 2 0-15,0-3-2 16,0-1-1-16,0-11-4 15,2-2 3-15,-2-9-2 16,3-7 0-16,0-3 1 16,1-2 4-16,0-2 8 15,7-20 13-15,1-5-27 16,1-8-4-16,5 1-1 16,-5 2 4-16,3 3-4 0,-3 6 5 15,-2 7 6-15,-4 6-5 16,-2 6 4-16,-3 4-5 15,-2 0-5-15,0 0-31 16,0 6 6-16,0 12 27 16,0 4 3-16,0 4 7 15,0 1 1-15,0-1-6 16,0-1 0-16,2-1 3 16,2-6-4-16,1-6 2 15,1-4-1-15,-1-8-2 16,2 0 2-16,-1 0-2 15,5-8 38-15,5-13-26 16,3-5-12-16,2-6-12 0,-1 1-39 16,1 1 43-16,-6 3 8 15,-4 4 6-15,-4 6 9 16,-5 3 13-16,0 9-6 16,0 2-12-16,-2 3-10 15,0 0-14-15,0 0-16 16,0 4 11-16,0 17 19 15,0 5 3-15,0 4-2 16,0 2 0-16,0 2 1 16,0-2 4-16,0-3-4 15,0-2-2-15,0-10 0 0,0-8 1 16,11-7-1 0,3-2 0-16,1 0 0 15,4-20 38-15,2-12-34 0,4-6-4 16,4 1-51-16,0 0-34 15,0 0 23-15,0 8 38 16,-2 3 23-16,-3 7 1 16,1 7 7-16,-5 7 12 15,-4 5-10-15,-1 0 2 16,-3 0-2-16,-4 8 3 16,-1 6 1-16,-5 0-3 15,0-1 7-15,-2 1-4 16,2-4-7-16,-2-3-1 15,0-1-3-15,0-5 2 0,0 2-4 16,-2-3-5 0,-9 0-15-16,3 0 7 0,0-8-3 15,2-6-30-15,1-6 18 16,1 4 14-16,2-1 14 16,0 5 2-16,0 7 13 15,-1 3 9-15,-2 2 23 16,3 0-47-16,-5 0-8 15,-3 5 0-15,-6 16 8 16,0 5 1-16,0 1 3 16,1 5 10-16,6 3 13 15,4 2 1-15,5-2-13 16,0-1-2-16,10-6-3 16,16-6-4-16,6-12-6 15,8-10 0-15,0 0 26 0,-3-23-4 16,2-16 1-16,-8-5-6 15,-4-2-16-15,-5-3 1 16,-6 0-2-16,-3-1-2 16,-7-1 2-16,2 7 3 15,-4 2 2-15,-2 8 7 16,2 10 5-16,-2 8-2 16,1 11 1-16,-3 5-4 15,0 0-12-15,0 0-15 16,2 12-29-16,-2 20 44 15,0 6 0-15,0 3 11 16,0 5-5-16,0 3-2 0,0 3 0 16,0-2 1-16,0-2-2 15,-7-6-2-15,1-7 0 16,2-8 0-16,1-13 2 16,3-7-2-16,0-7 2 15,0 0 6-15,0-2 6 16,0-19-6-16,13-9-9 15,10-6-9-15,2-2-1 16,4 1 5-16,0 3 5 16,-4 10 1-16,-2 7-1 15,-7 7-5-15,-5 7 4 16,-5 3-5-16,-1 0-1 16,2 11-18-16,0 13 25 15,-1 3 7-15,3 4 9 16,-2-1-6-16,0-4-1 0,1-2 1 15,1-5-4-15,3-12-2 16,1-5 1-16,5-2-4 16,-1-4 20-16,6-24 3 15,-5-8-19-15,-3-4-5 16,-1-2-87-16,-8-5-231 16</inkml:trace>
  <inkml:trace contextRef="#ctx0" brushRef="#br0" timeOffset="11541.63">13045 1071 505 0,'0'0'101'16,"0"0"-98"-16,0 0 29 16,0 0-16-16,0 0 4 15,0 0-20-15,178-147-8 16,-167 111 6-16,-5-1 4 15,-1 2 75-15,-3 4 13 0,0 6 22 16,-2 7-19-16,0 7-22 16,0 6-20-16,0 5-12 15,0 0-23-15,0 0-10 16,0 0-6-16,0 26-19 16,0 20 19-16,0 21 11 15,-6 15 22-15,-3 12-12 16,3 6 3-16,-4 8-10 15,1 1-12-15,1-5 8 16,-1-6-7-16,4-14-2 16,0-16-1-16,1-17-14 15,4-25-98-15,-4-23-149 0,-3-4-384 16</inkml:trace>
  <inkml:trace contextRef="#ctx0" brushRef="#br0" timeOffset="11776.08">13103 1261 863 0,'0'0'109'0,"0"0"-84"16,0 0 18-16,0 0-39 15,0 0 65-15,0 0-55 16,142-67-1-16,-107 37 1 15,-8 1-11-15,-4 3 0 0,-11 4-3 16,-4 6-9-16,1 4-104 16,-5 1-109-16,3 5-382 15</inkml:trace>
  <inkml:trace contextRef="#ctx0" brushRef="#br0" timeOffset="12711.27">13564 1066 717 0,'0'0'96'15,"0"0"-55"-15,0 0-34 16,0 0 31-16,0 0-17 16,0 0-9-16,2 0 12 0,-2 0 4 15,0 0-14-15,0 5 1 16,0 0-13-16,2 2 2 15,-2-5 6-15,3 0-5 16,-3-2 2-16,0 0 5 16,0 0 10-16,0-13 36 15,0-6-34-15,0-6-20 16,-5 3 2-16,-1 2-1 16,-2 6 0-16,0 5 15 15,1 2 3-15,3 5-1 16,-3 2-9-16,0 0-13 15,-6 0 0-15,-7 16-3 0,2 8-4 16,-2 8 7-16,2 6 1 16,5 2 0-16,6 2-1 15,5 1 0-15,2-8-1 16,0-6 1-16,0-9 0 16,0-11 0-16,4-9-4 15,7 0-47-15,1-15 45 16,3-16-15-16,6-10 1 15,-4-3-20-15,3 4 33 16,-7 8 7-16,-1 7 8 16,-3 10 3-16,-5 8 15 15,0 7 16-15,4 0-42 16,-2 7-13-16,3 16 6 0,5 10 7 16,-6 1 4-16,3-1 10 15,1-3 0-15,1-7-3 16,-2-9-1-16,-2-4 1 15,2-8 4-15,3-2 4 16,-1 0-3-16,7-24 34 16,-3-10-35-16,4-5-12 15,-4-5-2-15,-3 1-1 16,-3-1 7-16,1-1-4 16,-4 10 2-16,-1 10 3 15,-3 11 25-15,-4 10-2 16,0 4-4-16,0 0-27 15,0 2-8-15,-19 27-7 16,-8 6 15-16,0 9 1 0,6-4-1 16,15-6 0-16,6-4-8 15,6-5-18-15,30-10-6 16,7-2 5-16,3-9-5 16,-3-3 11-16,-7 2 11 15,-14-2 10-15,-9 2 0 16,-9-1-1-16,-4 5-3 15,0 2 4-15,0 7 3 16,0 5 28-16,0-2-10 16,0-5-7-16,0-4-7 0,0-8-7 15,0-2 0 1,21 0 5-16,8-16 15 0,8-13 0 16,3-6-20-1,-3-3-46-15,-8-6-165 16,-12-1-640-16</inkml:trace>
  <inkml:trace contextRef="#ctx0" brushRef="#br0" timeOffset="13843.17">15157 1041 561 0,'0'0'141'0,"0"0"-92"16,0 0 17-16,0 0 28 16,0 0-64-16,0 0-15 15,-2-74-8-15,2 42 3 16,0 3-9-16,0 7 20 15,-2 6 21-15,0 6 3 16,2 6-1-16,0 1 9 16,0 3-24-16,0 0-29 15,0 0-13-15,0 23-7 16,0 12 20-16,0 6 1 0,0 5 2 16,0 2 1-1,0-5-3-15,0-9 7 16,0-9-7-16,6-11 0 0,2-7-1 15,1-7-1-15,-1 0-19 16,8 0 20-16,1-19 12 16,6-8-12-16,0-9-24 15,-2-1-24-15,0 7 43 16,-5 10 5-16,-3 6 3 16,-5 9-3-16,-2 5-6 15,0 0-4-15,-2 0-32 16,1 19 33-16,-1 8 9 15,-4 3 1-15,0 0 5 0,0 0 3 16,0-4-3 0,0-7 1-16,0-6-3 0,0-6-1 15,0-7 0-15,0 0 7 16,0 0 7-16,0-20 13 16,2-9-30-16,5-7-46 15,4-3 7-15,0 3-26 16,5 2 10-16,-3 6 48 15,1 8 7-15,-3 6 13 16,-3 8 22-16,-1 6 31 16,5 0-38-16,-2 17-28 15,4 18 16-15,-1 13 34 0,-4 5-14 16,-2-2-20-16,-4-5-6 16,-1-11-4-1,-2-12-6-15,0-18-140 0,0-5-83 16,-5-10-241-16</inkml:trace>
  <inkml:trace contextRef="#ctx0" brushRef="#br0" timeOffset="14138.02">15470 659 91 0,'0'0'895'16,"0"0"-873"-16,0 0-17 15,0 0-5-15,0 0 15 16,0 0-10-16,-14 79-5 0,14-77 3 16,0-2-1-16,0 0 40 15,0 0 61-15,0-20-31 16,0-12-51-16,0-3-21 16,0 1 3-16,0 9-8 15,0 8 10-15,0 12 1 16,-2 5-6-16,-6 1-11 15,-1 27-7-15,1 19-3 16,8 11-85-16,0 4-85 16,3 0-207-16</inkml:trace>
  <inkml:trace contextRef="#ctx0" brushRef="#br0" timeOffset="15291.99">15925 1099 623 0,'0'0'171'0,"0"0"-112"16,0 0-44-16,0 0 12 15,0 0-10-15,0 0 6 16,98-161-17-16,-94 121 8 15,-4-4 3-15,0 0 1 0,2 2-14 16,0 5-1-16,5 12 2 16,-5 4 1-16,0 9 3 15,1 6 10-15,-3 5 2 16,0 1-10-16,0 0-11 16,0 0-7-16,-3 1-1 15,-10 17 8-15,-5 9 5 16,3 5 2-16,-1 8 9 15,3 7 16-15,2 10 0 16,4 2-2-16,5 0-10 16,2-1 4-16,0-5-14 15,2-7-6-15,14-10 4 16,2-12-5-16,-5-9 5 0,2-15-8 16,3 0 3-1,1-12 18-15,2-20-21 0,0-7-9 16,3-6-29-16,-1-1-9 15,0 2 27-15,-2 7 16 16,-5 9 4-16,-5 8 10 16,-5 11-5-16,-4 6 14 15,-2 3 7-15,0 0-26 16,0 0-23-16,0 21 22 16,0 9 1-16,3 6 21 15,-1 5-8-15,0-2-7 16,3-5-3-16,-3-3-2 15,3-9 2-15,-1-8-1 16,-2-4 0-16,2-8-1 0,1-2 6 16,2 0-1-16,6-14-4 15,5-12 26-15,4-6-14 16,0-2-13-16,1 1 1 16,0 3-2-16,-4 4-2 15,1 6-2-15,-7 6 3 16,-1 9 0-16,-5 5-2 15,-3 0-9-15,0 3-39 16,-2 21 38-16,1 7 13 16,-3 2 10-16,0 2-3 15,0-3-6-15,0-4 3 16,0-3-2-16,0-8 6 0,0-8-5 16,0-4 0-1,0-3-1-15,0-2 6 0,0 0 7 16,4-12 6-16,10-12-1 15,3-2-16-15,3-3-4 16,3 2 1-16,2 1-1 16,-6 3 0-16,1 9-1 15,-3 7 1-15,-7 5-2 16,1 2-8-16,-4 2-3 16,0 24 4-16,-3 8 9 15,-4 3 11-15,0 1-1 16,0 1-3-16,0-9-1 15,0-7-4-15,0-8-1 0,0-9 2 16,0-4-2-16,0-2 5 16,0-6 7-16,0-24 5 15,0-15-18-15,9-6-16 16,11 0 7-16,7 1-9 16,-3 9 11-16,1 10 7 15,-5 11 1-15,-7 12 8 16,-1 6 5-16,-6 2-14 15,3 4-10-15,1 21 5 16,-6 8 5-16,-4 4 4 16,0 2-4-16,0-2-15 15,0-9-110-15,0-7-122 0,-8-10-165 16</inkml:trace>
  <inkml:trace contextRef="#ctx0" brushRef="#br0" timeOffset="15689.76">16901 1081 753 0,'0'0'277'0,"0"0"-183"15,0 0-35-15,0 0-19 16,0 0-22-16,0 0-8 16,111 0 6-16,-86-7-10 15,2-1 4-15,-7-2-8 16,-7-2-1-16,-3-2-2 15,-8-3-32-15,-2-2 13 16,0 4-7-16,0-2 3 0,0 5 19 16,0 4-8-16,-2 1 8 15,-8 7 5-15,-5 0-9 16,-8 0-13-16,-10 23 10 16,-7 5 8-16,-3 6 4 15,8 5 25-15,6 3 18 16,10 3 6-16,15-2-24 15,4-3 6-15,25-5-16 16,24-8 9-16,14-11 5 16,-1-13 1-16,-6-3-20 15,-12-5 7-15,-15-27-14 16,-15-10-3-16,-14-6-78 16,-5-4-123-16,-33-3-349 0</inkml:trace>
  <inkml:trace contextRef="#ctx0" brushRef="#br0" timeOffset="15864.84">16453 848 1134 0,'0'0'90'0,"0"0"-68"15,0 0-22-15,0 0 8 16,0 0-11-16,0 0 3 15,0 29-227-15,-7-29-145 0</inkml:trace>
  <inkml:trace contextRef="#ctx0" brushRef="#br0" timeOffset="16060.19">15967 753 1073 0,'0'0'143'16,"0"0"-138"-16,0 0 4 16,0 0 17-16,0 0-4 15,0 0-13-15,326-36-1 0,-302 22-8 16,-11 0-63-16,-13 1-237 16</inkml:trace>
  <inkml:trace contextRef="#ctx0" brushRef="#br0" timeOffset="17069.5">17763 830 255 0,'0'0'237'16,"0"0"-101"-16,0 0-23 16,0 0-4-16,0 0-33 15,0 0-10-15,7-100-30 16,13 76-27-16,5 3-4 16,2 5 0-16,0 4 1 15,0 7 10-15,-6 5 7 16,0 0-22-16,-11 0-1 15,0 1-21-15,-8 17-1 16,-2 7 22-16,0 5 23 0,0 2-3 16,-18 6-7-16,-7 4-8 15,-6 6 8-15,-4 4-13 16,-5 4 0-16,4-4-174 16,5-10-90-16,13-17-390 15</inkml:trace>
  <inkml:trace contextRef="#ctx0" brushRef="#br0" timeOffset="17327.25">17844 1217 627 0,'0'0'118'16,"0"0"-67"-16,0 0 18 0,0 0 2 15,0 0-33 1,0 0-19-16,7 127 2 0,9-122 15 15,-6-3 15-15,1-2 29 16,1 0-7-16,-3-18-24 16,-3-5-20-16,-6-6-25 15,0 5 7-15,0 6-8 16,-23 10-6-16,0 8-21 16,-4 0-75-16,2 18-78 15,11 4-82-15</inkml:trace>
  <inkml:trace contextRef="#ctx0" brushRef="#br0" timeOffset="20015.59">1190 9068 132 0,'0'0'115'16,"0"0"-86"-16,0 0-5 15,0 0 39-15,0 0-12 0,0 0-5 16,0 0-2 0,-49 80 20-16,47-78 14 0,-1-2 4 15,3 0 17-15,0 0-4 16,-2 0 25-16,0-6-33 16,2-14-55-16,0-7-32 15,0 1-9-15,18 1 8 16,-1 3-8-16,1 5 1 15,1 9 7-15,-4 6 2 16,-1 2 1-16,-1 0-2 16,-5 6-19-16,0 15-6 15,-6 6 25-15,-2 5 5 0,0 9 2 16,-8 4 4-16,-13 8-1 16,-8 1-1-16,-7 0-4 15,-5-3-4-15,-1-7 2 16,9-14 0-16,8-13 0 15,9-6-3-15,12-11 12 16,4 0 11-16,0-23 37 16,0-12-60-16,20-5 19 15,9 1-19-15,0 9 24 16,-2 7-9-16,-7 11-8 16,-4 7 0-16,-3 5-7 15,3 0-10-15,-3 20-10 16,3 8 20-16,-5 4 7 15,-5-2-2-15,-1-5-5 16,-5-8-61-16,0-9-115 0,0-8-133 16,0 0-231-16</inkml:trace>
  <inkml:trace contextRef="#ctx0" brushRef="#br0" timeOffset="20489.1">1243 8840 709 0,'0'0'67'15,"0"0"-30"-15,0 0 50 16,0 0-3-16,0 0-31 16,0 0-7-16,-64-55 17 0,43 52-14 15,-3 3-13-15,-5 0-10 16,0 0-2-16,1 7-14 15,-7 13 7-15,0 11-13 16,-5 12 6-16,0 6-4 16,-5 12 0-16,7 6 3 15,5 9-4-15,8 3-3 16,23 6 5-16,2 1-7 16,21 0 2-16,27-9 4 15,14-13-6-15,7-16-10 16,12-20 6-16,-5-18 4 15,-3-10 2-15,-4-26 3 0,-13-25 20 16,-9-14-14-16,-13-6-5 16,-17-2-6-16,-12-4-14 15,-5 2 3-15,-16-6 5 16,-19 5 6-16,-13 1 2 16,2 13 2-16,1 16 1 15,7 14-1-15,7 20-4 16,6 12-3-16,3 2-11 15,11 34-165-15,7 2-175 16</inkml:trace>
  <inkml:trace contextRef="#ctx0" brushRef="#br0" timeOffset="22641.05">2685 9078 48 0,'0'0'286'15,"0"0"-160"-15,0 0 35 16,0 0-44-16,0 0-35 16,0 0 1-16,0 0-10 15,8-113-4-15,-8 107-6 16,0 6-13-16,0 0-19 15,0 0-28-15,0 0 16 0,0 2-19 16,-3 20-1-16,-8 14 1 16,0 10 1-16,0 7-1 15,11 1 1-15,0-4 1 16,0-8 1-16,9-10 3 16,6-12-4-16,1-8-1 15,-7-8-2-15,-3-4 0 16,4-4 1-16,0-26 3 15,7-10-3-15,-2-10-25 16,3-2 13-16,-5 4-2 16,-2 4 1-16,2 7 12 15,-4 12 1-15,-2 11 4 0,-5 7-2 16,-2 7-2-16,0 0-33 16,0 14-41-16,0 15 74 15,7 7 16-15,4 1-6 16,2 2-4-16,5-7 1 15,0-4-2-15,0-9 2 16,-4-6 5-16,-1-9-2 16,-3-4-8-16,2 0 9 15,1-12 22-15,-1-17-15 16,-4-6-18-16,-3-6-3 16,-5-1-22-16,0-4-7 15,0 0 15-15,0-3 12 16,-15 6-1-16,-1 7-3 0,3 11 9 15,3 13 23 1,4 11-2-16,1 1-20 0,-1 4-2 16,4 24-6-16,-1 11 7 15,3 7 0-15,0 1 1 16,5-2 4-16,12-9-3 16,6-11-1-16,1-4-1 15,3-13-13-15,0-8 12 16,-3 0 2-16,0-18 7 15,-1-17-8-15,0-11-24 16,-4-8-23-16,-3-4 14 16,-5-2 2-16,-5-1 31 15,0 8 0-15,-6 5 7 16,0 7 6-16,0 9 35 0,0 14 8 16,0 8-6-16,0 8-8 15,0 2-37-15,0 0-5 16,0 0-19-16,0 23-24 15,2 8 43-15,-2 15 19 16,0 7-5-16,0 9-2 16,0 8-5-16,0 2 5 15,-12 3-10-15,1-3 3 16,3-9-2-16,3-5-1 16,2-12 7-16,3-11-8 15,0-14 0-15,0-12 0 16,0-9-1-16,5 0-10 15,6-7 10-15,4-24-18 0,1-10-1 16,3-8-77-16,-2-1 44 16,-3 6 34-16,-3 8 18 15,-1 14 3-15,-4 7 3 16,-4 11 17-16,0 4-2 16,-2 0-21-16,0 2-27 15,0 22-13-15,0 6 40 16,0 5 27-16,0-3 1 15,2-4-14-15,5-5-6 16,1-2 4-16,4-9-9 16,-1-8 6-16,2-4-4 15,-2 0 4-15,2-4-2 0,1-22-7 16,-5-10-71-16,-3-2-17 16,1-4 4-16,-2 3 81 15,0 9 3-15,-1 7 23 16,0 8 3-16,0 9 52 15,-1 6-6-15,-1 0-72 16,5 2-20-16,0 24 11 16,1 4 9-16,1 6 24 15,1-1-2-15,-2-3-8 16,5-6 1-16,1-6-9 16,1-10 2-16,3-8-1 15,0-2 3-15,0-6 25 16,0-20-20-16,-5-6-15 15,-4-5-37-15,0 2-3 16,-2-2 26-16,-3 3 14 0,5 6 8 16,-5 2-3-16,4 8 8 15,-2 8 27-15,-4 4-12 16,-2 4 2-16,0 2-23 16,0 0-7-16,0 0-27 15,0 20 19-15,0 8 8 16,2 11 23-16,-2 10-18 15,0 13 1-15,0 15 0 16,0 11-3-16,0 11-1 16,-2 3 0-16,-4-4-1 0,4-6 0 15,-3-6 1-15,2-8 4 16,1-4 6-16,0-16-2 16,-3-9-4-16,1-15 4 15,0-13-4-15,-1-7 0 16,-1-7 1-16,1-5 1 15,-4-2 17-15,-6 0 12 16,-5-9 4-16,-7-14-26 16,-4-12-3-16,2-14-6 15,4-11-1-15,5-12-4 16,13-8-1-16,7-2 0 16,0-1-1-16,16 3-3 15,11 3-9-15,4 3 1 16,2 4-16-16,7 6 3 15,-2 6 1-15,-2 5-10 0,-4 12 5 16,-9 7-58 0,-9 7-163-16,-14 5-600 0</inkml:trace>
  <inkml:trace contextRef="#ctx0" brushRef="#br0" timeOffset="24291.71">4300 8971 179 0,'0'0'101'0,"0"0"-66"15,0 0 33-15,0 0 3 16,0 0-3-16,0 0 10 16,0 54 6-16,0-40-19 15,0 0-26-15,0-2-2 16,0-2-7-16,0-2-18 0,0-6-1 16,0-2 0-16,0 0 10 15,0 0 90-15,0-14 19 16,9-11-100-16,9-8-24 15,1 1-11-15,6-2 5 16,0 5 0-16,-3 4 3 16,-5 6 4-16,-3 5-6 15,-3 11 10-15,-2 3-4 16,0 0-7-16,0 17-14 16,0 15 14-16,-3 6 9 15,-4 8 10-15,-2-2 1 16,0-5-1-16,0-1-7 15,0-7-4-15,0-7-7 0,0-6 2 16,-2-8 1-16,2-8-3 16,0-2 2-16,0 0 5 15,0-27 8-15,20-11-16 16,5-8-15-16,6-5 14 16,-2 2-2-16,0 5 0 15,-4 12-12-15,-5 9 15 16,-7 9 3-16,-2 7-3 15,-6 5-1-15,-1 2-11 16,3 0 0-16,-2 18 12 16,1 10 4-16,1 7 15 15,-3 2-6-15,0 1-4 0,4-4-3 16,-4-7-4-16,0-8 1 16,-2-7 0-16,-2-5-2 15,0-6 2-15,0-1-1 16,3 0 6-16,1 0 3 15,6-18-1-15,5-12-10 16,5-9 0-16,2-1-5 16,0 1-8-16,-4 11 4 15,-3 6 9-15,-5 8 2 16,-3 6 0-16,-3 6 1 16,-4 2-3-16,0 0 0 15,2 0 0-15,-2 0-5 16,2 16-8-16,0 12 12 0,0 10 1 15,1 4 1 1,1 3 3-16,6-3 1 0,3-8-5 16,5-8 2-16,-1-12 1 15,1-9 1-15,1-5-1 16,-2 0 2-16,1-24 6 16,-3-11 2-16,-6-10-10 15,-4 2-3-15,-5-1-16 16,0 3 9-16,-16 5-1 15,-4 7 8-15,4 6 0 16,0 9 0-16,8 7 26 16,1 4-5-16,-1 3-12 0,0 0-9 15,-5 20-10 1,-5 9 9-16,5 6 2 0,2-3 0 16,8 0-1-16,3-3-2 15,3-7-2-15,26-3 3 16,13-5-7-16,8-3 8 15,-4-11 0-15,1 0 12 16,-9-3-12-16,-3-24-17 16,-1-9-11-16,-7-9 5 15,-5-3 11-15,-7-4-15 16,-3 0 6-16,-8 0 20 16,1 4-1-16,-3 4 4 15,-2 7 0-15,0 11 14 16,0 8 6-16,0 12 6 15,0 4-9-15,0 2-9 0,0 0-10 16,0 4-14-16,-7 18 9 16,-4 11 4-16,0 7 2 15,-2 6-1-15,3 7 4 16,2 8 3-16,1 1 8 16,5-4-6-16,2-3 3 15,0-8 3-15,0-8-11 16,0-9-4-16,2-10 3 15,9-10-1-15,3-10-2 16,7 0 3-16,4-16 2 16,4-21 9-16,2-11-14 15,-2-6-71-15,-4-2-171 0,-12 1-530 16</inkml:trace>
  <inkml:trace contextRef="#ctx0" brushRef="#br0" timeOffset="24451.83">5254 8747 402 0,'0'0'545'16,"0"0"-410"-16,0 0-42 15,0 0-53-15,0 0 17 16,0 0-41-16,211-76-16 16,-155 52-56-16,-14-1-170 15,-19 6-218-15</inkml:trace>
  <inkml:trace contextRef="#ctx0" brushRef="#br0" timeOffset="25685.76">6065 8949 64 0,'0'0'215'15,"0"0"-162"-15,0 0-17 16,0 0 58-16,0 0-16 16,0 0 20-16,-2 27-8 15,2-27-3-15,0 0-6 0,0 0 40 16,0-3 29-16,15-17-51 16,6-8-69-16,1-8-23 15,-5-2 3-15,2 2-4 16,-4 0-12-16,-4 6 10 15,-2 5-4-15,-5 9 2 16,-1 4 4-16,-3 9-5 16,0 0-1-16,0 3-13 15,0 0-6-15,0 8 5 16,-7 18 14-16,-6 8 2 16,-1 9 7-16,6 1-9 15,5 0 1-15,3-1-1 16,0 1 2-16,0-10-2 0,9-6 1 15,9-10-2 1,0-10-3-16,2-8 0 16,3 0 8-16,0-14 3 0,2-14 7 15,0-4-14-15,-3-3-2 16,0-1-11-16,-2 0-4 16,-2 4 11-16,-5 6 0 15,-1 6 6-15,-8 9 3 16,-1 8-3-16,-3 3-1 15,0 0-9-15,0 0-13 16,2 23-4-16,0 3 27 16,2 8 1-16,-2-1 7 0,1-1-1 15,-1-4-6 1,0-3 5-16,-2-11-5 0,2-7 1 16,0-7 0-16,1 0 3 15,6-10 15-15,2-17-2 16,7-12-11-16,-1-1-6 15,1 0 0-15,3 2-1 16,-4 1 0-16,4 8-7 16,-1 5 3-16,-3 7-2 15,-1 8-2-15,-7 4 7 16,-3 5-9-16,-4 0 2 16,1 0 0-16,1 21 8 15,1 9 9-15,0 6 17 16,1 2-2-16,1 4-8 15,4-4 0-15,0-6 2 0,0-10-9 16,-2-8-3-16,-4-9 0 16,1-5-4-16,3 0 2 15,3-27 6-15,1-13-10 16,-3-14-16-16,-2-7-126 16,-8-4-290-16</inkml:trace>
  <inkml:trace contextRef="#ctx0" brushRef="#br0" timeOffset="25928.96">6518 8289 626 0,'0'0'152'16,"0"0"-127"-16,0 0-19 0,0 0 17 15,0 0 0-15,0 0 2 16,67 97-9-16,-43-97 37 15,-4-12 18-15,-4-16-10 16,-8-8-44-16,-3 1-17 16,-5 7-4-16,0 9-61 15,0 12-69-15,-13 7 87 16,-12 7-100-16,-4 21-127 16</inkml:trace>
  <inkml:trace contextRef="#ctx0" brushRef="#br0" timeOffset="27576.2">6952 8682 296 0,'0'0'78'16,"0"0"-55"-16,0 0 14 16,0 0 15-16,0 0-6 15,0 0-22-15,25 37 8 0,-19-27 2 16,-1 0 0 0,-1-2-5-16,-2-2-5 0,0-3-10 15,-2-3 1-15,0 0-9 16,0 0 20-16,0 0 0 15,0 0 48-15,0-16-49 16,0 0-25-16,-10 0-14 16,-1 1 7-16,-1 0 7 15,3 1 4-15,1 4 3 16,1 5 14-16,0 1 0 16,0 1 10-16,3 3-15 15,-2 0-5-15,-4 0-5 16,-1 5-4-16,-2 9 1 15,1 3-2-15,4 5 7 16,6 7 1-16,2 0 5 0,0 6 6 16,0 0 0-16,6 0-15 15,12-3 3-15,2-8 1 16,2-8-3-16,3-14-6 16,2-2 0-16,4-19 15 15,2-25 43-15,3-9-20 16,-1-5-32-16,-1-5-2 15,-3 3-3-15,-4 0 2 16,-7 4-3-16,-7 2 2 16,-3 2 1-16,-10 6 5 15,0 6 3-15,0 8-6 16,0 11 22-16,0 9-18 0,0 8 3 16,0 4-12-16,-2 0-1 15,-4 7-13-15,-2 19 14 16,-1 6 1-1,0 8 1-15,-2 8-2 0,4 6 0 16,1 8 0-16,1 2 12 16,3 4-8-16,0-1 3 15,2-1 6-15,0-6-6 16,0-8-1-16,7-8-4 16,3-12 4-16,1-11-6 15,3-12 0-15,6-9 0 16,6-4 4-16,9-26 15 15,0-7-19-15,-2-6-16 0,-3 2-5 16,-6 0-3 0,-4 4-7-16,-2 4 14 0,-3 3 12 15,-1 1 3-15,-5 7-6 16,-1 4 8-16,-3 8 2 16,-5 6 0-16,0 3 15 15,0 1-17-15,0 0-2 16,0 3-21-16,0 18 23 15,0 6 0-15,0 6 3 16,0 4 6-16,0 0 3 16,0-2-1-16,0 0-2 15,0-7-4-15,9-8 1 0,2-6-5 16,5-9 0 0,3-5 1-16,4 0 3 0,4-19-4 15,-5-13-1-15,0-4-56 16,-4-5-46-16,-5 0-9 15,-3 1 55-15,-2 1 31 16,-3 7 24-16,1 2 1 16,2 8 4-16,-2 8 12 15,-2 6 12-15,-4 6-1 16,0 2-14-16,0 0-13 16,0 6-3-16,0 12 3 15,0 4 66-15,0 0-6 16,0 4-16-16,0 4 3 15,0 5-4-15,0 2-10 16,11-5-8-16,3-3-12 16,3-11-7-16,2-7 1 0,3-11 1 15,0 0 0-15,2-11 6 16,1-17-14-16,0-8-51 16,-1 2-100-16,3 2-165 15,-1 6-418-15</inkml:trace>
  <inkml:trace contextRef="#ctx0" brushRef="#br0" timeOffset="28454.06">8134 8650 447 0,'0'0'208'0,"0"0"-86"15,0 0-40-15,0 0-56 0,0 0-19 16,0 0 28-16,2 0-10 16,0 0-16-16,-2 2-4 15,0-2 1-15,0 0 11 16,0 0 26-16,0 0 41 15,0 0-15-15,0 0-36 16,0 0 4-16,-2-10-26 16,-9-1-10-16,-1-3 5 15,-3 1-5-15,-3 5 3 16,1 6-1-16,-1 2 0 16,-3 0 0-16,4 0 0 15,-4 12-3-15,4 9 9 16,1 4-3-16,10 5 10 15,-1 7-7-15,7 0-6 0,0 1 7 16,0 1-10 0,17-7 5-16,4-6-6 0,-2-11 2 15,4-12 2-15,-1-3-2 16,1-12 15-16,-2-28-16 16,0-15-4-16,-5-7-4 15,-5-5 8-15,-3-2 1 16,-3 1-1-16,-3 2 1 15,-2 2-2-15,0 7 2 16,0 14 5-16,0 12 10 16,3 16 6-16,-1 7-6 15,0 5-13-15,-2 3-3 16,0 0-9-16,0 12-14 0,0 16 23 16,0 15 2-16,0 3 5 15,0 8 8-15,-7 2-5 16,0 4 4-16,1-2-3 15,-1 2-1-15,7-4-5 16,0-5 6-16,0-9-7 16,5-14-4-16,13-14 1 15,1-8 0-15,4-6 3 16,4 0 8-16,-2-20-1 16,4-8-4-16,0-6-6 15,-1-4 1-15,6 2-2 16,-5-3-3-16,-1 3-1 0,-1 2 1 15,-9 2 3 1,-5 4-2-16,-8 4 2 16,-5 7-6-16,0 5-3 0,0 1 7 15,-16 7 1-15,-2-2 0 16,5 6 1-16,0 0 0 16,-1 0-7-16,3 4 4 15,-3 14 0-15,4 7 1 16,-3 10 2-16,1 5 1 15,3 6-1-15,7 3 2 16,2-6 1-16,0-4 7 16,23-11 0-16,10-14-5 0,9-14 8 15,5-3 2-15,2-29-3 16,-9-14-12-16,-11-3-24 16,-13-4-33-16,-14 1-57 15,-2 2-355-15</inkml:trace>
  <inkml:trace contextRef="#ctx0" brushRef="#br0" timeOffset="29527.09">9398 8708 200 0,'0'0'353'16,"0"0"-239"-16,0 0 1 15,0 0-27-15,0 0-20 16,0 0-32-16,-5 4-17 16,25-11 54-16,3-17-17 15,-4-5-32-15,4-1-1 16,-3-2-23-16,-7-1 5 15,1 2-5-15,-5 4 9 16,-3 2-5-16,-2 4-1 16,-2 9-3-16,-2 4 0 0,0 2 2 15,0 5 2 1,0-3 14-16,0 4 5 0,0 0-4 16,0 0 3-16,0 0-13 15,0 0-9-15,0 19-1 16,0 16 1-1,0 11 3-15,0 12 1 0,-2 14-1 16,0 7 3-16,2 9 4 16,0 6 4-16,0 0-4 15,0 0-1-15,0-1-1 16,0-3-3-16,0-4 3 16,0-1-2-16,0-9 7 15,-2-8-2-15,-4-10 1 16,-1-12-4-16,-2-9 4 15,2-14 0-15,-2-9 1 0,1-5-3 16,-4-4 5-16,-3-5 8 16,-6 0-4-16,-1 0-2 15,-2-14-3-15,-1-18 5 16,3-12 1-16,7-10-7 16,7-10-1-16,8-11 0 15,0-2-5-15,21-8-5 16,14-3 1-16,8-4-3 15,6-1 0-15,2 1-20 16,1 4-45-16,-4 6-19 16,-3 10-32-16,-7 8-245 15,-7 11-351-15</inkml:trace>
  <inkml:trace contextRef="#ctx0" brushRef="#br0" timeOffset="31003.23">9835 8524 170 0,'0'0'273'15,"0"0"-230"-15,0 0 5 16,0 0 35-16,0 0 2 16,0 0-36-16,22 54-5 15,-20-52-7-15,0-2-6 16,-2 0-2-16,3 0-5 16,-3 0 1-16,2 0 16 15,-2 0 14-15,4-8 36 16,0-9-63-16,1-6-20 15,-5 2-1-15,0-4-4 16,0 3 7-16,0-1-5 16,0 6 4-16,-5 0 3 0,-1 5 4 15,-3 9 8-15,1 3-9 16,-6 0-11-16,-7 12-1 16,2 16-3-16,-6 5-4 15,0 10 4-15,3 1 4 16,5 2-2-16,3-2 3 15,7 0-2-15,7-1-5 16,0-7 8-16,0-8-6 16,0-12 0-16,9-10-5 15,7-6-6-15,-3 0 11 16,5-14 13-16,3-14-5 0,-4-12-8 16,5-4-14-16,3-5-35 15,-6 1 24-15,0 8 7 16,-6 10 12-16,-6 12 6 15,-3 11 0-15,-1 7 0 16,-3 0-5-16,0 9-31 16,0 21 27-16,0 6 9 15,2 7 18-15,0-1-10 16,2-3 13-16,1 0 10 16,4-9-10-16,0-8-8 15,-1-8-2-15,-1-8-8 16,0-6-3-16,2 0 1 15,2-20 16-15,5-14 11 0,1-7-18 16,3-3-8-16,3 4 4 16,0 4-5-16,-4 8 2 15,-3 4-2-15,-3 8-1 16,-1 8-1-16,-6 8 0 16,3 0-7-16,-3 2-4 15,4 20 5-15,-1 4 7 16,-5 6 0-16,-2 2 3 15,-2 0 4-15,0 0-3 16,0-1 3-16,-2-5-1 16,-5-8-1-16,3-8-3 15,2-6-1-15,2-6 3 0,0 0-3 16,0 0 0-16,4-24 12 16,16-12-4-16,9-8-9 15,0-1 0-15,-2 1-5 16,-1 7-15-16,-7 6 13 15,-4 9 6-15,-3 10-1 16,-4 7 1-16,-3 5-8 16,-1 0 4-16,0 0-7 15,0 3 12-15,4 17 1 16,-2 3 7-16,-3 6 3 16,-3 5 6-16,0 7-4 15,0-4 3-15,0-2-4 16,0-9-8-16,2-12 0 0,2-8-1 15,0-6-3 1,6 0 0-16,1 0 3 0,9-20 0 16,4-15 5-16,1-4-8 15,1-7-8-15,-5-1-11 16,-4 3 8-16,-5 2 11 16,-8 10 0-16,0 6 3 15,-4 8-3-15,3 10 0 16,-3 4 8-16,0 4-1 15,0 0-7-15,0 0 0 16,0 0-1-16,0 14-17 16,0 12 18-16,-3 14 8 0,-5 5 3 15,4 0-1 1,0 1-5-16,4-5 2 0,0-8-4 16,0-8 6-16,0-6-9 15,10-6 1-15,5-10 0 16,3-3 1-16,5 0 2 15,3-20-4-15,1-11-1 16,0-11-28-16,-5-4 5 16,-7-1-23-16,1 1-7 15,-7 7 25-15,-2 4 28 16,0 7 1-16,-3 10 4 16,-2 4-2-16,0 7 0 15,-2 6 15-15,0 1 3 16,0 0-9-16,0 0-11 15,0 10 3-15,0 10 1 0,-2 4 21 16,-4 4-12-16,1 7-3 16,5 6 3-16,0 1 1 15,0 0 6-15,0-3-13 16,11-7 10-16,4-10-4 16,1-13-12-16,5-9 3 15,3 0 1-15,7-16 11 16,1-18-2-16,1-7-13 15,-2-4-1-15,-2 1-50 16,-7 2-61-16,-8 2-300 16</inkml:trace>
  <inkml:trace contextRef="#ctx0" brushRef="#br0" timeOffset="32541.18">11214 8453 994 0,'0'0'125'16,"0"0"-71"-16,0 0-19 16,0 0-31-16,0 0 7 15,0 0 4-15,0 0-9 16,0 0-6-16,0 0 5 16,0 0-5-16,0 0 0 15,0 0-7-15,0 0 7 16,0 3 1-16,0-3 2 0,0 0 2 15,0 0-1-15,0 0 6 16,0 0 1 0,0-15-11-16,0-2-14 15,-9-3 6-15,-6-3 1 0,-1 2 5 16,1 1 1-16,-1 8-6 16,3 4 5-16,-1 8-2 15,1 0 3-15,1 0-1 16,-1 17 0-16,3 11 0 15,-4 9-7-15,1 7 9 16,-1 7 6-16,1 0-1 16,6-3 2-16,5-6-1 15,2-7 4-15,0-12-7 16,0-9-3-16,13-9 3 0,8-5-3 16,0-7 10-16,4-20-10 15,0-7-24-15,-1-9-24 16,1-1-2-16,1 0 1 15,-4 0 23-15,-3 5 26 16,-4 13 6-16,-6 9 25 16,-2 10 20-16,-5 7 9 15,-2 0-44-15,0 12-14 16,0 15 0-16,0 13 43 16,4 2-10-16,3 2-17 15,5-3-2-15,-2-12-6 16,5-9 4-16,-1-9-7 15,2-11 4-15,2 0 7 0,0-2 0 16,1-23-5-16,0-5-5 16,1-10-6-16,-3-4-1 15,-1-4-1-15,-1-5-20 16,-3-3 13-16,-3 3 7 16,0 2 0-16,-5 15 1 15,0 12 3-15,-4 14 16 16,0 10-14-16,0 0-6 15,-11 22-6-15,-9 17 4 16,-2 2 4-16,2 3-1 16,7-7-1-16,6-5-1 15,7-8 0-15,2-7-2 16,27-4 1-16,7-6 2 0,6-7 1 16,2 0-1-16,-5 0-9 15,-10 0-6-15,-12-5 5 16,-10 5 9-16,-7 0-1 15,0 0-3-15,0 10-4 16,0 14 9-16,0 5 6 16,0-4-3-16,0-1 0 15,0-4-3-15,0-8 2 16,0-3-2-16,0-9 0 16,0 0 1-16,11-3 1 15,7-19 11-15,4-8-5 16,3-5-5-16,0-2 0 0,-1-4-3 15,-2 3-13-15,-8-1 1 16,-5 6 12-16,-5 10-1 16,-4 9 2-1,0 10 0-15,0 4 12 0,0 0-13 16,0 19-10-16,0 12 10 16,-4 2 5-16,-3 8 0 15,7-6 4-15,0 4-4 16,0-1-4-16,7-11 1 15,13-8-2-15,-1-11 5 16,4-8-4-16,-1 0 3 16,3-27 3-16,1-14-1 15,-1-5-6-15,-1-6-6 16,-1 2-5-16,-4 1 8 0,-2 7 3 16,-9 8 1-16,0 11-1 15,-6 12 2-15,-2 8 19 16,0 0-7-16,0 3-10 15,0 0-4-15,0 4-7 16,0 22-3-16,0 13 10 16,0 7 4-16,-10 9-1 15,-1 11-2-15,5 11 1 16,-2 8 1-16,2 7-2 16,-1 8 0-16,1 2 0 15,0-2-1-15,-2-8 3 16,2-10 0-16,-3-13-3 15,3-13 1-15,-4-16 0 0,1-14-1 16,5-11 0-16,0-8 0 16,2-5 2-16,2-2 0 15,-8 0 15-15,-1-2 18 16,-1-24-15-16,-6-11-16 16,0-6 0-16,5-11 1 15,6-6-3-15,5-5-2 16,0-7 1-16,14-2-2 15,15-2 0-15,7 2-19 16,1 6-2-16,3 6-9 16,-3 7 2-16,-6 9-15 15,-12 6-49-15,-12 7-210 16,-7 6-496-16</inkml:trace>
  <inkml:trace contextRef="#ctx0" brushRef="#br0" timeOffset="33322.11">12630 8306 329 0,'0'0'176'0,"0"0"-95"0,0 0-1 16,0 0 18-16,0 0-29 15,0 0-15-15,0 1 10 16,-2-1 12-16,2 0 14 15,-2 0-15-15,-3 0-10 16,3-14-19-16,0-5-24 16,2-10-9-16,0-1-8 15,4 0 4-15,19 1-9 16,5 4-10-16,6 5-2 16,6 10-5-16,-2 8 12 15,-1 2 5-15,-3 4 0 16,-5 22-3-16,-9 8-7 15,-11 8 6-15,-9 5-3 0,0 2 7 16,-24 1 9-16,-10 1-5 16,-8-3 1-16,-5 1 5 15,-2-3-5-15,4-11 1 16,5-7-2-16,15-14 0 16,12-14 3-16,9 0 24 15,4-16 32-15,0-14-44 16,19-3-19-16,8 4 2 15,0 7-2-15,0 10-2 16,0 6 0-16,4 6-3 16,5 0 5-16,-1 8 2 15,4 14-2-15,-6 0 0 0,-2-2-43 16,-4 0-42-16,-3-8-121 16,-6-8-123-16,-5-4-297 15</inkml:trace>
  <inkml:trace contextRef="#ctx0" brushRef="#br0" timeOffset="33681.71">13120 8274 315 0,'0'0'285'0,"0"0"-76"16,0 0-52-16,0 0-6 16,0 0-35-16,0 0-91 15,10-75-25-15,-10 104 0 16,-12 8 11-16,1 8 19 0,2 3-10 15,2-2-8-15,7-4-3 16,0-3 1 0,12-8-7-16,19-9 2 0,9-12 1 15,2-10 15-15,-1-5-10 16,-4-32-3-16,-6-13-8 16,-10-8-11-16,-17-3 11 15,-4 1-1-15,-14 6 0 16,-21 13 1-16,-5 10 5 15,0 19 7-15,1 12-10 16,2 2 5-16,6 30-5 16,2 10-4-16,14 8 4 15,9 3-6-15,6-3-31 16,2-6-45-16,25-8-131 0,7-8-164 16</inkml:trace>
  <inkml:trace contextRef="#ctx0" brushRef="#br0" timeOffset="33939.58">13589 8161 770 0,'0'0'131'16,"0"0"-32"-16,0 0 18 15,0 0-74-15,0 0-34 16,0 0 17-16,11 42 0 15,-9 4 15-15,-2 12-8 0,0 9-7 16,0 7-9-16,-5-6-13 16,-3-4 3-16,6-9-5 15,2-17-2-15,0-13-68 16,0-13-91-16,2-12-34 16,15 0-133-16</inkml:trace>
  <inkml:trace contextRef="#ctx0" brushRef="#br0" timeOffset="34424.35">13880 8221 601 0,'0'0'204'0,"0"0"-57"16,0 0-26-16,0 0-77 0,0 0-21 15,0 0-17-15,-54-13 3 16,35 28 2-16,1 2 8 15,7 0 24-15,5 3-26 16,6 6-8-16,0 8 5 16,19 7-4-16,24 1 8 15,8 0-10-15,0-5 0 16,-6-5-2-16,-19-11-6 16,-12-7 0-16,-14-2-7 15,0 0 7-15,-20 2 17 16,-22 2 14-16,-10-4-7 0,-2-4-15 15,6-6 1 1,10-2-10-16,16-7 9 16,15-25 3-16,7-13-6 0,9-5-3 15,28-5-3-15,11 0 0 16,2-1-5-16,2 3 4 16,-10 9 1-16,-11 6 1 15,-17 13 2-15,-14 2 1 16,0 3 4-16,-23 5-8 15,-12 4 0-15,-3 5 0 16,3 6 0-16,4 0 0 16,6 0 0-16,9 17-20 0,12 6-42 15,4 0-94 1,4-6-223-16,23-7-389 0</inkml:trace>
  <inkml:trace contextRef="#ctx0" brushRef="#br0" timeOffset="34777.6">14389 8049 524 0,'0'0'220'0,"0"0"-130"16,0 0 6-16,0 0 34 15,0 0-61-15,0 0-17 16,-19-96-42-16,33 75-4 15,1 3-2-15,6-1 1 0,4 2-5 16,-1 7 4-16,3 2-4 16,-3 8 11-16,-6 0 2 15,-5 3-7-15,-3 15-5 16,-10 5 14-16,0 5 1 16,-2 5-3-16,-25 1 30 15,-5 2-10-15,-4 0-10 16,3 0-7-16,4 0-8 15,3-2-3-15,5-3-4 16,1 4 1-16,7-3-2 16,7 0-30-16,6 1-147 15,0-9-181-15</inkml:trace>
  <inkml:trace contextRef="#ctx0" brushRef="#br0" timeOffset="35027.68">14411 8675 381 0,'0'0'239'0,"0"0"-129"15,0 0 5-15,0 0 8 16,0 0-40-16,0 0-53 16,80 25-17-16,-71-22-4 15,-4-3 36-15,-5 0 39 16,0 0 6-16,0 0-24 15,0 0-44-15,0 0-14 0,-2 0-8 16,-8 5-17-16,-1 13-99 16,0 3-153-1,-2-5-373-15</inkml:trace>
  <inkml:trace contextRef="#ctx0" brushRef="#br0" timeOffset="40401.43">982 3004 70 0,'0'0'180'0,"0"0"-144"16,0 0-23-16,0 0-4 16,0 0 26-16,0 0 17 15,0 0-5-15,-24 0 19 16,15 0 15-16,-4 0 14 15,1 0-9-15,1 0-24 16,-2 0-9-16,4 0-2 0,2 0-3 16,5 0-7-16,2 0-1 15,0 0 10-15,0 0 9 16,0 0-7-16,4 0-39 16,30 0 2-16,13 0-6 15,20 0 19-15,11 0-14 16,-5 0-7-16,0 0-5 15,-7 0-1-15,-15 0-1 16,-11 0-19-16,-16 0 12 16,-10 0 6-16,-10 0-4 15,-4-2-5-15,0 2-5 16,0-3 15-16,0 1 22 16,0 2 7-16,0 0-15 15,0 0 2-15,0 0-5 0,0-1-10 16,0 1 0-16,0-2 5 15,0 0-4-15,0-2-2 16,0 0 0-16,0-3 0 16,0 0 5-16,0-5-5 15,-4-5 0-15,-5-1-1 16,-9-2-3-16,-2 0 1 16,-4 0 1-16,1 4 0 15,5 2 2-15,7 6 0 16,5 6 0-16,4 2 2 15,2 0 6-15,0 0-4 16,0 0-4-16,0 0-1 16,0 0-13-16,19 0 0 0,4 7 13 15,2 5 2-15,-6-3 10 16,-3 2-7-16,-7 0-4 16,-5 5-7-16,-4 4 6 15,0 6-2-15,0 4 3 16,-2 2 6-16,-11 3 1 15,-3 0-6-15,3-1 4 16,2 1-5-16,1 0-16 16,0-6-160-16,1-5-113 15,4-11-480-15</inkml:trace>
  <inkml:trace contextRef="#ctx0" brushRef="#br0" timeOffset="50320.21">2712 2516 5 0,'-2'-2'59'16,"-2"2"8"-16,-1 0 1 15,-3-1 5-15,-4 1-8 16,1 0-5-16,-2 0-21 0,-3 0 1 16,0 0-7-1,-1 0 2-15,-6 0 9 0,1 0 30 16,0 0 11-16,2 0-4 16,5 0-13-16,5 0-6 15,6 0-15-15,4 0 6 16,0 0-10-16,2 0-27 15,29 0-11-15,21-3 26 16,23-9 9-16,10 2-29 16,-5 1 8-16,-11 0-14 15,-22 3-1-15,-13 0 7 16,-19 4-11-16,-11 1 0 0,-4 1-47 16,0 0-48-1,-2 0-23-15,-23 0 59 0,-3 0-38 16,-3 0 10-1,2 0 10-15,4 0 17 0,7 0 12 16,5 0 35-16,9 0 13 16,-1 0 6-16,2 0 52 15,3 0 95-15,-2 0-16 16,0 0-33-16,2 0-17 16,0 0-24-16,0 0-20 15,0 0-25-15,0 3-18 16,0 20 0-16,0 16-21 0,0 19 21 15,0 15 11 1,0 7-4-16,-2-1-4 16,0 0 0-16,0-10-2 0,-3-11 9 15,3-17-9-15,0-14-1 16,2-13-44-16,0-14-134 16,0 0-134-16,13-24-145 15</inkml:trace>
  <inkml:trace contextRef="#ctx0" brushRef="#br0" timeOffset="50868.18">2975 2939 39 0,'0'0'420'0,"0"0"-337"0,0 0-37 15,0 0-15-15,0 0 7 16,0 0-7-16,-16 14-20 15,16-14 68-15,3-14 68 16,8-16-24-16,4-6-100 16,6-6-11-16,-3-2-10 15,-1 6 13-15,-5 4-13 16,-6 11 4-16,-3 11-3 16,-3 5 48-16,0 5-9 15,0 2-9-15,0 0-33 16,-13 6-14-16,-10 14 14 15,5 4 2-15,3-2-2 16,5-2 0-16,6-8 0 0,4-3 0 16,0-2-18-1,0-5-35-15,20-2 17 0,5 0-30 16,4-2-14-16,0-12 56 16,-10 4 16-16,-2 4 8 15,-11 4 11-15,-4 2-11 16,-2 0-42-16,0 25 29 15,0 10 13-15,0 8 43 16,0 0-5-16,0 0-6 16,0-10 26-16,4-10-14 15,1-9-13-15,0-9 4 16,-1-5-4-16,3 0 16 16,1 0-2-16,11-3-20 15,5-18 32-15,12-6-48 0,4-7-9 16,2-4-39-1,-2 1-79-15,-2 7-125 0,-7 6-129 16</inkml:trace>
  <inkml:trace contextRef="#ctx0" brushRef="#br0" timeOffset="52149.56">3580 2801 436 0,'0'0'274'16,"0"0"-133"-16,0 0-47 15,0 0-21-15,0 0-40 16,0 0-31-16,-7-5-2 16,7 5-6-16,0 0-8 0,0 0 13 15,0 0 1-15,0 0 1 16,0 0 3-16,0 0-1 16,0 0 1-16,0-3 4 15,0-1 13-15,0-1 3 16,0-6-10-16,-2-1-14 15,-5 0 0-15,0-2 5 16,1 0 0-16,-3-1-1 16,1 1-3-16,0 4 6 15,1 3-4-15,3 3 9 0,-2 4-11 16,-8 0-1 0,1 0-13-16,-6 6 9 0,2 14 0 15,1 2 2-15,0 8 1 16,3 2 1-16,2 4 0 15,0 1 2-15,4-2 0 16,5-5 3-16,2-1-5 16,0-10-1-16,0-2-6 15,4-7 7-15,12-7 0 16,4-3-42-16,4 0-12 16,5-22 35-16,1-12-23 15,1-7-40-15,-2-5 7 16,-5-1 55-16,-6 3 5 15,-4 4 15-15,-6 8 7 16,-1 9 11-16,-7 10 40 16,0 6-13-16,0 7-39 0,0 0-6 15,0 0-51-15,0 19 46 16,-2-1 5-16,-7 3 24 16,2 2 2-16,1 0-1 15,4 6 5-15,-1-1-17 16,3 0-1-16,0 3 1 15,0-4-8-15,0-5-1 16,0-4 0-16,0-5 1 16,9-8-1-16,-2-2 3 15,-1-3 0-15,3 0-3 16,5 0 11-16,1-15 17 16,5-12-32-16,3-10-31 15,-1-3-21-15,-2-1 9 0,0 2-5 16,-7 8 48-16,-3 11 0 15,-6 8 7-15,-2 10 32 16,-2 2 8-16,0 0-47 16,0 0-20-16,0 17-4 15,2 9 24-15,-2 2 23 16,3 0-11-16,-3-2-1 16,0 2-2-16,2-2 5 15,-2-2-9-15,0-3 6 16,0-7-6-16,0-5-2 15,0-4 2-15,2-3 0 16,0-2 3-16,2 0 7 0,6 0 3 16,3-15 7-16,7-9-1 15,2-4-14-15,0 0-10 16,1 0-9-16,0 1 1 16,-2 2 0-16,-1 6 8 15,-3 5-7-15,-7 9 7 16,-5 3-1-16,-3 2-14 15,-2 0-4-15,2 9-17 16,-2 14 12-16,2 5 22 16,0 0 4-16,0-2 8 15,2-2-9-15,-2-4 9 16,-2-6-9-16,0-3 1 16,0-6 4-16,0-3-3 0,0-2-3 15,0 0 6-15,4 0 13 16,3-16 11-16,3-12-29 15,4-7 4-15,1-2-5 16,1 3 7-16,-3 10-7 16,-1 8 6-16,-5 10-6 15,-5 4 8-15,2 2 3 16,-2 0-11-16,5 2 5 16,4 16 1-16,2 6 22 15,-1 0 0-15,1 0-12 16,-2-2-3-16,-1-4-9 15,-4-8-2-15,-2-4-1 16,1-4-1-16,-3-2-20 0,2-5-71 16,-2-21-79-16,-2-15-394 15</inkml:trace>
  <inkml:trace contextRef="#ctx0" brushRef="#br0" timeOffset="52429.4">4157 2432 572 0,'0'0'225'16,"0"0"-179"-16,0 0-45 15,0 0 5-15,0 0-6 16,0 0-13-16,-20 47-11 0,29-42 23 16,0-5 1-1,2 0 12-15,2 0 41 0,-2-10-3 16,-6-8-36-16,-3 0-14 15,-2 4-3-15,0 4 3 16,-9 8 21-16,-9 2-18 16,1 0-3-16,-2 16-5 15,4 12-7-15,6 9-1 16,9-7-190-16,0-7-156 16</inkml:trace>
  <inkml:trace contextRef="#ctx0" brushRef="#br0" timeOffset="53365.99">4982 2276 566 0,'0'0'145'15,"0"0"-12"-15,0 0-51 16,0 0-37-16,0 0-45 0,0 0 0 16,2 55 0-16,-7 14 67 15,-17 19 25-15,-9 16-24 16,-3 10-46-16,-1 7 0 16,1-9-8-16,10-12-3 15,7-23-6-15,9-25-5 16,8-26-11-16,2-22-100 15,29-6-167-15,10-44-96 16</inkml:trace>
  <inkml:trace contextRef="#ctx0" brushRef="#br0" timeOffset="53692.82">5363 2421 355 0,'0'0'437'0,"0"0"-282"16,0 0-22-16,0 0-1 15,0 0-48-15,0 0-54 16,4-21-22-16,30 10-6 15,12-2 29-15,14 0-18 16,-2 4-3-16,-4 1-2 0,-14 0-8 16,-15 4-24-1,-11 1-50-15,-12 3-117 0,-2 0-57 16,-7 0 6-16,-20 0-35 16,-6 0 5-16</inkml:trace>
  <inkml:trace contextRef="#ctx0" brushRef="#br0" timeOffset="53859.5">5532 2330 136 0,'0'0'232'15,"0"0"7"-15,0 0-29 16,0 0-48-16,0 0-57 16,0 0-23-16,-17-8-36 15,17 14-46-15,0 24-6 16,0 16 6-16,0 14 12 0,0 6-2 16,0 3-2-1,0-1-3-15,0-9-5 0,-2-8-29 16,2-13-122-16,0-18-111 15,0-20-321-15</inkml:trace>
  <inkml:trace contextRef="#ctx0" brushRef="#br0" timeOffset="54541.41">5750 2621 564 0,'0'0'220'16,"0"0"-128"-16,0 0-79 0,0 0 5 15,0 0-4 1,0 0-5-16,79-2 10 0,-71 2-8 16,4 0 15-16,-1 0 11 15,-2-5-2-15,2-7 4 16,-2 0-20-16,-3-2-17 16,-1-2 8-16,-3-3-10 15,-2-4-26-15,0 3-46 16,0 1 28-16,0 4 35 15,-2 7 9-15,-5 4 1 16,-1 4 1-16,-6 0-2 16,-4 0-22-16,-2 22 22 15,-3 6 7-15,4 7 16 16,3 2-3-16,3 2 17 16,4-1 5-16,6-2-4 0,3-2 0 15,0-6-11-15,0-4-12 16,8-10-10-16,7-5-1 15,7-9 0-15,10 0 15 16,3-23 16-16,8-12-1 16,-3-9-34-16,-3-4 0 15,-1 1-22-15,-9-4-18 16,-7 7 27-16,-7 7 11 16,-9 10 0-16,-4 11-6 15,0 10-4-15,0 6 1 16,0 0-1-16,0 0-36 15,-2 17 40-15,-8 8 8 16,1 1 2-16,7 1 5 16,2-3-7-16,0 2-2 0,15 1 2 15,14 0 7-15,0 1 4 16,-7-5 5-16,-11 0-16 16,-11-5 0-16,0-1 0 15,-11-3 18-15,-15 1 11 16,-6-6-6-16,1-2-6 15,0-3 3-15,2 0-10 16,6-2-5-16,5-2-2 16,7 0-3-16,11 0-45 15,3-2-56-15,30-18-251 16,12-6-400-16</inkml:trace>
  <inkml:trace contextRef="#ctx0" brushRef="#br0" timeOffset="54871.75">6462 2338 657 0,'0'0'249'16,"0"0"-127"-16,0 0-26 16,0 0-26-16,0 0-34 15,0 0-35-15,-4-24-1 16,-1 24-16-16,0 17 8 0,-1 15 8 15,-5 5 30 1,4 11-6-16,-2 5-2 0,2 1 5 16,3 0-8-16,4-4 6 15,0-8-12-15,0-5-2 16,0-14-8-16,0-7 0 16,0-6-3-16,9-8-2 15,4-2-1-15,3 0 3 16,8-2 0-16,-1-21-6 15,-4-1-102-15,-7-7-117 16,-12-1-156-16</inkml:trace>
  <inkml:trace contextRef="#ctx0" brushRef="#br0" timeOffset="55016.16">6364 2559 291 0,'0'0'586'15,"0"0"-434"-15,0 0-97 16,0 0 41-16,0 0-80 15,0 0 2-15,82 0-18 16,-41 0-4-16,-4-11-186 16,-6-3-240-16</inkml:trace>
  <inkml:trace contextRef="#ctx0" brushRef="#br0" timeOffset="56754.55">871 3866 103 0,'0'0'95'0,"0"0"12"15,0 0 40-15,0 0-1 16,0 0-15-16,0 0-10 15,-64 8-4-15,64-8-3 16,0 0-12-16,0 0-38 16,11 0-7-16,24 0-48 15,19-16-4-15,15-4 12 16,11-4-6-16,3 2-4 16,-1 1-7-16,-6 4-4 0,-14 2-7 15,-20 6 10-15,-17 3 1 16,-16 2 0-16,-9 4-11 15,0 0 8-15,0 0 3 16,0 0 5-16,-5 0 22 16,-5 0-19-16,-4-4-5 15,-1-3 3-15,-6-1-3 16,1-2 3-16,-4 0 1 16,2 0-7-16,6-2 0 15,3 3 4-15,8 4 4 16,3 1 16-16,2 4-6 15,0 0-4-15,0 0-14 16,0 0-7-16,0 0-17 16,20 0 24-16,4 0 7 0,7 0-6 15,-4 2-1-15,-4 12-7 16,-8 5 5-16,-5 3 2 16,-6 10 0-16,-4 2 0 15,0 4 6-15,0-2-2 16,0-6-4-16,0-9 0 15,0-4-27-15,0-7-79 16,0-8-147-16,11-2-174 16</inkml:trace>
  <inkml:trace contextRef="#ctx0" brushRef="#br0" timeOffset="57811.94">2759 3502 242 0,'0'0'234'16,"0"0"-162"-16,0 0-35 15,0 0-8-15,0 0-2 16,0 0-12-16,0 0 5 15,11 18-5-15,-4-7 1 16,0 4 14-16,-1-1 10 16,1 1-13-16,-3-7-5 15,4-2-3-15,-6-3 0 16,0-3-5-16,0 0-4 16,0 0 5-16,0 0 13 0,3 0 35 15,-1-15 11-15,0-11-12 16,4 0-56-16,-6 3-4 15,-2 9 33-15,0 5-3 16,0 5 3-16,0 4-14 16,0 0-14-16,0 0-7 15,0 1-10-15,-12 20-2 16,-7 9 8-16,-6 9 6 16,0 4-2-16,5 3 1 15,3 2 10-15,5 5 16 16,10-2-10-16,2-2 3 15,0-5-2-15,20-9-1 16,5-10-7-16,2-11-5 0,6-12-3 16,3-2 12-16,-1-4-4 15,1-24 6-15,-5-7-16 16,-2-2-57-16,-7 2-169 16,-1 5-236-16</inkml:trace>
  <inkml:trace contextRef="#ctx0" brushRef="#br0" timeOffset="58577.56">3136 3814 414 0,'0'0'119'15,"0"0"-16"-15,0 0 10 16,0 0-15-16,0 0-11 16,0 0 8-16,4 8 36 0,1-20-24 15,2-10-47-15,-1-9-46 16,-4-2-5-16,-2-3 1 15,0 1-7-15,0 3-3 16,0 3-1-16,0 12 1 16,0 8 4-16,-2 2-4 15,0 5 1-15,2 2-1 16,0 0-1-16,-2 0-10 16,0 0 2-16,-3 10-1 15,1 8 9-15,4-2 1 16,0-2-5-16,0-5-7 15,0-2-10-15,0-3-14 16,7 2-43-16,5-4-24 0,7 0 17 16,-6 1 49-16,3-1 20 15,-5 1 11-15,-1 6 3 16,-2 5 3-16,0 3 3 16,-1 6 7-16,-1 0 17 15,2 4-2-15,-4 0-1 16,0 2 12-16,1-8-6 15,-1-4-22-15,-2-9-1 16,3-6 3-16,-2-2-1 16,5 0 22-16,3-4 22 15,9-14 6-15,3-6-41 16,1-2-12-16,0-2-6 0,-1 1-53 16,-3 5 22-1,-5 9 28-15,-8 4-2 0,-3 8 4 16,-4 1-2-16,0 0 3 15,0 0-3-15,0 5-21 16,0 17 24-16,0 9 35 16,3 1-12-16,0 2-8 15,3 0-1-15,3-6-6 16,1-8 0-16,2-8-4 16,-1-7 1-16,5-5 5 15,4-3 11-15,0-20 4 16,2-12-6-16,-6-1-10 0,-9-3-8 15,-7 3 6 1,0 4-6-16,0 8-1 0,-10 8 4 16,-3 6 8-16,-3 10-1 15,1 0-11-15,-1 3-15 16,3 16 5-16,5 9-32 16,4-2-94-16,4-3-102 15,0-5-191-15</inkml:trace>
  <inkml:trace contextRef="#ctx0" brushRef="#br0" timeOffset="59229.28">3910 3599 671 0,'0'0'171'0,"0"0"-78"15,0 0 14-15,0 0-15 16,0 0-39-16,0 0-38 15,-32-40-15-15,8 64-4 16,-1 5 4-16,8-3 0 16,5-2 0-16,12-2-1 15,0 0-8-15,2-4 6 16,25 1 3-16,6 2 1 16,3-3 19-16,-2-2-13 15,-10-2 5-15,-12-4-12 16,-10-4-7-16,-2 3-21 15,-2 0 22-15,-23 5 6 16,-4 1 18-16,-7-1 6 16,5 1-9-16,7-7-14 0,5-2 1 15,13-6 4-15,6 0-6 16,0-9-18-16,4-18-149 16,23-7-99-16,11 0 54 15,5-2 45-15,3 4 3 16,-1 2 23-16,-7 3 141 15,-9 5 29-15,-9 5 44 16,-7 0 66-16,-7 1 13 16,2 4 17-16,-4 2-27 15,-4 2-31-15,0 6 4 16,0 0-7-16,0 2-65 0,0 0-15 16,0 0-15-16,0 0-13 15,0 2-12-15,0 10 12 16,-2 4 0-16,2 2 0 15,0 4 0-15,2 2-4 16,16 5 8-16,2-4 1 16,-2 0-2-16,-5-6-1 15,-6-1-2-15,-7 1-10 16,0-6-4-16,0 2 14 16,0-5 6-16,0-4 7 15,-7-4-5-15,-6-2-8 16,-7 0-17-16,-5 0-132 0,0-18-311 15</inkml:trace>
  <inkml:trace contextRef="#ctx0" brushRef="#br0" timeOffset="59934.58">4801 3599 547 0,'0'0'168'16,"0"0"-62"-16,0 0-25 16,0 0-5-16,0 0 1 15,0 0-20-15,0-7-42 16,0 7 15-16,0 0-1 15,0 0-29-15,0 17-7 16,4 15 7-16,6 15 4 16,-2 4 9-16,5 3-4 15,-1-4-2-15,-1-7-6 16,-2-17 6-16,-2-10-1 16,-3-14 4-16,-4-2 8 15,5 0 66-15,1-21 10 0,8-25-31 16,3-10-50-16,4-4-12 15,-4 2 2-15,-1 4 3 16,-1 6-5-16,-1 7-1 16,-5 9-2-16,-1 15-11 15,2 8-20-15,-1 9-9 16,7 0-86-16,-3 19-177 16,5 8-159-16</inkml:trace>
  <inkml:trace contextRef="#ctx0" brushRef="#br0" timeOffset="61111.39">5376 3650 398 0,'0'0'245'0,"0"0"-177"15,0 0-5-15,0 0-42 16,0 0-19-16,0 0 0 15,52-33 1-15,-50 33-3 16,-2 0-7-16,0 0-3 16,0 0-6-16,0 0 16 15,0 0 13-15,0 0 15 16,0 0 18-16,0 0 18 16,0 0-2-16,0 0-20 0,0-5 21 15,0-6 16-15,0-3-43 16,0 0-24-16,0 1 7 15,0 4-8-15,0 1-4 16,0 4-1-16,0 2-2 16,0 2 12-16,-4 0-16 15,-6 0 0-15,-1 0-8 16,-9 20 1-16,-2 4 7 16,-3 10-4-16,-1 1 4 15,1 6-1-15,0-1 1 16,8 0 1-16,3-1-1 15,8-7 1-15,6-6 2 16,0-6-3-16,0-6 2 16,0-7-2-16,2-7-2 0,12 0-1 15,5-14 3-15,4-18 35 16,1-6-30-16,-3 6-5 16,-4 9-9-16,-6 9 0 15,-6 5-13-15,-3 8 13 16,0 1 5-16,-2 0-6 15,5 0-9-15,3 3-8 16,4 15-5-16,1 8 24 16,0 3 6-16,5-1 2 15,3-4 5-15,0-3-5 16,2-14 10-16,-1-7 7 0,3 0 20 16,-4-14-18-16,4-18 4 15,-4-8-17-15,-4-5 2 16,-3-2 0-1,-3-6-3-15,-2-1-5 0,-4-8-2 16,-3-2-13-16,-2 0 15 16,0 4 7-16,0 12 4 15,0 16 4-15,0 15 7 16,0 13 2-16,0 4-24 16,0 0-5-16,0 0-25 15,-2 14 11-15,-3 12 19 16,-2 9 0-16,0 8 0 15,-1 5 1-15,1 8-1 16,0 7 1-16,2-1 1 0,5-2 3 16,0-3 2-16,0-9-3 15,7-12 0-15,9-13-4 16,2-14 5-16,4-9-1 16,0 0 14-16,1-6 20 15,-1-14-25-15,-2-4-10 16,0-1-3-16,1-3-10 15,-6-2-23-15,-2 2 0 16,-4-2 9-16,0 2 10 16,-3 2 7-16,-1 8 6 15,-3 8 1-15,1 6 2 16,-3 4-2-16,0 0-2 16,0 0-41-16,0 0-8 0,0 0 51 15,0 11 0-15,0-6 1 16,0 2 0-16,0-2 1 15,0 3-1-15,-3 4 2 16,-4 4 11-16,-1 1 1 16,3 9-4-16,-1 4-1 15,6-1-4-15,0 6 8 16,0-5 7-16,19-5 1 16,4-4-10-16,-1-11 5 15,3-8-8-15,-1-2 10 16,1-16-19-16,-3-21-9 15,-1-12-142-15,-15-9-216 0</inkml:trace>
  <inkml:trace contextRef="#ctx0" brushRef="#br0" timeOffset="61361.53">6014 3185 631 0,'0'0'240'0,"0"0"-148"16,0 0-75-16,0 0 12 15,0 0-8-15,0 0-15 16,6 95-6-16,2-84 0 16,-4-8 8-16,-2-3 15 15,-2 0 3-15,0-2 3 16,0-20-29-16,0-4-45 0,-12 4-73 16,-5 6-8-1,-1 8-30-15,3 4-24 0,-1 4 29 16,1 0 73-16,3 4 19 15,3 6-150-15</inkml:trace>
  <inkml:trace contextRef="#ctx0" brushRef="#br0" timeOffset="62431.28">6310 3595 55 0,'0'0'234'15,"0"0"-142"-15,0 0-49 16,0 0 39-16,0 0-67 16,0 0 3-16,-4 0 39 15,4 0 18-15,0 4-6 16,0 2-26-16,0 2 1 15,0 0-1-15,0-4-24 0,4 0-7 16,-4 0-1-16,3-4-2 16,-3 0 4-16,0 0 0 15,0 0 2-15,0 0-7 16,0 0-2-16,0-4 52 16,-9-10-38-16,-3-2-10 15,-1-2-8-15,1 3 1 16,-1 0 0-16,-2 3 5 15,-3 7 27-15,2 0-2 16,-3 5-19-16,-2 0-14 16,4 0 2-16,-1 17-3 15,4 3 6-15,3 3-5 16,2 6 1-16,5 3 2 0,2-5-3 16,2 2 4-1,0-8-4-15,0-5 8 0,15-2-5 16,5-7-1-16,7-7 2 15,9 0 15-15,6-33 7 16,5-14 3-16,-1-13-14 16,-7-7-15-16,-8-5-17 15,-11 1 10-15,-11 6-4 16,-9 7 8-16,0 11-5 16,0 11 8-16,-3 12 15 15,-3 8 8-15,3 7 2 16,-1 9-25-16,4 0 0 0,-2 0-9 15,0 0-14-15,2 0 11 16,-5 12 9-16,1 8 0 16,-3 3 5-16,-2 9-2 15,0 4 0-15,0 13 5 16,0 4-5-16,1 4 0 16,-1 1-1-16,1-6 1 15,4-4 7-15,4-6-5 16,0-6 3-16,0-10 5 15,2-8-2-15,19-5 1 16,8-9 7-16,6-4-2 16,5 0-12-16,5 0-4 15,-5-18-8-15,1-9-112 16,-6-3-78-16,-6-2-116 16,-5-2-236-16</inkml:trace>
  <inkml:trace contextRef="#ctx0" brushRef="#br0" timeOffset="63129.57">6696 3511 219 0,'0'0'283'0,"0"0"-64"15,0 0-85-15,0 0-39 16,0 0-47-16,0 0-12 16,2-12-27-16,-2 12-5 15,0 0 7-15,0 0 14 16,0 0 29-16,0-2-6 16,-9 0-21-16,-6 0-24 15,1 2 3-15,3 0-6 16,2 0-1-16,3 0-8 15,-4 7 0-15,4 14 9 0,-3 4-7 16,0 6 7 0,2 1 3-16,3 0 2 0,0-3-4 15,1-3 0-15,1-9 0 16,2-6-1-16,0-8-51 16,0-3-5-16,0-3 56 15,9-23 11-15,7-2-9 16,-5 1 8-16,-1 5 16 15,0 6 20-15,-6 6-22 16,3 4 5-16,-5 4 8 16,4 2-17-16,4 0-20 15,1 0-8-15,4 17-14 16,5 3 21-16,3-1 1 0,2-3 9 16,-2-8 4-1,2-5-2-15,-2-3 0 0,-3 0-11 16,-1-17-3-16,-2-11-6 15,-2-10-26-15,-4-3-54 16,-6-5 41-16,-5 1 15 16,0-5 33-16,0 0 4 15,0 0 38-15,0 5 1 16,0 9 5-16,0 12-6 16,-2 9-10-16,2 12-1 15,0 3-16-15,0 0-15 16,0 0-3-16,0 0-11 15,0 0 1-15,0 6-9 0,0 14 22 16,0 10 8-16,0 10 7 16,0 6-4-16,0 7-1 15,4 0-6-15,2-7 6 16,-1-8-9-16,2-6 3 16,-3-12-4-16,3-11 3 15,-3-7-3-15,3-2-1 16,2 0 1-16,4 0 4 15,-2-14-4-15,3-8-66 16,-5-5-117-16,-5-2-147 16</inkml:trace>
  <inkml:trace contextRef="#ctx0" brushRef="#br0" timeOffset="63320.63">6840 3323 587 0,'0'0'371'0,"0"0"-213"15,0 0-59-15,0 0-22 16,0 0-43-16,0 0 5 16,104-53-19-16,-67 29-10 15,-3 4-10-15,-8 6-12 16,-5 7-52-16,-6 4-115 16,-3 3-162-16,-6 0-420 15</inkml:trace>
  <inkml:trace contextRef="#ctx0" brushRef="#br0" timeOffset="64403.44">7054 3560 176 0,'0'0'305'0,"0"0"-237"16,0 0-37-16,0 0 8 16,0 0 7-16,0 0 67 15,35 3-47-15,-18-7-13 16,-1-9-3-16,-3-6 1 15,3-3-3-15,-3-2-7 16,3-2-29-16,-1 1-2 16,-2 0-7-16,-3 7 3 15,-4 3-6-15,1 10 2 16,-7 2 3-16,2 3-5 0,-2 0-11 16,0 3-7-1,0 21-12-15,0 6 30 0,0 4 13 16,0 4 20-16,4-4-11 15,4 2-8-15,0-7-6 16,3-9 2-16,-1-7-1 16,-2-9-9-16,1-4 4 15,3 0 19-15,1-16 10 16,5-12-19-16,-3-2-3 16,-1 0-11-16,-1 4 0 15,-5 3-2-15,2 6 1 16,-1 5 1-16,-3 4 0 0,1 4 2 15,-5 4 1 1,5 0-3-16,0 0 0 0,-1 6-6 16,3 15 6-16,-2 0-1 15,0 3 1-15,3-4 18 16,1-4-7-16,1-8-10 16,-1-4 9-16,1-4-10 15,1 0 18-15,-5 0-2 16,2-16 5-16,-6-9-15 15,-4-4-6-15,0-5-24 16,0 0-7-16,0-1 9 16,-10 8 8-16,-2 5 11 15,-1 10 3-15,5 5 6 16,0 7 7-16,1 0-13 16,-2 2-1-16,-2 19-3 0,0 1 0 15,2 1 1-15,2 0 3 16,5-1 5-16,2-2-5 15,0 0-2-15,0-2-3 16,14-6 0-16,1-4-55 16,7-8-58-16,3-5 18 15,2-24-16-15,0-12-114 16,-1-7-38-16,-2 3 268 16,-3 0 13-16,-1 11 182 15,-5 8 9-15,-4 11-65 16,-4 12-26-16,0 3-75 15,-1 0-33-15,5 15-2 0,-1 12 5 16,-2 8 2-16,-3 2 8 16,-3 6 10-16,-2-7 3 15,0-2-7-15,0-7 4 16,0-7-14-16,0-3-9 16,0-8 4-16,0-2-5 15,0-7 3-15,0 0 1 16,0 0 10-16,2-22 3 15,8-12-16-15,5-10-5 16,5 0-5-16,3 0 5 16,-2 5 8-16,0 13-2 15,-8 8-2-15,-4 10 20 16,-5 6 2-16,1 2-8 0,1 0-10 16,8 6-7-1,3 16 7-15,4 8 6 0,-6 5-6 16,1 1 2-16,-5-2-8 15,-5-7 2-15,2-10-1 16,-8-8-3-16,0-6-16 16,0-3-47-16,0 0-110 15,-16-22-240-15</inkml:trace>
  <inkml:trace contextRef="#ctx0" brushRef="#br0" timeOffset="64572.24">7492 2927 1263 0,'0'0'79'0,"0"0"-71"16,0 0-8-16,0 0-44 16,0 0-174-16,0 0-333 15</inkml:trace>
  <inkml:trace contextRef="#ctx0" brushRef="#br0" timeOffset="66002.58">9487 3030 624 0,'0'0'120'15,"0"0"-36"-15,0 0 16 16,0 0-17-16,0 0-35 0,0 0-23 16,0-7-14-16,0 7-11 15,0 5-3-15,0 19 3 16,0 12 3-16,0 14 18 16,0 6-2-16,0 4-9 15,0 0-9-15,0-10 8 16,0-7-9-16,-5-15 0 15,3-14 1-15,-3-8 1 16,5-6 7-16,0 0 9 16,5-28 55-16,20-20-9 15,10-12-58-15,10-7-5 16,-1 6-1-16,6 4-37 0,-4 13-24 16,-3 11 3-1,-14 15 28-15,-14 9 18 0,-13 9 12 16,-2 0-31-16,0 5-65 15,-21 17 87-15,-11 5 9 16,-2-1 2-16,1-2 2 16,-1 1-3-16,5-4 3 15,8-3-2-15,7-8-1 16,10-4 3-16,4 2 4 16,0 2-6-16,24 10 17 15,14 3 34-15,11 8-16 16,6 0-21-16,1-5-6 0,-6-8-10 15,-6-15-6 1,-4-3-173-16,-2-28-293 0</inkml:trace>
  <inkml:trace contextRef="#ctx0" brushRef="#br0" timeOffset="66323.59">10376 2965 132 0,'0'0'527'15,"0"0"-343"-15,0 0-36 16,0 0 14-16,0 0-66 16,0 0-44-16,-2 0-19 0,2 0-20 15,0 0-13-15,0 12 0 16,0 15-12-16,0 12 12 15,0 12 3-15,-2 5 4 16,-5 6-2-16,0 1-2 16,-1-1 5-16,3-8-4 15,1-13-4-15,4-11-29 16,0-19-29-16,0-11-109 16,11-2-51-16,9-28 33 15,2-13-406-15</inkml:trace>
  <inkml:trace contextRef="#ctx0" brushRef="#br0" timeOffset="66530.14">10242 3052 751 0,'0'0'201'0,"0"0"-65"16,0 0-6-16,0 0-125 15,0 0 3-15,0 0-8 16,163-108-19-16,-123 98-93 16,-9 6-63-16,-6 1-130 15,-12 3-278-15</inkml:trace>
  <inkml:trace contextRef="#ctx0" brushRef="#br0" timeOffset="67254.14">10318 3270 531 0,'0'0'209'16,"0"0"-91"-16,0 0-13 16,0 0 18-16,0 0-52 15,0 0-42-15,65-28-29 16,-11 6-3-16,-1 0-30 16,-6 4-38-16,-12 4-70 15,-8 2 3-15,-9 4 89 16,-9 1 49-16,-7 4 4 15,-2 1 46-15,0 2 65 0,0 0-50 16,-2 5-50-16,-13 22-9 16,-4 3 11-16,3 6-2 15,3 2 2-15,7 1 13 16,6-6-1-16,0-4-14 16,0-8-9-16,15-6-3 15,12-9 17-15,0-6 1 16,2 0 14-16,-4-22-13 15,-6-10-11-15,-7-4-11 16,-6 1-29-16,-6 5-19 16,0 4 27-16,-11 6-9 15,-11 6 30-15,-3 7 5 16,5 4 7-16,7 3 8 16,2 0 5-16,7 0 0 0,4 0-14 15,0 4-8-15,0 12-3 16,0 2 0-16,19 2-8 15,8-2 7-15,11-4 1 16,2-5 14-16,0-9 2 16,-4 0-7-16,-5-5 3 15,-6-14-12-15,-7-7-34 16,-7-3-50-16,-5-3 17 16,-6 2-4-16,0 0 38 15,0 2 33-15,0 4 8 16,0 2 40-16,0 3 7 15,0 8 8-15,0 5 15 0,0 4-16 16,0 2-32-16,0 0-28 16,0 0-2-16,0 0-15 15,0 17 15-15,4 12 10 16,-1 11 1-16,-3 6-2 16,0 12 0-16,0 8-7 15,0 0 3-15,0 0 2 16,0-13-7-16,0-15-29 15,5-21-68-15,19-17-95 16,7-3-59-16,2-35-248 16</inkml:trace>
  <inkml:trace contextRef="#ctx0" brushRef="#br0" timeOffset="67847.45">11234 3185 430 0,'0'0'246'0,"0"0"-207"15,0 0-16-15,0 0-4 16,0 0-6-16,0 0-6 16,7 0 0-16,-7 0 3 15,0 0 38-15,0 0-3 16,0 0 7-16,0 0 6 16,-2 0-24-16,-13 0-20 15,-4 0-6-15,2-1-3 16,-3-5 2-16,4 2 0 0,-2 1 39 15,4 3-12-15,1 0-2 16,0 0-11-16,4 7-10 16,2 13-6-16,3 6-1 15,4 6 9-15,0 4 7 16,0 3 8-16,9-6-15 16,7-1 1-16,-1-7-10 15,-3-11-2-15,-2-7-2 16,-1-7-1-16,0 0 1 15,3-17 28-15,0-24-28 16,0-9-1-16,-1-9-32 16,-2 4 4-16,0 3-9 15,0 4-27-15,0 8 31 16,-3 6 34-16,-4 8 3 16,3 3 21-16,-5 7 37 0,0 7 2 15,0 2-3-15,0 5-20 16,0 2-20-16,0 0-11 15,0 0-9-15,0 0-3 16,0 0-1-16,0 9 0 16,0 13 2-16,-5 7 2 15,5 12 0-15,0 8 1 16,0 9 0-16,0 1 0 16,0 2-1-16,8-10-25 15,2-9-57-15,1-17-109 16,3-24-111-16,1-1-514 15</inkml:trace>
  <inkml:trace contextRef="#ctx0" brushRef="#br0" timeOffset="68074.58">11382 2801 711 0,'0'0'294'0,"0"0"-225"15,0 0-66-15,0 0 10 16,0 0-13-16,0 0-12 16,156 193 12-16,-134-99 39 15,-11 6 19-15,-11 3-17 16,0-3-31-16,-38-8-5 0,-24-9-5 16,-19-18-85-1,-21-11-279-15</inkml:trace>
  <inkml:trace contextRef="#ctx0" brushRef="#br0" timeOffset="68637.14">9157 2977 494 0,'0'0'147'15,"0"0"-45"-15,0 0 1 16,0 0-11-16,0 0-28 16,0 0-33-16,9-12-31 15,-9 24 5-15,-13 27 66 16,-8 19 14-16,-1 24-35 16,-5 20-15-16,8 14 6 15,7 1-18-15,12-13-5 16,0-18-9-16,45-18-9 15,28-19 0-15,23-17-2 0,9-19-21 16,-9-13-193-16,-21-13-419 16</inkml:trace>
  <inkml:trace contextRef="#ctx0" brushRef="#br0" timeOffset="83611.9">12295 2029 17 0,'0'0'109'0,"0"0"-21"16,0 0-11-16,0 0-7 16,0 0-10-16,0 0-2 15,0 0-24-15,-10-8 17 16,10 8 18-16,-2 0 14 15,-4 0-5-15,2-2-12 16,0 0-4-16,1-2-8 16,1-4 1-16,2-4 6 15,0-5-24-15,5-10-33 16,15 1 6-16,7 1 5 16,2 10-12-16,-2 6-1 15,-4 9-4-15,0 0-2 0,-5 17-8 16,-5 17 1-16,-6 8 7 15,-7 10-5-15,0 9 4 16,-7 0 5-16,-10 1 10 16,-3-1-3-16,6-9-4 15,5-8-1-15,5-8-2 16,4-11 0-16,0-8-6 16,10-7 0-16,15-3 5 15,6-7 2-15,1 0 10 16,-1 0-5-16,-7-5-5 15,-3-10-2-15,-8-4-3 16,-7 1-2-16,0 2 2 16,-6 0 4-16,0 4 5 0,0 2-5 15,0 2 10-15,0 6-6 16,0-1 6-16,0 3 4 16,0 0-7-16,0 0-7 15,0 0-7-15,0 0-5 16,0 0 4-16,0 11 8 15,-6 10 2-15,-2 4 2 16,3 8 8-16,1 4 1 16,2 11-4-16,2 6 4 15,0 10-6-15,0 6-4 16,0 9-2-16,0 5 1 16,0-2 7-16,0 0-4 0,0-7 1 15,0-9 8-15,-10-8 10 16,-1-12-6-1,5-14 0-15,0-7-7 0,0-11-4 16,2-10 6-16,2-3-6 16,0-1 8-16,-1 0 12 15,-3 0-7-15,-1 0 14 16,-2-8-14-16,-2-3-11 16,5 2-2-16,1 5-7 15,5-1 0-15,0 2-4 16,0 2-40-16,29-4-70 15,15-4-201-15,8-10-555 16</inkml:trace>
  <inkml:trace contextRef="#ctx0" brushRef="#br0" timeOffset="84265.59">13492 2330 78 0,'0'0'211'0,"0"0"-84"16,0 0 32-16,0 0 0 15,0 0 9-15,0 0-10 16,-2-92-61-16,2 85-18 15,0 3-31-15,0 4-1 16,0 0-20-16,0 0-23 16,-2 0-4-16,0 19-22 15,-1 19 11-15,3 14 11 16,0 8 13-16,0 0-7 16,-2-6-5-16,-2-4 6 15,2-5-6-15,-5-9 1 16,3-9 2-16,-1-6-3 0,0-11-1 15,3-4-37-15,0-6-49 16,-2-4 0-16,0-24-80 16,1-14-275-16</inkml:trace>
  <inkml:trace contextRef="#ctx0" brushRef="#br0" timeOffset="84572.01">13435 2300 426 0,'0'0'234'16,"0"0"-16"-16,0 0-57 15,0 0-55-15,0 0-53 16,0 0-26-16,0-18-27 0,7 21 0 16,15 28-2-16,14 11 2 15,6 9 11-15,5 0-11 16,-1-3 12-16,-5-8-7 16,-8-12 0-16,-13-9-2 15,-11-13 3-15,-4-6 1 16,-5 0 10-16,0-30 84 15,0-18-68-15,0-15-33 16,-8-1 7-16,-5 2-1 16,7 8-3-16,1 9-2 15,1 16-2-15,4 7 1 16,0 11-23-16,0 7-30 16,13 4-76-16,16 19-199 15,4 13-45-15</inkml:trace>
  <inkml:trace contextRef="#ctx0" brushRef="#br0" timeOffset="86058.97">13976 2442 731 0,'0'0'116'15,"0"0"14"-15,0 0-89 16,0 0-16-16,0 0-18 15,0 0-3-15,68-54-4 16,-56 54 4-16,-1 0 16 16,1 0 14-16,-1 0 5 0,1 0-2 15,-2 0-9-15,-1 0-18 16,3 0-7-16,-6 0 2 16,-1 0 0-16,-1-2 6 15,0-10 2-15,-2-6-2 16,-2-7-6-16,0 1-1 15,0 6-8-15,0 2-10 16,0 9 5-16,-6 2 8 16,-5 5-8-16,-1 0-14 15,-3 0 4-15,-5 15 19 16,-1 7 7-16,2 6-6 16,1 6 1-16,1 2 2 15,-2 3 5-15,9 0 11 0,2 1-2 16,8-3 0-16,0-7 2 15,3-9-20-15,19-4-1 16,9-12 1-16,4-5 18 16,8 0-7-16,2-22 4 15,-3-11-7-15,-2-13-8 16,0-3-11-16,-9 1-14 16,-6 4 25-16,-7 10 6 15,-7 8-4-15,-5 9-1 16,0 12 1-16,-4 5-4 15,0 0 2-15,2 0-8 16,3 5-5-16,1 12 6 0,2 1 7 16,-6-2 11-16,-1 0-9 15,-1-2-2-15,-2-2-4 16,0-1 4-16,0 1 5 16,0-7-3-16,0-1 1 15,0-4 1 1,0 0 2-16,0 0-6 0,4-2-13 15,-2-17-3-15,0-4-30 16,0 0-11-16,-2 0 43 16,0 5 14-16,0 3 1 15,0 6 5-15,0 4 20 16,0 5-24-16,0 0-2 0,-2 0-13 16,-4 0-19-16,-7 7 26 15,-3 15 6 1,-1 4 0-16,1 6 9 0,-1 6 5 15,9 6 6-15,1 4-5 16,7 1-1-16,0-3 3 16,0-8 1-16,13-8-13 15,10-11-5-15,2-5 0 16,6-9 5-16,4-5 4 16,8-2 11-16,1-25-8 15,-2-9-11-15,-1 0-1 16,-10 0 0-16,-4 3 1 15,-3 5-1-15,-4-1 3 16,-2 7-2-16,-5 2 6 16,1 2-7-16,-3 6 3 0,0 0-6 15,-4 1 8-15,0 4-7 16,-5 1 3-16,-2 2-2 16,0 2-10-16,0 0 7 15,-2-3 2-15,-10 5-3 16,-3-3 5-16,-3 1 0 15,3 2-1-15,-4 0-1 16,4 0-2-16,1 0-2 16,4 5 1-16,1 8 7 15,1 5-3-15,6 6 2 16,-2 8 3-16,4 6-2 16,0 4 3-16,0 4-1 15,11-1-4-15,9-7-1 16,3-12 1-16,-3-12 0 15,2-12 4-15,0-2-4 0,1-12 34 16,-2-18-24-16,0-8 8 16,-3-5-14-16,-1-3-4 15,6-2 4-15,-3 2-3 16,0 4 2-16,-4 6-3 16,-3 10 2-16,-2 4-1 15,-4 10 4-15,-3 5-2 16,-2 6-1-16,-2 1-4 15,0 0-1-15,0 13-26 16,0 13 9-16,0 6 20 0,9 5 7 16,3-2 1-16,3-3-8 15,-1 2 4-15,-6-7-1 16,-3 0-3-16,-5-6-17 16,0-2 0-16,0-5 15 15,-9-6-1-15,-7-3 3 16,1-5 9-16,-3 0 15 15,5 0 2-15,1 0-7 16,5 0-3-16,7 0-8 16,0 0-2-16,0 0-6 15,0 0-15-15,0 0-38 16,19 0-97-16,3-1-191 16,4-7-305-16</inkml:trace>
  <inkml:trace contextRef="#ctx0" brushRef="#br0" timeOffset="86396.78">15419 2196 908 0,'0'0'187'16,"0"0"-83"-16,0 0-53 16,0 0-12-16,0 0-39 15,0 0-50-15,-27-11 49 16,6 41 1-16,0 1 8 15,0 1 0-15,11 0-3 16,10-2-5-16,0 0 0 16,8-2-2-16,26-2 2 0,5-2 10 15,4-5-5-15,-5 0 10 16,-13-3-9-16,-15-4-5 16,-5-3-1-16,-5-4-9 15,0 4 4-15,-15 2 5 16,-16 1 18-16,-10 1 8 15,-1-5-5-15,4-6-11 16,5-2-10-16,12 0-62 16,17-19-127-16,4-8-336 15</inkml:trace>
  <inkml:trace contextRef="#ctx0" brushRef="#br0" timeOffset="87888.03">15799 2264 320 0,'0'0'126'0,"0"0"-54"16,0 0-15-16,0 0-17 15,0 0-17-15,0 0-10 16,19 24 34-16,-13-10-2 15,-4-2-20-15,-2-2 6 16,0-4-3-16,0-5 1 0,0 2-29 16,0-3-14-16,0 0 14 15,0 0 10-15,0 0 53 16,-4-8 23-16,-9-13-49 16,1 4-17-16,1-1 9 15,3 5 0-15,-2 8-1 16,-1 0-2-16,3 5-25 15,-8 0-1-15,1 7-3 16,-6 19 2-16,-1 8 1 16,0 6 2-16,-1 10 2 15,5-2-4-15,7 1-2 16,3-4 2-16,6-8-2 0,2-11-3 16,0-11-7-1,0-15-40-15,8 0 9 0,10-23 43 16,6-18 39-16,3-6-31 15,-4-2-6-15,-3 11 10 16,-7 8-2-16,-4 11-4 16,-3 8 2-16,-3 8 0 15,-3 3 4-15,0 0-12 16,0 0-35-16,0 21 6 16,2 9 29-16,3 8 11 15,3 0 4-15,6-3 0 16,3-9 9-16,2-6-4 15,0-8-8-15,-1-8 9 0,-3-4 3 16,2 0-2 0,-1-6 2-16,-3-16-11 0,0-7-3 15,0-7-7-15,-2-6 1 16,3-6 1-16,-1-5-5 16,1-6 3-16,1-2 0 15,1 6 7-15,1 5 15 16,-8 19 28-16,-4 13-24 15,-5 16-29-15,0 2-3 16,-9 20-38-16,-16 15 41 16,1 4 14-16,6 0-3 15,14-9-11-15,4-4-4 16,0-10-15-16,11-4-4 16,11-4 7-16,7-3 4 0,4-3 8 15,3 7-10-15,-5 1-72 16,-4 2-46-16,-11 4 69 15,-9 2 43-15,-7 2-12 16,0 0 3-16,0-2 29 16,0-4 18-16,0-3 32 15,2-2-7-15,2-1-17 16,3 1-13-16,2-2-5 16,2 1 11-16,0-3-19 15,3-5 6-15,1 0 0 16,3-7 14-16,5-20-3 15,-2-12-6-15,-3-3-6 16,-3 2-3-16,-3 4 2 0,-3 8-3 16,-1 5 6-1,0 11 12-15,-4 4 1 0,-2 7 13 16,-2 1-27-16,0 0-6 16,3 11-20-16,-3 16-4 15,4 4 21-15,2 0 3 16,8-6 14-16,6-6-7 15,4-9-6-15,1-10 0 16,2 0 17-16,-4-3-18 16,-4-16-10-16,-1-7-3 15,-5-2 10-15,1-3-3 16,-5 0 6-16,-1 3 0 0,2 1 5 16,-6 8 19-16,1 5 6 15,-3 5-1-15,-2 5-1 16,2 3-21-16,-2 1-7 15,2 0-1-15,2 12-14 16,4 22-2-16,-2 12 10 16,1 15 7-16,1 11 2 15,4 13 4-15,-1 5-1 16,0 1-3-16,0-5 6 16,-2-8-6-16,2-8 1 15,-4-12-3-15,-2-8-3 16,-3-14 3-16,-2-11 0 15,2-9 1-15,-2-11-1 0,0-5-9 16,0 0 2 0,0 0 7-16,0 0 21 0,-20-10 18 15,-7-13-10-15,-5-14-19 16,3-2-4-16,6-12 1 16,11-2-2-16,10-5-5 15,2-7 0-15,0 2-5 16,18 0-4-16,4 2-4 15,2 5-9-15,3 3-23 16,-4 7-51-16,-6 8-107 16,-10 9-136-16</inkml:trace>
  <inkml:trace contextRef="#ctx0" brushRef="#br0" timeOffset="88801.46">17659 1828 495 0,'0'0'190'0,"0"0"4"16,0 0-100-16,0 0 8 15,0 0-37-15,0 0-33 16,15-41-24-16,-8 63-8 15,2 21 0-15,-2 15 7 16,-5 13 22-16,-2 5-15 16,0-3-1-16,0-4-1 0,0-7-4 15,0-9 1-15,-4-13-8 16,-3-17-1-16,5-11 8 16,2-12 2-16,0 0 9 15,0 0 22-15,0-21 8 16,15-13-40-16,8-2-2 15,4-1-7-15,6 7-3 16,9 9-24-16,7 9-1 16,-5 10 16-16,-3 2 4 15,-12 0 1-15,-14 16-6 0,-10 6 3 16,-5 0-6 0,0 0-16-16,-22 0-2 0,-12 0 33 15,-6-4 1-15,-2-4 9 16,-3-5 20-16,5 0-2 15,7-5 0 1,10-3-7-16,10-1-5 0,6 0-6 16,7 0 0-16,0 0-1 15,0 0-8-15,0 0-50 16,0 0-73-16,5-1-237 16</inkml:trace>
  <inkml:trace contextRef="#ctx0" brushRef="#br0" timeOffset="89614.14">18089 2145 525 0,'0'0'98'0,"0"0"-68"15,0 0-11-15,0 0 16 16,0 0 10-16,0 0 23 15,25-24 14-15,-25 24 6 16,0 0-1-16,0 0-35 16,0 0-18-16,0 0-22 15,0 0-12-15,0 0-3 16,0 9-23-16,0 13 26 16,-8 6 18-16,2 4-12 15,4 2 3-15,2 0 1 0,0 0 4 16,0-2-6-16,2-2-8 15,12-8 13-15,-1-11-13 16,1-6 2-16,-1-5-2 16,3 0 14-16,1-26 10 15,3-11-19-15,-4-2-5 16,-3 0 0-16,-2 5-22 16,-4 5 0-16,-5 8 8 15,0 9 12-15,-2 6 1 16,0 6-1-16,0 0 4 15,5 0-4-15,0 0-3 16,1 17-12-16,3 10 17 16,5 5 3-16,1 3 8 0,3-3 8 15,1-4-5-15,4-7-7 16,0-8-1-16,-1-9-3 16,5-4-3-16,-1-3 19 15,-1-23-15-15,-3-11-4 16,-4-6-11-16,-5-4-40 15,-2-4 13-15,-6-3 6 16,-2-5 9-16,-3 8 23 16,0 1 2-16,0 8 24 15,0 11 11-15,0 12 1 16,2 11 0-16,-2 8-6 16,0 0-12-16,0 0-9 0,0 0-11 15,0 10-10-15,0 22-7 16,-2 16 17-16,-8 8 30 15,6 2-11-15,4 0 1 16,0-2 2-16,0-2-7 16,2-3 2-16,14-7-3 15,-1-7-7-15,3-14-7 16,-3-5-4-16,1-10 4 16,2-8 15-16,2 0-9 15,5-12 6-15,2-20-12 16,-5-6-40-16,-9-7-58 15,-11 2-150-15,-2-3-305 16</inkml:trace>
  <inkml:trace contextRef="#ctx0" brushRef="#br0" timeOffset="89765.07">18526 2081 302 0,'0'0'277'16,"0"0"-65"-16,0 0-86 15,0 0-13-15,0 0-24 16,0 0-3-16,101 2-45 15,-53-12-29-15,-1-3-12 16,-11 2-6-16,-7 1-199 16,-14 0-354-16</inkml:trace>
  <inkml:trace contextRef="#ctx0" brushRef="#br0" timeOffset="90999.12">19683 2046 480 0,'0'0'307'16,"0"0"-148"-16,0 0-9 16,0 0-64-16,0 0-19 15,0 0-28-15,0-33-24 16,0 33-15-16,0 0 0 15,0 1-16-15,0 19-7 16,0 6 23-16,0 6 0 0,0-1 8 16,0-1-2-16,0-2-3 15,0-3 7-15,0-7-7 16,0-4-1-16,0-8-1 16,0-4 1-16,2-2 2 15,5 0-1-15,8-22 10 16,6-11-19-16,3-3 11 15,0-4-10-15,1 2 2 16,-5 4-12-16,-5 5-12 16,-1 17 14-16,-7 5 1 15,-5 5-10-15,2 2 22 16,0 0-3-16,6 9 3 16,1 12 13-16,1 5 15 0,1 5-8 15,0 0-2-15,0-3-10 16,5-1 1-16,-4-8-8 15,-1-6 9-15,-2-8-5 16,-2-5-5-16,2 0-4 16,3-5-2-16,1-26-1 15,5-3-42-15,1-4-77 16,-6 3-22-16,3 6 3 16,-3 3 82-16,-3 9 63 15,-1 8 4-15,-5 6 62 16,-2 0 13-16,2 3-25 15,-4 0-15-15,0 0-3 16,2 8 3-16,-2 13 7 16,3 4-24-16,-1 3-6 0,0 4 6 15,6 0-10-15,1-3-6 16,0-4 9-16,2-4-6 16,-2-7 1-16,3-5-8 15,-1-9-2-15,3 0 1 16,1-11 9-16,2-22-10 15,-9-5-30-15,-5-5-34 16,-5 0 22-16,0 5 27 16,-9 3 15-16,-11 8 9 15,-2 10 16-15,0 12-25 16,-5 5-21-16,4 15 21 16,1 19 13-16,4 13-1 0,10 1 6 15,8 2-9-15,0-4-6 16,6-3-3-16,25-11-14 15,11-10-119-15,10-15-103 16,0-7-262-16</inkml:trace>
  <inkml:trace contextRef="#ctx0" brushRef="#br0" timeOffset="91316.2">20637 1756 867 0,'0'0'187'15,"0"0"-52"-15,0 0-61 16,0 0-15-16,0 0-39 0,0 0-20 16,0-60-8-16,-6 70-22 15,-4 20 22-15,1 14 8 16,1 14 18-16,1 7-1 16,4 3 4-16,3 0-2 15,0-3-5-15,8-5-1 16,9-11-7-16,3-8-6 15,-1-13 1-15,-4-12-2 16,-5-9-6-16,0-7 7 16,-1 0 6-16,-1 0-3 15,4-21-3-15,-3-7-21 16,-1-4-49-16,-5-4-109 0,-1-2-181 16,-2-3-350-16</inkml:trace>
  <inkml:trace contextRef="#ctx0" brushRef="#br0" timeOffset="91468.56">20633 2039 448 0,'0'0'262'0,"0"0"-89"16,0 0-64-16,0 0-23 15,0 0-54-15,0 0-3 16,31 21 66-16,0-30-57 16,0-3-30-16,-6-2-8 15,-3-2-64-15,-2-5-98 16,-2-4-208-16</inkml:trace>
  <inkml:trace contextRef="#ctx0" brushRef="#br0" timeOffset="94136.1">21809 1886 355 0,'0'0'186'0,"0"0"-57"16,0 0-46-16,0 0-32 16,0 0 18-16,0 0 10 15,27-90 11-15,-27 90-29 0,-9 0-34 16,-13 0-23-16,-9 6 7 16,-9 16-8-16,0 6 9 15,-1 4 1-15,10-2 8 16,12-3-2-16,9-5-6 15,10-2-13-15,2 2 0 16,27 2 0-16,16 4 6 16,11 0 19-16,7-4-25 15,-3 0 0-15,-14-4 0 16,-15-2-2-16,-19-4 0 16,-12-1-9-16,0-1-39 0,-23-2 41 15,-12 0 9-15,-6-6 15 16,-1-4-2-16,7 0 0 15,3 0-3-15,12-4 5 16,5-6 19-16,5 0 6 16,8 3 0-16,0 3-3 15,2 4-9-15,0 0-7 16,-2 0-3-16,2 0-11 16,-2 0-6-16,0 0-1 15,-1 0-8-15,3 0-2 16,0 13 8-16,0-1 2 15,0-2 1-15,0-2-1 16,3-4-15-16,17-3 6 0,4-1 9 16,7 0 10-1,8-9 6-15,-2-16-8 0,-1-4-8 16,-5-5-13-16,-2-3-5 16,-7 1 7-16,-1 5 2 15,-6 2 8-15,-4 7-1 16,-2 8 2-16,-4 6 1 15,-3 6-1-15,-2 2-1 16,0 0-12-16,0 0-5 16,0 0 0-16,0 0 3 15,0 12 1-15,-2 7 14 16,-5 6 5-16,0 1-5 0,2 2 2 16,5 2 3-1,0 0-1-15,0-4-3 0,7-4 2 16,7-5-3-16,-1-8 0 15,-1-7-2-15,0-2-36 16,0 0 24-16,3-18 11 16,-2-8-38-16,1-6-14 15,1-3-24-15,-1 2 20 16,-3 3 41-16,-1 8 18 16,-4 12 14-16,-2 4 27 15,-1 6 23-15,-1 0-45 16,2 2-17-16,6 22-1 15,5 5 42-15,7 3-13 16,5-1-9-16,9-6-3 16,1-7-8-16,-1-8-2 0,-5-9-3 15,0-1 6-15,-2-6-3 16,-2-22-8-16,-4-8-12 16,-8-6 0-16,-6-4-9 15,-7-4-11-15,-2-6 0 16,0 3-2-16,0 2 34 15,-4 8 1-15,-10 8 16 16,8 6 18-16,-1 9-4 16,0 9-6-16,7 6 0 15,-2 3-5-15,2 2-20 16,0 0-18-16,-5 0-3 16,3 12 11-16,0 12 10 0,2 10 4 15,0 14 4-15,0 15 5 16,0 10 10-16,7 6-8 15,2 1 0-15,0 2-9 16,-1 6 3-16,4 3-3 16,-1-1 3-16,-2-5 0 15,2-11-2-15,0-10 4 16,-2-16 0-16,3-14 0 16,-4-20-7-16,1-11-4 15,0-3 2-15,0-3 11 16,2-25 13-16,-5-11-24 15,2-10-2-15,-8-9-11 16,0-5-20-16,-6 1 8 0,-17 2-4 16,-6 12 20-1,-3 10 1-15,3 14 4 0,5 10-2 16,10 7 4-16,7 6 5 16,5 1 4-16,2 0-4 15,0 0-3-15,0-2-2 16,7-3-14-16,15-2 14 15,5-8 13-15,4-4-4 16,0-4-3-16,-4-7-5 16,-2-2-1-16,0-6-11 15,-8-6-17-15,-1-6 5 16,-7-11-3-16,-7 0 11 0,-2 1 7 16,0 3 8-1,-2 19 17-15,-7 12 3 0,2 12 9 16,4 13-9-16,3 1-15 15,0 0-5-15,0 0-7 16,0 19-1-16,0 13 7 16,0 12 1-16,0 12 4 15,0 6 2-15,8 11 3 16,1 2 0-16,-5-2 1 16,2 1-7-16,-1 2 6 15,4 1 1-15,-2-5-8 16,-1-8 5-16,-1-14-6 15,-1-14 1-15,-1-16-1 0,1-11 1 16,1-9 0 0,-1 0 6-16,5-4-2 0,4-29 13 15,0-9-15-15,1-12-4 16,-7-2-20-16,-7-2-19 16,0 4-11-16,-14 9 12 15,-8 12 21-15,2 11 7 16,4 9 10-16,5 8 10 15,7 3 8-15,2 0 12 16,2 2-7-16,0 0-12 16,0-3-11-16,8 1-6 15,8-5 6-15,8-5 19 16,3-7-7-16,2 1-8 16,-2 0-3-16,-5-2-1 15,-7 3-4-15,1-4 4 0,-5 3-6 16,-1 2-2-16,1 1-9 15,-3 0 14-15,0 5 3 16,-6 3 0-16,0 5 2 16,-2 2 2-16,0 0-4 15,0 0-11-15,0 19-3 16,0 8 14-16,0 12 17 16,0-1-4-16,0 3-2 15,11-8 1-15,5-1-7 16,1-7-2-16,1-9-3 15,0-11-1-15,0-5-37 16,-1-5-37-16,1-34-151 16,-1-11-364-16</inkml:trace>
  <inkml:trace contextRef="#ctx0" brushRef="#br0" timeOffset="94393.12">23140 1646 794 0,'0'0'130'0,"0"0"-103"16,0 0-9-16,0 0 1 16,0 0-19-16,0 0-10 15,-6 92 10-15,24-92 62 16,-3-14 14-16,-3-10-8 0,-8-2-34 16,-4 2 0-16,0 6-19 15,0 2-3-15,-14 8-8 16,-1 6-4-16,-5 2 0 15,1 0-6-15,6 21-19 16,0 8-160-16,4 5-105 16,9-4-446-16</inkml:trace>
  <inkml:trace contextRef="#ctx0" brushRef="#br0" timeOffset="96301.21">23323 1886 474 0,'0'0'195'0,"0"0"-69"15,0 0-79-15,0 0-27 16,0 0-20-16,0 0 6 16,-4-3-6-16,4 3 22 15,0 8 17-15,0-1-1 16,0-2-14-16,0 2 6 15,0 0-15-15,0 1-8 16,0-3 1-16,0-3 10 0,2 1-12 16,-2-3 1-1,0 0-1-15,0 0 6 0,0 0 0 16,0-10 20-16,2-14-18 16,0-6-12-16,0 4 2 15,-2 7-1-15,0 7-2 16,0 11 0-16,0-2 11 15,0 3-12-15,0 0-13 16,0 0-25-16,-11 16 33 16,-4 7 5-16,-1 5 12 15,1 2-4-15,1 0 16 16,3 2-5-16,5-2 3 0,6-2 6 16,0 2-13-16,0-4-11 15,0-2-1-15,13 0 11 16,5-3-14-16,4-7 6 15,5-9-6-15,4-5 5 16,6 0-5-16,2-18-2 16,-4-9-16-16,-1-10 0 15,-9-3 17-15,-8 0 1 16,-3 0 5-16,-6 1-2 16,-3 12 11-16,-3 1 8 15,0 12-2-15,-2 7-4 16,2 3-4-16,-2 4-5 15,3 0-7-15,-3 0 0 16,0 0-12-16,0 12-3 16,0 10-10-16,0 6 25 15,0 9 11-15,0 0 2 16,0 0-2-16,0 1-4 0,9-6-1 16,6-4-2-16,3-3 0 15,-3-11-4-15,6-5-1 16,1-7 1-16,3-2 9 15,2-6-3-15,-3-18-6 16,-2-8-7-16,-1 1-4 16,-6-3-3-16,-1 1 0 15,-2-1-6-15,-1-1 9 16,-5 5 8-16,-2 7-3 16,-2 1 6-16,0 8-3 0,-2 1 3 15,0 6 14-15,0 3-14 16,0 1-10-16,-11 1-12 15,0 2 22-15,0 0-3 16,4 0 3-16,0 0 1 16,3 0 1-16,-3 2-3 15,1 15 1-15,-1 9-1 16,2 6 1-16,3 4 2 16,0 4-1-16,2-5 7 15,0 4-6-15,0-7 4 16,2-6-6-16,14-7-10 15,4-10 10-15,0-5 11 16,-2-4-4-16,-3 0 2 0,-1-12-6 16,1-12-3-16,-1-2-3 15,-1-2-2-15,3-2-8 16,-3 9 13-16,3 0 6 16,-1 1-6-16,1 10-9 15,-3-2-2-15,-2 8 4 16,-1 4 6-16,-4 0-14 15,-2 18-4-15,1 8 7 16,-3 4 10-16,-2 4 4 16,0-4 10-16,0-2-7 15,0-3 0-15,0-8-3 16,0-7 6-16,0-6-7 0,0-4 7 16,7 0 24-16,4-19-12 15,4-13-4-15,3-5-13 16,-5 2-2-16,1 3 1 15,-3 1-1-15,-5 7 0 16,4 7 10-16,-6 4 10 16,3 10 5-16,-3 3-19 15,4 0-7-15,-2 4-2 16,5 17 2-16,3 5 2 16,-1 2 7-16,0-4 3 15,3-4-8-15,2-4 6 16,1-9-9-16,0-2 7 15,-2-5-6-15,1 0 10 16,-3-16-11-16,-1-12-1 16,-5-8-15-16,-1-10-2 15,-4-4-2-15,0-6 4 16,-2-4 11-16,-2 4 1 0,0 3 1 16,0 5 2-16,0 10 8 15,0 12 3-15,2 9 7 16,0 10-2-16,1 7-9 15,-3 0-7-15,0 0-7 16,0 0-3-16,0 2 0 16,0 18 7-16,0 6 0 15,0 11 3-15,0 9 1 16,0 5 10-16,0 7-1 16,0 5 3-16,6-3-5 0,4-2 4 15,5-12-7-15,-2-7-4 16,1-16 1-16,-1-9-2 15,-2-8 0-15,4-6 1 16,1 0 4-16,2-6 9 16,0-19-11-16,0-10-3 15,-5-11-41-15,-4-2-35 16,-9-5-191-16,0 3-435 16</inkml:trace>
  <inkml:trace contextRef="#ctx0" brushRef="#br0" timeOffset="96470.54">24402 1792 404 0,'0'0'259'0,"0"0"-63"0,0 0-34 16,0 0 8-16,0 0-59 15,0 0-72-15,46-12 19 16,-3-10-40-16,-1 0-9 16,-13 3-9-16,-10-2-22 15,-13 3-35-15,-6-1-63 16,0-2-229-16</inkml:trace>
  <inkml:trace contextRef="#ctx0" brushRef="#br0" timeOffset="96650.92">23865 1555 988 0,'0'0'222'0,"0"0"-208"16,0 0-14-16,0 0-4 16,0 0-248-16,0 0-216 15</inkml:trace>
  <inkml:trace contextRef="#ctx0" brushRef="#br0" timeOffset="156462.29">1925 4945 142 0,'0'0'189'15,"0"0"-70"-15,0-6-43 0,2-3 31 16,1 2-80-1,2 0-1-15,-5 4 18 0,2 1 20 16,-2 0 22-16,0 0-16 16,0 2-9-16,0-3-12 15,2-1-10-15,-2 3-13 16,0-2-12-16,0-1-4 16,0 4-5-16,0-1 4 15,0 1-2-15,0 0-7 16,0 0-3-16,0 0-8 15,0 0 7-15,-6 0 4 16,-8 0 16-16,-2 0-2 16,-8 12-14-16,-1 12 0 15,-2 10-2-15,0 12-2 16,4 8 4-16,-2 6 0 0,7-2 0 16,7 1-10-16,11-9 8 15,0-4-6-15,4-12 6 16,19-7-1-16,0-10 6 15,4-8 0-15,0-9 1 16,4 0 11-16,5-19 18 16,0-20-3-16,-2-12-30 15,-5-9-1-15,-10-8-16 16,-3-1-62-16,-9 3 31 16,-5 5 22-16,-2 14 3 15,0 9 9-15,-7 12 14 16,-7 5 10-16,4 11 23 0,-1 2-1 15,3 6-23-15,2 2 4 16,-3 0-23 0,-4 0 13-16,-3 13-6 0,0 9-3 15,-1 3 6-15,6 9 2 16,-1 5-2-16,4 12 0 16,1 4 2-16,3 6 9 15,1 1 16-15,3-8-19 16,0-4-8-16,0-8 0 15,7-12-4-15,6-9 4 16,3-7 0-16,-3-2 2 16,3-12 8-16,2 0-5 15,4 0 17-15,11-26-4 16,3-18-6-16,2-7-12 16,0-6-43-16,-9-4-2 0,-2 6 44 15,-7 11-2-15,-6 7 3 16,-6 18 7-16,-4 7-4 15,-1 8 6-15,-3 1 11 16,0 3-9-16,0 0-11 16,0 0-5-16,0 0-3 15,0 0-10-15,0 0-2 16,0 0 3-16,0 5-11 16,0 16 28-16,-5 12 9 15,1 7-1-15,0 3 12 16,2 3-6-16,2-4 4 15,0-5-5-15,0-5-13 0,0-10-3 16,0-7 1-16,10-8-3 16,1-7-1-16,7 0 6 15,5-7 28-15,4-21 1 16,-1-10-29-16,0-5-1 16,-3-1-17-16,-7 0-14 15,-3 1 25-15,-6 8 7 16,-3 7 0-16,-2 10 4 15,-2 8 5-15,0 5-7 16,0 5-2-16,0 0-1 16,0 0-18-16,0 0-15 15,0 0-7-15,0 15 1 16,0 8 40-16,0 9 0 0,0 1 14 16,-2 3-2-1,2 1 1-15,0-5 15 0,0-6-16 16,0-4-11-16,0-7 11 15,0-3-12-15,12-7-6 16,5-5 6-16,10 0 27 16,8-22 3-16,6-14-14 15,-1-13-2-15,-3-7-14 16,-3-2-31-16,-12-2-11 16,-8 6 28-16,-9 6 8 15,-5 7 5-15,0 11 1 16,-3 9 20-16,-6 9 19 0,2 5-13 15,3 5-7 1,4 2-1-16,0-2-8 0,0 2-8 16,0 0-2-16,0 0-6 15,0 0-7-15,0 0 12 16,-2 0 1-16,2 12-14 16,-2 14 14-16,0 9 4 15,-3 7 15-15,0 7-3 16,-4 9-7-16,1 3-3 15,1 1 1-15,-2-2 4 16,4-4-2-16,3-11-6 16,2-13-5-16,0-14 2 15,2-9-19-15,14-9 17 16,11 0 4-16,4-3 25 16,9-25-16-16,-4-8-11 0,-9-4-85 15,-11-5-161-15,-14 0-215 16</inkml:trace>
  <inkml:trace contextRef="#ctx0" brushRef="#br0" timeOffset="156674.16">2594 5051 670 0,'0'0'249'0,"0"0"-85"16,0 0-28-16,0 0-90 15,0 0-34-15,0 0 15 16,134-58-27-16,-80 36-16 15,-8 1-218-15,-15 1-335 0</inkml:trace>
  <inkml:trace contextRef="#ctx0" brushRef="#br0" timeOffset="157953.01">3548 4981 147 0,'0'0'125'0,"0"0"11"16,0 0 14 0,0 0-55-16,0 0 34 0,0 0-21 15,0-44-8-15,0 44-9 16,0 0-16-16,0 0-71 15,-6 0-4-15,-12 12 0 16,-5 20 4-16,-4 14-2 16,4 8-1-16,2 4 2 15,8-3-3-15,4-7 0 16,9-11-6-16,0-6 6 16,4-12-14-16,21-11 13 15,6-8 2-15,4 0 16 16,4-20 13-16,-4-19-8 15,-1-11-22-15,-7-12-22 0,-12-7-36 16,-13 3 20-16,-2 6 6 16,-2 14 15-16,-18 16 12 15,2 14 5-15,5 9 11 16,-3 7-8-16,5 2 2 16,-5 27-5-16,3 15-5 15,5 6 3-15,4 4 2 16,4-6 0-16,0-6 0 15,17-8-2-15,12-8 2 16,6-10 24-16,5-8-8 16,7-8-2-16,-3-4 13 15,-1-26-8-15,-7-14-6 16,-7-8-7-16,-7-4-1 0,-4 0 6 16,-9 5-9-1,0 10 9-15,-5 5-7 0,0 9 0 16,1 11-1-16,-1 4 8 15,-4 8 15-15,3 3 1 16,-3 1-11-16,0 0-16 16,0 0 0-16,0 12-28 15,0 22 2-15,0 14 26 16,0 18 14-16,0 10 2 16,-9 12-12-16,-2 10 13 15,-3 2-5-15,-1 4 0 16,1 0 10-16,1 0-2 15,2-7 1-15,2-14-7 16,0-13-6-16,2-15-2 0,5-19-3 16,2-16-3-16,0-13 0 15,0-7 0-15,0 0 6 16,7-12 1-16,11-24 18 16,1-13-13-16,6-9-12 15,-7-9-13-15,-3-4-17 16,-3-1 15-16,-12 4-15 15,0 6 15-15,0 13-1 16,-20 17 7-16,-5 11-19 16,-4 11 7-16,0 8 0 15,-2 2 21-15,6 0 10 0,8 0-3 16,5 7-7 0,10 0-6-16,2-5-156 0,4-2-166 15,27-12-424-15</inkml:trace>
  <inkml:trace contextRef="#ctx0" brushRef="#br0" timeOffset="158564.44">4469 4764 248 0,'0'0'324'16,"0"0"-92"-16,0 0-18 15,0 0-22-15,0 0-98 16,0 0-45-16,-36-18-34 0,36 18-15 15,16 0-8-15,18 0 8 16,12 0 4-16,8-3 22 16,-1 0-22-16,-2-1-4 15,-8 0-46-15,-10 2-79 16,-18 2-167-16,-15 0-118 16,0 0-110-16</inkml:trace>
  <inkml:trace contextRef="#ctx0" brushRef="#br0" timeOffset="158763.59">4616 4784 175 0,'0'0'146'15,"0"0"-58"-15,0 0 0 16,0 0-2-16,0 0-9 16,0 0 20-16,-11 102 27 0,4-47-57 15,0 11-2-15,-1 5-3 16,1 1-22-16,-2-9-30 15,2-6-1-15,3-11-9 16,4-14 0-16,0-14-156 16,0-18-205-16</inkml:trace>
  <inkml:trace contextRef="#ctx0" brushRef="#br0" timeOffset="159738.94">4797 5127 336 0,'0'0'424'0,"0"0"-296"0,0 0-89 16,0 0-16-16,0 0-20 16,0 0 9-16,10 0-8 15,-4 0 3-15,-4 0 3 16,-2 0 15-16,2-10 12 16,0-10-2-16,0-8-28 15,3-4-7-15,-3-2-22 16,2 2-26-16,0 3 18 15,4 5 17-15,-4 6 13 16,1 4 2-16,-1 7 4 16,-2 0 4-16,-2 7 7 15,0 0-4-15,0 0-13 16,0 0-1-16,0 0-19 0,0 10 20 16,-6 15 4-1,-3 7 17-15,-1 8-9 0,-1 4 0 16,5 2 2-16,-4-2-10 15,6-7-1-15,4-12-2 16,0-9-1-16,0-8 5 16,12-8-5-16,12 0 16 15,2-3-16-15,6-22-1 16,-1-8-31-16,0-8-1 16,-2-5-41-16,-4-2 33 15,-5 4 22-15,-5 12 16 16,-1 8 2-16,-5 10 2 0,-3 9 3 15,1 5 1-15,-2 0-5 16,1 12 3-16,1 15 7 16,-3 9 16-1,-2 4 12-15,1 2-13 0,-3 0-6 16,0-4 2-16,0-6-1 16,0-6-3-16,0-9-5 15,0-10-11-15,0-4 5 16,0-3 6-16,0 0 4 15,5-15 1-15,6-17-17 16,4-3-76-16,3-6 51 16,2 4 24-16,0 4-1 15,0 8 1-15,-2 6 1 16,-5 9-1-16,2 8 0 16,-1 2 1-16,-1 0 3 0,3 18 6 15,-5 12 13-15,-1 8-2 16,-6 4 0-16,-2-3-12 15,-2-1 4-15,0-6-8 16,0-6 0-16,0-8 0 16,0-9-2-16,0-4-2 15,0-5 1-15,0 0 8 16,0-7-2-16,2-22-7 16,14-14-57-16,4-5 38 15,7 1 19-15,-2 3 2 0,1 7-2 16,-6 13-12-1,-2 10 9-15,-5 10 0 0,-1 4-5 16,-1 0 0-16,-1 0 8 16,4 6 37-16,-3 9 17 15,-1 6-11-15,-2 11-21 16,-3 5-8-16,-3 4-11 16,-2 2 8-16,0-6-9 15,0-4-1-15,-11-10-1 16,1-9-84-16,2-14-36 15,3 0-161-15,5-29-401 16</inkml:trace>
  <inkml:trace contextRef="#ctx0" brushRef="#br0" timeOffset="159921.91">5249 4700 858 0,'0'0'150'16,"0"0"-114"-16,0 0-36 16,0 0-1-16,0 0-50 15,0 0-81-15,31 29-141 16,-12-9-247-16</inkml:trace>
  <inkml:trace contextRef="#ctx0" brushRef="#br0" timeOffset="160369.37">5737 5085 378 0,'0'0'287'15,"0"0"-169"-15,0 0-74 16,0 0 19-16,0 0-35 15,0 0-15-15,94-10 2 16,-72 8 5-16,3-2 17 16,-5-4-17-16,-2 0-1 15,-3-6-2-15,-1-5-9 16,-6-2 6-16,-1-5-14 16,-5-2-30-16,-2 1-45 0,0 8 20 15,0 2 11-15,-2 7 12 16,-9 6-2-16,0 4 31 15,-3 0 3-15,-1 0 8 16,-3 13 3-16,0 10 9 16,-4 10 9-16,2 9 2 15,-1 6 10-15,4 6-1 16,5-4 2-16,10-6-1 16,2-8-2-16,10-12-9 15,25-10 10-15,14-14 8 16,7 0-3-16,4-28-28 15,-2-23-17-15,-9-15-202 0,-17-4-277 16</inkml:trace>
  <inkml:trace contextRef="#ctx0" brushRef="#br0" timeOffset="161156.93">6743 4659 448 0,'0'0'275'16,"0"0"-40"-16,0 0-104 15,0 0-40-15,0 0-33 0,0 0-32 16,0-46-18 0,2 46-7-16,-2 0-1 0,4 0-18 15,3 11-4-15,2 24 22 16,2 11 2-16,5 5 7 15,-3 12-4-15,1 0 2 16,-1 4 5-16,-2-8-1 16,0-6-7-16,-2-19 8 15,-3-16-9-15,-1-14 5 16,2-4 10-16,6-16 50 16,5-28 5-16,4-16-27 15,5-12-41-15,-2-3 4 0,-5 0-2 16,-3 5-1-1,-3 5-6-15,-7 11-3 0,-1 18-18 16,-4 18 0-16,0 15-22 16,6 3-50-16,-2 13-239 15,3 11-128-15</inkml:trace>
  <inkml:trace contextRef="#ctx0" brushRef="#br0" timeOffset="162289.78">7442 4845 508 0,'0'0'95'0,"0"0"-84"0,0 0-11 16,0 0 31-16,0 0-23 15,0 0 1-15,67 0-6 16,-67 0-2-16,0 0-2 15,0 0-12-15,0 1 4 16,0 2 7-16,0-3 2 16,0 0 11-16,0 0 1 15,0 0 8-15,0 0 45 16,0-7 64-16,0-9-99 16,0 0-9-16,0 1 29 15,0-2 3-15,-4 2-13 16,-3 4 1-16,1 2-22 0,-1 6-2 15,0 3-17 1,-4 0-7-16,-2 0 3 16,-3 6 4-16,-4 14 2 0,-2 2-2 15,2 9-3-15,-3 3 2 16,2 8 1-16,2 4 1 16,5 4 4-16,6-4-3 15,6-10-4-15,2-8-4 16,0-16 6-16,0-6 0 15,8-6 0-15,11-2 12 16,3-26 2-16,3-12-14 16,1-2-17-16,1-4-2 15,2 6-2-15,-5 5 15 0,-1 9 6 16,-8 11 0 0,-8 6 15-16,-2 7 2 0,-5 2-17 15,2 12-10-15,0 21-9 16,5 11 19-16,1 6 2 15,4-3-1-15,1-12 6 16,3-9 0-16,-1-15-2 16,5-8 6-16,3-3-3 15,3-14 11-15,1-21-1 16,2-8-18-16,-5-10 0 16,-1-2-46-16,-6-2-14 15,-5-3-6-15,-5-1 47 16,-7 3 19-16,0 3 8 15,2 8 24-15,-2 14 34 0,2 11-10 16,0 9 2-16,-2 9-21 16,2 4-7-16,-2 0-29 15,0 0-1-15,0 0-25 16,0 19 6-16,0 13 19 16,0 4 0-16,0 5 2 15,-4 5 1-15,0 1-3 16,-3 8 1-16,3 0 7 15,-2 0-1-15,2 1-3 16,2-8 1-16,2-10-5 16,0-8 2-16,0-16 3 15,0-8-5-15,18-6 3 16,5 0 12-16,8-20 2 0,4-10-12 16,1-7-5-1,-1-2-65-15,-3-3 5 0,-3-7-1 16,-5 1 31-16,-1 0 30 15,-8 6 0-15,-6 12 1 16,-4 11 5-16,-5 14 18 16,0 3-14-16,0 2-10 15,0 0-38-15,0 0 33 16,-2 10 5-16,-12 4 3 16,3 8 13-16,-3 4 18 15,3 6 28-15,3 4-25 16,2 0-3-16,6 1-17 15,0-6-3-15,4-2-10 16,17-7-4-16,4-10 12 0,2-9-2 16,0-3-10-1,-1-12-100-15,-1-27-116 0,-5-12-495 16</inkml:trace>
  <inkml:trace contextRef="#ctx0" brushRef="#br0" timeOffset="162561.75">8225 4357 236 0,'0'0'640'0,"0"0"-589"15,0 0-44-15,0 0 6 16,0 0 0-16,0 0-4 16,7 147 20-16,9-147-14 0,-6 0 13 15,-5 0-4-15,-1-11 3 16,-4-11-6-16,0-6-21 15,0 2-31-15,-6 9-11 16,-7 6 18-16,-3 11-41 16,-2 0 55-16,2 28 8 15,5 11-3-15,9 11 5 16,2 4-6-16,7-1-105 16,20-7-243-16</inkml:trace>
  <inkml:trace contextRef="#ctx0" brushRef="#br0" timeOffset="163219.1">8541 4758 260 0,'0'0'102'0,"0"0"-83"16,0 0-19-16,0 0 6 15,0 0 3-15,0 0-1 16,27-12 128-16,-27 6 48 16,0-4-63-16,0 0-79 15,-9-2-30-15,-1-2 5 16,-4 2-8-16,1 1 12 16,-3 4 28-16,5 2-16 15,-5 5 14-15,1 0-16 0,-6 0-12 16,-3 19-13-16,0 6 1 15,1 6-1-15,3 3 8 16,7 5 12-16,1 3-14 16,10 0 3-16,2-3-10 15,0-8-5-15,12-11 4 16,12-16 0-16,5-4 13 16,7-26 8-16,-5-20-22 15,-2-9-3-15,-5-3-9 16,-6-4-13-16,-5-5 17 0,-1 4 4 15,-1 1 1-15,-3 5 4 16,4 5-2-16,-3 10-1 16,-3 12 2-16,2 10 0 15,-6 12-3-15,0 6 7 16,-2 2-7-16,0 0-2 16,0 2-27-16,0 18 21 15,-2 11 8-15,-10 8 21 16,1 9-13-16,-5 11 12 15,3 5 2-15,-1 4-2 16,4-2 11-16,3-2-3 16,3-10 5-16,4-5-18 15,0-11-7-15,6-13-5 0,13-12-3 16,6-12 0 0,7-1 20-16,8-27-20 0,5-22-2 15,-3-6-60-15,0-8-113 16,-6 5-204-16</inkml:trace>
  <inkml:trace contextRef="#ctx0" brushRef="#br0" timeOffset="164013.84">8890 4604 144 0,'0'0'264'0,"0"0"-223"15,0 0-25-15,0 0 60 16,0 0-22-16,0 0 24 16,41 80-18-16,-27-56 4 15,2-2-5-15,0-2-18 16,1-4-23-16,-3-4-1 15,-3-2 4-15,-3-6-6 0,-3-1-7 16,-5-3 4-16,0 0 4 16,0 0 5-16,0 0 8 15,0-8 3-15,0-13-23 16,0-3-9-16,0-1 0 16,0-1 0-16,-3 1 0 15,-5 7 0-15,-1 6-5 16,0 8 5-16,-4 4 45 15,-5 0-33-15,-4 14-12 16,-7 16-4-16,-2 11 4 16,-1 5 2-16,3 3 2 15,5 4-4-15,5-9 4 16,9-12-4-16,7-16-1 16,3-16-5-16,7 0 6 15,15-27 31-15,3-12-12 0,-5-2-5 16,-4 5-14-16,-3 9-56 15,-4 4 32-15,0 9 24 16,-5 6 0-16,0 6 6 16,-1 2 25-16,2 0-31 15,4 12-16-15,1 14 16 16,6 8 29-16,0-4-13 16,0-4 4-16,1-5-10 15,1-11 1-15,2-9-1 16,2-1 15-16,1-4-1 0,-1-21-2 15,-2-10-7-15,0-6-15 16,3-8-20-16,-1-3-25 16,0 0 1-16,-4 0-18 15,-5 4 38-15,-1 5 20 16,-6 10 4-16,-4 6 6 16,0 13 18-16,-2 6 25 15,0 8-19-15,0 0-11 16,0 0-19-16,0 0-8 15,0 0-16-15,0 18 13 16,-4 8 11-16,-10 9 26 16,3 1-18-16,3 6 13 15,3 0 1-15,3 4 2 0,2 0-11 16,0 2 3 0,0-4 3-16,0-8-19 0,13-7 0 15,0-13 8-15,8-11-2 16,5-5 3-16,3 0 12 15,7-26-15-15,-3-10-6 16,-4-6-47-16,-8-4-135 16,-15-2-394-16</inkml:trace>
  <inkml:trace contextRef="#ctx0" brushRef="#br0" timeOffset="164190.31">9148 4654 671 0,'0'0'477'0,"0"0"-351"16,0 0-49-16,0 0-3 16,0 0-44-16,0 0-30 15,201-104-4-15,-154 78-34 16,-12 4-24-16,-13 1-118 16,-8 6-208-16</inkml:trace>
  <inkml:trace contextRef="#ctx0" brushRef="#br0" timeOffset="165327.57">9391 4846 552 0,'0'0'278'0,"0"0"-207"15,0 0-2-15,0 0-69 0,0 0-2 16,0 0-29-16,82-96 8 15,-61 63 17-15,-4 0 6 16,1-1 1-16,-5 8 4 16,1 6-4-16,-7 6 8 15,-3 8-9-15,-4 4 6 16,2 2-6-16,-2 0-14 16,2 4-11-16,-2 20 25 15,0 6 27-15,0 4 20 16,0 4-12-16,0 2-15 0,0-5-7 15,0-6-1-15,2-4-7 16,8-11 6-16,1-4-2 16,5-10-9-16,1 0-13 15,6-16-24-15,-1-17-36 16,-2-1-48-16,-2-2-27 16,-1 2 77-16,-3 2 71 15,3 0 44-15,2 6 67 16,-1 4 3-16,-10 8-10 15,1 8-19-15,-5 6-42 16,-4 0-34-16,0 16-2 16,2 16 15-16,-2 4 43 15,0-2-25-15,6-3-12 16,0-6-11-16,3-4 1 16,-1-5-7-16,2-5-2 0,-1-3-4 15,-3-6 1-15,6-2-5 16,1 0 13-16,0-10-14 15,5-14-13-15,0-8-24 16,-5-2-37-16,-6 0 7 16,-7 2 10-16,0 4 35 15,0 6 22-15,-5 6 5 16,-3 6 40-16,-1 4-2 16,-3 6 11-16,-1 0-28 15,-5 0-22-15,-6 16-4 0,-2 17-7 16,-3 8 5-1,6 1 1-15,3 0 1 0,9-5-3 16,9 2 1-16,2-4 2 16,0-5 3-16,2-2-2 15,15-5 1-15,1-12 8 16,5-11 5-16,4 0-2 16,2-18 0-16,4-19-7 15,3-4-6-15,-3-2-17 16,-4 2-1-16,0 4 17 15,-6 5 1-15,-6 8 0 16,-3 10-1-16,-6 8 0 16,-1 6 1-16,-3 0-15 15,0 2-8-15,2 22 23 16,-2 5 21-16,-4 2 8 16,2 1-4-16,0-3-17 15,-2-1-1-15,3-6-4 0,-1-4 0 16,-2-7 0-16,0-4 5 15,0-4-6-15,2-3 2 16,2 0-1-16,5-21-1 16,7-14-2-16,4-9-46 15,2 0 30-15,3 0-16 16,-3 7 15-16,-7 6 17 16,1 11 3-16,-5 8 27 15,-3 8 9-15,0 4-15 16,1 0-21-16,3 12-1 0,-2 18 19 15,3 7 21 1,-1 4-8-16,1 5-11 0,1-6-6 16,-1-5-10-16,0-12-6 15,-1-11 2-15,-2-8 3 16,6-4-4-16,-3-5-2 16,-2-28-43-16,-3-13-76 15,-8-12-297-15</inkml:trace>
  <inkml:trace contextRef="#ctx0" brushRef="#br0" timeOffset="165570.34">10327 4117 858 0,'0'0'247'16,"0"0"-188"-16,0 0-49 0,0 0-10 15,0 0-10-15,0 0 10 16,-104 121 4-16,104-104 14 15,0-11-17-15,6-6 1 16,15 0 13-16,2-18 10 16,0-14-4-16,-5-4-13 15,-11 2-8-15,-7 10-24 16,-9 16-39-16,-32 8-49 16,-10 5-5-16,-7 26-176 15</inkml:trace>
  <inkml:trace contextRef="#ctx0" brushRef="#br0" timeOffset="168312.05">1600 5851 48 0,'0'0'97'0,"0"0"-23"16,0 0-19-16,0 0-18 15,0 0-27-15,0 0-6 16,-53 3-2-16,40 4 1 16,-1-3 17-16,3 0 18 15,1 1-5-15,4-5 9 16,4 1-1-16,2-1 7 0,-2 0-4 15,2 0 19 1,0 0-4-16,0 0-15 0,0 0-5 16,0 0-23-16,0 0 1 15,0 0 18-15,0 0 3 16,0 0-6-16,0 0-4 16,0 0-12-16,0 0-2 15,0 0 8-15,0 0-14 16,4 0 13-16,4 0-4 15,4 0-13-15,3-4-2 16,4-2 5-16,5 0-7 16,10-2 1-16,5-1-1 15,11-2 6-15,-2 1-4 16,2-2 6-16,-1 2-8 16,-5 0 7-16,-2 2-6 0,-3 2-1 15,-6 4 0-15,-4-1-2 16,2 3-1-16,1 0 2 15,5 0 2-15,6 0 0 16,1 0 0-16,0 0-1 16,4 0 3-16,-4 0-3 15,1 0 5-15,-1 0-5 16,1 0 0-16,-7 0 3 16,-1 0-2-16,2 0 2 15,3-7-2-15,0-1 0 16,3 0-1-16,-1-1 4 15,-1 0-4-15,1 1 1 0,1-2-2 16,0 3 1-16,2 0 0 16,-1-1 3-16,6-3-2 15,-3 6 3-15,-1-2-4 16,-2 2 0-16,-7 3 0 16,-3-3 0-16,-1 1-2 15,6 3 2-15,1-2 5 16,2-1 1-16,4-2 7 15,-1 1 3-15,3-2-7 16,6 1-3-16,-4 3-2 16,-4 1-3-16,-3 2 0 15,-3 0-2-15,-1 0 2 16,1 0-2-16,-2 0 2 16,1 0 4-16,1 0-5 15,0 0 1-15,3 0-1 0,3 0 3 16,4 0-3-16,-3 0 0 15,0-3 2-15,-4 3 4 16,-1 0-6-16,-1 0 0 16,1-2 2-16,-1 0-2 15,-1-1 2-15,-2-1 0 16,3 0-2-16,-1 0 1 16,5-1 0-16,1 0-1 15,2 2 0-15,1-1 2 16,0 4 1-16,-6-1-2 0,-3 1 0 15,-2-2-1 1,3 0 4-16,1-3-4 16,5 0 1-16,3-2 1 0,1 0 2 15,0 0-4-15,1-1 0 16,0 3 6-16,-2 0-3 16,2 1-3-16,-2 1 1 15,2 1-1-15,-6-1 1 16,4-1 3-16,-3 2-4 15,4-1-1-15,0-2 1 16,3-1 0-16,5 2 1 16,-6-1 0-16,4-2 1 15,1 5-2-15,0-1 4 16,-5 3-4-16,-1 0-2 16,-5 0 0-16,-7 0 2 0,1 0 1 15,-5 0 0-15,-3 0-1 16,3 0 0-16,2 0 1 15,5 0-1-15,4-5 0 16,4-1 1-16,7 0 4 16,0 0-1-16,0 3 2 15,1-2 0-15,-3 3-4 16,-2 0 1-16,-5 0-1 16,1 0-1-16,-4-5 0 15,4 2-1-15,6-2 4 16,-2 0-4-16,4 0 0 15,-3-2 0-15,3 1 4 0,-2 4-1 16,-2 0 0-16,0 2-2 16,0 0 0-16,0-1-1 15,2 0 2-15,-3-3-1 16,-2 0 0-16,3-2-1 16,2 0 6-16,3 0-2 15,5 0 2-15,5 2 5 16,3 0-10-16,-1 4 7 15,-1 0-8-15,-3-2 3 16,-2 1 0-16,-3-2-2 16,1-1 2-16,-3-2-2 15,8 0 0-15,-1-1 0 16,4-1 1-16,6 1-2 16,-3 0 1-16,-1 0-1 15,-2 2 5-15,-3 0-5 0,-1 0 1 16,0-1 1-16,3 2 3 15,-1 0-4-15,2-2-1 16,1 0 0-16,-3 0 0 16,5 3 1-16,2-2 4 15,2 3-4-15,1-2 3 16,-4 2-3-16,-2 0 0 16,-11 0 0-16,-6 0 1 15,-14 0 2-15,-8 2-3 16,-12 0 3-16,-5 0 9 0,-9-1 7 15,-3 0 9 1,-3-1-9-16,4 2 0 0,-2-1-9 16,-4 0-6-16,-2 1-5 15,0 0-1-15,0 2-13 16,-29 0-100-16,-24 0-229 16,-10 0-473-16</inkml:trace>
  <inkml:trace contextRef="#ctx0" brushRef="#br0" timeOffset="170090.77">13459 3699 250 0,'0'0'160'16,"0"0"-5"-16,0 0-79 15,0 0 19-15,0 0 1 16,0 0-33-16,0 0-11 16,0-22-17-16,0 22-15 15,0 0-15-15,0 0-5 16,0 0-10-16,0 4-5 0,0 11 15 16,0 1 1-1,0-4 8-15,0-1-5 0,0-4-3 16,0-3 0-16,0-3 1 15,0-1-2-15,0 0 4 16,0 0-2-16,0 0 4 16,0 0 0-16,0 0 4 15,0 0 1-15,-2-8 2 16,-5-7-6-16,-4-1 1 16,0-3-3-16,0 1-2 15,0 4 7-15,1 2-5 16,4 6 15-16,-1 5-13 0,3 1 8 15,2 0-15-15,-5 0-19 16,-2 0 0-16,-4 1 17 16,-3 13 2-16,1 9-2 15,1 0 2-15,1 5 0 16,1 7-6-16,1 3 6 16,3 4 10-16,3-2-9 15,0-1 7-15,5-12-8 16,0-8-8-16,0-10-6 15,0-6 10-15,8-3 4 16,11 0 23-16,6-24-4 16,8-10-7-16,6-7-12 15,-4-1-22-15,-4 0-16 16,-4 5-2-16,-10 8 13 16,-5 2 25-16,-5 12 1 0,-3 4 2 15,0 5 2-15,-2 5 12 16,-2 1 8-16,0 0-22 15,0 0-1-15,0 15-5 16,0 13 5-16,3 6 47 16,5 3-7-16,4-5-21 15,1-5 0-15,5-7-19 16,3-8 12-16,0-7-1 16,4-5 3-16,2 0-14 15,0-24-85-15,-3-10-145 16,-2-6-576-16</inkml:trace>
  <inkml:trace contextRef="#ctx0" brushRef="#br0" timeOffset="170337.61">13655 3417 756 0,'0'0'272'16,"0"0"-149"-16,0 0-54 15,0 0-50-15,0 0-19 16,0 0-30-16,34 22 30 15,6 27 25-15,-2 12-24 16,-7 7 0-16,-15 3 3 16,-16 0 0-16,0 8 16 15,-16-3 5-15,-13-6-9 16,-2-8-8-16,2-17 3 0,11-18-6 16,7-14-5-1,11-13-57-15,0-14-77 0,2-27-338 16</inkml:trace>
  <inkml:trace contextRef="#ctx0" brushRef="#br0" timeOffset="170460.56">14246 3854 182 0,'0'0'438'15,"0"0"-438"-15,0 0-328 16</inkml:trace>
  <inkml:trace contextRef="#ctx0" brushRef="#br0" timeOffset="171199.17">15018 3551 151 0,'0'0'166'0,"0"0"22"15,0 0-91-15,0 0 16 16,0 0-13-16,0 0-3 15,6-146 11-15,-4 130-7 16,0 6-5-16,-2 3-23 16,0 7-20-16,0 0-26 15,0 0-7-15,0 0-14 16,0 0-6-16,0 0-3 0,0 0-14 16,0 15 10-1,0 19-2-15,0 13 9 0,0 8 0 16,0 2 5-16,-2-6 5 15,0-5-5-15,0-6-5 16,2-8 5-16,-2-7-2 16,0-7-3-16,2-8 2 15,0-7 4-15,0-1-6 16,0-2-20-16,0 0-46 16,0 0-36-16,0 0-62 15,0-19-109-15</inkml:trace>
  <inkml:trace contextRef="#ctx0" brushRef="#br0" timeOffset="171580.95">14999 3635 237 0,'0'0'514'15,"0"0"-299"-15,0 0-93 16,0 0-18-16,0 0-73 16,0 0 7-16,52-38 6 15,-4 22-28-15,6-5-10 16,-7 4-1-16,-9-3 1 15,-7-4-3-15,-10 0-3 16,-8-2-20-16,-7 2-7 16,-6-1-9-16,0 6-42 15,0 1 20-15,-4 5 1 0,-7 1 28 16,2 5 29 0,2 2 3-16,3 2 16 0,1 3 8 15,1 0 15-15,2 0-14 16,0 0-13-16,-2 0-15 15,0 0-2-15,-2 24 2 16,-4 13 25-16,-1 16 20 16,3 3-27-16,0 0 3 15,3 0-12-15,3-6-4 16,0-4-3-16,0-8 7 16,0-10-9-16,0-7-39 15,0-13-163-15,3-8-126 16</inkml:trace>
  <inkml:trace contextRef="#ctx0" brushRef="#br0" timeOffset="172512.01">15461 3511 522 0,'0'0'306'16,"0"0"-161"-16,0 0-89 15,0 0-18-15,0 0-27 16,0 0-11-16,0-11-7 15,0 22 7-15,0 12 1 16,0 2 19-16,0 8-2 16,0 0-13-16,0-1 4 15,7-1-5-15,0-6 4 16,3-7 1-16,1-7-9 16,3-11 3-16,6 0-3 15,4-18 16-15,3-21-16 0,0-5-3 16,-9-5-5-16,-7 6 8 15,-9 1 0-15,-2 6-1 16,0 6 1-16,0 6 3 16,-4 12 0-16,-3 5 25 15,-1 5 1-15,-4 2-21 16,1 0-3-16,-5 14-4 16,1 8 3-16,-1 5-3 15,5-1 5-15,5 2 5 16,1 2-6-16,2 0-3 0,3-2 2 15,0-2-4 1,8-5-3-16,11-7 3 0,6-9 3 16,10-5 11-16,4 0-5 15,3-12-9-15,-2-16-6 16,-2-4-23-16,-10 0 4 16,-5 3 16-16,-9 0 9 15,-6 7 1-15,-5 6 5 16,-1 4 0-16,-2 6 10 15,2 6 8-15,-2 0-14 16,0 0-6-16,0 0-4 16,0 0 0-16,0 0 0 15,0 0 0-15,0 0-1 16,0 0-5-16,0 18-6 16,-4 12 12-16,-3 7 3 0,3 9 7 15,2-1-8-15,2-4 0 16,0-11-1-16,0-10 1 15,15-11 1-15,1-9-3 16,1 0 10-16,1-8 2 16,-3-16-1-16,-1-2-10 15,-3-2-2-15,0 4-1 16,-4 4-2-16,-2 5 4 16,-1 1 0-16,0 7 0 15,1 1 0-15,-3 6 7 16,0 0-7-16,3 0 0 15,0 0-6-15,3 14 1 0,8 6 1 16,-1 2 4-16,6-6 0 16,0-3 9-16,4-12-4 15,4-1-5-15,0 0 16 16,0-24-9-16,-4-6-7 16,-10-6 9-16,-6-6-4 15,-9-2-5-15,0 4-19 16,0 1 6-16,-6 10-28 15,-6 12-1-15,1 12-19 16,-2 5-61-16,-3 4-206 16,-4 18-383-16</inkml:trace>
  <inkml:trace contextRef="#ctx0" brushRef="#br0" timeOffset="174657.97">17400 3341 273 0,'0'0'84'0,"0"0"-78"16,0 0 16-16,0 0 28 15,0 0-11-15,0 0-15 0,2 89-16 16,-2-84 6-16,0-5-7 16,0 0 61-16,0 0 65 15,0 0 1-15,0 0-36 16,-2-14-58-16,-9-9-33 16,0 2 10-16,-2-1-3 15,2 1-6-15,-1 3 0 16,-1 8-8-16,-1 5 39 15,-1 2-20-15,-3 3-13 16,-2 0-5-16,-4 21-2 16,-1 7 1-16,-2 7 0 15,5 13 7-15,2 5-2 16,6 1 7-16,12 1 6 0,2-12-14 16,0-8-1-16,16-14-3 15,9-11 13-15,-1-10-12 16,2-8 14-16,6-35 17 15,-3-15-32-15,0-13-4 16,-5-5-7-16,-5 3 5 16,-4 7 6-16,-7 6 4 15,2 6-4-15,-6 4 2 16,-4 9 1-16,2 7-3 16,-2 15 4-16,0 9 3 15,0 6 5-15,0 4-2 16,0 0-10-16,0 0-15 0,0 0 4 15,0 9-3-15,0 17 14 16,-2 9 0-16,-4 7 17 16,-2 6-8-16,4 6-2 15,2 4 6-15,2 5-5 16,0 0 1-16,0 0-3 16,0-7-6-16,0-12 0 15,0-10 6-15,12-13-5 16,-4-9 1-16,5-7-2 15,1-5 0-15,6 0 11 16,4-8-3-16,3-18-8 16,2-10-16-16,0-4-39 15,-2-6-7-15,-2 3 0 16,-6 5 35-16,-3 0 22 16,-5 13 5-16,-4 3 0 0,-2 8 6 15,-5 6 10-15,0 4 43 16,0 4-4-16,0 0-28 15,0 0-25-15,0 0-2 16,0 0-7-16,-5 14 5 16,-6 12 4-16,4 6 0 15,5 4-1-15,2 4-1 16,0 2 1-16,0-2 4 16,0-4 0-16,9-9-5 15,5-12 0-15,-6-4 0 16,1-10 0-16,-3-1 6 15,2 0 6-15,0-6 1 0,1-18 3 16,0-8-9-16,0-6-2 16,-4-1-5-16,-3 2-12 15,-2 1 12-15,0 4 0 16,0 4 0-16,0 8 0 16,0 4 1-16,-4 8 0 15,-1 4 1-15,-2 4-2 16,-4 0-8-16,0 0 8 15,-5 5 2-15,1 13 0 16,3 0 1-16,1 6-3 16,7 6-3-16,2 5-1 15,2 1-3-15,0-1 7 16,4-4-2-16,17-2 7 0,0-8-5 16,6-7 5-1,4-8-1-15,-2-6 2 0,0 0-3 16,-4 0 4-16,0-12-2 15,-6-8 1-15,2-3-6 16,-1-6-6-16,-3-3-15 16,-1 0-4-16,-5 4-5 15,-2 1 7-15,-2 5-5 16,0 3 19-16,-3 2 5 16,-4 2 4-16,0 3 0 15,0 0-6-15,0 4 3 16,-2 1 3-16,-7 6 9 0,2 1-7 15,2 0-2 1,1 0-7-16,0 0 4 0,2 0-2 16,-3 5-2-16,1 19-7 15,-1 6 14-15,-2 11 0 16,3 3 4-16,4 4-3 16,0-2 1-16,0-8-2 15,0-10 4-15,11-10 5 16,7-6 1-16,2-10-7 15,2-2 6-15,-2 0 0 16,3-24 9-16,-4-1-10 16,-1-8-7-16,1-5 4 15,-4-2-3-15,-1-2-1 0,-1 1 5 16,3 3-6 0,-1 4-1-16,1 6 0 0,-3 8 2 15,-4 10 0-15,-4 5 3 16,-5 5-4-16,0 0-9 15,0 0-18-15,-5 1 0 16,-13 17 27-16,-2 2 6 16,3 1-1-16,3-3-4 15,5 4-1-15,9 2-2 16,0 3-13-16,31 4 15 16,16 0 9-16,0-7-4 15,-10-4 1-15,-14-9-4 16,-17-5-4-16,-6-2 4 15,0-2-1-15,-15 1 15 0,-23 4 41 16,-6-1-21-16,6-5-36 16,11-1-1-16,21 0-102 15,6-11-211-15</inkml:trace>
  <inkml:trace contextRef="#ctx0" brushRef="#br0" timeOffset="179801.34">19246 3391 110 0,'0'-2'256'0,"0"0"-146"16,0 2-41 0,0 0-33-16,0 0-11 0,0 0-10 15,0 0 5-15,0 0 2 16,0 0 40-16,0 0 16 16,0-5-3-16,0-3-3 15,0-7-19-15,0-11-22 16,0-11-31-16,2-3 4 15,2-4-3-15,3 3-1 16,0 6-2-16,2 3 2 16,-2 8-1-16,-5 8 1 15,0 7 4-15,0 6-2 0,-2 3 6 16,0 0-5 0,0 0-3-16,0 0-8 0,0 0-4 15,0 8-5-15,0 20 4 16,0 16 13-16,-9 9 9 15,1 14 8-15,3 5-8 16,5-1-1-16,0-7-2 16,0-14-6-16,3-13 0 15,16-17-6-15,6-13 2 16,6-7 4-16,2-7 35 16,1-28-12-16,-5-11-4 15,-3-9-12-15,-7-6-6 0,-6-2-1 16,-6 5-1-1,-3 4 1-15,-4 6 0 16,0 8 1-16,0 3 4 16,0 14-3-16,0 9 0 0,0 7-1 15,0 7-1-15,0 0-27 16,0 0-10-16,0 23 14 16,0 10 23-16,0 10 3 15,-7 4 4-15,3 6 4 16,-1 1 8-16,1 1-5 15,0-1-1-15,-3-6-2 16,3-7-8-16,4-10-3 16,-3-11 2-16,3-10 1 15,0-8 5-15,0-2-7 16,0 0 5-16,0-16-6 0,12-14-6 16,5-7-13-1,1 2 13-15,5-2-9 0,-4 5-6 16,6 6 11-1,-1 1 6-15,1 6-7 0,0 5 4 16,-6 4-1-16,-3 8 8 16,-5 2 22-16,-2 0-11 15,-2 0-8-15,0 28 5 16,-5 12-1-16,-2 10 7 16,0 3-2-16,0-7-3 15,0-10-5-15,0-11-3 16,0-10 0-16,0-7 6 15,4-8-7-15,12 0 0 16,6-2 5-16,7-19 10 16,4-8-15-16,0-5-48 0,0-2-1 15,-5 4 11-15,-1 1 18 16,-7 6 8-16,-2 2 12 16,-7 8 5-16,-5 0-5 15,-3 5 0-15,-3 1-6 16,0 0-5-16,0-1-4 15,0 2-28-15,-11 0-27 16,0 2 44-16,-3 1 26 16,1-2 4-16,1 5-1 15,4-1 10-15,-1 3-7 16,0 0 0-16,0 0-1 16,0 21 1-16,1 5-1 0,-2 8 14 15,6 9 8-15,4-2 0 16,0 4 4-16,0-1-17 15,8-8 18-15,11-6-15 16,3-12-1-16,3-14-7 16,10-4 3-16,3-13 16 15,2-24 1-15,-5-9-29 16,-12-8-124-16,-11-3-189 16</inkml:trace>
  <inkml:trace contextRef="#ctx0" brushRef="#br0" timeOffset="180051.84">19121 3305 134 0,'0'0'334'15,"0"0"-154"-15,0 0-57 16,0 0-52-16,0 0-25 16,0 0-26-16,254-123-9 15,-175 109-11-15,-6-2-17 16,-11 0-263-16,-13-2-342 0</inkml:trace>
  <inkml:trace contextRef="#ctx0" brushRef="#br0" timeOffset="181505.13">20974 3248 55 0,'0'0'90'0,"0"0"-31"16,0 0 92-1,0 0-39-15,0 0 0 0,0 0-34 16,-40 80-24 0,40-77-22-16,0-3-20 0,0 0 9 15,0 0 18-15,0-12 61 16,4-16 17-16,11-5-102 16,4-1-7-16,-4 4 0 15,3 4-4-15,-3 6-2 16,-1 8 0-16,-1 1-2 15,-4 10-1-15,-2-1 1 16,-3 2 0-16,1 0 0 16,-3 14-18-16,0 18 18 15,-2 8 6-15,0 6 21 16,0 2-8-16,0-8-9 0,0-8-3 16,0-14 3-1,0-7-10-15,0-9 8 0,0-2 0 16,0 0 3-16,0-5 19 15,0-18 15-15,18-12-43 16,5-2 0-16,0 0-3 16,2 6 1-16,0 4-9 15,-5 8 3-15,-5 6 2 16,-5 6-1-16,-4 7-1 16,-1 0-13-16,1 3 6 15,3 17 7-15,-4 6 6 16,-1 6 0-16,-1-2 2 15,-3 1-1-15,0-3 0 16,0-9 1-16,0-2 0 16,0-10-2-16,0-2 0 0,0-5 0 15,0 0-4-15,0-7-5 16,0-12-34-16,8-6-32 16,3 3 46-16,7 2 9 15,0 2 10-15,0 4-6 16,-2 4-1-16,-3 6 1 15,-1 4-6-15,-4 0 13 16,1 2 9-16,-1 19 1 16,-2 4 16-16,-2 5-5 15,0 1-1-15,-2-6-3 16,1-6-7-16,-3-8 2 16,2-7 0-16,-2-1 0 0,0-3 1 15,4 0 13-15,3-8 13 16,4-16-30-16,7-9-11 15,2 0-26-15,3 1-44 16,1 1 14-16,2 9 50 16,-1 6 13-16,-3 6-36 15,-3 6 40-15,-6 4 9 16,-3 0-2-16,0 4 23 16,-4 18 20-16,-1 4-8 15,-5 6 7-15,0 2-12 16,0 3-17-16,0-4 1 15,0-2-9-15,2-7 6 16,2-12-11-16,-2-7-4 16,1-5 16-16,4 0-2 15,-1-9 20-15,5-23-4 0,1-11-17 16,-6-3-11-16,-3 4 1 16,-3 4-5-16,0 12-1 15,0 6 0-15,-3 10 23 16,-3 8-23-16,-1 2-13 15,-2 6-67-15,5 22-5 16,1 6-77-16,3-8-302 16</inkml:trace>
  <inkml:trace contextRef="#ctx0" brushRef="#br0" timeOffset="182583.81">22052 3260 585 0,'0'0'103'0,"0"0"-85"15,0 0-10-15,0 0 17 16,0 0-5-16,0 0-4 16,8-20 8-16,-8 6 2 15,-5 2 19-15,-9 0 1 16,-1 4-21-16,1 5 3 0,-1 3-19 15,-3 0-6 1,0 3-1-16,-2 17-1 16,2 6-1-16,3 2 0 0,5 5 0 15,6-3 0-15,4-5 4 16,0 3-3-16,0-7 1 16,10-8 5-16,5-6-3 15,3-7 7-15,-1-8 2 16,4-20-3-16,-4-11-10 15,3-6-12-15,-1-2-10 16,-4-1 4-16,-4 2 18 16,-4 2 2-16,-5 0 4 15,0 2 8-15,2 5 5 0,1 10 0 16,1 10 20 0,-3 10-20-16,0 5 7 0,-3 2-20 15,0 0-6-15,0 0-13 16,0 9-5-16,0 19 18 15,0 7 19-15,0 4 4 16,0 2-11-16,0 2 0 16,0 6 1-16,0 0-1 15,0-6-7-15,0-2 3 16,0-12-6-16,4-7 3 16,7-12 5-16,5-5-8 15,1-5 9-15,6 0 11 16,1-18-13-16,1-4-1 15,-1-4-8-15,0-3-27 16,-1 1-4-16,-5 1-5 0,-3-2 3 16,1 3 3-16,-9 3 21 15,-1 6 2-15,-6 0 7 16,0 5 0-16,0 3-2 16,0 1 2-16,-8 2 12 15,-4 4-4-15,-3 2-8 16,-6 0 0-16,4 0-3 15,1 6 2-15,3 10-2 16,1 6 2-16,4 5 1 16,6 5 0-16,2 1 3 15,0 1 2-15,10-1 0 16,15-5-2-16,2-9-2 0,2-8 11 16,-2-10-2-16,-2-1 1 15,-2-12 6-15,2-21-11 16,0-9-4-1,-1-4-2-15,-4 0-4 0,-4 0-6 16,-7 2 10-16,-9 2 1 16,0 7 0-16,0 5 4 15,0 5-5-15,0 11 8 16,0 9 15-16,0 1-16 16,0 4 10-16,0 0-17 15,0 0-1-15,0 0-7 16,-3 12-12-16,1 15 14 15,0 12 6-15,2 3 0 16,0 6 0-16,0 0 5 0,0 1 0 16,7-3 9-16,2-8-10 15,2-8 1-15,2-14-1 16,7-13 3-16,7-3 8 16,6-22-15-16,3-17-48 15,-5-14-145-15,-4 2-631 16</inkml:trace>
  <inkml:trace contextRef="#ctx0" brushRef="#br0" timeOffset="183409.34">23680 2885 497 0,'0'0'252'0,"0"0"-153"15,0 0-28-15,0 0-25 16,0 0-30-16,0 0-7 16,-42-10-9-16,17 26 1 15,0 5 9-15,3 2-5 16,5 1 10-16,5 2-9 15,7-2-3-15,5 2-3 16,0-4 0-16,19-1 4 16,14-1 1-16,5-2-3 0,-5-4-1 15,-4-2 4-15,-15-6 0 16,-10-2-4-16,-4 0 3 16,0 2 6-16,-11 3 37 15,-15 5 32-15,-11 1-28 16,0-3-17-16,-1 2-16 15,2-6-10-15,12 0-1 16,5-8-1-16,11 0-5 16,8 0-1-16,0-18-105 15,18-8-138-15,15-6-240 16</inkml:trace>
  <inkml:trace contextRef="#ctx0" brushRef="#br0" timeOffset="183691.18">23829 2859 684 0,'0'0'238'0,"0"0"-90"15,0 0-34-15,0 0-47 16,0 0-32-16,0 0-30 16,0-12-5-16,0 14-5 15,0 24-2-15,0 13 7 16,0 10 17-16,0 6-8 15,4-1 0-15,1-1-6 16,-3-7-1-16,0-3 0 16,-2-11 5-16,0-12-4 15,0-8-3-15,0-8-5 0,0-2-36 16,0-2-55-16,0-2-39 16,0-22-196-16</inkml:trace>
  <inkml:trace contextRef="#ctx0" brushRef="#br0" timeOffset="183892.1">23738 3116 778 0,'0'0'302'0,"0"0"-216"0,0 0-71 16,0 0 15-16,0 0 29 15,0 0-35-15,129-20 9 16,-104 2-10-1,-7-3-2-15,-5 3-8 0,1 0-13 16,1 4-51-16,3 1-156 16,-1 0-314-16</inkml:trace>
  <inkml:trace contextRef="#ctx0" brushRef="#br0" timeOffset="184863.69">24248 3087 445 0,'0'0'307'0,"0"0"-194"16,0 0-60-16,0 0-2 0,0 0-31 15,0 0-15-15,-4 0-4 16,4 0-1-16,0 0 0 16,0 0 0-16,0 0 0 15,-2 0 8-15,-3 0 0 16,-6 0 1-16,-2 0 4 15,-3-6 4-15,-1-8-10 16,-2 2-3-16,1-1 1 16,3 5-1-16,1 2 0 15,8 1 5-15,-3 3 17 0,3 2-21 16,-6 0-5 0,-3 9-6-16,-4 11 1 0,4 4-1 15,-1 0 6-15,5 3 0 16,0 7 9-16,2-2-5 15,7-3-4-15,2-3-1 16,0-8 0-16,0-4-1 16,4-5 2-16,8-5 3 15,1-4 0-15,7 0-3 16,2-9 3-16,5-15 8 16,4-8-8-16,-2-6-3 15,-2 2-13-15,-5 0 2 16,-4 7 11-16,-4 8 0 15,-6 5 1-15,-1 9 5 16,-4 7 15-16,-3 0-1 16,0 0-20-16,0 12-28 0,0 11 28 15,0 5 11-15,0 0 10 16,0-3-11-16,0-2 5 16,0 0 7-16,0-6-6 15,0-2 4-15,0-8-13 16,0-5-7-16,0-2 12 15,2 0-4-15,7 0 8 16,6-16-2-16,7-12 1 16,3-8-10-16,0 4 2 15,-8 6-6-15,1 6-1 16,-7 8 0-16,-5 5 1 0,0 7-2 16,0 0-6-16,1 0-10 15,1 7 10-15,4 11 0 16,-8 1 7-16,1 6 4 15,-3-1 15-15,-2-2-6 16,0-1 0-16,0-9-6 16,0 0-1-16,0-7-2 15,0-2 2-15,0-3-5 16,0 0 6-16,0 0 10 16,2-8-10-16,7-13-3 15,5-5-2-15,4-2-4 16,1 1 2-16,4 1-1 15,1 5 1-15,-4 5 0 16,-4 7-4-16,-5 4 0 0,-5 5 3 16,4 0 2-16,1 0 1 15,-1 10 1-15,4 11 10 16,1 8-5-16,-3 0-6 16,-3 3 0-16,-5-3 3 15,0-5-5-15,2-8-54 16,-2-8-45-16,9-8-88 15,3 0-178-15,6-22-307 16</inkml:trace>
  <inkml:trace contextRef="#ctx0" brushRef="#br0" timeOffset="185397.95">25009 3087 426 0,'0'0'349'0,"0"0"-250"0,0 0-46 16,0 0 20-16,0 0-28 15,0 0 2-15,0-7-3 16,-9-1 0-16,-7-2-28 16,-2-2-6-16,-2 1 26 15,0 4-15-15,-1-2-14 16,2 7 9-16,1 2-1 16,1 0-5-16,-2 0-10 15,4 11-7-15,1 9 1 16,6 0-2-16,1 2 7 15,7 2-1-15,0 0 2 16,0 0 0-16,4-6 3 16,14-4 8-16,2-7-4 0,3-7-4 15,4 0 4-15,2-25 10 16,-4-7-6-16,-4 0-7 16,-5 0 0-16,-7-2-4 15,-3 0-15-15,-2-1 14 16,-2 0 2-16,-2 1 1 15,3 1-2-15,-3 3 4 16,2 4-3-16,-2 6 8 16,0 6 0-16,0 9 7 15,0 5-7-15,0 0-9 16,0 0-8-16,0 0-13 16,0 15 18-16,-2 11 1 0,-3 8 4 15,3 7-1-15,2 8 0 16,0 1 10-16,0-1-3 15,12-7-4-15,7-8-4 16,6-10 0-16,2-8-32 16,4-16-148-16,7 0-203 15</inkml:trace>
  <inkml:trace contextRef="#ctx0" brushRef="#br0" timeOffset="185741.75">25611 2819 396 0,'0'0'82'0,"0"0"-5"15,0 0 23-15,0 0 27 16,0 0-53-16,0 0 10 16,23-62 29-16,-20 48 13 15,-3 4-35-15,0 2-23 16,0 2-22-16,0 4-14 15,0 2-13-15,0 0-17 16,0 0-2-16,0 0-2 16,5 6-8-16,-3 23-2 15,0 15 12-15,-2 2 6 0,0 7 0 16,0-4-1 0,0-1-2-16,0-8-1 0,0-10 4 15,0-5-6-15,0-12-16 16,0-7-40-16,-4-6-61 15,-4 0-119-15,2-12-41 16</inkml:trace>
  <inkml:trace contextRef="#ctx0" brushRef="#br0" timeOffset="186572.97">25597 2927 429 0,'0'0'408'0,"0"0"-204"15,0 0-58-15,0 0-86 16,0 0-2-16,0 0-30 15,85-8-21-15,-46 1-2 16,4-5 4-16,-5 0-8 16,-5-5 5-16,-4 0-6 15,-8-2-3-15,-10-3 2 0,-5 0-5 16,-6 0-7-16,0 2 1 16,0 0-3-16,-6 4 1 15,-5 2 14-15,6 6 0 16,-2 6 4-16,5 0 5 15,2 2-2-15,0 0-7 16,-2 0-5-16,-5 7-13 16,1 18 12-16,-1 6-1 15,2 6 4-15,3 7-5 16,2 2 8-16,0 3 9 0,0-1 4 16,0-6-7-1,0-6 2-15,0-12-3 0,7-6-1 16,-2-11-2-16,-1-2-2 15,-2-5-7-15,2 0-5 16,3-10 9-16,7-19-16 16,5-6-21-16,6-5 10 15,0 1 23-15,-1 9 4 16,-6 10 3-16,-2 8 18 16,-6 9 6-16,-5 3-3 15,2 0-21-15,-2 0-28 16,-1 12 28-16,2 11 30 0,-1 3 0 15,-1 5-6-15,6-5-17 16,-2-7 3-16,3-2-6 16,3-4 6-16,1-8-3 15,5-3 1-15,1-2-8 16,-2 0-26-16,4-7-22 16,-7-10-99-16,-1-5-102 15,1 0-127-15,-3 0 79 16,5-2 297-16,2-3 82 15,0 1 149-15,0 0-32 16,-5 2-10-16,-6 4-36 16,-1 4-29-16,-6 3-44 15,-2 4-28-15,0 3 2 0,0 4-29 16,0 2-3 0,0 0-19-16,-8 0-3 0,-3 0-3 15,-1 0-1 1,-7 14 2-16,4 6-1 0,1 6-3 15,6 4-2-15,5 6 3 16,3 3 5-16,3-6 0 16,26-1 13-16,10-9-8 15,11-16 6-15,12-7-2 16,7-9 6-16,0-27-15 16,-7-14-34-16,-14-6-91 15,-19-7-472-15</inkml:trace>
  <inkml:trace contextRef="#ctx0" brushRef="#br0" timeOffset="187234.23">27610 2458 452 0,'0'0'341'0,"0"0"-160"16,0 0-16-16,0 0-72 15,0 0-34-15,0 0-34 16,0-20-15-16,0 20-10 15,0 18 2-15,11 20 1 16,2 16 29-16,3 11-4 16,-7 7-10-16,-3 4-10 15,-4-6-3-15,-2-6-2 16,0-10 1-16,0-15-1 16,0-15-1-16,0-13 2 0,0-6-4 15,0-5-25-15,0 0-13 16,3-16-6-16,4-19-240 15,-3-7-572-15</inkml:trace>
  <inkml:trace contextRef="#ctx0" brushRef="#br0" timeOffset="187909.27">27538 2773 78 0,'0'0'724'15,"0"0"-566"-15,0 0-109 16,0 0-14-16,0 0 22 15,0 0-13-15,87 0-22 0,-24 0 6 16,-5-4-13 0,-7-8-2-16,-11-5-3 0,-11 2-2 15,-4-4 0-15,-10 4-8 16,-1-3-14-16,-3 2-30 16,-3 0-11-16,-2 2 25 15,-6 1 7-15,0 4 10 16,0 1 0-16,0-1 13 15,-6 6 9-15,-2 1-2 16,-3 2 6-16,-1 0-13 16,4 0 0-16,-5 9 0 15,3 9-8-15,1 8-9 16,5 5 17-16,2 7 10 0,2 2-2 16,0-1 18-16,0-2 9 15,11-4-6-15,3-10-12 16,-1-9-8-16,0-5-6 15,0-9 4-15,10 0 7 16,4-12 2-16,6-19 19 16,1-1-28-16,-5-2 4 15,-5 0-11-15,-7 3 0 16,-3 4 0-16,-5 3 1 16,-5 6 0-16,3 4 1 15,-5 7 0-15,0 3-1 16,-2 4-2-16,0 0-3 0,0 0-16 15,0 2 1 1,0 12 19-16,-2 5 2 0,2 5 9 16,0 2-10-16,12 6 0 15,17-2 6-15,2 1 0 16,-4-2-4-16,-12-6-2 16,-6-8-1-16,-9-7 3 15,0-5-3-15,0-2 35 16,0 1-1-16,-11 2-5 15,-12-4-3-15,-4 0-13 16,0 0-8-16,4 0-4 16,7-14-1-16,7-10-61 15,9-3-133-15,0-7-309 16</inkml:trace>
  <inkml:trace contextRef="#ctx0" brushRef="#br0" timeOffset="188235.51">28504 2496 747 0,'0'0'235'15,"0"0"-115"-15,0 0 4 16,0 0-49-16,0 0-40 16,0 0-31-16,-9-20-4 15,9 20-11-15,0 12-9 16,-4 18 5-16,-6 8 15 15,2 8 20-15,-1 0-11 16,1 0-1-16,6-2-1 16,0-5-3-16,2-9 4 0,0-6-8 15,0-8-5-15,2-8 0 16,12-6 5-16,9-2 19 16,6 0 3-16,4-15-8 15,-2-10-14-15,-7-1-56 16,-14 2-68-16,-10 0-176 15,0 2-365-15</inkml:trace>
  <inkml:trace contextRef="#ctx0" brushRef="#br0" timeOffset="188375.42">28410 2668 390 0,'0'0'330'16,"0"0"-139"-16,0 0-76 0,0 0 4 16,0 0-75-1,0 0 3-15,29-8-6 0,20 3-20 16,18-5-9-16,9-1-12 15,9-2-51-15,2-6-178 16,4-5-333-16</inkml:trace>
  <inkml:trace contextRef="#ctx0" brushRef="#br0" timeOffset="189363.86">29438 2622 567 0,'0'0'188'16,"0"0"-70"-16,0 0-5 16,0 0-33-16,0 0-20 15,0 0 1-15,-6-39-29 16,6 39 12-16,0 0-12 16,-4 0-12-16,-2 0-20 0,-9 7-5 15,-1 17-1-15,-7 10 4 16,8 5 2-16,4 0 0 15,2-1 2-15,9-1-2 16,0-11 0-16,0-8-1 16,16-12 1-16,13-6-26 15,6-14 26-15,5-24 11 16,1-9-3-16,-17 0-6 16,-10 1-2-16,-14 1 2 15,0 7 3-15,-12 8 13 16,-10 9 10-16,0 10-15 15,-3 7 1-15,2 4-14 0,6 0-8 16,-1 15 3 0,9 4 5-16,9 3-16 0,0 4 15 15,11 4-1-15,26-1 1 16,9 0-1-16,12-10 0 16,6-5-13-16,-3-12 4 15,-8-2-2-15,-11-2-4 16,-13-22-4-16,-8-5 15 15,-11-4 6-15,-3-7 2 16,-2 1 1-16,-5-1 15 16,0 2 23-16,0 3-1 15,0 9-21-15,0 11 4 16,0 9-9-16,0 4-2 0,0 2-12 16,0 0-3-16,0 8-11 15,0 22 1-15,0 13 13 16,2 15 3-1,1 9-2-15,1 8 1 0,0 5 1 16,0 6-3-16,1 0 0 16,-1 2 9-16,-1-3-9 15,-3-6 1-15,0-10 1 16,2-13 0-16,1-15-2 16,-1-19 0-16,2-14 0 15,-4-8 0-15,7 0 5 16,4-17 40-16,4-17-18 15,1-9-23-15,0-8-3 0,-8-5-1 16,-6-2-4-16,-2-2-7 16,0 8 0-16,-17 4 1 15,-14 9 7-15,-7 13 2 16,2 12-4-16,7 8 4 16,7 6 1-16,6 0-2 15,5 0-3-15,5 0 4 16,1 5 0-16,0 4-69 15,5-3-99-15,0-6-259 16</inkml:trace>
  <inkml:trace contextRef="#ctx0" brushRef="#br0" timeOffset="191336.99">14700 4514 86 0,'0'0'184'16,"0"0"-37"-16,0 0-3 16,0 0-19-16,0 0-28 15,0 0-27-15,3 11-20 16,-1-11 6-16,-2 0-3 16,5 0 4-16,6-9-8 15,0-15 10-15,3-12-48 16,1-3-6-16,-6 1 6 15,-4-2-10-15,-1 4 6 0,-4 6-4 16,0 6 5-16,0 6-5 16,0 8 0-16,0 4-3 15,0 6 3-15,0 0-6 16,0 0-2-16,0 0-20 16,0 0-3-16,0 2 0 15,-4 19 28-15,-6 11 1 16,4 5 15-16,-3 11 1 15,2 4-9-15,3 7 3 16,1 0 0-16,3 0-4 16,0-9-1-16,0-8 0 15,7-13-5-15,4-14-1 16,0-6 3-16,-1-6-1 0,0-3 10 16,4 0-4-1,-1-2 2-15,6-20-10 0,2-8-3 16,-1-8-36-16,1-4-26 15,-4-1 12-15,-3-1-20 16,-7 11 35-16,-3 8 36 16,-4 9 2-16,0 11 0 15,0 3 22-15,0 2 0 16,0 0-22-16,0 0-6 16,0 0 0-16,0 13 6 15,0 7 24-15,0 9-14 16,-2 7 7-16,2 2 4 0,0 4 4 15,0 0-8 1,0-6-7-16,2-5-2 0,4-8-8 16,1-7 9-16,2-6-7 15,-2-10-2-15,1 0 4 16,6-2 0-16,-1-20 12 16,3-10-16-16,0-2-32 15,2-4-13-15,-1 1-11 16,-3 8 39-16,-3 7 17 15,-3 8 0-15,-2 7 2 16,-2 7 16-16,-4 0-3 16,4 0-15-16,1 0 4 15,1 13-4-15,4 9 34 16,-4 4-8-16,-2 4-2 16,-4 0-10-16,0-4 3 0,0-2-4 15,0-7-8-15,0-5-5 16,0-7 3-16,0-5 8 15,0 0-6-15,0 0 3 16,0 0 6-16,0-5-14 16,13-18 0-16,6-7-58 15,1-6 47-15,-1 0 10 16,2 4-1-16,-1 2 0 16,-2 9 1-16,-7 9-2 15,0 7-3-15,-4 5-4 0,-1 0-4 16,4 0 1-1,-2 17 13-15,1 8 8 0,-3 1 6 16,-2 2-3 0,-2 0-1-16,-2-4 7 0,0-2-11 15,0-4-4-15,0-10 7 16,0-5-8-16,0-3-1 16,0 0 13-16,0-9 15 15,2-21-15-15,9-9-13 16,5-2-2-16,1 3 2 15,-1 3 0-15,-1 9 1 16,-3 8-5-16,-6 9 0 16,-1 7 1-16,-1 2 0 15,5 0-6-15,0 11 9 16,2 18 15-16,0 4-3 0,-2 4-7 16,0-3-5-16,-3-6-17 15,-1-8-137-15,-3-12-190 16</inkml:trace>
  <inkml:trace contextRef="#ctx0" brushRef="#br0" timeOffset="191757.92">15657 4485 885 0,'0'0'241'15,"0"0"-180"-15,0 0-59 16,0 0 5-16,0 0 1 0,0 0-2 15,90-5 0-15,-69 3-5 16,-1-5 10-16,-3-3-5 16,-4 0 5-16,-3-6 6 15,0-2-6-15,-1-1-5 16,-3-4-2-16,0 2-2 16,0 2 3-16,-6 5-5 15,0 2-3-15,0 4 1 16,0 3 2-16,-10 5 1 15,-5 0 9-15,-7 0-7 16,-3 7-4-16,-4 18 2 16,0 8 1-16,5 9 5 15,8 4 2-15,9 7 7 16,7-5-1-16,0-5-3 16,25-11-5-16,6-11 10 0,7-11 1 15,0-10 3-15,1 0-4 16,-2-16-5-16,-8-14-12 15,-10-5-12-15,-12-2-64 16,-7-2-217-16,-22-4-655 16</inkml:trace>
  <inkml:trace contextRef="#ctx0" brushRef="#br0" timeOffset="191940.96">15157 4301 508 0,'0'0'442'16,"0"0"-298"-16,0 0-99 16,0 0-40-16,0 0 14 15,0 0-5-15,-2 0-14 16,9 0-116-16,-7 0-148 16,0 0-276-16</inkml:trace>
  <inkml:trace contextRef="#ctx0" brushRef="#br0" timeOffset="192156.84">14683 4386 526 0,'0'0'297'0,"0"0"-155"15,0 0-59-15,0 0 7 0,0 0-47 16,0 0 15-16,5-21-52 15,17 3-4-15,-2 2 0 16,-2 1 15-16,-3 0-17 16,5 3-19-16,1 0-197 15,-2-1-194-15</inkml:trace>
  <inkml:trace contextRef="#ctx0" brushRef="#br0" timeOffset="193579.41">13312 5488 330 0,'0'0'202'0,"0"0"-33"16,0 0-58-16,0 0-4 0,0 0-18 15,0 0-45-15,-11-28-32 16,11 28-12-16,0 0-4 15,0 4-15-15,0 20 16 16,-2 13 3-16,-3 11 7 16,1 3 7-16,0 2 6 15,-4-4-9-15,4-8-4 16,2-12-4-16,2-9 1 16,0-13-3-16,0-5 6 15,0-2 0-15,0 0 8 0,0 0-3 16,11-9 18-1,11-14-18-15,9-3-5 0,3 4-6 16,0-1-2 0,-3 8-40-16,-2 7 19 0,-7 4 11 15,-4 4 4-15,-5 0 5 16,-9 5-7-16,-4 16-7 16,0 3 12-16,-11 1 4 15,-13 1 17-15,-1-5 1 16,-3-7 3-16,-1-3 0 15,2-6 5-15,7-5 0 16,-1 0-1-16,8 0-12 16,5 0 1-16,0 0-9 15,2-2-5-15,1-4 0 16,1 2 11-16,2 2-11 0,0 2-37 16,0 0-100-16,2 0-180 15,0 0-386-15</inkml:trace>
  <inkml:trace contextRef="#ctx0" brushRef="#br0" timeOffset="193947.23">13475 5300 601 0,'0'0'254'0,"0"0"-58"15,0 0-50 1,0 0-69-16,0 0-41 0,0 0-25 16,80-36-9-16,-38 76-1 15,3 14 15-15,-11 14-9 16,-13 12 5-16,-14 6-3 16,-7 9 2-16,-9-5 11 15,-26-6 2-15,-7-8-9 16,-3-11 9-16,3-15-1 15,3-15-6-15,13-12-4 16,10-11-4-16,10-9-7 16,6 0 8-16,0-3-9 15,0 2 5-15,0-2-6 16,0 0-7-16,0 0-43 16,0 0-42-16,15 0-199 0,1-24-487 15</inkml:trace>
  <inkml:trace contextRef="#ctx0" brushRef="#br0" timeOffset="-150917.58">15008 5671 18 0,'0'-12'125'0,"0"6"-5"15,0-1-60-15,0-3-11 16,0 3-1-16,0-7 12 15,0-2 6-15,0-2 45 16,0-3 31-16,0 3-15 0,0 1-28 16,0 6-16-16,0 3-23 15,0 2-16-15,0 5-14 16,0 1-4-16,0 0-11 16,0 0-6-16,0 0-9 15,0 0-3-15,0 21-19 16,0 18 16-16,0 15 6 15,-2 6 3-15,-5 5 1 16,-1 0 0-16,-1 1 1 16,-5-6-4-16,3-8 3 15,0-12-1-15,0-13-1 16,4-13-2-16,3-9-50 0,2-2-42 16,2-3-49-16,0-3 23 15,0-21-279-15</inkml:trace>
  <inkml:trace contextRef="#ctx0" brushRef="#br0" timeOffset="-149581.89">14910 5883 488 0,'0'0'336'0,"0"0"-106"15,0 0-94-15,0 0-65 16,0 0-46-16,0 0-19 16,-2-8-6-16,25 8 4 15,6 0 8-15,2-4-4 16,0-8 3-16,0-5-4 15,-2-6-2-15,-2-5-2 16,-10 0 0-16,-3-2-3 16,-12 0-4-16,-2 4-7 0,0 2-1 15,0 3 0-15,-2 7 8 16,0 6 2-16,0 6-1 16,0 2 0-16,-1 0-8 15,-2 0 1-15,-1 10-6 16,-3 14 16-16,-3 11-2 15,2 3 4-15,-3 8-2 16,3 4 15-16,1 4 3 16,5 2-10-16,2-2 0 15,0-4-4-15,2-5 0 16,0-14-4-16,0-8 0 16,0-14-3-16,2-6 3 0,11-3 1 15,7-6 9-15,7-20-4 16,4-8-6-16,3-7-5 15,1 0-19-15,-4-3 16 16,1 5 3-16,-6 3 4 16,-5 9 0-16,-4 10 1 15,-7 9 2-15,-8 7 7 16,0 1 1-16,-2 0-10 16,0 0-4-16,0 3-10 15,0 17 14-15,0 4 14 16,-2 6 5-16,-8 0-5 15,4 5-3-15,1-3-6 0,5-1-3 16,0-2-2-16,0-5 0 16,0-6-4-16,11-6 4 15,7-6 3-15,5-6 2 16,4 0 1-16,-1-13 3 16,-2-12-9-16,-3-9-18 15,-6-7-8-15,-5-3 8 16,-8-2-10-16,0 2 10 15,-2 4 18-15,0 6 0 16,0 8 2-16,-2 10-1 16,-5 12 16-16,-2 4-3 15,-6 0-13-15,-8 15-2 16,0 11-1-16,2 3 2 0,5 5 7 16,5 0 4-16,7 1-3 15,4-2-1-15,0-3-5 16,6-2 0-16,11-7 3 15,8-6-1-15,0-8 1 16,2-7-1-16,2 0-1 16,2-12 5-16,0-17-8 15,2-2-5-15,-1-6-9 16,-6 1 1-16,-3 2 13 16,-6 5 0-16,-5 10 0 15,-5 7 1-15,-5 6 3 16,-2 6 12-16,0 0-9 15,0 0-6-15,0 0-1 16,0 0-5-16,0 0-2 16,0 0 2-16,0 0 5 0,0 0 0 15,0 0 7-15,0 0-4 16,0 12-2-16,0 6 3 16,-2 4-1-16,-3 4-1 15,0 4-1-15,1 3 2 16,1 0-1-16,3-5-2 15,0-3-1-15,0-9 0 16,10-7 1-16,5-9 4 16,3 0 0-16,2-2 8 15,0-19-6-15,-5-7-6 16,4 0-2-16,-3-3-16 16,3 5 2-16,-1 2 12 0,-3 4 2 15,-1 8 2-15,-5 4 0 16,-3 5 0-16,-3 3-7 15,-1 0-12-15,1 15-11 16,-1 16 30-16,0 1 19 16,5 2-7-16,1-7-5 15,8-6-3-15,11-11 1 16,9-10 1-16,8 0-1 16,1-22 7-16,-1-17-4 15,-8-4-5-15,-10-3 3 16,-10-5-3-16,-16 5-3 15,0 2-14-15,-22 8 5 0,-16 10 8 16,-7 9-5-16,3 9-2 16,-3 8-1-16,3 0-72 15,13 22-176-15,20 1-235 16</inkml:trace>
  <inkml:trace contextRef="#ctx0" brushRef="#br0" timeOffset="-148948.86">17431 5482 23 0,'0'0'397'16,"0"0"-119"-16,0 0-15 15,0 0-68-15,0 0-58 0,0 0-73 16,0 0-33 0,12-99-31-16,-12 130-7 0,0 22 7 15,0 17 3-15,-12 10 10 16,-7 2-8-16,-4 0-3 15,3-6-1-15,3-13 4 16,1-9-5-16,3-19-47 16,3-12-37-16,4-16-76 15,1-7-69-15,3-11 82 16,2-27-301-16</inkml:trace>
  <inkml:trace contextRef="#ctx0" brushRef="#br0" timeOffset="-148247.15">17311 5603 50 0,'0'0'257'0,"0"0"-67"16,0 0-78-16,0 0 30 0,0 0-56 16,0 0 2-16,247-255-52 15,-216 255-11-15,-8 0-19 16,-5 20-3-16,-14 12-3 16,-4 9 33-16,0 4 11 15,-26 6-21-15,-14 0-5 16,-12 3-5-16,-2-5 4 15,4-9-11-15,9-13 3 16,14-10 0-16,16-11-3 16,11-6 4-16,0 0 67 15,0-20-9-15,16-3-62 16,2 0 3-16,-2 7 4 0,1 9 3 16,1 7-12-16,2 0-4 15,4 11-8-15,1 15 8 16,-4 6 8-16,-4 3 0 15,-8-3 2-15,0-1-8 16,-5-4 4-16,1-6-3 16,1-7-3-16,-1-1 1 15,2-8-1-15,-3 0 0 16,7-5-26-16,5 0-2 16,9 0 18-16,4-23-12 15,4-9-5-15,1-6 0 16,-3-2 8-16,-2 2 8 15,-8 3 11-15,-5 12 5 16,-9 8-3-16,-3 10-2 16,-4 2 17-16,0 3 3 0,0 0-20 15,0 7-4-15,-17 16 4 16,-4 8 5-16,4 3 0 16,5 0-3-16,8-1 1 15,4-8-6-15,0-1-2 16,2-6-2-16,21-5 0 15,4-12 7-15,2-1 9 16,4-10 4-16,-6-24-1 16,-3-6-12-16,-13-2 0 15,-8-2 0-15,-3 1 2 16,-7 8 7-16,-15 9 1 16,-3 11 24-16,-2 14-8 0,-2 1-20 15,0 12-4-15,2 20-4 16,6 10 1-16,4 6-8 15,9 1-87-15,8-6-89 16,0-14-229-16</inkml:trace>
  <inkml:trace contextRef="#ctx0" brushRef="#br0" timeOffset="-146889.42">18265 5406 627 0,'0'0'228'0,"0"0"-60"16,0 0-78-16,0 0-7 15,0 0-34-15,0 0-29 16,11-11-8-16,-11 11 4 16,0 0 4-16,0 19-8 15,0 11 6-15,0 10 15 16,0 8-17-16,0 3-2 15,-4 0-7-15,-10 0-4 16,3-7 0-16,3-6-1 16,-1-4 1-16,-1-7 2 15,4-4 2-15,-1-3-3 16,1-8 3-16,4-6-2 0,2-4-3 16,0-2 0-16,0 0 4 15,0 0 2-15,0-2 11 16,0-22 6-16,11-13-22 15,13-2-3-15,5 0 0 16,5 8 0-16,-1 9-11 16,-4 12 1-16,-2 8-2 15,-6 2 2-15,-2 2 3 16,-13 18 1-16,-6 6-2 16,0 2 0-16,-17 2 2 15,-12 0 5-15,-8-6 0 16,0-2 1-16,3-3 1 0,1-8 1 15,11-5-1 1,6-4 2-16,8-2 2 0,3 0 13 16,2 0 7-16,3-12-10 15,0 0-6-15,0 2 1 16,0 6 1-16,0 4 1 16,0 0-5-16,0 0-7 15,0 0-3-15,0 0-1 16,0 0-2-16,3 0 0 15,8 2 6-15,9 6 0 16,0 1 4-16,3-6-4 16,4-3 1-16,2 0-1 15,2-3-6-15,4-20-1 16,1-5-5-16,1-4-8 16,-1-4 9-16,-5-2-14 0,-4 1 4 15,-5 6 7-15,-5 2 14 16,-9 10 2-16,-1 6-2 15,-3 8 2-15,-4 2-2 16,0 3-1-16,0 0 0 16,0 0-13-16,0 16-4 15,0 12 16-15,-2 7 2 16,-7 3 4-16,1 2-1 16,0-2-2-16,2-2 6 15,3-5-7-15,3-8 1 16,0-9-4-16,0-5 5 15,5-9-2-15,13 0 7 0,5-11-5 16,8-17-2-16,-2-10-12 16,2-3-10-16,0-3-16 15,-5 1-3-15,-6 7 34 16,-1 6 6-16,-9 11 2 16,-5 12 1-16,-3 3 9 15,0 4-11-15,0 0 0 16,0 7-19-16,-2 16 19 15,0 7 0-15,0 3 2 16,0 4 5-16,0 1 3 16,0 0-6-16,-2-4 0 15,2-4-1-15,0-8 0 16,0-8-1-16,8-10 1 0,13-4 0 16,6 0 13-1,4-23-5-15,0-6-5 0,1-7-4 16,-3-3-2-16,0-2 0 15,-5-5-5-15,1-3 0 16,-8 3 5-16,-1 6 2 16,-7 10-2-16,-1 11 3 15,-6 8-1-15,-2 10 7 16,0 1-9-16,0 0-14 16,-6 12 8-16,-4 9 6 15,1 4 0-15,9-1-3 16,0 3-6-16,23 6 9 15,21 3 3-15,12 2 0 16,-8 0-1-16,-12-4-2 0,-20-2 1 16,-16-6 6-16,-5-4 6 15,-35-3 7-15,-11-5-3 16,-7-9-9-16,0-5 1 16,11 0-5-16,11-14-1 15,12-12 1-15,17-6-4 16,7-5-45-16,5 4-104 15,26-4-297-15</inkml:trace>
  <inkml:trace contextRef="#ctx0" brushRef="#br0" timeOffset="-146548.89">19670 5240 371 0,'0'0'325'0,"0"0"-152"16,0 0-50-16,0 0-18 16,0 0-46-16,0 0-59 15,6-32-17-15,-6 64 17 16,0 12 57-16,-4 4-2 16,-9 6-15-16,-1 1-4 15,1-2-13-15,1 1-5 0,1 1-2 16,1-4-2-1,2-2-8-15,6-9-2 0,2-8-2 16,0-11 2-16,16-18 0 16,15-3 2-16,11-12 5 15,3-22-11-15,-1-7-19 16,-3 0-29-16,-17 2-68 16,-12 3-222-16,-12 2-406 15</inkml:trace>
  <inkml:trace contextRef="#ctx0" brushRef="#br0" timeOffset="-146399.86">19507 5525 636 0,'0'0'331'15,"0"0"-121"-15,0 0-67 16,0 0-52-16,0 0-78 0,0 0-10 16,185-49-3-16,-129 35-28 15,-10 0-62-15,-8-4-214 16,-9-3-602-16</inkml:trace>
  <inkml:trace contextRef="#ctx0" brushRef="#br0" timeOffset="-143732.43">20775 5428 56 0,'0'0'268'0,"0"0"-95"0,0 0 24 16,0 0-78-16,0 0 17 15,0 0-25-15,14-86-45 16,-12 81-12-16,-2 4-8 16,2 1-10-16,-2 0-17 15,0 0-19-15,0 0-1 16,0 24-10-16,-2 11 11 16,-7 8 10-16,-2 5 5 15,4-2-8-15,3-4-2 16,-1-6 1-16,5-10-4 15,0-8-2-15,0-9-5 0,0-9 4 16,13 0 1-16,16-27 23 16,7-9-9-1,-1-4-8-15,-2-4-6 0,-5 2-11 16,-4-2 1-16,-1 4-10 16,-7 6 13-16,-7 7 7 15,-7 12 3-15,-2 6 1 16,0 9-4-16,0 0-13 15,0 0-8-15,0 7-3 16,-11 15 22-16,-1 4 2 16,10 6 0-16,2 2-8 15,4 7-7-15,25-2 9 16,0-4 6-16,-4-7 6 16,-14-6 9-16,-11-7-3 0,0-1 20 15,-22-3 15-15,-12-6-14 16,-8-5-9-16,2 0-13 15,5-21-11-15,4-16 0 16,8-9-52-16,7-7-118 16,9-2-206-16</inkml:trace>
  <inkml:trace contextRef="#ctx0" brushRef="#br0" timeOffset="-143436.31">21027 4856 861 0,'0'0'104'0,"0"0"-90"16,0 0-14-16,0 0-9 15,0 0 0-15,0 0 8 16,-31 109 0-16,31-101 2 16,2-8-1-16,7-2 105 15,0-22-30-15,-2-9-23 16,-3 3-38-16,-4 4 3 15,0 6-16-15,0 10 4 16,-18 10-10-16,-7 0-12 16,1 10 16-16,7 24-9 15,10 7-6-15,7 7-64 16,19 4-60-16,24-6-134 16,13-8-392-16</inkml:trace>
  <inkml:trace contextRef="#ctx0" brushRef="#br0" timeOffset="-141488.43">21571 5436 151 0,'0'0'247'16,"0"0"-186"-16,0 0 13 0,0 0 44 15,0 0-15-15,0 0 12 16,42-126 1-16,-37 121-18 15,-5 4-9-15,0 1-35 16,0 0-35-16,0 10-19 16,0 20-1-16,-9 9 1 15,0 10 12-15,4-5-6 16,5-6-4-16,0-10 2 16,2-11-4-16,17-12 0 15,5-5 2-15,5-10-4 0,0-24-6 16,0-10 2-1,-2-4-2-15,-3 0 5 0,-4 5-2 16,-4 8 4 0,-7 7 1-16,-5 10 3 0,1 5-1 15,-1 8 22-15,-2 2-4 16,0 3-5-16,1 0-8 16,0 0-7-16,-1 10-15 15,2 20 15-15,0 12 19 16,-1 16 6-16,-1 11-11 15,-2 9-4-15,0 4-7 16,0-1-2-16,0-1 5 16,0-8-5-16,-7-9 0 15,-1-8 1-15,0-13-2 16,-3-10 1-16,-2-9-1 0,-1-9 18 16,-1-6 5-16,-3-7-7 15,-4-1 2-15,-2 0 3 16,-3-20-1-16,0-10-14 15,2-7 0-15,9-12-3 16,12-4-2-16,4-5 5 16,2-3-6-16,29 3 0 15,14 2 4-15,7 6 1 16,1 1-5-16,-2 8-2 16,-3 2-5-16,-11 11 3 15,-6 3-1-15,-11 13 3 16,-6 3-1-16,-8 4 0 0,-6 5-1 15,0 0-6 1,0 0 1-16,0 0-5 0,0 21 11 16,0 5 3-16,0 4 3 15,0-2-2-15,0 2 0 16,0-3-1-16,0-3 0 16,0-5 2-16,9-6-2 15,3-8 0-15,-2-3-3 16,4-2 3-16,4-7-5 15,2-23-7-15,0-15-3 16,-2-5 0-16,-10-4 1 16,-6 6 7-16,-2 6 6 15,0 5 1-15,0 14 2 0,-8 10 0 16,1 8 7 0,-1 5-8-16,-6 0-1 0,-3 5-4 15,-4 15 0-15,1 5 2 16,5 1 0-16,3 2 2 15,10 2-13-15,2 2 7 16,0 0 0-16,5 3 2 16,14-9 4-16,6-3 3 15,4-11 2-15,2-10-2 16,7-2 10-16,-2-14-13 16,-3-14-3-16,-1-4-11 15,-10-3-4-15,0-2-3 0,-1-1 14 16,-6 4 3-1,-1 4 4-15,-4 5 0 0,-3 7-2 16,-1 8 2-16,-4 6 1 16,-2 3 11-16,4 1-9 15,-4 0-3-15,0 3-15 16,0 20 0-16,0 5 15 16,0 2 16-16,0 2-9 15,0 0-1-15,0 0 0 16,0-4-5-16,0-4 4 15,0-10-4-15,0-3-1 16,0-10 0-16,2-1 0 16,11 0-11-16,5-26 10 15,3-6-13-15,2-6-16 16,-5 0 6-16,0 2 11 0,-5 4 13 16,-2 8 1-16,-4 7 1 15,-3 10 28-15,-1 7 9 16,-3 0-36-16,2 0-3 15,0 14-15-15,1 15 15 16,-3 10 15-16,4 1 5 16,0 0-12-16,5-6-8 15,3-8 5-15,1-8-5 16,1-9-5-16,3-9 5 16,1 0 13-16,-1-27 6 15,4-6-10-15,-3-6-3 16,-5-5-1-16,-5-2-2 0,-2-7 0 15,-2 2-1 1,0 1 1-16,1 11-3 0,-1 12 14 16,-4 15 19-1,0 9-10-15,0 3-23 0,0 0-7 16,-11 20 2-16,2 7 1 16,4-6 3-16,5-1-3 15,0-3-10-15,5-5-2 16,15-2 1-16,5-6 6 15,-1 0 4-15,1-4-8 16,-10 4-1-16,-6 3 6 16,-5 7 2-16,-4 8-2 15,0 9 2-15,0-4 6 16,3 2 8-16,6-7 6 16,6-10-14-16,12-12 2 0,8 0 19 15,6-17 5-15,-1-12-11 16,-4-5-10-16,-12 0-5 15,-8 8-13-15,-11 2-64 16,-5 2-164-16,0 1-533 16</inkml:trace>
  <inkml:trace contextRef="#ctx0" brushRef="#br0" timeOffset="-140004.81">23544 5139 644 0,'0'0'144'16,"0"0"-121"-16,0 0-23 15,0 0 0-15,0 0 1 16,0 0 7-16,0 0 10 16,7 120-5-16,-7-100 22 15,0-3 8-15,0-6-15 16,-2-4-6-16,2-5-17 15,0-2 1-15,0 0 12 16,0 0 17-16,2-18 20 16,13-9-39-16,3 1-10 15,-3 1-5-15,3 3 2 16,-2 1 0-16,0 3 1 16,0 2 14-16,-3 6-10 0,0 6 1 15,0 4-9-15,-2 0-10 16,3 21 10-16,-5 11 6 15,-5 6 5-15,-4-1-1 16,0 2-6-16,0-6 0 16,0-6 0-16,0-11 4 15,-4-6-5-15,-1-6-1 16,5-4 5-16,0 0 1 16,0 0 12-16,0-12 6 15,5-13-25-15,11-2 5 0,1-2-4 16,6 0-2-1,-1 0 2-15,0 7-2 0,0 7-7 16,-1 6 4-16,-4 9-4 16,-1 0 2-16,-5 0-8 15,1 20 11-15,-8 4 2 16,-2 2 3-16,-2-1 3 16,0-2 3-16,0-2 2 15,-4-5 0-15,-4-4-3 16,6-8-8-16,0-4 5 15,2 0 1-15,0 0 13 16,0-6 0-16,10-19-19 16,9-6-14-16,8-6-8 15,0-3 10-15,8 3 12 16,-4 3-3-16,-2 8-1 0,-2 9 3 16,-12 11-4-1,2 6-5-15,-7 0 5 0,-2 3 5 16,-2 14 5-16,-1 7 21 15,-3 2-3-15,0 4-12 16,0 0-3-16,2-4-6 16,1 3-2-16,-2-8 4 15,-3-3-2-15,0-6 1 16,0-3-2-16,0-9 3 16,6 0-1-16,3-4 12 15,9-26-4-15,9-12-7 16,-1-4-2-16,5-3-2 0,-6 10 0 15,-7 7 2-15,-5 15-1 16,-7 8 9-16,0 4 11 16,-6 5-5-1,4 0-16-15,3 2-5 0,3 18 5 16,2 4 1-16,-1 2 6 16,0 2-2-16,3-3-4 15,-4-6 0-15,0-5 2 16,-4-7-1-16,-3-5 0 15,-3-2 0-15,0 0 2 16,0 0 4-16,0-5-1 16,-3-19-1-16,-8-8-6 15,-2-2-5-15,0 2 5 0,1 11-3 16,3 8-5 0,3 9 6-16,4 4-18 0,0 0 8 15,2 20-20-15,0 9-1 16,0-3-90-16,23 1-18 15,14-6-101-15,5-10-170 16</inkml:trace>
  <inkml:trace contextRef="#ctx0" brushRef="#br0" timeOffset="-138909.85">24915 5155 266 0,'0'0'449'0,"0"0"-341"0,0 0-70 16,0 0-36-16,0 0 24 16,0 0-14-16,23-2-5 15,-23 2 4-15,0-6 9 16,0-2 91-16,0-4-31 16,-14-2-66-16,-1 2 2 15,-4 3-7-15,-1 0 11 16,3 7 6-16,-4 2-1 15,-1 0-6-15,2 0-9 16,-2 11-7-16,1 12 1 16,6 3-2-16,6 4 0 15,6 2 1-15,3-4-1 16,0-2 2-16,8-5-2 16,11-10 10-16,2-4-5 15,1-7 0-15,2 0 1 0,1-18-2 16,-1-15-6-16,1-11 1 15,2-7-4-15,-4-12 1 16,-4-4 1-16,-3-4 1 16,-7 4 4-16,-5 11-3 15,-2 12 0-15,-2 12 17 16,0 12 1-16,0 7 1 16,0 13-11-16,0-3-2 15,0 3-6-15,0 0-1 16,0 0-5-16,0 0 4 15,0 0-3-15,0 18 1 0,0 13 3 16,-6 6 3-16,-10 13 11 16,1 9-9-16,-2 7 0 15,7 5-2-15,3-4 2 16,7-9-4-16,0-9 6 16,0-15-6-16,21-10 1 15,4-13 4-15,14-11 0 16,3 0 1-16,2-11-1 15,6-18-6-15,-3-7 3 16,-3-4-3-16,-1 0-7 16,-10-1-2-16,-7 4 8 15,-8 5 0-15,-4 6 0 16,-7 10 1-16,-3 6 0 16,-4 1 1-16,0 8-1 0,0-1 1 15,0-2-1-15,-9 4-1 16,-11 0 1-16,-7 0-5 15,0 0 1-15,0 14 4 16,8 10 0-16,1 3 0 16,11-1-2-16,7 9-2 15,0-3 4-15,3 2 0 16,23-2 3-16,10-8-2 16,6-10 3-16,7-11 1 15,-1-3-1-15,-2-19 2 16,-6-19-3-16,-2-10-3 15,-7-10-6-15,-9-4 6 0,-4-1 2 16,-9 3-2-16,-3 4-2 16,-3 4 1-16,-3 10 1 15,0 11 2-15,0 11 0 16,0 11 4-16,0 6-3 16,0 3-3-16,0 0-10 15,-7 5-1-15,-10 22 11 16,-6 11 0-16,-2 11 1 15,3 14-1-15,3 12 2 16,7 6 6-16,7 1 7 16,5-8-6-16,0-16 4 15,17-17-5-15,9-18-3 16,8-14 1-16,3-9 2 16,1-20-2-16,-5-24-6 0,-12-13-36 15,-19-9-40-15,-2 0-258 16</inkml:trace>
  <inkml:trace contextRef="#ctx0" brushRef="#br0" timeOffset="-138249.37">24380 5133 122 0,'0'0'117'0,"0"0"-46"16,0 0-57-16,0 0-11 15,0 0 1-15,0 0 1 16,43-22-5-16,-39 18 1 16,0 1 47-16,-2 0 64 15,-2 1 1-15,0 2 23 16,0 0-13-16,0 0-25 16,0 0-32-16,0 0-34 15,-6 20-24-15,-4 11 2 16,4 10-7-16,6 1 16 15,0-1 2-15,0-8-12 0,18-4-7 16,4-14 14-16,2-8 7 16,1-7 3-16,-2-12 39 15,1-22-28-15,-2-8-21 16,-4-8-5-16,-7 1-8 16,-9 3-1-16,-2 6-2 15,0 8-1-15,-19 13-16 16,-8 14-14-16,-2 5-17 15,0 8-5-15,0 18-115 16,4 3-186-16</inkml:trace>
  <inkml:trace contextRef="#ctx0" brushRef="#br0" timeOffset="-137259.9">26508 4995 478 0,'0'0'168'0,"0"0"-60"15,0 0-27-15,0 0-24 16,0 0 9-16,0 0-39 16,5-26 27-16,-5 19-1 15,0 2 2-15,0 1 9 16,0 0-16-16,0 4-1 15,0 0-18-15,0 0-13 16,-9 0-9-16,-6 10-6 16,-5 19 2-16,-1 3-3 15,6 9 1-15,3 2-1 16,6-4 0-16,6-3-3 16,0-4 3-16,4-8 1 15,19-12 0-15,6-12 2 0,2 0 0 16,0-19-3-16,0-22 0 15,-6-10 3-15,-8-6-3 16,-7 1 0-16,-10 4-2 16,0 11 7-16,-4 15 1 15,-15 11 10-15,1 15-6 16,-4 0-6-16,-2 10-4 16,1 26-3-16,4 10-1 15,7 7 3-15,12 0-26 16,0-1-104-16,0-4-76 0,23-7-129 15,3-12-229-15</inkml:trace>
  <inkml:trace contextRef="#ctx0" brushRef="#br0" timeOffset="-136836.41">26751 5198 481 0,'0'0'163'0,"0"0"-33"16,0 0-6-16,0 0-25 15,0 0-16-15,0 0 5 16,183-379-30-16,-173 356 17 16,-10 15-25-16,0 4 6 15,0 4-28-15,-8 0-17 16,-15 3-7-16,-4 15-3 16,-2 5-1-16,4-1-2 0,9 0 2 15,9-2-1-15,7-1-12 16,0-3-37-16,16-2 20 15,6 4-1-15,3-2-9 16,-3 0-7-16,-7 0 24 16,-5 0 19-16,-1-2 2 15,-5 0 2-15,0 4-2 16,4 0 2-16,0-1 20 16,10-6-15-16,11-7 1 15,9-4 31-15,6-6 13 16,2-24 7-16,-7-7-20 15,-8-4-11-15,-8 3-9 0,-12 1-5 16,-11 7-12-16,0 4-15 16,-9 5-71-16,-24 4-191 15,-6 7-662-15</inkml:trace>
  <inkml:trace contextRef="#ctx0" brushRef="#br0" timeOffset="-135183.52">27790 4988 462 0,'0'0'211'16,"0"0"-91"-16,0 0-36 15,0 0-14-15,0 0-23 16,0 0-12-16,83-246-13 16,-77 198 11-16,2 2-13 15,-6 2-5-15,-2 6 10 16,0 8-13-16,0 11-1 15,0 9 21-15,0 9-8 16,0 1-15-16,0 0-9 16,0 0-27-16,0 23 10 15,0 14 17-15,-8 10 0 0,2 6 1 16,-3 7 1 0,3 6 1-16,-1 9 16 0,4 0-5 15,1-2-7-15,2-7-1 16,0-14-3-16,0-14 1 15,0-15-1-15,0-16-3 16,2-7 1-16,10-7 3 16,1-20-4-16,1-11-21 15,1-4-31-15,1-4-45 16,-1 2-7-16,3 6 62 16,0 6 37-16,-2 12 5 15,-3 8 12-15,-2 9 23 0,-2 3-19 16,0 0-16-1,2 11 0-15,-2 11 5 0,2 8 10 16,3 6-5-16,-4 2-3 16,4 4 12-16,-1-4 0 15,0-6 7-15,3-7-11 16,0-6-9-16,0-8-1 16,0-8 9-16,1-3 1 15,-1-3-1-15,1-23 12 16,1-13-26-16,-2-5-9 15,0 0-24-15,-3 0 16 16,1 6 10-16,-2 9 7 16,0 10 3-16,-1 9 1 15,-2 3 29-15,-1 7-15 16,4 0-14-16,-1 3-3 16,1 21 22-16,-2 6 5 0,-1 5-7 15,-3 4-3-15,0 0-9 16,-2-6 1-16,0-3 0 15,1-6-5-15,1-6-3 16,2-7 3-16,0-8-1 16,3-3 3-16,5 0-3 15,6-23 15-15,2-14-19 16,-1-9-30-16,-5-2-4 16,-7 0-15-16,-9 0 9 15,-2 2 22-15,0 6 10 16,-6 7 8-16,-10 13 37 0,-2 8 20 15,-2 12-10-15,-3 0-30 16,2 7-15-16,-4 14 0 16,3 12-4-16,9 1 3 15,5 1-3-15,8 1 2 16,0-1 0-16,25-5 2 16,8-4 2-16,8-4 3 15,-1-7-3-15,-3-10-4 16,-1-5-1-16,-1 0-11 15,-2-20-27-15,-2-12-30 16,-5-6-13-16,-2 0 13 16,-1-1 31-16,-5 5 29 15,-3 7 9-15,-4 5 1 16,1 5 26-16,-6 10 22 16,-1 3-6-16,-1 4-26 0,-4 0-4 15,0 0-12-15,0 0 13 16,0 0-7-16,0 0-5 15,0 14 26-15,0 5 3 16,0 8-3-16,-7 8-23 16,5 10-2-16,2 1 4 15,0 0-6-15,0-10 4 16,0-14 0-16,13-13-3 16,10-9 4-16,4-5 11 15,0-28-14-15,-3-8-3 16,-4-5-6-16,-6 6-24 15,-6 5 8-15,-4 10 22 0,1 9 1 16,-2 6 2-16,-3 6-3 16,2 4 11-16,2 0-11 15,3 6-9-15,8 21 9 16,10 9 21-16,6 1 3 16,2-9 0-16,2-11-8 15,-2-12-6-15,-2-5-5 16,-2-14 9-16,-5-22-8 15,-6-10 1-15,-9-5-2 16,-9 2-1-16,0 1-2 16,-7 4-1-16,-15 13-1 15,-2 7-2-15,-3 10-2 16,-6 12-21-16,-4 2-52 16,4 13-133-16,4 8-459 15</inkml:trace>
  <inkml:trace contextRef="#ctx0" brushRef="#br0" timeOffset="-133045.6">30009 4722 369 0,'0'0'393'0,"0"0"-255"15,0 0-1-15,0 0-19 16,0 0-79-16,0 0-14 16,-10-63-3-16,12 63-22 15,-2 0-11-15,0 7-10 16,0 18 21-16,0 1 20 16,0 6-2-16,0-6-5 15,0-3-6-15,0-7-2 16,0-6 1-16,0-6-1 15,0-1-3-15,0-3 3 0,5 0 4 16,4-8 10-16,6-13-11 16,6-6-7-16,6-5 5 15,2 1-6-15,2 1 6 16,-2 4-5-16,-4 4-1 16,-6 10-5-16,-7 8 4 15,-6 4-1-15,-4 0-7 16,1 7-15-16,-3 18 22 15,0 7 2-15,0 3 23 16,0-2-10-16,0-5-4 16,2-4-8-16,2-7 8 15,0-8-8-15,4-6 0 16,5-3 5-16,3 0 9 16,3-17-1-16,6-5-12 15,0-2-2-15,-1-6-20 0,2-2-5 16,-1 0 24-16,-2 6 2 15,-3 2-2-15,-3 8 2 16,-3 8-1-16,-7 4 1 16,-1 4 5-16,-4 0-6 15,0 2-5-15,1 18 5 16,-3 8 14-16,2 2 5 16,-2 2-2-16,7-2-14 15,4-5 1-15,5-1 5 16,1-9-9-16,1-1 3 0,2-7 2 15,-6-6-5-15,1-1-4 16,3 0-11-16,-1-19 12 16,4-8-27-16,-1-5 12 15,1-4 6-15,-2-3 5 16,-1 0 7-16,-3 0 0 16,-3 12 0-16,-3 9-1 15,-3 9 1-15,-4 8 19 16,-2 1-9-16,0 0-10 15,0 0-1-15,0 22 1 16,0 10 16-16,-2 6 3 16,-2-2-6-16,4 1-7 15,0-8-4-15,0 0 1 16,4-10 2-16,8-4-3 16,-1-8 0-16,0-4-2 0,-2-3 0 15,0 0-3-15,2-9-1 16,5-12-6-16,5-12-26 15,6-6-5-15,0-2 1 16,-4 1 32-16,-5 10 8 16,-7 5 2-16,-3 10 4 15,-4 11 46-15,1 4-28 16,-2 0-24-16,3 0-2 16,-1 19 2-16,-1 12 8 15,-2 7 10-15,0-3-4 16,5 4-13-16,5-9 3 15,1-9-2-15,3-7-1 0,3-14 2 16,6 0-3-16,-1-3-6 16,1-23-10-16,0-8-38 15,-1-4-22-15,0 0-40 16,-3 2 23-16,-1 3 71 16,-7 4 22-16,-2 5 11 15,5 7 27-15,-10 8 35 16,3 9-10-16,-4 0-32 15,-5 0-28-15,5 19 1 16,-5 8 26-16,2 3 3 16,-2-2-13-16,0-4-11 15,2-8-6-15,0-6 0 16,0-7-1-16,-2-3 2 16,0 0-4-16,0 0 1 15,0-9-2-15,0-11-8 0,0-3-20 16,0 2 18-16,0 1 11 15,-2 4 0-15,-2 4 4 16,-3 4 6-16,4 3 10 16,1 5-1-16,-2 0-14 15,-3 0-5-15,-1 17-11 16,-6 10 6-16,5 5 5 16,-2 9 4-16,9-1 2 15,2 2-2-15,0-6-2 16,26-7 0-16,8-8 5 0,2-8-2 15,-3-12 4-15,-6-1-9 16,-2-3 8-16,-2-26 5 16,2-11-13-16,2-10 0 15,-2-6-3-15,2-4-6 16,-8-3-1-16,-3 2 8 16,-7-4-2-16,-9 7 4 15,0 12 2-15,0 12 0 16,0 14 15-16,0 13 2 15,0 6 3-15,0 1-22 16,0 0-3-16,0 0-5 16,0 16-7-16,-9 15 12 15,-2 10 3-15,0 8 2 16,2 2-2-16,0 7 4 16,0-1-2-16,2 1-2 0,1-8 0 15,4-7 3-15,-1-16-2 16,3-13 2-16,0-12-1 15,0-2 0-15,0-2 16 16,0-22-10-16,7-8-8 16,8-4-11-16,5-2-5 15,3 4-5-15,2 2-4 16,-4 9 11-16,2 10 11 16,-5 4 3-16,1 8 2 15,2 1 8-15,-1 0 7 16,0 13 5-16,-4 18-10 15,-3 3-4-15,-2 2 6 0,-4-2 2 16,-3-7-7-16,3-13-7 16,-7-7 4-16,4-7-2 15,6 0 6-15,0-14 17 16,6-18-6-16,0-10-21 16,-8-4-47-16,-6-1-42 15,-2-3-264-15</inkml:trace>
  <inkml:trace contextRef="#ctx0" brushRef="#br0" timeOffset="-125335.95">14204 6950 159 0,'0'0'146'16,"0"0"15"-16,0 0 3 0,0 0 7 15,0 0-54-15,0 0-10 16,0 0-26-16,27-196-34 15,-21 182-4-15,-2 7 2 16,-1 5-3-16,-3 2-22 16,0 0-20-16,0 0-10 15,0 14 6-15,0 20 4 16,0 12 4-16,0 7 3 16,-3 3-6-16,1 0 1 15,2-1-1-15,0-10 4 16,0-11-5-16,0-12 0 15,0-11-1-15,2-11 1 0,21-3 6 16,6-29 21-16,9-13-22 16,1-7-3-16,-4 1-2 15,-4 1-12-15,-5 1 3 16,-6 8-6-16,-6 7 1 16,-5 9 12-16,-9 11 1 15,0 7 0-15,0 2-5 16,0 1 4-16,0 2-15 15,0 2 4-15,0 0 4 16,0 4 6-16,0 19 2 16,0 3 1-16,0 3 0 15,0 2-2-15,0 1 0 16,4-4 0-16,5-3 2 0,-5-2 9 16,-4-8 9-16,0-4 0 15,0-5 1-15,0-3 2 16,-9-2 2-16,-11-1 5 15,-2 0-16-15,-2 0-5 16,1-1-7-16,6-14-16 16,1-2-26-16,9-2-37 15,5-5-126-15,2-8-287 16</inkml:trace>
  <inkml:trace contextRef="#ctx0" brushRef="#br0" timeOffset="-124966.78">14324 6319 736 0,'0'0'215'15,"0"0"-195"-15,0 0-20 16,0 0 0-16,0 0 15 16,0 0 3-16,21 63 2 15,-8-61 0-15,-3-2 4 0,0 0 29 16,-4-17 16 0,1-16-34-16,-5-3-20 0,-2 2-10 15,0 10 3-15,0 13-7 16,0 6 30-16,-4 5-31 15,-5 2-4-15,-5 26 4 16,3 13-2-16,5 9 2 16,6 16-73-16,0 9-110 15,19 2-156-15</inkml:trace>
  <inkml:trace contextRef="#ctx0" brushRef="#br0" timeOffset="-123848.45">14979 6759 452 0,'0'0'196'15,"0"0"-115"-15,0 0-46 16,0 0-2-16,0 0 34 15,0 0-4-15,56-60 2 16,-49 40-18-16,-2-2-14 16,-1-4-10-16,0-1-8 15,1-4-10-15,-3 3-2 16,2 6 0-16,-2 4 2 0,-2 8 0 16,2 3 26-1,-2 5-3-15,0 2-9 0,0 0-19 16,0 0-13-16,0 13-9 15,-2 15 22-15,-11 10 39 16,-3 8-18-16,1 6-4 16,1 2 5-16,6 3-1 15,5-2-11-15,3-4-8 16,0-7 5-16,9-8 1 16,7-12-4-16,4-14 5 15,6-10-7-15,3-4 17 16,10-33-8-16,-1-12-6 15,-5-11-5-15,-4-6-11 16,-6-3-2-16,-10-4 11 0,-5 10 2 16,-3 10 3-16,-5 16 1 15,0 15 1-15,0 14 20 16,0 4-8-16,0 4-17 16,0 0-8-16,0 22-17 15,0 18 25-15,-5 12 17 16,-3 4-7-16,-1 4-1 15,0-1 7-15,2-4 2 16,0-2-14-16,3-9 2 16,2-7-2-16,0-11-3 15,2-12 2-15,0-5-1 16,0-7-2-16,0-2 5 16,0-2-1-16,17-24 9 0,6-10-8 15,1-4-5-15,3 0-14 16,-4 6 3-16,-2 5 9 15,-5 12 0-15,-5 3 1 16,3 5-2-16,-3 6 1 16,2 3-6-16,1 0 4 15,-4 0 4-15,0 17-4 16,-1 9 2-16,-5 5 1 16,0 1 2-16,-2-3 0 15,-2-2 1-15,0-11 3 16,0-6-2-16,0-6 1 15,5-4-4-15,2 0 2 0,8 0 0 16,6-8 6-16,6-16-3 16,2-6-3-16,0-4-2 15,0-2-9-15,-6-5-5 16,-2 2 4-16,-6 2 6 16,-3 7-3-16,-6 4 7 15,-4 8 0-15,-2 6 0 16,0 5 0-16,0 4-5 15,0 1 5-15,0 2 4 16,0 0-4-16,-2 0 0 16,-9 0-1-16,-3 14 0 15,1 10-3-15,5 8 2 16,-2 9 1-16,8 0-6 0,2 1 7 16,0-2 3-16,4-7-3 15,12-10-1-15,4-12 0 16,2-11 1-16,3-9 11 15,-2-27-11-15,-10-9-5 16,-13 1-63-16,0 1-105 16,-32 9-123-16,-16 4-254 15</inkml:trace>
  <inkml:trace contextRef="#ctx0" brushRef="#br0" timeOffset="-123673.9">14919 6699 569 0,'0'0'339'0,"0"0"-165"0,0 0-65 16,0 0-7-16,0 0-36 15,0 0-53-15,94-66-13 16,-33 37-34-16,-1 3-59 16,-5 1-176-16,-8 1-359 15</inkml:trace>
  <inkml:trace contextRef="#ctx0" brushRef="#br0" timeOffset="-121322.9">16943 6447 348 0,'0'0'196'0,"0"0"-87"16,0 0-11-16,0 0-33 15,0 0-13-15,0 0-13 16,-172 25-4-16,153 3 12 16,1 3-3-16,9-1-10 0,7 1-23 15,2 1-11-15,2-1 2 16,23 3 3-16,-1-6 14 15,-6-3-12-15,-7-1-4 16,-11-4-3-16,0-1 0 16,-3 0 10-16,-14-6 2 15,-6-3 18-15,-1-1-16 16,0-7 9-16,4-2-10 16,1 0 26-16,6-2 4 15,2-12-12-15,4 1 7 16,3 1-5-16,4 5 7 0,0 2-15 15,0 2-4-15,0 3-6 16,0 0-6-16,0 0-9 16,0 0-2-16,0 0-5 15,0 0 3-15,0 0 4 16,0 0 2-16,2 0 1 16,12 0 0-16,3 1-1 15,10-1 6-15,9 0-4 16,6-7-3-16,9-18-1 15,3-6-9-15,4-10-2 16,-2-8-6-16,-5-9-4 16,-7-3-2-16,-8-3 6 15,-9 6 5-15,-9 7 2 16,-9 13 10-16,-5 9 2 16,-4 10-2-16,0 11 8 0,0 5 5 15,0 3 4-15,0 0-2 16,0 0-14-16,0 0-1 15,0 3-7-15,0 15-9 16,0 10 16-16,-6 8 1 16,-5 10 3-16,-3 11-2 15,3 5 4-15,-5 2-1 16,3-3-3-16,-1-10 7 16,5-5-9-16,1-5 2 15,6-12 0-15,-1-7-2 16,3-10-2-16,0-5 2 15,0-7 1-15,0 0 0 16,11-24-1-16,18-10 0 0,5-9-6 16,-3 3 3-16,-4 4-4 15,-3 5 4-15,-4 4 3 16,0 5 0-16,-2 8-9 16,-2 4 8-16,-8 6-4 15,-3 4 0-15,-2 0-3 16,-3 6-7-16,2 16 12 15,0 4 3-15,0 0 1 16,5-2 0-16,-1-8 0 16,6-1-1-16,-1-7 0 15,2-5 3-15,3 0 0 16,2-3 1-16,3 0-4 0,2-17-2 16,0-7-13-16,-4-7-21 15,3-4-3-15,-3-5-3 16,-2 2 3-1,-3 3 32-15,-8 8 6 0,-1 7 2 16,-3 6 0-16,-2 8-1 16,0-1 3-16,0 7 0 15,0 0-2-15,-2 0-1 16,-11 0-5-16,-5 16 5 16,0 8 0-16,0 8 17 15,2 11-6-15,3 6 13 16,9-2-16-16,4-1 7 0,0-2-13 15,17-10 3-15,14-8-4 16,6-12 4-16,-2-10 5 16,-2-4-5-16,1-9-3 15,-3-23-2-15,0-7-23 16,-6-3-9-16,-5 2-13 16,-3 1-4-16,-6 2 27 15,1 5 19-15,-3 4 3 16,2 4 5-16,-2 10 2 15,-5 6 18-15,1 8-9 16,-5 0-16-16,0 1-14 16,0 14 14-16,0 1 11 15,0-4 6-15,2-6-11 0,-2-2-3 16,0-2 8 0,0-2-11-16,0 0 8 0,0 0 2 15,0 0-1-15,0 0 8 16,0 0 4-16,0 0-10 15,2 0 7-15,2-10-2 16,2-9-14-16,2 2-1 16,1-3-1-16,-1-3 4 15,2 3-4-15,1 5-1 16,-5-1 1-16,4 4 14 16,-6 4-7-16,1 1 9 15,-3 5-11-15,-2 2 5 16,0 0-6-16,0 0-4 15,0 0-6-15,0 0-5 0,-5 18 5 16,-8 12 6-16,-5 13 4 16,4 4-2-16,1 6 1 15,7-2 3-15,2 0-3 16,4-5 3-16,0-10-6 16,10-7-1-16,15-13 1 15,11-15 5-15,8-1 3 16,5-12 2-16,5-24-10 15,-6-10-2-15,-5-8-10 16,-7-4 11-16,-9 0-5 16,-8 4-3-16,-5 6 4 15,-5 11 8-15,-3 9-3 16,-3 11 1-16,-1 6 7 0,1 9 2 16,-3 2 2-16,0 0-8 15,0 0-4 1,0 0-2-16,0 0-8 15,0 6 4-15,0 16 6 0,-12 12 7 16,-1 12-1-16,-1 15-4 16,1 11 4-16,2 8-4 15,-1 8 6-15,4 5-3 16,1 1 2-16,3 0-3 16,4-8-2-16,0-12 2 15,0-17 2-15,0-22 0 16,17-12-6-16,8-14 6 15,6-9 25-15,5 0-13 0,-3-25-11 16,-8-5-2-16,-7-4-2 16,-12-5 0-16,-6-4-3 15,0-2-3-15,-10-1-5 16,-11 2 4-16,-1 7 3 16,-1 5 1-16,6 11-1 15,3 8 1-15,3 8 1 16,5 3 6-16,3 2 0 15,1-2-6-15,2 2 3 16,0-8-2-16,5-7 2 16,19-4 5-16,5-12-9 15,-1 4-43-15,-3 0-36 0,-11 5-145 16,-10 8-413 0</inkml:trace>
  <inkml:trace contextRef="#ctx0" brushRef="#br0" timeOffset="26901.29">809 11538 85 0,'-2'-2'47'0,"0"-2"-22"0,-6 2 29 16,4-2 2-16,-3 0-25 15,-1 2-5-15,-4-1 1 16,-1 0 15-16,-1 3 2 16,-3 0-1-16,-1 0 2 15,-5 0-4-15,2 0 7 16,-2 0-12-16,3 0 14 15,5 0-10-15,3 0 5 16,5 0-7-16,5 0-11 16,2 0 1-16,0 0 10 15,4 0-20-15,30 0-18 0,31 0 3 16,37 0 32 0,21 0 7-16,10-12-41 0,-17 2 16 15,-22 3-11-15,-22 7-4 16,-21 0-2-16,-16 0 0 15,-15 0-1-15,-11 0-8 16,-7 0-1-16,-2 0-8 16,0 0 7-16,0 0-13 15,0 0 23-15,0 0 1 16,-4 0 3-16,0 0 14 16,-1 0-13-16,5 0 7 15,0 0-5-15,0 0 3 16,0 0-2-16,-2 0 3 15,-2 0-2-15,-3-9-8 16,-7-9 0-16,-3-3-7 16,-3-4-1-16,-3-6-4 0,1 4 1 15,0 3 11-15,2 5 2 16,-1 8-1-16,6 4 4 16,4 6 3-16,2 1 6 15,7 0-4-15,2 0-5 16,0 0-5-16,0 0-2 15,0 0-25-15,0 0 4 16,18 0 22-16,3 12 2 16,4-5 17-16,-2 3 7 15,-3 2-12-15,-7 1-13 16,-6 5-1-16,-7 8-17 0,0 11 2 16,-3 18 0-1,-21 6 16-15,-7 4 58 0,-3-5-6 16,3-3-16-16,6-9-21 15,8-10-3-15,8-6-4 16,7-6-7-16,2-4-1 16,5-12-125-16,24-10-237 15</inkml:trace>
  <inkml:trace contextRef="#ctx0" brushRef="#br0" timeOffset="32294.89">2263 11564 0 0,'0'0'84'0,"0"0"-5"16,0 0-42-16,0 0-24 15,0 0-6-15,0 0 2 16,0 0-9-16,-139 76 0 16,152-118 0-16,9-4 16 15,1 5 20-15,-6 8 49 16,1 9 40-16,-1 6-47 16,-7 5-1-16,-1 6-20 15,-3 5-7-15,-6 2-26 16,0 0-24-16,0 0-18 15,0 8-26-15,0 12 37 0,-4 2 7 16,-7-1 15-16,-3-2-6 16,4-5-9-16,-1-3-31 15,-1-10-157-15,8-1-153 16</inkml:trace>
  <inkml:trace contextRef="#ctx0" brushRef="#br0" timeOffset="33304.78">2485 11047 118 0,'0'0'174'0,"0"0"-46"15,0 0-27-15,0 0-22 16,0 0-12-16,0 0-64 15,0-72-3-15,-2 72-47 16,-14 22 47-16,-6 13 6 0,-7 11 20 16,-2 11 11-16,-5 8 36 15,-6 4-10-15,0 5-11 16,-3 5-16-16,3-4-21 16,3-12 0-16,4-9-9 15,5-14-1-15,11-12 5 16,5-14-9-16,8-5 7 15,4-9-5-15,2 0 19 16,0-9 15-16,0-20-37 16,2-10-4-16,20-3 4 15,1 6 18-15,3 6-9 16,-2 7 4-16,5 11-5 0,-2 3 3 16,0 9 11-16,0 0-22 15,-2 9-13-15,-2 20-2 16,0 9 13-16,-3 0 1 15,-2 0 1-15,-4-7 10 16,-4-11-3-16,-1-9 3 16,-2-8-9-16,2-3-1 15,2 0 0-15,7-22 20 16,7-13 3-16,2-9-22 16,-4-5 9-16,2-4-10 15,-5-1-41-15,1-4 10 16,-4 1 2-16,-3-3 16 15,-5 2 13-15,-5 2 0 0,-4 6 1 16,0 4-1-16,0 8-12 16,0 4 12-16,-2 5 20 15,-7 7-4-15,0 4-13 16,0 5-3-16,0 1 0 16,1 4-9-16,-2 3 3 15,-1 1 2-15,0 4 4 16,-2 0-4-16,0 0-7 15,-3 0 10-15,1 3 1 16,-6 8-1-16,1 7 1 16,0 7 0-16,2 3 0 15,0 8-2-15,1 10 2 0,-2 2 2 16,9 4 4-16,1 2-4 16,7-4-1-1,2-5 6-15,0-6-3 16,13-7 1-16,16-4 13 0,8-4-13 15,8-9 9-15,2-14 33 16,4-1-24-16,-7-4-20 16,-3-19 22-16,-1-8-12 15,-4-1-13-15,-10 0-64 16,6 4-118-16,-12 6-216 16</inkml:trace>
  <inkml:trace contextRef="#ctx0" brushRef="#br0" timeOffset="34820.36">2984 11337 412 0,'0'0'197'16,"0"0"-129"-16,0 0-27 16,0 0-4-16,0 0-37 15,0 0 0-15,0 0 6 16,2 0 24-16,-2 0-18 15,0 0 1-15,0 0-4 16,0 0-8-16,0 0-1 16,0 5-7-16,0-4 7 15,0 3 1-15,2-4 0 16,-2 0 2-16,0 0-3 0,0 0 0 16,0 0 0-16,0 0 54 15,0-5 23-15,0-16-47 16,0-4-18-16,0-2-4 15,-4 1 7-15,-2 2-8 16,-1 6-1-16,1 6 8 16,-2 3 9-16,4 6 1 15,0 3-24-15,-5 0-12 16,-5 0 4-16,-5 8 6 16,-4 18 2-16,-2 6 0 15,1 9 1-15,0 8-1 16,-1 8 1-16,3 4 5 15,3-1-2-15,9-5 1 0,5-17-2 16,5-14-3 0,0-14-20-16,0-10-1 0,19 0 21 15,6-23 50-15,7-12-19 16,-1-7-24-16,-2 1 3 16,-2 2-10-16,-3 0-4 15,-3 10-10-15,-6 8 14 16,-6 10 3-16,-2 8-3 15,-5 3-4-15,0 0-46 16,0 23 16-16,3 9-3 16,1 8 37-16,2-2 9 15,2-6 4-15,1-9-6 0,5-4-5 16,2-9-2-16,0-7 2 16,6-3 8-16,6-6 16 15,5-27-5-15,5-15-21 16,-2-14-27-16,-4-4-34 15,-10 2-21-15,-8-1 26 16,-10 2 43-16,-6 5-8 16,0-3 21-16,0 6 42 15,0 7 17-15,0 12 2 16,0 12-21-16,0 10 3 16,0 10-7-16,0 1-23 15,0 3-13-15,0 0-20 16,0 0-7-16,-2 6 11 0,-5 13 12 15,1 9 6 1,-6 9-2-16,4 2 5 0,-9 10 5 16,5 4 4-16,-7 4 1 15,4 5 6-15,-1 2 4 16,3 3-11-16,5-6-3 16,5-8 0-16,3-16 0 15,0-12-11-15,18-13-19 16,11-12 19-16,10 0 15 15,7-30 23-15,3-14-18 16,-3-9-20-16,-6 4-29 16,-1-2-13-16,-6 7-7 15,-2 4 15-15,-6 10 34 16,-3 8 0-16,-6 10 1 0,-6 6-3 16,0 6-7-16,-4 0-12 15,1 0 7-15,2 8 0 16,-3 8 2-16,2 1 12 15,-2 3 9-15,-2-1 0 16,3 1 2-16,-5-1-3 16,0-2-2-16,-2-2-1 15,0-4-3-15,0-5-1 16,0-4 1-16,0 0-1 16,0-2 5-16,0 0 6 15,3 0 6-15,-3-10 12 16,0-12-28-16,0-6-2 15,0 1 0-15,0-2 7 16,0 9-7-16,0 6 7 16,0 7-7-16,-3 4 2 0,-3 3 9 15,-3 0-11-15,-7 10-4 16,-4 20 4-16,-2 11-3 16,4 5 3-16,-2-1 0 15,4 4 0-15,5-5 5 16,3-10-5-16,8-8-1 15,0-14 0-15,0-12-21 16,0 0-62-16,19-30 78 16,8-19 3-16,2-6-93 15,-2 2-7-15,-9 10 49 16,-5 10 48-16,-2 9 6 0,-4 9 5 16,-2 6 20-16,-3 7 36 15,0 2 10 1,0 0-71-16,5 5-18 0,-1 18 18 15,8 6 18-15,1 0 8 16,1 0-11-16,1-5 3 16,0-6-13-16,1-6 3 15,-1-6 5-15,-1-6-10 16,-1 0-3-16,-1-22-22 16,-5-16-183-16,-9-5-404 15</inkml:trace>
  <inkml:trace contextRef="#ctx0" brushRef="#br0" timeOffset="35011.25">3359 11027 634 0,'0'0'242'16,"0"0"-160"-16,0 0-32 15,0 0 51-15,0 0-62 16,0 0-10-16,67-19-11 15,-9 4-18-15,0 1-13 16,-12-1-191-16,-10 1-222 16</inkml:trace>
  <inkml:trace contextRef="#ctx0" brushRef="#br0" timeOffset="35951.94">4088 10964 166 0,'0'0'258'0,"0"0"-82"16,0 0-33-16,0 0-26 15,0 0-8-15,0 0-20 16,7-90-23-16,-7 90-23 16,0 0-24-16,0 0-19 15,0 6-36-15,0 26 10 16,0 18 26-16,0 15 30 15,0 4 0-15,0-2-7 16,-7-4 4-16,-3-8-11 0,4-8-5 16,2-14 0-16,-1-11-9 15,3-9 6-15,0-9-6 16,2-4-2-16,0 0 24 16,0-4 0-16,4-24 6 15,21-10-29-15,6-5 10 16,0 7-6-16,1 11-5 15,-3 10-8-15,0 9 5 16,-2 6 3-16,-6 0-4 16,-5 0 2-16,-9 14-9 15,-7 7-31-15,0 8 26 16,-9 2 8-16,-18-1 0 0,-4 0 8 16,0-7 6-16,0-6-5 15,6-12 0-15,2-5 8 16,8 0 40-16,1-1-8 15,1-17-4-15,7-4-9 16,1 1-8-16,5 8-11 16,0 2-9-16,0 10 1 15,0 1-1-15,0 0-10 16,0 0-6-16,0 0-57 16,9 1-88-16,13 12-25 15,7-6-171-15</inkml:trace>
  <inkml:trace contextRef="#ctx0" brushRef="#br0" timeOffset="37504.78">4687 11075 376 0,'0'0'95'0,"0"0"-95"16,0 0-38-16,0 0 38 16,0 0 6-16,0 0-6 15,29 28-13-15,-24-14 13 16,-3 2 19-16,3-2 28 0,-5-2-32 16,0-6-3-16,2-3-4 15,-2 0 2-15,0-3-1 16,0 0 7-16,0 0 77 15,0-3 35-15,0-17-78 16,0-6-36-16,0 0-6 16,0-6 10-16,0 7 1 15,-9 4 17-15,0 9 1 16,0 7-5-16,3 3-1 16,-4 2-8-16,-1 0-23 15,-4 0 0-15,-7 24 0 16,-5 10 2-16,0 5-5 0,0 1 3 15,4 4 0 1,4-1 1-16,5-3-1 0,8-3 1 16,3-7-2-16,3-10 0 15,0-6 1-15,0-10-21 16,3-4-69-16,13-8 76 16,7-24-35-16,4-9 49 15,0 1-67-15,-6 4 53 16,-4 7 14-16,-3 8 2 15,-1 7 0-15,-2 3-2 16,-4 10 18-16,-1 1-9 16,1 0-9-16,-3 16-9 15,6 13-11-15,-4 8 20 16,3 6 56-16,-2 1-28 0,0-2-7 16,1-7-2-16,-1-12-6 15,-1-11-1-15,2-12-8 16,0 0 3-16,9-15 41 15,2-21 34-15,6-8-64 16,-1-5-18-16,3 0-18 16,0 1-26-16,-3 2-11 15,-4 2 36-15,-4 8 19 16,-5 8 1-16,-2 11 3 16,-5 10 11-16,-2 4 22 15,-2 3-35-15,0 0-2 16,0 3-70-16,0 18 42 15,-2 8 28-15,-2 2 16 16,4 4-11-16,0 0 6 16,0 4-3-16,0-7-6 0,0 0 3 15,0-6 3-15,0-7 2 16,0-4 8-16,-5-5-4 16,3-6 3-16,-2-1 9 15,0-3 23-15,-4 0 27 16,0-13-13-16,-3-9-43 15,1 2-8-15,1 2 4 16,7 9 10-16,0 2 3 16,2 7-1-16,0 0-28 15,0 0-7-15,0 0-12 0,0 0-10 16,0 8 29-16,7 12 3 16,7-2 8-16,-1 1-2 15,0-5-9-15,0-7-26 16,3-4 15-16,2-3 11 15,4 0 5-15,5-13 19 16,4-13-24-16,7-3-11 16,0-10-21-16,-3 0-5 15,-1 2-21-15,-8 2-4 16,-7 3 55-16,-3 9 7 16,-10 0 6-16,-2 8-2 15,-1 4-4-15,-3 6 0 16,0 3 0-16,0 2-6 15,0 0-8-15,0 0 9 16,0 0 10-16,-9 0-10 0,-7 0 5 16,1 18-2-16,-1 2-1 15,1 7-2-15,-1 6 5 16,5 3-2-16,1 4 2 16,6 1 5-16,4-6 2 15,0-7 13-15,0-8-20 16,4-10-12-16,12-7 9 15,5-3 3-15,2 0 58 16,6-23-28-16,3-7-11 16,2-4-5-16,-1-2-14 15,-7-3-17-15,1 1-35 16,-7 6 16-16,-7 3 32 0,-1 7 4 16,-5 6 6-16,-5 6 5 15,-2 6 15-15,0 4-26 16,0 0-11-16,0 0-22 15,-9 11 33-15,0 13 18 16,0 5-12-16,7 0-5 16,2 0-2-16,0 3 2 15,0-1-2-15,6 4 0 16,10-3 1-16,-7-4 20 16,-5-5 3-16,-4-12-9 15,0-1-8-15,0-6 29 16,-13-4-9-16,-5 0-6 15,-1-2-7-15,-2-21-13 16,10-12-70-16,6-7-305 16</inkml:trace>
  <inkml:trace contextRef="#ctx0" brushRef="#br0" timeOffset="38772.21">6890 11015 317 0,'0'0'158'0,"0"0"-51"16,0 0-20-16,0 0-23 15,0 0-14-15,0 0-21 16,-2-11-9-16,2 11-10 15,0 0 0-15,0 0 1 16,0 0-10-16,0 0-1 16,0 0-2-16,0 0 0 15,0 0 2-15,0 0 12 16,0 0 2-16,-2-5 2 16,-5-11 62-16,0-9-45 15,-2-3-29-15,-2 2 6 16,-1 4-6-16,-3 4-3 15,1 8 1-15,-3 2 5 16,-1 4-2-16,-5 4-5 16,-3 0-5-16,-3 16 2 0,0 14 1 15,0 7 0-15,7 2 1 16,7 1 0-16,3-1 1 16,8-1 11-16,4-9-11 15,0 0-1-15,0-11-7 16,8-10-3-16,11-5 9 15,3-3 2-15,4-13 43 16,6-20-30-16,-4-6-13 16,1-5-30-16,-6 4 22 15,-3 3 8-15,-7 5 2 16,-1 8 0-16,-6 6 5 16,3 7 2-16,-3-1 13 0,0 7 6 15,-4 5 6-15,0-2-20 16,-2 2 0-16,2 0-14 15,3 5-13-15,5 20 5 16,2 15-9-16,1 13 17 16,-4 10 10-16,0 12-9 15,-2 9 6-15,-5 10-7 16,0 9 19-16,-2 1-3 16,0-7 1-16,0-16-5 15,0-9-1-15,0-9-6 16,0-13 10-16,-2-12-11 0,-5-8-3 15,3-14-1 1,1-8 2-16,-1-3-2 0,1-5 4 16,-7 0 51-16,-9-17 15 15,-7-17-49-15,-6-12-12 16,-1-9-6-16,6-6 1 16,8-10-3-16,5-8-2 15,12-2-1-15,2-3 1 16,2 2-1-16,27 3-2 15,6 11 1-15,4 8-6 16,-1 9-52-16,1 7-73 16,-3 7-154-16,-7 5-585 15</inkml:trace>
  <inkml:trace contextRef="#ctx0" brushRef="#br0" timeOffset="39451.15">7112 10936 731 0,'0'0'200'0,"0"0"-141"16,0 0-36-16,0 0-23 15,0 0-35-15,0 0 35 16,19 0 20-16,-11 0-9 16,1 0-2-16,3 0-3 15,-2 0-2-15,4 0-1 16,4 0 5-16,-2-6-4 15,-1-10 8-15,-1-6-3 16,-1-2-9-16,-5-4-1 16,0 0-2-16,-4 4 3 0,-4 4-6 15,0 8-11-15,0 3 17 16,-16 9 16-16,-3 0-16 16,-6 2-1-16,-2 25-4 15,0 9 5-15,2 8 1 16,6 6 4-16,7 4 7 15,6-1-2-15,6-2 10 16,0-10-3-16,6-10-17 16,19-8-7-16,8-14 7 15,7-9 15-15,5-11 33 0,5-24-27 16,-4-9-11-16,-6-7-10 16,-6-9-16-16,-8-3-30 15,-6-1-6 1,-1 4 40-16,-6 4 12 0,-3 4 5 15,-2 6 0-15,-4 10-3 16,-2 11 23-16,-2 11-2 16,0 9-6-16,0 5-17 15,0 0-32-15,0 4 13 16,-6 17 19-16,-8 9 6 16,1 9-6-16,1 3 8 15,-1 6-2-15,5 6 21 16,-4 2-1-16,1 6 1 15,0-4 2-15,2-1-10 16,0-7-4-16,5-10-7 0,2-12 1 16,2-12-9-16,0-10-13 15,0-6 4-15,22-2 9 16,11-26 17-16,5-16-17 16,0-9-193-16,-9-5-173 15</inkml:trace>
  <inkml:trace contextRef="#ctx0" brushRef="#br0" timeOffset="39615.08">7409 10812 594 0,'0'0'252'0,"0"0"-122"16,0 0-2-16,0 0-56 0,0 0-28 15,0 0-23-15,181-54-17 16,-144 43-4-16,-10 2-171 15,-13-1-194-15</inkml:trace>
  <inkml:trace contextRef="#ctx0" brushRef="#br0" timeOffset="40894.47">8223 11029 479 0,'0'0'164'0,"0"0"-134"16,0 0 11-16,0 0 29 15,0 0-6-15,0 0 12 16,38-2 9-16,-20-22-13 0,-1-12-35 15,1-9-19 1,-5-3-8-16,-5 0-8 0,-4 0 1 16,-4 5 4-16,0 4 2 15,0 12-8-15,0 12 6 16,0 9 26-16,0 6-20 16,0 0-13-16,-10 12-23 15,2 17 23-15,-1 6 5 16,9 1 1-16,0-6-6 15,0-6-1-15,13-6-12 16,12-8-18-16,2-6 13 16,2-4-12-16,2 0-33 15,-2-4-9-15,2-16-20 16,-6-2 6-16,-4 2 80 0,-5 4 6 16,-7 6 6-16,-5 5 19 15,-4 5 16-15,0 0-41 16,0 11 1-16,0 13-1 15,0 8 55-15,0-2-14 16,0 1-4-16,0-8-13 16,0-5-9-16,6-4 0 15,0-3-1-15,1-6-12 16,3-3 2-16,9-2 1 16,3 0 10-16,9-10 0 15,5-18-15-15,2-10-4 16,-3-6-31-16,-2-4-72 15,-6 1 47-15,-8 6 42 16,-11 7 18-16,-6 10 9 16,-2 10 31-16,0 6 26 0,0 5-1 15,-4 3-18-15,-9 3-34 16,-7 21-7-16,-3 6-3 16,6 5-3-16,3 4 2 15,7-3 3-15,7-2-5 16,0-6-8-16,11-4-4 15,18-6 12-15,12-10 0 16,5-6 3-16,4-2 17 16,-2-12-20-16,-1-22-31 15,-7-10-53-15,-4-6 13 0,-12-4 49 16,-1-2 22 0,-12 4-1-16,-4 5 5 0,-2 7 44 15,-5 13 15-15,2 8-4 16,0 11 4-16,0 6 0 15,0 2-50-15,0 0-13 16,0 4-11-16,1 21 11 16,-1 16 2-16,-2 15 13 15,0 19 5-15,0 19 7 16,-11 15-10-16,-9 12-10 16,0 10-4-16,-2 1-1 15,-1 5 2-15,1-12-2 16,4-14 0-16,0-21-2 15,5-27 1-15,4-23-1 16,6-22-9-16,3-18-126 0,0-17-33 16,8-32-236-16</inkml:trace>
  <inkml:trace contextRef="#ctx0" brushRef="#br0" timeOffset="43190.68">8977 11180 721 0,'0'0'196'16,"0"0"-127"-16,0 0-11 15,0 0 24-15,0 0-48 16,0 0-19-16,240-177-15 0,-185 124-47 16,-7 0-7-16,-15-2 10 15,-13 1 22-15,-9 4 5 16,-11 6 16-16,0 10-3 15,0 12 4-15,-4 8 38 16,-12 12 6-16,-2 2-30 16,-6 7-14-16,-1 19-1 15,8 8 0-15,3 1 1 16,10-1-3-16,4-4 3 16,0-4-20-16,20-4-32 15,7-7-6-15,4-6-6 16,0-6 13-16,-4-3-44 15,-10 0-26-15,-3 0-15 16,-5 0 69-16,-7 0 67 16,0 0 6-16,-2 0 27 0,2 0 8 15,0 11 24-15,1 7 36 16,3 7-11-16,-1-2-29 16,4 1-19-16,4-3-14 15,5-7-21-15,5-7 8 16,4-5 23-16,2-2 4 15,-1 0-15-15,4-15-7 16,-1-10-20-16,0-4-4 16,0-6-79-16,-5-1-46 15,1-6-33-15,-9 2-23 16,-7 1 57-16,-11 4 114 16,0 9 14-16,0 8 112 0,0 5-24 15,-6 10 21-15,-1 3-39 16,-7 0-20-16,4 0-49 15,-6 12-1-15,-2 8 0 16,0 6 23-16,3 4 25 16,-1 6-1-16,5 6 7 15,2 5-18-15,9 0-8 16,0-2-12-16,0-9-16 16,15-11 3-16,6-8-3 15,1-9 0-15,2-8 10 16,3-2 18-16,4-26 18 15,6-13-39-15,-4-3 2 16,2-2-18-16,-3 3 10 0,-3 2-1 16,-2 11 4-16,-10 9-3 15,1 9-1-15,-5 12-13 16,-3 0 0-16,-8 14-1 16,-2 15-25-16,0 3 39 15,-6 2 4-15,-11 0 17 16,-5-2-10-16,-1-6-10 15,6-7 9-15,5-10-1 16,3-5 14-16,5-4 29 16,0 0 40-16,2-6-26 15,-1-10-57-15,3 2 14 16,0 3 9-16,0 2-14 0,0 6-8 16,0 3 3-16,0 0-13 15,9 3-2-15,4 20 2 16,5 9 8-16,1-2-6 15,0-9 8-15,1-4-9 16,1-15-1-16,2-2 0 16,4-8 4-16,-2-22-4 15,2-11-12-15,0-11-12 16,0-6 5-16,-3-10-50 16,-2-6-17-16,-4-4 25 15,-3-2 55-15,-1 3 6 16,-3 9 4-16,-1 20 9 15,-6 18 18-15,-2 16 15 0,-2 12-9 16,0 2-37 0,0 5-31-16,0 26 31 0,0 13 6 15,-6 6 4-15,-4 6-5 16,1 4 12-16,1 0-2 16,-2 1-3-16,4-2-1 15,-5-1-1-15,1-7-7 16,2-9 3-16,3-7-5 15,5-16 3-15,0-9-4 16,0-7-5-16,0-3-5 16,5-10 10-16,13-19-5 15,3-7-1-15,2 0-2 0,0-1-23 16,1 8-19-16,-2 2 30 16,-2 10 13-16,-2 5-17 15,-2 7 17 1,-7 5 7-16,2 0 0 0,-2 7 17 15,-1 15 9-15,0 6-8 16,-2 2 18-16,1-2-16 16,-1-7-8-16,4-1-7 15,-2-9-2-15,3-3-2 16,-1-6-1-16,5-2 0 16,3 0 5-16,7-7 14 15,3-18-19-15,1-5-11 16,2-7-31-16,0 0-24 15,-4 1-32-15,-2 2 59 16,-7 5 16-16,-5 8 23 0,-3 3 4 16,-6 4 0-16,-4 6 25 15,0-1-3-15,0 2 4 16,0-2-19-16,0 3-8 16,0 5 7-16,-2-2-10 15,-8 3-6-15,-1 0 3 16,-7 3-6-16,-1 15 8 15,-2 8 2-15,1 6 20 16,5 4 6-16,3 3-13 16,10 2 12-16,2-4-13 15,0-4-13-15,18-8 0 16,13-4 0-16,3-13 0 0,3-8 17 16,0 0 3-16,-6-17-1 15,-2-12-12-15,-8-3-7 16,0-6-14-16,-1 0-2 15,2 1-11-15,-2 8 16 16,3 5 3-16,-6 7 2 16,-3 12 3-16,-5 2-19 15,-5 3 2-15,0 0 17 16,6 0 3-16,-2 15 23 16,3 4-5-16,-3 5-7 15,-2 1 0-15,1-5-3 16,-3-2-8-16,-4-6-3 15,0-7-1-15,0 0 4 0,0-5-4 16,0 0 12 0,0-5-16-16,-7-14-16 0,-6-8-82 15,0 0 58-15,0-1 38 16,1 2 10-16,1 8 0 16,3 6 47-16,2 5 17 15,2 7 8-15,-7 0-65 16,-5 21-2-16,-3 13-5 15,-2 3 15-15,3 8-5 16,9-6-10-16,9-2-7 16,0-5 7-16,11-11-4 15,18-7 4-15,0-7 0 0,2-7 39 16,-2-1-22-16,0-31-1 16,0-14-16-16,-4-12-17 15,-2-8-10-15,-8-4 5 16,-3-5 11-16,-2-2-10 15,-1 2-8-15,-2 4 28 16,0 10 2-16,-3 14 14 16,1 18 10-16,-3 14 0 15,-2 8 10-15,0 7-26 16,0 0-9-16,0 18-26 16,-5 16 26-16,-10 12 1 15,-1 7 2-15,5 7 16 16,4 2-6-16,5-1-10 0,2 2 18 15,0-6-4 1,12-5 3-16,5-11-12 0,5-8-8 16,3-15 0-16,2-14 0 15,6-4 7-15,1-32-7 16,-3-18-17-16,-6-15-94 16,-10-5-250-16</inkml:trace>
  <inkml:trace contextRef="#ctx0" brushRef="#br0" timeOffset="44331.66">12213 10522 348 0,'0'0'301'16,"0"0"-167"-16,0 0 18 15,0 0-96-15,0 0-13 16,0 0-14-16,0 0-17 16,0-25-5-16,0 25-7 15,0 0-8-15,0 10-14 16,-9 14 22-16,-4 13 32 0,-3 6-11 15,1 6-2 1,1 1 3-16,5-4-18 0,5-6-1 16,4-12-2-16,0-12-1 15,0-10-16-15,13-6 15 16,10-7 1-16,8-27 8 16,6-10-8-16,6-3-18 15,-1 1-23-15,-4 6 10 16,-7 6 16-16,-6 9 4 15,-7 9 10-15,-7 9 2 16,-5 7 1-16,1 0-2 16,-2 4 2-16,2 19 29 15,-3 8 17-15,-2 1-8 16,-2 1-11-16,0 1-17 0,0-2 6 16,0-7-14-16,0-3-4 15,-6-8-9-15,-1-5 9 16,2-4 13-16,3-5-13 15,0 0 0-15,2-8-5 16,0-20-35-16,6-8-77 16,17-4 33-16,1-1 35 15,-1 8-2-15,-2 3 29 16,0 7 13-16,-3 7 9 16,-3 4 3-16,-1 6 42 15,-1 3-1-15,3 0 0 16,-3 3 8-16,3 0 23 15,-3 0 1-15,0 12-33 16,1 18-15-16,1 11 2 16,-3 2-16-16,-1 1-2 0,-3-10-7 15,0-5 6-15,-6-15-6 16,0-10-5-16,2-4-72 16,1-15-61-16,-1-28-141 15,6-17-558-15</inkml:trace>
  <inkml:trace contextRef="#ctx0" brushRef="#br0" timeOffset="44592.51">12817 10098 459 0,'0'0'537'0,"0"0"-455"16,0 0-75-16,0 0 3 0,0 0 1 15,0 0 5-15,-44 163-16 16,79-139 0-16,5-15 0 15,3-9 44-15,-3-5-20 16,-7-30-3-16,-10-4-12 16,-10-5 5-16,-11 1-14 15,-2 9-35-15,-4 6-8 16,-28 12 1-16,-5 16-5 16,-11 0 26-16,-2 24 4 15,-6 19-103-15,-2 4-108 16,2-3-316-16</inkml:trace>
  <inkml:trace contextRef="#ctx0" brushRef="#br0" timeOffset="45882.63">13635 10573 194 0,'0'0'171'0,"0"0"-93"0,0 0 10 15,0 0 46-15,0 0-3 16,0 0-18 0,23-46-73-16,-15 12-19 0,4-8-13 15,-3-2-4-15,-1-3 6 16,1 3-9-16,-4 5 4 16,0 5-3-16,-5 10 0 15,0 5 13-15,0 9 18 16,0 6 17-16,0 4-5 15,0 0-43-15,0 0-2 16,0 0-7-16,-5 7 6 16,-7 15 1-16,-1 12 5 15,0 8-4-15,0 7 11 0,-1 8 8 16,5 1-6 0,5 0-10-16,4-6-4 0,0-6 0 15,0-9-3-15,16-13 3 16,-1-7-8-16,5-17-3 15,2 0 0-15,5-20-9 16,6-23 8-16,1-15-60 16,-2-8 19-16,-3-6 27 15,-6 5 5-15,-4 1 19 16,-4 12 2-16,-1 11 7 16,-6 16 10-16,-3 13 26 15,-1 7-7-15,-4 7-9 16,0 4-27-16,0 26 0 0,0 10 2 15,0 13 56 1,-2 3-28-16,-7 2-12 0,0-4 1 16,1-2-1-1,-2-3-7-15,-1-10-9 0,3-4 8 16,0-14-6-16,4-9-2 16,4-5 0-16,0-7-1 15,0 0 4-15,4-14-5 16,23-20 0-16,9-12-2 15,5-3-6-15,-2 6 5 16,-8 8 1-16,-4 12-7 16,-8 6 8-16,-6 11-18 15,-5 6-8-15,-1 0 21 16,2 8 6-16,0 14 6 0,0 8 15 16,-2 5 12-1,-5 2-24-15,2 0 14 0,1-7-13 16,-1-9 0-16,3-5-4 15,0-7-3-15,-1-9-3 16,3 0-12-16,7 0 12 16,4-18 22-16,4-12-22 15,5-9-19-15,2-4-20 16,-1-8-33-16,-1 3-9 16,-7 4 36-16,-7 5 20 15,-3 10 24-15,-8 9 1 16,-2 8 4-16,-2 3 12 0,0 7 6 15,0 0-5-15,0 2 2 16,0 0-19 0,-18 4-6-16,-4 19 2 0,-2 10 8 15,4 6-2-15,1 7 24 16,8 2 14-16,11-5-17 16,0-2-9-16,3-7 3 15,24-7-10-15,4-9-5 16,2-10 19-16,-2-8 1 15,-4 0-22-15,-9-17-46 16,-16-16-160-16,-2-8-360 16</inkml:trace>
  <inkml:trace contextRef="#ctx0" brushRef="#br0" timeOffset="46066.53">13637 10347 361 0,'0'0'520'16,"0"0"-392"-16,0 0-106 16,0 0 11-16,0 0 60 15,0 0-67-15,255-33-26 16,-193 8-36-16,-13-1-132 16,-14-1-205-16</inkml:trace>
  <inkml:trace contextRef="#ctx0" brushRef="#br0" timeOffset="49370.88">15111 10297 569 0,'0'0'342'0,"0"0"-249"16,0 0-82-16,0 0 19 15,0 0-14-15,0 0-14 0,216-48 7 16,-176 28-3-16,-4-9-2 16,-10-3-4-16,-5-9 0 15,-10-6 3-15,-4-2 5 16,-7-4-1-16,0 5 1 16,0 6 6-16,0 8 6 15,2 12-13-15,-2 9 17 16,0 8 9-16,0 5-14 15,0 0-16-15,0 0-3 16,0 28-51-16,0 16 51 16,0 20 60-16,-7 14-27 15,-6 14-6-15,0 17 2 16,-3 13-6-16,0 6-5 16,1 3 10-16,2-3-8 0,1-10-12 15,8-14 2-15,1-17-1 16,3-21 2-16,0-20-6 15,0-23-5-15,3-11-7 16,7-12-4-16,11 0 11 16,8-29 33-16,8-23-1 15,9-17-27-15,-9-8-5 16,-6 0-3-16,-16 1-38 16,-15 4 7-16,0 6-3 15,-19 4 8-15,-12 8 26 16,-2 11 2-16,-1 9 2 0,3 15-2 15,8 8-3 1,7 7 4-16,8 4-1 0,8 0 1 16,0 0-4-16,4 0-16 15,25-5-22-15,4-7 42 16,8-9 19-16,3-7-10 16,0-4-8-16,2 0-1 15,-7 2-14-15,-5-1-13 16,-7 8 22-16,-11 0-2 15,-6 5 7-15,-5 9 1 16,-3 2-1-16,-2 4-6 16,0 3 5-16,0 0-11 15,0 0-5-15,0 0-18 16,-13 21 35-16,-1 9 6 0,1 2-3 16,5 1 0-1,8-3 5-15,0-6-4 0,0-6-4 16,15-7-2-16,9-2 2 15,5-9 15-15,0 0-3 16,-4-16 3-16,-2-16-15 16,-6-6-14-16,-5-6-35 15,-8-1 6-15,-4 1 18 16,0 2 17-16,-8 9 0 16,-4 6 8-16,-1 8 16 15,3 14 25-15,4 3-14 16,1 2-7-16,3 0-20 15,-4 0 0-15,-6 19 0 0,3 2 1 16,-5 7 17 0,6 4 2-16,-3 7 0 15,2-2-1-15,4 7-7 0,5-1-4 16,0-5 1-16,0-3-9 16,10-10-3-16,9-7-9 15,8-8 12-15,4-10 2 16,4 0 23-16,6-20-9 15,3-20 0-15,4-11-16 16,-6-5-20-16,-5-4-27 16,-8 2-1-16,-4 2 1 15,-9 4 28-15,-5 5 19 0,-5 12 2 16,-6 11 0 0,3 12 8-16,-3 5 13 0,0 6 5 15,0 1-28-15,0 0-20 16,0 0 5-16,-5 21 15 15,-10 10 12-15,-3 5 2 16,1 6-4-16,-2 2 0 16,-1 4 7-16,5 0-3 15,3 2-1-15,6-1-4 16,6-3-4-16,0-10-4 16,0-12-2-16,8-12-10 15,15-8 8-15,2-4 3 0,4-12 29 16,4-26-29-1,2-10-16-15,1-8-27 0,0-9-18 16,-4 2 39-16,-3-4 22 16,-6 4 7-16,-2 0-6 15,-5 13 8-15,-1 11 16 16,-7 17 3-16,-3 12 3 16,-2 10-12-16,-3 0-19 15,0 9-19-15,0 23-25 16,0 9 44-16,0 10 28 15,-10 0-14-15,4 7-7 16,2 0 3-16,-1-3-2 16,3 1 4-16,0-3-3 15,2-7-6-15,0-6 5 16,0-14-8-16,0-10-2 0,11-10-11 16,4-6 13-16,3-4 0 15,2-24 9-15,2-11-9 16,-4 2-24-16,-5-1-10 15,1 6-11-15,-3 5 45 16,-1 8 0-16,-2 4 1 16,1 7 14-16,-5 6 3 15,0 2-18-15,4 0-3 16,-2 16 3-16,1 11 0 16,-1 2 13-16,0 0-7 15,-2-3 4-15,0-6-9 16,-2-6 2-16,3-9 0 15,-1-2-3-15,-2-3 1 0,5 0 0 16,4-12 4-16,0-16-5 16,3-8-18-16,-1-2-37 15,-9-7-13-15,3 5 17 16,-7-2 23-16,0 7 12 16,0 6 16-16,0 12 6 15,0 8 34-15,-5 9 33 16,-5 0-41-16,-1 16-23 15,-1 12-7-15,4 4 7 16,3 2-7-16,3-1-2 16,2-2 0-16,0-3-8 15,0-3 5-15,15-5 3 0,8-6-6 16,1-2 12 0,3-6-5-16,2-6 20 0,0 0-20 15,3-13-1-15,-1-19-21 16,0-5-17-16,-2-4-6 15,-8 3 18-15,-2 1 12 16,-6 11 13-16,-6 9 2 16,-5 5 6-16,0 9 17 15,-2 3 16-15,0 0-40 16,0 13-51-16,0 11 51 16,0 6 22-16,0 0-10 15,0 0 2-15,0-2-13 0,5 0 2 16,3-3-3-16,6-8 0 15,-1 0 4-15,0-9-1 16,3-6 7-16,-1-2-5 16,8-5 8-16,-1-22-13 15,3-11-56-15,-5-3-16 16,-2 4 45-16,-7 0 27 16,0 9 5-16,-4 9 2 15,-3 2 9-15,0 11 32 16,-1 6 21-16,1 0-69 15,-1 3 4-15,1 24-4 16,3 7 27-16,1 7-1 16,4-4-6-16,-1-5-14 15,2-7-6-15,1-10 7 16,-1-8-11-16,1-7 10 0,-1 0-6 16,-2-21 7-16,0-14-7 15,-2-7-52-15,-7-9-42 16,-2 2 16-16,0-2 23 15,0 5 32-15,0 7 23 16,-4 12 22-16,-3 10 84 16,1 15-6-16,1 2-43 15,-4 5-49-15,0 22-8 16,1 2-3-16,2 2-2 16,6 0-1-16,0-6 5 15,0-2-13-15,0-7 14 16,14-2-4-16,-1-4 15 15,3-4 2-15,2-3-13 0,2-3 0 16,5 0-12-16,2-23 3 16,4-9-34-1,-2-4-38-15,-2-3 5 0,-6 7 34 16,-7 6 33-16,-5 13 9 16,-7 6 31-16,-2 7 25 15,0 0-56-15,0 11-4 16,0 19 4-16,0 9 86 15,0 5-47-15,-2 3-12 16,2-5 2-16,0-6-17 16,0-8-12-16,16-6 0 15,-3-7 9-15,-5-9-6 0,2-6-3 16,-1 0 0 0,4 0 16-16,5-27-3 0,4-7-13 15,3-8-28-15,4-4 11 16,-3 4 1-16,1 2 11 15,-5 8 5-15,-3 9 3 16,-6 11-1-16,-5 10 8 16,2 2-10-16,-6 5-4 15,0 21 4-15,1 12 34 16,-3 4 2-16,2 2-17 16,-2-2-8-16,0-5-6 15,4-8 2-15,-2-9-4 16,-4-8-1-16,2-7 1 15,0-5-2-15,3 0 4 16,3-8 0-16,11-23-5 0,3-10-27 16,5-8-2-16,-3 1 9 15,0 2-9-15,-1 4 25 16,-3 9 4-16,-7 15 0 16,-4 9 0-16,-3 9 16 15,-2 0-5-15,0 9-9 16,2 19 18-16,3 13 20 15,1 1-5-15,0 4-15 16,-1-4-5-16,5-5-6 16,1-10 0-16,-1-8-7 15,-1-12-2-15,-2-7 0 16,5 0 5-16,1 0 6 0,1-22-11 16,3-6-14-16,0-4-24 15,2-4-14-15,2 2-17 16,-1 2-71-16,-1 3-42 15,0 7-104-15,0 9-212 16</inkml:trace>
  <inkml:trace contextRef="#ctx0" brushRef="#br0" timeOffset="50031.21">18513 9898 60 0,'0'0'160'16,"0"0"36"-16,0 0-38 16,0 0-40-16,0 0-34 15,0 0 49-15,0 0-69 16,24 67-16-16,-15-50-10 0,0-7-25 15,-5-5 8-15,-2-5-14 16,1 0 1-16,0 0 16 16,-1-23 12-16,4-12-32 15,-4-11-4-15,-2 0 0 16,0 9-3-16,0 8 6 16,-8 11 17-16,-6 12 25 15,-1 6-24-15,-4 0-3 16,-3 24-14-16,-2 16-1 15,2 11 0-15,3 3 7 16,6 2 0-16,9-6-10 16,4-8-11-16,0-10 11 15,0-10-2-15,11-12 4 0,7-10-1 16,-1 0 6 0,6-21 21-16,2-20-12 0,-3-4-6 15,-2-1-2-15,-4 5-6 16,-3 9 10-16,-7 10-10 15,2 8 2-15,-6 10 18 16,0 4-6-16,0 0-16 16,2 30-18-16,-2 18 10 15,3 16 4-15,-5 14 4 16,0 16 0-16,0 13 11 16,0 7-11-16,0 6 11 15,0-5-5-15,0-10-1 0,0-18-2 16,0-15-3-1,0-18 2-15,0-20 1 0,-2-13-3 16,-3-15-5-16,1-6 5 16,0 0 19-16,-6 0 25 15,-5-20 4-15,-5-17-31 16,0-10-10-16,2-14-2 16,11-7 1-16,7-8-6 15,0-5 0-15,11-2 5 16,20-1 0-16,3-1-3 15,-5 11-2-15,-7 8-8 16,-15 8-25-16,-7 5-31 16,0 1-17-16,-11-4-209 15,-14-13-387-15</inkml:trace>
  <inkml:trace contextRef="#ctx0" brushRef="#br0" timeOffset="50252.08">18413 9319 993 0,'0'0'108'16,"0"0"-108"-16,0 0-4 15,0 0 4-15,0 0 11 16,0 0-9-16,11 124 4 16,-1-124 24-16,-2-7 55 15,3-15-29-15,-5-4-38 16,-4 5-8-16,-2 5-10 15,0 5-65-15,-2 7-156 0,-25 4-350 16</inkml:trace>
  <inkml:trace contextRef="#ctx0" brushRef="#br0" timeOffset="52736.5">19411 10011 132 0,'0'0'155'15,"0"0"-66"-15,0 0-39 16,0 0 23-16,0 0 8 0,0 0 9 16,-24-3 23-16,24-31-87 15,0-8-24-15,6-9 14 16,15 2-9-16,2 3-7 15,2 3 0-15,-2 11 13 16,-3 6 10-16,-7 9 14 16,0 12 8-16,-3 3-11 15,0 2-17-15,-1 0 1 16,1 21-15-16,-4 12 7 16,-4 13 10-16,-2 7 7 15,0 1-5-15,0-4-1 16,0-8-18-16,0-12 3 0,0-9-6 15,0-10-9-15,0-9 9 16,0-2 12 0,0 0 10-16,0-16-5 0,15-20-17 15,8-10-46 1,6-4 31-16,2 2 11 0,-4 7-9 16,-2 11 13-16,-8 11-5 15,-3 12-12-15,-3 7-6 16,-2 0 17-16,2 7-2 15,0 16 8-15,-4 5 20 16,0 8 30-16,-3 4-30 16,-2-1 2-16,-2-7 3 15,0-10-19-15,2-6-4 0,-2-8-1 16,0-5 7 0,3-3-4-16,3 0 11 0,6-21-2 15,5-13-13-15,8-10-36 16,2 2 23-16,4 4 9 15,0 7-7-15,-2 9 3 16,-2 7-4-16,-10 3 9 16,-1 12-4-16,-3 0 2 15,-3 3 5-15,-4 20 0 16,-1 9 2-16,-1 3 47 16,-4 4-28-16,2-2-5 15,-2-6-10-15,2-13 3 16,2-9-6-16,0-6-3 15,0-3-4-15,5 0 4 0,3-26 4 16,7-11-4-16,3-2-38 16,-2-1-1-16,-2 10 27 15,0 3 12-15,-5 8-3 16,0 4 2-16,-1 7 1 16,-4 8-6-16,4 0 6 15,-1 2 3-15,-2 21 22 16,2 4-1-16,-2 4 24 15,0 1-23-15,5-2 2 16,-6 0-23-16,1-10 6 16,-3-8-5-16,0-7-2 15,-2-5 0-15,2 0-1 16,5-17 5-16,3-17-7 0,1-10-14 16,1-7-37-16,-11 5-38 15,-5 2 42-15,0 2 11 16,0 6 23-16,-7 8 13 15,-3 7 27-15,0 9 30 16,-1 11 9-16,-3 1-29 16,-5 0-32-16,-2 22-5 15,1 6 1-15,5 7-1 16,-1 0 2-16,5 5-1 16,2-2-1-16,6 2-2 15,3-8-2-15,0-4 3 16,0-5-9-16,10-9 10 15,3-7-5-15,7-7 10 0,-1 0 2 16,14-25-4-16,2-13-3 16,-2-5-23-16,1 5-12 15,-7 4 24 1,-5 10 11-16,-7 8 3 0,-6 6 0 16,-2 8-6-16,-2 2-6 15,-1 2-28-15,2 20 37 16,1 8 13-16,-3 5 32 15,2-1-24-15,-4-2-8 16,-2-6-6-16,0-9-1 16,0-4-2-16,0-9-4 15,0-1-8-15,0-3 8 0,2-3 17 16,9-26-17 0,7-10-9-16,7-10-84 0,-2 5 56 15,0 9 37-15,-5 6-2 16,-1 9 1-16,-5 9 2 15,-5 4 16-15,-1 7 29 16,1 0-36-16,-1 18 2 16,4 14 6-16,-2 8 21 15,3 7-12-15,1 1-8 16,-1-11-4-16,3-9-9 16,-4-12-4-16,1-9-2 15,3-7 0-15,3-2 9 0,8-30 19 16,4-15-28-1,2-7-9-15,-2-2-30 0,-4 2-9 16,-8 4-22-16,-3-2 42 16,-10-3 7-16,1 5 11 15,-3 6 10-15,0 12 5 16,3 11 0-16,-3 6 26 16,1 7-2-16,-3 4 9 15,0 4-17-15,0 0-21 16,0 0 0-16,0 0-12 15,0 2-23-15,0 26 35 16,0 12 29-16,-8 9-18 16,6 6 1-16,0 2-5 15,2-1 2-15,0-2-2 16,0-8 2-16,4-10 2 16,10-10-11-16,1-13-8 0,1-12 5 15,5-1 3-15,-2-14 39 16,6-21-25-16,2-6-14 15,-3-8-1-15,3-6-11 16,-5-6-1-16,0-1 5 16,-3 1 2-16,-6 4 6 15,-5 13 0-15,2 12 10 16,-6 15-4-16,-2 8 20 16,-2 6 0-16,0 3-26 15,0 0-22-15,0 12-7 16,0 22 29-16,0 13 4 0,-2 11 5 15,-2 9 5-15,2 5 3 16,2 0-7 0,0-4-7-16,0-4 0 0,0-14 3 15,0-19-4-15,0-16-2 16,0-15 3-16,0 0-3 16,4-34 7-16,11-14-7 15,8-13-30-15,-1 6 7 16,1 6 3-16,-4 12 6 15,-3 13 13-15,-5 13 1 16,-2 8-15-16,0 3 14 16,2 0 2-16,5 12 32 15,1 12 1-15,4 10-12 16,-2 6 4-16,-1 0-13 16,-3-2-7-16,-3-8-3 0,-7-11 0 15,-3-7-3-15,-2-12-43 16,0 0-77-16,0-21-99 15,-13-21-556-15</inkml:trace>
  <inkml:trace contextRef="#ctx0" brushRef="#br0" timeOffset="52913.45">21244 9351 961 0,'0'0'280'16,"0"0"-233"-16,0 0-26 15,0 0 5-15,0 0 6 16,0 0-11-16,234-39-12 0,-181 27-9 16,-13 5-65-16,-22-4-152 15,-16-3-245-15</inkml:trace>
  <inkml:trace contextRef="#ctx0" brushRef="#br0" timeOffset="53576.08">22336 9571 469 0,'0'0'209'15,"0"0"-153"-15,0 0-47 16,0 0-8-16,0 0 18 16,0 0-12-16,198-194 2 15,-176 157 1-15,-9-1-6 16,-7 0 2-16,-6 4 4 15,0 7 61-15,0 6 18 16,0 8 15-16,0 8-29 16,0 3-20-16,0 0-13 15,0 2-25-15,0 0-12 0,0 0-3 16,0 2-4 0,0 34 4-16,0 22 11 0,-6 25 39 15,-5 14-7-15,3 16-21 16,-1 13-5-16,2 5-7 15,5-1-7-15,2-10 2 16,0-17-2-16,0-18-3 16,0-15 2-16,2-19-4 15,2-21 4-15,-1-14-4 16,1-16-33-16,1-6-17 16,-3-39 3-16,0-18-318 15,-2-15-484-15</inkml:trace>
  <inkml:trace contextRef="#ctx0" brushRef="#br0" timeOffset="54372.62">22436 9643 716 0,'0'0'112'0,"0"0"-60"16,0 0-51-16,0 0 55 15,0 0-51-15,0 0 20 16,230-100-16-16,-182 72-5 15,-7-2 6-15,-17 3-4 16,-8 4-6-16,-7 2 6 16,-9 7 7-16,0 6 31 0,0 6 23 15,0 2-23 1,0 0-44-16,-7 12-3 16,-6 18 3-16,-5 10 9 0,0 3-5 15,5-1 0-15,4-2-3 16,7-8 0-16,2-4 1 15,0-8-2-15,0-8-13 16,13-7 10-16,5-5-5 16,4-3-1-16,2-27-27 15,5-12-29-15,-4-2-15 16,-4-4-3-16,-9 2 13 16,-7 1 49-16,-5 1 21 15,0 8 8-15,0 10 23 16,-9 10 66-16,-3 12 1 0,-1 4-36 15,3 2-41-15,-2 26-20 16,3 13 2-16,5 4 11 16,4 3-9-16,0 1 10 15,0-3-14-15,9-8 15 16,9-4-14-16,3-10 8 16,4-7 13-16,0-10-20 15,4-7 21-15,0-7 20 16,4-19-11-16,-2-13-17 15,-2-5-11-15,-6 0-1 16,-10-2-3-16,-3 6 4 16,-10 6 4-16,0 7 3 15,0 12 27-15,0 6-22 16,0 7-9-16,0 2-3 0,0 0-3 16,0 0-2-16,-4 0-3 15,0 7 2-15,0 11 1 16,2 1 0-16,2 6-18 15,0 3 1-15,4 4-6 16,12 0 20-16,-3 0 3 16,-1-8 1-16,-6-2-1 15,-4-7 1-15,3-3 12 16,-1-3-2-16,5-4 5 16,2-2-16-16,10-3-1 15,7 0 1-15,8-8 19 16,4-20-19-16,4-9-16 15,-1-2-89-15,-3-3-194 0,-2 1-542 16</inkml:trace>
  <inkml:trace contextRef="#ctx0" brushRef="#br0" timeOffset="55414.74">23896 9549 448 0,'0'0'441'16,"0"0"-342"-16,0 0-43 16,0 0 1-16,0 0-47 15,0 0 3-15,0 0-13 16,98-135-5-16,-84 91 4 16,-1-4-1-16,-4 2 3 0,-7 2-1 15,1 6 3-15,-3 6 1 16,0 6-3-16,0 9 3 15,0 8 9-15,0 7 7 16,0 2 2-16,0 0-20 16,0 0-2-16,0 0-14 15,0 16 5-15,-10 10 9 16,-5 10 26-16,2 8-16 16,1 7 10-16,3 2 2 15,9 3-13-15,0-2-5 16,0-9 3-16,13-9-2 0,14-12-5 15,2-12 7-15,7-12-6 16,-5 0 7-16,0-30-8 16,-6-16-31-16,-5-8-15 15,-2-9 28-15,-5-3 8 16,-2 2 6-16,-6 3-1 16,-3 8 10-16,-2 11 1 15,0 13 9-15,0 14 12 16,3 11 10-16,-1 2-8 15,-2 2-29-15,0 4-11 16,0 24-6-16,0 14 17 16,0 12 13-16,0 8-2 15,0 9 19-15,0-1-24 16,0-1 15-16,0-4-9 16,0-11-9-16,0-15 1 0,0-12-4 15,0-15 1-15,0-12 3 16,0 0 1-16,2-24 5 15,13-17-10-15,6-15-40 16,-4 1 34-16,1 4-7 16,-2 5 11-16,-3 14 0 15,-4 15 2-15,0 6-8 16,0 11 5-16,2 0 3 16,5 0 8-16,-1 23-5 15,-1 2 21-15,-3 8-7 0,-3 1-5 16,2-5-5-1,-4-4 1-15,1-9-2 0,-5-11-4 16,2-1-2-16,6-4 2 16,3 0 4-16,5-1 8 15,4-17-14-15,-2-5-13 16,-4 0-12-16,1-5-11 16,6-2 22-16,0-1 13 15,0-3 2-15,4 2 0 16,-9 4 1-16,-3 4-2 15,-9 9 0-15,-6 3-10 16,0 7 2-16,0 5-3 16,0 0 11-16,0 0-14 15,0 0 20-15,-8 0-6 16,0 0 0-16,-3 12-2 0,-1 14 2 16,6 8 12-1,1 8 12-15,5 2-19 0,0-3 16 16,0-5-10-16,13-11-10 15,3-9-1-15,5-7 2 16,-4-9-2-16,3 0 14 16,5-21-14-16,-3-16-72 15,-4-9-116-15,-9-9-204 16</inkml:trace>
  <inkml:trace contextRef="#ctx0" brushRef="#br0" timeOffset="55587.64">24558 9011 448 0,'0'0'312'0,"0"0"-190"16,0 0-32-16,0 0 32 15,0 0-9-15,0 0-48 16,125-14-50-16,-88-2-15 16,-5 0-11-16,-8 0-114 15,-12-1-154-15,-12-2-399 16</inkml:trace>
  <inkml:trace contextRef="#ctx0" brushRef="#br0" timeOffset="57320.37">25592 9326 159 0,'0'0'180'0,"0"0"-122"16,0 0-42-16,0 0 33 16,0 0 21-16,0 0-31 15,129-158-21-15,-115 114 1 16,-7-7 31-16,-1 2-22 16,-1-4 11-16,2 5-30 15,-3 6-2-15,-1 12 6 0,1 10 36 16,-4 10 18-16,0 8 40 15,0 2-79-15,0 0-28 16,-7 9-24-16,-9 18 24 16,-1 11 40-16,-1 10 5 15,0 10-11-15,2 7 20 16,6 2-10-16,0 5 0 16,6-7-23-16,4-3 2 15,0-6-15-15,6-10-2 16,17-11-5-16,8-16-1 0,9-8 0 15,7-11 2-15,5-4 35 16,0-29-13-16,-4-9-22 16,-4-8-2-16,-1-2-26 15,-12 4 0-15,-4 4-2 16,-8 9 28-16,-7 10 2 16,-1 6 1-16,-5 10 1 15,2 6-3-15,-2 3-2 16,5 0 4-16,3 12-5 15,-1 12 2-15,3 1 0 16,-5 3 14-16,-3-3-11 16,-1-6-2-16,-4-4 0 15,-1-8 3-15,0-5-2 0,-2-2 2 16,0 0 1 0,0 0 1-16,0 0-6 0,0-2-5 15,0-16-33-15,0-5-73 16,0-4 57-16,0 1 43 15,-7 6 10-15,0 2 1 16,1 10 0-16,-1 4 27 16,-1 4-24-16,-6 0-2 15,-1 18-2-15,-6 14 1 16,3 4 0-16,5 6-4 16,4-4 9-16,4-2-5 15,5-8 5-15,0-12-5 0,0-7-10 16,0-9 1-1,5 0 9-15,8-25 52 0,6-7-52 16,0-3-35-16,1 2-20 16,1 6 2-16,-6 4 22 15,-1 11 31-15,-3 6-13 16,-3 6 3-16,1 0 10 16,3 14 15-16,1 24 46 15,3 11 43-15,1 11-41 16,3-4-35-16,-4-10-14 15,2-12-7-15,-7-17-2 16,-2-10-1-16,0-7 0 16,1-2 13-16,7-26 35 15,1-14-35-15,5-9-14 16,0-2-3-16,4-5 0 16,0 7-14-16,2 7 0 15,-4 10 14-15,-6 14-2 0,-3 9-2 16,-5 9-1-16,-3 2-13 15,0 0 10-15,-4 17 0 16,-4 4-2-16,0 4-15 16,-2 3 20-16,-18-1 10 15,-1-6-3-15,4-3 2 16,1-8-4-16,7-3 10 16,3-7-6-16,6 0 12 15,0 2 20-15,0-2 0 16,0 0-16-16,0 0-10 0,0 5-10 15,15 5-7-15,12 2 7 16,14 2 16-16,3 3-10 16,3-8 7-16,-1-2-6 15,-1-7-3-15,-7 0-4 16,-3-14-5-16,-5-14-7 16,-8-11-21-16,-7-3 3 15,-8-4 6-15,-7-4 5 16,0-6 13-16,0-2 6 15,0 2 1-15,-7 5 3 16,3 11 1-16,2 16-1 16,0 12 1-16,2 10 17 15,0 2-5-15,0 0-17 16,0 4-9-16,0 22 9 16,-3 13 22-16,1 7 4 0,-2 3-4 15,4 7-1-15,-2 3-8 16,2 2-6-16,0-6 0 15,0-6-5-15,0-8 1 16,4-17-3-16,5-11-3 16,-1-12-4-16,6-1 7 15,3-12 3-15,4-20-3 16,-1-10-24-16,-2-6-51 16,-10-1-136-16,-5-2-358 15</inkml:trace>
  <inkml:trace contextRef="#ctx0" brushRef="#br0" timeOffset="57478.88">26952 9056 774 0,'0'0'223'15,"0"0"-70"-15,0 0-43 16,0 0-53-16,0 0-14 16,0 0-30-16,0 0 3 15,183-15-16-15,-156 6-35 16,-12-8-126-16,-15 1-333 15</inkml:trace>
  <inkml:trace contextRef="#ctx0" brushRef="#br0" timeOffset="59900.65">27779 9310 406 0,'0'0'184'0,"0"0"-45"0,0 0-33 16,0 0-44-16,0 0-33 16,0 0-29-16,18-42-7 15,-11 42 7-15,-3 0-2 16,-2 0 5-16,0 0 4 15,3 0 5-15,2-2-4 16,4-6 16-16,7-6 62 16,2-8-39-16,2-4-26 15,-1-2-12-15,0-2 1 16,0 0-7-16,-3 5 1 16,-5 6 1-16,-2 5-5 15,-4 7 10-15,-5 3-4 16,2 4 6-16,-1 0-12 15,1 14-21-15,2 16 6 0,1 5 15 16,-2 3 6-16,0-3 8 16,-1-4-9-16,-2-11-3 15,-2-6 4-15,2-9-3 16,0-5 0-16,0 0 6 16,5 0 10-16,5-7 2 15,3-21-8-15,12-9-13 16,6-2 0-16,0-3-20 15,4 2-5-15,-6 6 18 16,-9 7 3-16,-4 13 1 16,-10 6 2-16,-5 8-6 15,-1 0 6-15,-2 18-28 16,2 15 29-16,1 9 38 0,1-1-22 16,1-3-7-1,3-6 1-15,-1-7-7 0,0-11-3 16,-2-10 3-16,-1-1 2 15,0-3-3-15,5 0 19 16,5-23-3-16,3-9-18 16,8-4-24-16,-1-2-2 15,3 3 20-15,-4 5 6 16,-4 11 2-16,-1 4 1 16,-7 10 5-16,3 5-7 15,-5 0-1-15,-1 11 8 16,1 22-7-16,1 8 13 0,0 3 7 15,2-1-7-15,1-9-5 16,0-7-9-16,1-13 3 16,-5-7 2-16,-1-7-1 15,4 0 3-15,1 0 6 16,5-18-13-16,7-12-7 16,-4-2-34-16,2 0-14 15,0 2 35-15,-4 3 20 16,1 8 0-16,1 7-3 15,-4 7 3-15,1 5 11 16,-3 0-5-16,1 10 5 16,-3 16 14-16,1 6 15 15,-1 5-13-15,-1-2-9 0,1-4-9 16,-1-9-2-16,-4-8-1 16,-1-8-4-16,-5-2 2 15,0-4 4-15,2 0 6 16,1-19-3-16,2-16-11 15,-2-10-40-15,-5 0-18 16,0-4 3-16,0 3 17 16,-7 5 18-16,-7 8 20 15,1 10 2-15,-3 12 37 16,-1 9-14-16,-1 2-1 16,-3 2-8-16,2 24-4 15,3 6-5-15,5 4-1 16,5 0-1-16,6-4-1 15,0-4-4-15,0-6-2 0,2-7 2 16,11-7 6-16,1-4-3 16,1-4 5-16,3 0-1 15,3-12-7-15,4-17-9 16,2-3-20-16,0-2-6 16,-2 5 6-16,-3 7 25 15,-2 10-5-15,-4 10-11 16,-1 2-5-16,1 2 21 15,1 21 4-15,-5 10 22 16,-4 1 2-16,-3 0-13 16,-5-6 6-16,0-4-13 0,0-8-2 15,0-7 3 1,0-4-5-16,0-5-2 0,0 0 2 16,0 0 21-1,0-20-21-15,4-12-6 0,8-13-81 16,5 2 37-16,6 0 4 15,-1 8 31-15,0 6 10 16,0 10 5-16,-1 7 15 16,-6 5 30-16,3 7 3 15,-1 0-17-15,6 14-7 16,2 12 13-16,-5 6 1 16,-1 4-10-16,0 2 2 15,-4-1-8-15,-1-9-14 16,-1-6-2-16,-6-10-1 0,0-8-2 15,-1-4-2 1,3 0 9-16,5-16 3 0,-1-14-10 16,0-13-3-16,-2-4-14 15,2-6-6-15,-1-5 3 16,-1 0-6-16,-5 0 9 16,-1 8 9-16,-2 8 5 15,-1 10 2-15,-2 9 17 16,0 8-2-16,0 4-1 15,0 5-8-15,0 5-1 16,0 1-7-16,0 0-1 16,0 0-3-16,0 0-22 15,0 3 7-15,0 19 19 0,-10 11 1 16,6 11 1-16,0 12 3 16,4 4-3-16,0 4 10 15,0 1-1-15,0-7 2 16,13-11-8-16,5-12-2 15,-4-15-3-15,-1-13-1 16,0-7 1-16,5-5 12 16,0-25 4-16,-1-6-15 15,-3-9-1-15,-5-3-1 16,-3-6-7-16,-1-6-7 16,2-2 6-16,0 2 8 15,-1 5 1-15,0 10 2 16,3 12-2-16,-1 15 0 15,-4 10 0-15,0 6 4 0,-4 2-1 16,0 0-3-16,0 0-4 16,0 4-9-16,0 25 2 15,0 13 11-15,0 13 4 16,-8 12 3-16,0 3-1 16,-1 0 10-16,7-8-10 15,2-9-4-15,0-18-2 16,0-12 0-16,0-13 0 15,2-10-5-15,12-3-1 16,6-27 1-16,0-14 1 16,1-5-24-16,-6-2 3 15,-5 10 11-15,2 9 7 16,-3 20 2-16,0 9 1 0,4 3 0 16,5 10 2-1,4 18 2-15,5 10 23 0,-2-2-7 16,-5-6-4-16,-5-4-8 15,-8-12-3-15,-5-8-1 16,-2-4-31-16,0-2-104 16,-2-9-136-16,-15-21-225 15</inkml:trace>
  <inkml:trace contextRef="#ctx0" brushRef="#br0" timeOffset="60083.54">29721 8659 910 0,'0'0'241'0,"0"0"-120"0,0 0-90 16,0 0-16-16,0 0 1 15,0 0-12-15,0 0 0 16,294-109-4-16,-271 109-55 16,-12 0-79-16,-7 0-101 15,-2 10-262-15</inkml:trace>
  <inkml:trace contextRef="#ctx0" brushRef="#br0" timeOffset="63446.18">548 13072 43 0,'0'0'57'0,"0"0"-26"15,0 0 30-15,0 0 35 16,0 0 0-16,0 0 8 0,0 0-5 15,-50 0 13-15,50 0-8 16,0 0-7-16,0 0-12 16,0 0-1-16,0 0-22 15,0 0-1-15,12 0-38 16,32-8-19-16,33-13 51 16,37-2-38-16,15 0-5 15,2 8-10-15,-13 4-2 16,-24 6-23-16,-20 5-41 15,-24 0 30-15,-16 0-20 16,-18 0 24-16,-12 0 30 16,-4 0 4-16,0 0 3 15,0 0 2-15,0 0-5 0,0-2 46 16,0-4-31 0,-2-4 3-16,-7-2-19 0,-3-2-3 15,-1 0 0-15,-3-3 0 16,-3 2-9-16,-4 1-12 15,3-1 15-15,-3 3 0 16,4 2 6-16,1 3 1 16,5 0 5-16,-1 5-5 15,5 0 3-15,3 2 0 16,2 0-4-16,4 0-6 16,0 0-1-16,0 0-3 15,4 0-25-15,21 0-71 16,10 0 106-16,5 0 26 15,-5 7-17-15,-8 7-9 0,-13 13 0 16,-12 14-19-16,-2 13-6 16,0 16 25-16,-20 2 14 15,-9 0 11-15,0-4-6 16,4-13-11-16,17-9-8 16,8-16-70-16,0-21-380 15</inkml:trace>
  <inkml:trace contextRef="#ctx0" brushRef="#br0" timeOffset="75394.12">2572 12564 325 0,'2'-17'138'16,"3"3"7"-16,-1-1-45 16,2 1 0-16,2 2-8 15,-2-1-41-15,1-2 19 16,-1-1 10-16,-1 4-12 16,-3 2-8-16,-2 5-13 15,0 2-4-15,0 3-43 0,-13 0-3 16,-18 14 3-1,-17 21 0-15,-6 6 3 0,0 6 2 16,9-3 0 0,11-4-3-16,13-6-2 0,9-10-1 15,12-6-10-15,0-4-7 16,16-2 18-16,28 0 2 16,16 0 13-16,7 0-3 15,-11 2-8-15,-11 4-4 16,-23 3-6-16,-13-1-9 15,-9-1 6-15,0 2 1 16,-12-2-11-16,-23 4 18 16,-5-7 1-16,-7-2 10 15,1-5-4-15,5-9-3 16,8 0 14-16,13 0-4 0,8 0 35 16,8 0 3-1,4-3-10-15,0-1-14 0,0 4-22 16,0 0-5-16,0 0 0 15,0 0-6-15,0 0-1 16,4 0-1-16,15 16 8 16,7 6 6-16,1-4-4 15,4-2 1-15,5-9-2 16,4-7 1-16,7 0 1 16,11-17 10-16,2-17-13 15,3-7-1-15,-1-6-18 16,-11-3-5-16,-8 0-3 0,-10 4 5 15,-14 9 0-15,-7 5-1 16,-8 11 15-16,-4 10 7 16,0 8-1-16,0 3-25 15,-2 0-1-15,-16 3 27 16,-4 20-2-16,-2 12 2 16,3 3-2-16,6 5 2 15,6 0-5-15,9-3-4 16,0-3 2-16,11-12 4 15,18-10 8-15,9-15-3 16,2 0 11-16,5-22-3 16,-3-16-4-16,-4-8-5 15,-7-5-27-15,-11-1-5 16,-11 2 7-16,-9 0 25 16,0 8 4-16,0 3-1 0,0 11 16 15,-7 12 25-15,5 7-12 16,2 7 4-16,0 2-24 15,0 0-12-15,0 0-17 16,0 10-6-16,11 26 14 16,9 20 9-16,1 16 14 15,-8 15 9-15,-5 20-15 16,-5 20 0-16,-3 12 0 16,0-1 0-16,0-6-5 15,0-16 1-15,0-16-3 0,-5-22 2 16,-1-21-2-1,4-23-1-15,-1-20-9 0,3-14-53 16,0-6 23 0,0-36-60-16,0-24-476 0</inkml:trace>
  <inkml:trace contextRef="#ctx0" brushRef="#br0" timeOffset="75628.48">3212 12784 636 0,'0'0'149'0,"0"0"-22"16,0 0-70-16,0 0-57 15,0 0 2-15,0 0-2 16,102-87 11-16,-90 87-11 0,-10 12-11 16,-2 8 9-16,0 6-6 15,-25-2 8-15,-6 1 31 16,-2-8-14-16,-1-10-17 15,10-7-38-15,8-10-219 16,13-24-338-16</inkml:trace>
  <inkml:trace contextRef="#ctx0" brushRef="#br0" timeOffset="75833.22">3586 12250 357 0,'0'0'471'0,"0"0"-339"16,0 0-132-16,0 0-1 16,0 0-12-16,0 0 13 15,-13 114 10-15,1-54-5 16,-5 6-5-16,-3 3-40 16,-5-3-64-16,6-8-103 15,7-15-170-15</inkml:trace>
  <inkml:trace contextRef="#ctx0" brushRef="#br0" timeOffset="76212.53">3820 12583 782 0,'0'0'137'0,"0"0"-85"16,0 0 13-16,0 0 4 15,0 0-69-15,0 0-19 16,54-50 17-16,-23 42-3 16,-7 4 5-16,-6 4-53 15,-7 0 4-15,-1 0-12 16,-6 12 16-16,-2 12 41 16,-2 2-3-16,0 6 7 15,-14 2-4-15,-14 4 4 16,-6 4 13-16,-8 2 27 15,-5-1 21-15,5-5 3 16,8-13 17-16,16-8-26 16,14-12-27-16,4-5-7 0,0 0-1 15,29-10-14-15,20-16 35 16,14-4-41-16,10 2-20 16,1 5-84-16,-7 6-136 15,-9 1-140-15,-10 3-150 16</inkml:trace>
  <inkml:trace contextRef="#ctx0" brushRef="#br0" timeOffset="76490.37">4292 12668 310 0,'0'0'347'0,"0"0"-135"15,0 0-107-15,0 0-43 16,0 0-33-16,0 0-29 0,-25 21-2 16,17 5 0-16,8 6-4 15,0 0 6-15,0-4 20 16,14-3-9-16,19-11-4 15,7-14 3-15,10 0 5 16,3-16 1-16,-4-21-13 16,-8-5-3-16,-16-2-17 15,-15 2 7-15,-10 4 6 16,-10 2 3-16,-32 6-4 16,-11 10 4-16,-7 5 1 15,-3 14-2-15,3 1 2 16,8 10-8-16,17 19-92 0,20 3-140 15,15-9-361-15</inkml:trace>
  <inkml:trace contextRef="#ctx0" brushRef="#br0" timeOffset="78041.97">5698 12703 128 0,'0'0'250'15,"0"0"-165"-15,0 0 13 16,0 0 59-16,0 0-50 15,0 0-18-15,17 0-64 16,-13 0-3-16,-2-3 9 16,-2 3 7-16,0-9 5 15,0-5-3-15,0-8-24 16,-2-6-9-16,-13-3-5 0,-3-3 3 16,-2 7-5-16,0 0 1 15,-5 9 0-15,3 4 1 16,0 9 7-16,0 5 8 15,-1 0 0-15,-2 4-9 16,4 20-8-16,-4 10 0 16,7 6 0-16,7 4 0 15,9-2 6-15,2-6-2 16,0-5 1-16,17-6-5 16,6-9 8-16,1-11-2 15,3-5 5-15,0-11 4 16,2-27-5-16,0-17-10 0,4-17-42 15,-1-8-11-15,-3-4 9 16,-5 3 19-16,-9 2 25 16,-8 8 0-16,-7 11 4 15,0 15-2-15,0 15 33 16,0 15 15-16,0 10-12 16,0 5-24-16,0 0-14 15,-7 18-21-15,-3 14 18 16,-6 10 3-16,3 7 3 15,-3 6-3-15,5 3 2 16,2 2-2-16,4-2 12 16,5 3-11-16,0-3 20 15,0-6-9-15,3-7 2 16,12-11-9-16,3-11 0 0,4-11-2 16,7-12 5-16,6 0 1 15,4-14 2-15,5-24-3 16,-1-10-8-16,1-7-13 15,-4 1-6-15,-11 6-14 16,-4 2 4-16,-11 9 20 16,-10 4 9-16,-4 11 1 15,0 7 1-15,0 6-1 16,0 7 1-16,-12 2-2 16,-9 0-7-16,-6 23-4 15,-4 6 9-15,4 8 1 0,0 2 0 16,4 4 1-1,8-4 2-15,6-1 0 0,4-4-2 16,5-7 2 0,0-11-2-16,0-6-13 0,0-10-53 15,0 0 4-15,3-12 37 16,13-14-10-16,1-3-66 16,-1 1 82-16,-1 7 19 15,-1 5 1-15,1 3 10 16,1 12 9-16,2 1 13 15,4 0-31-15,1 9 7 16,1 15-3-16,-4 5 6 16,-2-3-4-16,-2-9 7 15,-5-4-12-15,0-9 3 16,5-4 7-16,1 0 2 0,5-20 3 16,-3-8-16-16,-4-4-2 15,-1-9-21-15,-6-2-54 16,1-8-1-16,-7-5 4 15,-2 0 65-15,0-1 7 16,0 6 22-16,2 10 30 16,0 16 43-16,2 11-12 15,-4 9-26-15,2 5-29 16,0 0-28-16,2 9-12 16,3 26 8-16,1 18 4 15,-2 12 38-15,0 5 7 16,-2 3-16-16,1-5-9 0,-1-8-5 15,-2-7-12-15,-2-11-3 16,0-12 4-16,0-12 2 16,0-12-6-16,0-6-79 15,0 0-54-15,0-28-110 16</inkml:trace>
  <inkml:trace contextRef="#ctx0" brushRef="#br0" timeOffset="78202.88">6306 12424 669 0,'0'0'348'16,"0"0"-169"-16,0 0-109 16,0 0-33-16,0 0-27 15,0 0-7-15,149-34-3 16,-127 32-2-16,-4 2-84 0,1-2-125 16,-4-4-117-16,5-3-335 15</inkml:trace>
  <inkml:trace contextRef="#ctx0" brushRef="#br0" timeOffset="78701.86">6778 12356 49 0,'0'0'393'0,"0"0"-287"16,0 0-33-16,0 0-2 16,0 0-39-16,0 0-5 15,0 10 6-15,0-10 29 0,0 0 51 16,0-15-34-16,0-4-71 15,-4 1-8-15,-3 4 8 16,3 4-5-16,-6 4-2 16,2 4-1-16,-3 2-6 15,-9 0-10-15,-3 23 3 16,-3 11 11-16,1 3 2 16,5 3 12-16,3 1 13 15,3-4-10-15,7-6-7 16,5-9-4-16,2-8-1 15,0-9-2-15,0-5 2 16,0 0 3-16,0-2 1 16,9-21-1-16,9-5-6 15,1-5-37-15,6-1 17 16,4 2 5-16,2 1 10 0,-4 6 4 16,-4 7 1-16,-10 10 11 15,-7 8 17-15,0 0-19 16,-2 22-7-16,2 14 33 15,5 10 40-15,5 1-24 16,4-5-5-16,4-12-20 16,5-9-5-16,2-13 2 15,5-8-7-15,3 0-2 16,-2-27-7-16,1-12-7 16,-5-4-58-16,-8-3-121 15,-7-7-227-15</inkml:trace>
  <inkml:trace contextRef="#ctx0" brushRef="#br0" timeOffset="80690.65">7951 12318 225 0,'0'0'198'0,"0"0"-19"15,0 0-24-15,0 0-42 16,0 0-42-16,0 0-10 16,6-138 7-16,-3 130-12 15,-1 4-15-15,-2 4-3 16,0 0-16-16,0 0-22 0,0 0-6 16,0 21 6-16,-7 11 0 15,-1 5 4-15,1 7 1 16,2 5-3-16,3-3-2 15,2-2 0-15,0-6 1 16,0-9 4-16,0-7-5 16,4-7 0-16,6-15-1 15,5 0 1-15,7-20 5 16,3-13 4-16,-2-6-9 16,-4 2-5-16,-7 9-4 15,-1 6-3-15,-1 7 5 16,-2 8 3-16,0 5-2 0,1 2-9 15,0 0-3-15,2 0 10 16,-2 18 4-16,2 5 1 16,5 0 3-16,-1 0 0 15,3-6 2-15,0-5-1 16,-2-2 2-16,-2-6-3 16,1-4 0-16,1 0 7 15,1-14 4-15,-1-15-11 16,-3-10-27-16,-9-3-60 15,-2-1 5-15,-2 0 56 16,0 3 26-16,-10 7 3 16,-5 10 17-16,1 7 20 15,5 9-1-15,-3 7 3 16,6 0-42-16,-1 23-2 0,1 7 2 16,6 4 7-16,0 3 4 15,0 1-7-15,17-4 0 16,6-5 4-16,4-5-6 15,-1-10 2-15,1-10-2 16,2-4 8-16,2 0 1 16,3-24-2-16,1-8-1 15,-1-6-3-15,-3-2-5 16,-4-1-21-16,-5 4-18 16,-7 5 22-16,-3 7 17 15,-5 10 2-15,-3 4-1 0,-2 6 3 16,-2 5 3-1,0 0-7-15,0 0-5 0,0 2-17 16,0 12 22-16,0 6 12 16,-4-4 10-16,-3-1-6 15,0-3-1-15,5-1-8 16,-3-7 6-16,3 0-13 16,2-4 6-16,0 0-4 15,0 0 11-15,0 0 6 16,0 0 8-16,0-12-8 15,0-7-12-15,0 2-6 16,0 0 1-16,0 5-2 16,0 7 0-16,0 1 2 0,0 4-1 15,0 0 0 1,0 0-1-16,0 7-19 0,0 18 17 16,0 8 2-16,0 10 4 15,-6 3 11-15,4 0-5 16,2-2-6-16,0-6 0 15,0-6-3-15,6-8-1 16,12-12 1-16,6-9-1 16,5-3 6-16,2-8 8 15,-2-25-6-15,-2-6-5 16,0-8-3-16,-7-5-5 16,1 0-15-16,-8 2-2 15,-3-1 1-15,0 4 17 16,-6 5 4-16,1 5 1 0,-1 11-1 15,-2 8 0-15,0 10 3 16,0 5 5-16,-2 3 3 16,0 0-7-16,0 0-4 15,0 5-15-15,0 21 10 16,0 10 5-16,0 10 11 16,-4 7-5-16,-2 1-2 15,4-1-1-15,2 0-1 16,0-7-2-16,0-9 4 15,6-10-3-15,10-9-1 16,1-12 0-16,6-6 2 16,4 0 7-16,2-22 0 15,4-14-3-15,0-12-6 16,-4-4-10-16,0-4-13 0,-6-2-5 16,-4-3-9-16,-2 3-16 15,-7 6 27-15,-3 10 24 16,-3 9 2-16,-4 10 1 15,0 9 1-15,0 7 43 16,0 7 2-16,0 0-24 16,0 0-21-16,0 0-2 15,0 21-14-15,-11 13 13 16,3 6 1-16,1 6 0 16,0 4 4-16,5 0 3 15,-1 3 4-15,3-1 8 0,0-2-5 16,0-6-1-1,10-7-1-15,5-11-5 0,6-11-3 16,3-13 1-16,4-2 2 16,-1-12 6-16,-2-22-8 15,-3-7-5-15,-9-8-46 16,-5-6-83-16,-8-1-185 16,-8-6-569-16</inkml:trace>
  <inkml:trace contextRef="#ctx0" brushRef="#br0" timeOffset="80939.5">8557 11823 603 0,'0'0'158'16,"0"0"-75"-16,0 0-56 15,0 0 10-15,0 0 1 16,0 0 14-16,13 32-8 15,-3-32-13-15,-8 0 1 16,-2-8-4-16,0-5-7 16,0 2-11-16,0 2 1 15,0 2-3-15,0 1-8 16,0 2-65-16,0 1-170 16,4 3-648-16</inkml:trace>
  <inkml:trace contextRef="#ctx0" brushRef="#br0" timeOffset="84183.63">10418 11789 380 0,'0'0'196'15,"0"0"-71"-15,0 0-13 16,0 0-1-16,0 0-26 15,0 0-4-15,0 0-14 16,0-82-19-16,0 82-17 16,0 0-31-16,0 11-3 0,0 36 2 15,0 21 1 1,-2 12 27-16,0 4-10 0,2-10-3 16,0-16-7-16,0-15-2 15,0-19-1-15,0-12-4 16,0-6 4-16,0-6 2 15,0 0 7-15,0-5 6 16,4-22-19-16,19-9-15 16,8-2 2-16,5 3 8 15,1 10 2-15,0 12-28 16,-4 12 30-16,0 1-1 16,-8 1 2-16,-10 23 0 15,-10 4-16-15,-5 7-16 0,-7 3 32 16,-24-2 9-1,-9-2 2-15,-5-6-5 0,-1-4-2 16,3-8 1-16,7-9-3 16,7-4 3-16,12-3 1 15,5 0 10-15,6-18 22 16,6-8-22-16,0-3-10 16,0 3 12-16,2 11 3 15,2 5-3-15,-2 6-13 16,-2 4 14-16,0 0-6 15,0 0-13-15,2 0 0 16,6 0-10-16,1 18 6 16,6 6 2-16,-1 1 2 15,3-5 12-15,1 1-10 0,5-4-1 16,4-8-1-16,6-5 1 16,4-4-1-16,8 0 0 15,4-18 6-15,0-10-1 16,0-6-5-16,-4-3-13 15,-7-1 2-15,-5 6 4 16,-6 1-2-16,-5 2 9 16,-9 5-1-16,-2 4 2 15,-3 6-2-15,-6 4 1 16,-2 6-5-16,0 2 4 16,0 1-10-16,0-2-2 15,0-1 8-15,-2-4 5 16,-10-2 8-16,-1 3-4 0,2-2-4 15,-3 4-1 1,3 2-1-16,0 0-1 0,-2 3 3 16,-1 0-4-16,1 0 3 15,0 0 1-15,-1 0 0 16,3 13-1-16,-1 11 1 16,6 8-3-16,4 10 1 15,2 3 2-15,0-4 1 16,14-2 8-16,3-10-4 15,3-10-5-15,-2-12-1 16,2-7-9-16,11-3 10 16,7-31 31-16,7-14-21 15,-1-6-10-15,-3-5-47 16,-6 7-90-16,-3 6-83 0,-8 8-128 16</inkml:trace>
  <inkml:trace contextRef="#ctx0" brushRef="#br0" timeOffset="86524.5">11839 11953 181 0,'0'0'227'15,"0"0"-37"-15,0 0-44 16,0 0-45-16,0 0-15 0,0 0-17 16,0-120 2-16,2 116-6 15,-2 4-52-15,0 0-13 16,0 0-13-16,2 2 6 15,2 16 7-15,-2 5 0 16,0 9 15-16,2-1-11 16,-2-1-3-16,-2-2 4 15,0-8-4-15,0-10-1 16,0-4 0-16,0-6 0 16,0 0 18-16,0-6 15 15,0-18 5-15,0-11-36 16,0-8 7-16,0 1-8 0,0 0-1 15,0 6 0-15,-6 8 0 16,4 8 3-16,-2 7-1 16,0 10-1-16,2 3-1 15,-9 0-31-15,-3 3 1 16,-9 24 30-16,-3 8 6 16,2 10-6-16,-5 6 2 15,2 6 2-15,4-1 2 16,4-1-6-16,7-7 6 15,6-8-13-15,6-8 7 16,0-10 0-16,0-9 2 16,0-8-2-16,0-5-32 15,20-2 13-15,11-28 19 16,9-13 0-16,6-11-41 16,-3-2 3-16,-3 3-1 0,-9 2 11 15,-10 12 13-15,-8 13 14 16,-6 11 1-16,-3 9 0 15,-4 6 18-15,0 0-18 16,0 2-33-16,0 22 32 16,-2 8 1-16,-3 9 22 15,-2 0 2-15,1 2 2 16,4-6-5-16,2-4-8 16,0-9-12-16,0-6 1 15,4-10-4-15,7-4-1 16,1-4 3-16,1 0 16 15,0-8-8-15,3-14-8 0,2-9-17 16,-1-2 1-16,3-9 15 16,3-4 0-16,0 5 1 15,-2 3 1-15,-3 13 4 16,-7 8-3-16,-7 8-1 16,-1 6 11-16,0 3-4 15,-1 0-8-15,0 24 0 16,5 13 4-16,-1 6 39 15,3 6-12-15,2-2-10 16,5-3-14-16,-3-5 8 16,3-10-8-16,-3-8-3 15,-4-11-3-15,-2-7-1 0,-1-3 0 16,4 0 0-16,3-27 31 16,3-13-31-16,-1-13-7 15,-1-6-45-15,-1-7-21 16,-5 7 43-16,4 3 9 15,-5 12 21-15,-5 13 2 16,0 16 18-16,-2 6 57 16,0 9-9-16,0 0-68 15,0 5-1-15,0 21 1 16,-11 11 13-16,1 4 9 16,8 3-6-16,2-2-2 15,0-2-10-15,21-8 1 16,12-7-2-16,5-10 2 0,7-13 8 15,1-2 11-15,-1-10-9 16,-5-18-9-16,-5-8-1 16,-8 1-1-16,-11-2-4 15,-5 7-2-15,-9 10 2 16,3 10 2-16,-5 6 2 16,2 4-4-16,0 0-15 15,3 0-25-15,-3 8-3 16,3 2 39-16,-3 0 4 15,0-2 0-15,0-1 0 16,0 2 0-16,-2 1 0 16,3 0 0-16,-3-4-1 15,2 0 1-15,0-4 0 16,-2-2 0-16,2 0 4 0,-2 0 6 16,0 0 3-16,0 0 1 15,0-14-14-15,0-8-26 16,-2 0 11-16,-7 4 11 15,1 2 3-15,-2 7-9 16,4 6-2-16,-1 3 12 16,-2 0 0-16,-7 6 0 15,-3 24-1-15,-4 10 1 16,1 3 1-16,7 3 1 16,3-5-2-16,8-4-2 15,4-8-3-15,0-4 1 0,0-10 2 16,0-9-4-1,16-6-1-15,3-3 7 0,8-26 25 16,0-2-25-16,0-4-17 16,-7 1-6-1,2 4 4-15,-4 4-4 0,-7 8 11 16,-2 6 10-16,-7 8 2 16,1 4 4-16,-3 0-4 15,2 0-15-15,4 2-12 16,1 16 27-16,5 8 52 15,0 6-20-15,5-2-3 16,4 1 4-16,6-11-19 16,6-6-3-16,1-12 3 0,-1-2 3 15,-4 0-7 1,-4-23-3-16,-3-5 2 0,-3-4-9 16,-7-5-19-16,-3-2-8 15,1 1 0-15,-2 4 25 16,1 6 1-16,-3 3 0 15,2 10 1-15,-6 5 2 16,-2 8-2-16,0 2 0 16,0 0-35-16,0 22 22 15,0 8 13-15,-4 7 25 16,1 1-4-16,3 3-4 16,0-4-8-16,0-5-1 15,13-9 5-15,8-6-7 16,3-8-2-16,2-9-2 0,8 0 6 15,-1-23 17 1,4-14-14-16,-4-5-11 0,-6-4-7 16,-8-3-18-16,-5 1-14 15,-5 1 19-15,-5-1 20 16,3-7 0-16,0 6-1 16,0-2 1-16,-1 11 1 15,-2 10 1-15,1 12 6 16,-3 9 6-16,-2 8 2 15,0 1-16-15,0 0-2 16,0 16-21-16,-5 14 23 16,-7 3 2-16,-5 6 7 0,4 5 3 15,-3 6 8 1,3 4-3-16,3 5-2 0,2 1-5 16,8-5 5-16,0-9-2 15,18-11-8-15,7-9-2 16,-5-14-2-16,0-10 0 15,0-2 12-15,-2-12-13 16,-2-25-20-16,-6-9-51 16,-5-12-167-16,-5-7-362 15</inkml:trace>
  <inkml:trace contextRef="#ctx0" brushRef="#br0" timeOffset="86766.76">13178 11414 395 0,'0'0'246'16,"0"0"-128"-16,0 0-97 16,0 0-16-16,0 0 4 15,0 0 49-15,36 83 14 16,-18-83-24-16,-10-21-8 16,-8-11 13-16,0-2-34 15,-6 5-19-15,-25 8-3 16,-5 12-7-16,1 9 10 15,-4 0 1-15,6 9-1 16,8 17-31-16,12 7-191 0,13-1-112 16</inkml:trace>
  <inkml:trace contextRef="#ctx0" brushRef="#br0" timeOffset="87664.81">13552 11809 254 0,'0'0'213'0,"0"0"-188"0,0 0-16 16,0 0 16-16,0 0 27 16,0 0 18-16,41-11 11 15,-37 10-18-15,-4 1-5 16,5 0-31-16,-1 0-25 15,3 10 5-15,2 4-2 16,0-1 5-16,-3-1-5 16,-1-7 0-16,0-3-2 15,-3-2-1-15,0 0 13 16,0 0 2-16,3-4 44 16,-1-14-5-16,2-6-51 15,2-3 2-15,-4 1-3 0,-2-2-4 16,-2 7-7-1,0 2 4-15,0 9 2 0,0 7-14 16,-4 3 5-16,-12 0 10 16,-4 6 9-16,-4 18-3 15,-3 8-5-15,2 8 4 16,1 6 4-16,5 0-5 16,6 0 2-16,7-4-3 15,4-9-3-15,2-8 0 16,0-9 0-16,0-10-10 15,2-6 10-15,15 0 7 16,6-25 22-16,4-14-29 16,-1-2-12-16,-3 2 2 15,-4 5 7-15,-3 10 3 0,-3 8 0 16,1 8-1-16,-1 4-5 16,3 4 4-16,-1 0 2 15,4 21 8-15,0 13 12 16,1 10 9-16,5-5-19 15,-4-6-3-15,-6-6-7 16,-1-13 7-16,-8-8-7 16,3-6-56-16,-1-10-26 15,6-27-91-15,4-12-467 16</inkml:trace>
  <inkml:trace contextRef="#ctx0" brushRef="#br0" timeOffset="88075.82">14073 11427 575 0,'0'0'263'0,"0"0"-65"0,0 0-120 16,0 0-38-16,0 0-40 15,0 0-1-15,0 67 1 16,0-15 34-16,0 0-4 16,0 2 3-16,0-6-13 15,0-5 11-15,-4-10-8 16,4-11-16-16,0-8 1 15,0-5-2-15,0-9-2 16,0 0 1-16,0 0 8 16,0 0 5-16,10-19-7 0,13-7-3 15,10-2-2-15,2 2-6 16,3 7-3-16,-2 9-3 16,-5 7-7-1,-11 3 6-15,-9 10 4 0,-11 20-8 16,0 7 11-16,-4-2 1 15,-23 0 1-15,-2-5 1 16,0-6-1-16,0-6 7 16,0-9-1-16,5-6-1 15,1-3-4-15,3 0 4 16,5-16-7-16,11-10-15 16,4-2-77-16,4-2-131 15,25-2-229-15</inkml:trace>
  <inkml:trace contextRef="#ctx0" brushRef="#br0" timeOffset="88368.85">14553 11401 507 0,'0'0'180'0,"0"0"-16"15,0 0-35-15,0 0-38 16,0 0-12-16,0 0-13 15,-8-80-48-15,8 80-6 16,0 0 0-16,0 0-11 0,0 26-1 16,0 23 0-16,0 17 33 15,0 8 7-15,0 0-27 16,0-4-4-16,0-7 0 16,-3-12-5-16,1-5 0 15,0-9-4-15,-2-10-2 16,4-13-79-16,0-14-110 15,0 0-235-15,13-35-148 16</inkml:trace>
  <inkml:trace contextRef="#ctx0" brushRef="#br0" timeOffset="88737.65">14681 11676 630 0,'0'0'255'16,"0"0"-115"-16,0 0-31 15,0 0-29-15,0 0-39 16,0 0-13-16,109-4-14 0,-95 8-6 15,-6-1-3-15,1-3-4 16,-3 0 9-16,4 0-5 16,1-3-2-16,1-17 6 15,-2-1-9-15,-1-6-12 16,-7 1-16-16,-2-1-5 16,0 6 15-16,0 5-11 15,-2 4 6-15,-11 8-8 16,-5 4-17-16,-3 0 48 15,-2 20 8-15,-2 10-3 16,0 4 9-16,5 6 44 16,5 6-23-16,6 4 6 0,7 7-3 15,2-3-4 1,9-4-10-16,24-8-5 0,5-12-8 16,5-12-2-16,5-15 2 15,-1-3-10-15,4-23-1 16,-4-17-63-16,3-6-160 15,-6-4-151-15</inkml:trace>
  <inkml:trace contextRef="#ctx0" brushRef="#br0" timeOffset="89404.83">15396 11680 212 0,'0'0'340'0,"0"0"-213"15,0 0 39-15,0 0 16 0,0 0-146 16,0 0-12-16,-9-65 14 16,9 54-7-16,0 3 10 15,0 6-1-15,0 2-9 16,0 0-16-16,0 0-15 16,0 0-16-16,0 20 12 15,0 10 4-15,-4 8 2 16,-2 5 1-16,-2-3 7 15,2 0 9-15,1-6-2 16,5-6-16-16,0-10 9 16,0-8-9-16,0-10-1 15,0 0 0-15,11-10 11 0,12-18 8 16,4-8-13-16,2-5-4 16,-2 0-2-16,-3 0-14 15,-2 10-3-15,-4 4 17 16,-3 13 0-16,-3 3 0 15,-6 11-8-15,1 0-1 16,-1 0-8-16,0 21 14 16,-2 5 3-16,0 6 5 15,-4-1 6-15,2-2 0 16,-2-3-2-16,3-5-7 16,-1-10-1-16,-2-4 0 15,2-5 4-15,0-2-5 16,0 0 14-16,8-9-4 0,3-16-10 15,7-14-9-15,0-1-11 16,0 0-10-16,0 0 7 16,-5 6 23-16,4 9 1 15,-6 8-1-15,-2 8 8 16,0 9 16-16,0 0-11 16,5 17-13-16,1 19 20 15,-3 6 10-15,1 2-11 16,-3-5-12-16,-1-12-6 15,-3-7 3-15,0-12-3 16,-2-8-1-16,1 0-9 16,2-11-21-16,-2-24-106 0,-3-13-308 15</inkml:trace>
  <inkml:trace contextRef="#ctx0" brushRef="#br0" timeOffset="89647.81">15911 11143 494 0,'0'0'329'0,"0"0"-247"16,0 0-29-16,0 0-6 15,0 0-7-15,0 0-1 16,23 106-10-16,8-102-13 16,-4-4-1-16,-10 0-6 15,-7 0 2-15,-8-10 5 0,-2 2 1 16,0-1-17-16,-21 6-11 15,-8 3-37-15,-6 0-17 16,-1 0-10-16,1 0-60 16,6 0-179-16</inkml:trace>
  <inkml:trace contextRef="#ctx0" brushRef="#br0" timeOffset="90753.92">16636 11393 185 0,'0'0'28'0,"0"0"8"0,0 0 16 15,0 0 25-15,0 0 77 16,0 0 32-16,51-142-44 16,-51 131-33-16,0 6 7 15,0 3-35-15,0 2-41 16,0 0-40-16,-9 6-25 16,-6 22 25-16,-10 12 7 15,-2 13-1-15,0 5-5 16,0 4 9-16,6 1 14 15,5-5-12-15,9-7-10 16,7-5-2-16,0-9 0 16,23-14 9-16,12-10-7 0,7-13 8 15,5-6 12-15,0-33-8 16,-2-7-14 0,-12-8-13-16,-10-4-8 0,-8-4-5 15,-13 2 16-15,-2 2 6 16,0 9-4-16,-15 11 7 15,-8 16 2-15,5 10 12 16,-4 12 1-16,4 0-2 16,-2 8 1-16,3 21-1 15,3 9-7-15,5 3-3 16,9 6 0-16,0-5-1 16,2-6-1-16,27-8 0 15,11-9 0-15,5-10 1 0,1-9 20 16,2 0-6-16,-6-4-12 15,-2-22-2-15,2-8-1 16,-2-6-28-16,1-2-9 16,-8 3 11-16,-6 10 17 15,-10 11 9-15,-7 7 0 16,-6 9 2-16,-4 2 3 16,0 0-1-16,0 0 6 15,3 4-9-15,-3 19 4 16,0 3 34-16,0 0-14 15,0-2-14-15,4-4-6 16,-2-4-2-16,0-9 1 16,0 0-4-16,-2-7 3 15,0 0 2-15,0 0 3 0,2 0 2 16,-2-4 3-16,8-18-13 16,-4-2-13-16,-4-5-1 15,0 5 12-15,0 9-1 16,0 4-1-16,0 7-5 15,0 2-3-15,-4 2-1 16,-10 0 13-16,-1 23 8 16,-3 10 4-16,2 11 7 15,5 4 7-15,9 1 9 16,2-3-11-16,6-5-13 16,30-12-5-16,13-7 30 15,5-12-24-15,6-10 2 16,-4 0-8-16,-3-11-6 0,-8-20-38 15,-10-8-50-15,-8-12-65 16,-4-5-354-16</inkml:trace>
  <inkml:trace contextRef="#ctx0" brushRef="#br0" timeOffset="91331.38">17545 11239 497 0,'0'0'287'15,"0"0"-81"-15,0 0-43 0,0 0-85 16,0 0-23-16,0 0-27 16,-18-62-11-16,18 62-5 15,0 0-3-15,0 0-9 16,0 17-5-16,-4 20 5 16,1 17 18-16,-1 11 10 15,2 3-9-15,2-1-1 16,0-6 4-16,0-9-7 15,0-6-4-15,0-6-2 16,0-7-5-16,6-10-3 16,3-7-2-16,7-9 2 0,7-7 3 15,8 0 12-15,4-23-9 16,5-9-7-16,-4-3-47 16,-5 2-27-16,-6-3-90 15,-14 0-344-15</inkml:trace>
  <inkml:trace contextRef="#ctx0" brushRef="#br0" timeOffset="91476.18">17452 11476 525 0,'0'0'357'0,"0"0"-140"16,0 0-72-16,0 0-66 16,0 0-79-16,0 0-12 15,80-71-3-15,-40 52-87 16,4-3-143-16,1-7-162 0</inkml:trace>
  <inkml:trace contextRef="#ctx0" brushRef="#br0" timeOffset="91689.15">17909 10906 784 0,'0'0'185'15,"0"0"-59"-15,0 0-57 16,0 0-58-16,0 0-11 15,0 0-8-15,-5 3 4 16,5 32 4-16,0 11 11 16,0 11-9-16,0 1 5 0,0 2-7 15,0-2-89-15,0-4-96 16,5-8-132-16,3-8-136 16</inkml:trace>
  <inkml:trace contextRef="#ctx0" brushRef="#br0" timeOffset="92305.81">18116 11333 463 0,'0'0'355'0,"0"0"-222"16,0 0-57-16,0 0 8 15,0 0-32-15,0 0-27 0,0-10 0 16,4 2-8-1,7-2 15-15,5-2-18 0,-3 4-13 16,3 2-1-16,-3 6-5 16,3 0-1-16,-5 10-21 15,0 15 22-15,-6 4 5 16,-5 7 0-16,0 1 0 16,0-2 0-16,-18-1 0 15,-9-2 5-15,-4-3 15 16,-2 0 10-16,4-3 6 15,8-6-16-15,10-8-12 16,11-7-7-16,0-5-1 0,21 0 13 16,21-8 5-1,16-12-18-15,2-1-30 0,-6-2-58 16,-8 3-69-16,-3 0-7 16,-10 2-10-16,-8 4 151 15,-12 2 23-15,-7 6 86 16,-3 2 53-16,-3 4-29 15,0 0-50-15,0 0-27 16,0 0-30-16,0 8 1 16,0 16-4-16,-3 4 15 15,3 0 2-15,0-2-12 16,0-4 9-16,23-4-10 16,8-9 12-16,7-9 23 15,7 0-18-15,-1-25-2 16,1-16-10-16,-14-8 1 0,-11 0 0 15,-13 1-10 1,-7 11 7-16,-3 9 34 0,-23 13-22 16,-10 11-19-16,-6 4 0 15,-6 22-7-15,-2 27-74 16,-6 6-144-16,-4 2-273 16</inkml:trace>
  <inkml:trace contextRef="#ctx0" brushRef="#br0" timeOffset="93019.29">1418 14436 19 0,'0'0'0'16</inkml:trace>
  <inkml:trace contextRef="#ctx0" brushRef="#br0" timeOffset="93709.36">514 14485 437 0,'0'0'173'0,"0"0"-79"16,0 0-24-16,0 0 3 16,0 0-4-16,0 0-40 15,-31-3-29-15,54 3-28 0,25 0 28 16,31 0 98-1,35 0-39-15,15 0-39 0,6-4-5 16,-5 2-10-16,-19-8-2 16,-17-1-2-16,-16 0-2 15,-22-6-20-15,-21 3 8 16,-16-2 9-16,-19 1 0 16,0 0-1-16,-4 3-14 15,-19-1 19-15,-4 3 29 16,-2 1-12-16,4 2-9 15,3 0 0-15,7 2-2 16,1-2 1-16,5-1 5 16,0 3 4-16,2 0 6 15,0 1-5-15,1-1 0 0,4 5-2 16,2 0-6-16,0 0-9 16,0 0-4-16,0-3-3 15,6 3-22-15,15 0 27 16,-1 0 2-16,-1 0 5 15,-7 0-5-15,-7 3-2 16,-5 11-3-16,0 9-4 16,0 9 8-16,-14 12 1 15,-11 9 21-15,-1 1-3 16,6-1-9-16,6-4-5 16,14-8-4-16,0-6-86 15,31-21-219-15,20-12-442 16</inkml:trace>
  <inkml:trace contextRef="#ctx0" brushRef="#br0" timeOffset="122228.09">2799 14026 372 0,'0'0'56'15,"-13"0"-50"-15,-3 17 13 16,1 1 2-16,-3-3-4 15,-3 5 18-15,-5 3-12 0,-5-1 15 16,0-2 18-16,0-4 2 16,4-2-14-16,0-5 2 15,5-2-17-15,3-5-3 16,9-2 1-16,5 0 30 16,5-9 44-16,0-26-47 15,15-8-54-15,20-4-1 16,2-3 1-16,1 5 45 15,2 6-41-15,-2 10 6 16,-12 7-3-16,-3 8-5 16,-11 2-1-16,-6 4 1 15,-4 3-2-15,0-2 5 16,-2 0 17-16,0 2 19 16,0 1-5-16,0 1-27 15,0-2-3-15,0 5 9 0,0 0-9 16,0 0-6-16,0 0-18 15,0 0-6-15,-2 8 20 16,-6 15 4-16,-2 9 1 16,-3 15 1-16,4 12 0 15,-4 13 4-15,-3 4-3 16,3 8-1-16,-3 4-1 16,0-6-1-16,1-5 6 15,-5-11 0-15,-1-16-5 16,2-12 4-16,-1-10 2 15,1-16-2-15,0-6-5 16,-4-6 29-16,1-4 17 0,0-15-17 16,0-6-8-16,6 1-13 15,5 8 0-15,4 6-4 16,3 4-3-16,4 6-1 16,0 0-6-16,0 0-15 15,0 6-60-15,22 16-35 16,9 0-36-16,8-12-375 15</inkml:trace>
  <inkml:trace contextRef="#ctx0" brushRef="#br0" timeOffset="124132.18">3262 14275 620 0,'0'0'168'0,"0"0"4"16,0 0-78-16,0 0-11 0,0 0 3 16,0 0-44-1,46-134-15-15,-44 134-13 0,-2 0-14 16,0 0-9-16,2 0-10 15,0 0 3-15,2 10 9 16,4 4 7-16,-6-2 4 16,2 0-2-16,-4-1 2 15,2-2-3-15,-2-1 1 16,0-6 7-16,0 0-5 16,3-2-2-16,-3 0 4 15,0 0-1-15,2 0 0 16,-2 0 4-16,2 0-7 0,-2 0 3 15,0-9-5 1,0-8-1-16,0-1-8 0,0 4 8 16,0 2 0-16,0 2 1 15,0 6-3-15,0 1-3 16,0 2 3-16,0 1-19 16,-2 0 5-16,-7 0-1 15,-7 4 5-15,-1 18 13 16,-6 6 6-16,1 6-5 15,4 10 3-15,7 2-4 16,4 8 0-16,7 1 4 16,0 1 3-16,0-15-5 15,5-6-2-15,17-12-5 16,7-18-6-16,9-5-7 16,11-5 18-16,9-32 43 15,7-11-20-15,-3-10-14 16,0 0-9-16,-6-5-58 0,-7 5 6 15,-4 12 44-15,-10 7 8 16,-6 13 3-16,-8 11 0 16,-6 8-3-16,-4 7-5 15,-2 0-19-15,0 13-16 16,-3 13 24-16,3 2 16 16,-4 4 10-16,-3 0 5 15,1-4 0-15,-3-3-1 16,0-6-5-16,0-5 2 15,0-8-4-15,0-2 0 0,0-4-2 16,0 0 6 0,0 0 4-16,0-5 7 0,0-21-3 15,-3-6-19-15,-4-1 0 16,1-1 0-16,-1 4 2 16,1 4 0-16,-3 6 1 15,2 4 2-15,0 6 2 16,1 5 11-16,-3 5-18 15,-5 0-16-15,-3 0 6 16,-8 23 8-16,-2 7 1 16,-2 10 1-16,4 2 3 15,5 2-3-15,3 4 2 16,5-8 0-16,6 1-1 16,6-5-1-16,0-8-1 15,0-6-5-15,2-6 5 0,10-10-3 16,7-6-14-16,8-6 18 15,6-29-17-15,4-11 17 16,-2-5-44-16,-6 0-8 16,-5 1 47-16,-4 8 2 15,-9 14 3-15,-1 4 0 16,-6 11 2-16,-4 10 3 16,0 3-5-16,0 0-43 15,0 18 3-15,0 13 40 16,0 10 12-16,0 3 15 15,-2 0-3-15,2-4-6 16,0-10 1-16,0-5 7 0,0-9-17 16,0-11 0-16,4-5-7 15,5 0 11-15,0 0-3 16,6-17 36-16,6-10-30 16,-2 0-3-16,6-4-13 15,0 4-2-15,-3 1 2 16,3-1 2-16,-4 8 0 15,-2 7-2-15,-2 7 0 16,-3 5-3-16,-1 0-15 16,1 5-15-16,-1 18 14 15,-1 7 13-15,-4 2 6 16,-4 2 4-16,-4 2 3 16,0-10-3-16,0-3 0 15,0-9 1-15,0-7-1 16,0-5 3-16,0-2 0 0,0 0 3 15,0 0 0-15,-4 0 20 16,4-21-21-16,0-7-9 16,0-11-46-16,11 1 7 15,9 7 35-15,3 7 1 16,-6 4 0-16,6 11 3 16,-5-1-8-16,-1 8 6 15,-1 0-10-15,1 2 12 16,0 0 0-16,-2 0 2 15,-1 14-2-15,-1 4-10 0,0 8 10 16,-2 0 3 0,-2-2 14-16,-2 2-3 0,0-8-5 15,-3-8 1 1,-2-3-2-16,3-1-1 0,-1-6 6 16,2 0 35-16,10-13 20 15,9-15-12-15,4-16-38 16,7-3-14-16,-5 1-4 15,0-3-41-15,-6 13-77 16,-8 5-148-16,-12 11-465 16</inkml:trace>
  <inkml:trace contextRef="#ctx0" brushRef="#br0" timeOffset="126218.78">5227 14185 338 0,'0'0'182'15,"0"0"-66"-15,0 0-20 16,0 0 15-16,0 0-1 16,0 0-33-16,0-38-8 15,0 33-7-15,0 5 7 16,0 0-18-16,0 0-37 15,0 0-14-15,0 0-17 0,-9 7 17 16,-5 10 3 0,3 6 1-16,5 5-1 0,4 2 4 15,2 2 1-15,0-2-6 16,6-2-2-16,12-10 0 16,-2-9-6-16,2-8 6 15,-1-1-8-15,1-1 8 16,3-26 17-16,-4-13-17 15,-1-4-52-15,-3-6-32 16,-9 1 8-16,-4 0 31 16,0 10 18-16,0 11 27 15,-2 12 17-15,-9 10 14 16,0 6 11-16,-2 0-30 0,-4 9-9 16,-2 18-1-1,-1 10 0-15,2 3-1 0,5-1 11 16,6-2-6-16,7-3 3 15,0-12-9-15,0-4 1 16,0-8 0-16,7-6 3 16,3-4-4-16,9 0-3 15,5-2 3-15,12-24 25 16,6-8-25-16,3-6-73 16,-3 3 3-16,-4 5-24 15,-6 11 72-15,-7 3 22 16,-6 10-2-16,-3 6-7 15,-3 2 2-15,-2 0 7 16,-2 11 7-16,-2 12 2 0,-5 7-7 16,-2 1 36-16,0 4-5 15,0-5-16-15,0-5 3 16,-2-4 7-16,-3-11-13 16,3-2-4-16,2-8-1 15,0 0 2-15,0 0 8 16,0 0 17-16,0-18-29 15,0-12-7-15,15-2-38 16,10-2 36-16,4 5-18 16,-2 6 20-16,0 5 4 15,-8 8-1-15,-1 3 7 16,-5 7-8-16,-1 0 14 16,1 0 6-16,-1 0 15 15,-4 11-1-15,3 9-13 16,-1 7-9-16,-6 2 2 0,3 0 2 15,-1-6-7-15,1-7-6 16,2-6 1-16,4-10-5 16,3 0 2-16,6-3 14 15,2-32 8-15,5-8-16 16,0-8-9-16,-2-5-6 16,-2-1-11-16,-8-2-7 15,-3 0-8-15,-7 3 16 16,-7 5 0-16,0 7 16 15,0 11 2-15,0 8 26 16,0 8-2-16,0 8-4 16,0 5-18-16,0 4-4 0,0 0-17 15,-2 0 0-15,-3 0 6 16,1 14 11-16,-6 7 6 16,2 3-6-16,-3 4 3 15,-1 5-3-15,-1 6 2 16,-1 3-2-16,-1 7 5 15,-1 6-1-15,-1 7 2 16,1 1-5-16,5-3 3 16,2-4 2-16,7-10-6 15,2-13 0-15,0-13 0 16,7-15-11-16,12-5 11 16,6-4 2-16,4-22-2 15,0-6-5-15,-7-3-29 0,-4 0-42 16,-4-1-16-16,-2 5 2 15,-2 8 46-15,-1 7 44 16,-5 7 0-16,-2 8 14 16,-2 1 13-16,0 0-27 15,0 12-40-15,2 16 40 16,8 4 20-16,-1 0-11 16,1-6 7-16,9-5-5 15,-2-10-7-15,3-5 5 16,5-6 6-16,-6 0 4 15,4 0-1-15,2-22-2 16,-3-8-6-16,0-5-10 0,-2 0-22 16,-4-1 21-16,-3 2 2 15,-2 5 4-15,-1 5 5 16,-4 8 40-16,-4 10 12 16,0 1-17-16,-2 5-18 15,0 0-27-15,3 0-3 16,-3 18-15-16,2 15 18 15,-2 20 12-15,0 13 4 16,0 12-4-16,0 8 1 16,-2 5-3-16,-5 3-4 15,-4-8-1-15,0-3-3 16,0-6-1-16,0-11 8 16,-1-13-2-16,1-15-2 15,2-18 0-15,0-8-2 16,7-10-1-16,-2-2-1 0,-3 0 5 15,-9-25 44-15,-3-17-29 16,-2-20-15-16,3-8-1 16,12-4-4-16,6-4-1 15,0-4-6-15,24-7-7 16,14 3-23-16,7 6 4 16,-1 9-23-16,-2 18-40 15,-3 13-47-15,-10 9-131 16,-10 14-369-16</inkml:trace>
  <inkml:trace contextRef="#ctx0" brushRef="#br0" timeOffset="126886.09">7262 14008 342 0,'0'0'288'0,"0"0"-79"16,0 0-99-16,0 0-39 15,0 0-28-15,0 0-29 16,0 0 3-16,118-102-5 0,-91 74-8 16,-2-4-2-16,-8-4 6 15,-1 2-1-15,-7 0 2 16,-5 4 1-16,-4 4 37 16,0 3 13-16,0 10 0 15,0 4-17-15,0 8-15 16,0 1-7-16,0 0-21 15,0 1-5-15,0 33-12 16,-7 21 17-16,-8 23 3 16,-1 18 7-16,1 8 3 15,1 15-2-15,1 7-6 16,-1 4 3-16,1 3-7 16,0-4 1-16,2-8-2 0,2-18 0 15,3-27 0 1,3-33 1-16,0-20-1 0,3-23-32 15,0-8-12-15,0-33-20 16,0-24-338-16,0-13-423 16</inkml:trace>
  <inkml:trace contextRef="#ctx0" brushRef="#br0" timeOffset="128100.56">7413 14108 232 0,'0'0'524'0,"0"0"-360"15,0 0-17-15,0 0-71 0,0 0-52 16,0 0-21-16,135-158-3 16,-98 154-1-16,-5 4 0 15,-8 0 1-15,-11 12-8 16,-4 9-4-16,-9 2-11 16,0 0 6-16,0 2 17 15,-22 0 0-15,-7 1 9 16,-4-8 11-16,2-4-2 15,4-6 0-15,4-4-4 16,10-4 14-16,6 0 41 16,3 0 1-16,1 0-30 15,3 0-5-15,0 0-1 16,0 0-8-16,0 0-9 0,0 0-11 16,0 0-6-1,0 0-6-15,0 0-4 0,0 0-3 16,7 4 10-16,9 1 3 15,1-5 0-15,8 0 6 16,2 0 6-16,2-13 1 16,2-9-13-16,-2-8-32 15,0-2-11-15,0-4-30 16,-4-9-25-16,-3 3 9 16,-4 4 57-16,-4 6 32 15,-8 8 3-15,-2 9 7 16,-4 6 32-16,0 7 2 15,0 2-38-15,0 0-6 16,0 2-31-16,-6 22 31 0,-6 8 8 16,4 5-6-16,1 4 2 15,5 1 6-15,2-1 11 16,0-8-1-16,0-6-11 16,15-7-9-16,3-11 2 15,3-4-1-15,0-5 9 16,2 0 11-16,4-26-21 15,4-11-16-15,2-2-43 16,0-6-15-16,-1 6 23 16,-3 2 40-16,-7 7 11 15,-5 7 4-15,-3 9 3 16,-5 9 4-16,0 5-11 16,0 0 3-16,2 10-3 0,0 12 29 15,-4-3-3 1,2 7-15-16,-3-5 7 0,-3-3-1 15,-1-8-5-15,-2-4-7 16,0-3-2-16,0-3-2 16,0 0 0-16,0 0 14 15,0-3-2-15,0-15-13 16,0-6-76-16,-5-2 16 16,-5 1 51-16,-4 2 9 15,7 3 0-15,1 6 3 16,-1 5 3-16,5 4 49 15,0 3-14-15,0 2-23 0,-4 0-18 16,-2 10-23-16,-5 19 23 16,-3 8 11-16,3 7 1 15,1 2 2-15,12 3-8 16,0-5 13-16,0-5-12 16,8-10 1-16,9-12-8 15,3-5-7-15,7-12 7 16,4 0 23-16,7-13-6 15,0-23 3-15,1-8-20 16,-2-15-7-16,-4-2-38 16,-6-6 11-16,-8 1 5 15,-5 2 29-15,-3 6 0 16,-6 10 2-16,-1 14 27 16,1 12 9-16,-3 9 1 15,-2 13 5-15,0-3-39 0,0 3-5 16,0 0-14-16,2 9-2 15,-2 25 3-15,0 16 13 16,0 12 27-16,0 7-7 16,0 5-7-16,-7 1-6 15,-4-3-3-15,3-8 7 16,-1-14-10-16,4-14-1 16,0-14 3-16,3-12-3 15,2-10-36-15,-2 0-26 16,2-25-92-16,0-14-494 15</inkml:trace>
  <inkml:trace contextRef="#ctx0" brushRef="#br0" timeOffset="128392.06">8435 13770 826 0,'0'0'187'0,"0"0"-84"16,0 0-91-16,0 0-12 15,0 0-6-15,0 0-1 16,140-4-9-16,-135 28 1 15,-5-2-18-15,0 3 33 16,-18-4 3-16,-9 4 7 16,-7 1-9-16,1-5 7 15,2-3-3-15,8-4-5 16,13-9 3-16,5-4 2 16,5-1 86-16,0 0-4 0,18 4-63 15,20 8 9 1,11 6-21-16,11 9-2 0,0-6-7 15,-8 0 7-15,-17-9-10 16,-20-12-48-16,-15 0-230 16,0-22-99-16</inkml:trace>
  <inkml:trace contextRef="#ctx0" brushRef="#br0" timeOffset="128561.38">8109 13389 1161 0,'0'0'49'15,"0"0"-49"-15,0 0 0 16,0 0-22-16,0 0-351 16</inkml:trace>
  <inkml:trace contextRef="#ctx0" brushRef="#br0" timeOffset="129809.74">9257 13979 507 0,'0'0'213'0,"0"0"-168"15,0 0-24-15,0 0 20 16,0 0 3-16,0 0 13 16,9 1 19-16,-3-1 2 15,4-12-22-15,3-6-37 16,1-8-9-16,-3-2-8 16,-3-4-2-16,-3 0-22 15,0 2-9-15,-5 4 17 16,2 9 14-16,-2 5 3 15,0 7 4-15,0 5 2 0,0 0-4 16,0 0-5-16,0 0-30 16,0 17 30-16,-2 15 10 15,-8 5 6-15,4 6 2 16,1-5-4-16,5 3-1 16,0-4-3-16,0-8 1 15,0-2-5-15,0-9-2 16,5-13-4-16,9-2-8 15,1-3 8-15,5-5 5 16,0-21-5-16,-2-8-34 16,0-6-28-16,-3-2-8 15,-4-2 15-15,1 3 32 16,-6 9 23-16,-2 11 8 0,-1 9 12 16,-1 6 40-16,-2 6-1 15,2 0-59-15,5 4-9 16,0 19 9-16,4 9 26 15,0 1-9-15,2-3-14 16,2-6 9-16,2-7-5 16,-1-7-5-16,1-8 2 15,1-2 2-15,-1 0 2 16,2-11-8-16,1-21-25 16,-1-10-73-16,4-9-2 15,-3 0 48-15,-2-2 26 16,4-1 26-16,-1 4 24 15,0 2 52-15,2 7 3 16,-9 14 3-16,-4 8 7 0,-7 10-20 16,-1 6-23-16,-2 3-15 15,0 0-31-15,2 15-5 16,-2 23 5-16,0 16 30 16,0 13-11-16,0 10-10 15,0 13 0-15,-4 15-4 16,-15 10 0-16,0 8-2 15,-6 4 2-15,-2-5-5 16,5-11 1-16,5-18-1 16,3-26 1-16,9-30-1 15,5-20 0-15,0-17-20 16,0-28-25-16,14-24-107 16,1-18-333-16</inkml:trace>
  <inkml:trace contextRef="#ctx0" brushRef="#br0" timeOffset="130067.64">9893 13788 825 0,'0'0'201'16,"0"0"-91"-16,0 0-48 16,0 0-61-16,0 0 4 15,0 0-5-15,89-46 14 16,-72 46-13-16,-7 5-1 15,-4 14-1-15,-6-1-27 0,0 6 28 16,-4 2 15-16,-19 4 8 16,-4-4-14-16,-2-2-3 15,-2-2-6-15,2-5-1 16,2-8-105-16,10-9-99 16,15-5-141-16</inkml:trace>
  <inkml:trace contextRef="#ctx0" brushRef="#br0" timeOffset="132449.82">10846 13766 356 0,'0'0'252'0,"0"0"-139"16,0 0-62-16,0 0-34 0,0 0-9 15,0 0 19 1,27 0-10-16,-27 0 2 0,0 0 2 15,0 0 23-15,0 0 26 16,0 0 17-16,0 0-7 16,0-4-47-16,-6-8-25 15,-10-5-4-15,0 5-2 16,-2-1-2-16,3 1-1 16,1 3 0-16,1 9 2 15,0 0 11-15,-3 0 2 16,-2 11-13-16,-1 17 0 15,0 5-1-15,6 10 3 0,7-1 0 16,3 0-2 0,3-2 0-16,0-4 7 0,5-9-8 15,10-12-7-15,8-11 7 16,1-4 4-16,5-11 24 16,3-29-9-16,-5-17-15 15,-2-9-4-15,-2-9-13 16,-3 2 5-16,-2 2 7 15,0 3 0-15,-5 10 1 16,-1 8-1-16,-6 10 1 16,-2 10 1-16,-1 12 2 15,-3 6-3-15,0 7 0 16,0 4-3-16,0 1 3 16,0 0-27-16,-5 4-15 15,-10 17 42-15,-5 8 9 0,-1 5-3 16,2 2 4-16,3 4 2 15,1 6 5-15,1 8 0 16,5 4-3-16,3 3 5 16,4-5-4-16,2-3-8 15,0-10-2-15,6-7-5 16,11-14-1-16,6-7 1 16,4-15 8-16,2 0-1 15,4-2 9-15,3-28-5 16,-1-5-11-16,-2-9-35 15,-1-2 1-15,-6 4 9 16,-3 4 24-16,-3 6 1 0,-2 11 1 16,-2 8-1-16,-3 4-9 15,1 9 9-15,-4 0 3 16,1 0 0-16,1 17-1 16,-3 9 1-16,-5 3 5 15,0 5 7-15,-2-2-3 16,4-3 0-16,-4-9-6 15,0-8-4-15,0-6 2 16,0-6-1-16,-2 0 6 16,0 0 4-16,2 0-3 15,1-14 12-15,-1-13-17 16,0-7-5-16,-2 1-21 16,0-6 4-16,0 6 12 0,0 5 1 15,0 11 3-15,0 8 1 16,-7 9-8-1,-1 0-10-15,-10 5 6 0,-3 28 7 16,0 9 4-16,-4 10 1 16,2 2 0-16,4 0 2 15,3-11-6-15,9-10 4 16,7-13 0-16,0-8-1 16,0-7-8-16,0-5-5 15,13 0 4-15,6-12-12 16,5-20-30-16,5-13-97 15,-3 1 58-15,-1 3 91 0,-5 9 0 16,-5 11 33-16,-5 7 12 16,-6 7 43-16,-2 7-37 15,1 0-51-15,3 21 9 16,1 12-4-16,2 4 29 16,0-5-15-16,2-4-8 15,0-10-1-15,0-9-5 16,3-9 0-16,-1 0 12 15,3 0 5-15,1-25-7 16,6-15-6-16,-1-11-9 16,2-2-25-16,-1-7 1 15,-5 3-6-15,-5 1 2 16,1 3 23-16,-3-2 5 16,-1 6 0-16,2 8 1 15,-3 12 28-15,-7 12-3 0,0 8 0 16,-2 8 0-16,0 1-26 15,0 0-19-15,0 0-18 16,0 22 35-16,-11 6 2 16,3 2 6-16,-8 2 2 15,3 8-3-15,1 4 5 16,-3 10 1-16,1 5 2 16,3 3 0-16,-1 6-7 15,6-10-1-15,6-5 3 16,0-10-6-16,0-11 0 15,12-12-2-15,11-8 0 16,8-12 4-16,6 0 13 0,-6-8-8 16,2-19-9-16,-3-4-18 15,-1-5 3-15,0-4 15 16,-3 4-1-16,2-4-1 16,-3 5 2-16,-2 12-1 15,-5 9-12-15,-5 6 8 16,-4 5-11-16,-5 3 13 15,1 0-6-15,-3 3 0 16,-2 13 0-16,0 2 9 16,0 6 5-16,0 0 0 15,0 0-3-15,0-4 3 16,0-6-4-16,0-9 1 16,0-3 2-16,0-2 0 0,0 0 10 15,0 0 6 1,0-7-9-16,0-13-11 0,0-6-31 15,0 0 7-15,0-4 6 16,0 4 8-16,0 6 10 16,-4 4 1-16,-1 9 0 15,0 7 15-15,-5 0-12 16,-4 9-3-16,-4 18-2 16,-2 13 1-16,1 4 0 15,5 3 0-15,3-4 1 16,7-4-1-16,4-11 0 15,0-6-3-15,0-7-16 0,15-12-13 16,7-3 32 0,3-10 20-16,2-26-20 0,-3-6-16 15,-2 0-69-15,-2 2-44 16,-2 6 5-16,-4 6 69 16,-6 10 55-16,-1 6 1 15,-3 5 46-15,1 7 39 16,4 0-48-16,0 7-22 15,5 23 64-15,3 12-29 16,1 2 1-16,5-5-30 16,-2-8 3-16,0-13-19 15,-6-9-4-15,1-9 4 16,-1 0 5-16,-3-27-11 16,-4-9-50-16,-6-10-222 15,-2-7-239-15</inkml:trace>
  <inkml:trace contextRef="#ctx0" brushRef="#br0" timeOffset="132649.16">11762 13437 687 0,'0'0'239'16,"0"0"-131"-16,0 0-82 15,0 0-22-15,0 0 42 16,0 0 41-16,137 4-49 15,-84-22-29-15,-11-1-7 16,-6-2-2-16,-11 1-77 0,-7 0-144 16,-9-2-426-16</inkml:trace>
  <inkml:trace contextRef="#ctx0" brushRef="#br0" timeOffset="134720.28">10751 13971 9 0,'0'0'0'16</inkml:trace>
  <inkml:trace contextRef="#ctx0" brushRef="#br0" timeOffset="135540.18">10530 13914 143 0,'0'0'200'0,"0"0"-100"16,0 0-68-16,0 0-20 16,0 0 19-16,0 0 45 15,-8 0-4-15,5 0-9 16,0 0 12-16,3 0 11 15,0 0 13-15,0 0 0 0,0 0-15 16,0 0-31-16,0 0-17 16,0-2-17-16,8-1-16 15,15-6-1-15,18 4 5 16,17-4 0-16,15 1 4 16,21 4-2-16,13-4-4 15,12-2-4-15,5-6 5 16,3 1-2-16,-4-5 1 15,-5 3-4-15,-9 5 1 16,-15 2-2-16,-16 2 0 16,-14 2 3-16,-10 0-3 15,-7 2 1-15,-13 0-1 16,-8 1 0-16,-11 3 3 16,-4 0 3-16,-3 0 0 15,-2 0-3-15,-1 0 1 0,-3 0 1 16,0 0-1-16,-2 0-4 15,0 0-4-15,0 0 3 16,0 0-11-16,0 0-15 16,-21 3-43-16,-12 11-8 15,-13 0-117-15,-10-6-244 16</inkml:trace>
  <inkml:trace contextRef="#ctx0" brushRef="#br0" timeOffset="136187.07">10541 13730 32 0,'0'0'96'0,"0"0"-76"15,0 0-20-15,0 0 11 16,0 0 73-16,0 0 18 16,-140 36-2-16,130-35-17 15,6 2 1-15,4-3 12 16,0 0 26-16,0 0-15 16,0 0-51-16,0 0-10 0,4 0-32 15,17 0 11-15,12 0 6 16,17 0 6-16,21 0 4 15,20-4-20 1,21-12-5-16,19-1-7 0,10-2-3 16,8-6 0-16,-7 4-5 15,-10-1 4-15,-19 7-4 16,-19 6-1-16,-22 2 1 16,-16 1 2-16,-19 1-3 15,-10-3 3-15,-7 1 24 16,-6 1 23-16,-6 3-10 15,-3 1 0-15,-1-1-12 0,-4 3-6 16,0 0-8-16,3 0 2 16,-1 0-9-16,2 0-1 15,1-2 3-15,1 2-1 16,-1 0 0-16,-3 0-7 16,0 0 3-16,-2 0-1 15,0 0-1-15,0 0-4 16,0 0 0-16,0 0-4 15,0 0 4-15,0 0-2 16,0 0-4-16,0 0 0 16,0 0 8-16,0 0-4 15,0 0-32-15,0 0-58 16,0 7-91-16,0 2-87 16,0-5-393-16</inkml:trace>
  <inkml:trace contextRef="#ctx0" brushRef="#br0" timeOffset="139881.75">13072 13489 186 0,'0'0'165'16,"0"0"-38"-16,0 0-13 15,0 0-43-15,0 0 5 16,0 0-7-16,0 0-26 15,23-74 25-15,-23 70-5 16,0 4-11-16,0 0-3 16,0-2-7-16,0 2-6 15,0 0-18-15,0 0-9 0,0 0-9 16,0 0-12-16,0 0 6 16,0 0-2-16,0 0-5 15,0 0 13-15,0 0 3 16,0 0 9-16,0 0-12 15,-2 0 4-15,2 0 1 16,0 0-3-16,0 0-2 16,0 0 4-16,0 0 2 15,0 0-4-15,0 0 6 16,0 0 0-16,0 0 0 16,0 0-5-16,0 0 15 0,0 0-8 15,0 0 4-15,0 0-8 16,0 0-4-16,0 0 1 15,0 0 0-15,0 0-1 16,0 0-2-16,0 0 0 16,0 0-2-16,0 0-6 15,0 0 8-15,0 0-1 16,0 0-3-16,0 0 2 16,0 0 1-16,-2 0-12 15,2 0 10-15,0 0 1 16,0 0 2-16,0 0 2 15,0 0 4-15,0 0 11 0,0-5 9 16,0-16 9-16,4-11-24 16,6-7-9-16,-4-2 1 15,1-5 0-15,-3 0-2 16,-2 5-1-16,-2 9-4 16,0 15 4-16,0 6-3 15,0 8 2-15,0 3-8 16,0 0-2-16,0 9-11 15,0 28 8-15,-4 10 14 16,-9 14 0-16,1 7 10 16,-1 6 6-16,5 5 6 15,0 2-5-15,6-5-3 16,2-6-6-16,0-15-4 16,0-17 2-16,6-15-5 15,4-14-2-15,5-9-4 0,10-6 5 16,6-28 34-16,5-19-34 15,-5-9-11-15,0-10-9 16,-4-6-4-16,0-4-15 16,-7 0 6-16,-1 2 17 15,-9 9 15-15,-3 11 1 16,-5 16 4-16,0 18 8 16,-2 12 2-16,0 10 10 15,0 4-24-15,0 0-22 16,0 30-7-16,-6 16 29 15,-5 12 11-15,3 6 2 16,-2 6-1-16,1 0-1 16,-1 3-2-16,-3-1 0 15,0-6-3-15,0-11-5 0,4-16 4 16,5-15-4-16,4-13-1 16,0-11 6-16,0 0 9 15,0-12-4-15,17-15 5 16,8-6-11-16,1-3-5 15,6 1 0-15,-1 3 0 16,0 6 1-16,-4 6-1 16,-7 10 0-16,-7 5-3 15,-4 5-10-15,0 0 13 16,-2 5-11-16,-3 19 0 16,-2 10 11-16,-2 5 4 0,0 0-1 15,2-5 1-15,3-8-2 16,-1-12-1-16,1-5 1 15,0-9 0-15,3 0 3 16,8 0-4-16,4-13 18 16,5-6-9-16,1-11-4 15,-1-3-5-15,0-3-1 16,-8-4-13-16,1 2 4 16,-7 0 3-16,-4 3-2 15,-5 4 6-15,-2 7 2 16,0 10 1-16,0 4-1 15,0 8-9-15,0 2-12 0,-9 0 3 16,-6 0 12 0,-8 20-3-16,-1 10 9 0,1 4 0 15,6 7 0-15,3 0 1 16,8 3 13-16,6-4-6 16,0-3-3-16,29-11-5 15,8-8 0-15,6-16 7 16,-3-2 8-16,-9-2-12 15,-10-26-3-15,-15-7-124 16,-6-6-137-16,-14-3-485 16</inkml:trace>
  <inkml:trace contextRef="#ctx0" brushRef="#br0" timeOffset="140074.64">12839 13363 718 0,'0'0'276'16,"0"0"-151"-16,0 0-122 16,0 0 19-16,0 0 18 15,0 0-10-15,214 26-29 16,-164-26-1-16,-10-10-147 16,-11-2-120-16,-5-4-234 15</inkml:trace>
  <inkml:trace contextRef="#ctx0" brushRef="#br0" timeOffset="141180">14530 13659 524 0,'0'0'286'16,"0"0"-171"-16,0 0-37 15,0 0-52-15,0 0-3 16,0 0-2-16,68-168-9 16,-45 122-7-16,-6-4 3 15,-5-4-4-15,-6-7 3 16,-1 6 1-16,-3-2-4 15,-2 10 2-15,0 6-2 0,2 16 1 16,-2 10 6 0,0 9-1-16,0 4-10 0,0 2-2 15,0 0-2-15,0 0-10 16,-9 14 14-16,-9 22 3 16,-1 8 9-16,-4 12 8 15,5 11 14-15,3 0-8 16,3 6 4-16,6-3-5 15,6-2-18-15,0-6-3 16,0-8-4-16,14-11 0 16,1-15 0-16,1-10 0 15,-3-8 0-15,3-8 2 16,-3-2 11-16,7-4-4 16,4-27-9-16,3-8-34 15,-3-9-29-15,-1-3 15 0,-3 2 37 16,-5 3-2-16,2 11 13 15,-5 9 0-15,-5 10 2 16,-1 8 4-16,-2 6 8 16,-4 2-14-16,0 0-6 15,0 0-8-15,0 15 11 16,0 8 3-16,0 5 0 16,0 6 2-16,0 11 2 15,0 3 11-15,0 3 0 16,0-4 0-16,0-11-6 15,0-14 4-15,15-16-6 16,9-6 1-16,8-11 46 0,3-21-32 16,5-11-13-1,1-8-7-15,-4-1-2 0,-1 2-13 16,-7 2-13-16,-11 6 18 16,-5 6-3-16,-4 8 11 15,-4 8-1-15,-5 10-1 16,0 3 0-16,0 7-12 15,0 0-6-15,0 9 0 16,0 17 20-16,-8 4 5 16,4 4-5-16,2 0 0 15,2 2 0-15,0 1 0 16,0-6 13-16,2 0 8 16,0-8-14-16,-2-4 3 0,0-5 9 15,0-6 2-15,-8-3-16 16,-11 2-1-16,0-3 16 15,-1-3-16-15,5 4-2 16,3-5 2-16,7 0-2 16,5 0 1-16,0 0-3 15,3 0-38-15,26-14-114 16,8-9-200-16,6-1-156 16</inkml:trace>
  <inkml:trace contextRef="#ctx0" brushRef="#br0" timeOffset="141480.82">15481 13082 571 0,'0'0'248'15,"0"0"-108"-15,0 0-17 16,0 0-11-16,0 0-56 16,0 0-56-16,0-80-3 15,0 80-6-15,0 27 9 16,0 22 21-16,0 11 5 15,-4 14 6-15,-12 5-8 16,3-1 1-16,2-4-13 16,3-6-2-16,4-10-3 15,4-12-7-15,0-15 0 16,0-14-2-16,18-12 2 0,9-5 10 16,9-5 14-1,4-29-24-15,-1-6-20 0,-4-6-75 16,-16 2-145-16,-12-2-204 15</inkml:trace>
  <inkml:trace contextRef="#ctx0" brushRef="#br0" timeOffset="141647.74">15352 13346 785 0,'0'0'310'15,"0"0"-152"-15,0 0-118 16,0 0 2-16,0 0-23 0,0 0-11 15,183-67-8 1,-152 49-38-16,-16-4-82 16,-15-3-128-16,0 2-130 15</inkml:trace>
  <inkml:trace contextRef="#ctx0" brushRef="#br0" timeOffset="141789.65">14948 13064 248 0,'0'0'835'16,"0"0"-721"-16,0 0-114 16,0 0-9-16,0 0-11 15,0 0-140-15,147 69-380 16</inkml:trace>
  <inkml:trace contextRef="#ctx0" brushRef="#br0" timeOffset="142890.69">16544 13353 49 0,'0'0'188'15,"0"0"-35"-15,0 0 2 16,0 0-43-16,0 0 8 0,0 0 8 16,27-73-45-1,-27 73-17-15,0 0-30 0,-4 0-36 16,-14 22 13-16,-5 13 2 15,4 5-4-15,-2 1 0 16,8 3 18-16,6-7-16 16,7-5-7-16,0-6-6 15,3-8 1-15,14-8 3 16,8-10 6-16,4 0 1 16,0-19 28-16,-2-16-24 15,-6-3-15-15,-7 0-14 16,-7-4-5-16,-7 0-12 15,0 0 29-15,0 8 2 16,-17 5 1-16,0 14 17 0,-1 11 11 16,1 4-6-1,-3 2-18-15,-3 24-5 0,6 13-1 16,3 5 1-16,12 2-1 16,2-5-3-16,14-10-5 15,25-6 8-15,15-13 2 16,6-10 21-16,-4-2-22 15,-5-7-4-15,-8-20-10 16,-10-11-30-16,-4-6 22 16,-6-9 20-16,-6 2-4 15,-3-4 6-15,-5 6 3 16,-7 3 11-16,0 5 20 16,-2 12-1-16,0 12 5 0,0 11-7 15,0 6-12-15,0 0-19 16,0 14-23-16,0 33 3 15,0 14 20-15,-4 21 11 16,-15 11 8-16,4 8-6 16,-1 4 2-16,1 8 6 15,1-9-5-15,3-4 2 16,3-8 1-16,6-13-7 16,2-14-1-16,0-12-1 15,0-14-7-15,15-18 1 16,-1-9-1-16,3-6 0 15,5-6 2-15,5-4 13 0,2-22 4 16,-5-17-21-16,-10-4-1 16,-12-11-31-16,-2-4 2 15,0 7-1-15,-18 6 2 16,-4 10 16-16,-7 8 2 16,-2 11 7-16,-2 3-7 15,-4 5 5-15,11 3 1 16,8 8 3-16,12-6 2 15,3 7-1-15,3-5 1 16,0-3-1-16,0-8-62 16,11-9-368-16</inkml:trace>
  <inkml:trace contextRef="#ctx0" brushRef="#br0" timeOffset="144292.66">17645 13138 338 0,'0'0'137'0,"0"0"-137"15,0 0 6-15,0 0-6 16,0 0 37-16,0 0-13 15,12 60 36 1,-12-46 23-16,0 3 12 0,0-6-29 16,0 0-9-16,0-6-22 15,0-3-18-15,0-2 7 16,4 0 3-16,3-7 12 16,-1-19 5-16,1-15-30 15,-2-1-13-15,-3 1-1 16,-2 12 0-16,0 9 1 15,0 11-1-15,-2 9-8 0,-10 0 5 16,1 5 3-16,-5 22 0 16,3 11 2-16,-5 5 3 15,3 6 2-15,-1-1 20 16,5-3-6-16,7 3 0 16,4-3-4-16,0-6 2 15,4-7-13-15,21-13-5 16,2-9 4-16,4-10 10 15,2 0 3-15,-1-15 4 16,-1-14-22-16,0-9-7 16,-2-6-28-16,-2-2 2 15,0-1-1-15,-6 1-18 16,2 6 30-16,-5 8 20 16,-5 11 2-16,-4 9 1 15,-7 7 4-15,1 5-5 0,-3 0-4 16,0 2-18-16,0 22 22 15,0 8 0-15,0 6 18 16,0 1-9-16,0-2 2 16,0 4 7-16,0-3 2 15,0-8-5-15,0-9-5 16,13-9-7-16,0-9 10 16,5-3 10-16,2 0-9 15,2-29-14-15,5-4-40 16,-5-12-25-16,-1 3 11 15,-6 7 0-15,-3 3 21 16,-2 6 30-16,1 6 3 0,-1 8 6 16,-6 5 2-1,0 7 5-15,1 0-13 0,-1 2 4 16,3 18 0-16,0 11 46 16,-1 3-21-16,-1 3 2 15,3 3-2-15,2-3-19 16,1-7 6-16,2-9 2 15,1-7-4-15,1-7-1 16,1-7-6-16,-3 0 16 16,5-7-6-16,1-22-5 15,4-7-1-15,0-8-11 16,-1-7-26-16,-3 0-6 0,2-6-8 16,-3 5 11-16,-1 9 22 15,-3 12 7-15,-5 11 10 16,-7 13 8-16,-2 7 4 15,0 0-22-15,-2 7-20 16,-16 18 20-16,5 1 13 16,4 6-5-16,9-5-6 15,0-1-2-15,0 0 1 16,24-3-1-16,1 0 6 16,-1-3 2-16,-8-1 3 15,-11-5-11-15,-5 0-9 16,0 0 9-16,-21 2 53 15,-6 0-6-15,1-2-22 0,8-4-9 16,11-6-16-16,5-4 6 16,2 0-6-16,0-20-5 15,7-8-180-15,15-9-251 16</inkml:trace>
  <inkml:trace contextRef="#ctx0" brushRef="#br0" timeOffset="144608.47">18889 12821 691 0,'0'0'270'15,"0"0"-138"-15,0 0-35 16,0 0-47-16,0 0-50 16,0 0-2-16,0-32-10 0,0 36 12 15,0 21 7-15,-9 15 36 16,-1 7-5-16,-2 19-3 15,-1 3-3-15,-1 5-10 16,5-4-4-16,3-10-8 16,6-9-4-16,0-12 6 15,0-15-11-15,0-7-1 16,2-13-9-16,11-4 9 16,5 0 8-16,11-26 8 15,5-13-16-15,-3-4-52 16,-4-3-48-16,-12 1-185 15,-13 5-144-15</inkml:trace>
  <inkml:trace contextRef="#ctx0" brushRef="#br0" timeOffset="144760.38">18798 13082 243 0,'0'0'510'0,"0"0"-240"16,0 0-91-16,0 0-89 15,0 0-56-15,0 0 20 16,132-48-42-16,-84 28-12 15,0 2-17-15,-15 0-82 16,-11-1-174-16,-13 6-152 16</inkml:trace>
  <inkml:trace contextRef="#ctx0" brushRef="#br0" timeOffset="145928.25">20160 13094 310 0,'0'0'272'15,"0"0"-212"-15,0 0-20 0,0 0 17 16,0 0-24-16,0 0-33 15,0 0-3-15,0 0 3 16,0 7 15-16,0 0 20 16,0 1 37-16,0-3-46 15,-2-4 6-15,2-1-7 16,0 0-3-16,0 0 9 16,-2-4 44-16,-1-18-14 15,-3-4-56-15,-4-1-1 16,0 1-2-16,-1 5 4 0,-3 5-6 15,-3 7 2 1,-4 9 4-16,1 0 0 0,-5 3 2 16,1 27-5-16,2 12 2 15,-3 10 0-15,5 6 5 16,2-2-2-16,2-3-6 16,8-7 2-16,6-11-2 15,-1-10-2-15,3-13 0 16,0-11-16-16,0-1 7 15,13-12 9-15,14-21 42 16,7-13-39-16,-1-3-3 16,-2 5-6-16,-4 6 3 15,-7 9 3-15,-4 14 0 16,-3 7 0-16,-4 6-11 16,3 2 5-16,-1 0 1 0,-5 22 5 15,4 7 4-15,-4 1 11 16,3-1 9-16,-1-3-10 15,0-5 4 1,0-11-1-16,1-6-11 0,3-4 1 16,3 0 12-16,3-21 3 15,4-11-12-15,2-12 0 16,1-5-5-16,2-9-5 16,0-5 0-16,-2 9 1 15,-4 5-1-15,-7 18-3 16,-10 11-2-16,-1 12 4 15,-3 5 1-15,0 3-11 0,0 0-20 16,-7 17 12-16,-5 7 19 16,6 1 5-16,6 1-5 15,0 3 3-15,16-3-7 16,5 0 8-16,4-3 6 16,-7 4-6-16,-11-5-3 15,-7 2-1-15,0-2-4 16,0-1 4-16,-9-1 11 15,-5-5-11-15,-1-4 3 16,3-6 2-16,6-5 3 16,-3 0-8-16,7-3-45 15,-2-18-69-15,4-1-74 16,0 3-148-16,27-2-172 16</inkml:trace>
  <inkml:trace contextRef="#ctx0" brushRef="#br0" timeOffset="146102.16">21020 13043 1097 0,'0'0'184'0,"0"0"-139"16,0 0-22-16,0 0-9 15,0 0-14-15,0 0-42 16,0 0-139-16,0 0-349 15</inkml:trace>
  <inkml:trace contextRef="#ctx0" brushRef="#br0" timeOffset="147128.06">21489 12837 376 0,'0'0'102'0,"0"0"37"16,0 0-36-16,0 0-6 16,0 0-15-16,0 0-20 15,60-111-5-15,-60 111-6 16,0 0-25-16,0 0-26 15,0 17-9-15,-11 13 9 0,-3 11 50 16,6 4-18 0,1 1 4-16,7-1 0 0,0-7-8 15,0-9-11-15,7-3-8 16,3-14-7-16,4-7-2 16,4-5 2-16,2-8 35 15,5-27-18-15,-2-11-19 16,-7-5-5-16,-9-2-18 15,-7 5 9-15,0 6 0 16,-4 11 14-16,-13 8 4 16,5 12-4-16,3 6 18 15,-3 5-18-15,-1 5-2 16,2 21 2-16,-2 8 5 16,8 5-1-16,5 4-1 0,0 0-3 15,29-1-3-15,13-7 3 16,8-9 8-16,-3-14 2 15,-5-12-3-15,-5 0 2 16,1-16-9-16,-1-21-4 16,-2-6-11-16,-4-6 5 15,-2 1 9-15,-7 1-1 16,-6 4 2-16,-5 5 4 16,-4 10 3-16,0 10 6 15,-5 6 14-15,0 8 0 16,-2 4-16-16,0 0-11 0,0 2-13 15,0 32-22 1,0 16 35-16,-4 16 3 0,-15 15 5 16,0 13 3-1,-6 8-10-15,3 8 15 0,-1-2-8 16,2-5-2-16,5-6 15 16,0-12-3-16,7-10-18 15,5-15 5-15,4-24 6 16,0-18-11-16,4-18-3 15,27 0 3-15,8-34 45 16,3-14-31-16,-7-6-5 16,-8-5-9-16,-14 1-1 15,-13 4-5-15,0 3 5 16,-4 8 1-16,-18 8 0 16,-5 14-3-16,-2 8-4 0,-2 12-2 15,2 1-17-15,4 0 5 16,11 8-19-16,12 3-30 15,2 0-113-15,18-8-116 16,20-3 10-16</inkml:trace>
  <inkml:trace contextRef="#ctx0" brushRef="#br0" timeOffset="148049.79">22804 12603 410 0,'0'0'177'15,"0"0"-50"-15,0 0 14 16,0 0-41-16,0 0-89 16,0 0-8-16,-58-12 21 15,20 38 4-15,5-1 10 16,3 4 3-16,8 0-2 15,7 0-23-15,8 5-2 16,4 0-4-16,3 1-10 16,0-5 0-16,23-4 2 15,4-2 2-15,-3-2 24 16,-6-6-16-16,-7-7-9 16,-8-2 5-16,-3-2-7 15,0-5-1-15,-11 5 0 0,-10-1 27 16,1-2-8-16,3-2-8 15,5 0-4-15,5 0 0 16,3 0-2-16,4 0 9 16,0 0 12-16,0 0 2 15,4 0-7-15,19-8-4 16,8-4-13-16,9 0 0 16,0-1 1-16,3 3-5 15,-6-4 0-15,-3-2-1 16,-7-2-4-16,-5-2-6 0,-5-4 2 15,0 3-18 1,-7-9 8-16,0 9-1 0,-6 1 9 16,-2 6 0-16,-2 8 4 15,0 2 1-15,0 4 6 16,0 0 7-16,-6 0-7 16,-8 7-1-16,1 14-7 15,3 7 8-15,6 4 7 16,4 3-6-16,2-1 1 15,25-2-1-15,6-1 4 16,3-6-4-16,3-7 8 16,-2-15-6-16,1-3 13 15,0-14 2-15,2-25-17 16,-2-7-1-16,-5-5-14 0,-4 0 1 16,-6 2 4-16,-4 1 9 15,-5 6 0-15,-5 7 0 16,1 9 18-16,-6 11 11 15,-4 7-7-15,2 4-7 16,-2 4-11-16,0 0-4 16,0 0-18-16,0 32-2 15,0 16 20-15,0 15 32 16,-2 12-8-16,-10 19 1 16,-3 19-9-16,-5 15-5 15,-5 9-3-15,-2-1-4 16,3-8-1-16,0-13-3 15,5-15 1-15,6-21-1 16,7-26 2-16,1-19-2 0,5-17 0 16,0-17-21-16,0 0-15 15,5-23-8-15,10-21-83 16,5-10-309-16</inkml:trace>
  <inkml:trace contextRef="#ctx0" brushRef="#br0" timeOffset="148301.18">23327 12982 716 0,'0'0'242'15,"0"0"-114"-15,0 0-45 16,0 0-58-16,0 0-7 16,0 0-12-16,201-163 4 15,-178 160 2-15,-10 3 7 0,-11 0-8 16,-2 3-9-16,0 24 4 15,-15 3 16-15,-14-1-6 16,-2-4-6-16,1-11 4 16,1-8-14-16,7-6-45 15,5-9-100-15,11-23-123 16,6-10-460-16</inkml:trace>
  <inkml:trace contextRef="#ctx0" brushRef="#br0" timeOffset="148532.04">23850 12180 808 0,'0'0'207'16,"0"0"-104"-16,0 0-38 15,0 0-39-15,0 0-22 16,0 0 4-16,10 64-4 15,-10-10-4-15,-4 6 4 16,-19 3-4-16,-1-1-46 16,2-7-48-16,2-9-61 15,11-17-193-15</inkml:trace>
  <inkml:trace contextRef="#ctx0" brushRef="#br0" timeOffset="149176.51">23929 12561 479 0,'0'0'412'15,"0"0"-264"-15,0 0-58 16,0 0-7-16,0 0-72 16,0 0-3-16,47-16-4 15,-31 1 8-15,0 3-4 16,-1 2-4-16,-1 3 2 15,3 5-6-15,3 2-29 0,1 0 27 16,-2 7 2-16,-5 16 3 16,-10 5-3-16,-4-1-4 15,0 2 0-15,-18-1 4 16,-15 2 6-16,-9-1 36 16,0 2-2-16,-1-1-1 15,5-4-15-15,9-2-4 16,9-10-7-16,11-6-11 15,9-6-2-15,0-2 3 16,18 0-3-16,24-12 31 16,12-12-13-16,6-2-18 15,3-1-16-15,-11 0-22 16,-4 3-3-16,-11 2 21 16,-10 4 20-16,-4 5 4 15,-10 8-1-15,-6 2 27 0,-5 3-3 16,-2 0-23-16,0 7-4 15,0 15-2-15,0 12 2 16,0 0 10-16,0 0-6 16,0-3 1-16,13-6-5 15,10-7 4-15,6-7 4 16,9-11 9-16,3 0 1 16,9-31 9-16,-3-9-22 15,-7-4-5-15,-13 0-2 16,-19 7-1-16,-8 5-6 15,-4 11 6-15,-31 11-1 16,-10 10 0-16,-6 0 3 0,6 2 1 16,5 15 0-16,9 6-5 15,10-1-88-15,11-4-169 16,8-6-199-16</inkml:trace>
  <inkml:trace contextRef="#ctx0" brushRef="#br0" timeOffset="150970.2">25347 12548 600 0,'0'0'210'0,"0"0"-125"16,0 0-41-16,0 0-20 15,0 0-11-15,0 0-13 16,34 11-5-16,-34-4-6 15,0 6 11-15,0 1 8 16,0 2 18-16,0-3-20 16,0 2 5-16,0-5 1 15,0-2-12-15,0-6 5 16,0-2-5-16,0 0 14 16,0 0 3-16,0-8 7 15,-7-14-24-15,-2-4-12 16,0 1-5-16,0 1 17 15,1 2 1-15,-2 7-1 0,4 3 9 16,1 6 4 0,1 3 2-16,0 3-1 0,-8 0-10 15,-5 7-3-15,-4 14-1 16,-1 12 0-16,0-1 9 16,-1 6-3-16,3 2 4 15,3 0-2-15,3 2 6 16,3-2-4-16,7-6-5 15,4-8-4-15,0-8-2 16,0-11-9-16,13-7 10 16,7 0 21-16,5-10 10 15,-1-10-31-15,2-6-4 16,1-3-39-16,2-3 9 16,0 3 27-16,-2 3 7 0,-2 3 6 15,-6 7 14-15,-5 6 11 16,-9 8 5-16,-5 2-32 15,0 2-4-15,0 22-30 16,0 8 30-16,0 4 22 16,0-4-13-16,-5-2-1 15,1-5-3-15,2-8-3 16,2-6 2-16,0-7-3 16,0-4-1-16,0 0 0 15,13-8 7-15,9-14-7 16,3-11-35-16,2-5-33 0,-3 3 4 15,0 0 31-15,-3 9 25 16,-2 6 6-16,-3 9 2 16,-3 4 13-16,-1 7 7 15,-1 0-10-15,-3 4-9 16,0 20 10-16,-6 1 25 16,0 7 10-16,-2-5-15 15,0-3-12-15,0-3-5 16,0-8-7-16,0-5-4 15,0-4-3-15,0-4 0 16,0 0 9-16,0 0 5 16,4-5-14-16,15-22-23 15,2-9-68-15,10-2 23 16,3 0 29-16,0 4 32 0,-6 10 7 16,-5 8 0-16,-5 8 41 15,-5 6 12-15,1 2-14 16,-1 0-14-16,1 15 13 15,3 14 8-15,1 5 0 16,-3 4-12-16,1-2-9 16,-5-8-15-16,-4-8-1 15,0-10-5-15,-3-5-3 16,5-5-1-16,4 0 0 16,7-23-5-16,5-9-46 15,4-6-122-15,2-4-147 16,-4 3-440-16</inkml:trace>
  <inkml:trace contextRef="#ctx0" brushRef="#br0" timeOffset="151544.87">26290 12562 274 0,'0'0'135'15,"0"0"-24"-15,0 0 75 16,0 0-58-16,0 0-30 16,0 0-37-16,0 0-21 15,2 93-16-15,-2-91 0 16,0-2-10-16,0 0 8 15,0 0 18-15,-6 0 5 16,-5-15-8-16,-5-2-34 16,3-1-3-16,1 0-3 15,1 2 2-15,1 2 2 16,0 5 6-16,1 6-4 16,-1 3 17-16,-2 0-20 0,-3 10 0 15,-3 20-4-15,-1 10 4 16,6 1 8-16,5-4 3 15,8-4-11-15,0-10-25 16,4-5 25-16,19-6 8 16,2-10 43-16,4-2-37 15,0-9 10-15,6-24-5 16,-2-11-19-16,-4-6-2 16,-5-4-7-16,-6-1-9 15,-5 4 2-15,-3-2 12 16,-4 7 4-16,1 6 2 15,-1 8 1-15,4 8 9 16,-2 12 0-16,-3 8 0 0,-5 4 10 16,0 0-22-16,0 0-10 15,0 7-28-15,-5 20 26 16,-8 11 12-16,-3 10 17 16,6 13-4-16,2 2-3 15,8 3 14-15,0-3-3 16,0-10-4-16,16-14 0 15,9-13-15-15,6-19-2 16,11-7 0-16,7-7 32 16,7-32-32-16,-3-16-11 15,-3-7-58-15,-11-2-169 16,-12 1-428-16</inkml:trace>
  <inkml:trace contextRef="#ctx0" brushRef="#br0" timeOffset="153398.67">27131 12547 41 0,'0'0'72'0,"0"0"4"15,0 0 86-15,0 0-4 16,0 0-29-16,0 0-26 16,-4 0-32-16,4 0-28 0,0 0-18 15,-3 3-18 1,-4 11 2-16,3 1 24 0,-3-7-14 16,5-2-7-16,0-3-5 15,2-3 3-15,0 0 8 16,0 0 15-16,0 0 5 15,13-20 52-15,9-8-51 16,3-4-30-16,2 1-7 16,-3 3-1-16,-2 3-1 15,-4 7 0-15,-3 6 1 16,-3 7-2-16,-7 5 1 16,-1 0-17-16,-2 0 2 15,4 17 15-15,-3 15 12 16,-1 7 3-16,-2 5 3 15,0 0 7-15,0-2-14 0,-5-6-3 16,-1-10-4 0,4-8-4-16,0-10 4 0,2-6 1 15,0-2-1-15,0 0 10 16,0-8-5-16,17-16 8 16,3-7-17-16,5 4-1 15,-2-1 1-15,0 3 0 16,2 4-4-16,-2 1 3 15,-3 3-5-15,-5 10 5 16,-5 4-21-16,-6 3 9 16,0 0 6-16,1 9-4 15,-1 13 11-15,0 5 2 16,1 4 15-16,0-4-8 16,1 0-2-16,-1-5-5 0,-1-8 0 15,0-7-2-15,1-7-4 16,6 0 4-16,4-3 7 15,8-20 4-15,4-9-11 16,0 1-41-16,4 1-10 16,-6 2 30-16,-2 3 11 15,0 4 10-15,-3 5 2 16,-2 3 5-16,-7 8 27 16,-6 5-1-16,-3 0-33 15,-2 0 0-15,0 18-10 16,2 10 10-16,-2 6 29 0,0 4-9 15,0-2-8 1,4-4 0-16,8-8-7 0,-1-7 0 16,-3-10 4-16,4-5-4 15,-1-2 7-15,0 0-4 16,5-14 18-16,-3-12-26 16,-4-6-26-16,0-9-20 15,-7-5-4-15,-2-1-64 16,0-2 65-16,0 12 49 15,-6 11 10-15,-2 9 40 16,4 14 57-16,2 3-50 16,0 0-48-16,-5 7-9 15,-1 20-6-15,-4 4 6 16,1 8 3-16,5-4 3 0,3 4 1 16,3-6 3-16,0-2-10 15,13-7 10-15,14-7-7 16,2-6 6-16,7-11 5 15,9 0-4-15,5-16 13 16,2-14-15-16,2-10-8 16,-6-4-9-16,-5-3-2 15,-7-3 2-15,-9 0 8 16,-12-4 1-16,-4 4 0 16,-6 0 3-16,-1 8-2 15,-2 10 15-15,-2 14 1 16,2 10-3-16,-2 8-3 15,0 0-11-15,0 0-8 0,0 15-28 16,-8 18 36 0,-8 9 4-16,-2 6 0 0,0 5 6 15,-2 0-9-15,2 3 10 16,0 2-8-16,5-1 5 16,1-3-6-16,8-4 4 15,4-12-5-15,0-12-1 16,2-11-2-16,19-13-8 15,8-2 10-15,8-17 0 16,4-21-20-16,-1-8-71 16,-7-8-204-16,-14-1-500 15</inkml:trace>
  <inkml:trace contextRef="#ctx0" brushRef="#br0" timeOffset="153553.56">28269 12344 511 0,'0'0'411'0,"0"0"-212"15,0 0-106-15,0 0-16 16,0 0-51-16,0 0 25 16,119 4-26-16,-47-22-24 15,1-4-1-15,2-7-98 16,6-10-284-16</inkml:trace>
  <inkml:trace contextRef="#ctx0" brushRef="#br0" timeOffset="155347.78">29253 12530 434 0,'0'0'283'0,"0"0"-167"15,0 0 24-15,0 0-76 16,0 0-28-16,0 0-5 16,65-126-9-16,-50 105-8 15,-4-6-3-15,-2-1-2 16,-5-2-6-16,-4-1-2 16,0 2 2-16,0 3 12 15,0 3-13-15,0 6 6 16,0 5 11-16,0 3 4 15,0 8-6-15,0 1 9 0,0 0-25 16,0 0-1-16,0 0-2 16,0 0-6-16,-8 18 8 15,-13 12 8-15,1 7 11 16,3 8-8-16,3 3 4 16,5 4 4-16,5 2-5 15,4-8-12-15,0-4 1 16,0-12 0-16,13-11-5 15,1-11 4-15,3-8 0 16,6 0 2-16,3-15 21 16,8-16-14-16,1-10-11 15,4-5-9-15,-1-3-10 0,-5-6-14 16,-4 1 3 0,-4 1 29-16,-8 5 1 0,-5 11 0 15,-8 13 5-15,-2 10 37 16,-2 10 9-16,0 4-36 15,0 0-15-15,0 0-8 16,0 20 6-16,-9 12 2 16,-4 12 2-16,2 8 0 15,-1 4-1-15,1 3 4 16,-2-1 4-16,1-4-2 16,4-7-4-16,-1-6 2 15,5-9-3-15,-1-13 0 16,2-8-1-16,3-11-1 15,0 0 3-15,0-12-1 16,21-22-2-16,10-10-12 0,5-5-9 16,-5 5 0-16,-4 6-11 15,-7 11 22-15,-5 8 10 16,-5 11-1-16,-4 4 0 16,-2 4-1-16,-1 0-2 15,-1 0 3-15,0 4 1 16,2 16 2-16,-4 6 0 15,2 2 8-15,-2 0 1 16,3-3-7-16,4-6 2 16,-1-7-6-16,7-3 2 15,6-8-1-15,5-1 3 16,3 0 8-16,4-15-9 0,3-11-3 16,-1-6-21-16,-4-3-4 15,-4 0-17-15,-8-2 11 16,-3 5 4-16,-8 0 13 15,-3 4 4-15,1 6 4 16,-4 6 6-16,2 6 11 16,-2 5 4-16,0 5-14 15,0 0-1-15,0 0-19 16,0 0 6-16,-13 11 13 16,-5 9 9-16,-2 4-3 15,0 6 12-15,0 4 1 16,2 9-2-16,5 4 1 15,6 1-11-15,7-2 1 0,0-3-8 16,0-11 3-16,20-8-3 16,4-10 5-16,3-10-2 15,2-4 5-15,0-6 11 16,-2-20 1-16,0-4-20 16,-5-4-9-16,0-6-2 15,3-2-3-15,4-3-9 16,0-2 17-16,2 4 1 15,0 5 5-15,-6 10 1 16,-7 8 1-16,-5 7 6 16,-9 8 19-16,-2 5 1 15,-2 0-7-15,0 0-21 0,0 0-7 16,0 17-10 0,0 9 17-16,0 13 7 15,0 3 0-15,0 2-1 0,0 2-1 16,0-6 3-16,0-6-2 15,3-5-4-15,8-12-1 16,0-5-1-16,2-5 0 16,5-7 0-16,3 0 13 15,2-10 1-15,2-16-7 16,0-3-2-16,0-3-4 16,-5-2-1-16,-3 5-2 15,-1-5 2-15,-3-1 5 16,1 0-4-16,-1 2 0 0,5 1 4 15,0 4-5 1,-7 10 10-16,-6 8-3 0,-5 6-7 16,0 4-24-16,-19 0 0 15,-14 19 24-15,0 6 4 16,6-2-1-16,16 2-3 16,11-5-3-16,0 2-14 15,9-4-2-15,18 1 8 16,4-4 10-16,0 2 0 15,-2-3 2-15,-10 1 1 16,-5 3-2-16,-7 3-3 16,-1-3 2-16,-4 0 1 15,4-4 6-15,0-9 1 16,5-2 0-16,5-3-7 0,3 0 15 16,2-21-15-16,-5-9-11 15,-5-7-67-15,-7-8-166 16,-4-3-217-16</inkml:trace>
  <inkml:trace contextRef="#ctx0" brushRef="#br0" timeOffset="155605.19">30450 11872 538 0,'0'0'192'16,"0"0"-126"-16,0 0-66 15,0 0 0-15,0 0 0 0,0 0 21 16,-38 39 111-16,49-39-47 16,3 0-2-16,-1-13-20 15,-3-8-35-15,-2-1-17 16,-6 0-11-16,-2 6-23 16,0 6-88-16,-16 5-47 15,-19 5-12-15,-10 5-42 16,-6 21 11-16,-3 6-115 15</inkml:trace>
  <inkml:trace contextRef="#ctx0" brushRef="#br0" timeOffset="155844.76">29275 12228 860 0,'0'0'288'15,"0"0"-126"-15,0 0-86 16,0 0-26-16,0 0-27 16,0 0-17-16,219-92-6 15,-169 85-18-15,-11-3-157 16,-19-4-446-16</inkml:trace>
  <inkml:trace contextRef="#ctx0" brushRef="#br0" timeOffset="158812.67">2405 15619 32 0,'0'0'312'16,"0"0"-193"-16,0 0-73 15,0 0 48-15,0 0 24 0,0 0-12 16,0 0-6 0,0 0 6-16,0 0-1 0,0 0-38 15,0 0-35-15,0 0-5 16,0 0-8-16,0 0-11 16,-9 0-6-16,-7 0-2 15,-1 0-5-15,-4 8-5 16,2 19 4-16,1 6 3 15,1 7 4-15,9 3-1 16,6 3 4-16,2-11-1 16,2-5-3-16,14-5-19 15,5-13 19-15,-2-7 10 0,1-5-2 16,0 0-2 0,2-10 35-16,-4-22-19 15,2-8-22-15,-6-8-6 0,-8-10-14 16,-4 0 0-16,-2 1-33 15,0 12-3-15,0 4 52 16,-11 15 4-16,4 12 32 16,3 7 8-16,-1 7-6 15,3 0-34-15,-2 0-11 16,-3 7-26-16,0 15 37 16,-2 9 1-16,1 5 1 15,1 0 12-15,7-1-1 16,0-2-2-16,0-1-8 15,5-6-3-15,10-4-4 16,1-8 4-16,-1-12 7 0,3-2-5 16,5-2 10-16,4-26 22 15,4-8-15-15,-2-8-19 16,-3-1-11-16,-4 0 3 16,-4 5-8-16,-7 1-9 15,-4 8 15-15,-5-1 10 16,-2 9 5-16,0 5 0 15,0 6 7-15,0 7 2 16,0 5 8-16,0 0-22 16,0 0-5-16,0 0-11 0,0 3-18 15,-9 20 23 1,-4 16 11-16,-1 12 7 0,1 2 1 16,4 2-1-16,4 1-1 15,5-7 1-15,0-3 2 16,3-14-9-16,13-11 2 15,-1-7-1-15,-3-10 3 16,0-4-2-16,7 0 23 16,3-4-11-16,4-24 7 15,3-11-17-15,-2-10-4 16,-4-1-12-16,-1-2 0 16,-5 2 10-16,0-3 1 15,-9 7-3-15,-4 6 3 16,-4 10-3-16,0 12 4 15,0 11 21-15,0 6 4 0,0 1-12 16,0 0-13-16,0 0-11 16,0 4-13-16,0 20 17 15,0 15 4-15,-4 8 6 16,0 6 0-16,0 5 9 16,1-3-5-16,-1 3-5 15,-1-13 3-15,0-6-3 16,1-7 1-16,2-15-2 15,2-9 3-15,0-8 0 16,0 0 6-16,0 0 3 16,0-8 8-16,0-18-21 15,4-6-33-15,10-8 6 0,1 8 21 16,1 6-24-16,-1 3 20 16,-1 11 9-1,-1 7-6-15,3 5 4 16,2 0 1-16,2 0 2 0,0 14-8 15,0 15 8-15,-2 8 0 16,-5-1-7-16,-3 1 7 16,-6-11 14-16,-4-9-10 15,0-2-4-15,0-15-61 16,0 0-75-16,-10 0-32 16,-7-9-201-16</inkml:trace>
  <inkml:trace contextRef="#ctx0" brushRef="#br0" timeOffset="159018.54">2672 15584 1188 0,'0'0'128'16,"0"0"-110"-16,0 0-5 16,0 0-11-16,0 0 0 15,0 0 31-15,145-36-6 16,-96 22-26-16,-4 0 5 15,-7 1-6-15,-5 0-42 16,-2 3-38-16,-6 2-164 16,-5 0-223-16</inkml:trace>
  <inkml:trace contextRef="#ctx0" brushRef="#br0" timeOffset="159763.7">3098 15598 694 0,'0'0'194'15,"0"0"-129"-15,0 0-9 16,0 0-18-16,0 0-22 16,0 0 20-16,42 40-6 15,-22-40 20-15,1 0-19 16,0 0-1-16,0-11-2 16,-1-5-14-16,-3-2-7 15,2-5-3-15,-9 1-4 16,0 0-33-16,-8 3 9 15,-2-1 3-15,0 6 7 0,0-1 10 16,0 5 2 0,-6 8 2-16,-8 2 13 0,-7 0-8 15,0 12-3-15,-6 12-2 16,4 10 4-16,5 7 9 16,7 0 4-16,9 6 3 15,2-5-6-15,0-6-7 16,21-1 14-16,8-14-21 15,2-7 11-15,4-5-9 16,3-9 33-16,-3 0-10 16,1-23-8-16,-2-7-4 15,-5-7-6-15,-5-2-7 0,-6-1-1 16,-5-6-2 0,-5 4-8-16,-2 1 5 0,-4 10 6 15,0 4 8-15,1 11-3 16,-3 8 3-16,0 8 1 15,0 0-9-15,0 0-7 16,0 0-6-16,0 7-4 16,0 14 17-16,-11 9 9 15,-3 2-7-15,10 1 0 16,4 1-4-16,0-8-2 16,2-4-29-16,14-4 7 15,-3-9-7-15,-5 0 4 16,2-7 26-16,-6 2-7 0,1-4 10 15,-1 4 8 1,-2-4-5-16,0 0 0 0,3 0 1 16,0 4-2-16,1 6 6 15,1 3 4-15,-3 4-3 16,5 1 25-16,-2 0-8 16,2-1-6-16,2-6-11 15,2-8 10-15,7-3-17 16,7 0 12-16,6-14 2 15,6-15-4-15,1-7-12 16,-3 0-74-16,-8 0-168 16,-2-1-303-16</inkml:trace>
  <inkml:trace contextRef="#ctx0" brushRef="#br0" timeOffset="162779.65">4759 15424 231 0,'0'0'118'16,"0"0"-54"-16,0 0-29 16,0 0 2-16,0 0-28 15,0 0-9-15,0-2 0 16,0 2 14-16,0 0-2 15,0 0 6-15,0 0-10 16,0 0-6-16,0 0 6 0,0 2 1 16,0-2 2-16,0 2-9 15,0-2 1-15,0 0 6 16,0 0 0-16,0 0 0 16,0 0 17-16,0 0 29 15,0 0-8-15,0 0 3 16,0 0-25-16,0 0-13 15,0 0-12-15,0 0-2 16,0 0-1-16,0 0 1 16,0 0-2-16,0 0 4 15,0 0 7-15,0 0 2 0,0 0 9 16,0 0-3-16,0 0-12 16,2 0-3-16,0 0 0 15,3 0 6-15,5 0 17 16,4-8 49-16,7-10-26 15,-2 1-16-15,2-9-16 16,-1-1-10-16,-1 1 1 16,-3-2-1-16,-5-3-4 15,-4 4-10-15,-5-4-8 16,-2 7-8-16,0 2 14 16,0 5 12-16,-11 2 2 15,2 7-1-15,5 8 3 16,1-4 18-16,3 4-22 0,-2 0-4 15,0 4-22 1,-5 22 9-16,1 12 17 0,-1 15 18 16,0 13 18-16,2 10 15 15,-1 5-6-15,-3 7-13 16,0 2-4-16,-4 0-10 16,2 0-5-16,-3-2 0 15,3-12-11-15,3-10 5 16,0-17 1-16,8-21-1 15,0-14-7-15,0-10 0 16,0-4-61-16,8-4 15 16,7-24 8-16,1-10-189 0,-5-8-181 15</inkml:trace>
  <inkml:trace contextRef="#ctx0" brushRef="#br0" timeOffset="163972.15">4799 15673 872 0,'0'0'281'16,"0"0"-173"-16,0 0-52 16,0 0-38-16,0 0-18 15,0 0 0-15,0 0 29 16,136-58-17-16,-81 36-2 16,-8 4-6-16,-5-5-1 15,-8 0-3-15,-5-2 0 16,-9 3-14-16,-7 2 4 15,-5-1 3-15,-8 2-10 16,0 1-5-16,0 4 0 0,0 2 9 16,-3 8 10-16,-2 0 3 15,-1 4-13-15,1 0 2 16,-3 0 2-16,-6 0 6 16,1 8 1-16,-5 9 2 15,0 10 0-15,0 5 5 16,3 4 0-16,8 3-2 15,4-2 5-15,3-5-8 16,0-5-6-16,16-7-5 16,9-11-3-16,9-9 14 15,1 0 19-15,5-17 3 16,1-13-8-16,-2-2-14 16,-1-5-14-16,-5-1-43 0,1 4-28 15,-7 4 30 1,-5 9 41-16,-4 6 12 0,-7 7 2 15,-2 4 2-15,-5 4 2 16,1 0-1-16,0 0 7 16,-1 12-10-16,3 6 12 15,-5 0 12-15,0 0 12 16,0-4-16-16,-2 0-13 16,0-2 6-16,0-7-10 15,0-4-3-15,0 1 3 16,2-2 8-16,-2 0 9 15,0 0 2-15,0-3-22 16,0-16-62-16,0 1-34 0,0-3 39 16,0 2 20-16,0 3 31 15,-4 5 6-15,2 6 5 16,0 5 33-16,-3 0 10 16,-3 0-40-16,-11 12-6 15,-3 16-3-15,-7 8 2 16,2 5 0-16,5-1 3 15,6-7 2-15,8-2-2 16,1-9-2-16,7-8-1 16,0-7-1-16,0-2-1 15,0-5-5-15,11-8 6 16,16-23 3-16,6-6-3 0,0-3-40 16,-4 4 11-16,-6 11 29 15,-10 9 0-15,-3 12 8 16,-6 4 31-16,0 0-34 15,3 2 2-15,3 16 5 16,4 4 21-16,-3-2 0 16,5-1-16-16,-5-10-15 15,5-4 15-15,1-5-1 16,2 0 7-16,5-17 16 16,-2-11-16-16,3-8-19 15,-3-8-2-15,3-2-2 16,-4-3-13-16,0-2-8 15,-3-2 11-15,-3 2 3 16,-3 1 4-16,-6 5 0 16,-3 13 6-16,-1 14-3 0,-2 10 7 15,0 4 1-15,0 4-8 16,0 0-2-16,0 0-20 16,0 22 19-16,-2 6 3 15,-9 16 4-15,-3 5 1 16,1 9 15-16,-5 0-3 15,5 2 4-15,1-2 0 16,6-6-6-16,3-7-4 16,3-10 3-16,0-12-9 15,0-10-5-15,9-13-7 16,11 0 7-16,14 0 11 0,8-27 17 16,5-8-28-16,-1-7-15 15,-9 0-101-15,-16 1-167 16,-15 2-461-16</inkml:trace>
  <inkml:trace contextRef="#ctx0" brushRef="#br0" timeOffset="164146.75">5635 15344 695 0,'0'0'407'15,"0"0"-266"-15,0 0-87 16,0 0-20-16,0 0-9 15,0 0-18-15,227-112-7 16,-175 92-50-16,-8 8-133 0,-11-2-128 16,-10 10-314-16</inkml:trace>
  <inkml:trace contextRef="#ctx0" brushRef="#br0" timeOffset="165584.54">6051 15325 149 0,'0'0'268'0,"0"0"-78"15,0 0-98-15,0 0 8 16,0 0-27-16,0 0 3 16,25-63-34-16,-25 59-6 15,0 4 12-15,0 0-17 16,0 0 2-16,0 0-26 16,-4 18-4-16,-9 11 19 15,-1 10-1-15,5 0 2 16,3 0-4-16,4-3-8 15,2-7 1-15,0-12-9 16,0-5-3-16,6-8-2 0,1-4 2 16,1 0 38-16,8 0-30 15,-1-12 15-15,8-12-23 16,6-12-8-16,2-6-33 16,2-4-29-16,-1 2 2 15,-6 4 44-15,-3 8 24 16,-10 14 2-16,-3 5-2 15,-8 12 0-15,-2 1-2 16,0 0-8-16,0 9 0 16,0 17 10-16,0 11 55 15,0-1-18-15,0 1-11 0,0 1-1 16,8-4 0-16,1-5-6 16,7-7-8-16,-1-12-6 15,1-1-3-15,4-9-1 16,-2 0 33-16,2-11-4 15,2-13-12-15,0-4-7 16,-1-4-7-16,-2-3-4 16,-5-6-17-16,-3 3 11 15,-5 0-4-15,-6 4 9 16,6 10 1-16,-6 3 3 16,0 7 10-16,2 6 3 15,-2 4-2-15,0 4-5 16,0 0-9-16,0 0-12 0,0 16-38 15,0 7 50 1,0 9 6-16,4-6 2 0,9 0-8 16,5-5 0-16,3 0-9 15,2-5 1-15,2-2 5 16,0 1 3-16,-7-2 7 16,-7 3-7-16,-11 4-8 15,0 3-8-15,0-2 16 16,-2-3 4-16,-3-4 8 15,5-8-11-15,0 0-1 16,0-6-6-16,16 0 6 16,10-12 22-16,8-8 7 0,1-6-18 15,2-6-7 1,-2 2 0-16,-1-2-4 0,-3-2-1 16,-2 2-16-16,-5 0-7 15,-6 6-13-15,-4-1 6 16,-10 9 9-16,-4 4-7 15,0 5 13-15,0 4 16 16,0 1 15-16,-10 4-12 16,-5 0-6-16,-5 0-1 15,-2 6-5-15,-2 17 4 16,1 2 4-16,3 6-4 16,5 1 4-16,3 4 1 15,7 0 19-15,5 4 2 16,0-4 15-16,12-1-15 15,19-12-9-15,14-7 22 16,4-9 0-16,2-7-16 16,-4-5 14-16,-5-23-23 0,-8-8 0 15,-3-8-9-15,-7-5 0 16,-4 3-15-16,-4 7 2 16,-7-1-9-16,0 3 17 15,-3 10 2-15,2 4 3 16,-2 7-4-16,3 6-3 15,-5 6-1-15,-4 4 8 16,0 0-6-16,0 0-1 16,0 0-7-16,0 0-24 15,-9 18 31-15,-9 6 1 16,-3 2 6-16,-2 5 3 0,5-5 5 16,11 2-8-16,7-2-5 15,11-2-2-15,32 1 5 16,11-4 3-16,1-3-1 15,-6-2 17-15,-18-4-12 16,-20-7 8-16,-11-5 2 16,0 0 8-16,0 5-9 15,-17-1 3-15,-6 4 27 16,-4-8-22-16,-2 0-15 16,-4 0-7-16,0 0-32 15,2 0-90-15,6-12-215 16</inkml:trace>
  <inkml:trace contextRef="#ctx0" brushRef="#br0" timeOffset="166633.2">8107 15276 468 0,'0'0'206'0,"0"0"-65"16,0 0-29-16,0 0-47 16,0 0-18-16,0 0 2 15,29-85 23-15,-27 76-3 16,-2 0-16-16,0 6-8 15,0 3-9-15,0 0-30 16,0 0-6-16,0 0-13 16,0 5-17-16,0 24 20 15,-2 11 10-15,-11 2 9 0,1 4-6 16,4-4 4 0,3-1-6-16,3-12-1 0,2-9 3 15,0-8 3-15,0-6-6 16,0-6-4-16,0 0-9 15,13-6-18-15,10-20 25 16,10-9-45-16,2-10-36 16,-1 5 12-16,-5 1 31 15,-5 11 42-15,-5 9 2 16,-6 7 10-16,-7 8 12 16,1 4 7-16,0 0-28 15,-5 12-1-15,3 14 33 16,-5 6 24-16,0 2-24 15,0 0 0-15,0-5-15 16,-3-2-5-16,-1-8-4 0,2-12-6 16,0-1 5-16,2-6-7 15,0 0 14-15,0 0 1 16,0-24-16-16,2-4-28 16,15-8-12-16,6 0-14 15,6-3-39-15,2 6 20 16,0 1 55-16,-2 10 16 15,-4 5-2-15,-6 12 8 16,-3 0 32-16,-5 5 14 16,1 0-6-16,-1 9 11 15,-1 13 4-15,0 3-25 16,-3 4-8-16,-3-1-7 0,0-2-3 16,3-10-4-16,-2-6-4 15,4-4-7-15,-1-6 3 16,1 0 0-16,5-6 17 15,1-20-21-15,1-11-83 16,-3-2-149-16,1-14-200 16</inkml:trace>
  <inkml:trace contextRef="#ctx0" brushRef="#br0" timeOffset="166886.07">8682 14676 850 0,'0'0'189'0,"0"0"-133"16,0 0-5-16,0 0-41 16,0 0 0-16,0 0-10 0,-81 119 3 15,81-102-6-15,12-4-11 16,1-13 14-16,5 0 80 16,-3 0-28-16,-1-18-27 15,-5-6-14-15,-7 7-11 16,-2 3-33-16,0 4-28 15,-6 8-36-15,-17 2-52 16,1 0-94-16,-4 0-481 16</inkml:trace>
  <inkml:trace contextRef="#ctx0" brushRef="#br0" timeOffset="167382.79">9866 15003 26 0,'0'0'0'0</inkml:trace>
  <inkml:trace contextRef="#ctx0" brushRef="#br0" timeOffset="168427.74">9866 15003 31 0,'16'-120'110'0,"-16"120"22"15,0 0-27-15,0 0-50 16,0 0-20-16,0 0-3 15,-25-32-27-15,25 32 7 0,0-5 78 16,0 2 64 0,0-3-8-16,0 2-84 0,0 0-37 15,0 4 10-15,0 0-11 16,-2 0-7-16,-14 0 0 16,-13 0 5-16,-9 17-19 15,-4 7 4-15,-5 10 3 16,9-2 8-16,5-1 4 15,8-1-15-15,13-2-1 16,12-6-6-16,0-3-7 16,25 2 7-16,25-1 10 15,10 2 10-15,-2-1-8 0,-10-1-4 16,-19-3-8-16,-17 0-7 16,-12-8-6-16,0-1-20 15,-2 4 33 1,-25 0 8-16,-12 1 0 0,-5-5 6 15,2 2-9-15,-3-7 2 16,10 2-3-16,4-5 6 16,8 0-2-16,8 0 2 15,7 0 38-15,4-8 12 16,4-6-31-16,0 2-4 16,0 6-11-16,0-2 0 15,0 4-2-15,0 4-2 16,0 0 2-16,0 0-10 0,0 0-2 15,0 0-2 1,0 0-4-16,0 0 0 0,0 12 6 16,8 2 1-16,7-2 0 15,7 2-1-15,7-4-8 16,9-2 8-16,2-6-2 16,3-2 4-16,3 0 8 15,-3-2-10-15,1-21-13 16,-6-2-5-16,-2-3-4 15,-5-4 4-15,-2-3-3 16,-3 1 5-16,-7 2 0 16,-7 5 13-16,-4 8 2 15,-6 6 1-15,-2 8-2 16,0 3-5-16,0 2-10 0,0 0 14 16,-2 0-1-16,-14 0 4 15,-1 16 0-15,0 7 0 16,7 4-3-16,2 7 3 15,8 4-8-15,0 1 8 16,6-3-1-16,15-9-8 16,8-10-5-16,2-13 14 15,3-4 0-15,2-16 43 16,-3-20-42-16,1-10-1 16,-5-3-12-16,-2-5 10 15,-8-4-7-15,-1 4 9 16,-5 6 1-16,-3 4 2 15,-1 12 14-15,-5 10 5 16,-2 5 6-16,0 12-1 16,-2 5 2-16,0 0-18 0,0 0-11 15,0 12-15-15,0 27-7 16,0 18 22-16,0 16 18 16,0 14-10-16,-4 11 10 15,-11 13-3-15,-3-3-7 16,-3 2 3-16,-3-5-10 15,4-12 4-15,0-12-3 16,2-11 3-16,4-24-5 16,6-11 0-16,8-26-58 15,0-9-70-15,0-14 18 0,13-30-126 16,3-10-587-16</inkml:trace>
  <inkml:trace contextRef="#ctx0" brushRef="#br0" timeOffset="168662.59">10327 15145 628 0,'0'0'191'15,"0"0"-104"-15,0 0-52 16,0 0 6-16,0 0 3 16,0 0-3-16,160-26-3 15,-150 40-15-15,-10 7-13 16,0 7-1-16,-7-5 26 0,-22 8-8 15,-9-5-7 1,-2-4-9-16,4-12-5 0,7-6-6 16,7-4-47-16,11-4-187 15,9-23-220-15</inkml:trace>
  <inkml:trace contextRef="#ctx0" brushRef="#br0" timeOffset="169247.17">10796 14722 660 0,'0'0'137'16,"0"0"-72"-16,0 0-13 16,0 0-52-16,0 0 18 15,0 0-14-15,4-10 7 0,-4 10-11 16,-2 6 0 0,-19 25 0-16,-5 8 37 0,-6 7-16 15,1 7-14-15,4-10-2 16,10-4-5-16,7-9-37 15,10-14-168-15,0-11-303 16</inkml:trace>
  <inkml:trace contextRef="#ctx0" brushRef="#br0" timeOffset="170078.2">10981 15047 345 0,'0'0'258'0,"0"0"-192"16,0 0-15-16,0 0 42 15,0 0-19-15,0 0 9 16,-12-16-70-16,19 0-13 16,8 0-7-16,4 2 7 15,2 2-11-15,0 6 4 16,-1-2-20-16,-1 8 12 15,0 0 5-15,-6 8 10 16,-2 13 4-16,-6 8 1 16,-5 1 21-16,0 6-8 15,-3-4 12-15,-19 3 22 16,-11 1 2-16,-5-4-7 0,-3-5-14 16,-5 4 3-16,1-9-15 15,3-4 0-15,11-9 9 16,8-9-20-16,12 0 14 15,9 0 6-15,2-13 1 16,0-9-31-16,11-2 2 16,9 2-2-16,1 8 3 15,-2 5-3-15,4 9-18 16,-1 0 18-16,5 0 9 16,1 12 14-16,1 5-7 15,-2 5 1-15,-4 0-11 16,-3 0-1-16,-5-1 0 15,1-7-4-15,-5-2 4 0,3-1-2 16,-1-11 0 0,3 0 4-16,1 0-6 0,6-8-2 15,4-16 0-15,-1-14-14 16,3-3-11-16,-1-1-17 16,2 3-15-16,-8 2-4 15,-6 11 42-15,-5 8 20 16,-9 10 0-16,-2 6 30 15,0 2 8-15,0 0-33 16,0 4-4-16,0 20 3 16,0 8 21-16,0 3-8 15,0 0-6-15,0-2-3 0,7-3 13 16,11-3-7 0,2-10-6-16,0-8-3 0,4-9 0 15,5 0 3-15,7-21 12 16,-1-19-8-16,-6-15-12 15,-15-3-32-15,-14 4 12 16,-4 6 14-16,-37 12 6 16,-5 14 21-16,-4 7-3 15,6 15-2-15,6 0-14 16,4 0-2-16,5 29-3 16,10 9-64-16,7 0-234 15,10 1-539-15</inkml:trace>
  <inkml:trace contextRef="#ctx0" brushRef="#br0" timeOffset="-198924.67">1993 16772 80 0,'0'0'96'0,"0"0"-14"15,0 0-10 1,0 0-5-16,0 0-10 0,0 0 0 16,0 0-14-16,0 0-1 15,0 0 5-15,0 0-3 16,0 0 9-16,0 0 0 16,0 0 18-16,0 0 11 15,0-10 6-15,2-7-69 16,4 0-14-16,1-2 0 15,-5 1-3-15,4 0 3 16,0 8-4-16,-4 3 14 16,0 2 23-16,-2 5-4 15,0 0-9-15,0 0-25 0,0 0-16 16,0 5-24-16,0 16 26 16,-10 11 14-16,0 8 22 15,-1-3 6 1,3 2 0-16,4-4-14 0,4-7-1 15,0-1-5-15,0-10-2 16,0-8-1-16,10-9-5 16,9 0 6-16,6 0-5 15,6-21 35-15,2-4-13 16,-1-8-12-16,-8 5-11 16,-6-4-8-16,-5 6 6 15,-4 3 2-15,-4 1 2 0,0 5 14 16,-5 2-11-16,2 7 15 15,-2 0-2-15,0 7 3 16,2 1-1-16,-2 0-1 16,0 0 0-16,0 0-10 15,0 0 2-15,0 0-2 16,0 0-7-16,0 0-2 16,0 0-15-16,0 0 2 15,0 17-19-15,0 15 32 16,0 13 5-16,0 9 0 15,0-1 0-15,-6 5-5 16,-4 9 5-16,-1-5-3 16,0 6-1-16,-3-1 3 0,1-5-4 15,-3 0 0 1,1-8 5-16,1-10 1 0,4-4 1 16,1-8-2-16,1-9-3 15,2-14 2-15,2 0-1 16,-1-5-1-16,3-4 2 15,-7 0 2-15,-6 0 4 16,-8 0 0-16,-2-4 4 16,2-10-13-16,4-13 4 15,9-5 1-15,7-12-5 16,3-5-2-16,11-9-1 16,22-9 1-16,13 1 2 15,6 3-3-15,2 1 1 16,2 8 1-16,-10 8 3 15,-7 12-3-15,-10 5 0 16,-8 12 0-16,-7 5 2 0,-5 6 0 16,-7 2-1-16,-2 4-1 15,0 0-5-15,0 0 3 16,0 0-11-16,0 0-2 16,0 10 2-16,0 12 13 15,-6 10 2-15,4 2 1 16,-1-1-2-16,1-4 2 15,2-5-2-15,0-6-1 16,0-6-2-16,0-8-3 16,11 1-3-16,5-5 8 15,4 0 2-15,4-22 17 0,3-9-7 16,-4 4-12-16,-8-8-11 16,-7 3-13-16,-8 0-4 15,0 1 9-15,0 4 14 16,-13 5-1-16,-2 6 1 15,4 10-2-15,0 6-10 16,2 0 8-16,-7 0 9 16,-2 10 0-16,-2 16-3 15,0 9 3-15,3 2 0 16,5 3 0-16,6 1 1 16,3-6 0-16,3-5 0 15,0-8-1-15,0-7 0 0,7-8 0 16,4 0-2-1,9-7 1-15,3 0 1 0,10-19 25 16,0-13-9-16,1-4-16 16,-1-7 0-16,-2-1-8 15,0 3-18-15,-6 5 14 16,-5 6 12-16,-7 10 0 16,-8 8-1-16,-1 6 1 15,-4 6-3-15,0 0 2 16,0 0-18-16,0 0-24 15,0 20 20-15,-7 13 23 16,-5 4 0-16,3-1 6 16,6 0-3-16,1-2-3 15,2-2 0-15,0-6 4 16,0-7-3-16,5-10 4 0,4-9 1 16,1 0-3-16,9 0 0 15,10-28 33-15,4-6-27 16,0-6-9-16,-4 0-5 15,-11-1-20-15,-5 6-1 16,0 7 19-16,-3 2 6 16,1 8 1-16,-5 4 2 15,-4 10-2-15,1 4 0 16,-3 0-3-16,0 0-34 16,0 0-15-16,0 18 14 15,-5 4 38-15,-3 5 6 16,-1 4-5-16,5-4 5 15,4 8-5-15,0-12 12 16,0 0 10-16,4-7 0 0,11-6 8 16,8-6-2-16,4-4 9 15,8 0 2-15,3-26-24 16,-1-6-16-16,-8-4-35 16,-13 2-203-16,-13-2-266 15</inkml:trace>
  <inkml:trace contextRef="#ctx0" brushRef="#br0" timeOffset="-196825.39">3694 16816 415 0,'0'0'139'16,"0"0"-74"-16,0 0 16 15,0 0-57-15,0 0 1 16,0 0 1-16,0 0 27 0,0-85 9 15,0 75-3 1,0 7 29-16,0 3-15 0,0 0-32 16,0 0-41-16,0 0-3 15,0 0-40-15,-12 18 43 16,-1 9 7-16,-3 12-1 16,5-4 3-16,0 6-2 15,4-1 7-15,2-4-4 16,5-8-1-16,0-2-7 15,0-8 8-15,0-10-4 16,10-4-6-16,5-4 0 16,8 0 4-16,-1-7 38 15,4-16-28-15,3-9-14 0,-2-3-28 16,2-6 3 0,-2 1 3-16,-5 2 12 0,-4 10 10 15,-7 6 4-15,-4 12 14 16,-7 6 3-16,0 4-21 15,0 0-34-15,0 18-5 16,0 10 39-16,0 10 16 16,0-2 1-16,0 4-1 15,0-4-2-15,6-10 4 16,6-2 3-16,1-8-13 16,0-10-1-16,-1-1-1 15,3-5-1-15,5 0 5 0,1-19 26 16,-2-13-36-1,-1-7-21-15,-7 4 1 0,-4-9-7 16,-7 4-20-16,0 2 6 16,0 7 28-16,0 9 13 15,-5 12 11-15,3 7 30 16,0 3-20-16,0 0-21 16,-2 0-10-16,-1 8 10 15,-1 11 0-15,4 3 6 16,2 5-1-16,0-1-2 15,0-4 10-15,21-4-5 16,6 0-3-16,6-8 4 16,-1-6 4-16,3-4-3 15,-1 0-10-15,0-23-9 16,-3-12-20-16,-4-1-23 0,-6-4 35 16,0 3 10-16,-8 11 6 15,-2 8 1-15,-6 11 5 16,-3 0 6-16,0 7 13 15,0 0-14-15,0 0-10 16,-2 0-14-16,0 0-15 16,0 0 5-16,0 7 24 15,0 5 1-15,0-3 11 16,0 4-10-16,0-8 9 16,0-5-5-16,0 0-2 15,0 0 11-15,0 0 9 16,0 0-2-16,0 0 7 0,5-5 0 15,2-12-23 1,0 7-6-16,-3-2 0 0,0 6 4 16,-2-2-1-16,-2 8 0 15,0 0 15-15,0 0-18 16,0 0-12-16,0 5-18 16,-6 22 30-16,-10 11 0 15,1 4 6-15,4 3-5 16,-1-5-1-16,10-5 3 15,2-3 2-15,0-11-3 16,0-7 2-16,2-6 0 16,12-8-4-16,3 0 13 15,8 0-10-15,4-22 27 0,9-14-16 16,5-8-14-16,1-14-13 16,-2-4-16-16,-4-1-3 15,-4 9 31 1,-10 6-3-16,-4 17 4 0,-8 4-4 15,-8 13 11-15,-4 10-6 16,0 0 3-16,0 4-4 16,0 0-23-16,0 4 13 15,-12 14 10-15,-3 9-3 16,-5 8 7-16,0 9-3 16,-2 10 3-16,3 9 1 15,4-1 7-15,4 0 4 0,6-4-9 16,5-12 4-1,0-11-2-15,0-12-8 0,19-14-1 16,5-6 4-16,5-3-4 16,9-18 26-16,4-22 1 15,-1-12-27-15,-2-12-6 16,-3-2-18-16,-3-5-22 16,1 7 20-16,-7 6 10 15,-5 14 14-15,-7 7 2 16,-5 12 0-16,-6 7 4 15,-2 8 3-15,-2 5 6 16,0 5-9-16,0 0-4 16,0 0-6-16,-14 0 6 15,-3 19-2-15,-1 8-1 16,-2 5 3-16,0 11 0 0,0 7 7 16,2 4-1-16,2 8 8 15,6-3 1-15,3-5 4 16,7-6 2-16,0-17-6 15,7-8 5-15,22-11-5 16,8-12 0-16,10 0 8 16,6-22-13-16,-1-26-10 15,-10-10-41-15,-13-14-104 16,-17 0-340-16</inkml:trace>
  <inkml:trace contextRef="#ctx0" brushRef="#br0" timeOffset="-196559.6">4420 16330 568 0,'0'0'257'0,"0"0"-175"16,0 0-53-16,0 0-29 15,0 0 0-15,0 0 12 16,0 21 101-16,13-26 18 15,-2-16-15-15,-6-6-61 16,-5-1-15-16,0 7-9 16,0 2 5-16,-5 12-18 15,-1 7-18-15,-3 0-5 0,-5 12-15 16,-8 25-139 0,-7 11-292-16</inkml:trace>
  <inkml:trace contextRef="#ctx0" brushRef="#br0" timeOffset="-191685.65">5798 16641 504 0,'0'0'182'0,"0"0"-77"15,0 0-15-15,0 0-11 16,0 0-42-16,0 0-19 15,0 0-5-15,0-4 10 16,0 4 25-16,0 0 9 16,0 0-16-16,0 0-5 15,0 0-20-15,0 0-8 16,0 0-8-16,-3 19-4 0,-5 7 4 16,-4 6 2-16,6 3-1 15,-1 2-1-15,3-7 1 16,2-4 5-16,-1-8-4 15,3-4 0-15,0-10-2 16,0 1 6-16,0-5-2 16,0 0 6-16,5-17-7 15,14-12 5-15,2-6-5 16,5-5 0-16,-1 1-3 16,2 7-5-16,-5 0 5 15,0 14 1-15,-1 1 0 16,-6 8-1-16,1 6 0 0,-6 3-7 15,-1 0 3 1,1 7-5-16,-2 15 8 0,3 7 1 16,-3 5 17-16,-2 2-3 15,-2-4-8-15,1-6-4 16,-3-2 1-16,0-9 1 16,2-4-1-16,-2-7-2 15,8-4-1-15,3 0-4 16,12-8 4-16,4-16 23 15,6-10-14-15,-1-3-4 16,-5 2-5-16,-5 3-6 16,-3 6-2-16,-8-1 2 15,-3 10-2-15,0-2 8 0,-6 9-1 16,-1-2-1 0,-1 2-3-16,-2 3-7 0,0 2 9 15,0 3 1-15,0-2 2 16,0 4 0-16,-9 0-1 15,-1 0-6-15,2 0 4 16,-5 0 3-16,-1 14-4 16,-1 0 2-16,1 1 2 15,1 11 0-15,-1 3-4 16,5 12 7-16,1-2-3 16,6-2 4-16,2-1 0 15,0-8 4-15,2-2-6 0,13-12 0 16,3-7-2-1,0-2 0-15,0-5 2 0,0 0 8 16,-1-14 2-16,1-12-2 16,0-10-10-16,2 0 0 15,-2 0 0-15,-1 5 2 16,2 6-1-16,-6 6-1 16,-4 9-2-16,-4 10 1 15,-1 0-3-15,-4 0-12 16,2 18-28-16,0 10 44 15,0 6 5-15,3 7 0 16,4-9 0-16,0-1-1 16,0-4 0-16,5-10-1 15,-8-3 3-15,0-14-4 16,1 0-2-16,-1 0 4 0,8-14 6 16,-1-18 13-16,1-11-22 15,-3-2-1-15,1 0-28 16,-6 0 3-16,1 10 25 15,-3 12 1-15,-4 9 1 16,2 6 4-16,-2 8 26 16,0 0-17-16,0 0-15 15,0 0-5-15,0 22 5 16,0 1 0-16,0 4 3 16,2-1 1-16,6 1-3 15,0-8-1-15,3-2 3 16,5-8-1-16,-1 0-1 15,6-5 1-15,1-3-2 0,0-1-2 16,5 0 2-16,2-14 17 16,2-9-5-16,0-8-8 15,-2-1-4-15,-8 2 0 16,-6 2-7-16,-6 2-2 16,-4 8-8-16,-3 0 17 15,-2 10 3-15,0-2-2 16,0 5 1-16,0 5-2 15,-9 0-4-15,-9 0 1 16,-3 0-1-16,0 15-1 16,-2 7 4-16,1 4-2 15,5 6 3-15,5 4 0 0,7 4 1 16,5 5 0-16,0-5 1 16,7-5 8-16,18-9-8 15,6-11 1-15,2-11 8 16,5-4-7-16,0-19 24 15,-2-16-16-15,-3-5-3 16,-8-4-9-16,-6-1-1 16,-5-1 1-16,-1 5 0 15,-1 2 0-15,1 5 4 16,-4 10-3-16,-2 12 4 16,-7 12-5-16,0 0-8 15,-5 10-2-15,-13 20 4 0,0 2 5 16,10 2 2-1,8-5-2-15,0-4 2 0,0-3-2 16,2-4-1-16,6-4 1 16,4-1-2-16,3-3 0 15,1-3-9-15,-3 3 6 16,1 3 5-16,-3-4-1 16,0 10-2-16,-2-5 4 15,2 8 0-15,0-5 3 16,3 0 2-16,-1-3 3 15,3-4 8-15,6-7 6 16,2-3-4-16,7 0-1 16,6-25 0-16,-2-8-10 15,1-11-7-15,-9 3-54 16,-12 2-36-16,-11 8-200 0,-4-1-583 16</inkml:trace>
  <inkml:trace contextRef="#ctx0" brushRef="#br0" timeOffset="-190914.77">8078 16540 199 0,'0'0'152'16,"0"0"-24"-16,0 0-6 15,0 0 15-15,0 0-32 16,0 0-22-16,29-37 2 16,-29 37-6-16,0 0-15 15,0 0-30-15,0 0-34 0,0 0-16 16,-4 0 10-1,-15 17 6-15,2 12 19 0,1 5-10 16,3-2 2-16,9 0 1 16,4 3-9-16,0-12-3 15,6-2 1-15,21-7-1 16,4-9 16-16,3-5-9 16,-1-1 10-16,-2-34 8 15,-2-1-22-15,-8-10 3 16,-13 6-6-16,-8 2-1 15,0 9-5-15,-11 8-12 16,-18 9 18-16,-5 10 11 16,1 2 3-16,-1 0-3 15,10 14-3-15,4 4-6 16,6 5-2-16,10 3-1 0,4 1 0 16,0-1-63-16,33-8-155 15,12-4-166-15</inkml:trace>
  <inkml:trace contextRef="#ctx0" brushRef="#br0" timeOffset="-190404.65">8657 16332 256 0,'0'0'592'0,"0"0"-466"15,0 0-17-15,0 0-13 16,0 0-10-16,0 0-46 0,92-176-24 15,-92 176-16-15,0 12-32 16,0 20 6-16,-15 12 26 16,-6 10 26-16,6-1-15 15,-3 0-2-15,2-7-4 16,3 3-3-16,0-8 3 16,-1 2-1-16,1-7 2 15,3 4 8-15,2-8 3 16,1-5-7-16,3-9-7 15,2-10 4-15,2-3-5 16,0-5 2-16,0 0 0 16,0 0 11-16,0-9-2 15,11-17 5-15,16-11-10 16,8-3-8-16,5 8-11 0,5 6 11 16,1 8-1-16,-1 11-1 15,-7 7-14-15,-11 0 15 16,-11 7 1-16,-12 11-8 15,-4 4-9-15,0 4 9 16,-22 3-3-16,-12-3 11 16,-5-4 3-16,-4-8 5 15,5-4-7-15,9-2 1 16,6-8-1-16,8 0 4 16,8 0-5-16,7-18-2 15,0-1-75-15,0 2-184 0,20 5-170 16</inkml:trace>
  <inkml:trace contextRef="#ctx0" brushRef="#br0" timeOffset="-189130.69">8952 16691 499 0,'0'0'260'0,"0"0"-114"15,0 0-9-15,0 0-68 16,0 0-40-16,0 0-20 15,201-214-9-15,-170 173 3 16,-9 2 0-16,-11 7 14 16,-6 10 29-16,-5 9 2 15,0 12-15-15,-2 1-28 16,-19 0-1-16,-4 17-2 0,-1 15 0 16,2 5-1-16,3-5-1 15,13 2-1-15,8-2 0 16,0 2 0-16,13-6 2 15,18-2 3-15,-2-8-3 16,-9-4 5-16,-7-2-3 16,-13-6-3-16,0 2-3 15,0 3 3-15,-22 1 0 16,-9-3 2-16,-1-5 8 16,1 0-6-16,10-4 4 15,7 0-3-15,7 0 4 16,7 0 27-16,0-8 2 0,0 3-13 15,5 1-25 1,19-1 6-16,12 1-7 0,9 1 3 16,5-4 4-16,2 0-4 15,-6-4 3-15,-5-1-2 16,-8-2 2-16,-6 0-5 16,-5-2-1-16,-4-2-5 15,-5-6-12-15,1 2-7 16,-3-8 3-16,-2 4 2 15,-2 2-3-15,-1 6 15 16,-3 0 5-16,-3 6 3 16,0 2-2-16,0 6-4 15,0 4 0-15,-11 0-7 0,-8 0 5 16,2 4 7-16,-3 13 1 16,2 2-1-16,2-1 1 15,3 8-1-15,6-2-1 16,7 5 2-16,0 0 5 15,0 1 0-15,4-4 16 16,12-4-18-16,0-4 10 16,2-7-9-16,-1-11-3 15,10 0 0-15,2-15 39 16,2-14-27-16,2-8-9 16,-6-3 1-16,-4 0-5 15,-3 4 2-15,-2-4 1 0,-2-1-2 16,-6 14 3-1,-3 6-4-15,-7 16 0 0,0 5-9 16,-7 4-9-16,-22 23 15 16,-2 5 3-16,4 7 1 15,12-4-1-15,13-6-2 16,2-3 1-16,0-8-5 16,27-6-2-16,4-5 3 15,5-7-12-15,-1 0 6 16,-4 0-8-16,-4 0-9 15,-12 0-16-15,-3 0 21 16,-10 7 15-16,-2 3-18 16,0 8 21-16,0 0 5 15,0-1 4-15,0 0 3 16,0-2 10-16,0-12-13 0,0-3-4 16,7 0-1-16,7 0 1 15,3-3 34-15,1-16-29 16,4-3 3-16,7-4-5 15,2-2 0-15,0-4-3 16,0 2-1-16,-4 4 1 16,-6 8 2-16,-5 8 1 15,-8 6-1-15,-3 4 7 16,-1 4-8-16,0 18 0 16,4 6 22-16,-2 2-13 15,3-1 6-15,-1-4-9 16,6-3 7-16,-3-8 5 0,3-5-5 15,1-9-8-15,3 0 19 16,4-19 11-16,3-11-20 16,-3-5-5-16,3-6-10 15,-4-3 6-15,0 0-4 16,-7 3-2-16,-6 5-1 16,-1 9-1-16,-5 4-2 15,2 15-14-15,-4 8-16 16,2 0-30-16,4 5-101 15,-2 16-124-15,0 2-107 16</inkml:trace>
  <inkml:trace contextRef="#ctx0" brushRef="#br0" timeOffset="-188169.72">10512 16491 961 0,'0'0'166'16,"0"0"-89"-16,0 0-57 15,0 0-19-15,0 0 2 16,0 0 4-16,141-14-3 16,-123 10 2-16,-5-2-4 15,-2-2 5-15,0-6 2 16,5-4-2-16,0-5-5 16,-3 2 4-16,0-6-6 15,-6 10-26-15,-5-2-15 0,-2 10 27 16,0 0-1-16,-6 9-6 15,-17 0 11-15,-4 0-1 16,-4 9 9-16,-4 10 1 16,-3 7-1-16,1 5 2 15,8 1 13-15,10-1 7 16,10 4 6-16,9-3-8 16,0-2-2-16,13-6 7 15,25-2-16-15,9-10 13 16,7-12-5-16,3 0 9 15,-5-7-12-15,-7-16-2 16,-10-5-6-16,-8 6 1 16,-10 0-3-16,2 6-1 15,-9 6 3-15,4 2-4 16,-1 6-1-16,0 2-3 0,3 0 4 16,0 0 0-16,-3 0-3 15,-2 0 3-15,-7 0 0 16,2 0-7-16,-6 0 0 15,0 0 0-15,0 0 7 16,0 0 2-16,0 0 9 16,0-5 5-16,0-7-5 15,0 3-11-15,-8-5-8 16,-3 6 8-16,1 0 0 16,-4 6 0-16,-1 2-1 15,1 0-3-15,-4 0 0 16,-4 10-3-16,-1 12 7 15,1 4 1-15,0 10 8 0,4-4 1 16,9-1 0-16,9 1-7 16,0-11-2-16,7-3-2 15,17-14 2-15,8-4 12 16,-1 0 3-16,-4-26-7 16,-3-10-4-16,-2-14-4 15,-2-6 2-15,-1-6 2 16,0-6-5-16,1-5 0 15,-4-1-8-15,-3 6-1 16,-8 15 7-16,-5 18 1 16,0 17 0-16,0 12 1 15,0 3 0-15,0 3-1 0,0 0-4 16,0 4-3 0,0 23 8-16,0 13 2 0,-9 14 14 15,-3 12-1-15,4 6 9 16,1 3-3-16,5-7-13 15,2-10 4-15,0-10 1 16,0-12 3-16,4-14-7 16,17-16 1-16,6-6-1 15,8-3 6-15,5-34 2 16,-2-9-17-16,-7-12-60 16,-9 3-14-16,-13 8-99 15,-9 6-308-15</inkml:trace>
  <inkml:trace contextRef="#ctx0" brushRef="#br0" timeOffset="-185694.12">12017 16329 579 0,'0'0'137'0,"0"0"-102"16,0 0-7-16,0 0 11 16,0 0-24-16,0 0 14 15,0 0 15-15,23 32 7 0,-21-32 26 16,0 0-9-16,-2 4-22 16,0-4-18-16,0 0-8 15,0 0 2-15,0 0-10 16,0 0-2-16,0 0 2 15,0 0 3-15,0-12 6 16,0-9-15-16,-7 0-4 16,-7 0-4-16,-1 1 2 15,-1 12 0-15,1 0 0 16,-3 6-3-16,2 2-1 16,-1 0 2-16,1 24-2 15,0 7 2-15,3 5 2 0,4 4 0 16,5 0 1-16,4-4-1 15,0-6 2-15,0-11 0 16,0-7-2-16,6-7-3 16,8-5-9-16,3 0 12 15,6-30 40-15,1-10-19 16,1-14-21-16,-1-8 1 16,3-11-1-16,0-2-16 15,-5 4-2-15,-7 7-19 16,-1 11 37-16,-7 13 4 15,-1 13 0-15,-2 6 11 16,-1 12 11-16,-3 4-2 16,0 5-7-16,3 0-11 0,-3 0-3 15,0 0 0 1,0 0-3-16,0 0 0 0,0 0-6 16,0 8 6-16,0 6 0 15,0 4 0-15,0 4-1 16,-8 5-1-16,-5 5 2 15,-3 2 0-15,-3 8 6 16,-2 5-6-16,1 12 5 16,5 3-2-16,1 1 5 15,8-4 3-15,3-2 2 16,3-13-9-16,0-8-1 16,5-14-2-16,13-8 1 0,7-14-2 15,6 0 1 1,7-7-1-16,4-27 16 0,3-9-16 15,-3-5 0-15,-2-3-12 16,-2 2 10-16,-7 4 2 16,-2 10 1-16,-6 9 1 15,-8 11-4-15,-4 11 4 16,0 4-4-16,-2 0-4 16,0 4-3-16,-2 18 4 15,0 6 3-15,-3 2 2 16,-2 2 3-16,0-6 1 15,3 3 0-15,-3-12-3 16,0 0 0-16,0-11 0 16,-2-2 1-16,0-4 1 15,0 0-1-15,0 0 1 16,0 0 6-16,0 0-4 16,3-18-1-16,-1-8-3 0,0-3-1 15,1-6 0-15,-3 5-1 16,0 7 0-16,0 5 1 15,0 10-8-15,0 8 6 16,-14 0-1-16,-4 8-6 16,-4 22 2-16,-5 7 6 15,0 9 1-15,0 2 2 16,6-4-2-16,2-4 0 16,11-5 0-16,4-8 0 15,4-13 0-15,0-9-1 16,6-5-14-16,19-9-17 0,4-23 16 15,0-4 19-15,-8 6-6 16,-2 4 6-16,-9 8-3 16,-1 7 2-16,1 8 2 15,-4 3-4-15,3 0-9 16,2 0 1-16,2 18 8 16,1 4 4-16,-1 6 6 15,0-2 3-15,3-4-3 16,3-10 4-16,-4-6-4 15,3-6-1-15,-1 0 6 16,8-15 1-16,4-14-10 16,2-7-4-16,2-8-2 15,1-2-17-15,1-7-11 16,-4-1 16-16,-4-8 7 0,-4 4 5 16,-5 4-8-16,-3 4 8 15,1 6 2-15,-5 11 4 16,-2 13-1-16,-5 10 8 15,-1 3-5-15,-3 5-3 16,0 2-5-16,0 0-11 16,0 5-5-16,-7 17 14 15,-6 4 2-15,-1 6 2 16,-1 9-2-16,-4 2 1 16,0 12 8-16,1 3-6 15,0 4 5-15,2 5 2 16,8-6-4-16,6-4-1 0,2-9 0 15,0-16-1-15,23-10-1 16,9-14-2-16,4-8 8 16,0 0 6-16,3-28-13 15,-1-6 12-15,1-11-14 16,-4 6-11-16,-2-2-4 16,-3 5 11-16,-1 9 4 15,-5 1 0-15,-2 3 2 16,-2 14-5-16,-7 4 0 15,-5 5 1-15,-2 0-1 16,-4 5 0-16,0 12 3 16,-2 7 0-16,0 2 1 15,3-3 1-15,-3-6-2 0,0-4 3 16,2-4-3-16,-2-9 3 16,0 0-3-16,0 0 7 15,0 0-6-15,0 0 5 16,0 0-6-16,0-13-18 15,0-9-22-15,0-1 9 16,0 1-1-16,0 0 11 16,-7 8 21-16,1 4 1 15,-2 8 6-15,6 2 4 16,-4 0-11-16,-3 16-1 16,-5 8-1-16,-1 11 1 15,2-4 1-15,1 0 0 16,8-3 2-16,0-7 0 0,4-8 0 15,0-3-2-15,0-10 0 16,0 0-9-16,8 0 9 16,11-23 16-16,7-4-10 15,-2-4-6-15,-1 6-32 16,-5 6 2-16,-5 14 27 16,3 5-1-16,1 0 4 15,8 0 13-15,4 14 18 16,2 8-2-16,-2 3-20 15,-4 4 10-15,-6-7-7 16,-5-13-7-16,-5 0-1 16,-5-9-2-16,6 0 4 0,-2-18-3 15,-1-14-3 1,1-7-91-16,-2-6-235 0</inkml:trace>
  <inkml:trace contextRef="#ctx0" brushRef="#br0" timeOffset="-185511.23">13207 16034 710 0,'0'0'375'0,"0"0"-275"16,0 0-98-16,0 0 32 0,0 0-19 15,0 0-15 1,0 0-101-16,324-102-193 0,-318 90-419 15</inkml:trace>
  <inkml:trace contextRef="#ctx0" brushRef="#br0" timeOffset="-184276.26">14331 16116 436 0,'0'0'234'16,"0"0"-86"-16,0 0-7 16,0 0-49-16,0 0-25 0,0 0-3 15,4-41-5 1,-4 41-4-16,0 0-11 0,0 0-8 16,0 0-22-16,0 0-14 15,0 9-1-15,-7 19-2 16,-3 12 3-16,-2 8 2 15,5-8 0-15,7 1 0 16,0-6-1-16,0-12-1 16,0-9-1-16,5-6-1 15,13-8-3-15,-1-5 0 16,6-21-2-16,-1-14 6 16,-4-1-21-16,-7-4-18 15,-6 1-28-15,-5 8 9 16,0 6 46-16,0 11 13 0,-5 6 4 15,-1 7 20-15,-2 6 33 16,-2 0-24-16,-5 14-30 16,-4 12-2-16,5 6 5 15,6 5-1-15,6-2 2 16,2-3 2-16,0-2-4 16,6-4 4-16,10-7-3 15,1-15-6-15,4-4 4 16,4 0 6-16,6-23 2 15,4-11 1-15,-1 3-12 16,-1-6-1-16,-4 7-11 16,-4 12 5-16,-7 8 4 15,-5 2 1-15,-5 8-2 16,0 0-3-16,-4 0-6 0,1 13 11 16,-3 19 1-16,-2-1 10 15,0 3 3-15,0 2-5 16,0-9 2-16,0-4-5 15,0-9-3-15,0-5 2 16,0-9-2-16,0 0 4 16,0 0 5-16,0-7 13 15,4-14 7-15,12-9-29 16,1-2-2-16,6-5-16 16,-1 7-7-16,2-2-1 15,-1 10 21-15,-1 6-3 0,-3 6 5 16,-2 10-1-16,-3 0 2 15,-1 0 1-15,-5 31 0 16,0 10 9-16,0 8 4 16,-1-2 0-16,4-6 4 15,-2-9-13-15,0-14-1 16,2-10 0-16,3-8-2 16,1 0 2-16,-1-13-4 15,-8-18-27-15,-6-13-147 16,0-5-676-16</inkml:trace>
  <inkml:trace contextRef="#ctx0" brushRef="#br0" timeOffset="-182956.6">15680 16212 421 0,'0'0'141'16,"0"0"-22"-16,0 0 25 15,0 0-43-15,0 0-13 0,0 0-23 16,75-160-26-16,-66 124-9 16,3 0-1-16,-4 1-17 15,3 3-4-15,-1-2 0 16,-4 10 3-16,-2 2-10 15,-1 5 31-15,-3 12-13 16,0 1 12-16,0 4-31 16,0 0-7-16,0 0-8 15,-9 22 15-15,-14 14 7 16,-4 5 1-16,1 7 5 16,1 1 13-16,3 10-8 15,11-5-6-15,6 2-6 16,5-5-1-16,2-12-4 15,21-11 4-15,8-7-5 0,-2-16 1 16,2-5 15-16,5-14-5 16,-1-30-1-16,6-20-10 15,1-6-15-15,-2-6-7 16,-1-1-3-16,-8 5 17 16,-4 6 7-16,-12 12 1 15,-5 16 2-15,-4 16 10 16,-4 12 12-16,-2 10 8 15,0 0-21-15,0 0-11 16,0 22-12-16,0 17 12 16,-8 16 6-16,-4 3 2 15,-4 9 1-15,2-4 6 16,2 2-5-16,-2-1-6 16,7-10 9-16,3-6-8 0,4-16-3 15,0-15-2-15,0-8 2 16,0-9-2-16,15-4 0 15,5-22 13-15,7-9-4 16,4-8-9-16,1 1-27 16,1 2-7-16,2 3 7 15,-1 14 21-15,-7 5 5 16,-9 13-1-16,-7 2 1 16,-5 3-3-16,-1 0-6 15,0 22 0-15,-1 10 10 16,0 8 7-16,1 0 2 0,3-4 3 15,6-2-4-15,-1-6 4 16,1-10-8-16,-1-6 3 16,3-5-3-16,3-7 2 15,6 0 6-15,4-5-7 16,2-19 6-16,-2-7-11 16,-2-4-7-16,-2-5-16 15,-6 4-9-15,-2-1 3 16,-9 12 1-16,-4 1 1 15,-4 3 0-15,0 4-24 16,0 3 49-16,0 1 0 16,-4 8 2-16,-9 5 1 15,-7 0 1-15,-3 0 4 0,2 10-2 16,-2 12 13-16,3 7 11 16,9 8-1-16,7 3 7 15,4 6-12-15,0 2 1 16,10-4 4-16,15-7-23 15,4-11 9-15,0-13-2 16,-2-13-4-16,-2 0-7 16,-6-22-16-16,-1-22-54 15,-11-6-140-15,-7-9-327 16</inkml:trace>
  <inkml:trace contextRef="#ctx0" brushRef="#br0" timeOffset="-182781.7">15876 15918 1064 0,'0'0'196'0,"0"0"-130"15,0 0-20-15,0 0-8 16,0 0-20-16,0 0-10 16,386-53-8-16,-311 27-64 15,-19 3-176-15,-19 0-178 16</inkml:trace>
  <inkml:trace contextRef="#ctx0" brushRef="#br0" timeOffset="-182065.11">17579 15950 595 0,'0'0'555'0,"0"0"-444"15,0 0-36-15,0 0-29 0,0 0-32 16,0 0-10-16,91-59 0 16,-62 42-2-16,0-6-2 15,-4-3-17-15,-8-6-10 16,-5-3 25-16,-8 0 2 15,-4 7 0-15,0 2 3 16,0 4-3-16,0 12 6 16,0 0 10-16,-2 8 5 15,2 2-5-15,-2 0-6 16,0 0-10-16,-8 17 0 16,-3 32-2-16,-5 18 2 15,-6 23 18-15,-3 12-2 16,2 10 3-16,3 8-10 0,1-9 5 15,6-7-12-15,5-20-1 16,2-18-1-16,8-20 0 16,0-15-1-16,0-18-36 15,0-9-22-15,0-4-50 16,0-29-110-16,8-17-577 16</inkml:trace>
  <inkml:trace contextRef="#ctx0" brushRef="#br0" timeOffset="-181044.84">17692 15955 877 0,'0'0'223'0,"0"0"-97"0,0 0-46 15,0 0-36-15,0 0-29 16,0 0-13-16,223-158 9 16,-182 158-7-1,-13 0-4-15,-8 0 0 0,-11 7-11 16,-7 10-11-16,-2 10 1 15,-2 0 21-15,-22 7 2 16,-12-3 14-16,-4-3-5 16,-2-2-3-16,1-7-1 15,8-3 1-15,13-9-3 16,6-5 10-16,10-2 2 16,4 0 10-16,0 0 1 0,0 0 3 15,0 0-9 1,0 0-5-16,0 0-4 0,0 0-3 15,0 0 0-15,0 0-10 16,0 0-2-16,0 0-4 16,21 0 1-16,8 0 5 15,10 0 10-15,3-9-4 16,1-4-3-16,-5 0-3 16,-5 0-4-16,-6-1-8 15,-4 1-5-15,-6-5 5 16,-1 0-5-16,-1 0 9 15,3-4-7-15,-5 4-8 16,-1 4 2-16,-5 7 16 16,-7 2 2-16,0 5-2 0,0 0-7 15,-7 0-2-15,-15 5 14 16,-7 16 5 0,-5 7 0-16,3 7 3 0,6 4 0 15,10-2-6-15,10-1 2 16,5-5-2-16,14 0-1 15,19-13 5-15,7-9-1 16,3-9-2-16,3-5 0 16,-1-25-6-16,-7-6-15 15,-9-4-6-15,-6-2-14 16,-13-1 8-16,-3 1 19 16,-7 2 5-16,0 1 3 15,0 16 5-15,0 7-2 16,-5 14 5-16,-5 2 8 15,-9 0-13-15,-1 18 0 0,3 14 0 16,6 0 2-16,8 2 4 16,3-2-2-16,9-1 2 15,25-9-6-15,12-3 16 16,6-6 2-16,1-13-13 16,-1 0 2-16,-6 0 0 15,-4-22-7-15,-7-9-10 16,-4-6-17-16,-10-4-1 15,-5-3 15-15,-7-5 10 16,-5 3 6-16,1 8-3 16,-2 7 2-16,-1 9 20 15,-2 12 8-15,0 6 4 0,0 4-6 16,0 0-28 0,0 12-15-16,0 23 15 0,0 16 24 15,0 15-4-15,-5 14-6 16,-4 19 1-16,-6 17-2 15,-8 10-6-15,-8 4 0 16,0-1-7-16,-2-17 0 16,1-10 1-16,6-26 0 15,7-23-1-15,9-25-2 16,10-28-21-16,0 0-34 16,10-40-1-16,19-19-244 0,3-8-622 15</inkml:trace>
  <inkml:trace contextRef="#ctx0" brushRef="#br0" timeOffset="-180794.64">18664 15940 791 0,'0'0'291'0,"0"0"-146"16,0 0-48-16,0 0-69 15,0 0-27-15,0 0 13 16,163-107-12-16,-139 107-2 15,-5 0-3-15,-13 22-4 16,-6 4 7-16,0 2 0 16,-18 4 5-16,-11-2 2 0,-2-7-5 15,0-9 8-15,6-10-3 16,3-4-7 0,8 0-35-16,10-26-149 0,4-10-318 15</inkml:trace>
  <inkml:trace contextRef="#ctx0" brushRef="#br0" timeOffset="-180406.57">19052 15596 844 0,'0'0'188'16,"0"0"-157"-16,0 0 0 15,0 0-30-15,0 0 6 0,0 0 17 16,29 23-12-1,-29 3 7-15,0 6 21 0,-5 8-5 16,-12-4-7-16,1-5-15 16,3-4 2-16,6-13-11 15,5-10-3-15,2-4 1 16,0 0 6-16,0-18 25 16,5-16-26-16,12-5-1 15,1 4-6-15,-3 5 2 16,3-1-2-16,1 9 3 15,-2 9-6-15,3 4-1 16,3 7-2-16,-2 2 6 16,4 0 7-16,-2 11-3 15,-3 19 2-15,-7 2-2 0,-2-1 2 16,-7-4 2-16,-4-9-8 16,0-5 0-16,0-4-11 15,-4-9-196-15,-16 0-325 16</inkml:trace>
  <inkml:trace contextRef="#ctx0" brushRef="#br0" timeOffset="-179730.5">20089 15758 480 0,'0'0'220'0,"0"0"-95"16,0 0-15-16,0 0-11 15,0 0-48-15,0 0-31 16,-116-21-5-16,82 42 4 16,3-2 9-16,7 8-10 15,5-2-5-15,9 5-6 16,10 2 1-16,0-5-7 15,16 5-1-15,19-4 5 0,5-3 16 16,-7-2-14-16,-10-13 4 16,-15-2-11-16,-8-8-1 15,0 0 1-15,0 0 12 16,-22 0 40-16,-14 0-36 16,-10 4 1-16,1 0-16 15,5 0 6-15,13 2-7 16,17-6 1-16,7 0 3 15,3 0-4-15,18-6-33 16,19-10-237-16,13 2-100 16,1-4-238-16</inkml:trace>
  <inkml:trace contextRef="#ctx0" brushRef="#br0" timeOffset="-178269.67">20309 15927 940 0,'0'0'94'16,"0"0"-25"-16,0 0 19 16,0 0-60-16,0 0-23 15,0 0 6-15,183-72 0 16,-160 60-4-16,-10-2-2 16,-9 1-3-16,1-4 6 15,-5 1-6-15,0 0 10 16,0 2-12-16,0 2-5 0,0 2 4 15,-14 6-18-15,-3 4 18 16,-6 0-3-16,-3 0 2 16,-1 8 2-16,2 15 5 15,2 2 5-15,6 8 11 16,3 8-9-16,10-1 2 16,4 3-7-16,12-7-3 15,21-4-1-15,9-14 0 16,5-10 1-16,0-8 8 15,2-8-9-15,-5-28 6 16,-1-9-9-16,-5-5-19 16,-5-4 0-16,-4-3-11 15,-4 8 14-15,-6 0 9 0,-3 5 7 16,-5 13 1 0,-1 4 2-16,-4 13 8 0,-4 6 7 15,-2 7 5-15,0 1-15 16,0 0-4-16,0 0-4 15,0 5-9-15,0 17 9 16,0 9 10-16,-8 1 6 16,-4 4-4-16,1 4 9 15,-3 3-9-15,3 3 5 16,3-3-13-16,3-1 16 16,5-3-10-16,0-8-8 15,0-2 9-15,7-7-10 16,10-10-2-16,6-8 5 15,6-4 1-15,4 0 5 0,10-16-5 16,1-12-5-16,1-3-5 16,-1 0-14-16,-6-6-13 15,-7-1 0-15,-6 0-21 16,-7 2 30-16,-9 6-5 16,-5 8 14-16,-4 8 10 15,0 2-2-15,0 7 0 16,0 5-9-16,-2 0 0 15,-9 0 9-15,-5 9-1 16,-1 17 7-16,-1 6 5 16,3 8 23-16,1 4 5 0,5-4 5 15,5 5-8-15,4-13-17 16,0-5 1-16,23-9-13 16,12-9 20-1,2-9 0-15,3 0 2 0,0-14-15 16,1-16-2-16,-4-3-6 15,-3-3-30-15,-7 1 2 16,-3 9 22-16,-3-1 6 16,-4 10 1-16,-3 6-1 15,-3 8 14-15,-7 3-1 16,0 0-3-16,1 0-10 16,2 7 1-16,-3 12 2 0,1 1 3 15,-5-1-4 1,0-5 0-16,0-8-1 0,0-2-1 15,0-4 1-15,0 0 1 16,0 0 8-16,0 0-6 16,0-5-4-16,-7-14-3 15,-2 1-22-15,-2 0 10 16,2 1 6-16,0 5 9 16,0 1 0-16,2 9 0 15,-1 2 25-15,-2 0-24 16,-1 4 1-16,1 17-2 15,0 2 3-15,6 7 2 16,4 2 1-16,0 4 0 16,6-9-2-16,23-4 6 0,5-2 5 15,6-12-5 1,-4-9 1-16,2 0 1 0,-3-9-7 16,-4-26-1-16,3-1 0 15,-3-12-4-15,-4-2-5 16,-3-5 0-16,-1 6-2 15,-3-3-2-15,-2 3-1 16,0 8 10-16,-5-4 0 16,1 11 2-16,-4 7-1 15,-3 12 3-15,-3 3-3 16,-2 10 9-16,-2 2-3 16,0 0-7-16,0 0-15 15,0 10 3-15,0 18 10 16,-15 10 2-16,-3 8 3 15,-4 7 1-15,2 1 16 0,4 0-11 16,5-11 8-16,9-2 4 16,2-4-4-16,0-11-6 15,13-9-3-15,10-7-4 16,1-5 1-16,3-5 1 16,4-11-5-16,0-22-1 15,-4-8-57-15,-2-3-22 16,-8-2-24-16,-5 6-222 15</inkml:trace>
  <inkml:trace contextRef="#ctx0" brushRef="#br0" timeOffset="-178094.63">21836 15579 585 0,'0'0'529'16,"0"0"-355"-16,0 0-72 15,0 0-30-15,0 0-30 16,0 0-29-16,132-39-9 15,-96 28-2-15,-9 2-2 16,-8 1-50-16,-3 3-17 16,-5 2-121-16,-2 3-271 15</inkml:trace>
  <inkml:trace contextRef="#ctx0" brushRef="#br0" timeOffset="-176979.91">21997 15777 144 0,'0'0'412'0,"0"0"-245"0,0 0-66 16,0 0-1-16,0 0-32 15,0 0-3-15,0 20-23 16,11-27 8-16,2-13-25 16,5-1-20-16,3-1-5 15,-2-5-35-15,1 0-6 16,-1 5 21-16,-4-2 17 15,1 8 3-15,-3 6 6 16,-7 5 11-16,2 5 7 16,-8 0 22-16,0 0-36 0,0 0-10 15,0 23 0-15,0 9 61 16,0-3-17-16,0 8-21 16,-4-5-1-16,4-6-6 15,0-2-3-15,0-7-7 16,0-4-1-16,0-5-5 15,4-8 0-15,6 0 10 16,8-8 3-16,6-19-12 16,3-8-1-16,4 3-30 15,-6-3 10-15,0 8 18 16,-8 5-1-16,-3 9 3 16,-5 8 14-16,-3 5 8 15,2 0-12-15,-2 0-10 16,-2 9 0-16,5 12 10 15,-3 2 4-15,4 0-4 0,1-5 1 16,0-1-4-16,0-3 7 16,2-11 2-16,-1 3-16 15,-3-6 3-15,2 0 1 16,0 0 3-16,2-9 3 16,-2-12-10-16,1-7-29 15,-6-2 0-15,-4 2-6 16,-2-3 8-16,0 7 18 15,0-2 6-15,-4 8 3 16,-7 0 3-16,-3 8-3 0,4 6 5 16,-9 4 9-16,0 0-12 15,-4 4 3 1,-1 17 5-16,-1 4-3 0,6 6 5 16,2 1-9-16,11-2 0 15,6 2 1-15,0-6-1 16,0-2 4-16,6-2-5 15,7-12 3-15,1-4 4 16,-1-6-4-16,8 0 2 16,3-8 14-16,5-18-12 15,5-6 2-15,-3-5-11 16,-4 8-7-16,-5 3-8 16,-2 8-7-16,-8 7 21 15,-6 8 0-15,0 3-3 16,-1 0-2-16,7 0 5 0,1 12 2 15,-5 16 4-15,2 4-4 16,-8 6 6-16,-2 0 0 16,0-2 3-16,0-6 0 15,0-8-8-15,0-10 5 16,0-5-7-16,0-7 4 16,0 0-4-16,0 0 12 15,0-23 7-15,13-3-14 16,5-6-5-16,2-4 0 15,2 5-13-15,1 4-8 16,1 5 20-16,-4 4 1 16,-2 8 0-16,-5 7-2 15,1 3 2-15,1 0 3 0,1 17 8 16,1 15 3-16,2-1 3 16,-4 7 5-16,1-1 0 15,-3-10-15-15,-2-10-3 16,-4-7-1-16,-1-10-3 15,-1 0 0-15,4-13-21 16,-4-19-47-16,-3-8-61 16,-2-9-442-16</inkml:trace>
  <inkml:trace contextRef="#ctx0" brushRef="#br0" timeOffset="-176820">22849 15247 968 0,'0'0'265'0,"0"0"-239"16,0 0-26-16,0 0-30 15,0 0 15-15,0 0-136 16,0 15-350-16</inkml:trace>
  <inkml:trace contextRef="#ctx0" brushRef="#br0" timeOffset="-174353.6">23702 15570 186 0,'0'0'167'0,"0"0"41"16,0 0-74-16,0 0-22 15,0 0-45-15,0 0-10 16,0 49-19-16,0-49 1 15,0 0 48-15,0 0 10 16,0 0-37-16,7-18-4 16,13-4-47-16,5-9-6 15,3 3-3-15,-1 2-2 16,0 5-6-16,-7 6 8 16,-7 7-5-16,-6 8 0 15,-2 0-3-15,-3 4-11 16,-2 22 19-16,0 6 1 15,0 4 8-15,0 4 0 0,0-3-3 16,0-8 6-16,0-6-9 16,0-9-1-16,0-10 1 15,0-4 0-15,0 0 3 16,0 0 8-16,9-22-1 16,9-4-12-16,1-2-1 15,2-3-1-15,1 4-16 16,3 0-10-16,-1 9 10 15,-2 2 17-15,-6 10-3 16,-3 6-4-16,-4 0-8 0,-2 10 6 16,-2 20 5-1,-3 2 4-15,-2 7 13 0,0-7-1 16,0-4-6 0,0-7-4-16,0-7 0 15,0-11 0-15,0-3 1 0,0 0 1 16,10 0 3-16,4-8 10 15,6-18-8-15,7-5-9 16,2 0-26-16,4 3 5 16,-2-3-30-16,-4 7 20 15,-2 12 31-15,-10 0-4 16,-3 11 6-16,-4 1-2 16,-1 0 9-16,-1 13 8 15,0 13 6-15,-4 1 11 16,2 1-19-16,-2-2 1 0,2-4-13 15,-1-4 0-15,1-8 3 16,0-6-3-16,-2 0 0 16,4-4-3-16,-2 0 10 15,7-12-8-15,7-11-2 16,7 0-46-16,4-3-36 16,2 3-37-16,2 5 58 15,-4 4 56-15,-7 6 4 16,-2 7 1-16,-5 1 26 15,1 0 0-15,-3 1 29 16,1 16-4-16,-1 2-1 16,-1 3-20-16,1 5-4 0,3-5-17 15,1 0-5-15,6-2 0 16,2-4 2-16,1-11-5 16,4-5 7-16,-1 0 5 15,-6-5-13-15,0-17 0 16,-5-6-44-16,-5-2-59 15,-9-6-13-15,-4-3 46 16,0 3 49-16,-4 5 18 16,-15 2 3-16,-8 9 45 15,0 5 43-15,-2 12-8 16,-2 3-22-16,-1 0-32 16,-1 3-5-16,4 17-4 15,7 5-4-15,5 1 4 16,9-2-12-16,8 1-5 15,0-7-3-15,8-3 3 0,15-2 7 16,8-5 1-16,3-8 5 16,4 0 1-16,0 0 1 15,-1-18-8-15,1-4-4 16,-5-1-3-16,1 2 1 16,-2 2-1-16,-6 1 0 15,-1 2 0-15,-7 6 2 16,-7 10-2-16,0 0-5 15,-6 5-5-15,-3 18-11 16,-2 13 21-16,0 2 4 0,0-1 12 16,0-9-7-16,0-6 4 15,0-10-9-15,0-4-1 16,0-6-3-16,0-2 2 16,0 0 8-16,0 0-2 15,11-14-3-15,9-14-4 16,7-7-1-16,0-1-7 15,-1 6 3-15,-2 6 4 16,-3 6 1-16,-1 4-1 16,-3 7-3-16,-1 7 3 15,-5 0 2-15,0 0 2 16,-1 13-3-16,-2 15 11 16,-1 6 11-1,-1 2-6-15,2-8 8 0,0-1-9 16,5-9-6-16,1-6-4 0,1-7-5 15,6-5 4-15,1 0 12 16,5-9-16-16,-1-17-1 16,-4-2-6-16,-1-11-18 15,-4-1-5-15,1-2 6 16,1-7 13-16,-4 0 7 16,-3 1 3-16,-2 3 1 15,-5 10 0-15,-3 7 0 16,0 10 2-16,-2 9 7 15,0 5-8-15,0 4 8 16,0 0-10-16,0 0 0 16,-15 17-5-16,-1 11 5 0,-2 12 1 15,5 4 8-15,0 11 4 16,3 3-2-16,4 0-1 16,6-7-3-16,0-5-4 15,0-5-3-15,13-11 5 16,7-12-2-16,2-8-2 15,5-10 4-15,0 0 3 16,6-22-4-16,3-14-4 16,-1-13-16-16,3-5-5 15,1-8 8-15,-4-1-15 16,-6-4 17-16,-2 1 5 16,-7 7 6-16,-7 9 2 15,0 14 0-15,-3 14 1 16,-6 5 19-16,-1 12 1 15,-1 5-6-15,-2 0-9 0,0 0-8 16,0 14-6-16,0 24 6 16,-9 19 3-16,-5 6 5 15,3 9 7-15,2 6 3 16,0-11-10-16,-2-1 1 16,3-12-4-16,-4-9 1 15,3-18-5-15,3-8 2 16,4-11 0-16,2-8 1 15,0 0 2-15,0-15 1 16,19-20 0-16,8-9-7 16,2 3-14-16,-4 9 12 15,-3 14 1-15,-5 10-2 0,0 8-4 16,2 0 4 0,4 6 3-16,-1 24 4 0,-3 3 4 15,0 1-1-15,-5-10-3 16,-6-8-4-16,-3-8-2 15,-5-2-19-15,0-6-47 16,0 0 3-16,0-30-3 16,-11-8-253-16</inkml:trace>
  <inkml:trace contextRef="#ctx0" brushRef="#br0" timeOffset="-174186.7">25817 15221 1026 0,'0'0'190'15,"0"0"-122"-15,0 0 2 16,0 0-27-16,0 0-23 16,0 0-3-16,0 0-17 15,259-84-9-15,-205 48-62 16,2-4-177-16,4-4-353 16</inkml:trace>
  <inkml:trace contextRef="#ctx0" brushRef="#br0" timeOffset="-173753.25">26627 14875 332 0,'0'0'295'16,"0"0"-76"-1,0 0-35-15,0 0-2 0,0 0-64 16,0 0-48-16,-40-117-26 16,40 121-44-16,11 41 3 15,24 20-3-15,15 39 8 16,5 25 1-16,-10 13 1 16,-29 11 4-16,-16-6-5 15,-63-3 10-15,-35-19 0 16,-22-9-14-16,-10-22-5 15,-10-24-60-15,-5-21-194 16</inkml:trace>
  <inkml:trace contextRef="#ctx0" brushRef="#br0" timeOffset="-172532.51">1629 16554 336 0,'0'0'178'0,"0"0"-63"16,0 0-1-16,0 0-11 15,0 0 13-15,0 0-12 16,2-73-23-16,-2 69-32 16,0 4-5-16,0 0-6 15,0 0-7-15,0 0-17 16,0 0-14-16,0 0-5 15,-9 8-2-15,-15 20 14 16,-9 13 9-16,-10 24-11 16,1 30 6-16,6 28 5 0,20 27 4 15,16 5-4-15,29-4-2 16,48-24-11-16,29-30-1 16,37-34-4-16,26-41-44 15,7-22-113-15,-18-27-506 16</inkml:trace>
  <inkml:trace contextRef="#ctx0" brushRef="#br0" timeOffset="-212989.97">427 1685 343 0,'0'0'54'0,"0"0"3"16,0 0-23-16,0 0-14 16,0 0 55-16,0 0-20 15,0 0-19-15,-6-51 16 16,6 51 15-16,0-2-10 16,-2 2 1-16,0 0 1 15,-3 0-26-15,5 0-5 16,0 0-14-16,0 0-1 15,0 0-7-15,0 0-3 16,0 0-3-16,0 0-6 16,0 0-7-16,0 2-8 0,2 20 4 15,16 4 8 1,2 6 8-16,-3-3 1 0,-3-9 6 16,-5-8-2-16,1-9 0 15,-6-3 9-15,2 0 13 16,7-10 7-16,12-27 30 15,22-26-11-15,18-25-35 16,22-12-15-16,6-9 7 16,1 9-7-16,-14 18-1 15,-25 17 2-15,-19 26-3 16,-14 17 3-16,-12 11 4 16,-10 10 3-16,0 1-10 0,0 0-11 15,0 0-10 1,0 0-6-16,0 0-11 0,-5 8 4 15,-2 7-22-15,3 3-88 16,-2-4-171-16</inkml:trace>
  <inkml:trace contextRef="#ctx0" brushRef="#br0" timeOffset="-211891.72">253 9180 231 0,'0'0'149'0,"0"0"-113"16,0 0-16-16,0 0-20 15,0 0-19-15,0 0-66 0,16-40-93 16,-7 40 56-16</inkml:trace>
  <inkml:trace contextRef="#ctx0" brushRef="#br0" timeOffset="-211318.09">253 9180 628 0,'121'-18'160'0,"-121"18"-61"16,0 0-2-16,0 0-20 15,0 0-26-15,0 0-25 16,-49-63-16-16,49 60-9 15,0-1 0-15,0 2 1 16,0-1 30-16,0 3-15 16,0 0-4-16,0 0-3 15,0 0-7-15,0 0 1 16,0 0-4-16,0 0-7 16,0 0-3-16,0 3 6 15,0 6 1-15,2 10-7 16,7 3-2-16,-3 4 0 0,4 2 9 15,-3-7 3-15,-1-4 6 16,3-7 2-16,-5-10-3 16,14 0 5-16,16-34-1 15,21-32 40-15,24-26-38 16,17-19-2-16,17-9-9 16,7-6-1-16,3-5-32 15,-3 8-4-15,-17 16-22 16,-23 27 32-16,-29 35 27 15,-24 27 0-15,-18 14 0 16,-7 4-1-16,-2 0-44 16,0 22 8-16,0 6 14 15,-2 4 23-15,-5 1-7 0,1-10-94 16,4-17-389-16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7T03:13:07.47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18864 6778 99 0,'0'0'37'15,"0"0"3"-15,0 0 21 16,0 0 27-16,0 0 1 16,0 0-19-16,0 0-27 15,0 0-16-15,0-3 5 16,0 3 40-16,0 0-14 16,0 0-20-16,0 0-12 0,0 0-17 15,0 0-1 1,0 0-3-16,0 0-2 0,0 0 0 15,0 0 2-15,0 0 9 16,0 0 7-16,0 0 5 16,0 0-4-16,0 0-3 15,0-1 1-15,0-9 8 16,4-9 20-16,11-6 8 16,5-16-42-16,-1-2-9 15,2-6-1-15,-3-1-2 16,-5 1-1-16,-2 2-1 15,-2 2 2-15,-2 3-3 16,-3 4 1-16,1 6 0 16,-5 9 0-16,2 2 0 15,-2 5 4-15,2 8-4 0,-2 0 2 16,0 6-1-16,2-1-1 16,-2-4 3-16,3 2-3 15,-3 0 0-15,0 3 0 16,2 0 1-16,-2 2 0 15,0 0-1-15,0 0 0 16,0 0 0-16,0 0-4 16,0 0 1-16,0 0-2 15,0 0-3-15,0 0 2 16,0 0 0-16,0 0 1 16,0 0 1-16,0 0-2 15,0 0 5-15,0 0 1 0,0 0 0 16,0 0 0-16,0 0 2 15,0 0-2-15,0 0 1 16,0 0-1-16,0 0 0 16,0 0 2-16,0 0-2 15,0 0 0-15,0 0-3 16,0 0 3-16,0 0-5 16,0 0-4-16,0 0 9 15,0 0 1-15,0 0-1 16,0 0 0-16,0 0-1 15,0 0 1-15,0 0 0 16,0 0 0-16,0 0-1 16,0 0-7-16,0 0-5 0,0 14 7 15,0 7 4-15,0 12 2 16,0 5 1-16,0 8-1 16,0 6 0-16,0 7 6 15,0-1-6-15,7-2-2 16,4-8 2-16,5-8-1 15,-3-12 0-15,0-12 1 16,0-8-2-16,4-8-8 16,0 0 10-16,3-4 12 15,7-21 1-15,-3-6-13 16,0-7-6-16,-3-2-18 16,-6 2 10-16,-1 1 4 0,-5 10 5 15,-5 5 5-15,-2 8 1 16,-2 5 2-16,0 8-2 15,0 1-1-15,0 0-18 16,0 0-12-16,0 0-4 16,0 3 25-16,0 16 9 15,0 5 4-15,0 3 2 16,0 7-5-16,0 3-2 16,0-2 2-16,10 2-1 15,5-4 0-15,3-8 2 16,-1-4-2-16,1-8 0 15,1-5 0-15,-2-6 2 16,1-2 2-16,2 0 1 0,0-14 8 16,3-14-5-16,-6-4 0 15,3-6-2-15,-7-3-3 16,1-3-1-16,-7 5 2 16,-3 5-2-16,-2 5 3 15,-2 6-2-15,0 5-1 16,0 4 2-16,0 2 2 15,0 3 10-15,0 3-7 16,0-2-2-16,0 2 2 16,0-4-7-16,0-4 5 15,0 0-5-15,0-2 7 16,-2 2 0-16,2 2 17 16,0-2-15-16,0 4-8 15,0 0 5-15,0 0-5 0,0 1 0 16,0 4-2-16,0-2 5 15,0 7-1-15,0-3-1 16,0 3 7-16,0 0 4 16,-2 0-4-16,2 0-4 15,0 0-7-15,0 0-1 16,0 3-13-16,0 20-5 16,0 19 16-16,0 12 4 15,2 13-1-15,5 15 3 16,0 16-2-16,-3 16 3 15,3 4 1-15,-1 2 4 16,1-4 4-16,2-5 2 16,2-9-4-16,1-12-3 0,1-11-8 15,3-16 1-15,1-18-1 16,-1-17 0-16,-5-14-4 16,2-14-3-16,3 0 7 15,4-29 34-15,4-24-16 16,-4-15-11-16,-4-6 0 15,-9-3-7-15,-7 3-11 16,0 5-17-16,0 8 2 16,-16 9 16-16,-6 8 4 15,-5 12-3-15,-2 10 5 16,0 6-3-16,2 10 7 16,5 4 0-16,7 2 13 0,5 0-4 15,8 0-4-15,2 0-4 16,0 0-1-16,0 0-11 15,0 0-10-15,6 0 9 16,17-6 12-16,10-3 27 16,4-5-14-16,-2-6 0 15,1-6-8-15,-5-2 0 16,-2-4-2-16,-4 0 1 16,-6-2-4-16,-3-4-12 15,-7 3 3-15,-3 0 0 16,-3 7 7-16,-1 7 2 15,-2 4 0-15,0 7 3 16,0 3-7-16,0 4 5 16,0 3-2-16,0-2 1 15,-5 2 0-15,-5 0 7 0,-3 0-7 16,-3 0-5-16,-1 0 5 16,2 2 0-16,-1 12 0 15,3 4-3-15,5 8-3 16,3 6-6-16,5 6 3 15,0 1 9-15,9 5 1 16,16-7 16-16,4-2 4 16,2-10-13-16,2-9 4 15,1-9-5-15,-5-7 0 16,-2 0 5-16,-6-28 0 16,-5-16-12-16,-12-9-26 15,-4-3-77-15,-2 1-37 0,-29 2-126 16,-13 4-235-16</inkml:trace>
  <inkml:trace contextRef="#ctx0" brushRef="#br0" timeOffset="174.89">19356 6310 925 0,'0'0'212'16,"0"0"-110"-16,0 0-60 15,0 0-25-15,0 0-17 16,0 0-1-16,0 0-89 16,2-14-250-16,17 14-305 0</inkml:trace>
  <inkml:trace contextRef="#ctx0" brushRef="#br0" timeOffset="1395.2">20343 6531 226 0,'0'0'214'0,"0"0"-35"0,0 0-50 16,0 0-80-1,0 0-9-15,0 0-9 0,-5-57-9 16,12 50 4-16,-3 1 18 16,-4 4-3-16,0 0 24 15,0 2-17-15,0 0-14 16,0 0-26-16,0 0-8 15,0 0-16-15,0 14 16 16,0 14 4-16,0 4-3 16,0 6 0-16,0 2-1 15,10 0 1-15,5 0-1 16,7-4 0-16,1-7 2 0,-2-9 4 16,0-12-6-1,-5-8 0-15,-3 0-2 0,0-16-11 16,-4-22-9-16,-4-8-19 15,-5-5-4-15,0 5 22 16,0 6 22-16,-11 10 1 16,-1 8 3-16,4 10 28 15,1 7 33-15,5 5-20 16,-3 0-37-16,0 0-7 16,-1 21 0-16,2 5-4 15,4 2 2-15,0 2 0 16,4-2 2-16,23-1 0 15,6-10 6-15,5-5-1 16,3-12 1-16,-2 0 0 16,-3-15-5-16,-3-16-1 0,-6-10-5 15,-4-3-11-15,-8-2 1 16,-6 3 6-16,-7-2 9 16,-2 5 1-16,0 4 1 15,0 4 3-15,0 6 11 16,0 10 12-16,0 6 13 15,-2 6-6-15,2 4-7 16,0 0-28-16,0 0-5 16,0 10-7-16,0 16 3 15,0 12 9-15,0 5 0 16,0 4 1-16,5 10-1 16,-1 3 1-16,5 12-1 0,-3 9 0 15,8 1 1 1,-1 0-2-16,5-10 2 0,3-11-1 15,2-8 0-15,2-9 0 16,-2-8 0-16,-3-12 0 16,-3-9 0-16,-1-9 2 15,-1-6 2-15,4-4 5 16,-2-27-1-16,-1-10-5 16,-5-10-3-16,-5-3-6 15,-6-3-8-15,0 8 7 16,-15 3-3-16,-12 9-3 15,-2 11 9-15,0 8-5 16,0 8 0-16,2 6 8 0,6 4-1 16,5 0 0-16,9 0 4 15,3 0-1-15,4 0 28 16,0 0 3-16,0-8-9 16,0-4-15-16,0-3-7 15,8-4-1-15,9 1 0 16,4-2-16-16,4-1-69 15,4-5-96-15,0-3-419 16</inkml:trace>
  <inkml:trace contextRef="#ctx0" brushRef="#br0" timeOffset="2781.35">21888 6563 142 0,'0'0'253'0,"0"0"-109"15,0 0-66-15,0 0 36 16,0 0-35-16,0 0-70 16,35-46-4-16,-25 24 3 15,-6-2-6-15,2 0 0 0,-3-2 0 16,-1 0 1 0,-2-1-1-16,0 4-1 0,0 2 19 15,0 6 26-15,0 2 12 16,0 5-21-16,0 4-6 15,0 2-12-15,0 2-10 16,0 0-9-16,0 0-1 16,0 0-9-16,0 5-5 15,0 15 15-15,0 7 2 16,-9 6 6-16,0 7 4 16,0 2 6-16,0 6-10 15,7 0 5-15,2-4-7 16,0-4 0-16,0-7-2 15,20-11-1-15,2-11-2 16,7-11 9-16,0 0 0 16,0-22 2-16,-2-15-2 15,-2-10-10-15,-6-8-3 0,-3 0-27 16,-5-3 15-16,-7 2 11 16,-4 5 3-16,0 9 1 15,0 10 2-15,0 12 0 16,0 8 10-16,0 7 13 15,0 5-1-15,0 0-24 16,0 0-4-16,0 17-16 16,0 13 20-16,0 7 3 15,2 2-3-15,4 3 0 16,0 4 1-16,-1-1 1 16,-1 3 0-16,-2 0 4 15,2-4 0-15,-2 2-3 0,2-9-3 16,0-11 1-16,-2-9 3 15,0-11-2-15,0-6 3 16,3 0-1-16,-1-10 12 16,8-22 0-16,3-14-16 15,3-5-8-15,2 2-3 16,0 5 0-16,3 7 8 16,-4 10 2-16,1 5-1 15,-1 8 2-15,-7 6-4 16,-1 6-2-16,1 2-12 15,-1 0 11-15,1 11 7 16,-2 14 2-16,-3 3 3 16,1 2 3-16,0 0-4 0,-2 0-3 15,3-2 1-15,-2-7 0 16,0-2-1-16,-1-6 1 16,3-10 1-16,0-3-1 15,2 0 5-15,5-8 2 16,4-16-9-16,-3-6-26 15,1-3-9-15,1 1-16 16,-6-1-26-16,-3 1-5 16,2 1 35-16,-3 4 12 15,-1-1 14-15,-2 5 18 16,-2 1 3-16,0 6 0 16,-4 6 3-16,0 4 4 0,0 6 1 15,0-2 0 1,0 2 5-16,0 0-13 0,-6 0-4 15,-6 0 3-15,-1 8 1 16,-3 9 0-16,3 7 6 16,-1 6 26-16,8 5 4 15,4 4 3-15,2 3-18 16,0-2-2-16,16-4-6 16,15-8 14-16,9-7-8 15,2-12-1-15,5-9-5 16,-5 0-6-16,-6-24-7 15,-10-12-15-15,-10-8-58 16,-16-2-111-16,0 1-154 0</inkml:trace>
  <inkml:trace contextRef="#ctx0" brushRef="#br0" timeOffset="2995.28">21956 6507 460 0,'0'0'304'0,"0"0"-134"16,0 0-66-16,0 0 21 15,0 0-22-15,0 0-86 16,116-100-12-16,-62 63-2 0,-2 3-3 16,-4 7-3-1,-3 2-88-15,-7 5-92 0,-9 2-310 16</inkml:trace>
  <inkml:trace contextRef="#ctx0" brushRef="#br0" timeOffset="4625.33">23551 6517 229 0,'0'0'152'15,"0"0"-25"-15,0 0-43 16,0 0-33-16,0 0-24 16,0 0-10-16,0 3 3 15,0 4 10-15,0 0 46 0,0 2-21 16,0-6-27-16,0 0-14 16,0-3-7-16,0 0-3 15,0 0 5-15,0 0 11 16,0-3 1-16,0-23 36 15,0-8-53-15,10-2-4 16,4 0 0-16,-1 6 2 16,3 2 8-16,0 5 23 15,0 4-11-15,-1 3-3 16,-3 9-3-16,-2 4 1 16,-1 3-17-16,5 0 0 15,-1 8-2-15,-2 12-4 0,-2 5 6 16,-2 1 1-16,-5-2 3 15,2-1 5-15,-2-2-4 16,0-6 0-16,1 0-3 16,-3-8 0-16,2-3 0 15,-2-1-2-15,0-3 3 16,3 0 6-16,-3 0 3 16,2 0 5-16,5-12-4 15,1-10-11-15,3-7 0 16,3 4-1-16,-1-1-1 15,1 2 0-15,-4 5 1 16,4 4-1-16,-5 8 0 16,0 5-5-16,-1 2-2 0,2 0-6 15,1 12-2-15,-1 8 15 16,0 4 0-16,-3 1 0 16,1-1 1-16,-3-6 2 15,0 0-3-15,-3-7 0 16,0 0 1-16,-2-3-1 15,0-6 1-15,0-1 1 16,0-1-1-16,0 0 1 16,0 0 5-16,0 0 3 15,0-18-10-15,0-8-35 16,2-3-13-16,7 0 6 16,2 5 31-16,0 4 10 0,2 4-2 15,1 4 3-15,1 2 0 16,2 4 4-16,-2 4 6 15,5 2-9-15,-2 0-1 16,-3 0 0-16,-4 7-6 16,1 10 1-16,-1 5 1 15,-3 5 4-15,4-3 9 16,-1-5 3-16,-3-1 7 16,4 0-9-16,-3-3 5 15,0-5-4-15,-2-5 1 16,-1 0-7-16,1-3 1 15,2-2-2-15,0 0 5 16,4-2 3-16,3-16-3 0,1-4-4 16,0-5-5-16,-2-1-17 15,-1 1-43-15,1 1 11 16,-1 3 29-16,-6 5 16 16,1 6 4-16,-7 4 2 15,0 4 13-15,-2 2 16 16,0 2 1-16,0 0-10 15,0 0-22-15,0 0 3 16,0 12-3-16,0 8 9 16,0 3-2-16,-4 3 4 15,-1 4-5-15,1 2-3 16,4-2 0-16,0-2-3 0,2-9 1 16,19-5-1-1,0-14 1-15,6 0 3 0,4-14 4 16,-4-17 1-16,-2-6-7 15,-7 1-2-15,-7 2 1 16,-7 2 1-16,-4 5-2 16,0 6 2-16,0 7 1 15,-15 6 27-15,-3 5-25 16,-5 3-5-16,2 0-3 16,-2 5 1-16,5 13 0 15,5 2-17-15,3 0-99 16,10-3-42-16,0-7-232 15</inkml:trace>
  <inkml:trace contextRef="#ctx0" brushRef="#br0" timeOffset="5699.24">24863 6234 416 0,'0'0'186'0,"0"0"-82"15,0 0-40-15,0 0-15 16,0 0-16-16,0 0-17 16,9-48-3-16,-9 42-5 15,0 2 13-15,0 2 16 16,-11 2 1-16,-7 0-29 16,-4 0-8-16,0 6-1 0,-3 10 1 15,3 5-1-15,4 4 1 16,4 5-1-16,4 2 3 15,5 5-1-15,5-4-1 16,0 2 1-16,0-9-1 16,13-7 0-16,10-8 0 15,2-11 4-15,1 0 1 16,-6-11 1-16,0-18-1 16,-7-7-2-16,-1-8-2 15,-6-5-2-15,-1-1-5 16,-3-2 0-16,0-2-3 15,-2 4 7-15,2 8 0 16,-2 11 1-16,0 9 6 0,0 12 3 16,0 6 28-16,0 4-1 15,0 0-29-15,0 0-7 16,0 14-20-16,0 11 20 16,0 3 1-16,0 3 0 15,0 6 0-15,0-1 1 16,-4 3-2-16,2-1 4 15,0 3-1-15,2-1-3 16,0-1 0-16,0-7 1 16,0-4 1-16,10-7 0 15,9-4-1-15,-1-10 1 16,7-7 1-16,-2 0 1 16,2-1 4-16,2-22-5 15,-5-3 0-15,0-1-3 0,-2-1-19 16,-1-1 1-16,-6 1-11 15,1 0-3-15,-8 4 0 16,0 6 2-16,-6 4 18 16,0 6 10-16,0 2 1 15,0 3-2-15,-2 3-31 16,-8 0 15-16,-4 7 7 16,3 11 6-16,-3 4 2 15,3 1 2-15,5-2 2 16,3-1 6-16,3-2 6 15,0-2 0-15,0 1 0 16,5-2-3-16,10-4-4 16,7-6 1-16,3-3 4 0,4-2 0 15,0-5-1-15,0-20-3 16,-4-7-1-16,-6-4-2 16,-3 0 1-16,-7-2-1 15,-5 4 0-15,-4-1-3 16,0 1 2-16,0 5 0 15,0 0 0-15,-8 10 5 16,1 5 29-16,3 8-5 16,1 6-2-16,-4 0-28 15,3 0-1-15,-5 11-4 16,0 12 1-16,2 3 2 16,1 1 1-16,2 4 5 0,-1 1 18 15,5 0 4-15,0 4 10 16,0 0-6-16,0 0-5 15,11-4-9-15,9-3-9 16,3-3-5-16,-2-10 3 16,4-7-6-16,4-9-26 15,0 0-97-15,2-13-77 16,-2-20-291-16</inkml:trace>
  <inkml:trace contextRef="#ctx0" brushRef="#br0" timeOffset="5999.35">25624 6133 500 0,'0'0'232'15,"0"0"-83"-15,0 0-59 0,0 0-47 16,0 0-14-16,0 0-7 16,-9-83-16-16,15 71 1 15,1-1-4-15,2 5 2 16,-2 2-2-16,2 2 0 15,-1 4-3-15,2 0-3 16,3 0-9-16,-2 10 4 16,0 9 8-16,0 2 16 15,-7 1 8-15,-1 5 9 16,-3 0-12-16,0 2 1 16,-5 5-11-16,-8 2-4 15,-5 2-7-15,3 1-4 0,-1-6-144 16,5-7-227-16</inkml:trace>
  <inkml:trace contextRef="#ctx0" brushRef="#br0" timeOffset="6144.82">25811 6532 397 0,'0'0'629'0,"0"0"-476"15,0 0-95-15,0 0-27 16,0 0-22-16,0 0-9 15,-7 11-91-15,7-11-271 16</inkml:trace>
  <inkml:trace contextRef="#ctx0" brushRef="#br0" timeOffset="8895.36">16252 4139 101 0,'0'0'128'0,"0"0"14"16,0 0-16-16,0 0-28 16,0 0-28-16,0 0-20 0,0-18-10 15,0 18-16-15,0 0-17 16,0 0-6-16,0 0-1 15,0 0 0-15,0 0 2 16,0 0 25-16,-2 0-1 16,-3 0-5-16,3-3 1 15,2-2 3-15,0-8-4 16,0-3-10-16,16-2-6 16,10 0-5-16,3 7-11 15,-2 2-7-15,0 6 3 16,-9 3-1-16,-1 0 0 15,-3 7 9-15,-9 13 1 16,-3 11-1-16,-2 3 7 0,0 3 0 16,-18 4 2-1,-6-1 9-15,-3-5 8 0,2-6-2 16,3-5-2-16,5-5-10 16,0-6 1-16,7 0 2 15,3 2-8-15,2 2 0 16,5 0-93-16,0 3-50 15,7-1-174-15,17-8-64 16</inkml:trace>
  <inkml:trace contextRef="#ctx0" brushRef="#br0" timeOffset="9145.2">16513 4726 122 0,'0'0'151'15,"0"0"-62"-15,0 0-31 0,0 0 24 16,0 0 39-16,0 0-45 16,-2 4-47-16,15-12-12 15,-3-6-13-15,-4 2 6 16,-4 0 1-16,-2 2 2 16,0 7 22-16,-6 3 21 15,-15 0-18-15,-1 0-36 16,-2 13-4-16,8 1-1 15,12-2-130-15,4-12-187 0</inkml:trace>
  <inkml:trace contextRef="#ctx0" brushRef="#br0" timeOffset="10311.31">17479 4229 32 0,'0'0'188'15,"0"0"45"-15,0 0-92 16,0 0-24-16,0 0-25 16,0 0-40-16,6-38-37 15,-6 38-15-15,0 1-20 16,0 20 11-16,0 13 9 15,0 6 7-15,-11 4 22 16,-7 4-20-16,0-4-2 16,3-4-3-16,-1-7-5 15,5-9 7-15,4-8-6 16,3-9 0-16,4-7 1 16,0 0 16-16,0 0 11 0,0-27 6 15,0-14-34-15,2-7-9 16,7 0 1-16,-5 2 5 15,3 4 3-15,2 6 0 16,0 7-1-16,4 6-7 16,1 5 3-16,1 4 4 15,-1 6-12-15,-4 8 10 16,2 0-4-16,1 0-3 16,-2 17 4-16,3 12 4 15,-3 7 2-15,0 6 0 16,-2 1 24-16,0-5-19 15,-3-3-4-15,4-8 1 16,-4-4-1-16,-1-2-2 0,-3-6-35 16,-2-2-84-16,0-4-32 15,0-9-231-15</inkml:trace>
  <inkml:trace contextRef="#ctx0" brushRef="#br0" timeOffset="10501.21">17431 4458 723 0,'0'0'158'0,"0"0"-158"15,0 0-17-15,0 0 17 16,0 0 6-16,0 0 4 16,230-35-10-16,-167 12-52 0,-7-2-77 15,-8-8-108-15,-7 0 24 16,-12-3 23-1</inkml:trace>
  <inkml:trace contextRef="#ctx0" brushRef="#br0" timeOffset="10732.07">17919 4150 73 0,'0'0'187'16,"0"0"40"-16,0 0-92 15,0 0-48-15,0 0-31 16,0 0-8-16,-15-50-38 16,15 50-10-16,-4 0-12 15,0 0 0-15,-6 21 12 16,-1 11 34-16,-3 7 20 15,4 10-3-15,-1 6-29 0,3 8 8 16,4-1-4 0,4-2-16-16,0-2-5 0,0-7 1 15,2-5-3-15,10-11 0 16,-3-1-3-16,-5-10-64 16,-4-10-105-16,0-5-69 15,0-9-200-15</inkml:trace>
  <inkml:trace contextRef="#ctx0" brushRef="#br0" timeOffset="11662.24">17724 4555 695 0,'0'0'212'0,"0"0"-129"16,0 0-39-16,0 0 1 0,0 0-37 15,0 0-2-15,143-89-2 16,-99 71-1-16,1-5-2 15,-5-2-2-15,-7-4-15 16,-6 0-26-16,-2-4-6 16,-8-3-16-16,-9 4 14 15,-4-2 26-15,-4 2 24 16,0 3 2-16,0 5 18 16,-4 8 16-16,-2 6 12 15,2 5-5-15,2 5-6 16,2 0-16-16,0 0-21 15,-3 0-2-15,3 0-5 16,-2 0-16-16,-4 8 8 0,1 15 15 16,-2 8 5-1,0 5 5-15,3 4-3 0,2 2 6 16,0 3-5-16,0-2 4 16,2-2-3-16,0 0-5 15,0-4-1-15,8-9-3 16,17-6 1-16,4-11 1 15,4-7 5-15,5-4 6 16,-2-5 2-16,-3-22-15 16,-4-9-8-16,-9-7-34 15,-1-3-8-15,-7-5-6 16,-3 3 16-16,-1 2 32 16,-6 4 7-16,-2 10 1 15,0 7 4-15,0 12-2 0,0 6 27 16,0 7 20-1,0 0-49-15,0 2-15 0,-8 16 15 16,0 8 0-16,3 1-4 16,1 3 4-16,4 0 1 15,0-1 3-15,0 3 1 16,2-3 5-16,11 0-3 16,5-10-2-16,3-5 1 15,-2-8-4-15,2-6 4 16,-3 0 13-16,-1-13 21 15,-1-10-17-15,-1-7-16 16,-1 0-1-16,-5-3-5 16,-3 4-1-16,-4 3 3 0,-2 4-3 15,0 7-1-15,0 8 1 16,0 2 7-16,0 5 17 16,0 0-24-16,0 0 0 15,0 0-16-15,0 0 16 16,0 15 0-16,0-1 0 15,0 0-4-15,0-2-4 16,0 2-7-16,0-2 6 16,9 4 6-16,1 3 3 15,0-2-1-15,1 3 1 16,1 2 0-16,-3-3 0 16,-1-5 0-16,0-4 0 0,-4-8 0 15,-4-2 1-15,2 0-1 16,-2 0 6-16,0 0 4 15,0-7-10-15,0-11-82 16,0-6-132-16,-8-2-208 16</inkml:trace>
  <inkml:trace contextRef="#ctx0" brushRef="#br0" timeOffset="11859.28">18268 4114 337 0,'0'0'286'0,"0"0"-83"16,0 0-95-16,0 0-61 0,0 0-30 16,0 0-9-16,91-77-5 15,-53 65 0-15,-3 0-3 16,-4 7-3-16,-8 1-58 16,-12 4-90-16,-9 0-177 15,-2 0-113-15</inkml:trace>
  <inkml:trace contextRef="#ctx0" brushRef="#br0" timeOffset="13776.36">19215 4289 131 0,'0'0'215'16,"0"0"-96"-16,0 0-38 16,0 0 21-16,0 0-12 15,0 0-48-15,107-72-14 16,-87 47-24-16,-4 0 4 16,-8-3-1-16,-5-2 2 0,-3-1-3 15,0-1 5-15,0-1 0 16,-5 0-2-16,-3 6-4 15,0-2-4-15,2 9 0 16,1 5 0-16,3 8 1 16,2 5-2-16,0 2 0 15,0 0-10-15,-2 0-24 16,0 0 0-16,2 9 14 16,-2 11 20-16,2 9 3 15,-2 7-2-15,-1 4 29 16,3 5 10-16,0-1-22 15,0 3-4-15,0 3-6 16,0 0 13-16,3-4-14 16,5-5 3-16,-1-10-2 15,1-6-2-15,0-5-2 0,-4-8-3 16,-2-7-1-16,0-5 1 16,5 0-1-16,7-7 21 15,3-21 5-15,6-8-17 16,-1 0-7-16,-5 4 1 15,0 4-3-15,-5 3 2 16,5 2-2-16,-5 5 0 16,2 3-2-16,-5 8 2 15,-2 3 0-15,-3 4-3 16,-2 0-7-16,3 0-10 16,2 18 13-16,-1 6 7 15,3 1 13-15,-3 4-7 0,0 0 2 16,-2-4-6-16,0 1-1 15,1-5-1-15,1-1 3 16,0-5 0-16,0-6-2 16,-2-5 0-16,-2-4 2 15,3 0 6-15,3 0 10 16,4-13-9-16,1-4-4 16,1-6-4-16,-1-1-2 15,-2 2 1-15,-2 1-1 16,0 2 1-16,-5 9-1 15,0 2 1-15,1 6-1 16,-3 2 0-16,-2 0-4 16,3 0-17-16,-1 7 21 0,5 13 4 15,-1 5 16-15,1 1-14 16,2-2-1-16,-2-2-4 16,3-3 2-16,2-6 2 15,-3-3-5-15,0-3 8 16,-1-5-3-16,2-2-1 15,-4 0 4-15,3 0-1 16,-1-20-7-16,-2-4-17 16,-4-3-22-16,-2-1 4 15,0 0 5-15,0 0 22 16,-2 1 2-16,-10 6 3 16,1 5 3-16,3 6 1 0,-4 4 22 15,3 6 11-15,-2 0-7 16,-3 0-22-16,-3 16-5 15,1 6-1-15,1 4 0 16,1-3 2-16,10 4-2 16,4-1 1-16,0-2-3 15,0-2 3-15,15-2 5 16,12-3-1-16,4-10 1 16,5-4 0-16,2-3 0 15,0-5-5-15,-3-20-4 16,-1-4-16-16,-5-5-28 15,-7-4-22-15,-6 3-16 16,-9 4 47-16,-5 7 39 16,-2 4 1-16,0 6 14 15,0 6 13-15,0 4 17 0,0 4-1 16,0 0-23-16,0 0-21 16,0 0-8-16,0 0-6 15,0 10 14-15,0 4 0 16,-4 2 4-16,-1-1-2 15,-2 2 2-15,2 3 0 16,-1 4 3-16,4 4-3 16,2 2-2-16,0-2 5 15,0-2-6-15,0-5-1 16,2-6 4-16,9-8-2 16,1-6-1-16,-2-1 9 15,1 0 10-15,1-18-8 0,-1-6-1 16,-3-4-11-16,0 0 1 15,0 0-2-15,-3 3-4 16,-1 2 5-16,0 5 0 16,-2 4 0-16,2 3 2 15,-2 10-2-15,0 1 0 16,-2 0-6-16,0 0-15 16,4 9 21-16,-2 10 3 15,7 0 24-15,3 4-6 16,1-5-5-16,0-4-6 15,1-3-4-15,1-8 2 16,3-3 2-16,2 0 1 16,-2 0 9-16,0-10-6 0,-3-12-1 15,-3-6-7-15,-4-4-2 16,-8-2-4-16,0 0-5 16,0 3-15-16,-16 10 6 15,-3 6-9-15,-4 9-18 16,3 6 5-16,-2 0-19 15,4 6-64-15,7 17-76 16,11-6-230-16</inkml:trace>
  <inkml:trace contextRef="#ctx0" brushRef="#br0" timeOffset="15381.35">21111 4264 7 0,'0'0'215'0,"0"0"-71"16,0 0-68-16,0 0-5 15,0 0-29-15,0 0 31 16,-6 0-3-16,6 0 2 0,0 0 17 16,2-14-23-16,10-10-53 15,1-5-11-15,1-8 5 16,-4-2-7-16,-1-6 0 15,-2 1-23-15,-7 0-10 16,0 4-15-16,0 1 17 16,0 10 31-16,0 5 3 15,-5 8-2-15,1 4 2 16,4 6 5-16,-2 4 13 16,2 2-5-16,0 0-16 15,-2 0-18-15,-3 0-3 16,1 18 21-16,-2 7 0 15,-4 8 0-15,3 6 1 16,3 10 5-16,2 5 10 16,2 3 5-16,0 1 1 0,0-6-8 15,13-2-9-15,5-9 0 16,2-4 0-16,-2-11 2 16,0-8-5-16,-5-9-1 15,-2-9 0-15,1 0 8 16,-2-9-9-16,4-17-29 15,1-6-54-15,-1-3 2 16,-1 0-28-16,3 3 24 16,-5 4 72-16,0 7 11 15,1 3 2-15,-4 9 0 16,-3 2 1-16,-1 5 20 16,-2 2-21-16,0 0 4 0,4 10 1 15,-2 11 60 1,-2 3-20-16,0 4-7 0,0 0 0 15,3 0-4-15,1-3-8 16,1-8-11-16,2-2-4 16,0-6-4-16,-1-4-3 15,6-2 5-15,-1-3 0 16,-1 0-3-16,3 0 9 16,-6-8-11-16,-2-12-4 15,0-1-49-15,-7-2-8 16,0-5-3-16,0-2 23 15,0 0 31-15,0-2 6 16,-9 1 8-16,-3 5 7 16,4 8 16-16,1 11 16 15,3 4 45-15,-4 3-35 0,2 0-46 16,-3 8-11-16,1 15-2 16,-2 2-1-16,4 4 2 15,3-2 1-15,1 0 1 16,2-1-1-16,0-2-1 15,0-2 1-15,2-5 4 16,9-2-4-16,3-7 0 16,3-4 7-16,0-4-1 15,0 0-2-15,1-6-4 16,2-15-17-16,-2-2-51 16,0-7-39-16,-3-2-4 15,-3 1 44-15,-4 1 57 0,3 9 10 16,-3 2 12-1,-2 8 45-15,-2 4 23 0,1 7-35 16,1 0-41-16,2 0-4 16,-2 8 0-16,3 13 13 15,-3 4 11-15,2 6 5 16,-2-1-4-16,1 1-8 16,-1-5-4-16,-2-1-2 15,1-9 1-15,-2-5-4 16,1-6-1-16,-4-3-4 15,2-2 2-15,0 0 1 16,3 0 12-16,1-12-18 16,3-10-3-16,1-4-40 0,-2-2-21 15,1-2-11-15,0 2 67 16,2 0 8-16,-2 1 0 16,0 8 15-16,0 0 34 15,0 8 1-15,-1 4-31 16,0 7-19-16,0 0-2 15,3 0 2-15,3 15 5 16,1 4 19-16,-1 8 19 16,-1 0 0-16,1 4-2 15,-5-1 2-15,1-4-17 16,-2-4-10-16,-2-6-11 16,1-6-2-16,-1-3-1 0,1-2-2 15,-2-1-20-15,1-4-75 16,1 0-74-16,4-14-84 15</inkml:trace>
  <inkml:trace contextRef="#ctx0" brushRef="#br0" timeOffset="16207.17">22149 4121 300 0,'0'0'122'15,"0"0"-98"-15,0 0 2 16,0 0 41-16,0 0-24 15,0 0-22-15,11-4 0 16,-11 4 42-16,0-3 37 16,0-1-6-16,0-3-51 15,0-4-33-15,0-3-4 0,0 0-4 16,-7 0 3-16,-3 1-4 16,-2 1 16-16,-1 7 10 15,1 1-6-15,-1 4-11 16,1 0-9-16,1 0-2 15,-2 9-3-15,-3 21-2 16,1 3 2-16,-1 8 1 16,3-2 2-16,6-2 2 15,0-4-1-15,7-8 1 16,0-4 5-16,0-4-6 0,14-7 3 16,3-8 0-1,6-2 1-15,4-4 0 0,-2-21-4 16,-6-9-12-16,1-1-29 15,-9-3-17-15,-1 2 20 16,-4 0 29-16,-1 4 5 16,-3 5 4-16,0 9 12 15,-2 8 28-15,0 8-1 16,0 2-14-16,2 0-25 16,0 16-25-16,0 14 25 15,-2 8 0-15,0 7 11 16,0 1-5-16,8 4 2 15,3 5-3-15,2 0 7 0,0 1-6 16,0 4-1 0,3 2 0-16,0-1-2 0,-3-5 0 15,-4-6 1-15,-2-8-1 16,-5-8 10-16,-2-6 5 16,0-9-1-16,0-12 2 15,0-2 3-15,0-3 7 16,0-2 15-16,0 0-16 15,-2 0 0-15,-14 0-9 16,-6 0-4-16,-1-5-4 16,-3-11 10-16,4-5-5 15,2-6 0-15,7-8 4 16,5-12-8-16,8-10-12 16,0-4-3-16,12-7 2 0,19-1-4 15,7 3 4 1,-3 6-1-16,-4 9 2 0,-4 14 0 15,-11 9 2-15,-7 14 0 16,-5 6-4-16,-4 5 2 16,0 3-1-16,0 0-21 15,0 0-93-15,0 0-86 16,0 11-29-16,0-7-277 16</inkml:trace>
  <inkml:trace contextRef="#ctx0" brushRef="#br0" timeOffset="18142.28">22841 4081 24 0,'0'0'83'0,"0"0"-9"16,0 0 33-16,0 0 51 16,0 0 11-16,0 0-48 0,3-3-78 15,-3-7-22-15,0-1 5 16,0 2 4-16,0 2-7 16,0-2-12-16,0 5 4 15,0 1 2-15,0 3 6 16,0 0-8-16,0 0-14 15,0 0-1-15,0 0-15 16,0 13-3-16,0 11 15 16,0 10 3-16,0 2 0 15,0 3 3-15,0-1-3 16,0-2 0-16,0-4 1 16,0-4 1-16,0-5 1 0,3-6-2 15,3-7 3-15,3-4-4 16,-3-6 0-16,2 0-7 15,0-4 5-15,5-20-7 16,-1-8-30-16,-1-2 19 16,-3-4 20-16,2 4 0 15,-6 2 2-15,5 8 3 16,-3 3-1-16,2 12 0 16,-4 3 1-16,0 3-1 15,-1 3-4-15,3 0-12 16,-2 0 12-16,6 17 0 15,-1 0 27-15,-3 3-10 0,5 3 1 16,1-5-4 0,1-2-1-16,0-4-6 0,-2-2 0 15,-2-5-2-15,0-2-3 16,-2-3 7-16,-1 0 0 16,1-3 7-16,-1-17-4 15,2-1-9-15,-6-5 0 16,0-3-2-16,-2 0-2 15,0-3 1-15,0 1-2 16,0 6 4-16,0 6-2 16,0 12 2-16,-2 4 5 15,0 3 29-15,2 0-30 16,-4 0-6-16,-2 18-8 16,2 6 8-16,2 2 2 15,2-2-1-15,0-2-1 0,0-3 0 16,6-7 1-16,10-3 1 15,5 0-2-15,0-8 7 16,4-1-3-16,-2 0-4 16,1 0 1-16,-7-14-2 15,0-3 1-15,-4-3-9 16,-4-1-13-16,0-1-11 16,-3 1 1-16,1 1-11 15,-1-1 11-15,-1 7 26 16,-2 6 6-16,-1 5 1 15,-2 0 1-15,0 3 5 16,0 0 0-16,0 0-4 16,0 0 0-16,0 0-3 0,0 0 3 15,0 4-1-15,0 6 8 16,0 4 2-16,-2 7 3 16,-6 9-4-16,4-1-1 15,0 4-4-15,4-4-1 16,0-2-4-16,0-8 1 15,2-4 0-15,12-7 3 16,1-6-1-16,3-2 10 16,1 0 24-16,0-12-18 15,-1-11-12-15,-3 0 0 16,-3-5-8-16,-4-3-16 16,-1-3-11-16,-3-2-2 0,-4 2 7 15,0 0 17-15,0 6 5 16,0 6 1-16,0 5-1 15,0 4 1-15,0 5 11 16,0 2-5-16,-2 4 10 16,2-1-5-16,-2 3 7 15,2 0-5-15,-2 0-6 16,-1 0-8-16,1 0-2 16,-2 0-5-16,2 9 6 15,-3 8 0-15,0 8-1 16,3 2 0-16,2 4 3 15,0 5-1-15,0 1 0 16,0-1 0-16,0-3 4 16,14-5-3-16,-1-3 0 15,5-7 0-15,-3-8 0 0,-1-5 5 16,-1-5-3-16,1 0 4 16,-1 0 5-16,2-18 10 15,-1-7-15-15,-1-5-7 16,-3-5-9-16,-4-2-7 15,1-5-17-15,-3-4 3 16,0 3 22-16,1 1 7 16,-2 6-2-16,1 6 3 15,-2 7 0-15,-2 12 0 16,0 7 3-16,0 1 13 0,0 3-9 16,0 0-7-16,0 0-5 15,0 9-6-15,0 12 7 16,-12 8 2-16,2 5 2 15,-1 4-2-15,3 2 2 16,6 2 0-16,2 0 7 16,0-6 6-16,0-3-3 15,16-5-3-15,2-10 3 16,-5-4-6-16,6-6 9 16,-6-8-6-16,0 0 9 15,0 0 13-15,-4-10-19 16,-5-10-10-16,-4-8-77 15,0-3-142-15,-10-2-594 0</inkml:trace>
  <inkml:trace contextRef="#ctx0" brushRef="#br0" timeOffset="18415.4">23277 3730 488 0,'0'0'235'0,"0"0"-201"16,0 0-32-16,0 0-2 16,0 0 1-16,0 0 1 15,0 0 5-15,-27 63 3 16,35-63 11-16,6-9 55 16,-1-18-40-16,-2 1-24 0,-4 3-12 15,-7 6-14-15,0 10-26 16,0 7 2-16,-18 0-6 15,-4 12-42-15,2 17-36 16,2 5-12-16,9 0-98 16</inkml:trace>
  <inkml:trace contextRef="#ctx0" brushRef="#br0" timeOffset="19985.49">24429 4114 60 0,'0'0'121'15,"0"0"-2"-15,0 0-30 16,0 0 1-16,0 0-28 0,0 0-24 16,-2 4 23-16,2-4 56 15,0-13 17-15,6-11-105 16,5-7-17-16,1-3-3 16,-6 0-3-16,1-2-3 15,-1-1 2-15,-1 0-2 16,0 2-1-16,-3 0-2 15,2 7 1-15,1 3-1 16,-3 7 2-16,0 8-2 16,-2 5 3-16,0 2 1 15,0 3-2-15,0 0-2 16,0 0-7-16,0 0-16 16,0 4 23-16,0 13 5 0,-4 5 0 15,-1 6 0 1,1 8 7-16,0 7 1 0,1 6-4 15,3 3 1-15,0-2-3 16,0-5-1-16,3-8-5 16,14-9 0-16,3-7 3 15,0-13 3-15,2-8-1 16,1 0 4-16,0-19 1 16,0-10 2-16,-2-12-13 15,-3-5-6-15,-5-5-19 16,-5 0-2-16,-2-2 10 15,-2 2 10-15,-4 5 6 16,0 7 0-16,0 8 2 16,0 12 4-16,0 8 8 0,0 7 21 15,0 4-20-15,0 0-14 16,0 4-20-16,0 18 10 16,4 6 10-16,3 8 6 15,1 5 2-15,2 4 3 16,-1 1-1-16,-3 2-2 15,-1 0-1-15,-3 0-2 16,0-3-1-16,1-4-1 16,-3-2-2-16,0-10 3 15,0-6-2-15,0-11-1 16,0-6 1-16,2-6 1 0,2 0 10 16,5-8 6-1,2-18-8-15,3-6-10 0,1-4-1 16,-1 2 0-16,-1-1-24 15,-1 6-24-15,0 5 8 16,1 4 15-16,-1 3 16 16,1 5 1-16,-1 6 4 15,-1 4 3-15,-3 2 0 16,4 0-5-16,-1 0-4 16,0 16 10-16,0 8 10 15,-2 0 2-15,0 4-4 16,-2-2-5-16,-3 1-3 15,1-4 8-15,1-2-6 0,1-6-1 16,-2-4 1 0,1-5-2-16,-1-2 0 0,3-4 0 15,6 0 12-15,6-7-1 16,0-14-1-16,3-5-10 16,-6-4-12-16,-1 2 0 15,-5-2 1-15,-3 5 5 16,0-1 5-16,-6 0 1 15,2 2 0-15,1 0 0 16,-3 6-3-16,0 2 3 16,-2 6 1-16,0 4-1 15,0-1-1-15,0 6-4 16,0-1-3-16,-7 0-2 16,-3 2-6-16,-2 0 13 0,-1 0-5 15,-1 8 0-15,3 9 5 16,5 6-2-16,4 7 5 15,2 7 7-15,0-2 3 16,4 0 4-16,13-8 2 16,4-4 0-16,1-9-3 15,1-6 3-15,-2-8-2 16,2 0 6-16,-3-3-7 16,0-18-13-16,-4-8-52 15,-8 0-96-15,-8-5-285 16</inkml:trace>
  <inkml:trace contextRef="#ctx0" brushRef="#br0" timeOffset="20259.91">24409 4064 320 0,'0'0'270'16,"0"0"-84"-16,0 0-70 15,0 0-116-15,0 0 36 16,0 0-12-16,131-155-14 16,-82 130-7-16,-5 4-1 15,-5 4-2-15,-10 8-42 0,-10 3-106 16,-7 6-164-16,-10 0-153 15</inkml:trace>
  <inkml:trace contextRef="#ctx0" brushRef="#br0" timeOffset="21478.12">25833 3851 29 0,'0'0'155'0,"0"0"-85"15,0 0-49-15,0 0-21 16,0 0 19-16,0 0 42 15,0 63 10-15,-2-43 4 0,-2 1-3 16,-3-4-10 0,4-5-26-16,1-4-8 0,0-1-7 15,2-7-13-15,0 0-4 16,0 0 9-16,0 0 16 16,0-15 5-16,4-11-10 15,12-8-22-15,5-1-2 16,-4 6 0-16,-1 3-1 15,-1 6 1-15,-1 8 2 16,-1 3 1-16,-4 8-3 16,4 1-15-16,0 0-1 15,-1 24 11-15,-1 3 4 16,-2 5-5-16,-2 2 6 0,-1-5 4 16,-1-3 0-16,-1-6-2 15,0-5 2-15,1-6-1 16,-3-7 3-16,-2-2-3 15,3 0 9-15,-1 0 36 16,5-20 42-16,3-14-78 16,4-8-11-16,4 0 0 15,0-2 0-15,-1 4-1 16,1 8 4-16,1 6-4 16,-4 8 0-16,-1 5-4 15,-1 10 3-15,-5 3-3 16,2 0-8-16,3 5 1 15,-2 19 5-15,2 7 6 0,-2 5 11 16,-4 2 7-16,0 0-9 16,-3-6-4-16,-1-6-3 15,1-10 3 1,0-8-3-16,-4-3-1 0,2-5 6 16,1 0 6-16,-1 0 12 15,0-20 0-15,1-1-20 16,1-7-5-16,5-2 0 15,4-6 0-15,5 0-3 16,0 1-40-16,0 6-2 16,-2 7 33-16,-5 4 9 15,-3 8 3-15,-4 6 0 16,2 4-3-16,-2 0-8 16,3 0-13-16,-1 10 20 0,4 10 4 15,-2 5 19-15,1 3 4 16,-1 3-3-16,-2-4-5 15,-2 0-3-15,0-5-1 16,-4-6-3-16,0-4-4 16,0-4-2-16,0-2 3 15,0-4 1-15,0 0-6 16,0-2-45-16,0 0-11 16,0-2 3-16,5-24-102 15,3-10-457-15</inkml:trace>
  <inkml:trace contextRef="#ctx0" brushRef="#br0" timeOffset="23039.29">26780 3688 622 0,'0'0'104'16,"0"0"-91"-16,0 0-4 15,0 0 7-15,0 0 2 16,0 0-12-16,0 3-5 16,0 4 4-16,-6-2 33 15,-5 5-1-15,-1 2-14 16,2 5-13-16,1 3-4 16,-3 3-6-16,6 4 7 15,-1 1-6-15,5-2 1 0,2-3-2 16,0-3 4-16,0-5 0 15,0-5 0-15,11-3 0 16,-5-6-4-16,6-1 0 16,1 0 2-16,-2-14 3 15,1-10-5-15,-6-2-50 16,-2-2-5-16,-4-5-9 16,0 4 14-16,0 0 50 15,-4 8 3-15,-9 4 66 16,1 5 56-16,4 4-42 15,3 5-12-15,3 3-6 16,2 0-36-16,0 0-29 0,0 0-9 16,0 0-2-16,0 8 4 15,0 7 7-15,0 2 0 16,7-1 0-16,6-3-15 16,7 2 2-16,-2-8 1 15,4 0 7-15,-2-3 3 16,-1-4 1-16,-2 0-2 15,-3 0-2-15,1 0 4 16,-3 0 1-16,0 0-1 16,5 0-1-16,-4-7 2 15,2-4 0-15,-4 0 3 16,-2 4-3-16,-5 0 1 16,-4 2 2-16,0 0 3 0,0 1-3 15,0-1 23-15,0 1-1 16,-4 0-16-16,-5 1-1 15,1 3 2-15,-2 0-10 16,-1 0-3-16,1 0-2 16,-4 4 1-16,3 12 3 15,-3 3-4-15,5 0 1 16,1 6 4-16,6-1 0 16,2 0 0-16,0 0 0 15,0-2 1-15,4-5 0 16,11-6-1-16,3-5-1 15,3-6 0-15,-2 0 2 0,4-20 7 16,-3-9-6-16,-5-4 5 16,-1-3-6-1,-8-2 0-15,-6-1 0 0,0-1-2 16,0 3-1-16,0 0 2 16,-4 3 2-16,-3 6-2 15,0 7 0-15,5 9 0 16,0 7 0-16,0 3 11 15,2 2-1-15,0 0-9 16,0 0-1-16,-2 0-8 16,-1 0-7-16,-3 14 8 15,1 5 6-15,-2 6 0 16,3 3-3-16,2 4 4 0,2-1 0 16,0 1 0-1,0-6 0-15,0-1 0 0,2 0 0 16,14-4 0-16,3-4 2 15,4-5 0-15,-1-3-2 16,5-2 6-16,-1-7-1 16,-3 0-3-16,-1 0-2 15,-7-8-6-15,-1-10 3 16,-1-4-5-16,-3-5-2 16,-1 4 4-16,-3-4 0 15,-2 8 1-15,-2 1-2 16,1 3 4-16,-3 8-1 15,0 0 4-15,0 3 1 16,0 4 0-16,0 0 12 0,0 0-3 16,0 0-10-16,0 0-8 15,-5 0 1-15,-1 12 2 16,2 5 1-16,4 0 4 16,0 3-2-16,0 2 2 15,0-1 1-15,10-1 0 16,6-4 0-16,2-9 0 15,6-4 0-15,1-3 0 16,4-5 5-16,2-16 2 16,0-9-8-16,-4-3-2 15,-4 0-15-15,-8-2 3 16,-6 0-6-16,-4 2 7 16,-3 1 9-16,-2 0 4 0,0 2 0 15,0 2 12-15,-4 2 4 16,-4 3-7-16,4 9 8 15,0 6-2-15,4 7-5 16,-3 1-3-16,1 0-7 16,0 0-10-16,-2 14-5 15,-1 11 14-15,2 7-3 16,3 5 4-16,0 10 0 16,0 4 0-16,0 2-1 15,6 0 2-15,7-2 1 16,3-7-2-16,-5-4 2 15,-3-8-1-15,1-7 1 0,-2-11-2 16,4-14-161-16,7-3-303 16</inkml:trace>
  <inkml:trace contextRef="#ctx0" brushRef="#br0" timeOffset="23945.33">27913 3580 369 0,'0'0'148'0,"0"0"-105"15,0 0-39-15,0 0-4 16,0 0 5-16,0 0 4 15,0 0-8-15,84-145 12 16,-84 108 9-16,0-1 30 0,0 1-2 16,-4 2 1-16,-5 7-29 15,5 5 26-15,0 8-9 16,2 7-4-16,2 4 24 16,-3 4-29-16,3 0 3 15,0 0-19-15,0 0-8 16,0 0-6-16,-5 0-11 15,1 10-12-15,0 18 23 16,-5 8 0-16,5 6 0 16,0 3 2-16,4-2 1 15,0-2 18-15,0-3 3 16,8-2-8-16,3-5 0 16,5 1 9-16,1-6-7 0,-1-5-10 15,4-1 3-15,-2-8 0 16,0-3 2-16,-1-5-9 15,-1-4 6-15,-3 0 3 16,-2 0-3-16,3 0 16 16,-5-4-9-16,2-9-6 15,-2 1 0-15,-2 0-4 16,1 0-1-16,0 2-2 16,-4 2-2-16,0 4-1 15,-2 2-1-15,-2 2-1 16,0 0-6-16,0 0 5 15,0 0-6-15,0 0 7 0,0 0-1 16,0 0 1-16,0 0 0 16,0 0 1-16,0 0 0 15,0 0 4-15,0 0-4 16,0 0 0-16,0 0 0 16,0 0 0-16,0 0-2 15,0 0 0-15,0 0 2 16,0 0 1-16,0 0-1 15,0 0-1-15,0 0 0 16,0 0-3-16,0 0-71 16,0 0-48-16,0 2-31 15,0 10-26-15,-16-2-152 16,-5 0-85-16</inkml:trace>
  <inkml:trace contextRef="#ctx0" brushRef="#br0" timeOffset="24283.84">28049 3589 224 0,'0'0'216'16,"0"0"-29"-16,0 0-74 15,0 0-6-15,0 0-25 16,0 0-40-16,-47-124 3 16,42 115-28-16,3 6 23 15,0 1 3-15,2 2 1 16,0 0-19-16,0 0-16 15,0 0-9-15,0 0-4 16,0 0-4-16,0 0-10 0,0 17-3 16,0 10 11-16,0 12 10 15,0 4 2-15,4 5 6 16,8 7-3-16,1-1 0 16,-2 1-3-16,3 2-2 15,-6-7 0-15,4-8-23 16,-7-10-45-16,-3-10-24 15,-2-10-22-15,0-8-94 16,0-4-19-16,0-4-92 16</inkml:trace>
  <inkml:trace contextRef="#ctx0" brushRef="#br0" timeOffset="24480.73">27960 3837 315 0,'0'0'349'0,"0"0"-224"0,0 0-44 15,0 0-25-15,0 0 0 16,0 0 6-16,18-17-38 16,11 4-5-16,2-5-9 15,5-1 2-15,-1-2-10 16,-1-3 3-16,-3 0-5 16,-4 3-43-16,-3-2-111 15,-6-1-230-15</inkml:trace>
  <inkml:trace contextRef="#ctx0" brushRef="#br0" timeOffset="25679.62">28415 3563 80 0,'0'0'447'0,"0"0"-337"16,0 0-90-16,0 0 19 15,0 0-3-15,0 0-29 16,0 0-6-16,0 0-1 16,0 0 0-16,0 0 5 15,0 0-2-15,0 3 0 16,0-3 2-16,0 0 0 0,0 0 9 16,-3 0 31-1,-1 0 31-15,-5-3-20 0,-5-9-43 16,2-5-12-16,-2-3 4 15,1 1 5-15,3 3-5 16,1 0-2-16,1 6 22 16,4 2 11-16,1 5-7 15,1 2 0-15,2 1-20 16,-2 0-9-16,-1 0-3 16,-6 0-13-16,1 14 5 15,-8 6 7-15,3 5 0 16,-3 2 4-16,3 5-2 15,4 4 2-15,-1 0 1 16,8 0-1-16,2-5 0 0,0-8 0 16,0-6 2-16,0-6-2 15,10-6-6-15,1-5 1 16,-1 0 0-16,4-5 5 16,1-17-3-16,4-6-6 15,-4-4-5-15,-1-2-10 16,-1 5 21-16,-4 2 3 15,-2 7 1-15,-1 4 1 16,-4 6-1-16,0 6-1 16,-2 4 0-16,0 0-17 15,0 4-28-15,0 18 34 16,0 2 11-16,5 4 6 16,-1 0-1-16,6 1-1 0,7-6-1 15,1-5 2-15,5-4 0 16,0-4 3-16,2-6-5 15,-2-4 9-15,-1 0-1 16,-2-10-2-16,0-13 2 16,-2-5-11-16,-5-7-6 15,1-1 3-15,-5 3-5 16,-5-2 4-16,-4 3 4 16,0 8 2-16,0 4-2 15,0 7 9-15,0 6 10 16,0 4-1-16,0 3 0 15,0 0-18-15,0 0 0 0,0 3-18 16,0 15 18-16,0 5 1 16,0 3 7-16,0 3-8 15,0-1 6-15,7 2-3 16,7-2 0-16,3-4 6 16,5-3-2-16,5-6-5 15,0-7 8-15,-2-5-1 16,-1-3 1-16,0 0 5 15,1-22 25-15,-5-6-30 16,0-6-5-16,-8-7-3 16,-4-2-2-16,-6-6 0 15,-2-1 0-15,0 0-5 16,0 2 1-16,0 5 2 0,0 7 2 16,0 6 0-1,0 10-1-15,-2 8 1 0,-2 6 4 16,2 6 11-16,2 0 0 15,-2 0-15-15,-4 0-8 16,0 0-4-16,-3 4 9 16,0 14 1-16,0 4-1 15,0 10 2-15,5 8-1 16,4 6 3-16,0 7-1 16,0-2 7-16,0 0 1 15,18-10 1-15,2-6-2 16,0-9-3-16,-3-9 1 0,-3-12 1 15,-3-5 0 1,-5 0-6-16,2-2-2 0,-6-21-29 16,-2-10-79-16,0-9-228 15</inkml:trace>
  <inkml:trace contextRef="#ctx0" brushRef="#br0" timeOffset="25839.53">28460 3208 931 0,'0'0'158'0,"0"0"-125"15,0 0-24-15,0 0-9 16,0 0-42-16,0 0-173 16,35 24-36-16</inkml:trace>
  <inkml:trace contextRef="#ctx0" brushRef="#br0" timeOffset="26264.12">29206 3252 149 0,'0'0'259'0,"0"0"-145"16,0 0 7-16,0 0 30 16,0 0-47-16,0 0-44 15,-21-38 9-15,19 22-21 16,2 0-23-16,0 0 7 16,0-2-6-16,0 6 0 15,8 0-22-15,5 4 0 16,3 2-4-16,1 4-3 15,1 2-5-15,-1 0-5 16,4 5 6-16,-8 12-4 16,-1 1 0-16,-8 0 11 15,-4 4 0-15,0 2 1 16,-4 2 31-16,-17 2-6 0,-1 2-4 16,0 2-11-1,2 4-5-15,-1 5-5 0,6 1-2 16,1 4-30-16,10-2-151 15,4-10-226-15</inkml:trace>
  <inkml:trace contextRef="#ctx0" brushRef="#br0" timeOffset="26444.33">29378 3870 672 0,'0'0'641'0,"0"0"-506"16,0 0-37-16,0 0-4 15,0 0-21-15,0 0-36 16,0 0-26-16,0 0-11 0,0 0-37 16,0 0-66-16,0 0-18 15,0 0-32-15,0-4-377 16</inkml:trace>
  <inkml:trace contextRef="#ctx0" brushRef="#br0" timeOffset="111102.1">11043 13425 29 0,'0'0'144'0,"-2"0"-85"15,-14 10-56-15,3 17-6 16,-1 8 6-16,1 2 5 15,1 2 11-15,1 2 4 16,1-8-1-16,3 2-6 16,0-8 10-16,0-4-25 15,5-8 2-15,0-6 3 16,2-6-6-16,0-3-3 0,0 0-65 16,0-9-4-16,0-15-96 15</inkml:trace>
  <inkml:trace contextRef="#ctx0" brushRef="#br0" timeOffset="111267.2">11012 13529 97 0,'0'0'25'15,"0"0"-22"-15,0 0 4 16,0 0 72-16,0 0-27 16,0 0-38-16,-23 197 0 15,10-151-5-15,4-4-5 16,2-8 2-16,3-11-6 0,4-14-30 15,0-9-82-15</inkml:trace>
  <inkml:trace contextRef="#ctx0" brushRef="#br0" timeOffset="111449.68">11085 13462 4 0,'0'0'64'0,"0"0"-56"15,0 0-4-15,0 0 8 16,0 0 2-16,0 0 19 16,-87 338-18-16,74-284-8 15,4-8-7-15,6-14-4 0,3-18-85 16</inkml:trace>
  <inkml:trace contextRef="#ctx0" brushRef="#br0" timeOffset="111635.79">11136 13573 14 0,'0'0'21'0,"0"0"0"16,0 0-9-16,0 0-2 15,0 0 13-15,0 0-9 0,-80 313-7 16,80-295-14-1,0-13-33-15</inkml:trace>
  <inkml:trace contextRef="#ctx0" brushRef="#br0" timeOffset="111819.68">11255 13360 134 0,'0'0'72'0,"0"0"-68"16,0 0-4-16,0 0 6 15,0 0 4-15,0 0 2 16,-92 287 0-16,76-226-9 16,5-3 4-16,3-10-7 15,3-6-3-15,5-15-16 16,0-20-99-16</inkml:trace>
  <inkml:trace contextRef="#ctx0" brushRef="#br0" timeOffset="112023.76">11299 13473 95 0,'0'0'85'0,"0"0"-81"15,0 0-4-15,0 0 11 16,0 0 3-16,0 0 28 16,-67 283-6-16,54-231-4 15,4-4-19-15,2-9-13 16,7-12 0-16,0-10-12 0,0-17-98 15,2 0-10-15,17-27 60 16</inkml:trace>
  <inkml:trace contextRef="#ctx0" brushRef="#br0" timeOffset="112219.33">11366 13537 42 0,'0'0'112'15,"0"0"-112"-15,0 0 0 16,0 0 59-16,0 0 7 15,0 0-22-15,-24 233-10 16,12-185-4-16,3-6-10 16,5-6-5-16,2-10-8 15,2-9-6-15,0-15-1 0,0-2-85 16,13-17-2-16,7-24 65 16,5-10-107-16</inkml:trace>
  <inkml:trace contextRef="#ctx0" brushRef="#br0" timeOffset="112607.15">11473 13520 92 0,'0'0'95'16,"0"0"29"-16,0 0-98 16,0 0-26-16,0 0 0 15,0 0 131-15,23 95-66 16,-26-37-32-16,-11 1-19 16,4-3-7-16,-2-7 5 15,10-6-9-15,0-7 0 0,2-13-1 16,0-12 1-16,2-11-3 15,18 0-112-15,9-38 81 16,5-14-59-16,-1-12-108 16,-4 0 64-16,-7 2 89 15,1 4 45-15,-4 5 17 16,-3 11 61-16,0 13 12 16,-9 12 23-16,-3 17-24 15,-1 0-89-15,-3 28 0 16,0 14 89-16,0 10-5 15,0 1-56-15,-7 1-11 16,-3-2-8-16,4-4-1 16,2-4 3-16,4-12-7 0,0-8 0 15,0-15-4 1,0-9-4-16,15-9-101 0,7-31 99 16,5-15-110-16,-2-8-69 15,-3-6 30-15</inkml:trace>
  <inkml:trace contextRef="#ctx0" brushRef="#br0" timeOffset="112804.06">11863 13435 92 0,'0'0'89'16,"0"0"30"-16,0 0-10 16,0 0-97-16,0 0 6 15,0 0 129-15,23 102-67 16,-26-32-40-16,-12 5-18 16,-2-1-12-16,2-5 13 0,1-2-2 15,6-9-8 1,4-11-8-16,4-15-1 0,0-13-3 15,0-17-1-15,6-2-103 16,17-25 23-16,1-29-29 16,1-13-127-16,-1-12-23 15</inkml:trace>
  <inkml:trace contextRef="#ctx0" brushRef="#br0" timeOffset="112978.65">12021 13497 136 0,'0'0'89'0,"0"0"-66"16,0 0 63-16,0 0 60 15,0 0-80-15,0 0-13 16,-29 279-23-16,16-223-1 16,4-5-10-16,2-5-11 15,3-8-1-15,4-15-5 0,0-11 0 16,0-12-2-16,0 0-202 16,18-40 114-16,4-16-146 15</inkml:trace>
  <inkml:trace contextRef="#ctx0" brushRef="#br0" timeOffset="113127.57">12106 13543 28 0,'0'0'163'15,"0"0"-36"-15,0 0-29 16,0 0-20-16,0 0-13 16,0 0-9-16,17 381-30 15,2-326-19-15,1-8-7 0,2-12-121 16,-6-17-308-16</inkml:trace>
  <inkml:trace contextRef="#ctx0" brushRef="#br0" timeOffset="-3969.14">2244 2595 277 0,'0'0'98'0,"0"0"16"16,0 0-49-16,0 0-24 15,0 0 5-15,0 0 2 16,0 0-8-16,0-49-10 0,0 45-7 15,0-1 13-15,0 0-12 16,0 1 36-16,0 2-16 16,0 1-19-16,0 1 6 15,0 0-17-15,-4 0-14 16,-6 0-18-16,-7 12 18 16,-5 11 5-16,-5 2-5 15,2 3 4-15,1-5-2 16,4 0 1-16,2-5-1 15,5-3-2-15,4-4 1 16,5-3-2-16,1-8 1 0,3 0-5 16,0 0 5-16,0 0-6 15,11 0 6-15,12 0 13 16,3 0-9-16,-1 0-1 16,-7 0-1-16,-7 0-4 15,-5 0-2-15,1 0 1 16,-4 2-5-16,-3 10 1 15,0 6-8-15,0 6 15 16,0 0 0-16,-10-2 2 16,-3 2-2-16,2-6 0 15,0 0 1-15,0-3 1 16,2-5 0-16,0-3-2 16,4-3 0-16,3-4 0 15,2 0 2-15,0 0 6 0,0 0 3 16,0 0 2-16,0 0-1 15,4-14-10-15,10-4-2 16,4 3 0-16,-2 4-2 16,-1 7 1-16,1 2-1 15,-1 2-2-15,1 2-4 16,-1 24-1-16,3 15-2 16,-5 10 11-16,-1 14-3 15,-6 3 3-15,-1 8 0 16,-3 6 1-16,-2 11 0 15,2 0 5-15,-2-1-6 16,2-9 7-16,3-12 4 16,0-13 1-16,-1-15-7 0,1-8-2 15,1-11 2-15,0-9 1 16,0-8 2-16,0-2 4 16,-4-2 6-16,3-3 4 15,-5 0-3-15,0 2-9 16,0 0-4-16,0 2-6 15,0 6 0-15,-9 3-106 16,-22-13-249-16</inkml:trace>
  <inkml:trace contextRef="#ctx0" brushRef="#br0" timeOffset="-1473.67">546 5871 138 0,'0'0'454'0,"0"0"-346"16,0 0-72-16,0 0 12 15,0 0 38-15,0 0-10 16,0 0-33-16,-9 10-13 16,9-10-12-16,0 0 6 15,0 0 11-15,0 0 18 16,11-24 16-16,31-37 1 16,30-38-49-16,32-41-15 15,26-37-4-15,10-19 2 0,12-21-5 16,-1-4 1-16,-8 17 0 15,-14 29 5-15,-29 43-5 16,-30 43-1-16,-26 35-3 16,-21 24 4-16,-13 14 0 15,-10 8-2-15,0 8-15 16,0-1 1-16,0 1 15 16,0 0-9-16,0 0 8 15,-4 0 2-15,0 0 8 16,-3 0-4-16,5 0-2 15,0 0-1-15,2 0 1 0,0 0 1 16,0 0 3 0,0 0-2-16,0 0 4 0,0 0-1 15,0 0-6-15,0 0 4 16,0 0-4-16,0 0 2 16,0 0-2-16,0 0-1 15,0 0 3-15,0 0-3 16,0 0-15-16,-5 0-17 15,-4-3-55-15,-2-1 8 16,-3-1 21-16,-1 3 15 16,-3-1-17-16,-1 1-1 15,-2 2 38-15,-1-2 18 16,-1-1 5-16,4-4 0 16,0 1 4-16,9 2 34 15,1-2 7-15,2 4 13 0,4 1-3 16,1-2-22-16,2 3 2 15,0-2-13-15,0 0-16 16,0-2-4-16,0-2 1 16,12-6 2-16,10-4-3 15,4 2-3-15,1 2 1 16,-6 12-1-16,-4 0-10 16,-1 39-12-16,-3 26 1 15,-3 21 22-15,-8 15 22 16,-2-3-2-16,0-14-12 15,4-17-8-15,13-30-91 16,4-28-226-16</inkml:trace>
  <inkml:trace contextRef="#ctx0" brushRef="#br0" timeOffset="132.48">533 7305 90 0,'0'0'230'16,"0"0"-113"-16,0 0-16 16,0 0-1-16,0 0-8 0,0 0 1 15,0 0-11-15,0 0-4 16,0-9 6-16,0-8-50 15,-8-4 2-15,0-1 8 16,1 7-7-16,1 1-9 16,0 6-13-16,2 1 9 15,2 4-18-15,2 3 2 16,0 0-6-16,-2 0-2 16,2 0-8-16,0 0-3 15,0 3-11-15,0 22-1 16,6 11 23-16,12 13 4 15,5 2-4-15,-4-1 2 16,2-4 0-16,-1-7-1 16,-3-10 0-16,0-7-1 0,-7-9 0 15,-5-9 0-15,-3-4-5 16,0 0 5-16,-2 0 9 16,5 0-9-16,-3-24-7 15,1-6 1-15,-3-5-23 16,0 0 21-16,0 2 4 15,0 5 4-15,0 4 0 16,0 8 0-16,0 6 6 16,0 5-6-16,0 5 0 15,0 0-10-15,0 0-11 16,8 0-8-16,8 23 0 16,4 5 29-16,2 4 2 15,-3 1 32-15,-2-7-23 16,3-1-5-16,-3-9-3 0,-1-4-3 15,-3-3 2-15,-8-4 2 16,0-1-4-16,-5-4-64 16,2 0 32-16,-2 0-7 15,2 0 0-15,3-19 11 16,-5-10 2-16,0-8-20 16,0-1 46-16,0-3 3 15,0-1 10-15,0 4 46 16,0 9 12-16,0 6-13 15,0 11 2-15,2 8-32 16,2 4-23-16,5 0-5 0,5 2-30 16,13 22 30-16,2 10 18 15,2 2 3-15,-4-2-6 16,-10-7-12-16,-1-10 2 16,-7-5-5-16,-3-6-23 15,-4-2-48-15,-2-4-68 16,0 0-70-16,-29-24-400 15</inkml:trace>
  <inkml:trace contextRef="#ctx0" brushRef="#br0" timeOffset="435.85">585 6950 545 0,'0'0'226'0,"0"0"-226"15,0 0 0-15,0 0-2 16,0 0 2-16,0 0 26 16,34 52 14-16,-18-52 31 15,-3 0 9-15,-1-16-20 16,-10-6-32-16,-2-6 2 16,0-2-25-16,0-2-5 15,-10 4-12-15,-3 6 9 16,0 8 6-16,6 7 3 15,0 6 18-15,7 1-24 16,0 0-45-16,0 22-72 16,2 12 8-16,23 3-40 0,2-11-278 15</inkml:trace>
  <inkml:trace contextRef="#ctx0" brushRef="#br0" timeOffset="861.04">1204 6539 193 0,'0'0'365'0,"0"0"-208"16,0 0-10-16,0 0-5 16,0 0-21-16,0 0-14 0,0-171-57 15,-3 171-46-15,-6 2-4 16,-4 27-3-16,-3 11 2 15,1 6 2-15,1 3-2 16,7 0 1-16,5-1 0 16,2-4-1-16,0 1-2 15,25-6 3-15,6 2 0 16,9-5-4-16,3-9-4 16,-3-2-2-16,-5-6 7 15,-8-5 3-15,-14-1-1 16,-3-1-1-16,-10 0 2 15,0 6 0-15,0 6 1 16,-23 4 11-16,-8 3-7 16,-5-4 7-16,1-5-7 0,6-6-3 15,8-6 0-15,5-3-4 16,10-6-19-16,4-1-20 16,2 0-54-16,0-10-78 15,11-16-266-15</inkml:trace>
  <inkml:trace contextRef="#ctx0" brushRef="#br0" timeOffset="2518.08">1544 6766 455 0,'0'0'165'0,"0"0"-65"16,0 0-46-16,0 0-31 15,0 0-2-15,0 0 11 16,16-41-21-16,-14 41-1 16,-2 0 5-16,3 0 0 15,-3 0 0-15,2 0-11 16,0 0-4-16,0 0-6 16,0 0 6-16,3 0 4 15,-1 0-1-15,-2 0 2 16,-2 0 3-16,0 0 5 15,0-8 22-15,0-4 28 0,0-2-39 16,0-4-14 0,-4 4-5-16,-7 2-1 0,2 1 19 15,0 4-7-15,2 3 3 16,3 3 16-16,0 1-8 16,4 0-12-16,-6 0-15 15,0 3-11-15,0 17 6 16,-3 6 1-16,1 9 4 15,4 0-1-15,4 4 0 16,0 1-2-16,0-1 1 16,0-2 2-16,0-7-1 15,10-5 1-15,1-13 3 16,-1-1-2-16,0-8 3 16,-4-3-3-16,-1 0 2 15,1 0 13-15,1-3-7 0,0-20-1 16,2-3-8-16,-5-13-10 15,-2-3-22-15,-2-2-4 16,2 6 19-16,-2 5 11 16,0 11 6-16,3 8 3 15,-3 8 2-15,0 4 10 16,0 2 3-16,0 0-18 16,7 0-19-16,-1 21 13 15,7 4 6-15,3 3 26 16,0 2-16-16,0-1 0 15,1-5-2-15,1 0-2 16,-3-6-4-16,-1-4 5 16,-1-7-2-16,-1 0-4 15,-6-7 6-15,-3 0-6 0,-1 0 10 16,0 0-2-16,-2-19-7 16,0-13-2-16,0-3-55 15,0-2 3-15,0 5 1 16,-7 2 15-16,-1 4 18 15,-2 7 13-15,4 0 5 16,1 4 0-16,3 6 2 16,2 4 16-16,0 5 12 15,0 0-15-15,0 0-15 16,0 0 0-16,0 0-6 0,0 5 6 16,0 11 16-16,0 4 6 15,11 0-10-15,1 3 8 16,-1-3-9-16,1 1-5 15,0 0 3-15,-1-7-3 16,1 0 1-16,-4-7-6 16,-3-4 3-16,-1-1 1 15,0-2 4-15,1 0 1 16,2-17 4-16,-3-9-5 16,-1-1 1-16,-3-4-10 15,0 5-4-15,0 2-18 16,0 6 10-16,0 4 10 15,0 4 2-15,0 5-1 16,0 0-2-16,0 3 2 16,0 2-1-16,0 0-5 0,0 0-13 15,0 10 4-15,13 8 16 16,3 0 18-16,-3 1-13 16,0-4-1-16,-2-3-1 15,-2-1 2-15,-5-7-2 16,-1-3 6-16,-3-1-5 15,0 0 0-15,0 0 5 16,0 0 1-16,0 0-10 16,0-17-6-16,0-9-59 15,0-3 30-15,0-3 10 0,-3-2 19 16,1 2 4 0,2 2 4-16,0 4 2 15,0 8 19-15,0 6 20 16,0 5 1-16,0 7-21 0,0 0-23 15,14 0 3-15,3 21 1 16,8 4 19-16,0 1-12 16,-5-1-5-16,-1-6 1 15,-5-8-6-15,-5-3 1 16,-3-4 4-16,0-4-6 16,-4 0 5-16,-2-9-5 15,0-14-27-15,0-14-43 16,0-5-37-16,0-6-28 15,0 1-33-15,-10-2 95 16,-3 7 66-16,-3 4 7 0,3 6 34 16,-1 8 58-16,6 5 13 15,3 10 4-15,3 3-17 16,2 4-44-16,0 2-30 16,0 0-18-16,0 0-1 15,0 0-7-15,0 6 8 16,0 17 0-16,15 8 18 15,10 10-2-15,4 10-5 16,9 14 7-16,9 9-6 16,3 14-6-16,2 9-1 15,6 12-1-15,-2 2 1 16,2-5-4-16,-6-18 0 16,-8-20 6-16,-6-18-7 15,-14-21-21-15,-5-16-26 16,-17-4-50-16,-2-9-37 0,0-12-127 15,-23-31-67-15</inkml:trace>
  <inkml:trace contextRef="#ctx0" brushRef="#br0" timeOffset="2795.27">2130 6513 485 0,'0'0'316'16,"0"0"-183"-16,0 0-34 15,0 0-45-15,0 0-30 16,0 0-17-16,9-201-6 16,18 187-1-16,-2 11 0 0,-1 3 6 15,-1 0 5-15,-4 12-5 16,-5 19 19-16,-3 8-5 16,-11 5 16-16,0 2-4 15,0-5-20-15,-9-4-1 16,-11-11-7-16,-3-8-4 15,2-12-42-15,-2-6-42 16,8-5-66-16,3-24-201 16,8-15-272-16</inkml:trace>
  <inkml:trace contextRef="#ctx0" brushRef="#br0" timeOffset="3036.14">2230 6145 568 0,'0'0'245'15,"0"0"-60"-15,0 0-54 0,0 0-43 16,0 0-44-16,0 0-17 16,0-12-13-16,0 12-8 15,0 0-6-15,6 0-9 16,11 21-1-16,8 11 10 16,4 6 3-16,2 6 1 15,2-2-2-15,-2-3-1 16,1-4-1-16,-6-5-76 15,-5-5-70-15,-8-7-25 16,-5-10-104-16,-2-8-84 0</inkml:trace>
  <inkml:trace contextRef="#ctx0" brushRef="#br0" timeOffset="3424.91">2531 6354 47 0,'0'0'354'0,"0"0"-120"15,0 0-99-15,0 0-38 16,0 0-23-16,0 0-22 15,70-86-20-15,-50 76-13 16,0-2-5-16,0 2-3 16,-9 3-6-16,-2-5-1 15,-5 7 1-15,-4-4 2 16,0 2-1-16,0-3-4 16,0-2-2-16,0 0-24 15,-6 0 5-15,-5 2 14 0,-3 3 1 16,5 4 4-16,1 3 5 15,-1 0 1-15,-1 0-6 16,0 3-6-16,-4 18 1 16,5 3 1-16,5 8 4 15,4 2 11-15,0 2 14 16,2 0 5-16,25-7-6 16,8-7 15-16,3-8-6 15,5-11-3-15,-1-3-2 16,-4-2-2-16,-4-22-12 15,-13-6-3-15,-4-6-11 16,-15 2-10-16,-2 0-73 16,-7 4-158-16,-22 7-324 0</inkml:trace>
  <inkml:trace contextRef="#ctx0" brushRef="#br0" timeOffset="3956.32">1277 7782 61 0,'0'0'254'16,"0"0"-116"-16,0 0-77 16,0 0 27-16,0 0 50 15,0 0-4-15,0 0-60 16,-210 100-28-16,210-100 6 15,0 0 51-15,31-24-27 16,25-22-57-16,31-24-11 0,31-30 1 16,36-36 12-16,27-30 12 15,17-20 7-15,5-3-3 16,-4 24-23-16,-12 27-9 16,-25 33 0-16,-25 33-5 15,-37 26 0-15,-40 16-1 16,-31 16 0-16,-16 8-1 15,-13 3 1-15,0 3-2 16,0 0 2-16,0 0-5 16,-15 0-16-16,-12 23-7 15,-11 7-48-15,-11 12-85 16,-14 9-40-16,-24 16-199 0</inkml:trace>
  <inkml:trace contextRef="#ctx0" brushRef="#br0" timeOffset="4347.13">1384 7774 119 0,'0'0'304'15,"0"0"-240"-15,0 0-51 16,0 0-12-16,0 0 242 16,0 0-89-16,258-129-85 15,-129 16-36-15,21-22 33 16,9-17 18-16,3 2-31 15,-6 8-11-15,-13 25-23 16,-20 23-4-16,-28 22-13 16,-28 26 7-16,-27 17 26 0,-22 15 9 15,-12 11-4-15,-6 3 16 16,0 0-14-16,0 0 0 16,0 0-2-16,0 0-8 15,0 0-9-15,0 0-1 16,0-3-10-16,3 1 6 15,-3-2-8-15,0-4-2 16,2-2-7-16,0 0-1 16,-2 1-1-16,3 4 1 15,-3 1-34-15,0 1-33 16,0 0-26-16,0 1-25 16,0 0-155-16,-3-8-598 0</inkml:trace>
  <inkml:trace contextRef="#ctx0" brushRef="#br0" timeOffset="21236.83">1852 4698 14 0,'-4'0'24'0,"-1"0"-8"16,1 0 21-16,1 0-4 15,1 0-21-15,-5 0-11 16,1 0 4-16,-1 0-5 15,-2 0 0-15,0 0-6 16,0 0 6-16,3 0 0 16,-4 0 1-16,0 0 15 15,-1 0 3-15,-3 0 15 16,3 0-5-16,2 0 11 16,-2-2 16-16,0 0 13 0,-1 2-39 15,1 0-30-15,5 0 11 16,6 0 10-16,-2 0 8 15,2 0-13-15,0 0 1 16,0 0 1-16,0 0 21 16,0 0 14-16,0 0-6 15,0 0-2-15,0 0-14 16,0 0 6-16,0 0-6 16,0 0-3-16,0 0-17 15,0 0-4-15,0 0-5 16,0 0 1-16,0 0-1 15,0 0-1-15,0 0 2 16,0 0 3-16,0 0-3 0,0 0 12 16,0 0-1-16,0 0-5 15,0 0-3-15,0 0-1 16,0 0 11-16,0 0-6 16,0 0-5-16,8 0 5 15,3 0-5-15,7-2 4 16,3 1-3-16,-4-2-2 15,3 3 5-15,1-4-3 16,-2 2-1-16,2 0-1 16,1-2-1-16,2 2 1 15,1-1-2-15,-1 0-1 16,-3-1 0-16,0 2 1 16,-3-1-1-16,3 3 0 15,-2 0 0-15,0 0-1 0,1 0 2 16,-3 0-2-16,4 0 0 15,1 0 0-15,-2 0 1 16,4 0 2-16,-1-3-2 16,-1 3 6-16,-4-2-1 15,-4 0 1-15,-4 2 0 16,1-2-2-16,1 2-2 16,3 0 0-16,3-2 1 15,2 0 0-15,0 1-1 16,3 1-1-16,-1-3-1 15,0 1 0-15,2 0 2 16,-3 0-1-16,0 2 0 16,0-2-2-16,-1 2 1 0,0-2-1 15,-4 0 1-15,4 0 0 16,-3-2 0-16,6 0 0 16,8-3 1-16,2 4-2 15,5-3 2-15,3 2-1 16,-6 2 1-16,3-3-2 15,0 2-3-15,2-1 3 16,-2 2 1-16,-2 0 1 16,1 2-2-16,0 0 0 15,0 0 0-15,3 0 0 16,5 0 0-16,-3 0 1 16,2-2-1-16,1 0 1 0,-5-1-1 15,1 2 1-15,-3-1-2 16,-3 0 2-16,-1 2 0 15,-1 0-1-15,-4 0 0 16,-2 0 0-16,2-3 0 16,0 3 0-16,2 0 0 15,2 0 1-15,3 0-1 16,5 0 0-16,1 0 0 16,2 0 0-16,3 0 1 15,-1 0 0-15,1 0-1 16,-2-1 1-16,-5-3-1 15,-4 2 1-15,-1-1-1 16,3 1-1-16,5 2 1 0,5-3 1 16,4-1-1-16,4 2 0 15,2-2 0-15,-2-2 0 16,-3 2 0-16,-4 0-1 16,-2-3 0-16,-3 6 2 15,-2-3 0-15,1 4-1 16,1-2-2-16,6-3 2 15,8 0 0-15,6-2 2 16,10 2-1-16,2-2-1 16,-1 3-1-16,4 1 0 15,1-1 1-15,0 0 3 16,5-3-3-16,-3 2 0 0,-4 0 0 16,-2 0 0-1,-7-2 1-15,-4 1-1 0,-1 1 1 16,-4 0-1-16,0 0 0 15,3 1 0-15,-3 1 0 16,2-1 0-16,-1 0 0 16,-3-1 0-16,-2-2-2 15,-5 0 2-15,-2-2 1 16,2 0-1-16,-1 4-1 16,3-3 1-16,2 0 0 15,1 0 1-15,4 0-1 16,1 0 0-16,3-2 1 15,-2 2-1-15,3-1 0 16,0 2 0-16,2 2 1 16,2-4-1-16,2 4 0 0,3-4 1 15,3-2 2-15,0 6-2 16,3-2-1-16,0 0 1 16,7 1-1-16,4-2 0 15,3 0 0-15,-3-2 0 16,-1 2 0-16,-5-3 1 15,-1 2 2-15,4 1-1 16,3-1 0-16,0 1 2 16,-1 3 0-16,-2-4-4 15,-1 1 2-15,-4 2 0 16,-3 1 2-16,-2-2-4 16,-4 4 1-16,-5-1 1 0,-7 0-1 15,0 0 1-15,-6 0 0 16,-2-2 2-16,-6 1-3 15,2 2 1-15,-6-2 0 16,1 1 1-16,-3-1 4 16,-9 1-1-16,-4-3-4 15,-4 4 1-15,0-4 0 16,-3 3-1-16,2 0-2 16,1-1 4-16,2 0 0 15,2 3-2-15,2-2 1 16,4 4-3-16,1-1 0 15,5-4-1-15,1 5 1 16,1-2 0-16,5 0 1 16,-1 0-1-16,2 0 2 0,2-2-1 15,-1 0 0-15,-4 2-1 16,-3 0 2-16,-3 1-1 16,-5-2 0-16,-4 1 1 15,-4 0-1-15,-6 2-1 16,-6-1 0-16,-7-2 1 15,0 3-1-15,-4 0 1 16,-2 0 0-16,0-2 1 16,1 2 0-16,-1 0 1 15,2-2-3-15,6 2 2 16,-2-5-2-16,3 5 2 16,1-3-1-16,-1-1 1 15,-3 4 0-15,-1-2-1 0,-2 2 1 16,-3-2-1-16,0 2 3 15,-2 0 4-15,0 0 2 16,0 0-2-16,0 0 1 16,0 0 4-16,0 0-2 15,0 0-4-15,0 0-1 16,0 0-1-16,0 0-2 16,0 0 0-16,0 0-1 15,0 0 0-15,0 0 0 16,0 0-1-16,0 0 0 15,0 0-1-15,0 0 0 0,0 0-4 16,0 0 0-16,0 4-3 16,0 12 3-16,3 8 4 15,3 1 3-15,-2 5-3 16,3-4 0-16,-2-1 0 16,-1 1 1-16,3-1-1 15,-3 3 0-15,0 0 1 16,-1 2 0-16,-1 4-1 15,0 2 0-15,1 2 0 16,-3-1 0-16,0-4 2 16,0-1-1-16,0 0-1 15,2-3 2-15,0-1-1 16,3-4-1-16,1-3 2 16,-4 0-2-16,3 1 0 0,-5-2 0 15,0 1 1-15,0 0-1 16,0-3 0-16,0 2 0 15,0 0 0-15,0 0 1 16,0 2-1-16,0 5 0 16,0-1 1-16,0-3-1 15,0 1 0-15,6 0 0 16,-3-3 1-16,-1-3-1 16,1-2 1-16,-1 1-1 15,-2-5 0-15,0 8 1 16,2-3-1-16,-2-1 0 15,0 0 0-15,0-4 1 16,0-1-1-16,0-2 0 0,0-3 0 16,0-2 0-1,0 2 0-15,0-6 0 0,0 0 0 16,0 2 2-16,0-2-2 16,0 0 0-16,0 0 1 15,0 0-1-15,0 0 1 16,0 0 0-16,0 0 0 15,0 0 0-15,0 0 2 16,0 0-1-16,0 0 0 16,0 0 2-16,0 0-2 15,0-15 1-15,-27-4 5 16,-17-7-8-16,-24 1-8 0,-30 8-18 16,-39 13-57-1,-49 4-180-15,-61 0-442 0</inkml:trace>
  <inkml:trace contextRef="#ctx0" brushRef="#br0" timeOffset="23017.22">1580 4775 24 0,'0'0'54'15,"0"0"0"-15,0 0-5 16,0 0-2-16,0 0-18 16,0 0-13-16,0 0-4 15,0-14 4-15,0 14 13 16,0 0 3-16,0 0-1 15,0-3 3-15,0 1 0 16,0-2-19-16,0 1-10 16,0-4-4-16,0 3 6 0,0-2-7 15,0 4-2-15,0-2 2 16,0 4 0-16,0-2 2 16,0 0 0-16,0 0 0 15,0-1 31-15,0 0 41 16,0-1-18-16,0 0-20 15,0-2 16-15,-2 2-9 16,0-1-20-16,-1-2-5 16,3 3-3-16,0 0-2 15,0 4 0-15,0 0 0 16,0 0-8-16,0 0-5 16,0 0-2-16,0 0 2 0,0 0-6 15,0 0 1-15,0 0-5 16,0 0 6-16,0 0-9 15,0 8 10-15,0 13 3 16,0 6 16-16,0 4-7 16,0 2 2-16,0 2-4 15,0 1-3-15,-2 1 2 16,0 4-1-16,0 2-2 16,0 6 4-16,2 1 2 15,0 1-8-15,0-2 5 16,0-1 3-16,0-4 1 15,0-1-2-15,0-7-6 16,0-4 4-16,0-1 0 0,4 1-4 16,0-3 0-16,3 9-1 15,-5 1 1-15,0 1 0 16,-2 2 0-16,2-5-1 16,-2-4-1-16,3-3 2 15,-3-6-1-15,0-5-1 16,2-2 1-16,-2-7 3 15,0 0-3-15,0-3 1 16,0-2 0-16,0 1 0 16,0 0 0-16,2-2 1 15,-2-2-2-15,0-2 0 16,0 0 0-16,0 0-1 0,0 0 1 16,3 0 0-16,-3 0 2 15,0 0 5-15,0 0 3 16,0 0-6-16,2 0 1 15,-2 0-3-15,0 0-1 16,0 0-1-16,0 0 2 16,0 0-3-16,0 0 5 15,0 0-4-15,0 0 4 16,0 0 1-16,0 0 2 16,0 0 19-16,0 0-10 15,0 0-8-15,0 0-4 16,0 0-2-16,0 0 1 15,0 0 4-15,0 0 3 0,0 0-5 16,0 0 4 0,0 3-1-16,0-3 2 0,0 0 1 15,0 0 1-15,0 0-8 16,0 0-5-16,4 0-5 16,14 0-1-16,13 0-4 15,18 0-3-15,28 0-6 16,25-5-66-16,25-16-64 15,18-14-178-15</inkml:trace>
  <inkml:trace contextRef="#ctx0" brushRef="#br0" timeOffset="25054.25">11212 4560 318 0,'0'0'191'16,"0"0"-92"-16,0 0-19 16,0 0-17-16,0 0-3 15,0 0-4-15,-22 0-13 16,22 0-12-16,0 0-11 15,0 0-5-15,0 0 6 16,0 0 3-16,0 0 7 16,9 0 19-16,31-10 9 15,26-15-37-15,24-8-8 16,19-6-9-16,7-2 0 16,7-8-5-16,4-5 2 0,-5-2-2 15,-6 0 1-15,-9 0-1 16,-18 6-1-16,-15 9 1 15,-18 7 1-15,-20 11 0 16,-12 10 0-16,-6 0 2 16,-4 4-1-16,1-1-2 15,1 0 0-15,3-2 1 16,1-2-2-16,1 4 2 16,-4 3-1-16,-3 0 0 15,-5 3-1-15,-3 2 0 16,-2 0 1-16,-1 2 0 15,-3 0-2-15,0 0 0 16,0 0 2-16,0 0 0 0,0 0 2 16,0 0 2-16,0 0 4 15,0 0 16-15,0 0-11 16,0 0-2-16,-15 0 5 16,-8-6-16-16,-6-2-10 15,0-2-5-15,4-4 7 16,2 0 3-16,2 0 2 15,5 5 1-15,3-3 2 16,0 8-1-16,4 0 1 16,4 3-1-16,3 1 1 15,2 0-2-15,0-2-1 16,0 0-7-16,16 0-6 0,17-2-1 16,7 1 14-16,0 3 2 15,-13 0 0-15,-13 25-8 16,-14 21-12-16,0 16 16 15,-27 14 5-15,-12 8 1 16,0-2-1-16,12-5-55 16,12-11-130-16,15-16-215 15</inkml:trace>
  <inkml:trace contextRef="#ctx0" brushRef="#br0" timeOffset="26202.92">11288 4712 182 0,'0'0'110'0,"0"0"-30"16,0 0 45-16,0 0 35 15,0 0-43-15,0 0-17 16,-33-6-35-16,33 6-32 0,0 0-22 16,0 0-11-16,2 0-20 15,29 16 20-15,21 14 10 16,19 13 25-16,22 3-13 16,19 8-5-16,17 6-4 15,16 5-2-15,9 14 3 16,8 4-9-16,-2-6-1 15,-12-2 0-15,-16-14-2 16,-26-12 4-16,-21-9-4 16,-22-11 1-16,-19-10-1 15,-15-5-1-15,-11-6 0 16,-9-5 0-16,-3-1 5 16,-3-2 11-16,-1 0-6 0,-2 0-3 15,3 0 0-15,-3 0-4 16,2 0-1-16,-2 0-3 15,0 0 1-15,0 0 4 16,0 0-3-16,0 0 0 16,0 0 1-16,0 0 3 15,0 0 4-15,0 0 2 16,0 0 3-16,0 0-1 16,0-11-3-16,0-5-6 15,0-3-2-15,-7-8 0 16,-11-6-3-16,-7-4 0 15,-8-9-9-15,-5-10-5 16,1-2 3-16,0 0-1 16,6 5 5-16,9 12 7 0,6 16 1 15,8 12-1-15,3 4 0 16,3 9 0-16,2 0 0 16,0 0 0-16,0 0-6 15,0 0-5-15,0 6-4 16,15 16 11-16,10 2 4 15,2 0 3-15,4-4-3 16,-2 2 0-16,-2-3 0 16,0 0 1-16,-6-3 0 15,-2-2-1-15,-2-1 0 16,-3-2 0-16,-5 0 0 16,-1-1 0-16,0 2 0 0,-4 2 0 15,-4 4 0-15,0 10 1 16,-2 7 17-16,-21 4-4 15,-4 6-5-15,-4 1-4 16,4 3-4-16,0-3 1 16,8-2-2-16,1 1-40 15,5-7-120-15,3-4-144 16,4-12-329-16</inkml:trace>
  <inkml:trace contextRef="#ctx0" brushRef="#br0" timeOffset="30481.64">11241 4766 20 0,'0'0'64'0,"0"0"-29"16,0 0 15-16,0 0 29 0,0 0-31 15,0 0-18 1,0-8-1-16,0 8-16 0,0 0-9 16,0 0-4-16,0 0-7 15,0 0-26-15,0 0-5 16,0 0 20-16,0 0 16 16,0 0-17-16,0 0-105 15</inkml:trace>
  <inkml:trace contextRef="#ctx0" brushRef="#br0" timeOffset="30834.33">11241 4766 17 0</inkml:trace>
  <inkml:trace contextRef="#ctx0" brushRef="#br0" timeOffset="32214.14">11241 4766 17 0,'31'-26'58'16,"-31"26"1"-16,0 0 1 0,0 0 1 0,0 0-31 0,0 0 14 15,0-11-8-15,0 8-6 16,0 3-8-16,0 0-4 16,0 0-6-16,0 0-3 15,0 0 3-15,0 0 1 16,0 0 7-16,0-2 5 16,0 0 18-16,0-3-10 0,0 5-19 15,0-5 30-15,0 3 0 16,0 2 6-16,0-2-20 15,0 0 9-15,0 1-7 16,0-1-5-16,-4-3-6 16,2 3-16-16,-1-2 3 15,-1 0-8-15,4 2 3 16,-2-2 9-16,2 2-6 16,0-2-4-16,0 2-4 15,0 2-1-15,0-3-5 16,0 3-2-16,0 0 6 15,0 0 4-15,0 0 6 0,0 0-5 16,0 0 4 0,0 0-1-16,0 0-3 0,-2 0 7 15,2 0-5-15,-2 0 10 16,-3 0 13-16,2-7-12 16,-1 2-14-16,0-2 5 15,-1 3 0-15,3-2 4 16,-4 2-4-16,1 2 9 15,0-2-9-15,1 2-5 16,1 2-5-16,-1-2 5 16,2 2 1-16,0 0 3 15,0-3 2-15,2 3-5 0,-2 0-1 16,-1-1 0 0,-1-1-2-16,1 2 2 0,1-2 0 15,-3 0 4-15,3 2-2 16,2-2 3-16,-2 2-3 15,2-3 4-15,-2 3 2 16,0-3-7-16,0 1 2 16,0 2 0-16,2 0 1 15,-5 0 4-15,1-2 2 16,1-3-8-16,-2 4-1 16,5 1 0-16,0 0 6 15,0 0-6-15,0 0 5 0,0-2-4 16,0 2 10-1,-2-2-4-15,0-1-3 16,0 2 0-16,0-1-4 0,0 2 1 16,2 0 1-16,0 0-1 15,0 0-1-15,0 0-1 16,0 0 1-16,0 0-1 16,0 0-3-16,0 0 0 15,0 0-1-15,0 0-4 16,0 0 0-16,0 0-4 15,0 0 9-15,0 0-9 16,0 0 1-16,2 0 10 16,9 3 2-16,-2 4 4 15,2-1-5-15,-2-2 0 16,0-1 0-16,-4 0 4 16,-3-1-1-16,0 0 1 0,-2-2-3 15,0 0 1-15,0 0 2 16,0 0-1-16,0 0 5 15,0 0-7-15,0 0 6 16,0 0-6-16,0 0 2 16,0 0 3-16,0 0 7 15,-7 0-7-15,-2-7-2 16,0 0-2-16,3 1 1 16,-1-1-2-16,3 6 1 15,1-1-2-15,3-1 1 16,0 3 1-16,0 0-1 15,0 0-1-15,0 0 0 0,0 0-1 16,0 0-5 0,0 0-4-16,0 0-9 0,0 3 1 15,3 13 18-15,8 0 0 16,-3-4 0-16,1-1 3 16,-4-6-3-16,-5-1-1 15,2-4 1-15,-2 0 2 16,0 0-2-16,0 0-2 15,0 0 2-15,0 0 1 16,0 0 2-16,-4 0-1 16,-8-2 0-16,2-8-2 15,1 0 1-15,4 2-1 0,2 4 3 16,3 4-3 0,0 0 2-16,0 0 2 0,0 0-2 15,0 0 3-15,0-2 2 16,0 2-7-16,0 0-8 15,0 0 6-15,0 0-10 16,0 0 0-16,10-2-4 16,9 2 10-16,10 0-60 15,-2 0-22-15,0 0-70 16,0 0-52-16,-10 0-136 16</inkml:trace>
  <inkml:trace contextRef="#ctx0" brushRef="#br0" timeOffset="94293.14">1896 1569 312 0,'0'-3'83'16,"0"-1"67"-16,0 2-55 0,0-1-36 15,0 1 7 1,0 2 8-16,0-3-26 0,0 1-14 15,0 0-3-15,0 2-10 16,0 0 6-16,0 0-3 16,0 0-3-16,0 0 3 15,0 0-13-15,0 0-2 16,0 0-9-16,0 0-2 16,0 0-4-16,0 0-2 15,0 14 7-15,0 8 1 16,0 2 0-16,0 2-2 15,7 2 1-15,2-5 0 16,2 0 1-16,5-5 0 16,-1-4 2-16,1-3 0 15,-1-6 4-15,1-3-1 0,3-2 12 16,2-3 3-16,10-28 17 16,5-15-7-16,-2-10-21 15,-5-4 1-15,-12 0-7 16,-10 4-3-16,-7 5 0 15,0 5-12-15,0 10-4 16,-2 7 4-16,-13 6 7 16,-4 9 1-16,-3 6 4 15,0 7 4-15,-2 1-4 16,-3 0-11-16,2 1 9 16,0 15 1-16,6 2-3 15,1 2 4-15,7 0-7 0,7 2 4 16,4-1 2-16,0 3-5 15,4 3 3-15,25 5 3 16,11 3 1-16,9 0 1 16,4 4 0-16,-2-1 0 15,-3-2-2-15,-9 1-1 16,-12-4 1-16,-9-5 0 16,-9-2-2-16,-9 1 0 15,0 1 2-15,0 4 8 16,-20 6 3-16,-5 1-2 15,0-2-3-15,6-3-6 16,7-8-53-16,8-8-106 16,4-18-251-16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22T03:16:05.72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1486 1555 29 0,'-4'-5'45'15,"4"1"-6"-15,0 1 4 16,0-1-18-16,0 3 33 16,0-2 5-16,0 2-42 15,0-1-15-15,0 2 8 16,0-2 0-16,0 0 9 15,0 2-12-15,0 0 0 16,0 0-7-16,0 0 3 16,0 0 1-16,0-2 16 0,-2 2 5 15,-5-3-1 1,-2 3-24-16,-2-2 12 0,-1 2-14 16,1 0 2-1,3 0 2-15,-6 0 1 0,1 0 6 16,-3 0 4-16,5 0 0 15,5 0 17-15,1 0 2 16,5 0 0-16,-2 0 2 16,2 0 19-16,0 0 2 15,0 0-19-15,0 0-23 16,0 0-12-16,0 0-4 16,0 0-1-16,0 0 4 0,4-1 31 15,14-5-6 1,9 1-22-16,6 0-4 0,3-2 2 15,2 2-4-15,2 1 0 16,0-3 3-16,5 3-3 16,-1 1 0-16,-1-1 2 15,3-1-2-15,-3 3 1 16,-1 1-1-16,-2-1-1 16,3 2 2-16,-1-2-2 15,5 0 1-15,1-1 2 16,8 1-3-16,2-1 1 15,3-1-1-15,-1-1 1 16,-6 4 0-16,-3-2-1 16,-2 3 1-16,-2 0 0 0,1 0-1 15,0 0 0-15,5-1 0 16,2-2 3-16,5 2-3 16,1-3-3-16,-6-1 3 15,1 5 1-15,-4 0 2 16,-1 0-2-16,0 0-1 15,3 0 0-15,2 0 1 16,0 0-1-16,1 0 2 16,1 0-2-16,0 0 2 15,2 0-4-15,-4 0 3 16,0 0-1-16,0 2 1 16,-3 1 5-16,4 1-8 15,4-3 4-15,-3-1 2 16,0 0-4-16,-5 0 1 15,-3 0 11-15,-2 0-10 0,0 0 3 16,-6 0 2-16,-3 0-5 16,-2-1 6-16,-10-2 0 15,-6 3 7-15,-5-1 2 16,-11 1 3-16,-1-3-14 16,-4 3-3-16,0 0-1 15,0-2-1-15,0 2-1 16,0 0-66-16,0 0-96 15,0 0-177-15,0 0-74 16</inkml:trace>
  <inkml:trace contextRef="#ctx0" brushRef="#br0" timeOffset="760.81">4253 1330 49 0,'0'0'30'0,"0"0"-21"16,0 0-4-16,0 0 55 15,0 0 5-15,0 0-13 16,-11-59-27-16,11 52-9 16,0 2-4-16,0 1 39 15,0 1-10-15,-4-2-24 0,0 1 19 16,-2 0 25-16,2-4-9 16,-1 3-9-16,1-2 3 15,0-1 1-15,-1 2-18 16,2-2-7-16,3-2 12 15,0 3-12-15,0-2 0 16,0 2-4-16,0 3-3 16,0 1-3-16,0-1 15 15,0 2-9-15,0-3 3 16,0 0 2-16,0 3-5 16,0-2 7-16,0 4-14 15,0 0-4-15,0 0 3 0,0 0-10 16,0 0-4-1,0 1-34-15,0 27 14 0,6 23 24 16,-2 18 1-16,-4 10 2 16,0 9-1-16,0 4 13 15,0 7-1-15,0-1 3 16,0-3 0-16,-2-9-11 16,-3-16 0-16,2-18-1 15,1-12-1-15,2-14-4 16,0-12 7-16,0-7-7 15,0-7-40-15,0-4 1 16,10-30-57-16,13-21-342 16</inkml:trace>
  <inkml:trace contextRef="#ctx0" brushRef="#br0" timeOffset="1488.52">4190 1194 93 0,'0'0'164'0,"0"0"-70"15,0 0-26-15,0 0 6 16,0 0 2-16,0 0 34 16,-33-35-3-16,33 35-43 15,0 0-59-15,2 0-1 16,31 0 1-16,25 0 16 16,27 0 1-16,18 0-5 15,8 0-17-15,-2 0 5 16,-8 0-5-16,-12 0-3 15,-5 0-30-15,-5 0 33 16,-6-4 0-16,-13 0 0 16,-17-1 4-16,-16 2-6 0,-14 1 2 15,-9 2 0-15,-4-2 1 16,0-2-1-16,0 0-14 16,0 0 14-16,0 1 13 15,0 1-5-15,0 2-1 16,0 0 1-16,0-1-5 15,0-3 2-15,0 0-2 16,0-4-3-16,-4-2 2 16,-3 2-1-16,1-1-1 15,-4 2 2-15,4 0 0 16,-1 3 11-16,3 3-2 16,0 1 7-16,4 0-8 15,-3 0-9-15,3 0-1 16,0 0-6-16,-2 0 1 15,-3 14-15-15,-4 23 2 0,1 20 6 16,-4 17 12-16,3 20 9 16,1 15-7-16,-3 13-2 15,-1 10 9-15,3-6 8 16,5-8 1-16,2-17-6 16,2-23-7-16,0-14-1 15,0-14-2-15,0-12 4 16,0-9-6-16,-7-17-130 15,-4-12-252-15</inkml:trace>
  <inkml:trace contextRef="#ctx0" brushRef="#br0" timeOffset="2015.64">4101 2173 39 0,'0'0'61'15,"0"0"-39"-15,0 0 31 16,0 0 48-16,0 0-35 16,0 0-17-16,-75 7 3 15,79-7 44-15,23 0 6 16,13 0-61-16,16 0-35 15,17 0 0-15,18-3 67 16,23-3-49-16,11-1-5 16,0-7-8-16,-9-3-6 15,-21 5-1-15,-21 0 10 0,-23 7-14 16,-20 2 1 0,-17 1 4-16,-12 0-5 0,-2 2 0 15,0 0 48-15,0-2 19 16,0 2-40-16,0 0-18 15,0 0-9-15,0 0-60 16,0 0-163-16,-8 0-182 16</inkml:trace>
  <inkml:trace contextRef="#ctx0" brushRef="#br0" timeOffset="2681.39">4003 2743 185 0,'0'0'221'16,"0"0"-69"-16,0 0 20 16,0 0-28-16,0 0-18 15,0 0-34-15,0-28-44 16,46 18-19-16,17-3-29 15,9 6-8-15,-8 2 8 16,-12 5 22-16,-19 0-20 16,-13 0-2-16,-11 0-16 15,-9-3-49-15,0 3-37 16,-2-2-37-16,-20-5 36 16,-5 2 103-16,0-5-49 15,2 2 38-15,8 2 2 16,5 3 9-16,6 3 7 0,3 0-7 15,1 3-27-15,0 25-16 16,2 14 43-16,0 10 36 16,0 6-7-16,0-2 6 15,0-1 11-15,0-5-18 16,0-10 25-16,-4-8-25 16,-14-8-4-16,0-10 5 15,-2-6 13-15,-3-6 22 16,1-2 14-16,0 0-21 15,0 0-16-15,6-4-3 16,3-4-21-16,6 1-6 16,5 4-10-16,2 3-1 15,0 0-51-15,0 0-88 0,7 0-129 16,17 0-226-16</inkml:trace>
  <inkml:trace contextRef="#ctx0" brushRef="#br0" timeOffset="3686.82">4496 2923 29 0,'0'0'298'16,"0"0"-216"-16,0 0-48 15,0 0 17-15,0 0-27 0,0 0 4 16,18-23-21-1,-16 23 1-15,-2 0-1 0,0 0 10 16,0 0 1-16,0 0-4 16,0 0-2-16,0 0-10 15,0 0 1-15,0 0 3 16,0 0-1-16,0 0-1 16,0 0 2-16,0 0-1 15,0 0 15-15,0 0 20 16,0 0 16-16,0 0-11 15,-10-9-27-15,2 3-12 16,-1 0 0-16,1 4-4 0,-4 2-2 16,-1 0-3-1,-5 0-6-15,2 0 9 16,-2 2-5-16,3 12-6 0,1 2 11 16,1 2-2-16,1 4-3 15,4 4-10-15,-1 1 11 16,5 1 4-16,-1-3 1 15,2-2 1-15,3-3-4 16,0-5 4-16,0-6 1 16,0-4 7-16,0-2-9 15,0-3-1-15,6 0 16 16,2-5-3-16,7-14 0 16,2-6-12-16,0-1 9 0,1-4-3 15,-2 7-7 1,-3 5 5-16,-6 6-3 0,-3 5-2 15,-2 4 4-15,-2 3-4 16,2 0-4-16,-2 0-14 16,0 0-5-16,0 13 17 15,0 11 5-15,0 2-1 16,0 1 2-16,5-1 0 16,0-4 3-16,1-4-1 15,1-4 1-15,-3-7-1 16,-2-4-2-16,1-3 3 15,0 0 2-15,3 0 13 16,7-18-4-16,3-8-6 16,-1-5-7-16,1 3 2 0,-7 3 0 15,2 7-2-15,-4 3 7 16,-5 6 26-16,3 2 2 16,-5 4 2-16,2 3-21 15,-2 0 2-15,0 0-19 16,0 0-6-16,0 0-14 15,0 8 7-15,0 7 13 16,0 4 4-16,0-5 1 16,0-2 0-16,0-4-4 15,0-7 1-15,0-1-1 16,0 0 9-16,6 0 7 16,1-4 5-16,9-15-12 15,2-8-5-15,1 3-2 0,2 3-1 16,-10 7-2-1,-3 5 0-15,-3 9-1 0,-5 0-4 16,3 6-16-16,-1 23 2 16,0 7 19-16,2 2 0 15,-2-4 0-15,5-6-114 16,2-16-123-16,0-12-292 16</inkml:trace>
  <inkml:trace contextRef="#ctx0" brushRef="#br0" timeOffset="3883.27">4815 2699 579 0,'0'0'228'16,"0"0"-146"-16,0 0 3 16,0 0-28-16,0 0-36 15,0 0-21-15,0-28-41 16,0 42-68-16,-5 10 70 15,-6 2-85-15,0 0-75 16,1-3-123-16</inkml:trace>
  <inkml:trace contextRef="#ctx0" brushRef="#br0" timeOffset="4061.17">5021 2740 395 0,'0'0'127'0,"0"0"-127"15,0 0-2-15,0 0-71 16,0 0-110-16,0 0 29 16</inkml:trace>
  <inkml:trace contextRef="#ctx0" brushRef="#br0" timeOffset="4459.68">5021 2740 150 0,'-60'133'422'0,"60"-133"-274"15,0 0-77-15,0 0 28 16,0 0-9-16,0 0-59 15,-11-8-22-15,36-2-9 16,2-3-64-16,2 4 45 16,-4 1 11-16,-6 6 7 15,-5 2-3-15,-5 0-13 16,-3 19 3-16,-6 7 6 16,0 6-1-16,0-1 5 15,-20 3-5-15,-6-2-1 0,-5-4 9 16,-4-1 1-1,9-10 7-15,6-2 1 0,9-7 5 16,6-6 0-16,5-2-1 16,0 0 25-16,20 0 30 15,16-14-57-15,5-2-10 16,3 4-35-16,-4 2-41 16,3-2-130-16,-6 3-40 15,-6 0-60-15</inkml:trace>
  <inkml:trace contextRef="#ctx0" brushRef="#br0" timeOffset="4740.39">5262 2984 5 0,'0'0'143'0,"0"0"75"16,0 0-26-16,0 0-29 0,0 0-88 16,0 0-23-1,-6-35-36-15,-1 35-7 0,1 0-9 16,-4 0-2-16,2 13-11 16,-1 6 0-16,5 2 7 15,4-2 1-15,0-1-2 16,0-2 7-16,4-4 0 15,9-5 18-15,3-7-7 16,-3 0 1-16,-5-2 16 16,0-20 11-16,-4-7 8 15,-2-3 2-15,-2 2-20 16,0 2-5-16,0 11 10 16,-6 3-14-16,-10 14-20 15,-4 0-23-15,0 0-32 16,2 26-45-16,9 1-65 0,9 0-119 15</inkml:trace>
  <inkml:trace contextRef="#ctx0" brushRef="#br0" timeOffset="4954.22">5481 2847 191 0,'0'0'645'16,"0"0"-491"-16,0 0-44 15,0 0-43-15,0 0-39 16,0 0-28-16,9-32-21 16,-5 54-3-16,-1 10 21 0,-1 6 1 15,-2 3-73-15,0 0-2 16,0-2-20-16,0-5-63 16,0-6-49-16,0-12-108 15</inkml:trace>
  <inkml:trace contextRef="#ctx0" brushRef="#br0" timeOffset="5389.09">5721 2845 178 0,'0'0'417'0,"0"0"-226"16,0 0-72-16,0 0-42 15,0 0-51-15,0 0-26 0,-86-58 0 16,43 76-1-1,8 0-4-15,12-4-24 0,15-2-4 16,8-2-15-16,0 2 12 16,0 0-27-16,22 5 63 15,5 4 11-15,4 4 2 16,0 1-7-16,-2 1 1 16,-11-1-4-16,-9-3-3 15,-9-4-13-15,0-2 13 16,-24-1 3-16,-10-6 18 15,-2-4 8-15,8-2-6 16,7-4-2-16,15 0 10 0,6-19 26 16,0-13-34-16,13-3-23 15,18-5-17-15,7-3 1 16,2 1 15-16,-4 1 1 16,-9 4 3-16,-10 9 20 15,-10 9 46-15,-7 8 6 16,0 2-25-16,-18 6-50 15,-15 1-6-15,-7 2-59 16,1 0-97-16,10 0-207 16</inkml:trace>
  <inkml:trace contextRef="#ctx0" brushRef="#br0" timeOffset="6515.46">5087 1748 49 0,'0'0'80'0,"0"0"-65"15,0 0 2-15,0 0 57 16,0 0 27-16,0 0-10 15,-47 0-24-15,47 0-29 16,0 0 22-16,0 0 8 0,18-2-32 16,13-4-11-1,11 0-22-15,16-2-2 0,13-1 10 16,18-3 0-16,21-1-1 16,15-1-2-16,18 7 6 15,10 0-5-15,16 5 0 16,7 2-7-16,5 0 3 15,-2 0-4-15,-11 0-1 16,-6 0 6-16,-11 2-4 16,-13 7 0-16,-13-4 2 15,-16 2-4-15,-17-4 0 16,-24 1 7-16,-12-4-5 16,-16 0 5-16,-13 0 29 15,-9 0 18-15,-9 0 3 16,-5 0 9-16,-4 0 5 0,0-2-19 15,0 2-21-15,0 0-15 16,0 0-5-16,0 0-11 16,0 0 0-16,0-2-43 15,0 2-30-15,0 0-8 16,0 0 10-16,0-3 11 16,-4-6 10-16,-13-3 37 15,-8-4-55-15,-2-5 41 16,-2 2 27-16,0-3 0 15,6 2 14-15,6 2 25 16,7 5 28-16,8 8-1 16,2 3 6-16,0 2-32 0,0 0-18 15,23 0-22-15,8 0 3 16,7 14-3-16,-5-1 2 16,-6 4-2-16,-13 1-7 15,-14 5-4-15,0 6-1 16,-47 14-23-16,-22 8-2 15,-14 2-17-15,-2-2-73 16,14-7-120-16,15-10-273 16</inkml:trace>
  <inkml:trace contextRef="#ctx0" brushRef="#br0" timeOffset="7107">6603 1971 23 0,'0'0'259'0,"0"0"-125"16,0 0-37-16,0 0-31 15,0 0 21-15,0 0 6 16,26-48-33-16,-26 48-27 16,0-2 18-16,0 2 4 15,0 0-10-15,0 0-17 16,0 0-28-16,-13 6-22 16,-12 18 21-16,-6 13-2 0,0 4-2 15,2 7 5 1,6-2 0-16,12-2 0 0,9-5-2 15,2-6-2-15,0-6 4 16,18-11-2-16,6-10-8 16,1-6 4-16,-7 0 6 15,-7-15 1-15,-7-1 10 16,-4 3 1-16,-4 4 14 16,-30 5-26-16,-13 4-10 15,-13 4 9-15,-9 25-18 16,-14 7-72-16,-12-2-174 15</inkml:trace>
  <inkml:trace contextRef="#ctx0" brushRef="#br0" timeOffset="7932.65">1894 960 155 0,'0'0'215'15,"0"0"-73"-15,0 0-18 16,0 0-22-16,0 0-16 16,0 0-13-16,5-50-28 15,-5 50-29-15,0 0-14 16,0 0-2-16,0 4-20 15,0 24 5-15,0 14 15 16,0 4 3-16,0 5 1 16,0-3 3-16,0-6-5 0,0-4-2 15,4-6-43-15,9-10-138 16,1-12-106-16</inkml:trace>
  <inkml:trace contextRef="#ctx0" brushRef="#br0" timeOffset="8271.21">2072 1006 361 0,'0'0'158'0,"0"0"-90"16,0 0 12-16,0 0-24 16,0 0-15-16,0 0-41 15,87-62-5-15,-51 58 5 0,-5 2 17 16,-6 2-17-1,-11 0-1-15,-8 0-12 0,-6 17-2 16,0 4 8-16,-12 5-16 16,-19 4 23-16,-4 1 12 15,-1 1-7-15,7-8 28 16,7-2 4-16,9-10-14 16,11-5-15-16,2-4-8 15,0-3-7-15,10 0 3 16,24 0 4-16,9 0 41 15,1 0-41-15,1 0-72 16,-7-4-57-16,-3 2-73 0,-8-4-145 16</inkml:trace>
  <inkml:trace contextRef="#ctx0" brushRef="#br0" timeOffset="8770.83">2402 1119 166 0,'0'0'236'0,"0"0"-76"15,0 0-13-15,0 0-40 16,0 0-6-16,0 0-25 15,-8-87-36-15,8 85-14 16,0 2-26-16,0 0-15 16,0 0-5-16,0 0 10 15,0 11 2-15,2 8 8 16,0 6 0-16,0-1 3 16,0 2 2-16,-2-4-5 0,0-4 4 15,0-4-1 1,3-9-1-16,-3-2-4 0,2-3-17 15,0 0 17-15,5-10-6 16,0-10-3-16,1-4-34 16,3 2 45-16,-1 3 1 15,3 4-1-15,1 2-2 16,1 5 1-16,-3 2-14 16,-6 6-21-16,0 0-2 15,-1 3 29-15,-1 17 8 16,-2 6-9-16,-2 0 10 15,0-2 14-15,0-3-5 16,0-7-9-16,0-7 2 16,0-5 0-16,0-2 9 0,2 0 11 15,8-23 14-15,3-9-36 16,3-1-3-16,-3 3 1 16,-2 5 2-16,-4 9 5 15,0 6-5-15,-5 8 26 16,6 2-6-16,4 0-20 15,5 27-31-15,6 9 31 16,4 8 0-16,0-6-89 16,8-10-393-16</inkml:trace>
  <inkml:trace contextRef="#ctx0" brushRef="#br0" timeOffset="10000.99">6745 2089 120 0,'0'0'161'0,"0"0"-33"16,0 0-55-16,0 0 24 15,0 0 11-15,0 0-50 0,2-22-32 16,0 22-26-1,-2 0-2-15,0 0-15 0,0 8-2 16,0 14 17-16,0 7 2 16,0-2 9-16,0 4-4 15,0-7 6-15,0-6-7 16,0-9-3-16,0-5 1 16,0-4 3-16,0 0 10 15,0 0 12-15,0-5-4 16,0-16-17-16,0-3-4 15,0 2 3-15,7 0-4 16,4 0-1-16,2 5 0 0,5 3-8 16,-2 5-8-1,-3 6 9-15,0 3-15 0,-1 0 19 16,-5 7-9-16,-1 17 8 16,-6 4 4-16,0 0 13 15,0 1 1-15,0-5 1 16,0-6-6-16,0-9-1 15,-2-4-8-15,2-5 7 16,0 0 7-16,0-8 7 16,0-19-21-16,0-2-18 15,9-2 14-15,2 5 4 16,2 6 10-16,-4 6 8 16,1 9 21-16,-2 2-2 0,1 3-37 15,5 3-3 1,1 20-14-16,-1 12 17 0,-1 3-12 15,-2-4-159-15,-2-14-374 16</inkml:trace>
  <inkml:trace contextRef="#ctx0" brushRef="#br0" timeOffset="11306.98">1346 1477 11 0,'0'0'71'16,"0"0"-12"-16,0 0 43 15,0 0-30-15,0 0-9 16,0 0-1-16,0 0-20 16,-45 44-9-16,43-39 0 15,2-3-17-15,0-2 5 16,0 0 36-16,0 0 53 16,0-5-4-16,9-19-14 15,16-8-89-15,1-4-3 0,4 0-5 16,-6 6 5-16,-4 4 2 15,-6 10-2 1,-4 6 3-16,-5 7 0 0,-3 0-3 16,-2 3-5-16,2 0-25 15,-2 3 9-15,0 14 2 16,0 7-36-16,0 5-53 16,-17-4 53-16,-8 0-3 15,0-2 31-15,-2-4 23 16,5-6-9-16,7-1 13 15,8-10 6-15,5 1 49 16,2-1-27-16,0 5-28 0,24 10-43 16,12 5 43-16,8 8 51 15,-6 3-21-15,1 2-30 16,-12-12-154-16</inkml:trace>
  <inkml:trace contextRef="#ctx0" brushRef="#br0" timeOffset="15212.9">10082 1402 34 0,'0'0'216'0,"0"0"-171"16,0 0-35-16,0 0-9 15,0 0 8-15,0 0-1 0,0 0 13 16,-29 0-8-16,27 0-4 16,0 0 3-16,-1 0 16 15,-3 0 2-15,-2 0 6 16,6 0-11-16,0 0-10 15,2 0-5-15,0 0 17 16,0 0-9-16,0 0-18 16,0 0 0-16,14 0 16 15,9 0 35-15,2 0-36 16,4 0-4-16,1 3-7 16,6-1-2-16,4-2 5 15,6 0-2-15,10 0 2 0,6 0 6 16,8 0 0-16,3 0 9 15,0 0 5-15,-5 0-11 16,-3 5-16 0,-3-1 4-16,0-1-4 0,7 1 7 15,0-4-5-15,7 0 6 16,5 0-6-16,-1 0 3 16,2-11 0-16,3-1 5 15,7 3 1-15,5 1 13 16,1 2-17-16,5 2 0 15,0-4-4-15,5 1 7 16,8-6-6-16,7 1-1 0,2 0 4 16,-5 1-3-1,-6 6-4-15,0 3 7 0,-4 0-5 16,-4 0-2-16,4 2 7 16,-8-3-4-16,0-4 6 15,5 2-5-15,-4-6 17 16,0-1-6-16,-12 0 37 15,-13 2-24-15,-16 2 10 16,-15 3-27-16,-18 5-6 16,-11 0 5-16,-13 0-7 15,-5 0-3-15,0 0-2 16,0 0-9-16,0-3-20 16,-29 3-14-16,-18 0-4 0,-27 3-117 15,-31 2-259 1</inkml:trace>
  <inkml:trace contextRef="#ctx0" brushRef="#br0" timeOffset="16010.64">10180 1335 11 0,'0'0'58'16,"0"0"24"-16,0 0 41 15,0 0-14-15,0 0-14 16,0 0-48-16,-34 23 6 15,34-23 19-15,0 0 43 16,0 0 11-16,0-9-17 0,14-15-78 16,8-8-26-16,7 0-5 15,2 0 0-15,-2 4 0 16,-6 7-20-16,-13 8-15 16,-4 6 26-16,-6 7-23 15,0 0-41-15,-10 7-107 16,-21 20 107-16,-9 5 68 15,-9 3 5-15,0 0-13 16,2-8-5-16,3-1 16 16,11-7 2-16,12-10 3 15,13-3 3-15,8-6 10 16,0 0 69-16,2 2-1 16,29 6-51-16,11 11 15 0,14 4-32 15,6 12 0-15,-2-1-14 16,-12 4 1-16,-13-4-3 15,-18 0-54-15,-11-10-127 16,-2-19-103-16</inkml:trace>
  <inkml:trace contextRef="#ctx0" brushRef="#br0" timeOffset="18190.41">13519 1059 22 0,'0'0'4'0,"0"0"-1"16,0 0 6-1,0 0 14-15,0 0-18 0,0 0-5 16,-2 0-15-16,-3 0 11 16,1 0-9-16,-2 0 10 15,-1 0 3-15,7 0 7 16,-3 0 34-16,1-3 14 16,2-1-44-16,0-2-1 15,-2 2-4-15,2-1 1 16,-2 0 20-16,-1 1-24 15,3 3 5-15,-2-1 48 16,2 0-8-16,0-1 29 0,0-1-21 16,0 1 2-1,0 0-28-15,0 1-7 0,0 2 4 16,0 0-21-16,0 0-6 16,0 0-42-16,0 22 12 15,0 17 30-15,2 14 3 16,5 10 6-16,-2 9 16 15,-5 4-2-15,0-2-6 16,0-4-6-16,0-9 6 16,-7-9-7-16,0-18-3 15,5-10-6-15,2-13 2 16,0-11-3-16,11-3-11 16,18-33-140-16</inkml:trace>
  <inkml:trace contextRef="#ctx0" brushRef="#br0" timeOffset="18657.3">13492 1042 454 0,'0'0'125'0,"0"0"-60"16,0 0-65-16,0 0-1 15,0 0-35-15,0 0 36 16,288-94 9-16,-215 90-5 16,-7 0-4-16,-18-1-44 15,-14-2 30-15,-16 2 14 16,-12 0 14-16,-6 3-3 0,0 0 53 16,0-2-5-16,0 3-24 15,0 1-4-15,0 0-14 16,0 0-9-16,0 0-8 15,0 0-2-15,7 0-20 16,-1 0 14-16,6 0 8 16,-1 14 19-16,5 10-11 15,-5 10-8-15,-1 13 1 16,-2 12-4-16,-6 11 6 16,-2 6 4-16,0 1-3 15,0-4 0-15,0-10-3 0,0-15 6 16,0-14-4-16,0-14-2 15,2-8 3-15,-2-8 2 16,0-4-6 0,0 0-57-16,0 0-139 0,-16 0-184 15</inkml:trace>
  <inkml:trace contextRef="#ctx0" brushRef="#br0" timeOffset="18922.18">13247 1576 440 0,'0'0'166'0,"0"0"-119"0,0 0 38 16,0 0 49-16,0 0-4 16,0 0-102-16,195-37-13 15,-98 24-14-15,3-4 13 16,-8 4-8-16,-16-2 14 15,-20 8-7-15,-23 3-12 16,-18 4-1-16,-10 0-14 16,-5 0-76-16,0 2-121 15,-24 10 4-15,-9 0-12 16</inkml:trace>
  <inkml:trace contextRef="#ctx0" brushRef="#br0" timeOffset="19467.21">13471 1921 111 0,'0'0'175'0,"0"0"-52"16,0 0 1-16,0 0 14 15,0 0-42-15,0 0-1 16,-23-65-29-16,23 64-23 15,0 1-43-15,0 0-9 0,0 5-24 16,0 26 33 0,0 10 3-16,0 8 6 0,0-1-4 15,0-4-1 1,0-6 5-16,0-10-8 0,0-10-1 16,0-8-11-16,0-6-43 15,0-4-7-15,0 0 38 16,0-19 12-16,0-18-143 15,0-7 1-15,0-4 146 16,0 1 7-16,0 6 27 16,0 7 33-16,0 5 25 15,0 13 13-15,0 11 2 16,0 3-7-16,0 2-93 16,4 0 6-16,19 0-6 15,6 3 7-15,9 12-1 0,1 2 2 16,2 8-3-16,-12 1-3 15,-9 2-2-15,-11-3-3 16,-9 1-1-16,-4-1-6 16,-30-1-15-16,-11-4 25 15,-4-4 18-15,1-4-3 16,2-5 4-16,15-4-12 16,14-3-7-16,15 0-107 15,2 0-32-15,26-15-282 16</inkml:trace>
  <inkml:trace contextRef="#ctx0" brushRef="#br0" timeOffset="20158.28">13818 2049 155 0,'0'0'268'16,"0"0"-139"-16,0 0-59 15,0 0-59-15,0 0-8 16,0 0 6-16,93-56-9 15,-79 44-22-15,-5-2 11 16,-5 0 9-16,-4-4 1 16,0 4-1-16,0-2-9 15,0 2 5-15,-8 6-43 16,-6 4 43-16,-6 4 0 16,-2 0 6-16,-3 16 4 0,6 3 1 15,0 6 29 1,6-1-18-16,4 1 6 0,4 4 11 15,3-3-17-15,2 0-15 16,0-3 19-16,9-2-16 16,14-3 15-16,8-10-1 15,2-6 0-15,3-2 0 16,0-6 4-16,-3-16-22 16,-4-4-18-16,-7-1 2 15,-2 1 16-15,-9 3 2 16,-1 3 5-16,-8 5 4 15,-2 2 24-15,0 3 17 0,0 8 3 16,0 0-28 0,0 0-27-16,0 2-5 0,0 0 5 15,-12 0 9 1,-1 0-9-16,-1 4-7 0,1 10 6 16,5 2-3-16,-4 2-5 15,5 4-2-15,3 3 5 16,4 0 6-16,0-1-1 15,0-4 1-15,13-5 0 16,7-6 11-16,1-5-3 16,0-4 12-16,0 0-2 15,-3-13-14-15,-3-8-4 16,-5 4-13-16,-4-4 6 16,-1 7-8-16,-3 3-7 15,0 4 22-15,0 7 2 0,-2 0-2 16,4 0-3-16,1 4-31 15,2 20 9-15,4 4 25 16,2 0 7-16,5-6-7 16,5-8-118-16,1-11-415 15</inkml:trace>
  <inkml:trace contextRef="#ctx0" brushRef="#br0" timeOffset="20498.66">14405 1736 314 0,'0'0'172'0,"0"0"-5"16,0 0-24-16,0 0-22 16,0 0-34-16,0 0-39 15,23-68-26-15,-23 68-22 16,0 0-7-16,0 0-24 16,-6 17 22-16,-9 10 9 15,-8 5 0-15,5 4-13 0,1 3-79 16,3-6-53-16,10-4-90 15,4-7-219-15</inkml:trace>
  <inkml:trace contextRef="#ctx0" brushRef="#br0" timeOffset="20718.62">14487 1869 472 0,'0'0'197'15,"0"0"-109"-15,0 0-1 16,0 0-16-16,0 0-57 16,0 0-14-16,0-5-37 0,2 30 37 15,-2 4 23 1,0 6-13-16,0 0-3 0,0 0-7 16,-5-1-76-16,-8-2-93 15,0-12-71-15,0-8-207 16</inkml:trace>
  <inkml:trace contextRef="#ctx0" brushRef="#br0" timeOffset="20973.14">14559 1925 262 0,'0'0'271'16,"0"0"-137"-16,0 0-9 15,0 0-58-15,0 0-18 0,0 0-42 16,135-109-1-16,-108 109 2 15,-9 0-8-15,-7 0-1 16,-2 10-1-16,-3 15-13 16,1 7 11-16,-2 3 3 15,-3 2 1-15,2 1-7 16,-2-4 14-16,1-4-7 16,-3-4 0-16,0-5 0 15,0-7-91-15,0-9-80 16,0-5-90-16</inkml:trace>
  <inkml:trace contextRef="#ctx0" brushRef="#br0" timeOffset="21119.06">14667 2007 650 0,'0'0'287'0,"0"0"-161"16,0 0-8-16,0 0-81 15,0 0-28-15,0 0-9 16,221-40-81-16,-170 26-188 15,-8-9-588-15</inkml:trace>
  <inkml:trace contextRef="#ctx0" brushRef="#br0" timeOffset="22317.68">14206 1160 82 0,'0'0'102'16,"0"0"-38"-16,0 0-29 16,0 0-19-16,0 0-9 15,0 0 19-15,-9-1 27 16,7 1-18-16,2 0-19 15,0 0 13-15,0 0-15 16,0 0-11-16,0 0 0 0,0 0-3 16,15 0 35-1,12 0 21-15,6 0-29 0,9-2-9 16,8-4-6-16,4-2 0 16,8 0-1-16,11-3-8 15,12 2 3-15,6-1-2 16,7 4 0-16,1-1-1 15,5 5 0-15,10-1-3 16,7 1 0-16,1 0 0 16,5-3 0-16,2 1 2 15,-6 3 12-15,-5-1 45 16,-10 0-6-16,-13 2-23 16,-6-3-22-16,-4 3 0 15,-7-3-5-15,-4-1 17 16,-10 0-8-16,-11 0 2 0,-14-1 3 15,-18 5-10-15,-11-2 3 16,-8 2-7-16,-2 0-1 16,0 0 12-16,0 0-1 15,0 0-9-15,0 0-3 16,0 0 6-16,0 0-6 16,0 0 1-16,0 0-2 15,0 0-1-15,0 0-3 16,0 0-1-16,0 0-17 15,0-2-15-15,0 2 37 16,0-1 10-16,0-3 6 16,0-5 1-16,-12 1-17 0,-5-2 13 15,-8 1-24 1,1 1 22-16,4 1-9 0,9 4 12 16,8 1 18-16,3 2-9 15,0 0 1-15,9-2-9 16,20 2 13-16,2 0-19 15,4 0-7-15,-12 9-1 16,-9 9-1-16,-14 8-10 16,0 6-4-16,-35 3 1 15,-33 2-4-15,-14 0-9 16,-5-4-36-16,0-6-123 16,16-13-220-16</inkml:trace>
  <inkml:trace contextRef="#ctx0" brushRef="#br0" timeOffset="23143.12">15392 633 91 0,'0'0'172'15,"0"0"28"-15,0 0-84 16,0 0 23-16,0 0-22 16,0 0-46-16,8-50 0 0,-8 50-37 15,0 0-34 1,0 0-10-16,-4 0-18 0,-13 26 28 16,-8 14 1-16,0 7 5 15,3 4-4-15,7 4-2 16,3-6 0-16,12 0-3 15,0-11-9-15,0-11 24 16,10-9-21-16,5-15 19 16,5-3-10-16,3-3 33 15,-2-24-20-15,-3-3-13 16,-9 0-22-16,-9 2 13 16,0 8-14-16,-9 3 12 15,-13 8 6-15,3 6 9 0,-2 3-8 16,1 0-1-16,2 21 3 15,0 7-7-15,5 6-36 16,6-1-147-16,7-8-108 16</inkml:trace>
  <inkml:trace contextRef="#ctx0" brushRef="#br0" timeOffset="23650.71">15510 782 649 0,'0'0'181'0,"0"0"-61"16,0 0-56-16,0 0-64 15,0 0-9-15,0 0 2 16,25-12 7-16,-17 32 10 16,-1 0-5-16,-5 0-2 15,-2 1-3-15,0-6 9 16,0-4-9-16,0-4 0 15,0-3-5-15,0-4-21 16,0 0 26-16,0-4 2 16,4-20-2-16,4-5-68 15,3 3 38-15,-3 3 30 16,4 7 7-16,-6 8 10 16,-1 3 17-16,-1 5 1 15,0 0-35-15,4 23-33 16,0 9 33-16,1 2 19 0,-2-2-2 15,0-8-8-15,-3-8-4 16,-4-6-1-16,2-8 1 16,-2-2 1-16,0 0 11 15,0 0 14-15,0-23-6 16,0-10-25-16,9-3-11 16,5 2-4-16,1 7 15 15,-1 10 2-15,-3 8 21 16,0 9-3-16,3 0-20 15,3 14-5-15,3 21-7 0,1 5 11 16,-11 1 1 0,-5-9-127-16,-5-18-576 15</inkml:trace>
  <inkml:trace contextRef="#ctx0" brushRef="#br0" timeOffset="24223.38">12021 814 494 0,'0'0'243'0,"0"0"-112"16,0 0-22-16,0 0-54 16,0 0-55-16,0 0-15 15,5 5 14-15,3 24 1 16,2 9 14-16,-4 0-10 16,1 0-4-16,-1-6-61 15,2-3-94-15,0-13-144 16,1-13-220-16</inkml:trace>
  <inkml:trace contextRef="#ctx0" brushRef="#br0" timeOffset="25001.18">12233 831 396 0,'0'0'175'15,"0"0"-59"-15,0 0-96 16,0 0-17-16,0 0-2 15,0 0-2-15,108-73-2 16,-95 73-3-16,-5 0 1 16,-4 6-5-16,-4 15 6 0,0 4 1 15,-4 3 3 1,-15 0-1-16,-8 0 9 0,0 1 21 16,0-4 25-16,5-3-11 15,9-8 0-15,6-5-10 16,7-8-11-16,0-1-6 15,2 0 3-15,30 0 7 16,9-4 12-16,11-5-38 16,-4-2-71-16,-7 3-108 15,-7 1-4-15,-10-4-17 16,-9 2-2-16,-6 0 133 16,-7-3 69-16,-2 0 63 15,0-4 77-15,0 0 2 0,0 2 28 16,-2 2-19-16,0 4-49 15,2 2-20-15,0 4-25 16,0 2 0-16,0 0-57 16,0 0-8-16,0 0-13 15,0 0 0-15,0 10 21 16,7 15 14-16,-2 0-7 16,-3 3-4-16,-2-4-3 15,0-6-16-15,0-7-21 16,2-8-1-16,2-3-16 15,5-3 44-15,3-26 8 16,-2-2-77-16,1-6 20 0,-1 5 59 16,-4 8 6-16,3 4 23 15,-3 8 20-15,2 8 16 16,1 4-47-16,3 0-2 16,5 0-12-16,3 16 1 15,-5 7 0-15,-2-2 13 16,-1-3-8-16,-6-2-4 15,-1-8-2-15,-5-4-3 16,0-4 6-16,0 0 2 16,0 0 6-16,0 0 9 15,0-12 0-15,0-11-20 16,0 3-2-16,0 8 2 16,6 1 0-16,1 8 1 15,4 3-10-15,10 3 1 16,2 29-6-16,4 18 5 0,0 8-1 15,-4-4-134-15,-5-12-447 16</inkml:trace>
  <inkml:trace contextRef="#ctx0" brushRef="#br0" timeOffset="30457.41">1426 4255 161 0,'0'-10'143'0,"0"3"-11"15,0-2-14-15,0 5-30 0,0-3-15 16,0 4-5-16,0 1-28 16,0 0-3-16,0 2 22 15,0 0-23-15,0 0-17 16,0 0-5-16,0 0-10 15,0 0-4-15,0 0-14 16,-2 4-12-16,2 19 11 16,-4 3 15-16,-1 6 1 15,-2-3 16-15,0 0-14 16,1-8-3-16,0-3-105 16,3-6-45-16,3-12-41 15,0 0-186-15</inkml:trace>
  <inkml:trace contextRef="#ctx0" brushRef="#br0" timeOffset="30852.78">1355 4018 31 0,'0'0'37'0,"0"0"-12"15,0 0-3-15,0 0 13 16,0 0 3-16,0 0 17 16,-116 104 7-16,96-59 27 0,2 9-31 15,9 6-4-15,7 8-19 16,2-1-2-16,6-2-11 16,25-7-22-16,8-11-14 15,9-17 14-15,13-18 12 16,8-12 18-16,2-12-6 15,0-30-24-15,-10-16-39 16,-12-7-77-16,-16 0 1 16,-20-4 79-16,-13 5 36 15,0 2 43-15,-29 3 25 16,-6 11 27-16,-1 12-12 16,-1 13-28-16,1 14-41 0,3 9-14 15,4 0-23-15,11 14-156 16,9 1-202-16</inkml:trace>
  <inkml:trace contextRef="#ctx0" brushRef="#br0" timeOffset="31753.26">2868 3941 281 0,'0'0'166'0,"0"0"-3"15,0 0-37-15,0 0-34 16,0 0-10-16,0 0-22 15,16-91-18-15,-16 91-35 16,0 0-7-16,0 1-11 16,0 28-29-16,0 15 40 15,0 14 14-15,0 6-5 16,-6-1 15-16,-1-5-21 16,0-10 5-16,2-13-2 15,3-10-4-15,0-9-2 16,2-11-30-16,0-5-42 15,0 0-35-15,0-21 45 16,0-16-304-16</inkml:trace>
  <inkml:trace contextRef="#ctx0" brushRef="#br0" timeOffset="32340.92">2868 3866 175 0,'0'0'178'0,"0"0"-51"15,0 0-33-15,0 0-17 16,0 0-5-16,0 0-72 15,-24-42-51-15,41 48 23 16,10 12 28-16,9 4 2 16,5 4 16-16,-4-1 2 15,-3 9-18-15,-10-1 11 16,-11 7-13-16,-11 0-7 16,-2 1-14-16,-6-4 21 15,-21-3 22-15,-2-7 33 16,-2-1-3-16,2-4-31 0,4-4-7 15,8-7-4-15,10-4-5 16,7-7-3-16,0 0 6 16,7-7 5-16,24-18 91 15,9-13-68-15,5-1-23 16,3 2-3-16,2-2-10 16,-1 6-40-16,-2-2-27 15,-6 5 2-15,-11 6 29 16,-10 7 34-16,-11 8 2 15,-7 7 7-15,-2 2-7 16,0 0-12-16,0 11-64 16,0 21 76-16,-7 6 7 0,3 6 16 15,4 2-2 1,0-6-16-16,0-8 11 0,0-13-12 16,16-8-4-16,3-11 0 15,8 0 21-15,4-29 77 16,3-14-65-16,-10-8-23 15,-10 4-7-15,-14 2-3 16,0 10-12-16,-14 6-7 16,-8 13 19-16,-2 8 43 15,-3 8-28-15,0 0-15 16,5 22-6-16,7 9-4 16,12 3-52-16,3-5-73 15,16-9-140-15,21-9-201 0</inkml:trace>
  <inkml:trace contextRef="#ctx0" brushRef="#br0" timeOffset="34002.96">4097 3916 460 0,'0'0'182'0,"0"0"-92"15,0 0 11-15,0 0-60 16,0 0-41-16,0 0-10 16,0 0-19-16,0 26 29 15,0 11 4-15,0 0 1 16,0-1-5-16,0-1-7 16,0-8 0-16,0-4 5 15,8-7-1-15,2-9-15 16,3-4 8-16,2-3-36 15,5-13 41-15,5-20-7 16,2-11-52-16,0-6-33 16,-2 1 72-16,-6 7 25 0,-5 6 21 15,-10 12 47-15,3 8-2 16,-7 10 17-16,2 4-2 16,0 2-60-16,-2 0-21 15,0 10-23-15,0 18 8 16,0 10 4-16,0 14 11 15,0 10 17-15,0 18-6 16,-4 11 7-16,-3 7-13 16,3 0 5-16,0-1-4 15,-2-9-3-15,4-10 9 16,0-10 12-16,0-9 0 16,0-13-11-16,-1-10 12 15,-1-10-8-15,-2-8-13 0,0-9 15 16,2-9-11-16,-7 0 27 15,-7 0 72-15,-6-19-45 16,-5-10-47-16,0-4 8 16,5-9-5-16,3-11-1 15,13-7-17-15,8-10 0 16,0-2-3-16,31-6 3 16,18-1-12-16,18 0-17 15,8-2-12-15,-1 9 14 16,-9 14 12-16,-23 17 15 15,-20 18 9-15,-15 12-4 16,-7 6 5-16,0 5-10 0,0 0-4 16,0 0-24-16,0 0-5 15,-2 16 33-15,-9 3 10 16,-1 4-9-16,1-1 0 16,3 2-1-16,0 1-5 15,6 1 3-15,2-1 4 16,0-4-5-16,0-2 2 15,0-7-3-15,2-6 3 16,8-6-44-16,1 0-14 16,3-2 59-16,3-24-8 15,-1-9 4-15,-3-8-41 16,-5-5-35-16,-2-2 12 16,-6 5 51-16,0 11 17 15,0 10 7-15,0 10 12 16,0 10 11-16,0 4 20 0,0 0-50 15,0 0-23-15,-3 18 23 16,-2 13 3-16,1 0 12 16,0 3-4-16,4 1 0 15,0-8-7-15,0 0 5 16,0-8-8-16,8-4 3 16,2-3 2-16,1-7-3 15,-3 0 1-15,6-5-4 16,1 0 0-16,1-5 13 15,4-16-13-15,0-8-21 16,1-8-16-16,3-4-17 16,-2 2-10-16,-4 2 58 0,-7 11 6 15,-7 10 15-15,-2 11 34 16,-2 5-5-16,0 0-44 16,0 7-44-16,0 17 44 15,0 8 6-15,-2 2-1 16,-2 1-1-16,4-8-2 15,0 2-1-15,0-8 2 16,0-3 0-16,0-6-3 16,0-3 5-16,0-9-10 15,6 0 6-15,4 0-1 16,5-16 42-16,3-11-36 16,0-5-6-16,0-4-62 15,-2-1 17-15,-1-2 6 0,-4 9 39 16,-2 6 3-16,-2 10-1 15,-3 6 17-15,-4 6 10 16,0 2-29-16,0 0-3 16,0 0-24-16,0 14 27 15,0 4 7-15,0 2-5 16,0 3 2-16,9 1 2 16,3 3 2-16,1-1-5 15,5-2 11-15,-1-2 3 16,6-7-15-16,1-11 3 15,7-4-5-15,3-19-88 16,-3-25-401-16</inkml:trace>
  <inkml:trace contextRef="#ctx0" brushRef="#br0" timeOffset="34630.11">5646 3860 141 0,'0'0'92'0,"0"0"-2"15,0 0-47-15,0 0 26 16,0 0-35-16,0 0-28 16,-67 20 5-16,53 12 12 15,4 4-5-15,5 3-1 16,5-1-16-16,0-4-1 15,11-1-5-15,14-1 5 16,2-3 16-16,-3-2-4 16,-9-10-5-16,-5-3 16 15,-10-7-4-15,0 0 14 16,-20 3 58-16,-12-2 11 16,-5-1-57-16,0 0-30 15,6-3-6-15,7-4-2 0,10 0 0 16,10 0-7-16,4-23-11 15,18-8-292-15,20-5-259 16</inkml:trace>
  <inkml:trace contextRef="#ctx0" brushRef="#br0" timeOffset="35242.68">5895 4060 285 0,'0'0'288'0,"0"0"-213"16,0 0-74-16,0 0 6 0,0 0 3 16,0 0-10-16,185-102-35 15,-156 76 0-15,-6-2 11 16,-5-1 8-16,-7 4-5 16,-9 3-33-16,-2 4-57 15,0 8 48-15,-11 3-2 16,-7 7 65-16,-5 0 35 15,4 0-21-15,-3 17 12 16,-1 7 46-16,-2 5 1 16,6 4 25-16,-2 3-9 15,9 2 5-15,2 2-28 16,8 0-31-16,2-3-9 0,0-6-7 16,18-7-18-16,9-6 1 15,8-10 22 1,5-8 2-16,3 0-2 0,3-26-4 15,2-11-8-15,-4-8-12 16,-3-1-12-16,-6-1-5 16,-6 1-13-16,-7 3 5 15,-4 5 16-15,-3 8 9 16,-5 8 5-16,-2 8-4 16,-6 6 2-16,-2 6 9 15,0 2-12-15,0 0-6 16,0 0-45-16,-6 0 50 15,-12 11 1-15,-2 7 3 0,-2 6 7 16,3 5 12 0,4 7 1-16,7 6 1 0,5 1 3 15,3-2 3-15,3-4-8 16,20-14-8-16,11-10 18 16,9-13 19-16,5 0 14 15,6-33-30-15,0-13-35 16,-3-8-57-16,-13 1-156 15,-11 0-407-15</inkml:trace>
  <inkml:trace contextRef="#ctx0" brushRef="#br0" timeOffset="38879.51">7814 3754 298 0,'0'0'129'15,"0"0"-111"-15,0 0-13 16,0 0-3-16,0 0 18 15,0 0 7-15,8-2 3 16,-8 2 16-16,0 0 43 16,0 0 21-16,0 0 2 15,0-9-15-15,0-9-22 16,-8-6-61-16,-4 0-14 16,-5 2-1-16,2 6-26 0,2 4 23 15,-3 9-9-15,-2 3-18 16,1 0 31-16,-1 7 15 15,-2 17-15-15,0 9-6 16,2 3 4-16,2 4 1 16,10 1-6-16,4 2 4 15,2-2 3-15,0-6 1 16,0-6-1-16,0-15-3 16,4-9 2-16,9-5-6 15,7-8 7-15,3-28 63 16,1-8-34-16,-4-10-10 15,-7-2-17-15,-1 2-2 16,-8-4-14-16,0 5 14 0,-1 3 3 16,-3 5 5-1,0 10-2-15,0 5 5 0,0 11 1 16,0 10 9-16,0 6-8 16,0 3-13-16,0 0-5 15,0 0-28-15,0 3-3 16,0 18 9-16,0 12 27 15,0 9 10-15,0 4-8 16,0 6 3-16,0 3-3 16,-3-1 2-16,3-4 0 15,0-7 1-15,0-4-1 16,0-11-2-16,3-6 6 16,8-7-8-16,0-6 4 0,2-7-3 15,1-2 4-15,3 0 7 16,6-23-7-16,4-8-5 15,0-5-35-15,-3-4 7 16,-4 2-4-16,-6 4 14 16,-8 3 12-16,-4 13 6 15,-2 7 3-15,0 7-2 16,0 4-2-16,0 0-29 16,0 0-27-16,-2 14 47 15,-9 12 10-15,2 3 5 16,4 3 1-16,3 1-3 15,2-3-3-15,0-2 0 16,11-8 0-16,12-9 0 16,-3-5 1-16,9-6 22 0,-2-7-3 15,4-18-20-15,2-10-25 16,-4-5-31-16,-4-5 27 16,-5-2 29-16,-7-1 3 15,0-3 10-15,-6 5 23 16,0 8 26-16,-5 10-20 15,-2 11-6-15,0 12 16 16,0 4-34-16,3 1-18 16,-3 0-20-16,0 11-7 15,0 21 9-15,0 18 10 16,0 16 8-16,0 9 21 16,0 11-10-16,-5 6 3 15,-6 4 0-15,2 0 1 0,2-3 14 16,7-7-3-16,0-10-3 15,0-9-14-15,0-12 4 16,0-13-5-16,0-13-5 16,7-15-2-16,-3-10-1 15,5-4 7-15,3-15 5 16,3-24 24-16,-1-16-29 16,-4-9-7-16,-5-4-13 15,-5-5-12-15,0 4 2 16,-25 4 14-16,-6 11-10 15,0 17 3-15,7 18 11 16,4 12 5-16,9 7 0 0,3 0 0 16,6 12-4-16,2 8-14 15,0-3 12-15,2-5 6 16,21-8 2-16,4-4 4 16,6 0 8-16,7-7 9 15,1-18-10-15,-1-8-13 16,-5-8-25-16,-4-7-27 15,-4-2 30-15,-7-4 11 16,-7 0 11-16,-1-3 1 16,-8 6 6-16,-4 6 1 15,0 12 12-15,0 16 13 16,0 9-6-16,0 8-27 0,0 0-2 16,0 2-27-16,0 24 6 15,0 17 23-15,-2 12 4 16,-5 11-3-16,3 7-1 15,1 4 9-15,-1 6 12 16,0-1-5-16,2-3-9 16,-3-7-1-16,3-8 6 15,-1-14-8-15,3-12 0 16,0-15-3-16,0-16-2 16,0-7 7-16,14 0-5 15,11-24 40-15,1-10-22 16,0-8-9-16,-3-7-10 15,-9-2-30-15,-8-2-49 16,-6-1 25-16,0 5 19 16,-6 9 25-16,-19 5-12 0,-4 15-9 15,0 8 15-15,7 8 16 16,9 4 10-16,6 0 3 16,7 0-7-16,0 0-6 15,4-4 0-15,23-4 14 16,9-6 42-16,4-4 7 15,5-4-19-15,-3-2-20 16,-5-1-20-16,-1 4 4 16,-9-1-2-16,-5-3-6 15,-7-1-16-15,-3-4-14 16,-3-1-50-16,-7 0 46 16,-2 7-4-16,0 6 5 0,0 6 31 15,0 8-19-15,-13 4-24 16,-5 0 32-16,-5 8 9 15,-1 16 5-15,4 2-2 16,4 0-2-16,3 2 0 16,7 0-3-16,6-2-9 15,0 2 8-15,0-2 7 16,8-2 4-16,13-3-1 16,1-4-3-16,0-5 6 15,2-7 17-15,1-5-17 16,2-6-6-16,6-26-13 15,1-10-3-15,-5-4-36 16,-5-7 28-16,-4 2 18 0,-4 0 6 16,-7 5 0-16,-5 6 17 15,-4 15 27-15,0 9 26 16,0 15 3-16,0 1-73 16,-9 10-46-16,-13 20 46 15,-2 5 7-15,1 2 5 16,9-3-12-16,10-4 0 15,4-6-14-15,0-4 14 16,14-3-1-16,8-8-32 16,2-1 31-16,-1 1-10 15,-1-1-42-15,-4-3-3 16,-7 7 30-16,-2 0 27 16,-2 0-6-16,-1 5 6 0,4-5 2 15,-2-2 12 1,3 0-10-16,1-4 1 0,1-2-3 15,1-3 6-15,-1-1-2 16,5 0 0-16,1-5 7 16,4-16-2-16,-1-3-6 15,5-5 0-15,-3-1 4 16,1-5-8-16,-1 1-1 16,-3 0-6-16,-6 0-17 15,-6 4 8-15,-4 6 1 16,-5 4 13-16,0 10-11 15,0 2 12-15,0 8 8 16,-5 0-8-16,-4 0 3 16,-2 9-3-16,-1 14 0 0,-3 7 2 15,4 4 8-15,-5 4 10 16,6-1-14-16,0 4 16 16,8-7-19-16,2-2 3 15,0-5-2-15,12-9-2 16,11-10 4-16,8-8 12 15,6 0 1-15,-4-21 14 16,1-11-33-16,-7-4-16 16,-8 2-69-16,-1 0 26 15,-7 5 43-15,-1 6 16 16,-2 5 5-16,-3 8 2 16,-1 6 30-16,-2 4 0 0,0 0-31 15,3 0-1-15,2 14-5 16,-1 12 39-16,-1 4-13 15,-1 2 0-15,-4 2-2 16,0-6-10-16,0-4-4 16,0-6-9-16,2-7 5 15,-2-8-2-15,0-3 2 16,8 0 3-16,0-5 11 16,9-22-20-16,4-5-30 15,-3-2 2-15,-5 4 23 16,-1 6 4-16,-4 6 1 15,1 8 3-15,-2 2 12 16,0 8-1-16,-1 0 4 0,5 0-6 16,0 0-3-16,1 18 18 15,1 8 4-15,-4 2 6 16,2 2-12-16,0-2-9 16,1-10-6-16,1-5-2 15,-3-9-2-15,4-4 0 16,5 0 9-16,0-7-4 15,4-19-6-15,-1-9-5 16,-2-6-33-16,-2-4-29 16,-3-6-25-16,-1-5 53 15,-6-4 26-15,4 2 8 16,-1 8 2-16,-2 11 10 16,-3 17 30-16,-4 12 19 15,1 5-18-15,-3 5-8 16,0 0-21-16,0 0-14 15,0 0-5-15,0 0-13 16,0 19 6-16,-3 17 12 0,-5 14 2 16,-1 11-1-16,3 0 1 15,-4 0 1-15,8-7 2 16,0-8-3-16,2-8-1 16,0-9 0-16,0-14-1 15,0-6 0-15,9-9 0 16,13 0 1-16,2-12-1 15,6-21-72-15,-6-5-133 16,-9-10-335-16</inkml:trace>
  <inkml:trace contextRef="#ctx0" brushRef="#br0" timeOffset="39031.49">9941 3310 580 0,'0'0'209'0,"0"0"-129"16,0 0 24-16,0 0 20 15,0 0-107-15,0 0-7 16,0 0-10-16,228-52-45 16,-219 46-92-16,-9 0-270 15</inkml:trace>
  <inkml:trace contextRef="#ctx0" brushRef="#br0" timeOffset="39408.25">7918 3435 207 0,'0'0'348'16,"0"0"-199"-16,0 0-149 16,0 0-96-16,0 0-110 15</inkml:trace>
  <inkml:trace contextRef="#ctx0" brushRef="#br0" timeOffset="40701.15">11083 3409 296 0,'0'0'130'16,"0"0"-93"-16,0 0-6 15,0 0 0-15,0 0-14 16,0 0 22-16,0 0-20 15,0 0 16-15,0 0-5 16,0 0-7-16,0 0-12 16,0 0 4-16,0-11 5 15,2-10 9-15,10-9 19 16,1-7-39-16,-3 5-9 16,-2 2 18-16,-2 11-11 0,-4 4-1 15,-2 7-1-15,0 7 0 16,0 1-5-16,0 0-24 15,0 12-34-15,0 19 54 16,0 12 4-16,0 3 22 16,-2 4-3-16,-4-2-5 15,1-2-6-15,5-7-3 16,0-8 2-16,0-7-1 16,0-7-6-16,0-8 4 15,0-5-8-15,9-4 1 16,6-10 3-16,10-26-8 15,2-12 5-15,2-1-1 0,-7 4-1 16,-2 9 5 0,-4 10 0-16,-5 12 3 0,-3 6-3 15,0 8-8-15,-2 0-68 16,1 4 44-16,-1 18 32 16,2 6 17-16,-6 6-14 15,-2 0-2-15,0-1 12 16,0-8-10-16,0-4-3 15,0-9 0-15,0-1 5 16,0-8 8-16,0-3-2 16,0 0 3-16,0-19-14 15,8-13-21-15,5-12-73 0,3 2 19 16,-3 6 6 0,3 4-12-16,0 10 49 0,-2 8 23 15,-2 5 2-15,0 9 7 16,1 0 25-16,-2 0 22 15,3 14 20-15,-1 14 12 16,1 9 27-16,-1 4-62 16,-2 0-3-16,2-5-11 15,-2-9-19-15,-1-15-9 16,-4-5 5-16,3-7-7 16,0-4-52-16,2-31-126 15</inkml:trace>
  <inkml:trace contextRef="#ctx0" brushRef="#br0" timeOffset="40988.92">11631 2893 617 0,'0'0'209'16,"0"0"-209"-16,0 0 6 15,0 0-10-15,0 0 4 16,0 0-2-16,-52 137-5 15,62-133 7-15,-8-4 35 16,0 0 78-16,-2-6 46 16,0-16-93-16,0-4-53 15,0-1-12-15,-6 5-1 16,-14 7-17-16,-3 4-10 0,-2 11-33 16,4 0-8-1,0 22-11-15,11 16 12 0,10 9-25 16,0 5-66-16,26-3-136 15</inkml:trace>
  <inkml:trace contextRef="#ctx0" brushRef="#br0" timeOffset="41983.82">11855 3337 257 0,'0'0'105'16,"0"0"-15"-16,0 0-27 16,0 0 1-16,0 0 46 0,0 0-32 15,8-93-21-15,-12 86-3 16,-8 4 19-16,-1 3-36 16,-5 0-24-16,-4 0-11 15,0 16-2-15,-5 12-2 16,4 10 2-16,8 2 3 15,4 4-3-15,6-2 5 16,5-8 1-16,0-5-5 16,0-13-1-16,0-8 0 15,12-8 12-15,5 0-6 0,6-24 47 16,4-19-32 0,2-14-21-16,0-6-16 0,-6-1-33 15,0 3 2-15,-9 3 30 16,-5 7 16-16,-5 3 1 15,-4 8 2-15,0 9 16 16,0 9 16-16,0 14 13 16,0 5 19-16,0 3-63 15,0 0-3-15,0 0-33 16,-2 18 20-16,-5 12 13 16,3 5 0-16,-1 2 6 15,0 3-1-15,1 0-2 16,2 6 5-16,0 2 0 15,2 4 5-15,0 1-6 16,0-10-4-16,0-4-2 16,0-11 4-16,8-12 0 0,6-12-2 15,6-4-2-15,2-9 4 16,7-20-3-16,5-11-2 16,-1-7-48-16,-2 1 19 15,-4 2-10-15,-7 4-7 16,-5 4 0-16,-7 8 42 15,-6 6 4-15,-2 5 1 16,0 12 16-16,0 1 23 16,0 4-40-16,-4 0-19 15,-12 18 15-15,-5 14 1 16,2 8 6-16,3 4 1 0,7 5-4 16,9-3-4-1,0-6 2-15,11-6 1 0,22-13-1 16,8-10 4-1,1-11 20-15,3-2-22 0,-5-28-1 16,-5-10-45-16,-3-7-33 16,-8-3-45-16,-3 4 24 15,-8 0 72-15,-7 6 28 16,1 4 28-16,-4 7 55 16,-1 6 24-16,0 9-16 15,-2 6-21-15,0 8-7 16,0 0-52-16,0 0-11 15,0 24-27-15,0 20 27 0,0 22 28 16,-10 26 12 0,-7 24-12-16,-3 13 0 0,-3 6-15 15,2 1-7-15,-2-6 1 16,3-7-3-16,5-14 3 16,1-20-7-16,7-25 0 15,5-26-35-15,2-24-108 16,0-14-122-16,4-34-108 15</inkml:trace>
  <inkml:trace contextRef="#ctx0" brushRef="#br0" timeOffset="42254.21">12322 3240 824 0,'0'0'240'16,"0"0"-99"-16,0 0-100 15,0 0-41-15,0 0-2 16,0 0 2-16,198-102 6 16,-148 102-6-16,-19 14-3 15,-11 12-7-15,-18 4-3 16,-2 6 5-16,-18 4-11 16,-24 0 19-16,-7-1 0 15,-2-6 8-15,4-6 3 16,9-11-11-16,11-13-55 15,19-3-59-15,8-12 4 16,2-27-246-16</inkml:trace>
  <inkml:trace contextRef="#ctx0" brushRef="#br0" timeOffset="42973.73">12719 3188 409 0,'0'0'135'0,"0"0"-125"16,0 0 7-16,0 0-12 16,0 0-5-16,0 0-28 15,129-52-13-15,-119 36-14 16,-6-6 31-16,-4-2 6 0,0 0 8 16,0 4 4-16,-12 4 6 15,-3 9 48-15,1 6 5 16,-1 1-53-16,1 0 29 15,-1 17-11-15,1 15 6 16,-3 1 44-16,-1 9-18 16,0-1 7-16,5 5-1 15,4-5 3-15,7-3-36 16,2-3-19-16,0-7 8 16,0-8-1-16,15-10-11 15,5-10 2-15,5 0 26 16,4-25-1-16,-4-8-27 15,2-2-46-15,-6-3 29 16,4 2-6-16,0 5-20 0,1 4 10 16,-1 7 24-16,-3 6 9 15,-6 9-7-15,-3 5-25 16,-2 0 20-16,-4 5 12 16,-5 17 22-16,-2 8 38 15,0 8-4-15,0-2-17 16,0-4-8-16,0-1-11 15,0-9-7-15,0-8-5 16,0-6 3-16,0-4-5 16,2-4-1-16,3 0 12 15,3-18 7-15,6-15-12 16,7-5-12-16,2 0-18 16,2 3 15-16,0 8 2 0,-1 5 0 15,-2 5-1-15,-4 8-8 16,-2 4 10-16,-7 5 7 15,-1 0-3-15,4 7 13 16,-1 15 30-16,-2 9 29 16,5 4-16-16,-4 3-20 15,3-2-21-15,3-6-11 16,1-7-5-16,0-14 7 16,3-6-2-16,2-3-8 15,5-4-49-15,-1-20-137 16,3-9-205-16</inkml:trace>
  <inkml:trace contextRef="#ctx0" brushRef="#br0" timeOffset="44360.75">13716 3154 408 0,'0'0'316'0,"0"0"-262"16,0 0-37-16,0 0-15 15,0 0 9-15,0 0-3 16,0 0 17-16,-16 0 51 15,-2-8-7-15,-2-2-43 16,-3-1 3-16,4 6-10 16,3 3-19-16,3 2 7 15,-1 0-7-15,5 2-20 16,1 14 9-16,-4 7 0 0,6 6 7 16,1 0 8-16,5 6-6 15,0-5 3-15,0-3-1 16,0-8 2-1,7-5 14-15,4-7-12 0,2-7 2 16,2 0 32-16,8-16-14 16,0-15-7-16,1-8-17 15,-1-7-27-15,-4 0-30 16,0-7 33-16,-7 1-3 16,-5 6 21-16,-5 3 6 15,1 14 14-15,-3 11 47 16,0 7 14-16,0 9-4 15,0 2-32-15,0 0-28 16,0 0-11-16,0 0-12 16,0 2 1-16,-3 14 11 0,-8 7 6 15,1 0 1-15,-2 10-1 16,1 1-1-16,2 2-2 16,3 4 0-16,3 2 2 15,3 0-5-15,0-2-4 16,0-6 2-16,14-6 2 15,3-7 5-15,5-10 6 16,7-8-8-16,5-3 7 16,1-4-8-16,6-23-2 15,-8-5-15-15,-1-4-26 16,-8-4-16-16,-4 2-7 16,0-3 3-16,-7 6-17 0,1 5 16 15,-8 6 61-15,-1 9 1 16,-5 8 19-16,0 7 29 15,0 0-4-15,0 0-44 16,-5 7-15-16,-10 13 15 16,-3 6 6-16,2 3-4 15,-1 0-2-15,3 3 1 16,1 5-1-16,4-1 4 16,5 0-3-16,4-3 6 15,0-10-6-15,0-6 4 16,17-9-5-16,6-8 15 15,-1 0-2-15,2-12 0 16,3-15-13-16,0-5-37 16,2-4-73-16,2-1-7 15,0 3 37-15,-4 5 78 0,-2 7 2 16,-10 8 70-16,-3 9 53 16,-8 5-60-16,-4 5-63 15,0 23 5-15,0 12 30 16,0 3 9-16,0 3-19 15,0-7-18-15,0-8 2 16,0-12-2-16,0-7 0 16,0-7-6-16,0-5 10 15,0 0 27-15,0-22-4 16,11-12-34-16,7-4-42 0,2 0-13 16,-5 7 13-16,4 7 24 15,-6 8 11-15,-3 6 1 16,2 6 6-16,-3 4 14 15,3 0 11-15,-2 0-7 16,3 22 9-16,6 9 12 16,-4 2-2-16,-1-1-19 15,1-4-9-15,-4-7 2 16,-2-7-8-16,2-9 7 16,1-5-1-16,1 0 5 15,7-19 3-15,5-16-6 16,-2-9-11-16,4-4-4 15,-2-5-47-15,-2 1-48 0,-3-5 37 16,-5 2 47 0,-1 6 15-16,-8 6 0 0,-1 14 7 15,-1 8 26-15,-2 11 56 16,-2 6-17-16,0 4-41 16,0 0-29-16,0 0-2 15,0 0-16-15,0 20 7 16,-4 10 9-16,-5 6 0 15,0 8 7-15,4 6 3 16,3 6 8-16,2 2-5 16,0 3 4-16,0-5-2 15,0-4-9-15,7-8 0 16,7-10-4-16,1-12 0 16,5-12 6-16,5-10-3 0,6-3-5 15,0-34-10-15,-4-10-63 16,-12-8-201-16,-15-1-511 15</inkml:trace>
  <inkml:trace contextRef="#ctx0" brushRef="#br0" timeOffset="44524.66">14721 3023 810 0,'0'0'363'0,"0"0"-253"16,0 0-73-16,0 0-28 15,0 0-9-15,0 0-8 16,162-70-93-16,-148 63-105 16,-12-5-263-16</inkml:trace>
  <inkml:trace contextRef="#ctx0" brushRef="#br0" timeOffset="45282.97">15822 3038 32 0,'0'0'587'0,"0"0"-381"16,0 0-19-16,0 0-52 16,0 0-43-16,0 0-34 0,8-71-27 15,-4 71-31-15,0 0 0 16,5 3-20-16,1 21 17 15,4 10 3-15,1 4 1 16,-1 0 8-16,-5-8-6 16,0-5 1-16,-4-10-2 15,-3-5 1-15,0-6-2 16,-2-4 4-16,0 0 2 16,4 0 14-16,5-20 21 15,5-18-13-15,5-8-29 16,4-4 2-16,-3 4-2 15,-5 7 1-15,-1 9-2 16,-3 11-11-16,-2 8-25 16,3 10-61-16,3 1-238 15,-1 0-182-15</inkml:trace>
  <inkml:trace contextRef="#ctx0" brushRef="#br0" timeOffset="46274.34">16330 3046 346 0,'0'0'253'0,"0"0"-144"15,0 0-64-15,0 0-21 16,0 0-4-16,0 0 8 0,32-7-14 16,-28 0 10-16,-2-4 18 15,-2-1 9-15,0 0-19 16,0 3-28-16,0-2-4 15,-6 6-16-15,-7 0-7 16,-1 3 23-16,3 2 9 16,-1 0-9-16,-1 0-1 15,-1 12-7-15,-3 17 2 16,1 3 6-16,3 6 1 16,2-1 3-16,2 0 0 15,4-9-3-15,3-8-2 16,2-10-17-16,0-10-24 15,0 0 19-15,9-14 23 0,11-14 0 16,3-4-11 0,-2-1-26-16,4 4-17 0,0 5-19 15,-3 1 34-15,-5 10 29 16,-3 5 9-16,-1 3 1 16,-5 5 21-16,-2 0 3 15,1 13 22-15,-1 10 15 16,-2 6 4-16,1-3-14 15,2-3-16-15,-2-11-13 16,-1-3 5-16,5-9-7 16,2 0 13-16,4 0 39 15,6-16-4-15,-2-10-38 16,-1-4-13-16,-1-2-8 16,-9-1-9-16,1 3-2 0,-7 7 2 15,-2 2 7-15,0 10-4 16,0 4 5-16,0 2 13 15,0 5-21-15,0 0-2 16,-7 0-19-16,-8 16 21 16,-1 3 9-16,3 4-5 15,6 0-4-15,7 0-3 16,0-2-20-16,0-3-25 16,18 1-1-16,5-5 11 15,-2-2-2-15,0-4-3 16,-3-3-15-16,-9 0 3 15,-3-3-21-15,-4 0 44 16,-2 1 9-16,0-3 10 16,0 3-22-16,2-1 29 15,0 2 6-15,6-2 0 0,-2 1 3 16,1 0 3-16,1-3 15 16,2 0 12-16,1 0 3 15,-3 0-16-15,4 0 6 16,1-14 3-16,5-4-17 15,2-4-5-15,5-2-5 16,4-3-2-16,-7 6 0 16,-1 6 0-16,-11 6 2 15,-8 4-1-15,-2 5 32 16,0 0 17-16,0 0-34 0,-4 24-2 16,-10 11 33-1,1 5 14-15,7 2-8 0,6-6-32 16,0-6-10-16,0-7-3 15,11-11-5-15,9-9-3 16,7-3-40-16,6-20-90 16,1-26-205-1</inkml:trace>
  <inkml:trace contextRef="#ctx0" brushRef="#br0" timeOffset="46539.11">17074 2634 544 0,'0'0'398'15,"0"0"-317"-15,0 0-81 16,0 0-3-16,0 0 3 16,0 0 3-16,-73 109 1 0,73-102-5 15,0-7 2-15,0 0 47 16,0 0 25-16,0 0 19 16,0-12-11-16,0-13-64 15,7-1-16-15,0 3-1 16,-5 7-62-16,-2 11-70 15,0 5-22-15,-7 3-122 16,-10 28 128-16,3 9 13 16,11 7 24-16,3 8 14 15,7-1-109-15</inkml:trace>
  <inkml:trace contextRef="#ctx0" brushRef="#br0" timeOffset="46941.4">17202 3104 489 0,'0'0'145'16,"0"0"-19"-16,0 0-82 16,0 0-27-16,0 0-10 15,0 0-5-15,0-137 5 16,-4 129-6-16,-6 8 9 16,2 0 15-16,-5 4-25 15,-3 22-5-15,0 6-5 16,0 4 7-16,6-1 3 15,2-7-2-15,8-6 4 16,0-5-3-16,0-12 2 16,0-5-1-16,0 0 0 0,14-20 0 15,3-14-11-15,4-7-73 16,1 2 25-16,-4 3 24 16,0 9 35-16,-3 9 6 15,-1 10 89-15,-3 6-36 16,0 2-2-16,5 0-26 15,4 23-16-15,5 4 21 16,4 7-12-16,2-2-9 16,-2-11-4-16,-5-7-3 15,-6-10-8-15,-3-4-82 16,-3 0-33-16,-4-20-51 0,-1-12-226 16</inkml:trace>
  <inkml:trace contextRef="#ctx0" brushRef="#br0" timeOffset="47292.78">17545 2749 449 0,'0'0'258'16,"0"0"-88"-16,0 0-32 16,0 0-5-16,0 0-65 15,0 0-68-15,42-46-18 16,-42 88 18-16,-4 9 31 16,-5 0-14-16,-2-3-11 15,4-5-1-15,1-9-3 16,1-12 0-16,5-9 0 15,0-6 0-15,0-7 0 16,0 0 8-16,2 0-5 16,23-22-5-16,6-3-27 0,3 4 3 15,-3 6-6-15,-7 5-7 16,-4 8 22-16,-4 2 3 16,-7 0-9-16,-5 15 21 15,-4 13 1-15,0 7 55 16,-24 3-3-16,-12-1-24 15,0-9-6-15,1-4-9 16,6-10-13-16,11-8-1 16,7-6-40-16,11-2-44 15,0-27-69-15,18-12-382 16</inkml:trace>
  <inkml:trace contextRef="#ctx0" brushRef="#br0" timeOffset="47528.16">18067 2605 663 0,'0'0'348'0,"0"0"-182"16,0 0-124-16,0 0-14 15,0 0-25-15,0 0-3 16,-21 9-4-16,15 18 4 16,-1 5 0-16,1 6 1 15,-1 10 11-15,-2 3 10 16,0 7-4-16,1 1-11 15,-2-5-1-15,3-3-4 16,3-14-2-16,4-14-85 0,0-17-175 16,7-6-256-1</inkml:trace>
  <inkml:trace contextRef="#ctx0" brushRef="#br0" timeOffset="48120.06">18149 2903 774 0,'0'0'206'15,"0"0"-111"-15,0 0-44 16,0 0-43-16,0 0-3 16,0 0 1-16,123 9-2 15,-114-7-2-15,-7-2 1 16,-2 0 1-16,0 0 11 0,0 0 0 16,0-2-15-16,0-19-76 15,0 1-43-15,0 0 21 16,-2 4-22-16,-7 2 109 15,0 6 11-15,0 5 74 16,2 3-21-16,1 0-16 16,-3 0-37-16,-5 23 7 15,1 7 14-15,2 7 44 16,2 7-29-16,7 0-19 16,2 0-5-16,0-4 3 15,11-8-5-15,9-12-4 16,7-14 4-16,2-6 6 15,2 0 26-15,-2-26-21 0,-2-6-12 16,-6-8-9 0,2 0-5-16,-3-3-41 0,-2 1 3 15,0 3 26-15,-5 1 16 16,-1 7 1-16,-4 7 0 16,-1 12 8-16,-5 6-1 15,0 6 17-15,-2 0-24 16,0 0-4-16,0 12-34 15,0 12 38-15,0 4 8 16,0 0 0-16,0 4-3 16,14-4 10-16,4 1 5 15,-1-8 13-15,2-3-5 16,-11-1-10-16,-6-2-9 16,-2-1 2-16,0 1-6 0,0-5-5 15,-12-3-1-15,-2-7-60 16,3 0-58-16,11-21-36 15,0-21-419-15</inkml:trace>
  <inkml:trace contextRef="#ctx0" brushRef="#br0" timeOffset="48463.78">19113 2493 398 0,'0'0'282'0,"0"0"-185"16,0 0-26-16,0 0 63 0,0 0 18 15,0 0-81-15,-35-45-51 16,41 18-19-16,7 4 1 16,1 5 0-16,-4 6-1 15,5 10-1-15,1 2-18 16,3 6-3-16,-4 18 11 15,-2 4 0-15,-6 3 2 16,-7 0-2-16,0 6 10 16,0 3 8-16,-20 6 33 15,-7 2-25-15,0 6-5 16,0-4-8-16,3-6 3 0,4-7-6 16,6-10-86-1,8-7-138-15,6-9-244 0</inkml:trace>
  <inkml:trace contextRef="#ctx0" brushRef="#br0" timeOffset="48691.75">19128 3144 18 0,'0'0'530'16,"0"0"-402"-16,0 0-102 15,0 0-21-15,0 0 43 16,0 0 0-16,27 104 8 15,-7-104 6-15,-5 0 42 0,-3-11-24 16,-10-12 11 0,-2 0 12-16,0 3-42 0,-12 8-48 15,-12 7-13-15,-2 5-34 16,-3 8-81-16,2 15-244 16</inkml:trace>
  <inkml:trace contextRef="#ctx0" brushRef="#br0" timeOffset="50074.9">1501 5506 325 0,'0'0'313'0,"0"0"-166"16,0 0-4-16,0 0-64 16,0 0-12-16,0 0-20 15,0 0-47-15,-57-94-1 16,68 86-8-16,4 2-3 15,6 0-14-15,-5 6 25 16,-1 0-3-16,-3 0 3 16,-6 10-18-16,-2 14 13 15,-4 6 1-15,0 6-6 16,-2 2 8-16,-25 6-5 0,-6 2 8 16,-10 2 6-1,-1 1 1-15,4-9-4 0,11-10 4 16,13-16 6-16,14-8 10 15,2-6 84-15,0 0-35 16,20-6-12-16,16-14-14 16,10-4-39-16,6 5-2 15,-5 5-5-15,-5 7-24 16,-7 2-40-16,-1 2-144 16,-5-7-48-16,-9-4-383 15</inkml:trace>
  <inkml:trace contextRef="#ctx0" brushRef="#br0" timeOffset="50495.08">1459 5300 272 0,'0'0'324'0,"0"0"-218"16,0 0 10-16,0 0-47 15,0 0 7-15,0 0-16 16,-100-89-29-16,84 89-12 15,-5 0-8-15,-10 18-1 16,-10 12 0-16,-3 11 11 16,1 15 9-16,3 18-2 15,2 16-26-15,16 21-2 16,13 13 0-16,9 4 0 16,17-7 1-16,33-21-1 0,19-26-6 15,20-30 6-15,16-28 18 16,6-16-3-16,-8-38 18 15,-14-29 6-15,-20-13-22 16,-23-12-17-16,-21-6-36 16,-25-7 6-16,-2-3-40 15,-42-8-21-15,-16 6 47 16,-5 15 44-16,5 25 3 16,11 31 5-16,11 25-8 15,9 14 0-15,4 25-5 16,7 23-103-16,9 13-12 15,9-6-91-15,0-6-267 16</inkml:trace>
  <inkml:trace contextRef="#ctx0" brushRef="#br0" timeOffset="53225.09">3054 5554 423 0,'0'0'160'16,"0"0"-33"-16,0 0 8 15,0 0-48-15,0 0 23 16,0 0-23-16,15-162-21 16,-15 160-29-16,0 2-16 0,0 0-21 15,0 0-4-15,0 14-18 16,0 24 7-16,0 12 15 15,0 8 5-15,-4-2 5 16,-5-5-10-16,-1-11 1 16,2-11 5-16,1-8-3 15,5-13 4-15,2-8-5 16,0 0 16-16,0-36 5 16,0-17-23-16,0-13-31 15,0-2 18-15,-6 3 0 16,-6 12-16-16,3 13 21 15,1 14 8-15,5 10 3 16,0 12-2-16,3 1 14 0,0 3-15 16,0 0-5-1,3 11-50-15,19 13 36 0,14 11 13 16,11 8 6-16,0 5 9 16,-3 3-5-16,-13-2 5 15,-15 1-9-15,-16 1-3 16,0-3-9-16,-20-4 6 15,-13-4 6-15,-5-8 17 16,-3-6-9-16,8-8-4 16,6-6 3-16,10-10 2 15,3-2-2-15,10 0 2 16,4-14-8-16,0-18-1 0,18-12-17 16,22-5 1-1,16-4 11-15,8-5 5 0,7 3 6 16,-6 5-3-16,-14 12 2 15,-15 18-4-15,-20 10-1 16,-12 10-11-16,-4 0 3 16,0 13-18-16,0 18 18 15,0 8 8-15,0 5 7 16,0-3 0-16,0-6-6 16,4-9 4-16,10-8-5 15,1-13-5-15,8-5 4 16,4 0 1-16,4-27 27 15,-2-7-10-15,-10-4-9 16,-11-2-2-16,-8 1-6 16,-3 4-33-16,-23 12 4 0,-3 11 25 15,-2 12 4-15,-1 0 0 16,3 28-16-16,7 11 5 16,15 4 5-16,7 2-6 15,13-1-114-15,29-9-154 16,12-12-154-16</inkml:trace>
  <inkml:trace contextRef="#ctx0" brushRef="#br0" timeOffset="54471.21">4078 5476 583 0,'0'0'268'0,"0"0"-142"15,0 0-14-15,0 0-87 16,0 0-25-16,0 0-21 16,14 14 18-16,-1 21 6 15,-1 0-1-15,-3 0 5 16,-1-8-6-16,4-8 8 16,-5-11-7-16,1-8-2 15,3 0-26-15,5-15 26 16,7-20 5-16,-2-10-5 15,-3-1 0-15,-1 5 1 16,-9 6 4-16,-1 12-3 0,-5 9-1 16,0 7 8-16,-2 5 20 15,2 2-17-15,0 0-12 16,6 0-23-16,-2 23 6 16,3 12 17-16,2 11 0 15,3 12 25-15,-4 14-7 16,2 8 1-16,-5 7-5 15,-3 3-7-15,-2-6 0 16,0-6-7-16,-2-13 2 16,0-15 0-16,0-13 10 15,-8-11 2-15,-6-9 10 16,1-9 10-16,-3-6-10 0,-2-2-6 16,-6 0 20-16,-3-15-28 15,-2-16 1-15,6-11-4 16,12-13-4-16,9-5-3 15,2-3-3-15,19-3-12 16,20 1-17-16,13 0 8 16,12 2 11-16,1 7-7 15,-7 10 10-15,-18 12 10 16,-18 17 0-16,-13 8 1 16,-7 9-1-16,-2 0 0 15,0 0-3-15,0 0-15 16,0 7-6-16,0 17 24 15,0 3 4-15,-4 3-4 16,4-4-3-16,0-5-2 16,0-6 2-16,0-10 3 0,0-2 2 15,0-3 0-15,2 0 6 16,10-6 11-16,1-23-1 16,5-9-10-16,-3-5-8 15,-4-6-18-15,-4 5-12 16,-5 5-33-16,-2 10 37 15,0 12 12-15,0 5 14 16,0 12 48-16,-4 0-19 16,-8 0-22-16,-1 9-7 15,-3 17-10-15,3 4 5 16,5 2-5-16,5 3 5 16,3-10 5-16,0-3 0 0,11-4-8 15,9-7 6-15,4-8 2 16,3-3 15-16,2 0-1 15,0-12-11-15,0-15-3 16,0-16-42-16,-2-3-36 16,-2-2 11-16,-6 4-32 15,-7 7 67-15,-3 11 32 16,-5 11 0-16,-2 7 18 16,-2 6 50-16,0 2-21 15,0 0-47-15,0 0-1 16,0 13-16-16,0 11 17 15,0 7 21-15,-2-2 0 16,0 4-6-16,2-1-4 0,0-4 3 16,0-5 1-1,0-6-9-15,16-7-4 0,8-5 5 16,5-5 4-16,7-5 9 16,2-22-3-16,-3-8-17 15,-3-2-46-15,-8-7-40 16,-4 3-28-16,-8 1-19 15,-8 12 29-15,-2 10 104 16,-2 10 33-16,2 8 77 16,0 0-110-16,3 15 13 15,2 21-13-15,4 13 102 16,4 5-49-16,7 0-6 0,3-6-33 16,4-14-1-1,5-14-13-15,1-20-10 0,1-13-182 16</inkml:trace>
  <inkml:trace contextRef="#ctx0" brushRef="#br0" timeOffset="55581.04">6049 5150 429 0,'0'0'111'0,"0"0"-15"16,0 0-58-16,0 0 48 0,0 0-38 15,0 0-20-15,0 0-9 16,-93-63-5-16,80 80 3 15,-1 6-17-15,7 7-15 16,3 7 0-16,4-2 4 16,0 3 10-16,4-3 1 15,10-5 10-15,-3-4 3 16,-9-6-7-16,-2-8 4 16,0-2 4-16,0-6-4 15,-11 1 1-15,-11-5 26 16,1 0-1-16,-1 0-29 15,5-17 10-15,0 0 13 16,9 0 45-16,1 5-10 0,7 3-12 16,0 6-9-16,0 3-11 15,0 0-33-15,0 0-18 16,0 0-14 0,0 0 13-16,11 10 19 0,7 6 8 15,2 2 0-15,2-4-6 16,3 0 6-16,4-6-6 15,2-6 0-15,5-2 4 16,5 0 2-16,5-24-8 16,5-8 0-16,5-6-22 15,-7-2-17-15,-2-2 9 16,-11 1-19-16,-12 8 26 0,-7 5 17 16,-5 5 6-1,-5 7 4-15,-3 4 1 0,-2 8 10 16,-2 2 11-16,0 0-13 15,0 2-13-15,0 0-5 16,-6 6-14-16,-10 18 19 16,1 6 0-16,1 6-2 15,5 0 0-15,7-2-4 16,2-1 4-16,0-7 0 16,0-5 2-16,8-2 6 15,13-9-2-15,4-6 1 16,6-4 3-16,2-2 7 15,3-25 4-15,-5-2-7 16,-2-4-12-16,-11-1-39 16,-7 2-6-16,-5 1 17 0,-6-1 20 15,0 5 8-15,0 8 2 16,0 5 9-16,0 7 27 16,0 5-5-16,0 2-18 15,0 0-15-15,0 9-26 16,-2 17 22-16,-9 9 3 15,0 3 1-15,6 1 0 16,5-6-1-16,0 0 1 16,0-10 6-16,16-4-6 15,9-9 6-15,11-10-6 0,10 0 19 16,5-24 3 0,1-15-22-16,-10-7-123 0,-13-4-287 15</inkml:trace>
  <inkml:trace contextRef="#ctx0" brushRef="#br0" timeOffset="58679.17">7725 5099 7 0,'0'0'92'16,"0"0"56"-16,0 0 27 16,0 0-37-16,0 0-68 15,0 0-14-15,0 5-10 16,0-5-3-16,0 0 6 16,-2 0 8-16,-7-12-29 15,-3-9-17-15,-2 1-6 16,1 3 4-16,-1 0-9 15,3 7 32-15,2 6 15 0,3 4-29 16,-6 0-1 0,-3 5-8-16,-5 21-9 0,-5 11-12 15,2 9 9-15,6 0 1 16,5-1 2-16,8-8 3 16,4-8 8-16,0-10-5 15,2-7 0-15,16-12-2 16,3 0-2-16,0-12 13 15,6-25 0-15,0-16-6 16,2-14-9-16,-2-10-6 16,-4-3 6-16,-4 8 0 15,-3 10 0-15,-7 9 0 16,-5 17 5-16,-2 12 2 16,-2 9 14-16,0 10 46 0,0 5-17 15,0 0-38-15,0 0-12 16,0 0-20-16,0 20 14 15,-11 9 6-15,1 5 0 16,0-1 0-16,3 6-1 16,3 1-3-16,2 8 2 15,0 2 4-15,2 2 0 16,0-2-2-16,0-7 4 16,0-6-2-16,0 0 0 15,11-9-2-15,5-6 4 16,-1-7-2-16,3-6 0 15,1-7-1-15,4-2 9 16,2-9-5-16,2-21-5 0,-3-7-10 16,-6-10 4-16,-5-5-2 15,-4 0-7-15,-5 2 4 16,1 12 11 0,-5 15 4-16,0 14 3 0,0 9 7 15,0 0-12-15,0 0-2 16,0 20-31-16,0 14 28 15,0 8 3-15,0 4 4 16,0 0 0-16,11-5 2 16,11-6-4-16,9-10 0 15,8-10 4-15,3-11-1 16,3-4-4-16,-3-5 10 0,-2-27-11 16,-2-13-23-16,-10-7-41 15,-3-12 22-15,-7 0 7 16,-9-3 25-16,-5 6 10 15,-4 9 6-15,0 8 62 16,0 9-9-16,0 12-26 16,0 11 2-16,0 7-10 15,0 5-13-15,0 0-12 16,0 0-19-16,0 20-3 16,0 16 22-16,0 15 3 15,0 13-3-15,-2 12 0 16,-2 6 3-16,2 8 7 15,0 7-6-15,-1-1 2 16,1 6-3-16,0-3 7 16,2-8-7-16,-2-10 3 0,2-21-2 15,0-18-4-15,0-20 4 16,0-14-3-16,0-8 3 16,17-12 14-16,8-28 33 15,6-18-47-15,-4-8-4 16,-7-6-19-16,-9 3 3 15,-11 5 3-15,0 10 6 16,-11 9 2-16,-18 13 5 16,-4 15 13-16,2 7 1 15,2 10-13-15,4 0 1 16,7 0-1-16,7 11-1 16,7 4-7-16,4 1 3 0,0-4 1 15,8-4-3-15,19-8-5 16,9 0 11-16,1-8 0 15,2-17 5-15,1-8-2 16,-3-8-3-16,3-10-12 16,-1-12 2-16,-4-10 3 15,-6 0 0-15,-11-1 7 16,-7 9 0-16,-6 18 0 16,-5 14 3-16,0 17 17 15,0 10 12-15,0 6-15 16,0 0-15-16,0 0-2 15,0 18-21-15,-2 23 12 16,-12 23 6-16,3 18 0 0,2 10 3 16,5 4 1-16,4-5 1 15,0-9 2-15,0-6-1 16,9-9 0-16,1-9 1 16,2-15-3-16,-5-12 0 15,-1-16 1-15,-2-11-1 16,3-4 6-16,5-11 2 15,-2-25 10-15,2-10-15 16,-8-7-4-16,-4-1 0 16,0-4-18-16,0-1-1 15,-4 5-8-15,-5 8 9 16,0 16 18-16,5 12 0 0,-1 12 3 16,5 4 8-16,0 2-6 15,0 0-5-15,0 0-2 16,13 0-10-16,12 2 9 15,4 2 3-15,2-2 1 16,0-2 2-16,5 0-2 16,-1-6-1-16,1-16-2 15,-7-4-5-15,-2-6-4 16,-7-4 6-16,-5 0 0 16,-1 2-10-16,-5-2-6 15,-5 8-4-15,-4 3-5 16,0 10 13-16,0 5 2 15,0 5 15-15,-9 5 2 0,-1 0-2 16,-4 8-9 0,-1 18-4-16,3 8 10 0,1 7 2 15,7 5 0-15,4 3 1 16,0 2 3-16,0-3 7 16,0-8 5-16,11-8-8 15,9-12 0-15,5-10 0 16,4-10 8-16,4-4 22 15,-2-26-8-15,0-10-16 16,-4-10-5-16,-7-1-8 16,-4-2-6-16,-6-1-2 15,2 4 5-15,-5 7 2 0,-1 11 2 16,1 13-1 0,-5 8 5-16,0 7 9 0,-2 4 0 15,0 0-14-15,0 8-14 16,-15 16 2-16,-3 10 12 15,5-1 0-15,11 1 0 16,2-2-8-16,0-2 7 16,12 0-8-16,11-8-7 15,4-6-19-15,0-6-26 16,-4-4-7-16,-4 2-7 16,-8-2 1-16,-2 4 59 15,0-1 4-15,-1-2 9 16,8 1-2-16,0-2 4 15,-3 2 3-15,3 0-2 16,-5 2-1-16,-2-2 0 0,-3-2 2 16,3-4-1-16,1-2 0 15,5 0 12-15,5-17 25 16,5-14-20-16,0-5-15 16,-2-4 0-16,0-3-2 15,-1-3 0-15,-4 8 2 16,-7 6 1-16,-4 6-3 15,-7 6 2-15,0 4 0 16,0 8 3-16,0 4 19 16,0 2-4-16,0 2-1 15,-4 0-20-15,-10 9-3 16,-1 14-8-16,-4 12 10 0,6 2 1 16,3 5 3-16,2 4 2 15,6-7-2-15,2-3-2 16,0-7 0-16,0-8 8 15,0-7-3-15,2-8-1 16,8-6 6-16,3 0 9 16,7-24 0-16,0-12-19 15,2-6-1-15,-2-1-35 16,0-3 17-16,-2 4 10 16,-2 9 8-16,-5 8-1 15,-2 9 1-15,-3 9 0 16,-1 7 19-16,0 0 2 15,1 0-21-15,1 14 0 16,1 16 0-16,0 7 25 16,-2 10-1-16,3-1 1 0,-3-2-13 15,2-10-1-15,0-13-4 16,-3-6-2-16,-1-9-1 16,2-6 0-16,8 0 13 15,2-26-6-15,8-15-11 16,3-17-25-16,-2 0-21 15,0 0-16-15,-6 5 28 16,-1 0 27-16,-3 4 7 16,1 3 1-16,-1 7 13 15,-3 15 37-15,-3 12 7 16,-3 8-5-16,-6 4-10 16,0 0-30-16,0 1-13 15,2 22 0-15,2 13 0 0,0 6 14 16,2 6-11-16,5 6-1 15,3 3 1-15,3-1 0 16,2-3 0-16,-2-8-2 16,1-11-1-16,-5-12-58 15,-1-12-90-15,-8-10-159 16,-4-14-478-16</inkml:trace>
  <inkml:trace contextRef="#ctx0" brushRef="#br0" timeOffset="58839.08">10156 4750 918 0,'0'0'226'0,"0"0"-114"16,0 0-56-16,0 0-42 15,0 0 2-15,0 0-10 16,276-72-6 0,-238 72-53-16,-18 2-115 0,-20 16-231 15,-7 1-288-15</inkml:trace>
  <inkml:trace contextRef="#ctx0" brushRef="#br0" timeOffset="59303.47">7918 4749 366 0,'0'0'237'0,"0"0"-237"16,0 0-247-16</inkml:trace>
  <inkml:trace contextRef="#ctx0" brushRef="#br0" timeOffset="62159.71">11384 4646 253 0,'0'0'294'0,"0"0"-125"16,0 0-80-16,0 0-13 15,0 0-5-15,0 0-7 16,2-64-20-16,0 62-17 0,-2 2-18 16,0 0-9-16,0 0-4 15,0 0-7-15,2 0-2 16,0 12 13-16,1 6 0 16,-1 2 1-16,-2-4 2 15,3-6-1-15,-3-2 1 16,0-6-2-16,2-2 2 15,-2 0 2-15,0-4 14 16,0-18-7-16,0-2-10 16,0 0 3-16,0 4-2 15,0 8 2-15,0 7-4 16,0 5 1-16,-2 0-2 0,-3 0-16 16,-2 2-19-16,-4 25 29 15,-5 11 6-15,1 8 11 16,-1 3 10-16,5-2-7 15,7-1-5-15,4-6-8 16,0-8 0-16,9-5 6 16,13-9 2-16,5-13-8 15,4-5 15-15,9-7-5 16,2-26-3-16,7-6-8 16,-5-4-59-16,-5 1 14 15,-6 3 19-15,-8 2 13 16,-5 1 12-16,-4 5 0 15,-6 12 1-15,-3 5 3 16,-5 8 15-16,-2 6 9 16,0 0-27-16,3 0-8 0,-3 14-13 15,0 11 21-15,2 9 20 16,1-2-12-16,1-1-4 16,2-1 4-16,3-2-4 15,1-6 0-15,-6-8 3 16,0-4-6-16,0-8 4 15,3-2 1-15,3 0 9 16,3-16 5-16,-1-12-8 16,0-4-12-16,-3-3-7 15,-5 4-32-15,-4-1-5 16,0 6 16-16,0 6 28 16,-8 8 10-16,-11 6 22 15,4 6 4-15,-3 0-24 0,-1 8-12 16,-2 16 0-16,3 8 7 15,5 5-7-15,4-2-1 16,9 0 1-16,0-4 2 16,0-2-1-16,24-9 0 15,13-6 11-15,5-6 2 16,3-8-8-16,-3 0 2 16,-9 0-8-16,-2-21-4 15,-4-2-3-15,-2-4-37 16,-8-1 19-16,-3 0 6 15,-6 2 18-15,-1 4 0 16,-3 2 2-16,-4 6 2 0,0 5-3 16,0 2 3-16,0 7 32 15,0 0-28-15,-6 0-7 16,-7 14-1-16,-5 12-4 16,5 6 0-16,1 4 5 15,10 0-1-15,2 1-1 16,0-6 2-16,14-7 0 15,15-7 1-15,4-12 9 16,5-5-1-16,-1 0 3 16,-1-24-1-16,-5-7-11 15,-2-5-41-15,-4-5 18 16,-7-3 9-16,-1 2 2 0,-5-2 11 16,-3 2 1-16,-5 5 2 15,0 2 5-15,-2 12 18 16,-2 9 3-16,4 6-1 15,-4 8 5-15,0 0-25 16,0 0-7-16,0 13-17 16,0 15 17-16,0 8 14 15,-6 10 1-15,0 10 1 16,-3 12 2-16,3 15 3 16,-2 15 11-16,2 7-11 15,-1 8-11-15,3-6 7 16,0-10-4-16,4-10-13 15,0-20 7-15,0-21-7 16,2-19 4-16,9-17-2 16,7-10 6-16,3 0 0 0,8-30 3 15,6-16-2-15,-7-10-8 16,-6-6-1-16,-10 4-18 16,-12-3-11-16,0 10 2 15,-7 8 19-15,-17 9 8 16,-10 14 13-16,-2 11 8 15,1 9-19-15,1 0 2 16,7 0-3-16,12 12 1 16,6-5-2-16,9-3-4 15,0 0-12-15,6-4 15 16,23 0 1-16,14 0 4 16,3-15-3-16,6-20-1 0,-3-7-1 15,-2-6-13 1,-6-6-6-16,-10-4 11 0,-5 0-4 15,-6-2 7-15,-8-1 1 16,-10 3 5-16,-2 8 2 16,0 16 0-16,0 13 9 15,0 16 15-15,0 5-10 16,0 0-16-16,-2 0-7 16,-6 26-4-16,4 14 10 15,-2 12 2-15,3 8 5 16,3 10 6-16,0 4-2 15,0 11 9-15,0 8-4 16,0-2-5-16,3-3-2 0,-1-12-5 16,2-11 0-1,2-17 1-15,2-18-4 0,1-14 0 16,-7-12 0-16,0-4 5 16,0 0 2-16,2-12 6 15,-2-19-6-15,1-8-7 16,-3-10-11-16,0-4-1 15,-7-7-1-15,-18 4 3 16,-1 1 5-16,2 15 5 16,3 14 1-16,9 9 6 15,6 12 2-15,6 1-3 16,0 1-4-16,8-9-2 0,19 1-1 16,6-7-4-1,2-2 5-15,3-3 2 0,-2 0-2 16,-5 0-11-16,-7 1 7 15,-3 5 2-15,-6-2 2 16,-3 6 2-16,-4 1-1 16,-3 3 1-16,-3 6-1 15,-2 1 0-15,0 2-1 16,0 0-5-16,0 0-8 16,0 9-10-16,0 17 23 15,0 11 0-15,0 4 8 16,6 3-2-16,6-5 0 15,1-8-5-15,-4-12 2 0,-2-13-1 16,6-6-2 0,1-13-77-16,3-28-118 0,1-15-295 15</inkml:trace>
  <inkml:trace contextRef="#ctx0" brushRef="#br0" timeOffset="62416.68">13037 4427 919 0,'0'0'242'16,"0"0"-161"-16,0 0-76 16,0 0-5-16,0 0-2 15,0 0 2-15,0 53 6 16,0-52 3-16,3-1-7 16,2 0 29-16,-3-7 14 0,0-14-25 15,-2-5-12 1,0 2-4-16,0 2-3 0,0 6-2 15,-12 6 1-15,-1 10-15 16,0 0-24-16,0 20-14 16,2 18-81-16,9 10-61 15,2-2-150-15</inkml:trace>
  <inkml:trace contextRef="#ctx0" brushRef="#br0" timeOffset="63574.71">13194 4752 85 0,'0'0'251'0,"0"0"-152"0,0 0-40 16,0 0 0-16,0 0-11 16,0 0-7-16,51-38 2 15,-51 38 32-15,0-2 33 16,0 0-6-16,0-2-33 15,0 3-49-15,0-4-4 16,0 3 7-16,-5-2-23 16,-3 1-1-16,-1 0 1 15,-3 3 19-15,0 0-17 16,-5 0 7-16,2 18 3 0,-3 6 0 16,5 12 8-16,7 3-9 15,0 2-7-15,6 2 3 16,0-9-3-16,12-4 2 15,8-10 2-15,4-12-2 16,5-8 4-16,5-2 18 16,1-24-16-16,-1-6-6 15,-2-7-2-15,-1 2-4 16,-5-3-26-16,-2-2-11 16,-3 1-15-16,-6 1 16 15,-1 8 34-15,-6 7 0 16,-3 13 2-16,-3 5 29 15,-2 7 25-15,0 0-17 16,0 0-32-16,0 0-5 16,0 19 0-16,0 10 5 0,0 8 20 15,0-2-15-15,0 3-4 16,0 0 2-16,0-2 1 16,10 0 0-16,2-6-5 15,5-9 1-15,-2-11-2 16,7-10 3-16,1 0 6 15,1-12-3-15,0-15 1 16,-3-2-5-16,-1-4 1 16,-3-3-6-16,2 1-6 15,0-4-8-15,-3 3-7 0,-3 2 5 16,-1 5 10 0,-8 8 4-16,-2 4 2 0,-2 10 1 15,0 1 7-15,0 6 19 16,-8 0-20-16,-13 0-7 15,-4 10 0-15,1 14-5 16,2 4 3-16,2 4-2 16,9 6 0-16,4 2 4 15,7 1 3-15,0-4 0 16,0-3-1-16,7-8-2 16,10-6 0-16,4-11 0 15,3-9 7-15,5 0-5 16,3-18 4-16,1-12-6 15,0-7-1-15,-4 0-14 16,-2 0-6-16,-7 3-2 0,-4 6 13 16,-3 7 6-16,-6 9 4 15,-1 7 0 1,-3 3 0-16,-1 2-1 0,-2 0-7 16,2 16-5-16,-2 12 13 15,0 8 21-15,0 0 1 16,0 3-5-16,0-8-14 15,0-6 2-15,0-9-4 16,0-9 3-16,0-4-1 16,0-3 0-16,0 0 8 15,9-24 8-15,2-8-14 16,7-5-5-16,0 2 0 0,-3 6 0 16,1 7 5-16,-3 6-5 15,1 8 0-15,-5 6 0 16,-1 2 4-16,6 0-4 15,-1 22-3-15,3 6-2 16,1 1 5-16,-1-5 2 16,0-6 0-16,-3-9-2 15,-2-9-2-15,5 0-34 16,-1-2-10-16,4-22-44 16,-2-10-108-16,-3-3-243 15</inkml:trace>
  <inkml:trace contextRef="#ctx0" brushRef="#br0" timeOffset="63958.75">14306 4400 626 0,'0'0'298'16,"0"0"-67"-16,0 0-119 0,0 0-42 15,0 0-37-15,0 0-32 16,-7-49-1-16,7 61-15 16,0 14 10-16,0 12 5 15,0 9 4-15,-2 7 3 16,0 4 0-16,2 2 0 15,0 0 7-15,0-5-14 16,7-11 0-16,9-11 3 16,-1-8 2-16,-1-14 2 15,1-11-5-15,3 0 6 16,1-6 0-16,8-20-1 16,5-4-6-16,-6 2-1 0,1 8-7 15,-2 10 2 1,-6 10-6-16,2 0-3 0,-3 0-2 15,-5 14 11-15,-7 5 1 16,0 1 2-16,-6-3 2 16,0 1 4-16,0-2-1 15,-21-2 1-15,-3-5-4 16,-8-9-51-16,-1 0-8 16,-2-10-112-16,-3-16-165 15,7-7-241-15</inkml:trace>
  <inkml:trace contextRef="#ctx0" brushRef="#br0" timeOffset="64080.68">14351 4642 193 0,'0'0'318'16,"0"0"-97"0,0 0-60-16,0 0-20 0,0 0-80 15,0 0-52-15,312-157-9 16,-290 157-8-16,-13 0-128 16,-9 0-150-16,-18 7-218 15</inkml:trace>
  <inkml:trace contextRef="#ctx0" brushRef="#br0" timeOffset="64237.59">13508 4446 596 0,'0'0'551'15,"0"0"-490"-15,0 0-61 0,0 0-16 16,0 0-87-16,0 0-222 15</inkml:trace>
  <inkml:trace contextRef="#ctx0" brushRef="#br0" timeOffset="65168.07">19580 2292 254 0,'-8'0'332'15,"3"0"-263"-15,3 0-38 16,2 0-14-16,0 0 4 15,0-3-21-15,0 3-26 0,0 0-85 16,0 0-8-16,0 0 26 16,0 0 18-16,0 9-16 15,0-2-45-15</inkml:trace>
  <inkml:trace contextRef="#ctx0" brushRef="#br0" timeOffset="66017.78">14991 4361 327 0,'0'0'0'0,"0"0"-327"16</inkml:trace>
  <inkml:trace contextRef="#ctx0" brushRef="#br0" timeOffset="66943.39">15336 4493 160 0,'0'0'222'0,"0"0"-55"16,0 0-56-16,0 0 40 15,0 0-11-15,0 0-53 16,-44-93-8-16,44 79 3 16,0-4-51-16,4 5-29 15,21 0 13-15,0 1-15 16,6 5-1-16,-3 7-4 0,-4 0 2 16,-3 2-2-16,-6 18-15 15,-10 6 2-15,-5 1 8 16,0 0 1-16,0 1 8 15,-20 0-3-15,-5 0 1 16,0 1-9-16,-4-3 12 16,4 3 11-16,0 3-11 15,2 7 0-15,7 5-86 16,5 9-74-16,11 0-135 16,0 0-227-16</inkml:trace>
  <inkml:trace contextRef="#ctx0" brushRef="#br0" timeOffset="67200.25">15361 5025 602 0,'0'0'239'0,"0"0"-111"16,0 0-118-16,0 0-10 16,0 0-19-16,0 0 19 15,-13 86 2-15,28-70-2 16,-1-7-2-16,-6-6 2 15,-6-3 6-15,1 0 44 16,-3-3 47-16,0-18-22 16,0-2-53-16,-5 4-22 15,-6 5-2-15,2 8-10 0,-2 6-63 16,5 0-143-16,-2 13-104 16,6 4-259-16</inkml:trace>
  <inkml:trace contextRef="#ctx0" brushRef="#br0" timeOffset="68736.25">19337 2141 212 0,'0'0'289'0,"0"0"-153"0,0 0-44 15,0 0-18-15,0 0 14 16,0 0-27-16,23-84-24 15,-6 68-18-15,6-2-7 16,-5 4 6-16,-5 7-3 16,-4 0 1-16,-7 5 10 15,-2 2-19-15,0 0-7 16,0 9-21-16,0 23 10 16,0 15 11-16,0 10 4 15,0 11 5-15,0 6 2 16,0 9-9-16,0-2-1 15,0 1 3-15,0-6-4 16,0-10 1-16,0-8-1 0,20-11 4 16,5-13 0-16,4-10 2 15,2-10-5-15,5-12 15 16,-5-2-16-16,0 0-15 16,-6-8 14-16,-7-6 0 15,-10 2 1-15,-3 0 3 16,-5 0 4-16,0 2-6 15,0 2 4-15,0 4-4 16,0 1 34-16,0 3-13 16,0 0-10-16,0 0 3 15,0 0-13-15,0 0 0 16,0 0 2-16,-5 0-4 0,-3 3-8 16,-6 11 7-16,1 4 1 15,-1 4 1-15,-1-1 6 16,1 5-6-16,3-1 0 15,0 8-1-15,2 3-3 16,2 8-1-16,7 5 4 16,0 4 0-16,0 5 7 15,0 6 2-15,7 12-4 16,5 10 0-16,1 10-3 16,-3 8 2-16,0 3-1 15,-1 4-1-15,-5 0 0 16,2 6 4-16,-3-2-5 0,-3-1 0 15,0-2 2-15,0-2 0 16,-13-1-3-16,-12-4 4 16,0-6 3-16,1-1 1 15,2-3-4-15,4-9 5 16,5-10 11-16,4-9-9 16,2-9 3-16,0-3-4 15,3 3 1-15,2-7 0 16,-3-1-1-16,3-5-5 15,-2-8-4-15,-1-9 3 16,0-7-2-16,-1-6 1 16,-1-4 0-16,-4-3 7 15,-5 2 8-15,-4-4 2 0,-5-1-7 16,-6-2-7-16,0-1 0 16,0-2-3-16,4 0-3 15,5 0-3-15,11-7-49 16,8-14-144-16,3-6-485 15</inkml:trace>
  <inkml:trace contextRef="#ctx0" brushRef="#br0" timeOffset="92814.71">1003 7305 29 0,'0'-2'49'0,"0"2"-8"16,0-1-18-16,0-2-12 15,0 3-5-15,0-4-5 16,0 2-1-16,0 0 1 16,0-2 10-16,0-2 17 15,0 0 32-15,0-4-14 16,0 2 9-16,0-4-3 16,0 0-12-16,0 0-8 15,0 0 16-15,0 2 7 16,0 1-13-16,0 4-10 0,0-2 7 15,0 4 11 1,0 1 0-16,0 0-10 0,0 2-5 16,0 0-9-16,0 0-25 15,2 0-1-15,-2 0-13 16,4 10-10-16,-2 21 11 16,-2 15 9-16,0 15 3 15,0 6 11-15,0 5-4 16,-8 2 1-16,-5-9-7 15,-1-8 7-15,5-11-4 16,3-14 5-16,3-10-4 16,3-10-2-16,0-10-3 15,0-2-61-15,0 0-6 0,0-26 21 16,0-10-180 0,13-8-138-16</inkml:trace>
  <inkml:trace contextRef="#ctx0" brushRef="#br0" timeOffset="93027.7">1003 7325 51 0,'0'0'207'0,"0"0"-11"16,0 0-50-16,0 0-65 15,0 0 16-15,0 0-17 16,-7-116-19-16,7 116-15 16,0 0-46-16,0 3-6 15,7 28-24-15,13 11 30 16,2 8 5-16,4 1-2 15,-1-5-2-15,-4-11 6 0,-4-9-7 16,-3-8-38-16,-6-12-123 16,-1-6-150-16</inkml:trace>
  <inkml:trace contextRef="#ctx0" brushRef="#br0" timeOffset="93482.68">1444 7022 314 0,'0'0'166'0,"0"0"-166"16,0 0-85-16,0 0 85 15,0 0 57-15,0 0 12 16,-101 185-37-16,68-129-17 16,0 0 11-16,-3-6 16 0,5-6-26 15,4-5-4-15,2-8 1 16,8-4-3-16,1-12-6 15,10-4-1-15,4-9 3 16,2-2-6-16,0-6-14 16,4-29-80-16,23-10-178 15,2-10 122-15,4-2 142 16,-2 4 8-16,-2 1 52 16,-4 6 40-16,-1 3 2 15,-2 12-19-15,-6 8-10 16,-5 11-6-16,-4 9 37 0,-7 3-50 15,0 0-46-15,0 0-56 16,0 27-16-16,0 18 72 16,0 15 104-16,-5 12-8 15,-8 10-41-15,2-1-21 16,0-8-11-16,2-7-18 16,2-9-4-16,2-17 9 15,3-12-10-15,2-14-77 16,0-14-129-16,0 0-264 15</inkml:trace>
  <inkml:trace contextRef="#ctx0" brushRef="#br0" timeOffset="94464.73">1553 7488 101 0,'0'0'52'16,"0"0"4"-16,0 0-34 15,0 0 26-15,0 0 29 16,0 0 10-16,0-10 26 16,0 3 10-16,0 0-30 15,0-2 2-15,0-1-67 16,0 0 16-16,0 4-11 15,0 0 0-15,0 3-13 16,0 0 1-16,0 1-2 16,0 2-3-16,0 0-15 15,0 0-1-15,0 0-14 16,0 0-18-16,0 5-7 0,-2 19 25 16,-5 7 14-1,3 4 18-15,0-2-14 0,2-1 6 16,2-8-6-16,0-5-4 15,4-6-3-15,13-11-10 16,10-2-19-16,6-1 32 16,5-23 66-16,5-10-66 15,-3-2 0-15,-7 0-55 16,-4 1-8-16,-8 3 29 16,-6 6 4-16,-6 3 28 15,-4 0 4-15,-3 7 25 16,-2 6 30-16,0 1 5 15,0 9-21-15,0-3-3 0,0 3-10 16,0 0-11-16,0 0-17 16,0 0-17-16,0 0-4 15,0 3-9-15,0 18 30 16,0 11 1-16,-5 10 9 16,-1 10-1-16,-1 16-3 15,-2 7-4-15,2 10 1 16,-1 2 2-16,0 0-4 15,0-6 0-15,-1-2 8 16,-1-9-1-16,2-6 0 16,-3-4 3-16,-1-8 4 15,4-12-7-15,-1-12 1 16,3-11-4-16,0-9-5 16,4-6-5-16,0-2 5 0,-5 0 13 15,-5-4 65-15,-9-21-14 16,-1-10-48-16,-3-5-10 15,5-3-3-15,4-5 4 16,8-4-7-16,8-8-5 16,0-8-2-16,29-10 7 15,20-5-9-15,8 2-7 16,11 2-21-16,-6 12-2 16,-6 16-65-16,-16 15-69 15,-17 11-72-15,-17 14-407 16</inkml:trace>
  <inkml:trace contextRef="#ctx0" brushRef="#br0" timeOffset="95769.54">2568 7224 63 0,'0'0'71'16,"0"0"12"-16,0 0 15 15,0 0 17-15,0 0-1 16,0 0-36-16,11-79-15 15,-9 66 4-15,0 3-7 16,-2 3-11-16,0 0-15 16,0 3 9-16,0 4-11 15,0 0-4-15,0 0-26 16,0 0-2-16,0 4-26 0,0 20-9 16,0 15 23-1,0 7 12-15,0 7 7 0,0 0-5 16,-11 1 1-16,2-4 14 15,0-3-6-15,-2-8 1 16,5-9-3-16,-2-8-4 16,4-12 14-16,4-7-11 15,0-3 11-15,0 0 32 16,0-22 34-16,18-14-72 16,7-6 10-16,8-4-16 15,5 7-6-15,11 9-2 16,0 9-38-16,7 14-4 0,-3 7 20 15,-13 2 22 1,-9 26-17-16,-15 7-18 0,-11 4 11 16,-5 3 23-16,-10-2-2 15,-21-1-5-15,-9-5 6 16,-4-6 3-16,-3-8 0 16,0-8 4-16,7-10 30 15,4-2 2-15,9 0-7 16,8-2 1-16,5-12-11 15,10-4-19-15,4-2-49 16,0 1-42-16,8 6-99 16,17 0-169-16</inkml:trace>
  <inkml:trace contextRef="#ctx0" brushRef="#br0" timeOffset="96347.08">3013 7449 508 0,'0'0'206'0,"0"0"-126"16,0 0-67-16,0 0 17 16,0 0-22-16,0 0 2 15,125-50 5-15,-103 40-11 16,-6 0 1-16,-1 0 8 15,-6 1-8-15,-4-2 3 0,0 1-6 16,-5-1-2-16,0-1-10 16,0 1-46-16,0 1-2 15,0 0 24-15,-12 4 15 16,-10 0-2-16,0 6-1 16,-7 0 22-16,2 0 8 15,0 18 3-15,2 6-6 16,4 6 6-16,3 6 6 15,9 4 6-15,7 0 12 16,2 1-4-16,0-5-16 16,17-4 2-16,3-8-5 15,5-10-1-15,2-8-7 16,0-6 5-16,1 0 12 0,-1-15-2 16,2-12 2-1,-2-7-12-15,-5-5-9 0,-1-2-30 16,-6 3 13-16,-1 1 6 15,-4 5 11-15,-5 9 4 16,-1 11 5-16,-2 9 11 16,-2 1 18-16,0 2-26 15,0 0-12-15,0 0-1 16,0 0 1-16,0 0 0 16,2 0 0-16,-2 0 0 15,0 0-7-15,0 0-93 16,0 0-248-16</inkml:trace>
  <inkml:trace contextRef="#ctx0" brushRef="#br0" timeOffset="97159.64">619 7689 237 0,'0'0'361'16,"0"0"-233"-16,0 0-16 15,0 0 18-15,0 0-71 16,0 0-26-16,209-32 50 16,-74 11-54-16,0-5-7 15,-8 2-18-15,-15-5 3 16,-16 5-7-16,-18 2-8 0,-22 8-63 15,-23 7 15-15,-22 7-103 16,-11 0-35-16,-20 7-165 16,-31 20 306-16,-16 5-80 15</inkml:trace>
  <inkml:trace contextRef="#ctx0" brushRef="#br0" timeOffset="97347.46">724 7874 135 0,'0'0'194'0,"0"0"-31"16,0 0 45-16,0 0-119 16,0 0 67-16,0 0-107 15,439-38-18-15,-317 29-28 16,-12 1 10-16,-21 3-26 0,-24 1-7 16,-30 2-115-16,-21-2-4 15,-14 0-167-15,0-1-67 16</inkml:trace>
  <inkml:trace contextRef="#ctx0" brushRef="#br0" timeOffset="98136.71">2465 7553 200 0,'0'0'356'15,"0"0"-178"-15,0 0-45 16,0 0-118-16,0 0 55 16,0 0-70-16,220-65 15 0,-133 47-1 15,-2 3-14-15,-4 5 0 16,-15 2-4-16,-12 3-103 15,-10 2-64-15,-19 3-124 16,-16 0 40-16</inkml:trace>
  <inkml:trace contextRef="#ctx0" brushRef="#br0" timeOffset="98309.66">2657 7615 216 0,'0'0'284'15,"0"0"-104"-15,0 0-157 0,0 0 44 16,0 0-52-16,0 0 4 16,316-28-5-16,-260 20-14 15,-10 1-19-15,-3-1-159 16,-9 0-194-16</inkml:trace>
  <inkml:trace contextRef="#ctx0" brushRef="#br0" timeOffset="102693.5">4697 7182 191 0,'0'0'235'0,"0"0"-122"16,0 0-33-16,0 0-23 15,0 0-29-15,0 0-24 16,0-18-3-16,0 18-1 16,0 0 1-16,0 0-1 15,0 0-10-15,0 0-9 16,0 11-13-16,0 11 32 0,0 5 0 15,0-1 6-15,0-6 1 16,0-5-3-16,0-7-1 16,0-6 2-16,0-2 10 15,0 0 12-15,0 0 11 16,0-10 49-16,0-12-68 16,0-6-16-16,0 0-3 15,0-1-2-15,0 0-5 16,0 2 0-16,0 4 4 15,-3 1 3-15,1 5 3 16,-1 7 5-16,-1 5 23 16,2 5 7-16,-3 0-38 15,1 0-3-15,-2 0-37 16,-6 5 39-16,-3 15 1 16,-4 6 2-16,2 5 3 0,3 5-2 15,4 5-1-15,1 8 2 16,4 1 8-16,5 1 6 15,0 1-6-15,0-6-4 16,5-5-1-16,10-6 0 16,5-10 0-16,0-6-7 15,2-12-7-15,1-7-1 16,2 0 7-16,6-12 1 16,2-22 57-16,0-6-57 15,-4-4-23-15,-6-2 7 16,-6 3-13-16,-3 6 16 15,-3 9 13-15,-5 8 5 0,-1 8 1 16,-3 7 4-16,-2 5 0 16,0 0-8-16,0 0-2 15,0 0-41-15,0 7-10 16,0 13 48-16,0 8 6 16,0 4 6-16,0 4 2 15,0-4-2-15,0 0-1 16,0-6-2-16,5-4 1 15,2-5-7-15,1-7 9 16,6-6-7-16,4-4-2 16,4 0 0-16,3-21-3 15,2-11 3-15,-6-4-56 16,0-4-11-16,-6-1 29 0,-4 6 11 16,-2 3 25-16,-2 2 2 15,-2 6 4 1,1 8 15-16,-1 3 29 0,-3 9 28 15,-2 4-41-15,0 0-27 16,0 0-8-16,2 0-28 16,0 19 4-16,0 7 24 15,0 4 11-15,-2 0 2 16,0 2-1-16,0-2 2 16,0 0-9-16,0-4-2 15,5-4 2-15,0-6 3 16,2-3-1-16,-3-8 0 15,0-3-1-15,0-2-6 16,5 0-2-16,5 0 2 0,4-17 37 16,2-10-18-16,2-7-18 15,1-4-1-15,0-4-11 16,0-6 10-16,0-3-1 16,1-2 3-16,1 0-1 15,-8 9 4-15,-3 15 0 16,-9 15 6-16,-5 8 2 15,0 6-12-15,0 0-23 16,-12 12-18-16,-12 13 41 16,-3 9 3-16,7 2 0 15,7-4-1-15,11-1 2 16,2-7-1-16,2 0 1 16,24 3-3-16,8-4 8 0,-3 0-7 15,-7-4 13-15,-8-3-15 16,-14-4-6-16,-2 2 6 15,0-2 0-15,-11 2 21 16,-7-2 24-16,-7-4-18 16,3 1-14-16,2-9-4 15,0 0-9-15,5 0-9 16,5-17-80-16,8-15-138 16,2-6-523-16</inkml:trace>
  <inkml:trace contextRef="#ctx0" brushRef="#br0" timeOffset="102977.23">5639 6956 462 0,'0'0'212'16,"0"0"-84"-16,0 0-9 16,0 0-28-16,0 0-26 15,0 0-36-15,0-54-5 16,0 54-5-16,0 0-19 15,0 7-4-15,0 28-37 16,0 20 41-16,0 12 29 16,0 6-11-16,0 0-9 15,0-4-6-15,-2-10-2 16,-7-13 3-16,2-9-4 0,1-15-12 16,-1-9-61-1,1-7-7-15,-2-6-45 0,-2-3-54 16,-3-23-423-16</inkml:trace>
  <inkml:trace contextRef="#ctx0" brushRef="#br0" timeOffset="104018.78">5517 7235 313 0,'0'0'495'16,"0"0"-331"-16,0 0-115 15,0 0-44-15,0 0 7 16,0 0-4-16,77 0 18 15,-41-4-12-15,-2-5-7 0,-3-4 2 16,-7-1-5-16,-4 0 2 16,-6-1-1-16,-9 6 2 15,-1 5 2-15,-4 1-9 16,0 3 0-16,0 0-12 16,0 0-4-16,0 9-3 15,0 17 12-15,2 11 6 16,0 4 1-16,3-2 14 15,-1-4-10-15,0-3-3 16,4-6 6-16,-2-8-7 16,3-6 6-16,-3-5-6 15,2-7-6-15,3 0 6 16,-1-7 6-16,6-19-6 0,-3-10-35 16,-6-6-44-16,-4-2 9 15,-3 0 25-15,0 6 19 16,0 7 26-16,-10 9 22 15,2 12 42-15,1 6-2 16,1 4-20-16,-6 0-42 16,-1 14 0-16,-5 12-1 15,3 5 1-15,3-1 3 16,3-3 3-16,5-4-6 16,4 0 0-16,0-4-3 15,0-1-10-15,0-4 4 16,11-4 9-16,5-4 0 15,1-6 10-15,8 0-10 16,6-16 27-16,2-18-27 0,3-10-15 16,-3-2-26-16,-4 4 23 15,-6 9 18-15,-7 13 2 16,-10 10-1-16,-1 6 8 16,-3 4-9-16,2 2-23 15,4 21 23-15,-2 10 34 16,-4 6-3-16,-2 0 3 15,0-2-9-15,0-2-4 16,0-6-16-16,0-5 0 16,0-6 5-16,0-8-9 15,-2-4 7-15,2-6-6 0,0 0 6 16,0 0 2-16,0-8-4 16,2-16-6-16,15-6-71 15,4-7 60-15,8 3 2 16,0 5 9-1,0 0 0-15,-6 12-1 0,-8 9-3 16,1 8 4-16,-3 0-6 16,1 1 6-16,-2 23 3 15,-3 5 10-15,-1 3 4 16,-4 2-4-16,-4 0-1 16,0-1-9-16,0-6 3 15,0-5-3-15,0-10 4 16,-2-4-7-16,2-8 6 0,0 0 3 15,0-22-9 1,4-14-39-16,13-7-37 0,6 2 35 16,-1-2 30-16,1 6 11 15,-1 4 0-15,-4 8 0 16,-5 9 31-16,-2 7 18 16,-2 9-27-16,-2 0-15 15,1 7-7-15,2 18-4 16,-4 10-6-16,-4 5 10 15,-2 2 8-15,3-8-8 16,-1-6-136-16,0-14-87 16,0-10-325-16</inkml:trace>
  <inkml:trace contextRef="#ctx0" brushRef="#br0" timeOffset="104704.04">6645 7235 585 0,'0'0'222'15,"0"0"-137"-15,0 0-47 16,0 0-9-16,0 0-20 16,0 0-8-16,93-8 6 15,-80 8 3-15,-1-8 1 16,-3-4-11-16,-1-8-5 16,-2-4-47-16,-6-5-58 15,0 1-41-15,0 4 10 0,0 4 110 16,-8 6 31-1,2 6 54-15,-3 6 66 16,-1 2-27-16,-3 0-39 16,-2 0-54-16,-3 19 0 0,2 4 9 15,5 7 19-15,-2 5 4 16,1 2-9-16,2 5 10 16,3 1-6-16,3-7 2 15,4-4 1-15,0-10-30 16,6-5-6-16,21-12 6 15,4-5 32-15,9 0 47 16,4-19-41-16,1-13-19 16,-3-9-9-16,-8-3-4 15,-7-2-6-15,-9-1 0 16,-7 5 0-16,-2 4 1 0,-2 10 8 16,-3 8 4-16,-4 9 43 15,0 8-25-15,0 3-31 16,0 0-22-16,0 0 15 15,0 3 7-15,-4 14 13 16,-1 1-7-16,5-2-6 16,0 2-18-16,0-3-9 15,20 3-3-15,7-3 30 16,6 3 0-16,6-1 0 16,-6-2-37-16,-7 2-16 15,-8-5 44-15,-7 2 0 16,-1-4 7-16,-4-1 1 0,0 0 1 15,-1-5 22 1,-1 0-7-16,8-4 8 0,3 0-6 16,10 0 15-16,6-7-7 15,0-14-12-15,0-9-3 16,-6-3-10-16,-7-5-67 16,-7-2-150-16,-9 4-715 15</inkml:trace>
  <inkml:trace contextRef="#ctx0" brushRef="#br0" timeOffset="106344.99">8483 6820 115 0,'0'0'212'0,"0"0"-34"16,0 0-6-16,0 0-15 15,0 0-30-15,0 0-3 16,-2-105-36-16,2 105-60 15,0 5-28-15,0 31-39 16,0 18 39-16,0 11 29 16,0 10-2-16,0-5-12 15,-4-8-2-15,-5-8-6 16,3-13-6-16,-1-15 7 16,4-12-7-16,1-9 0 15,2-5 2-15,0 0 15 16,0-7 12-16,9-19-30 0,15-6-31 15,7 3-10 1,8 9 23-16,1 11 8 0,2 6-12 16,-6 3 22-16,-9 0-1 15,-16 8-2-15,-11 8-32 16,0 3 29-16,-18 5-7 16,-20-2 13-16,-4 0 5 15,-3-5 0-15,1-5-2 16,8-1-2-16,5-5 12 15,11-6 2-15,8 0 17 16,6 0 27-16,3 0-8 16,1-6-2-16,2-3-9 15,0 2-18-15,0 3 3 16,0 4-19-16,0 0 1 0,0 0-7 16,0 0-2-16,0 0-5 15,0 6 0-15,16 6 7 16,4 0 5-16,4-4-5 15,3-6 0-15,4-2-6 16,3 0 1-16,3-4-12 16,2-14 13-16,-1-5 3 15,-1-2-12-15,-3-1-3 16,-3-6 3-16,0-3 1 16,-4 0-26-16,-2 0-1 15,-5 7-4-15,-7 6 26 16,-2 10 1-16,-6 4 16 15,-5 4 3-15,0 4-3 0,0 0-8 16,-2 0-18 0,-16 0 0-16,-3 7 20 0,0 10 6 15,0 1-4-15,3 2 4 16,5 4-4-16,7 8 3 16,4 3 1-16,2 2 23 15,0 2-23-15,19-6-8 16,10-2 4-16,0-9 8 15,2-12-3-15,2-10 0 16,-1 0 12-16,-1-27 9 16,-2-10-15-16,-2-9-7 15,-7-7-10-15,-3 1-10 0,-5-2-5 16,-1 0 0-16,-5 4 19 16,-1 1 5-16,2 10 1 15,-3 6 3-15,1 12 5 16,-1 7-1-16,-2 7 15 15,0 7 0-15,-2 0-22 16,5 0-11-16,-2 21-8 16,1 7 7-16,-2 8 12 15,-2 5 13-15,0 8 1 16,0 1-5-16,0 1-5 16,0 4 6-16,-2-1-2 15,-7-3-4-15,0-5 0 16,2-4-1-16,1-10 0 0,4-9-1 15,2-12 1-15,0-10-3 16,0-1-3-16,17-25 3 16,12-20 0-16,4-8-15 15,-3 4-13-15,-8 9-4 16,-7 15 27-16,-5 10 5 16,-4 9 3-16,-1 6-3 15,-1 0-10-15,0 0-18 16,6 18 18-16,1 13 10 15,2 4 17-15,0 3 20 16,0-4-7-16,1-7-10 16,-1-11-5-16,-3-8-5 15,-6-8-1-15,-2 0 12 0,3 0 19 16,1-2 6-16,3-20-30 16,3-7-16-16,-2-7-57 15,6-3-156-15,-1-4-316 16</inkml:trace>
  <inkml:trace contextRef="#ctx0" brushRef="#br0" timeOffset="107556.43">9806 7032 209 0,'0'0'273'0,"0"0"-200"16,0 0-43-16,0 0-15 15,0 0-12-15,0 0 0 16,-29 22 7-16,26-22 3 16,1 0 4-16,0 0 3 0,2 0 31 15,-6 0 12-15,-2 0-46 16,-3-9-9-16,1-4-6 16,-2-1 6-16,1 2-8 15,-3-2 3-15,1 4 0 16,0 0 1-16,1 3 9 15,-1 6 1-15,0 1-2 16,0 0 7-16,-1 1-7 16,-1 24-11-16,2 7 11 15,-1 5 20-15,5 4-4 0,3-2-8 16,2-3-1-16,4-7-19 16,0-6-9-16,0-10-5 15,0-3 14-15,6-7 12 16,0-3-12-16,5 0 1 15,1-4-3-15,5-18-12 16,3-8-91-16,5-4-27 16,-1-2-40-16,5-1-20 15,0 6 152-15,-4 0 40 16,-3 9 16-16,-9 6 76 16,-5 8 36-16,-2 5-18 15,-6 3-28-15,0 0-82 16,2 25 3-16,0 8 46 0,1 2 19 15,1 6-36 1,2-1 15-16,2-4-20 0,0-4-7 16,1-8-13-16,1-8-5 15,-4-7 8-15,1-9-9 16,-3 0 4-16,5 0 8 16,4-17 18-16,5-17-31 15,2-10-38-15,3-3-40 16,-1 5-8-16,-2 8 66 15,0 7 20-15,-3 10 29 16,-3 3 17-16,-3 8-8 16,-5 6 6-16,2 0-25 15,3 0-17-15,-3 16 30 16,6 11 10-16,-3 4-9 0,1 6 23 16,-1 3-32-16,2-4-9 15,-2-4-9-15,2-10-1 16,-4-8-1-16,-2-8 0 15,-2-6-4-15,1 0 0 16,3 0 0-16,5-25 13 16,1-9-13-16,1-10-47 15,-5-3-13-15,-3-2-43 16,-5 1 41-16,-3 6 41 16,0 9 21-16,0 6 32 15,0 13 48-15,-3 8 31 16,3 4-12-16,-2 2-56 15,2 0-39-15,0 0-4 0,0 10-16 16,0 14 16-16,2 0 3 16,10-2-3-16,5-2-10 15,4-4 1-15,3-2 6 16,3-6-2-16,0-8-39 16,2 0 30-16,0 0-63 15,-3-24-15-15,-1-6-6 16,-5-2-13-16,-3-3 20 15,-5 3 54-15,-5 11 37 16,-1 3 6-16,-4 6 28 16,-2 7 40-16,0 3 24 15,0 2-46-15,0 0-41 0,0 9-2 16,-4 11-4 0,-9 6 57-16,1 2-11 0,4 2 1 15,1 5-8-15,7 0-10 16,0 2-2-16,0-2-24 15,7-5-8-15,15-10-4 16,5-10 4-16,2-10 3 16,2 0 14-16,-4-24-17 15,-5-15-66-15,-4-16-182 16,-7-6-287-16</inkml:trace>
  <inkml:trace contextRef="#ctx0" brushRef="#br0" timeOffset="107837.32">10722 6328 1051 0,'0'0'84'0,"0"0"-82"15,0 0 3-15,0 0 30 16,0 0-14-16,0 0-21 16,-18 209-7-16,29-200 6 15,-7-9 1-15,1 0 36 16,-3-12 4-16,2-17 19 15,1-9-42-15,-5 3-14 16,0 7 0-16,0 8-3 16,0 8-1-16,0 10-24 15,0 2-19-15,-11 7-36 16,-7 27-20-16,0 16 36 0,3 14-20 16,8 6-30-16,7 0-64 15,0-7-239-15</inkml:trace>
  <inkml:trace contextRef="#ctx0" brushRef="#br0" timeOffset="109449.17">10844 6880 358 0,'0'0'182'16,"0"0"-40"-16,0 0-71 15,0 0-8-15,0 0 28 0,0 0-26 16,0-82-29-1,0 82-36-15,0 0-6 0,0 16 6 16,-6 10 1 0,-3 8 29-16,-3 4-4 0,6 3 10 15,4-4-18-15,2 1 0 16,0-7-15-16,0-8-2 16,0-6-1-16,2-12 3 15,2-5-6-15,8 0 6 16,3-16 29-16,5-13 12 15,5-5-35-15,-8 1-9 16,2-3-35-16,-4-2-40 16,-4-2 10-16,-4 4 18 15,-7 4 29-15,0 6 8 0,0 9 10 16,0 9 16-16,-9 6 72 16,-7 2-33-16,-1 0-48 15,-3 17-7-15,-1 11 0 16,4 4 3-16,1 6-2 15,5 2 2-15,9 6 2 16,2 0 6-16,0 2-7 16,4-5-4-16,21-10-4 15,6-11 4-15,2-13-1 16,5-9 14-16,-2 0 14 16,1-27-9-16,-2-5-7 15,-4-6-11-15,-8-4-25 16,-2 1 2-16,-5 2 15 0,-3-1 8 15,-2 3 0-15,0 6 2 16,-2 6 1-16,-3 7-2 16,1 11 5-16,-7 7 7 15,0 0-13-15,0 0-5 16,0 18-45-16,0 11 50 16,0 7 29-16,0 3-13 15,-4 1 0-15,4 0-5 16,0-2-8-16,0 0 2 15,7-6-2-15,6-6-3 16,-2-10 0-16,1-5-1 16,-4-11-1-16,7 0 2 15,1-4 31-15,5-22-4 16,0-7-15-16,2-3-9 0,-1-2-3 16,-1 0 0-16,-6 0-1 15,1 1-8-15,-5 0 7 16,0 3 4-16,-4 6 1 15,0 6 2-15,-3 9 26 16,-4 6 1-16,0 5-1 16,0 2-31-16,0 0-25 15,0 9 11-15,-4 12 14 16,-6 0 9-16,3 0-7 16,5-3 0-16,2-4-4 15,0-5-3-15,0-4-10 16,16-5 15-16,8 0 14 15,-3 0-5-15,-8-2-9 16,-6-6 3-16,-5 4 3 16,-2 0-6-16,0-1 5 0,0 2-13 15,0-4 17-15,0 4-5 16,0-3-3-16,0 3 1 16,0 3 1-16,0-1-3 15,0 1-1-15,0 0 1 16,0 0 1-16,0 0 0 15,0 0 0-15,0 0 0 16,0 0 0-16,0 0-1 16,0 0 0-16,0 0-7 15,0 0 3-15,0 0 0 0,0 0-3 16,0 0 2-16,0 0 2 16,0 0-2-16,0 0 5 15,0 0-1-15,0 0 1 16,0 0 0-16,0 0-7 15,0 0-13-15,-2 12 13 16,-5 12 7-16,0 6 6 16,5 4-6-16,2 2-2 15,0-2 2-15,0-6-3 16,16-8-1-16,6-5 4 16,2-12 0-16,3-3 13 15,2 0-9-15,0-20 23 16,-4-9-18-16,-5-6 0 0,-5 0-6 15,-4-2 0 1,-1 3-6-16,-4-2-7 0,-2 0 9 16,-1 4 0-16,-1 4 0 15,-2 7 2-15,0 9 9 16,0 9-9-16,0 3-1 16,0 0-13-16,0 0-16 15,0 1-5-15,0 20 27 16,-11 2 7-16,5 5 5 15,3 0-5-15,3-3 5 16,0-1-5-16,3-6-9 16,12-6-21-16,1-4-3 15,1-6 14-15,-1 1-4 16,-3-3 7-16,-1 0 10 0,-8 5-1 16,0 1 1-16,1 2 2 15,3 2 4-15,4 4 15 16,3-2 9-16,1 2-18 15,-1-2-1-15,1-4 5 16,-5 0-3-16,-2-4 18 16,3-4 1-16,-2 0 13 15,4-4-7-15,-1-16-16 16,0-6-16-16,-5 0-31 16,-8 1-110-16,0-2-187 15</inkml:trace>
  <inkml:trace contextRef="#ctx0" brushRef="#br0" timeOffset="110304.7">12768 6675 254 0,'0'0'209'15,"0"0"-64"-15,0 0-49 16,0 0-46-16,0 0 28 16,0 0-29-16,3-34-27 15,-1 42-22-15,-2 27 4 16,0 9 55-16,0 10 4 15,0 4-9-15,0-3-18 16,0-4-12-16,-5-11-17 16,5-12-3-16,0-14 5 15,0-10-9-15,0-4 0 16,20-8 11-16,7-22 30 0,2-11-33 16,0-3-8-16,0-4-19 15,-4 1 8-15,-1-1 7 16,-6 3-28-16,-5 6 10 15,-6 10 22-15,-7 15 0 16,0 8-7-16,0 6 7 16,0 0-1-16,0 0-12 15,0 17-14-15,-7 10 27 16,-4 4 5-16,4-4 0 16,7 5-3-16,0 1 2 15,11 3 5-15,14 0 29 0,-1-2 17 16,-8-8-29-1,-9-5-16-15,-7-2-8 0,0-5 6 16,-16-6 7 0,-11-3-4-16,-4-5 4 0,0-5-15 15,-1-24-37-15,9-9-153 16,2-14-177-16</inkml:trace>
  <inkml:trace contextRef="#ctx0" brushRef="#br0" timeOffset="110547.72">13033 6282 643 0,'0'0'191'0,"0"0"-157"0,0 0-30 16,0 0-4-16,0 0 20 16,0 0-3-16,20 90-17 15,-17-88 2-15,1-2-1 16,0-4 111-16,4-16-11 15,0-4-68-15,-3 5-33 16,-3 4-1-16,-2 7-57 16,0 8-13-16,0 0-127 15,0 16-84-15,-7 8 8 16</inkml:trace>
  <inkml:trace contextRef="#ctx0" brushRef="#br0" timeOffset="112150.4">13816 6854 293 0,'0'0'356'0,"0"0"-256"16,0 0-38-16,0 0 35 15,0 0 21-15,0 0-75 16,37-90-15-16,-23 50 7 16,-7-7-18-16,-3-6 1 15,-2-5-13-15,-2 5 5 0,2-1-3 16,3 2-3-1,2 5-2-15,0 7-2 0,-3 8 3 16,0 12-2-16,-4 8 8 16,0 6-6-16,0 5-3 15,0 1-50-15,0 0-21 16,-4 1 71-16,-14 19 18 16,-4 8-13-16,2 8 2 15,-1 11-2-15,6 13 10 16,1 16 13-16,6 6-2 15,5 1-22-15,3-8 17 16,0-8-12-16,11-16 0 16,12-10-9-16,2-13 3 15,4-10 2-15,2-13 11 0,2-5 3 16,3-2 3-16,2-22 1 16,-2-10-15-16,-5-3-8 15,-4-5-17-15,-6-2-11 16,2 0 4-16,-5-2-6 15,2 5 24-15,-2 9 6 16,-3 6 1-16,-1 9-1 16,-1 8-6-16,-4 5-8 15,0 4-3-15,0 0-5 16,-3 4 16-16,6 17 6 16,-4 8 0-16,-1-1 10 15,-1 0 14-15,2-1-15 16,-4-8 8-16,-2 0-9 0,0-7-7 15,1-8 1-15,-1-3 0 16,-2-1 3-16,0 0 2 16,0 0 6-16,2-1 7 15,-2-22-12-15,0-7-8 16,0-3-38-16,0-6-11 16,-2 0-18-16,-7 6 34 15,-3 5 22-15,2 8 4 16,3 8 7-16,1 8 5 15,-6 4 10-15,-1 0-15 16,-7 28 0-16,-5 15-1 16,3 16 3-16,2 3 0 15,5 3-1-15,3-7 1 16,6-5-2-16,6-10 4 0,0-13-4 16,0-13-9-16,0-12 8 15,0-5-8-15,6-5 7 16,10-28-4-16,4-9-27 15,2-8-5-15,3 1 2 16,-3 3 27-16,0 7 9 16,-4 7 5-16,-3 9-5 15,-3 8 21-15,-3 8 25 16,-3 7-8-16,4 0-32 16,-2 26 7-16,5 13 29 15,1 7 11-15,3 1-26 0,2 0-12 16,3-9 1-1,-4-10-4-15,0-10-2 0,-7-8-4 16,-5-8 0-16,1-2-1 16,4-6 17-16,0-20 2 15,5-13-11-15,1-6-8 16,2-12-5-16,-1-9-21 16,1-6 5-16,2-3-7 15,1 5 22-15,-2 15 1 16,-4 15 13-16,-8 19 36 15,-6 13-5-15,-2 8-24 16,0 0-20-16,-4 12-25 0,-18 22 25 16,-4 12 12-1,-3 5-7-15,4-1-4 0,5-3 6 16,9-8-7-16,11-6-1 16,0-8-2-16,13-9-34 15,22-8-21-15,6-8 46 16,1 0-49-16,-6 0-33 15,-12 0 13-15,-8 0 44 16,-9 0 23-16,-3 3 6 16,-2 10-4-16,0 10 12 15,-2 9 28-15,3 1 41 16,-1 6-15-16,2-3-7 16,4-5-10-16,0-8-2 15,5-9-28-15,7-10-1 16,5-4 24-16,6 0 20 15,1-23-29-15,3-9-17 16,-4-2-4-16,0-3-52 0,1-1-125 16,-8-6-134-16</inkml:trace>
  <inkml:trace contextRef="#ctx0" brushRef="#br0" timeOffset="112736.13">15232 6523 48 0,'0'0'546'0,"0"0"-440"15,0 0-34-15,0 0 15 16,0 0-26-16,0 0-11 16,-92-6-31-16,76 6-6 15,-1 10 4-15,-6 18-16 16,1 12 15-16,7 6 5 0,1 4 7 16,7-6-16-16,7-9-12 15,0-12-2-15,21-9 1 16,2-14-4-16,2 0 5 15,-5-14 21-15,-4-18-21 16,-5-8-11-16,-4-2 6 16,-3-1 4-16,-4 4 1 15,4 5 18-15,-1 10-13 16,-1 8 42-16,3 8 24 16,-3 6-20-16,3 2-13 15,-1 0-38-15,7 14-9 16,3 20 9-16,1 16 10 15,1 12 9-15,-3 10-8 0,-4 8-4 16,-4 2 4-16,-5 11-3 16,0-1-5-16,0 3 8 15,-14-5-10-15,-1-13 3 16,-6-8 0-16,4-14-4 16,-3-13 1-16,-1-14 1 15,6-11 2-15,-1-4 6 16,3-12 5-16,-3-1 9 15,-1 0 13-15,-4-26-6 16,1-17-13-16,5-18 0 16,5-14-9-16,10-12 2 15,0-8-1-15,5 3-9 0,22 8 3 16,5 9-4-16,1 16-2 16,-2 9-27-16,-4 14-32 15,-3 6-11-15,-2 11-46 16,-4 7-194-16,0 1-335 15</inkml:trace>
  <inkml:trace contextRef="#ctx0" brushRef="#br0" timeOffset="113927.63">15383 6691 605 0,'0'0'277'15,"0"0"-98"-15,0 0-51 16,0 0-106-16,0 0-19 0,0 0 7 15,27-12 4 1,-14 8-6-16,-2 2 1 0,-4-1-2 16,4-5-1-16,0-4 5 15,1-2-4-15,0-9 1 16,-3-3-2-16,1-2-3 16,-6 0-3-16,-2 2-27 15,-2 2 4-15,0 5-6 16,0 4 29-16,0 5-5 15,-8 5-5-15,-4 3-2 16,-5 2 11-16,-2 0 1 16,0 12-4-16,-2 15 4 15,3 11 2-15,5 12 7 16,5 8 3-16,5 4 4 0,3-6-15 16,0-7 7-16,16-7 4 15,6-10-12-15,5-10 4 16,2-10-2-16,-3-12 0 15,8 0 20-15,0-32 1 16,-1-14-9-16,2-12-9 16,-6-11-5-16,-2-5-8 15,-7 0-18-15,-4 2 18 16,-3 6 4-16,-6 1 4 16,0 6 5-16,-5 8 2 15,-2 9-1-15,2 10 9 16,-2 10-1-16,0 10 4 15,2 6-6-15,-2 4-12 0,0 2-3 16,0 0-18-16,0 3 7 16,0 24 14-16,0 6 2 15,-6 10-2-15,1 4 7 16,0 6-1-16,-1 7-3 16,-1 7 10-16,3 3-9 15,0 0 0-15,4-4-4 16,0-11 1-16,0-14-1 15,2-10 0-15,8-16-1 16,4-11-1-16,-1-4 4 16,3 0 7-16,2-22-9 15,2-11-9-15,-3-11-22 0,-1-1-4 16,-3 7 10-16,-1 10 24 16,-3 11 1-16,-5 10 13 15,2 7-13-15,0 0-7 16,2 2-18-16,1 24 25 15,5 4 2-15,-3 0 6 16,2-2-8-16,1-9 6 16,-1-10-6-16,3-9 0 15,3 0 4-15,4-6 44 16,3-20-22-16,1-9-13 16,0-4-3-16,-2-1-10 15,-6 6 6-15,-7 6-6 16,-5 12 0-16,-3 8 11 0,-4 6-6 15,0 2-5-15,0 0-9 16,0 17-21-16,0 22 30 16,0 14 9-16,0 8 3 15,0 9-4-15,0 9-1 16,0 5-3-16,0 6 3 16,0 7 0-16,0 1-5 15,-2-8 2-15,-9-9 2 16,-5-14-6-16,3-13 3 15,-3-13 0-15,3-16 8 16,1-7-1-16,4-12-1 16,3-6-8-16,-1 0 20 15,-6-1 25-15,-3-26-1 16,-8-13-33-16,-1-14-3 0,9-10-7 16,5-10 4-16,10-8-4 15,0-2-2-15,14-1 1 16,13 7-1-16,6 8 0 15,0 7-6-15,-1 10-7 16,-3 9-3-16,-5 9-13 16,-6 7-9-16,-9 12-18 15,-7 6-47-15,-2 8-164 16,0 2-548-16</inkml:trace>
  <inkml:trace contextRef="#ctx0" brushRef="#br0" timeOffset="114676.74">16976 6316 262 0,'0'0'205'16,"0"0"-65"-16,0 0-47 0,0 0 4 16,0 0-11-16,0 0-24 15,-29-78-38-15,6 78-5 16,-6 0-13-16,0 11 5 16,2 10-1-16,2 4 3 15,5 4 3-15,9 1-9 16,11 2-7-16,0 0-8 15,23 0-5-15,21-1 13 16,14-5 13-16,4-1 12 16,-8-4-23-16,-19-5 5 15,-20-2-11-15,-12-5 4 16,-3 3-26-16,-7 5 26 0,-22-2 5 16,-11 2 40-16,-4-5 1 15,-1-2-19-15,7-6-17 16,9-1 6-16,9-3 7 15,11 0 0-15,7 0-2 16,2-7 3-16,0-9-24 16,0 0-37-16,15 0-51 15,16-4-82-15,4 0-128 16,2-6-391-16</inkml:trace>
  <inkml:trace contextRef="#ctx0" brushRef="#br0" timeOffset="114993.65">17342 6082 610 0,'0'0'205'16,"0"0"-23"-16,0 0-71 16,0 0-65-16,0 0-18 15,0 0-11-15,10-57-11 16,-4 68-6-16,1 19 18 15,-3 10 35-15,-2 10-16 16,0 8-5-16,-2 3-15 16,0 6-6-16,0 0-9 15,0-2 1-15,0-8-1 16,0-10 2-16,-4-12-3 16,2-17 3-16,0-8-4 0,2-8-50 15,0-2-33-15,0 0-24 16,0-2 11-16,-3-24-98 15,1-8-478-15</inkml:trace>
  <inkml:trace contextRef="#ctx0" brushRef="#br0" timeOffset="115197.66">17173 6403 566 0,'0'0'313'16,"0"0"-140"-16,0 0-19 0,0 0-94 15,0 0-34-15,0 0-6 16,223-70-4-16,-167 59-7 16,-12 5-3-16,-11-1-1 15,-10 2-5-15,-5 5-12 16,-7 0-74-16,-5 0-202 16,2 0-245-16</inkml:trace>
  <inkml:trace contextRef="#ctx0" brushRef="#br0" timeOffset="116124.66">17809 6421 236 0,'0'0'305'16,"0"0"-234"-16,0 0-21 0,0 0-25 16,0 0-1-16,0 0 26 15,29 21-31-15,-27-21-17 16,-2 0 33-16,0 0 28 15,0 0 3-15,0 0 4 16,0 0 11-16,0-14-49 16,0-7-27-16,0-4 9 15,-2 1 2-15,-8 0-8 16,1 4-8-16,-1 6 3 16,-2 9 10-16,-1 2-8 15,-3 3 0-15,1 0-5 16,-6 17 0-16,1 8-7 15,0 6 7-15,0 4 0 0,3 7 4 16,3 1-2-16,3-1-1 16,7-8-1-16,2-12 0 15,2-10-2-15,0-10-14 16,0-2-19-16,8-16 35 16,19-22 30-16,4-8-30 15,-4 2 5-15,-5 7-3 16,-4 13 4-16,-7 9-4 15,-2 6 3-15,-4 6 9 16,3 3-2-16,3 0-9 16,7 19-3-16,5 15 9 15,2 7 15-15,0 0-8 0,0-2-6 16,0-12-3-16,0-8 2 16,-3-14-8-16,0-5 3 15,2-1 17-15,-1-27-21 16,0-13 0-16,-6-5-87 15,-3-3-48-15,-6-4-37 16,-1 0 49-16,-5-5 106 16,2 0 17-16,4 0 106 15,0 9 62-15,-1 15 0 16,1 13-75-16,-2 14-25 16,-4 7-28-16,0 0-23 15,-2 0-17-15,0 12-14 16,0 17 7-16,0 18 5 0,0 2 2 15,0 2 1 1,0 2-1-16,0-6 0 0,-4-2 0 16,-4-8 10-16,6-9-10 15,0-10 5-15,2-9-10 16,0-7 8-16,0-2-3 16,0 0 2-16,12-7 1 15,12-12 8-15,9-5-6 16,3-1-3-16,-2 7 3 15,-3 4-10-15,-6 10 4 16,-10 4 0-16,-9 0-2 16,-6 0-5-16,0 22-20 15,-13 13 11-15,-14 0 17 0,-8 4 10 16,-1-5-6-16,3-8 0 16,4-6 4-16,13-10-7 15,5-10-1-15,4 0-60 16,7-25 37-16,0-8-147 15,5-8-153-15,22 1-234 16</inkml:trace>
  <inkml:trace contextRef="#ctx0" brushRef="#br0" timeOffset="116438.6">18577 6157 377 0,'0'0'283'0,"0"0"-120"15,0 0-41-15,0 0-33 0,0 0-29 16,0 0 20-16,-2-121-37 16,2 106-1-16,-2 8 1 15,2 4-12-15,0 3 7 16,0 0-26-16,0 0-12 16,0 5-35-16,0 25 27 15,6 11 8-15,1 14 10 16,-7 3-2-16,0 3 8 15,0-2-8-15,-9-2 2 16,-1-6-6-16,-2-8 0 16,5-9-3-16,3-14-2 15,2-11-28-15,2-9-44 0,0 0-87 16,4-19-59-16,17-20-238 16</inkml:trace>
  <inkml:trace contextRef="#ctx0" brushRef="#br0" timeOffset="116814.31">18711 6314 500 0,'0'0'388'0,"0"0"-262"16,0 0-68-16,0 0-14 15,0 0-9-15,0 0-2 16,72 5-15-16,-57-5-10 16,1 0 0-16,-1 0 5 15,-1 0-2-15,-3-7 5 16,-3-10 7-16,4-3-11 0,-3-3-12 15,-3-3-3-15,-4 3-25 16,-2-2-7-16,0 6-15 16,0 5 33-16,-11 2-11 15,-11 9-3-15,-1 3 30 16,-5 0-2-16,-6 18 6 16,5 12-1-16,1 2 6 15,5 4 20-15,9 0 10 16,12 2-22-16,2 2 29 15,12-4-10-15,32-5 3 16,10-9 3-16,8-12-14 16,-4-10 1-16,-6 0-18 15,-8-24-6-15,-15-8-4 16,-14-3-44-16,-7 1-53 0,-8 0-217 16</inkml:trace>
  <inkml:trace contextRef="#ctx0" brushRef="#br0" timeOffset="118457.13">20149 5988 147 0,'0'0'233'0,"0"0"-79"16,0 0 28-16,0 0-46 16,0 0-48-16,0 0-34 0,0-13-33 15,0 13-17-15,0 0-4 16,0 13 0-16,0 10 9 16,0 4 29-16,0 2-23 15,0 1 7-15,2-2-9 16,3-5-4-16,-3-7-7 15,0-6 8-15,-2-6-8 16,2-4 2-16,-2 0 6 16,0 0 20-16,0-21-30 15,0-11-57-15,-2-1 28 16,-7-4-8-16,1 6 5 16,-2 4 20-16,1 8 8 15,3 4 4-15,2 10 15 0,0 2 18 16,2 3-9-1,-6 0-24-15,-3 8-5 0,-7 12 5 16,-5 8 13-16,4 4-1 16,0 7 8-16,2 4 13 15,1 6-13-15,3 6-10 16,1-2 1-16,4 1-3 16,3-9-6-16,3-15-2 15,2-13-3-15,0-10-5 16,0-7-5-16,11-8 13 15,7-20 18-15,4-8-18 16,0-3-68-16,3 2 21 16,-2 0-12-16,-2 4 29 15,0 10 30-15,-5 5 0 0,-3 6 0 16,-5 7 16-16,-2 3 31 16,-4 2-16-16,-2 0-28 15,4 0-3-15,-2 21 0 16,3 11 15-16,-1 7-4 15,0-4 12-15,0-3-10 16,2-6 2-16,0-10-5 16,1-7-7-16,-3-6-2 15,3-3-1-15,0 0 6 16,6-7 13-16,3-18-5 16,3-3-14-16,4-7-1 15,2 2-26-15,2 1 20 16,-4 4 7-16,0 5 0 0,-5 9 1 15,-7 9-4 1,-7 5-3-16,0 0-12 0,0 22-15 16,-2 10 33-16,0 6 18 15,-2 2 4-15,2-2-9 16,0-3-2-16,3-8-5 16,-1-8 4-16,0-7-6 15,0-6-2-15,2-6 4 16,0 0 8-16,3-20 16 15,4-11-30-15,7-5-54 16,1-2-8-16,-2 4-9 16,1 1 7-16,-1 7 56 0,-4 11 8 15,-3 5 6 1,-4 6 53-16,3 4-18 0,3 0-27 16,1 6 12-16,5 12 16 15,3 6-5-15,-4 4 3 16,4 4-14-16,-5 2-3 15,-1 0-6-15,-1-4 3 16,-5-6-11-16,0-7 3 16,-6-10-11-16,0-7 3 15,1 0 3-15,3-3 3 16,3-24-2-16,3-9-8 16,1-5-67-16,-3-4-171 15,5 3-231-15</inkml:trace>
  <inkml:trace contextRef="#ctx0" brushRef="#br0" timeOffset="119079.11">21192 6217 272 0,'0'0'275'0,"0"0"-79"0,0 0-97 16,0 0-32-16,0 0-45 15,0 0 5-15,0 41 13 16,0-41 28-16,-7 0 17 15,-6-9-1-15,-3-11-77 16,-6-3 2-16,-3-1-9 16,1-1-11-16,-2 6-6 15,1-1 17-15,2 6 0 0,4 2 2 16,3 6 8-16,5 6 1 16,1 0-3-16,2 0-8 15,-1 22 2-15,0 10-2 16,2 4 0-16,5 2 5 15,2-3-1-15,0-4-4 16,6-7 0-16,21-8 3 16,4-3 7-16,1-12 6 15,-1-1-4-15,0-6 1 16,-2-26-5-16,-2-8-8 16,-2-6-27-16,-7-5-19 15,-7 2-11-15,-5-4 14 16,-6 2 19-16,0 0 24 0,0 3 2 15,0 2 11-15,0 8 13 16,-4 8 10-16,-1 12 1 16,3 10 14-16,2 6-16 15,0 2-17-15,0 0-18 16,0 0 0-16,0 2-15 16,-4 22 9-16,2 13 6 15,-3 9 16-15,2 9-2 16,3 8 7-16,0 5 1 15,0 4-17-15,19-1 10 16,3-10 2-16,5-11-13 16,4-11-1-16,5-15-1 0,-1-15-1 15,1-9 11 1,-3-7-12-16,-4-30-9 0,-6-5-52 16,-13-8-162-16,-10-6-414 15</inkml:trace>
  <inkml:trace contextRef="#ctx0" brushRef="#br0" timeOffset="121089.49">22353 6090 334 0,'0'0'179'16,"0"0"-167"-16,0 0-9 16,0 0 2-16,0 0 3 15,0 0 66-15,0 0-65 16,20-73-2-16,-11 37-7 15,1-4 9-15,-4-1 44 16,-1-5-7-16,-3 8-9 0,-2 3-20 16,0 9 9-16,0 9 10 15,0 5 11-15,0 8 22 16,0 4-38-16,0 0-31 16,0 0 0-16,0 16-13 15,-9 16 13-15,-3 19 15 16,4 11 13-16,1 6-14 15,5 2 17-15,2-1-6 16,0-7-8-16,11-11-11 16,11-8-6-16,1-19 0 15,-4-12 7-15,2-12-4 16,-3 0 25-16,-1-30-2 0,1-14-12 16,-5-8-10-16,1-5-4 15,-3-3-3-15,0-4-18 16,-1-4-4-16,-4-2-5 15,3 3 12-15,-5 9 4 16,0 14 12-16,2 17 4 16,-6 13 3-16,2 9 22 15,-2 5-8-15,0 0-19 16,0 10-21-16,0 24 21 16,0 15 12-16,0 9 6 15,0 8-5-15,-2 4-6 16,2 6 8-16,-3 3 9 15,3-3-6-15,-3-8 4 0,1-10-11 16,0-17 1-16,2-18-7 16,0-11-3-16,0-8 1 15,0-4 2-15,0 0 8 16,0-10-5-16,4-17-8 16,12-14-42-16,3-1 5 15,0 0 1-15,-1 6-27 16,-1 8 29-16,0 9 26 15,-2 14-1-15,1 3-11 16,-5 2 10-16,2 0 10 16,-2 16 2-16,-2 10 26 15,-2 6 20-15,-2 3 12 0,-1 2-19 16,0-2-20-16,3-1-9 16,0-10-12-16,-3-8 10 15,1-7-8-15,-1-4-1 16,0-5 1-16,7 0 1 15,3-18 16-15,3-11-19 16,4-9-26-16,3-2-43 16,1-4-11-16,0 0 5 15,-4 4-1-15,0 2 14 16,-3 5 35-16,-5 5 27 16,-4 9 0-16,-2 1 20 15,0 3 20-15,-5 5 12 16,-2 2 7-16,0 1-1 0,0 2-28 15,0 3-7-15,0 2-5 16,-9 0-16-16,-3 0-2 16,2 0-1-16,-2 8-6 15,1 10 7-15,-2 8 0 16,1 4-9-16,4 7 6 16,3 3 3-16,5-1 11 15,0 0-2-15,0-3-1 16,13-7-8-16,10-4 0 15,4-9 10-15,-3-8-10 16,-2-8 9-16,-4 0-6 16,3-17 16-16,-2-15-6 0,-1-6-7 15,-5-8 0 1,-1 2-6-16,-6 0 0 16,-1-2 4-16,-3 6-1 0,0 4 1 15,0 6 4-15,3 11 21 16,-2 10 18-16,-3 3 3 15,0 6-35-15,0 0-15 16,0 0-8-16,0 6 3 16,0 12 5-16,0 0 3 15,0 1-3-15,0-2 0 16,0 1-2-16,4-4-25 16,5 0 4-16,1-2-7 15,7 1-2-15,0-1 5 0,3-1-12 16,1 1-3-1,-2 0 16-15,-3 3 26 0,-5-3-4 16,1 2 2-16,-6 2 1 16,-2 0-3-16,3 0 4 15,-1-4 6-15,2-2 0 16,0-4 5-16,3-2-2 16,5-4 1-16,2 0 3 15,4 0 9-15,3-20-14 16,0-3 2-16,-1-4-4 15,0-4-2-15,-4-1 1 16,1-2-5-16,-4 1 0 0,-3 0 0 16,-5 3 3-1,-5 8-4-15,-2 5 1 0,-2 6-6 16,0 5 6-16,0 2-17 16,0 4 8-16,-4 0 7 15,-7 0 2-15,-1 0-2 16,-1 21-5-16,5 13 7 15,8 4 21-15,0 6-2 16,13 2-2-16,26-2-1 16,9-8 1-16,3-10-5 15,-5-12 21-15,-8-14-32 16,-9 0 9-16,-8-23-10 16,-15-12-36-16,-6-5-101 15,-22-2-96-15,-27 2-362 16</inkml:trace>
  <inkml:trace contextRef="#ctx0" brushRef="#br0" timeOffset="121333.35">22326 6133 24 0,'0'0'577'0,"0"0"-480"16,0 0-6-16,0 0-4 15,0 0-12-15,0 0-34 16,261-201-31-16,-221 169-10 0,-3 9-72 16,-8 3-78-16,-8 5-223 15</inkml:trace>
  <inkml:trace contextRef="#ctx0" brushRef="#br0" timeOffset="122926.73">23807 6154 187 0,'0'0'295'16,"0"0"-84"-16,0 0-53 15,0 0-29-15,0 0-24 16,0 0-43-16,140-188-23 16,-117 147-22-16,-10 2-12 15,-2 0-4-15,-6-1 5 16,-5 0-6-16,0 2 8 0,0 4-8 15,0 5 0-15,0 9 4 16,0 8 2-16,0 9 0 16,0 3 1-16,0 0-7 15,0 0-3-15,0 0-27 16,0 15-19-16,0 17 30 16,0 14 19-16,0 12 3 15,0 14 38-15,0 6-15 16,-2 7-1-16,-1 6 17 15,1 7-12-15,2 3-18 16,0 3 9-16,0 8-10 16,2-4 2-16,12-8 4 0,1-14-11 15,1-28-6 1,1-24-3-16,3-22-3 16,9-12 6-16,7-17 38 15,5-33 9-15,-1-22-31 0,-11-11-13 16,-12-3 1-16,-10 4-4 15,-7 4-14-15,0 4-8 16,-18 2 17-16,-11 5-8 16,0 11 12-16,2 14 1 15,2 11 0-15,8 12-7 16,3 6 7-16,6 4 8 16,5 1-7-16,3-2-1 15,0-4-4-15,9-7-39 16,14-3 16-16,1-2 16 15,-1 0 11-15,-6 2 1 0,-3 4 3 16,-3 6 0-16,-2 6-2 16,-2 4 3-16,-7 2 2 15,0 2-7 1,0 0-2-16,0 2-15 0,0 22-9 16,0 8 26-16,0 8 1 15,6 2 8-15,3 1-1 16,2-8-7-16,1-6 1 15,-2-12-2-15,-1-8-2 16,-1-9-3-16,-2 0 5 16,0-20 8-16,3-16 0 15,-4-11-8-15,0-2-3 0,-3-2 0 16,-2-5-3-16,0 1 5 16,0 2 0-16,-4 7 1 15,-6 16 7-15,3 11 15 16,3 14 2-16,0 5-5 15,-3 0-19-15,-7 20-20 16,-1 16 20-16,1 10 0 16,4 2 3-16,7-4-3 15,3-6 0-15,0-8 0 16,16-6-3-16,2-10 3 16,-1-6 0-16,1-8 1 15,-2 0 1-15,2-5 13 16,0-24-15-16,1-3-7 0,-3-6-12 15,-1-2-3-15,-5 2-1 16,-6 2 19-16,-1 4 2 16,-3 8 2-16,0 7 3 15,0 12 9-15,0 3 3 16,0 2-15-16,0 0-9 16,0 0-4-16,0 7-12 15,0 13 25-15,0 6 6 16,0 1-4-16,0-1 1 15,0 2 1-15,0-5-4 16,0-2-29-16,6-5-17 16,10-6-43-16,-3-6 27 15,-1-4 56-15,-4 2 6 0,-1 3 0 16,-1 2 2-16,4 6 32 16,1 4 11-16,-3 1-7 15,4 2 2-15,-1 0 4 16,2-4-13-16,-1-3-10 15,-4-3-17-15,3-6 4 16,5-4-3-16,9 0 1 16,8-6-4-16,9-19-2 15,14-3-114-15,0-5-141 16,6-1-456-16</inkml:trace>
  <inkml:trace contextRef="#ctx0" brushRef="#br0" timeOffset="123299.08">25191 5851 686 0,'0'0'131'0,"0"0"-86"16,0 0 20-16,0 0 13 16,0 0-47-16,0 0-23 15,-14 0 25-15,14 0-17 16,0 0-11-16,6-9 0 15,-2-2 2-15,0-1-2 16,1-2 2-16,-1 2 14 16,-2-2 11-16,-2 5 6 15,0-3-5-15,0 4-20 0,0 5 7 16,0 1 4-16,0 2 0 16,0 0-2-16,0 0-5 15,0 0 1-15,0 0 1 16,0 0-3-16,0 0-9 15,0 0-2-15,0 0-5 16,0 0-2-16,0 0-5 16,0 0-44-16,0 0-108 15,-13 0-28-15,-9 4-93 16</inkml:trace>
  <inkml:trace contextRef="#ctx0" brushRef="#br0" timeOffset="123758.93">24689 5951 519 0,'0'0'210'0,"0"0"-137"15,0 0-25-15,0 0 41 16,0 0 39-16,0 0-107 15,68-31-11-15,-46 11-5 16,0 1 41-16,-2-3 12 16,-2-4-22-16,-2 0-14 0,-5 0-9 15,-5 3-13-15,-4 3-1 16,-2 3-7 0,0 3 8-16,0 6 0 15,0 4-25-15,0 1 18 0,0 3 2 16,-8 0-12-16,-7 0 11 15,-4 3 2-15,6 11-3 16,4 8 3-16,4 5-3 16,5 11 6-16,0 3 1 15,16 3 33-15,14 0-5 16,5-3 1-16,7-12 1 16,1-10-4-16,-3-13-7 15,0-6-2-15,0-11-10 16,-2-24 12-16,-3-12-19 15,1-3-21-15,-5-2-62 0,-2 2-164 16,-6 1-236-16</inkml:trace>
  <inkml:trace contextRef="#ctx0" brushRef="#br0" timeOffset="124944.65">25717 5782 678 0,'0'0'217'15,"0"0"-121"-15,0 0-27 16,0 0-8-16,0 0-39 16,0 0-16-16,9-9-2 15,-2-1 28-15,0-10-23 16,-1-6-2-16,3-6 4 16,-4-7-3-16,2-4-5 15,-5-3 0-15,-2 2-2 16,0 3 5-16,0 10 8 0,0 8 7 15,0 11-8 1,0 6-1-16,0 4 4 0,0 2-16 16,0 0-11-16,0 0 1 15,-2 11-14-15,-7 16 23 16,-3 9 2-16,-1 12 9 16,1 8 5-16,6 7 6 15,2-3-1-15,4-4-10 16,0-10-2-16,8-12-3 15,13-12-3-15,-3-10 0 16,1-10-1-16,6-2 10 16,4-8 5-16,4-22-8 0,-1-7-8 15,-6-10-13 1,-3-2 13-16,-8-6 0 16,-1-6-9-16,-5-1 3 0,-3 2 6 15,-4 7 0-15,-2 16 1 16,0 14 4-16,0 14-5 15,0 9 10-15,0 0-10 16,0 6-28-16,0 23 28 16,0 10 2-16,0 9 2 15,0 4 0-15,-2 5 0 16,2 1 2-16,0 0 2 16,0-2-4-16,0-8 0 15,0-8-1-15,0-12-2 0,0-12 1 16,0-10-1-1,0-6-1-15,0 0 0 0,12-6 6 16,3-20-6-16,5-6-2 16,0-6-12-16,0-3-2 15,1 6-2-15,-4 7 12 16,-3 7 5-16,-3 9 1 16,-3 6-4-16,0 6-9 15,-4 0 7-15,0 0 1 16,3 23 5-16,-3 5 7 15,-2 4 11-15,2 4-3 16,0-7-9-16,0 0-1 16,2-9-1-16,1-8-2 15,-1-6 0-15,4-3-2 0,1-3 2 16,7 0 10 0,6-17-2-16,3-11-10 0,4-6-1 15,-4-3-31-15,-3-2-8 16,-1 1 11-16,-8-1-13 15,-1 5 40-15,-3 3-5 16,-7 4 3-16,-2 8 4 16,-2 8 0-16,0 7-11 15,0 4-8-15,-6 0-5 16,-15 6 24-16,-2 14 3 16,-2 4-2-16,4 4 1 15,4 6 14-15,8 7 18 16,4 2-9-16,5 6 6 15,0-3-5-15,21-5-3 0,3-10-9 16,5-9-9-16,-1-10-4 16,-3-10 1-16,4-2 12 15,-4-12-14-15,-3-17-43 16,-6-8-60-16,-9-3-80 16,-7 1-225-16</inkml:trace>
  <inkml:trace contextRef="#ctx0" brushRef="#br0" timeOffset="125141.53">25742 5554 634 0,'0'0'216'16,"0"0"-58"-16,0 0-28 15,0 0-122-15,0 0 7 16,0 0 3-16,303-120-18 15,-263 100-36-15,-11 8-43 16,-13 5-142-16,-10 0-241 16</inkml:trace>
  <inkml:trace contextRef="#ctx0" brushRef="#br0" timeOffset="126848.78">27025 5573 298 0,'0'0'351'0,"0"0"-193"15,0 0-15-15,0 0-51 16,0 0-20-16,0 0-19 16,52-51-9-16,-45 51-40 15,-1 10-1-15,1 17 21 16,-2 6-17-16,-3 6 3 16,0 1 9-16,-2 0-11 15,2-6-5-15,-2-9-1 16,0-6 9-16,0-9-5 15,0-4-6-15,0-6-2 16,0 0 2-16,0 0 15 16,9-12-2-16,7-18-13 0,7-11-23 15,2-1 7 1,0 1 16-16,0 5 0 0,-7 7-1 16,-3 12 4-16,-6 5-6 15,-4 9 3-15,-3 3 0 16,3 0-6-16,1 8 0 15,0 16 6-15,1 5 1 16,-4 2 9-16,-1 3-5 16,-2-3 2-16,0-8-2 15,0-4-2-15,0-10 0 16,0-4 2-16,2-5-5 16,-2 0 8-16,7 0 2 15,2-22 3-15,4-8-13 0,9-2-2 16,1-5-19-1,6 3 3-15,2 3 11 0,0 4 5 16,-4 7 2-16,-7 11 0 16,0 7-4-16,-6 2-9 15,-4 3 5-15,2 21-1 16,-8 9 7-16,-1 6 2 16,-1 0 4-16,-2-1 13 15,0-8-13-15,0-9-1 16,0-9-2-16,0-5 2 15,2-7 0-15,2 0 1 16,3 0 10-16,4-22 7 16,7-10-21-16,2-7 5 15,7-1-5-15,2 2 0 0,-2 2 1 16,-1 4 1-16,-4 13-2 16,-3 2-1-16,-7 11 1 15,0 6 5-15,-1 0-5 16,2 12 1-16,-3 13 2 15,0 3 11-15,-1 5 12 16,1 3-9-16,-2-1-10 16,1-3-1-16,0-6-2 15,2-8-3-15,-4-10 0 16,1-4 3-16,2-4-3 16,3 0 2-16,5-18 14 15,7-10-11-15,-4-2-5 16,2-3 2-16,-5 4-1 15,-5 0 0-15,-4 4 0 16,-5 6-2-16,-4 5 1 0,0 6 13 16,0 7-5-16,0 1-6 15,0 0-3-15,0 0-3 16,-4 0 0-16,-7 0 3 16,5 3-1-16,3 1 2 15,3-4-2-15,0 0 1 16,0 0 0-16,0 0 0 15,0 0 0-15,0 0 4 16,0 0-4-16,0 0 0 16,0 0 0-16,0 0-6 0,0 0 5 15,0 0 1 1,0 0 5-16,0 0-1 0,0 0-2 16,0 0-2-16,0 0 2 15,0 0-2-15,0 0 0 16,0 0 0-16,0 0-3 15,0 0 3-15,0 0-1 16,0 0 1-16,0 0 0 16,0 0 1-16,0 0 0 15,0 0 1-15,0 0-2 16,0 0 0-16,0 0 2 16,0 0 3-16,0 0-2 15,0-7-3-15,0-10 0 16,0-1-6-16,-4-2-1 15,-6-3 3-15,-7-3-4 0,-3-1 4 16,-5 3-3-16,0 5 3 16,6 14-8-16,1 5 12 15,5 2-1-15,1 24-1 16,10 9-5-16,2 10-6 16,0 1-33-16,9-2-65 15,15-5-70-15,3-13-143 16,0-14-216-16</inkml:trace>
  <inkml:trace contextRef="#ctx0" brushRef="#br0" timeOffset="127915.72">28439 5514 699 0,'0'0'292'0,"0"0"-173"16,0 0-33-16,0 0-28 15,0 0-31-15,0 0-22 16,0-10-2-16,0 8 9 16,0-1 3-16,0-6-9 15,0 1-3-15,0-2-2 16,0 2-2-16,-4 2-9 16,-10 1 0-16,1 5-1 15,-5 0 11-15,-5 0-1 16,4 0 3-16,-4 17-3 15,6 5 1-15,3 0-2 16,5 6-9-16,9-1 9 0,0 3-3 16,0-7 3-16,20-3-1 15,2-8 3-15,1-12-3 16,4 0 2-16,-2-22-1 16,0-19-11-16,-2-9-18 15,-5-5 27-15,-9-1 4 16,-7-2 6-16,-2-4 14 15,0-6 7-15,-11 3-8 16,-3 13-4-16,6 19 1 16,3 20 18-16,5 12-2 15,0 1-32-15,0 0-1 16,0 0-13-16,0 19 10 0,0 9 4 16,0 4 1-16,0 7 2 15,0 0-3-15,0 4 5 16,0 3-5-16,0 0 5 15,0 2 1-15,-4-2-6 16,-2-4 3-16,0-6 0 16,6-7-3-16,0-8 0 15,0-7-1-15,10-3-7 16,9-8 8-16,10-3 4 16,5 0 5-16,2-3 1 15,2-15-4-15,-1-8-6 0,-1-5-12 16,-7 0-9-1,-4-1-1-15,-9 1-8 0,-5 4 18 16,-7 6 0-16,-2 1 9 16,-2 6 3-16,0 6-1 15,0 1-9-15,0 7-23 16,-2 0 9-16,-11 0 24 16,-5 0 4-16,-1 0-4 15,2 7-1-15,-1 5-1 16,5 0 0-16,4 1-1 15,4 8-10-15,5 5 13 16,0 6 2-16,0 5 12 16,14-6-5-16,3-4 1 15,4-8-10-15,1-8 1 0,3-11-1 16,6 0 11-16,5-25 17 16,-1-12-20-16,-2-6-2 15,-6-1-1-15,-6 3-3 16,-4-5 0-16,-5 3 2 15,-1-2 1-15,-7 3 1 16,0 5 7-16,0 3 3 16,-1 10-5-16,-3 10 2 15,0 7-8-15,0 5 0 16,0 2-5-16,0 0-21 16,0 6-1-16,-7 23 22 15,-6 17 6-15,-7 12-4 16,5 10 6-16,1 8 18 0,5-4-11 15,7-5 1-15,2-13-13 16,0-16 2-16,11-14-5 16,7-11-30-16,-1-13-88 15,-5 0-289-15</inkml:trace>
  <inkml:trace contextRef="#ctx0" brushRef="#br0" timeOffset="129835.04">4261 6886 45 0,'0'0'122'15,"0"0"-20"-15,0 0 38 16,0 0 4-16,0 0-16 0,0 0 6 16,0-52-34-16,0 52-27 15,0 0-66-15,-4 0-7 16,-13 10-10-16,-8 18 10 16,-8 6 12-16,-1 8-6 15,7-2-6-15,3 3 0 16,8-5-1-16,9-4-1 15,7-9-7-15,0-7-6 16,7-7-13-16,15-7 28 16,5-2 20-16,4-2 8 0,-2 0-16 15,-2 1-4 1,-6 3-8-16,-11 6 0 0,-3 1-3 16,-7 7-27-16,0 2 4 15,0 6-15-15,-5 2 41 16,-15 4 3-16,-7 0 13 15,6-2-6-15,0-5-2 16,8-8-1-16,8-7-6 16,5-5-2-16,0-5 0 15,0 0 1-15,14 0 3 16,8-5 44-16,-4-2-32 16,-2 2-10-16,-5 5-4 15,-3 0-2-15,4 5-19 0,-6 19 8 16,3 7-3-1,-1 5 5-15,-6 5 10 0,-2-6 0 16,0 0 0-16,0-1-3 16,-6-1 3-16,-4-4 0 15,-3-1 1-15,5-4 8 16,6-1-6-16,2-4-3 16,2 1-19-16,23-3-128 15,8-12-120-15</inkml:trace>
  <inkml:trace contextRef="#ctx0" brushRef="#br0" timeOffset="131192.34">29326 4913 39 0,'0'0'190'0,"0"0"-112"15,0 0-7-15,0 0 35 16,0 0-34-16,0 0-43 16,206-68-29-16,-200 73-18 15,-6 12 2-15,0 7 16 0,-2 3 5 16,-21 12 102-1,-4 7-16-15,-4 6-29 16,0 4-35-16,4 3-12 0,3-5-11 16,6-7 6-16,10-6-2 15,8-13-8-15,0-10-3 16,0-8 2-16,21-6 1 16,6-4 29-16,4 0 15 15,4-9-21-15,-14-8-13 16,-5 3-1-16,-7 2 13 15,-9 8 8-15,0 0-8 16,0 4-22-16,0 0 10 16,0 0-26-16,0 0 3 15,-2 2-3-15,-14 20 16 16,-4 8 0-16,0 8 7 0,-1 11-7 16,6 16 0-16,7 13-1 15,8 6-1-15,0 1 2 16,19-8 5-16,-3-19-1 15,-7-17 4-15,-7-15-6 16,-2-10 6-16,-2-7 57 16,-15-6 1-16,-4 1-16 15,1-4-27-15,9 3-14 16,4-3-9-16,7 0-55 16,0 0-219-16</inkml:trace>
  <inkml:trace contextRef="#ctx0" brushRef="#br0" timeOffset="-154645.62">1526 9726 25 0,'2'-7'88'0,"4"2"-1"16,-4 0-48-16,0 3 16 16,0-2-9-16,-2 2-14 15,2 0-7-15,0 0-7 0,3-1-5 16,-3-4 5 0,0 2 11-16,2-4 10 0,1 1-19 15,2-1-5-15,-3 0 26 16,-1 3-5-16,-1 1 0 15,2 0-10-15,-2-2-6 16,0 5 15-16,3-3-7 16,-5 3 16-16,2 2-7 15,-2 0-11-15,0 0-17 16,0 0-9-16,0 0-11 16,0 0-4-16,0 14-3 15,0 16 14-15,0 12 4 16,-9 10 30-16,-4 13-10 0,-5 7 2 15,-1 6-8 1,-4-3 7-16,3-5-2 0,-1-12-11 16,2-10-3-16,1-6 2 15,0-10-1-15,4-11 0 16,4-2 4-16,3-12-10 16,2-2-76-16,5-5 8 15,-2 0 31-15,2-14-80 16,0-16-229-16</inkml:trace>
  <inkml:trace contextRef="#ctx0" brushRef="#br0" timeOffset="-154323.8">1457 9760 189 0,'0'0'192'0,"0"0"-48"16,0 0-56-16,0 0-34 15,0 0-20-15,0 0-2 16,42-124-2-16,-30 119 3 16,1 5-4-16,3 0-27 15,4 0-2-15,6 25 15 16,6 13-9-16,-1 15 18 16,0 10 2-16,0 8-21 15,-4-2 6-15,-2-3 24 16,-5-8-19-16,-3-12-7 15,-3-12-3-15,-3-13 2 0,-7-10-2 16,-1-8-3 0,-3-3 5-16,0 0 12 0,0-16-20 15,0-17-117 1,0-13-289-16</inkml:trace>
  <inkml:trace contextRef="#ctx0" brushRef="#br0" timeOffset="-153977.89">1945 9517 192 0,'0'0'103'16,"0"0"-18"0,0 0-35-16,0 0-8 0,0 0 7 15,0 0-12-15,27-43-28 16,-27 43-9-16,0 0 0 15,0 0-5-15,0 0-2 16,0 2 7-16,0 16 3 16,0 8 41-16,0 9 16 15,0 7 3-15,0 10-35 16,0 13-3-16,-8 8 2 16,-8 16-7-16,-5 0 3 15,-3-2-8-15,0-12 2 16,3-20-5-16,6-16-3 15,8-17-2-15,7-12-3 16,0-10-4-16,14-9-167 0,17-28-79 16</inkml:trace>
  <inkml:trace contextRef="#ctx0" brushRef="#br0" timeOffset="-152903.71">2294 9924 34 0,'0'0'60'0,"0"0"20"15,0 0 3-15,0 0-1 16,0 0 1-16,0 0-25 16,19-8-17-16,-17 6-14 15,0 0 4-15,-2 0 17 16,3-1 1-16,-3 2 14 16,3-1-16-16,-3-4-14 15,2 0-14-15,0-5-5 16,-2-2-5-16,0-4-6 15,0 1 2-15,0-1-4 0,0-1-1 16,0 4 2 0,0 3-2-16,0 3 0 0,-2 4 25 15,-3 2-12 1,2 2-13-16,-3 0-11 0,-5 0 0 16,-9 6 11-16,-3 14 1 15,-4 8 0-15,-1 8 0 16,-1 8 1-16,-2 9 8 15,-3 3 6-15,6 0-8 16,1-1-1-16,7-8 0 16,9-6-6-16,3-11-1 15,8-10-2-15,0-8 0 16,0-9 2-16,10-3 9 0,19 0 1 16,9-17 9-16,1-15-9 15,4-6 0-15,-7-3-8 16,-5-1 2-16,-6 1 0 15,-8 2-3-15,-1 3 7 16,-7 5-7-16,-3 10 0 16,-2 9 2-16,-4 8 4 15,0 2-7-15,0 2-1 16,0 0-8-16,0 7-17 16,0 18 11-16,0 11 12 15,0 4 3-15,0 2 0 16,0 0 4-16,6-2 2 15,-2-8 1-15,5-5-3 16,-1-11-1-16,6-11 1 0,4-5 1 16,6 0 13-1,5-31 0-15,5-15-6 0,-3-12-12 16,-4-13-11-16,-3-1-25 16,-3-2-8-16,-8 5 8 15,0 9 36-15,-4 11 0 16,0 4 3-16,-3 9-1 15,-1 8 31-15,-5 7-18 16,0 6 0-16,0 9-3 16,0 4-1-16,0 2-5 15,0 0-6-15,0 0-8 16,0 0-1-16,0 6-4 16,0 16 9-16,0 10 3 0,-13 10-3 15,-3 9 8-15,-2 11 3 16,2 7 12-16,3 6-6 15,2-5 13-15,4-4 6 16,1-8-19-16,6-12 9 16,0-11-12-16,0-12-5 15,0-11-2-15,6-10 4 16,19-2 9-16,8 0 1 16,7-23-17-16,9-10-41 15,-1-6-85-15,-13-4-187 16</inkml:trace>
  <inkml:trace contextRef="#ctx0" brushRef="#br0" timeOffset="-152702.28">2447 9976 363 0,'0'0'554'15,"0"0"-338"-15,0 0-119 16,0 0-57-16,0 0-14 15,0 0-24-15,221-173 1 16,-165 154 0-16,-8 2-3 16,-11 6-62-16,-16 2-109 15,-7 4-162-15,-12 1-302 16</inkml:trace>
  <inkml:trace contextRef="#ctx0" brushRef="#br0" timeOffset="-151525.79">2933 9874 51 0,'0'0'162'0,"0"0"51"16,0 0-70-16,0 0-45 0,0 0-6 16,0 0-38-16,26-81-7 15,-26 81-20-15,0 0-27 16,0 3-5-16,0 16 2 16,0 12 3-16,-4 6 3 15,-5 7 6-15,1 3 8 16,1 1 0-16,2-6-7 15,5-5-6-15,0-7-1 16,0-12 2-16,0-7 3 16,0-7-8-16,0-4 1 15,0 0 8-15,16-17 24 16,9-20-18-16,4-16-15 16,2-7-37-16,0-1 20 15,-2 3-3-15,-9 10 20 0,-6 19 0 16,-10 14 3-16,-2 13 8 15,-2 2-11-15,0 2-11 16,0 19 7-16,-11 9 4 16,-3 5 0-16,6 3 0 15,-1-2 8-15,-1 0 3 16,6 0 36-16,2-2-15 16,2-4-16-16,0-4 0 15,0-7-13-15,9-8 8 16,9-7-4-16,4-4 4 15,5-2 2-15,7-20 0 0,-1-10-5 16,-2-4-3 0,-2-6-2-16,-6-6-3 0,-4 0-3 15,-5-4-20-15,-3 3 10 16,-5 10 4-16,-1 10 9 16,-3 12 2-16,-2 14 19 15,0 3 25-15,0 0-46 16,0 0-2-16,-5 15-3 15,-3 3 2-15,3 0 2 16,5-5 1-16,0-2-1 16,0-2-18-16,7-1 12 15,15 0-7-15,1 4-9 16,5 4-31-16,-3 7-44 16,-5 1 23-16,-5 4 49 0,-7 2 7 15,-4-1 10-15,-4 2 6 16,0-4 3-16,0-1 22 15,2-1 17-15,3-6-14 16,-1-5-24-16,2-9 7 16,6-2 1-16,3-3 8 15,6 0 15-15,3-4 12 16,5-17-11-16,5-9-22 16,-3-4-4-16,2-4 1 15,-2-2-7-15,-2-2-1 16,-2 2 2-16,-2 3-2 15,-8 7 1-15,-1 4-1 16,-9 5-4-16,-3 5-20 0,-4 2 12 16,0 3 1-16,0 6-6 15,0-2-5-15,0 2-3 16,-6 2 7-16,-8 1 9 16,-1 2 1-16,-4 0 5 15,0 8-2-15,-1 17 2 16,-3 2 3-16,8 7 5 15,1 9 22-15,10 3 15 16,4 1-4-16,0-4 8 16,11-7-14-16,21-11-4 15,10-8 8-15,7-17 1 16,4 0 10-16,3-36-23 16,-5-16-15-16,-7-10-9 0,-10-4-71 15,-12 6-131-15,-15 7-219 16</inkml:trace>
  <inkml:trace contextRef="#ctx0" brushRef="#br0" timeOffset="-150664.39">4908 9629 25 0,'0'0'260'0,"0"0"-93"0,0 0 4 16,0 0-43-16,0 0-43 16,0 0-11-16,-16-65 9 15,8 65-47-15,-11 0-31 16,-2 19 0-16,-4 17-5 15,3 8-8-15,3 10 8 16,11 4 6-16,8 2-6 16,0-3-11-16,14-8 11 15,12-10 5-15,5-20-2 16,1-16 4-16,6-3 5 16,1-46 13-16,-1-17-25 15,-11-15-44-15,-13 1 27 0,-14 4 14 16,-8 9 2-16,-25 12 1 15,-2 18 17-15,-3 22 36 16,0 12-35-16,-3 17-17 16,4 27 2-16,3 14-3 15,10 2 3-15,11 7 0 16,13-6-3-16,0-6-57 16,25-14-94-16,16-21-179 15,11-20-225-15</inkml:trace>
  <inkml:trace contextRef="#ctx0" brushRef="#br0" timeOffset="-150220.72">5432 9288 453 0,'0'0'233'15,"0"0"-96"-15,0 0-29 16,0 0-65-16,0 0-24 15,0 0-14-15,6-27-5 16,-6 27-7-16,0 0-4 16,0 15 11-16,-10 14 22 15,-6 8 5-15,-2 7-4 16,-4 9-8-16,-3 7-4 16,-2 2-10-16,-2 10 0 0,-2 9 3 15,-2 12 26-15,-1 10 4 16,5 5-14-16,0 2 11 15,5-7 15-15,6-6-4 16,0-2-17-16,7-11-7 16,3-9-3-16,-2-19-7 15,6-18 5-15,-1-16-5 16,3-10-6-16,0-8 0 16,0-4 6-16,2 1 11 15,0-1 14-15,0 0-9 16,-4 0-15-16,-2 0 4 15,0-5-13-15,-1-19-27 16,3-12-37-16,4-6-41 0,0-11-154 16,9-5-354-16</inkml:trace>
  <inkml:trace contextRef="#ctx0" brushRef="#br0" timeOffset="-150037.83">5102 9818 763 0,'0'0'211'16,"0"0"-156"-16,0 0-43 15,0 0-3-15,0 0-6 16,0 0 1-16,314-131-4 16,-275 121-78-16,-10 1-130 0,-12 2-283 15</inkml:trace>
  <inkml:trace contextRef="#ctx0" brushRef="#br0" timeOffset="-149818.95">5602 9440 235 0,'0'0'0'16</inkml:trace>
  <inkml:trace contextRef="#ctx0" brushRef="#br0" timeOffset="-148661.41">6176 9552 370 0,'0'0'134'0,"0"0"-124"15,0 0-4-15,0 0-1 16,0 0 16-16,0 0 11 16,31-3-5-16,-31 3 4 15,0 0 34-15,0 0 4 16,0 0 13-16,0-12 15 16,0-7-10-16,-2-5-81 15,-11 1 3-15,0 0-9 16,-1 10-9-16,1 3 9 0,-1 6 4 15,1 4 45 1,-1 0-32-16,-3 0-15 0,-1 15 1 16,-1 18-1-16,-2 4 4 15,5 9 2-15,5 5 9 16,7 2-7-16,4-2 3 16,0-1-10-16,0-7-2 15,13-11 13-15,1-13-9 16,1-14 3-16,5-5 5 15,3-23-3-15,10-24 9 16,5-18-19-16,-3-13-37 16,1-4-33-16,-5 0-8 15,-11 5 41-15,1 11 37 16,-10 12 0-16,-1 10 2 16,-4 12 20-16,-4 8 16 15,0 10 20-15,-2 8-12 0,0 1-12 16,0 5-24-16,0 0-10 15,0 0-19-15,0 5 7 16,-12 17 12-16,2 4 0 16,-3 4-1-16,1 2 1 15,-1 3 1-15,-1 2 1 16,5 1-2-16,3 6 5 16,-1 2 8-16,4 0-2 15,3 0-4-15,0-11-1 16,0-5 0-16,14-3-1 15,3-10-4-15,8-8 3 0,4-4 2 16,4-5 2 0,4 0-8-16,1-12-17 0,-1-14-22 15,-1-8-62-15,-1-3-40 16,-6-9-70-16,-6 4-83 16,-9 5 82-16,-8 5 212 15,-6 10 59-15,0 9 132 16,0 9-16-16,-4 4-77 15,-10 0-65-15,-6 15-21 16,0 14-9-16,2 7 14 16,1 3 11-16,5 1 1 15,3 0-10-15,9-2-4 0,0 0-9 16,5-1 8-16,21-10-4 16,8-8 1-16,-1-16-4 15,5-3-7-15,0-17-7 16,2-24-26-16,-2-8-24 15,3-6 7-15,-8-6 42 16,-4 3 8-16,-5 2 1 16,-6 6 16-16,-2 10 38 15,-5 12 17-15,-7 12-1 16,-2 10 14-16,-2 4-16 16,0 2-49-16,0 0-20 15,0 0-3-15,2 8-7 16,-2 27 10-16,0 18 21 15,0 19 12-15,0 23 11 16,-17 21-19-16,-5 15-21 0,-3 2 0 16,5-6 0-16,0-14-1 15,6-24-2-15,1-18-2 16,9-23-2-16,2-22-56 16,2-24-54-16,0-2-90 15,0-44-28-15</inkml:trace>
  <inkml:trace contextRef="#ctx0" brushRef="#br0" timeOffset="-148411.28">6896 9515 684 0,'0'0'224'16,"0"0"-115"-16,0 0-39 15,0 0-56-15,0 0-9 0,0 0-5 16,116-72-20-16,-84 72 15 15,-10 5-6-15,-11 14 6 16,-11 0-5-16,0 6 6 16,-9 1 4-16,-20-2 33 15,0-4 2-15,2-4-19 16,3-6-8-16,9-7-8 16,3-3-140-16,12 0-117 15,0-11-263-15</inkml:trace>
  <inkml:trace contextRef="#ctx0" brushRef="#br0" timeOffset="-147705.84">7299 9443 295 0,'0'0'222'16,"0"0"-210"-16,0 0 19 15,0 0 12-15,0 0 39 16,0 0-46-16,121-37-29 15,-101 19-7-15,-4-2-6 16,-7-2-60-16,-5 0-2 16,-2 0 31-16,-2 2 15 15,0 4 22-15,0 6 6 16,-2 3 19-16,-11 7 24 0,-3 0-48 16,-1 0 5-16,-5 21-6 15,-1 7 11-15,-4 4 2 16,2 6 34-16,2 5 14 15,4-4 1-15,11 0-4 16,3-5-34-16,5-5-8 16,0-3 3-16,7-5-10 15,10-10 3-15,4-11-4 16,3 0 5-16,3-11 2 16,2-15-15-16,0-6-14 15,0-1-40-15,-3 4-45 16,1 0-9-16,0 10 19 15,-7 2 88-15,-3 9-9 16,-3 8 10-16,-1 0 25 0,-3 0-13 16,-1 19 19-16,-5 6 28 15,-2 6 10-15,-2 1-16 16,0-4-13-16,0-3-6 16,0-4-8-16,0-11-15 15,0-2 0-15,0-8-5 16,0 0 10-16,2 0 12 15,5-15 16-15,0-11-36 16,6-6-8-16,3-1-32 16,4-1-38-16,4 1-15 15,5 5 52-15,-2 6 33 16,-2 8 1-16,-8 6 66 0,-5 8-2 16,1 0-41-1,1 7-10-15,-3 18 11 0,2 8 10 16,-2 4-1-16,0 4-17 15,3-3-5-15,-3-1-5 16,2-8-4-16,-2-7 1 16,0-15-4-16,0-7-97 15,-3-9-125-15</inkml:trace>
  <inkml:trace contextRef="#ctx0" brushRef="#br0" timeOffset="-146087.37">8339 9465 31 0,'0'0'110'0,"0"0"6"15,0 0-33-15,0 0-14 16,0 0-13-16,0 0-19 16,-14 25 5-16,12-25 21 15,-2 0 47-15,-3 0 6 16,-1-18-88-16,-2-8-20 15,-1-2 1-15,-1 0-2 16,4 1-4-16,-3 4 5 16,-1 7 10-16,4 6 28 15,-5 3 10-15,-3 7-41 16,-4 0-14-16,-5 9-2 16,-4 17 2-16,-2 10-2 15,4 4 1-15,5 0 0 0,5 3-3 16,3-7 3-16,9-2 0 15,3-4-7-15,2-12 2 16,0-6 5-16,0-12 0 16,23 0 23-16,6-9 2 15,11-28-1-15,6-9-11 16,-1-14-13-16,1-6-8 16,-7-5-24-16,-10 1-3 15,-10 6 13-15,-9 8 22 16,-6 10 0-16,-4 9 4 15,0 16 12-15,0 7 1 16,0 7-1-16,0 7-9 0,0 0-7 16,0 0-27-16,-4 16 18 15,-10 10 9-15,1 1 0 16,-1 3 1-16,1 6 7 16,-3 0 9-16,1 8-2 15,1 4 3-15,1 1-4 16,7 2-2-16,6-6 1 15,0-8-7-15,0-6-6 16,6-9 3-16,9-4 0 16,8-9 6-16,1-2-4 15,6-7 1-15,3 0-1 16,2-7 3-16,3-18-8 16,5-3-24-16,-3-9-8 0,-5 1-2 15,-6-2 13-15,-8 4 19 16,-11 2 2-16,-2 3 5 15,-8 6-2-15,0 5-1 16,0 6-2-16,0 7 9 16,0 5-9-16,0 0-8 15,-16 0-10-15,-7 19 18 16,2 9 1-16,-4 6 1 16,5 4-1-16,-1 2 16 15,6 1 0-15,6-2 6 16,5-5-10-16,4-3-8 15,0-6-2-15,0-11-3 16,0-3 2-16,7-11 3 0,10 0 5 16,8-6 7-16,6-18-4 15,2-8-7-15,0-6-6 16,4-7-22-16,-4 1-36 16,-2 4 36-16,-4 6 20 15,-5 13 2-15,-8 6 1 16,-6 9 24-16,-3 6 1 15,1 0-15-15,4 0-10 16,1 14 8-16,-1 10 8 16,0 10 8-16,-4 2 9 15,1 3-13-15,-5-5 0 16,0-6-10-16,0-8-5 0,1-8 0 16,2-2-6-1,-3-6 5-15,0-4-3 0,0 0 1 16,3 0 0-16,8-16-3 15,9-18-11-15,7-12-24 16,5-5 11-16,-1 5 0 16,-2 7 22-16,-6 16 2 15,-9 11 8-15,-5 8 17 16,-1 4-5-16,2 0-14 16,1 22 11-16,-1 12 13 15,-1 5-6-15,-5 2-6 16,1-1-12-16,0-5-1 15,-3-8-3-15,3-13-2 0,-1-2-4 16,1-7-46-16,5-5-39 16,0 0-70-16,7-22-175 15</inkml:trace>
  <inkml:trace contextRef="#ctx0" brushRef="#br0" timeOffset="-145833.52">9465 9092 505 0,'0'0'255'0,"0"0"-56"16,0 0-78-16,0 0-29 16,0 0-50-16,0 0-23 15,6-35-16-15,-6 35-3 0,0 8-7 16,2 23 7 0,-2 11 20-16,2 9 15 0,3 9-14 15,-1 7-8-15,-1-1 0 16,-1-4-9-16,-2-3 1 15,0-15-4-15,0-10 0 16,0-14-1-16,0-14-51 16,0-6-33-16,0-10-1 15,-5-23-221-15</inkml:trace>
  <inkml:trace contextRef="#ctx0" brushRef="#br0" timeOffset="-145664.06">9415 9286 802 0,'0'0'211'16,"0"0"-51"-16,0 0-78 0,0 0-35 16,0 0-41-16,0 0-2 15,112-16-1-15,-85 14-3 16,-8 2-21-16,-5 0-67 16,-7-2-134-16,-7-3-136 15</inkml:trace>
  <inkml:trace contextRef="#ctx0" brushRef="#br0" timeOffset="-144911.48">10726 9235 55 0,'0'0'530'0,"0"0"-335"15,0 0-33-15,0 0-44 16,0 0-35-16,0 0-5 15,29-125-10-15,-25 123-16 16,-1 2-29-16,4 0-23 16,6 14-6-16,3 20 6 15,3 13 1-15,-1 8 0 16,-2 1 1-16,0-5-2 16,-6-12 2-16,-2-12 2 15,-4-15-4-15,-2-9 2 16,-2-3 0-16,7-2 12 15,4-28 54-15,5-12-45 16,6-11-20-16,0-5-1 0,3 0 1 16,-1 5-2-1,-3 9-2-15,-4 9 0 0,-5 14-26 16,-6 12-8-16,3 9-13 16,-1 0-94-16,8 20-165 15,0 4-96-15</inkml:trace>
  <inkml:trace contextRef="#ctx0" brushRef="#br0" timeOffset="-143883.55">11382 9240 526 0,'0'0'167'15,"0"0"-56"-15,0 0-56 0,0 0-53 16,0 0-2-16,0 0 0 15,46-22 3-15,-46 19 2 16,0 3-1-16,0-3 6 16,0-1 36-16,0-4-6 15,0-3-28-15,0 2-12 16,-2-2-2-16,-9 2 2 16,0-1-1-16,-3 4 1 15,1 2 0-15,-5 2 0 16,1 2 2-16,-4 0 2 15,-3 7 4-15,3 17-5 16,0 5 4-16,0 5-1 16,6 4-6-16,1-1 1 0,6 0 4 15,1-4-3-15,7-10-2 16,0-9 0-16,0-3-3 16,0-10 3-16,2-1 3 15,16 0 2-15,6-20-2 16,10-16-3-16,3-6-28 15,-2 4 16-15,-4 6 5 16,-7 9 7-16,-11 10 2 16,-4 9-1-16,-2 4 0 15,0 0-1-15,2 6 4 16,1 19-4-16,2 4 18 16,1 3 2-16,3-2-9 0,-1-5 2 15,-2-8-1-15,-1-5 1 16,-3-6-1-16,5-6 6 15,1 0 16-15,5-22 11 16,5-8-29-16,-1-2-9 16,0-6-4-16,1-2-3 15,2-4 2-15,0-5-3 16,0 5 2-16,-10 12 2 16,-8 14-2-16,-9 15 42 15,0 3-6-15,-3 0-32 16,-20 23-6-16,-4 7 2 15,4 0 1-15,8-1-2 16,10-3-5-16,5-2 5 0,0-2-3 16,16-2 0-16,6-4-5 15,4-3 6-15,1-6-3 16,-6 1 3-16,-3 3-2 16,-7 1-3-16,-7 9-1 15,-2 2 2-15,-2 0 3 16,0-3 3-16,0-3 0 15,0-12-1-15,0-1 0 16,0-4 1-16,10 0 0 16,7-6 13-16,8-11-6 15,1-7-3-15,3-5-3 16,1 1 0-16,-4-2 1 0,0-2-2 16,-3 1 0-1,-5 2 0-15,-5 3-3 0,-7 8 3 16,0 8 0-16,-4 6 6 15,-2 4 4-15,0 0 5 16,0 0-15-16,-2 16-3 16,-14 16 3-16,1 4 21 15,7 2-4-15,8-3 2 16,0-4-7-16,4-2-5 16,19-8-6-16,2-7 3 15,4-14-4-15,-2 0-25 16,-3-22-66-16,0-20-164 15,-6-13-413-15</inkml:trace>
  <inkml:trace contextRef="#ctx0" brushRef="#br0" timeOffset="-143605.52">12341 8770 263 0,'0'0'425'16,"0"0"-236"-16,0 0-160 15,0 0-1-15,0 0-2 16,0 0 3-16,-29 104-14 15,29-87-12-15,0-11 17 16,0-6 1-16,12 0 41 16,5 0-6-16,-4-11-33 15,-5-3 0-15,-4-5-12 16,-4-1-11-16,0 2-8 16,-6 4-50-16,-13 4 14 0,-2 10 18 15,5 0 20-15,1 6 3 16,6 25-3-16,6 8 3 15,3 12 0-15,0 7-58 16,23-2-221-16,4-8-278 16</inkml:trace>
  <inkml:trace contextRef="#ctx0" brushRef="#br0" timeOffset="-142856.09">12623 9180 370 0,'0'0'125'16,"0"0"-55"-16,0 0-33 0,0 0 2 16,0 0 26-16,0 0-7 15,0-115 3-15,-2 115 11 16,-18 0-34-16,-9 8-28 16,0 23-5-16,2 3 12 15,5 0-11-15,6 0 5 16,8-8-11-16,5-6 1 15,1-6-2-15,2-8 3 16,0-6-2-16,0 0 7 16,7-8 20-16,10-14 13 15,1-2-33-15,-2 6 1 16,-7 7 2-16,-3 4-8 0,-1 7 0 16,3 0 6-16,4 0 20 15,3 0 3-15,1 4 2 16,2 10-12-16,0 4-6 15,-2-4-8-15,-3-2-4 16,-2-7 3-16,0-5-3 16,2 0-3-16,3 0-2 15,4-23-36-15,0-5-79 16,-2-8 0-16,0-4-17 16,-2-4-24-16,-3-5 87 15,1-2 71-15,1 0 39 16,3 7 82-16,-5 12 23 15,-4 16 5-15,-6 9-45 0,-3 7-47 16,0 7-57 0,0 25 0-16,-12 14 0 0,1 10 24 15,5 7 1-15,3-5-4 16,3-3-1-16,0-4-8 16,0-12 1-16,0-16-1 15,0-9-8-15,0-12 0 16,0-2 1-16,5 0 16 15,10-25-3-15,8-4-18 16,3-2-3-16,1 2-12 16,0 5-7-16,-5 6 5 15,-2 6 11-15,-9 5 5 0,-2 7 0 16,-4 0-2 0,-5 0-3-16,0 16-17 0,-18 19 23 15,-18 6 18-15,-9 3 0 16,-1-7-10-16,6-7-4 15,11-13-4-15,15-10-9 16,14-7-116-16,4-28-97 16</inkml:trace>
  <inkml:trace contextRef="#ctx0" brushRef="#br0" timeOffset="-142594.22">13437 8814 637 0,'0'0'234'0,"0"0"-152"0,0 0-40 16,0 0-7-16,0 0-2 15,0 0-3-15,-25-9 13 16,25 11 8-16,0 28-17 16,-2 19-13-16,-9 20 41 15,-5 8-31-15,3 5-21 16,-5-5-3-16,8-7-2 15,2-17-5-15,6-16 0 16,2-18-70-16,0-12-29 16,0-7-186-16,6-12-94 15</inkml:trace>
  <inkml:trace contextRef="#ctx0" brushRef="#br0" timeOffset="-142233.33">13544 9106 559 0,'0'0'283'15,"0"0"-188"-15,0 0-64 16,0 0-9-16,0 0-7 16,0 0-5-16,78 0-4 15,-65 0 11-15,-1 0-1 16,-1-9 1-16,-3-6 11 16,-1-3-17-16,-2-3-6 15,-1 0-2-15,1-2-3 16,-3 2 0-16,-2 4 0 15,0 3 2-15,0 8 0 0,-7 6 31 16,-17 0-32-16,-5 3-1 16,-7 24 0-16,3 5 7 15,6 4 20-15,6 5 3 16,13-2 6-16,8 2-11 16,0-5-3-1,29-6-7-15,13-7 2 0,7-11-3 16,-2-12-2-16,-4 0-12 15,-8-12-11-15,-10-17-71 16,-12-5-142-16,-11-7-291 16</inkml:trace>
  <inkml:trace contextRef="#ctx0" brushRef="#br0" timeOffset="-140880.97">14395 8999 222 0,'0'0'414'15,"0"0"-232"-15,0 0-100 16,0 0 18-16,0 0 0 16,0 0-52-16,-27 0-33 15,52 0 4-15,8 0 29 16,10 0-24-16,-3-2-9 16,-4-5-3-16,-10 0-7 15,-7 3 0-15,-13 3-5 16,-6 1-52-16,0 0-262 15,-35 3-467-15</inkml:trace>
  <inkml:trace contextRef="#ctx0" brushRef="#br0" timeOffset="-137245.33">1466 11522 120 0,'0'0'146'0,"0"0"-5"15,0 0-26-15,0 0 7 16,0 0-43-16,0 0 9 16,16-25-53-16,-16 25-35 15,-16 21 0-15,-6 7 42 16,-7 6 9-16,-2-6-21 15,0-8-5-15,4-4-5 16,9-10 8-16,5-6 14 16,6 0 19-16,2-20 20 15,3-16-81-15,2-6 4 16,0-2-4-16,10 7 2 0,9 5-2 16,8 12-2-1,0 13-17-15,2 7 11 0,0 2 7 16,0 30 1-16,-2 14 1 15,-12 17-1-15,-9 8 0 16,-6 3-1-16,0 5 1 16,-23-1-3-16,-16 4-2 15,-7-4 2-15,-4-3 3 16,4-16 17-16,5-16-15 16,17-16 11-16,8-16-6 15,10-11 12-15,4 0 57 16,2-8-21-16,-2-18-51 15,2-2-4-15,0 4 27 0,0 7-16 16,0 5 13 0,0 7-13-16,0 3 1 0,0 2-2 15,0 0-9-15,0 0 1 16,0 0-2-16,0 0-7 16,0 7 2-16,0 16-5 15,0 3 10-15,0 4 1 16,8-2 5-16,-1-5-6 15,4-3 1-15,0-5 1 16,0-7-2-16,3-5-1 16,3-3-15-16,14 0 16 15,10-27-5-15,10-13 5 0,-2-6-23 16,-5-3 13 0,-5 1-6-16,-6 2 10 0,-8 8 6 15,-6 6 0-15,-7 9 2 16,-3 12-2-16,-5 5 3 15,-2 6-1-15,0 0-2 16,1 0-14-16,-1 6 1 16,0 18 2-16,-2 7 8 15,0 4 3-15,0 3 3 16,0-3-1-16,0-5 0 16,0-5-2-16,0-3 2 15,-2-8-2-15,0-3 3 16,2-8 0-16,0-3 1 15,0 0-3-15,0 0 9 16,0-14-4-16,2-15-6 0,18-7-24 16,5-4 21-16,2-1 0 15,0 8 3-15,-4 6-1 16,-2 8-7-16,-5 7 7 16,-5 5-13-16,-5 5 1 15,-2 2 6-15,-1 0-2 16,1 3 5-16,3 18 2 15,2 5 2-15,0 2 2 16,0 4 1-16,-2-1-2 16,1-3-1-16,1-9 1 15,-4-5-1-15,2-7 3 16,-3-7-2-16,11 0-2 0,8-9 2 16,10-24 39-16,8-11-24 15,-4-7-5-15,1 3-11 16,-5 4-19-1,-4 10-51-15,-10 10-157 0,-15 8-169 16</inkml:trace>
  <inkml:trace contextRef="#ctx0" brushRef="#br0" timeOffset="-135222.02">2988 11787 486 0,'0'0'79'15,"0"0"-79"-15,0 0-59 16,0 0 31-16,0 0 25 15,0 0 3-15,-2 90 9 16,2-80 0-16,0-2-5 0,0-2-4 16,2-3 0-16,-2-2 0 15,3-1 0-15,0 0 25 16,1-1 52-16,0-22 33 16,3-5-98-16,-3-4-11 15,-2 2 8-15,-2 0-2 16,0 6 35-16,0 5 8 15,0 9 26-15,0 5-24 16,0 5-34-16,0 0-18 16,0 0-38-16,-8 18 38 15,-8 14 4-15,3 6 2 16,-3 5-2-16,3 6 11 0,4 1-1 16,2 5 14-16,5-8-1 15,2 1 10 1,0-9-14-16,7-11-20 15,10-8 1-15,6-10 1 0,6-10 22 16,8-3 14-16,4-24 32 16,3-13-41-16,-2-6-24 15,-3-3 3-15,-10 1-11 16,-6 4-7-16,-2 8 7 16,-3 6 2-16,-3 6-1 15,1 5 1-15,-3 7-2 16,-1 4-1-16,-1 7-3 15,-3 1-5-15,2 0-15 0,-1 4 3 16,-3 11 8 0,1 6 2-16,-1 1 10 0,-3 0 0 15,-1-2 1-15,1-2 2 16,-3-3 1-16,2-6-1 16,-2-5 2-16,0-3-2 15,2-1 0-15,-2 0-1 16,2 0 9-16,0 0 4 15,-2 0 0-15,0 0 5 16,0-14-7-16,0-7-12 16,0 1 0-16,0 3 3 15,-6 0-3-15,-1 2-3 0,0 6 0 16,0 3-5-16,3 4-19 16,-2 2 11-16,-6 0 12 15,-8 2 2-15,-4 22 2 16,-8 12-6-16,3 9 5 15,3 4-1-15,3 1 1 16,8-6 1-16,8-12 0 16,4-11-2-16,3-14-19 15,0-7-4-15,6 0 25 16,11-10 37-16,1-12-22 16,-1-4-13-16,4-2-2 15,-5 0-24-15,1 5-9 16,-1 0 14-16,-1 5 9 15,-3 6 10-15,-6 6-2 0,-1 6-1 16,-5 0 3-16,0 10-41 16,0 19 27-16,0 5 14 15,4-1 8-15,3-3 0 16,0-3 1-16,0-10 7 16,-3-5-5-16,2-8-6 15,-4-4-5-15,7 0 16 16,5-14 25-16,6-18-1 15,6-9-32-15,3-6-5 16,2 3-2-16,6 2-1 16,-4 10-2-16,-4 11 2 15,-5 10-5-15,-4 9 0 16,-3 2-7-16,-7 0 1 0,-1 25-5 16,-7 1 4-16,-2 6 9 15,0 3-9-15,-2-4 7 16,-15-2 4-16,-6-3 2 15,1-6 1-15,-3-6 8 16,8-6-3-16,3-8-5 16,5 0 37-16,3-4 31 15,3-17-32-15,3-4-35 16,0 4-2-16,0 4 28 16,0 5 9-16,0 8-19 15,0 3-6-15,0 1-13 16,0 0-2-16,0 0 1 15,0 0-7-15,0 8 0 16,0 13 1-16,0 5 7 16,3 0 1-16,1-6 3 0,7-1-4 15,0-5 0-15,2-5-4 16,8-4-9-16,6-5 13 16,6 0 0-16,7-5 18 15,5-21-8-15,1-10-10 16,4-6-1-16,-6-4-17 15,-3 2-9-15,-10 2-4 16,-8 7 13-16,-6 6 10 16,-7 7 8-16,-2 6 0 15,-2 3 2-15,-4 6-2 0,-2-1 1 16,3 1 0 0,-3 3 0-16,0 1-1 0,0-1 0 15,0 4-8-15,0 0-8 16,0 0-5-16,-7 0-2 15,-5 0 23-15,-5 4 3 16,1 8-3-16,1 4-2 16,3 3-5-16,-1 8 0 15,5 5-3-15,-2 6 2 16,8 2 6-16,2-2 2 16,0-3 2-16,18-9 12 15,11-9 5-15,9-9 1 0,7-8 0 16,-1-2 11-1,5-32-12-15,-5-13-9 0,-2-6-10 16,-7-5-78-16,-14 2-102 16,-13 8-215-16</inkml:trace>
  <inkml:trace contextRef="#ctx0" brushRef="#br0" timeOffset="-134387.62">5354 11606 281 0,'0'0'155'16,"0"0"-47"-16,0 0-46 15,0 0 23-15,0 0 7 16,0 0-43-16,-18-34-40 16,7 34 22-16,-5 0-22 0,-2 18-1 15,-1 6 5-15,-2 10 19 16,3 7-11-16,1 5 5 15,5-2-7-15,12 0-3 16,0-7-16-16,10-8-3 16,21-11 3-16,2-10 10 15,5-8 8-15,0-2 26 16,-5-26-28-16,-8-10 1 16,-7-8-17-16,-12-7-10 15,-6-2-4-15,0 2 14 16,-13 5 1-16,-5 8 3 15,0 14 31-15,5 17 5 16,0 6-7-16,-1 3-20 0,-3 22-13 16,-1 20-4-16,1 16-3 15,9 11 5-15,6 2 2 16,2 0 1-16,0-11-1 16,24-14-55-16,8-20-46 15,5-17-40-15,6-9-85 16,-3-19-22-16,0-23-89 15</inkml:trace>
  <inkml:trace contextRef="#ctx0" brushRef="#br0" timeOffset="-134042.89">5766 11444 291 0,'0'0'258'16,"0"0"-59"-16,0 0-44 0,0 0-8 16,0 0-22-16,0 0-59 15,81-225-4-15,-81 225-42 16,0 0-20-16,0 0-15 15,0 7-4-15,-10 20 19 16,-5 16 16-16,-5 11-7 16,-1 14-4-16,2 11 1 15,-1 8-5-15,2 2 2 16,4 6-2-16,2 4 2 16,-2-1-2-16,1-2 7 15,-1-3 3-15,3-9 4 16,-2-12-4-16,-1-10 2 15,3-16-6-15,-3-11-2 0,6-17-4 16,6-10 6-16,-1-8-1 16,3 0 1-16,0 0 0 15,0 0-7-15,0-24-4 16,0-10-96-16,0-11-71 16,5-9-148-16,3-8-519 15</inkml:trace>
  <inkml:trace contextRef="#ctx0" brushRef="#br0" timeOffset="-133854">5608 11857 842 0,'0'0'316'0,"0"0"-194"16,0 0-83 0,0 0-30-16,0 0 1 0,0 0 2 15,200-92 0-15,-152 74-3 16,-13 1-9-16,-8 4-9 15,-7 3-51-15,-13 1-92 16,-7 4-91-16,0 1-195 16</inkml:trace>
  <inkml:trace contextRef="#ctx0" brushRef="#br0" timeOffset="-132497.72">6535 11754 423 0,'0'0'218'0,"0"0"-76"15,0 0-24-15,0 0-38 16,0 0-44-16,0 0-16 16,58-110-10-16,-42 67 1 15,1-18-6-15,0-5-2 16,-2-4-3-16,-1-1-1 15,-6 10-10-15,1 8 4 0,-2 7 4 16,-2 12 3-16,-1 8 3 16,-2 12 2-16,-2 5-2 15,0 8-3-15,0-1-13 16,0 2-20-16,0 0-27 16,-13 14 60-16,-7 12 9 15,-3 8 21-15,1 10 1 16,2 11 3-16,2 6-7 15,1 11 4-15,5 3-3 16,3-5-5-16,5-4-10 16,4-6-13-16,0-10 0 15,0-6-2-15,13-9 4 0,5-14-4 16,-1-9 6-16,4-12 1 16,4 0 2-16,4-21 15 15,0-17-22-15,-3-7-59 16,-4-1 1-16,-2 3-9 15,-1 0-21-15,-2 5 63 16,-3 6 23-16,1 6-2 16,-3 6-3-16,-6 11 7 15,-1 8 13-15,-5 1 20 16,0 0-33-16,0 18 4 16,0 17 22-16,0 6 23 15,0 2-21-15,0 4-19 0,0-2 9 16,0-9 1-16,0-9 15 15,0-8-20 1,2-7-11-16,0-8-3 16,4-4 10-16,1 0-2 0,7-4 12 15,1-20-3-15,7-9-17 16,1-3-33-16,2 2 0 16,1 0 25-16,0 9 7 15,-3 2 0-15,2 9-1 16,-5 8 0-16,-3 6-9 15,-1 0-2-15,-1 0 10 16,-5 17 3-16,-1 9 17 16,-7 1 7-16,-2 4 8 15,0 0-10-15,0 0-9 16,0-4-6-16,0-4 6 0,0-7-6 16,-2-9-3-1,2-4-1-15,0-3 0 0,0 0 7 16,0 0 0-1,0 0 6-15,0-12-16 0,0-12-31 16,6-2-16-16,8-6 32 16,5 0-4-16,4-1 6 15,6 3 3-15,2 6 5 16,3 0 1-16,-5 7 3 16,-3 3 0-16,-6 5 1 15,-6 7-5-15,-6 2-8 16,-1 0 13-16,-2 11 1 0,0 12 27 15,1 7 0 1,-4 3-5-16,-2 6 2 0,4 0 1 16,-1-10 7-16,1-4-5 15,6-11-11-15,-2-8-7 16,7-6 0-16,8 0 16 16,2-16 0-16,4-18-15 15,0-10-5-15,-7-5-6 16,-5-6-35-16,-7 0-63 15,-10-5-176-15,0-1-566 16</inkml:trace>
  <inkml:trace contextRef="#ctx0" brushRef="#br0" timeOffset="-132239.87">7184 11127 452 0,'0'0'143'16,"0"0"-143"-16,0 0-16 16,0 0 16-16,0 0 26 15,0 0-2-15,125-5 12 16,-114-27 66-16,-9-1-43 16,-2 1 6-16,0 4-1 15,-6 10-6-15,-11 10-30 16,0 8-28-16,-5 1-8 15,-5 30-30-15,-2 7-88 16,5-1-218-16</inkml:trace>
  <inkml:trace contextRef="#ctx0" brushRef="#br0" timeOffset="-130555.33">7704 11624 500 0,'0'0'150'0,"0"0"-41"16,0 0 19-16,0 0-30 15,0 0-50-15,0 0-26 16,-2-14-20-16,17 8 43 16,3-2-25-16,-1-2 2 15,-1-4 0-15,-1-3-3 0,-1 0-17 16,-5-7 6 0,-1-5 6-16,0 2-10 0,-8-1-4 15,0 3-12-15,0 3-9 16,0 7 14-16,-2 2-3 15,-6 5-1-15,-2 4-3 16,-1 3 14-16,-1 1-7 16,-1 0 7-16,-1 8-3 15,3 11-3-15,-2 8 6 16,-1 7 0-16,2 8 0 16,2 6 4-16,3 4 12 15,5 0-5-15,2-5 0 0,0-6 10 16,5-5-11-1,15-8-6-15,3-11-4 16,3-12 3-16,2-5 5 16,7-11 9-16,2-23-6 15,1-7-11-15,0-7-2 0,0-1-16 16,0 2-29-16,-5 2 4 16,1 7 33-16,-5 9 7 15,-7 7-3-15,-2 6 0 16,-4 8 5-16,-5 3-6 15,-2 5 7-15,-2 0 6 16,1 0 5-16,1 14 3 16,0 9-2-16,-4 3 6 15,1 0-3-15,-4 0-2 16,1-3-8-16,-1-6-2 0,-2-5 1 16,0-8 2-16,0-2-2 15,0-2 6-15,0 0 5 16,0 0 3-16,0-6 13 15,0-14-23-15,0-3-8 16,0-4-3-16,0 3-4 16,-9 2 7-16,0 3-5 15,2 9-1-15,-2 2 6 16,3 8 3-16,-8 0 3 16,-3 0-1-16,-6 18-5 15,-2 16 4-15,2 5-9 16,2 6 7-16,5-4-6 0,3 1 4 15,9-8-8 1,2-3 5-16,2-8 3 0,0-6 1 16,0-7-1-16,13-9-3 15,3-1 2-15,3-6-6 16,8-25 0-16,0-10-31 16,0-5 1-16,-2 0 33 15,-1 5 4-15,-4 4 0 16,-2 9 6-16,-5 10 29 15,-7 9 5-15,0 9-15 16,2 0-19-16,1 20-3 16,5 13 24-16,-3 6 3 15,-3 0-14-15,4-7-5 16,-3-10-5-16,-1-8-4 16,0-8 1-16,-2-3 0 0,1-3 2 15,1 0 1-15,6-19 8 16,6-15-10-16,2-12 0 15,5-10-4-15,2-4-11 16,-2-1 1-16,-4 6 10 16,-8 12 1-16,-9 13 2 15,-2 14 16-15,-4 10 7 16,0 6-13-16,0 0-13 16,-10 0-9-16,-13 14 9 15,-6 11 3-15,5 0 1 16,6-1-4-16,9-2-4 15,9-1 4-15,0-4-6 0,20-2-12 16,15-6 0-16,4-7 8 16,-1-2-24-16,-9 0 18 15,-9 0 6-15,-7 9 3 16,-4 11 1-16,-5 8-5 16,-1 8 11-16,-1-4 9 15,0-2 8-15,5-10-9 16,-1-6 4-16,3-9-7 15,7-5-4-15,9-11 11 16,8-24 33-16,7-18-22 16,3-3-14-16,-5 3-9 15,-9 10 1-15,-10 11-1 16,-9 6-43-16,-10 3-75 0,0 3-268 16</inkml:trace>
  <inkml:trace contextRef="#ctx0" brushRef="#br0" timeOffset="-129535.35">9614 11494 413 0,'0'0'228'15,"0"0"-94"-15,0 0-63 16,0 0-45-16,0 0-18 16,0 0-2-16,20-285-1 15,-13 247 0-15,-5 9-4 16,0 6 3-16,-2 9 41 16,0 10 26-16,0 4 4 15,0 0-75-15,-6 12-5 0,-8 14 5 16,5 3 8-1,5 3-7-15,4-3 8 16,0-3-9-16,0-6-6 0,9-3 3 16,6-5-20-1,1-9-29-15,2-3 9 0,6 0 10 16,3-7-16-16,6-9-50 16,-2 1 63-16,-2 3 27 15,-4 8 2-15,-9 4 0 16,-7 0-3-16,-3 20 10 15,-6 12 82-15,0 6 20 16,0 5-26-16,0-2-35 16,0 3-5-16,0-11-11 15,0-7-3-15,4-10-14 16,8-12-1-16,3-4-6 0,10 0 35 16,4-24 14-16,9-10-35 15,-1-8-5-15,0-4-10 16,0-4-51-16,-5 0-15 15,-6 1-4-15,-6 5-9 16,-6 4 54-16,-8 5 25 16,-6 9 9-16,0 6 19 15,0 6 13-15,0 5-2 16,-6 6-14-16,-5 3-23 16,-5 0 0-16,-2 0-2 15,-4 21 8-15,0 9 17 16,-1 6 15-16,6 7-13 0,5 6-5 15,8 4-10-15,4-2 5 16,0 0-8-16,31-7-1 16,9-14-6-16,5-12 12 15,1-11 4-15,-3-7-6 16,-5-17-8-16,-5-17-4 16,-8-8-31-16,-7-4-147 15,-5-2-199-15</inkml:trace>
  <inkml:trace contextRef="#ctx0" brushRef="#br0" timeOffset="-128778.77">10595 11163 400 0,'0'0'125'16,"0"0"-48"-16,0 0 7 0,0 0 1 15,0 0-33-15,0 0-31 16,49 102-13-16,-47-95-1 15,0-4-4-15,-2-3 4 16,0 0 5-16,0 0 3 16,0 0 31-16,-4-6 6 15,-12-16-44-15,-1-2-8 16,1-5-2-16,-3 0-7 16,4 0 9-16,-3 6 6 15,5 6 5-15,-3 6 12 16,-1 7 32-16,-6 4-38 15,-1 0-5-15,-3 16-2 16,5 12 5-16,0 6 17 16,5 8-6-16,5 3-14 0,7-2-7 15,5-2-3-15,0-7-1 16,0-10 4-16,11-8 2 16,7-13 2-16,7-3-9 15,4-7-18-15,-1-24 14 16,3-8-38-16,1-4 0 15,-4 2 41-15,-1 0 1 16,-2 4 3-16,-2 4 0 16,-8 11 2-16,-4 8 39 15,-6 8-6-15,-3 6-9 16,0 0-29-16,-2 6-2 0,2 22 2 16,0 16 10-16,0 11 9 15,1 15-8-15,-3 15-1 16,0 14-1-16,0 13-4 15,0 1 2-15,0 1-1 16,0-3-5-16,-3-12 2 16,1-11-2-16,-4-14-1 15,-1-13 3-15,-2-15 0 16,-2-10 5-16,-2-7 2 16,-1-12 12-16,1-7-8 15,1-3 3-15,2-7 2 16,-5 0 16-16,-6-14 10 0,-8-21-17 15,-2-13-14 1,4-12 6-16,9-14-5 0,9-12-3 16,9-13-1-16,2-5-10 15,30 0-2-15,8-1-5 16,2 5-15-16,2 6-17 16,-1 12-30-16,-3 15-24 15,-4 19-193-15,-7 17-449 16</inkml:trace>
  <inkml:trace contextRef="#ctx0" brushRef="#br0" timeOffset="-126319.33">10871 11538 413 0,'0'0'338'15,"0"0"-219"-15,0 0-91 16,0 0-19-16,0 0 14 15,0 0-13-15,67-169-2 16,-58 128-1-16,-7-3-2 16,-2-2 4-16,0-5 19 15,0 6 14-15,-9 4-8 16,0 13 5-16,5 7 41 16,0 12-38-16,1 5 16 15,3 2-41-15,-2 2-17 16,-2 0-10-16,-4 18 10 15,2 12 0-15,4 2 0 16,2-2 0-16,0-6-1 16,0-6-2-16,13-7-9 0,5-6 7 15,2-5-24-15,2 0-25 16,3 0-10-16,-1-11-3 16,1-1 15-16,-4 5 17 15,-4 3 23-15,1 4 8 16,-7 0-4-16,3 2 0 15,-8 19-8-15,1 11 16 16,-1 9 28-16,-2 6 41 16,-1-3-12-16,-1 2-1 15,1-8-33-15,1-8-6 16,1-8-12-16,1-12 2 0,5-8-4 16,5-2 16-16,4-9-3 15,2-17-16-15,-2-8-35 16,-2-2-55-16,-2-1 6 15,0 3-10-15,-1 0-16 16,-1 3 48-16,-1 4 60 16,-3 0 2-16,0 5 3 15,-1 1-1-15,-7 6 30 16,-2 4-3-16,0-2 29 16,0 6-20-16,0-2-1 15,-2 3-10-15,-7 2-25 16,2 0 9-16,0 2-6 0,3 2 7 15,-1 0 7-15,-1 0-19 16,-1 8-7-16,-2 16 7 16,5 6 8-16,-3 5-3 15,1 6-1-15,0 3 4 16,4 0-5-16,2 1-3 16,0-8 0-16,0-5-1 15,8-11-7-15,13-19 8 16,4-2 24-16,-3-12 32 15,3-22-2-15,-5-4-32 16,0-5-13-16,0 2-6 16,4 0 1-16,1 4-4 15,4 0 1-15,0 7-1 16,-4 10 0-16,-7 6 1 0,-3 8-1 16,-4 6-5-16,-2 0-10 15,0 26 1-15,-5 6-2 16,-4 3 14-16,0-2-1 15,0-1 1-15,0-4 2 16,-4-6 0-16,-5-7-6 16,3-10-5-16,-2-5 11 15,0 0 32-15,-5-7 9 16,-1-16-6-16,1 3-21 16,1 4-1-16,8 4 15 15,2 6 11-15,2 6-4 0,0 0-26 16,0 0-9-1,0 0-14-15,0 14 11 0,0 8 1 16,2 5 4 0,12-4 0-16,-1-2 1 0,5-6-1 15,-5-5-2-15,3-3 5 16,-1-4-1-16,-1-3 1 16,1 0-2-16,1-3-3 15,1-23-3-15,0-8-14 16,2-11-14-16,1-7 2 15,3-1-1-15,2 0 4 16,-2 4 17-16,0 10 5 16,-3 11 3-16,-7 11-1 15,-4 12-1-15,-2 5-2 16,-2 0-20-16,-1 17 25 0,2 12 12 16,-1 3 13-16,-3 0-12 15,-2 2-8-15,0-4 3 16,0 0 1-16,-15-2-1 15,-3-6-1-15,0-4 0 16,0-6 2-16,7-10-6 16,5-2 7-16,0 0 28 15,4-10-18-15,0-8-13 16,2 2 5-16,0 4-1 16,0 7 5-16,0 2 1 15,0 3-4-15,0 0-12 16,0 0-1-16,10 0-8 0,3 12 7 15,3 8-2-15,-1 4 3 16,-2 5 0-16,-4-2 1 16,2 0-1-16,1-4 1 15,-1-6-1-15,-3-9-20 16,6-8 0-16,1 0 2 16,4-19-1-16,5-17-13 15,2-7-17-15,3-8-3 16,0 3-13-16,-2 4 17 15,-2 4 32-15,-3 8 7 16,-6 11 6-16,-7 8 2 16,-7 11-1-16,0 2-10 15,-2 0-2-15,0 22 14 16,0 3 1-16,0 1 3 16,0 0 2-16,0 3 3 0,0-3 4 15,0 0 0-15,0-2-6 16,0-4 1-16,9-6-5 15,2-8 0-15,3-6-3 16,3 0 0-16,1-20-1 16,5-10-21-16,2-2-7 15,-6 1-23-15,4 2-27 16,-8 7 5-16,-1 6 55 16,-8 6 19-16,-2 10 3 15,-1 0-2-15,-3 0 15 16,0 19-7-16,0 12 77 15,0 5-23-15,0 1-17 0,0-2-15 16,0-4-19 0,0-12-4-16,9-7 4 0,2-7-3 15,2-5 12-15,3 0 2 16,-1-10-13-16,1-12-10 16,-5-9-51-16,1-1-44 15,-4-7-42-15,1 0 47 16,-5-1 49-16,-2-2 41 15,-2 6 4-15,0 10 42 16,0 8 24-16,0 10 22 16,0 6-4-16,-13 2-61 15,-2 0-27-15,-3 7 0 16,0 16 0-16,-2 3 2 0,4 2 11 16,3 6 21-16,4 1-11 15,5 4 8-15,4 0-28 16,0-6-1-1,0-5 8-15,7-6 1 0,8-8-10 16,1-11 4-16,4-3 11 16,2-3-1-16,1-21-7 15,0-3-8-15,0-7-3 16,2 2-18-16,-1 3-8 16,-1 3 18-16,-2 4 8 15,2 8 3-15,-5 7 0 16,-5 4-1-16,1 3-1 0,-5 6-13 15,-3 17 15 1,-1 10 1-16,-3 3 17 0,-2-1-2 16,2 2 2-16,-2-7 3 15,0-5-10-15,0-10-1 16,0-6-3-16,0-5-5 16,0-4 0-16,0 0 11 15,12-23 8-15,1-11-12 16,3-6-9-16,1 2-1 15,1 4-10-15,-1 4 1 16,2 2 6-16,3 5 2 16,-5 2 2-16,0 7-1 15,-7 8 1-15,-3 6-2 16,0 0-2-16,0 0-7 16,-1 21 11-16,1 8 18 0,2 1 18 15,-2-2-9-15,-1-2-8 16,1-6-6-16,-3-3-7 15,1-10 0-15,2-5-4 16,4-2 3-16,5-9 4 16,1-20-9-16,-1-11-24 15,-5-7-31-15,-7-11-111 16,-2-4-219-16</inkml:trace>
  <inkml:trace contextRef="#ctx0" brushRef="#br0" timeOffset="-126076.85">13127 10418 861 0,'0'0'224'16,"0"0"-194"-16,0 0-28 15,0 0-2-15,0 0 3 16,0 0-3-16,-67 204 15 16,67-183-7-16,10-9-6 15,9-7 0-15,3-5 32 16,-1 0-1-16,-6-5-14 15,-9-12-8-15,-6 1-11 16,0 0-60-16,0 4-79 16,-23 5-32-16,-9 7 11 15,-4 0-60-15,-8 0-223 16</inkml:trace>
  <inkml:trace contextRef="#ctx0" brushRef="#br0" timeOffset="-124728.1">13998 10726 100 0,'0'0'353'16,"0"0"-140"-16,0 0-42 16,0 0-45-16,0 0 5 15,0 0-76-15,0-118 7 16,0 118-30-16,0 0-12 15,9 0-20-15,5 7 0 16,6 23 5-16,2 11 6 16,-4 1-6-16,-5 0-4 15,1-7 3-15,-5-8 0 16,-3-8 2-16,-2-10-6 16,-1-9-33-16,4 0-1 0,2-9 26 15,2-24-8-15,5-9-86 16,1-4 48-16,3 0 32 15,-2 4 15-15,2 1 7 16,2 9 0-16,-1 5 25 16,-4 7 29-16,-1 8 4 15,-9 5 7-15,-3 7-24 16,-4 0-22-16,0 0-19 16,0 16-11-16,0 15 11 15,0 6 17-15,-15 9-7 0,-8 5 1 16,-1 5-11-1,-3 2-1-15,2 2-113 0,-1-4-76 16,4-6-56-16,1-13-254 16</inkml:trace>
  <inkml:trace contextRef="#ctx0" brushRef="#br0" timeOffset="-124494.23">14183 10932 422 0,'0'0'218'15,"0"0"-49"-15,0 0-41 16,0 0-23-16,0 0-14 16,0 0-32-16,14-28-36 15,-14 28-8-15,0 14-9 16,0 18 35-16,0 12 2 0,0 9-28 16,-7 5-4-1,-2 5-10-15,5-5 4 0,2 1-3 16,2-9-2-16,0-7-41 15,13-21-153-15,16-22-201 16</inkml:trace>
  <inkml:trace contextRef="#ctx0" brushRef="#br0" timeOffset="-123851.79">15109 10914 313 0,'0'0'293'16,"0"0"-81"-16,0 0-67 15,0 0-54-15,0 0-5 16,0 0-34-16,42-126-23 16,-38 124-7-16,-4 2-15 15,0 0-7-15,0 7-19 16,0 24 17-16,-11 10 2 16,-7 8 16-16,3 1-4 0,1-3-2 15,1-6 4-15,7-4-1 16,2-11-4-16,0-12-8 15,4-7-1-15,0-7-11 16,16 0 11-16,18-14 17 16,11-19 3-16,3-7-2 15,-3-3-18-15,-5 1-14 16,-6 3-17-16,-10-1 12 16,-9 6 7-16,-5 7 12 15,-6 8 1-15,-2 10-1 0,-2 3 3 16,0 6-6-1,0 0-3-15,0 0-22 0,-6 3-12 16,-12 16 40-16,7 8 12 16,9 2-8-16,2 7-3 15,13 0 8-15,11 0 38 16,-6-4-26-16,-11-1 2 16,-7-3-6-16,0-2-2 15,-27-6-11-15,-6-8 10 16,-10-6-7-16,1-6-7 15,-3 0-14-15,5-21-47 16,11-14-99-16,12-8-81 16,7-10-462-16</inkml:trace>
  <inkml:trace contextRef="#ctx0" brushRef="#br0" timeOffset="-123608.86">15374 10449 440 0,'0'0'372'0,"0"0"-301"16,0 0-71-16,0 0 0 16,0 0 17-16,0 0-17 15,67 66 69-15,-31-66-17 16,-3 0 11-16,-6-25-2 16,-10-4-21-16,-5-2-24 15,-10-2-2-15,-2 8-14 16,0 8-1-16,-4 11-9 0,-19 6-59 15,-6 8-53-15,-4 21-55 16,2 3-291-16</inkml:trace>
  <inkml:trace contextRef="#ctx0" brushRef="#br0" timeOffset="-121661.59">16493 10830 313 0,'0'0'347'0,"0"0"-152"16,0 0-73-16,0 0-49 15,0 0-39-15,0 0-23 16,7-18-11-16,-7 18-2 0,0 0-13 16,0 18 10-16,0 3-2 15,2 2 7-15,-2-3 5 16,2-4-2-16,1-4 2 15,-1-8-3-15,-2-4-1 16,4 0 11-16,-2 0 18 16,-2-17-6-16,2-7-24 15,-2-5 0-15,0 1-11 16,0-2-13-16,0 6 9 16,0 4 15-16,0 8 4 15,0 8 5-15,0 4-9 16,-4 0-23-16,-12 11 2 0,-3 20 21 15,-4 8 11-15,5 7 11 16,5 6 3-16,4-2-3 16,7-2 0-16,2-6-10 15,0-3-5-15,4-13-5 16,9-9 4-16,-1-9-4 16,5-8 7-16,2 0-5 15,3-14 21-15,2-16-25 16,1-9-41-16,-3-2-27 15,3-1 1-15,0 1 13 16,-2 3 25-16,-2 8 19 16,-3 6 4-16,-7 8 6 15,-5 8 15-15,-4 3 23 16,0 4-7-16,-2 1-16 16,0 0-15-16,0 0-8 0,0 14 8 15,0 12 31-15,0 6-19 16,0 6 3-16,0 1 2 15,0-2 3-15,0-4-7 16,0-9-4-16,0-9-6 16,5-10-1-16,9-5 4 15,3 0 19-15,3-20 0 16,1-11-12-16,-2-2-10 16,-3-7-3-16,-3 0-57 15,-5-5-12-15,-6 1 32 16,-2 6 6-16,0 8 25 15,0 8 6-15,-10 10 22 0,-5 8-1 16,-1 4 4 0,-3 0-23-16,-4 13 2 0,1 10-2 15,2 5-2-15,0 4 12 16,4 4-6-16,5 4-2 16,2 2 7-16,9 1 5 15,0-4-11-15,0-2 9 16,9-11-5-16,4-6-5 15,3-11 7-15,2-9-9 16,4 0 16-16,5-23-3 16,4-15-5-16,0-7-10 15,4-1-10-15,8 0-29 16,-3 6-10-16,-4 10 16 0,-5 7 14 16,-9 14 15-16,-8 6-7 15,-3 3-12-15,-4 0 16 16,-5 23 7-16,-2 7 31 15,0 4 18-15,0 2-4 16,-15 1-19-16,-1-1-9 16,3-7-10-16,-3-6 1 15,7-7-2-15,0-6-4 16,4-8-1-16,3-2-1 16,2 0 21-16,0-22-21 15,2-12-30-15,18-7-34 16,1-1 42-16,3 4-2 0,0 4-4 15,3 8 23-15,-2 6 0 16,-3 8 5-16,-4 5 4 16,-4 5 9-16,-4 2-10 15,2 0 8-15,-5 13 11 16,-1 9 16-16,0 6 1 16,-1 1-11-16,-3-4-13 15,1-3-6-15,1-8-3 16,-1-4-1-16,1-6 0 15,0-4 0-15,7 0-5 16,7-8 8-16,5-17 15 16,4-10-15-16,2-4-2 15,-6-4-6-15,2-3-14 0,-5-2 4 16,-7 0 10 0,-5-1 4-16,-6 1 0 0,0 7 1 15,-2 4 16-15,2 8-2 16,1 12 3-16,-3 9-11 15,0 4-3-15,0 4-1 16,0 0-7-16,0 0-1 16,0 0 0-16,0 0-6 15,0 0-1-15,0 8-16 16,-3 22 24-16,-8 12 7 16,2 9-3-16,-2 4 1 15,7 1 8-15,-1 2-4 16,5-9-1-16,0-3 0 15,0-8-4-15,0-9 2 0,3-10-5 16,5-11 0-16,1-4-1 16,5-4-1-16,3 0 1 15,8-12 22-15,6-14-22 16,-4-2-18-16,-5-6-34 16,-6-4-59-16,-6 0-152 15,-10 0-198-15</inkml:trace>
  <inkml:trace contextRef="#ctx0" brushRef="#br0" timeOffset="-121476.7">17298 10624 41 0,'0'0'824'0,"0"0"-637"0,0 0-127 16,0 0 52-16,0 0-78 15,0 0-13-15,231-102-12 16,-177 77-3-16,-13 7-6 15,-10 4-28-15,-16 8-72 16,-6 4-225-16,-9 2-148 16</inkml:trace>
  <inkml:trace contextRef="#ctx0" brushRef="#br0" timeOffset="-120642.33">17472 10894 447 0,'0'0'35'16,"0"0"-13"-16,0 0 43 15,0 0 70-15,0 0 9 16,0 0-33-16,80-4-53 16,-53-18-22-16,2-2-8 15,-3-4-20-15,3-2-1 16,-4 4-6-16,-5 1 4 15,-2 2-5-15,-3 7-1 16,-3 4-2-16,-4 5 2 16,-3 6 1-16,-3 1-1 15,-2 0-8-15,0 0 1 0,0 0-17 16,0 20 23 0,0 12 2-16,-5 4 32 0,-7 5-11 15,2 2 5-15,3-6-3 16,5-8-13-16,2-4 3 15,0-7 0-15,0-7-1 16,12-4-8-16,5-7-1 16,6 0 9-16,4-4 11 15,2-21-10-15,0-4-12 16,2-3-1-16,0-7-19 16,-2 3-23-16,-2 0 13 15,-1 9 24-15,-4 4 5 16,-1 11-2-16,-8 6 1 0,-4 6-11 15,0 0 0-15,-2 9 5 16,-3 14 7 0,-4 6 18-16,0 2 25 0,0 1-9 15,0-2-7-15,0-2-9 16,0-2 2-16,-2-8-10 16,0-4-8-16,2-7 1 15,0-5-1-15,0-2 0 16,0 0 7-16,0 0 9 15,0-20-18-15,20-9-6 16,7-5-20-16,2 2 7 16,2-3-11-16,0 6-3 15,-2 5 23-15,-9 7 6 16,-4 6 0-16,-8 9 2 0,-3 2-4 16,-1 0-6-16,0 0 12 15,4 4 1-15,-2 10 31 16,1 6-11-16,-1-2 4 15,2 4-3-15,0 2-5 16,1-4-2-16,-1 1 12 16,4-4-3-16,-1-5-8 15,1-6-8-15,1-6-3 16,3 0-1-16,1-10 9 16,1-22-2-16,2-12-11 15,-6-3-45-15,-10-10-75 16,-4-5-159-16,0-4-443 0</inkml:trace>
  <inkml:trace contextRef="#ctx0" brushRef="#br0" timeOffset="-120362.48">18162 10293 442 0,'0'0'177'0,"0"0"-134"16,0 0-43-16,0 0 0 15,0 0 27-15,0 0 87 16,12 86 46-16,10-91-54 16,0-18-21-16,-4-5-22 15,-9-4-31-15,-5-1-14 16,-4 6-5-16,0 6-6 16,0 9-7-16,-13 12-7 0,0 0 0 15,0 17 1-15,2 24 6 16,6 17-11-16,5 9-29 15,5 3-118-15,28-4-140 16,9-12-276-16</inkml:trace>
  <inkml:trace contextRef="#ctx0" brushRef="#br0" timeOffset="-118578.7">18621 10712 327 0,'0'0'128'16,"0"0"-5"-16,0 0-13 16,0 0 22-16,0 0-75 0,0 0-10 15,-31-60 24 1,31 51 7-16,0 4-17 0,0-2-11 16,0 5 3-16,0 1-31 15,0 1 9-15,0 0-23 16,0 0-4-16,0 0-4 15,0 0-9-15,-2 15-12 16,-2 14 21-16,-3 7 1 16,3 3 2-16,0 0-1 15,2-6-1-15,2-8 3 16,0-9-4-16,0-11 0 16,0-5-7-16,6 0 7 15,13-9 6-15,6-15-6 16,2-3-26-16,-2 2-17 0,-3-1-87 15,0 0 24-15,-4-1 75 16,-5 2 19-16,1 3 12 16,-3 6 23-16,-4 6 38 15,-3 6 4-15,-1 4-10 16,-3 0-41-16,2 0-14 16,2 2 2-16,-2 17-2 15,0 10 19-15,1 0 4 16,-3 3-4-16,4 1-5 15,0-5-8-15,6-6 9 16,-2-1-10-16,3-9-2 16,-1-3-2-16,1-6-2 15,7-3 2-15,-1 0 19 16,8-23-9-16,0-7-11 16,1-4-26-16,-1-2-5 0,-5 2-8 15,-2 4 22-15,-3 6 17 16,-3 5 5-16,-6 10 3 15,3 0 17-15,-3 8 3 16,2 1-8-16,-2 0-9 16,-2 0-6-16,1 14-4 15,-1 12 13-15,0 4 5 16,2 0-7-16,-2-2-8 16,2-3 1-16,3-10-1 15,1-4-1-15,-4-4-2 16,1-7-1-16,-1 0 3 15,8 0-2-15,1-10 11 0,6-16-12 16,-4-10-3-16,-5-3-44 16,-6 0-10-16,-6 0 3 15,0 3 29-15,0 4 25 16,-15 11 2-16,1 2 54 16,-1 11-19-16,-1 8 1 15,-5 0-9-15,0 4-28 16,-2 16 0-16,1 7 4 15,4-2-3-15,5 3 12 16,6 1-14-16,7 0-15 16,0 3 9-16,7-1 6 15,17-4 10-15,3-4-3 16,0-7 0-16,0-6-3 0,-3-10-3 16,5 0 3-1,2-3 8-15,7-23-12 0,0-9-17 16,-2-3-1-16,-3-1-10 15,-4 3-6-15,-4-1 11 16,-3 5 15-16,-5 4-3 16,0 5 11-16,-7 9 1 15,-3 5 3-15,-5 9 6 16,-2 0 5-16,0 0-15 16,0 0-11-16,0 12 10 15,0 11 1-15,0 9 22 16,0 5-10-16,0 5-5 0,0-2 4 15,0-1 1-15,0-2-6 16,0-8-2-16,12-8-4 16,-1-11-5-16,2-10 5 15,3 0 9-15,2-2 9 16,1-20-9-16,2-5 0 16,1-2-9-16,3-5-31 15,1 0 0-15,-2-2 5 16,-1 0-4-16,-5 4 9 15,-5 8 21-15,-4 9 3 16,-2 7 1-16,-5 8 17 16,1 0-10-16,-3 0-11 15,0 11-4-15,0 13 4 16,0 3 29-16,0 4-10 16,0-1-2-16,0-2-1 0,0-4-11 15,6-4-4-15,5-6 0 16,7-4 10-16,-1-4-4 15,2-6 1-15,1 0 3 16,-3-2-3-16,6-20 2 16,1-9-9-16,1-2-1 15,-1-9-11-15,1-2 0 16,1-1 3-16,-1 1 5 16,0 4 2-16,-4 4 1 15,-7 11 0-15,-5 5 3 16,-9 11 18-16,0 4 9 15,0 5-26-15,0 0-4 0,-11 0-16 16,-11 14 16 0,-1 6 0-16,8-3 0 0,11-1-7 15,4 2-2-15,0 1 2 16,19 0 3-16,12 5 4 16,10-2 4-16,-5 2-1 15,-7-6-3-15,-12-4 0 16,-10-5 1-16,-7-5-1 15,0 1 7-15,0 1 6 16,-14 1 3-16,-8 1-16 16,-4-4-1-16,-5-4-85 15,0 0-176-15,4-9-552 16</inkml:trace>
  <inkml:trace contextRef="#ctx0" brushRef="#br0" timeOffset="-116456.29">21025 10451 390 0,'0'0'254'15,"0"0"-68"-15,0 0-67 0,0 0-32 16,0 0-29-1,0 0-43-15,29-24-8 0,-20 24 6 16,-5 0-12-16,1 5 11 16,-1 18-4-16,-4 5 8 15,0 4 3-15,0-1-7 16,0-8-6-16,0-7 3 16,0-9-6-16,0-7 0 15,0 0 10-15,0-2 6 16,0-20-4-16,0-11-13 15,0-3-2-15,0 1-23 16,-11-2-38-16,2 5 33 16,0 6 26-16,0 6 2 15,3 8 8-15,-1 6 13 16,0 6 13-16,-6 0-25 0,-3 0-1 16,-4 22-5-1,-4 6-2-15,3 4 0 0,0 6 3 16,0 0 6-16,3 7-7 15,-1-1-2-15,3-3 2 16,7-3 1-16,2-6-4 16,7-6-2-16,0-6 2 15,0-13-4-15,7-5 3 16,13-2 1-16,6-4 10 16,5-21-10-16,1-6-35 15,2-3-22-15,-3-6 3 16,-2 1 1-16,-7 3 37 0,-2 4 16 15,-5 5 0 1,1 4 9-16,-5 9 15 0,-1 7 3 16,-6 5-3-16,-2 2-23 15,0 0-1-15,0 17 0 16,1 9 6-16,-1 6 21 16,-2 2-5-16,0 0-6 15,0 1-7-15,0-7 1 16,0-7-3-16,4-4 1 15,-2-11-6-15,4-4 1 16,2-2-2-16,5 0 11 16,7-16 12-16,10-12-20 15,1-9-4-15,4 0-25 16,-1-2-30-16,-1 4 5 16,-6 9 23-16,-9 6 26 0,-7 11 2 15,0 9 12-15,-4 0-3 16,2 14-6-16,-1 18 25 15,2 9 18-15,-4 5-14 16,1 0 0-16,-5-5-5 16,-2-4-4-16,0-11-8 15,0-9-2-15,0-8-7 16,0-9-4-16,0 0 1 16,0 0 6-16,2-2 4 15,7-20-14-15,5-9-6 16,3-8-28-16,5-1 3 15,1 1 15-15,0 3 10 0,-2 6 0 16,0 8 5 0,-1 6-2-16,-3 8 1 0,-1 6-8 15,-1 2 8-15,1 0 4 16,-3 22 8-16,1 6 14 16,-3 7 2-16,-2 1-7 15,0-3-5-15,0-2-11 16,0-9 0-16,-2-9 1 15,-3-4-3-15,1-6 2 16,-1-3 2-16,5 0-1 16,5-21-4-16,7-9-11 15,8-9-18-15,4 4 6 16,2-2-7-16,0 5 22 0,1 6 8 16,-3 8 0-16,-2 8-5 15,-6 8 5-15,-5 2 5 16,-4 5 8-16,-4 15 5 15,-2-1 8-15,-6 3-7 16,-1-2 0-16,-3-6-9 16,0-2-3-16,0-6-4 15,0-2-2-15,0-1 2 16,0-3-3-16,0 0-1 16,0 0-7-16,-3 0 3 15,-5-16-8-15,-6-5-16 16,1-3 1-16,3-3 9 0,0 0 18 15,-1 1 2-15,1 4-1 16,-1 6 7-16,1 8 1 16,-4 8 13-16,-4 0-21 15,-4 6-3-15,-1 24-2 16,4 6 1-16,1 8 4 16,7 0-3-16,3-3 3 15,8-8 0-15,0-6-2 16,8-10-1-16,11-6 3 15,6-11 12-15,2 0-5 16,4-16 21-16,2-16-15 16,-1-8-10-16,-1-7-3 15,-2-5-6-15,-2-9-20 0,-3 0-9 16,-2-5 21 0,-6-1 12-16,-3 2 0 0,-8 4 2 15,-3 13 2-15,-2 14-1 16,0 15 1-16,0 12 26 15,0 7-8-15,0 0-20 16,0 2-1-16,-7 17-12 16,-8 16 12-16,-3 8 1 15,5 8 0-15,6 14 9 16,7 9 5-16,0 2-6 16,9-1 10-16,18-3-9 15,6-14-7-15,0-14 8 0,-2-12-8 16,5-18 5-1,3-14-2-15,3-2 3 0,2-32-8 16,-1-9-8-16,-8-4-33 16,-10-4-49-16,-10 1-155 15,-13 1-377-15</inkml:trace>
  <inkml:trace contextRef="#ctx0" brushRef="#br0" timeOffset="-114784">23279 10385 277 0,'0'0'302'0,"0"0"-190"16,0 0-64-16,0 0-11 15,0 0-26-15,0 0 49 16,0 82 0-16,-2-60-18 15,-5-4 0-15,0-3-7 16,2-8-16-16,3-2-11 16,2-5 4-16,0 0 4 15,0-5 17-15,18-25 9 16,9-10-40-16,4-6 3 16,1-2-4-16,-3 4 2 15,-6 8-1-15,-2 9 2 16,-5 16-4-16,-10 7-6 15,1 4-11-15,-3 0 0 0,0 10 11 16,4 19 6-16,-8 10 13 16,0 5 11-16,0 6 5 15,0-4-10-15,-5-5 1 16,-2-9-7-16,3-11 1 16,2-8-10-16,2-10-1 15,0-3 0-15,0 0 7 16,0 0 4-16,6-18-3 15,19-11 6-15,4-10-17 16,0 3-4-16,2 0-1 16,-2 4-13-16,0 6 12 15,-4 6 5-15,-6 8-3 16,-5 8-1-16,-3 4-19 0,-5 6 14 16,2 22 10-16,-4 8 6 15,-4 2 14-15,0 4-6 16,0-6 0-16,0-6-10 15,0-12 0-15,0-6-2 16,0-8 0-16,0-4 0 16,2 0 6-16,11-1-4 15,8-24 12-15,3-7-16 16,3-3-21-16,-1-4 1 16,-1 5-12-16,0 3 17 15,-3 4 7-15,-7 8 7 16,1 7-1-16,-3 12-4 0,-3 0 2 15,1 0 4-15,-3 19 8 16,-1 8 6-16,-2 6 11 16,-1-1-4-16,-2-2-5 15,3-6-6-15,-1-6-7 16,3-4-2-16,2-8 2 16,0-4 5-16,8-2-7 15,3 0 8-15,3-12 5 16,4-12-14-16,-8-4-18 15,2-6-28-15,-7-4-51 16,-8 0 11-16,-4 2 53 16,-2 4 33-16,0 6 0 15,-2 10 42-15,-10 5 25 16,4 11-7-16,-7 0-26 16,-6 0-32-16,1 19-2 0,-2 3 1 15,4 4-4-15,4-1 5 16,8 2-7-16,1 2 4 15,5-4-4-15,2-4 5 16,27 0 3-16,14-9 13 16,4-10-10-16,2-2 2 15,-3-9-1-15,4-20-4 16,-8-9-3-16,-5-6-18 16,-2-4-2-16,-12-2 3 15,-2-3 12-15,-10 2 5 16,-4-6 2-16,-5 1 3 15,-2 3-3-15,0 7-2 0,0 17 20 16,0 13 1-16,0 10 5 16,0 6-11-16,0 0-15 15,0 0-6-15,0 20-6 16,0 14 12-16,0 18 9 16,0 6 15-16,0 8-1 15,0 2 3-15,0 2-9 16,0-4 7-16,0-3-5 15,7-10-9-15,-3-10-4 16,3-15-4-16,0-10 1 16,2-8-2-16,6-8 2 15,5-2 1-15,11 0 6 16,5-20-10-16,1-12-21 0,-4-5-29 16,-14-4-51-16,-10-1-198 15,-9-3-407-15</inkml:trace>
  <inkml:trace contextRef="#ctx0" brushRef="#br0" timeOffset="-114630.09">24478 10159 812 0,'0'0'332'0,"0"0"-220"16,0 0-46-16,0 0-20 16,0 0-1-16,0 0-20 15,103-15-25-15,-51 6-11 16,-4-2-67-16,-11 0-97 0,-12-4-321 15</inkml:trace>
  <inkml:trace contextRef="#ctx0" brushRef="#br0" timeOffset="-114098.11">25515 10048 244 0,'0'0'310'0,"0"0"-44"16,0 0-66-16,0 0-24 15,0 0-70-15,0 0-43 16,21-68-21-16,-18 68-27 16,1 10-15-16,6 26-14 15,-2 14 14-15,1 6 5 16,0-2-2-16,-2-4-2 15,-1-9 0-15,1-7-1 16,2-12-80-16,2-15-154 16,2-7-244-16</inkml:trace>
  <inkml:trace contextRef="#ctx0" brushRef="#br0" timeOffset="-113809.66">25967 9798 738 0,'0'0'192'16,"0"0"-57"-16,0 0-18 15,0 0-56-15,0 0-32 16,0 0-13-16,5 2-16 16,-5 42 2-16,0 18 28 15,-16 20 18-15,-13 12-8 16,-5 17-11-16,1 12-16 0,-2 8 5 15,3 2 0 1,3-15-15-16,5-16 1 0,5-20-4 16,6-21 2-16,5-25-2 15,8-18-64-15,0-18-69 16,0-11-112-16,24-31-174 16</inkml:trace>
  <inkml:trace contextRef="#ctx0" brushRef="#br0" timeOffset="-113448.52">26209 10090 594 0,'0'0'274'16,"0"0"-96"-16,0 0-62 0,0 0-61 15,0 0-55-15,0 0-9 16,-35 54 9-16,26-12 3 15,5 1-2-15,4-5-1 16,0-8-10-16,4-8-9 16,17-13 13-16,6-9 6 15,-1 0 31-15,0-26-5 16,-1-11-13-16,-4-9-2 16,-11-5 4-16,-10 1-7 15,0 4-4-15,-8 6 24 16,-19 14 5-16,-4 12-18 15,-5 14-11-15,1 0 0 0,-2 12-4 16,4 16-7-16,2 4-23 16,6 0-46-16,8-4-55 15,12-5-79-15,5-10-226 16</inkml:trace>
  <inkml:trace contextRef="#ctx0" brushRef="#br0" timeOffset="-112585.74">27378 10057 19 0,'0'0'153'16,"0"0"-67"-16,0 0-1 15,0 0-32-15,0 0-14 0,0 0 34 16,9-93 15-16,-7 75 41 15,-2 2 20-15,0-2-14 16,0 4-8-16,0 2-46 16,0 7-24-16,0 2-15 15,0 3-15-15,0 0-27 16,0 0-2-16,-11 15-10 16,-7 19 10-16,1 13 2 15,3 5-2-15,7-4-3 16,7-2 2-16,0-6-3 15,2-10 6-15,14-8 3 0,4-13 7 16,5-9-10-16,6-6 0 16,0-31 2-16,0-6-2 15,-6-10-3-15,-9-1-4 16,-10 2-4-16,-6 3 8 16,0 12 2-16,-6 12 0 15,-14 18-11-15,-5 7-9 16,-2 11 11-16,-4 27 6 15,2 11 2-15,4 6-2 16,8-2 1-16,10 0-81 16,7-2-95-16,0-9-109 15,18-8-163-15</inkml:trace>
  <inkml:trace contextRef="#ctx0" brushRef="#br0" timeOffset="-112173.64">27654 10162 495 0,'0'0'174'16,"0"0"-71"-16,0 0-12 16,0 0-16-16,0 0-18 15,0 0 12-15,223-397 9 16,-213 375-4-16,-10 17-13 16,0 5-24-16,-3 0-37 15,-21 7 0-15,-12 22 4 16,-5 7-1-16,2 0 2 0,7-1-2 15,12-12-3-15,9-3-3 16,11-5-8-16,0-4-9 16,25-1-20-16,10-2 28 15,-1-2-8-15,-3 0-2 16,-11 4 7-16,-7-1 11 16,-4 6 2-16,-4-1-3 15,-5 4 0-15,0 5-1 16,0 0 6-16,0 0 7 15,0-3 12-15,0-11 5 16,0-4-6-16,0-5-12 16,9 0 28-16,13-5 19 15,12-17-21-15,8-10-21 16,9-3-11-16,5-6-4 16,7 1-102-16,3-2-223 0</inkml:trace>
  <inkml:trace contextRef="#ctx0" brushRef="#br0" timeOffset="-111573.53">28599 9815 229 0,'0'0'272'0,"0"0"-51"16,0 0-67-16,0 0-27 16,0 0-18-16,0 0-19 15,-4-124-16-15,8 124-36 16,8 0-38-16,-1 16 3 0,0 33 3 15,-2 23-2 1,-9 14 3-16,0 4 1 0,0-4-4 16,-7-8-4-16,5-13-26 15,2-19-108-15,12-26-284 16</inkml:trace>
  <inkml:trace contextRef="#ctx0" brushRef="#br0" timeOffset="-111296.33">29010 9709 181 0,'0'0'575'0,"0"0"-375"16,0 0-84-16,0 0-6 15,0 0-83-15,0 0-27 16,0 17-11-16,0 38 11 0,0 24 44 15,-14 12-1-15,-11 14-3 16,-4 5-9-16,-6 5-21 16,-1-5 4-16,5-8-13 15,7-15 7-15,11-17-8 16,10-22-72-16,3-20-116 16,5-19-223-16,19-9-243 15</inkml:trace>
  <inkml:trace contextRef="#ctx0" brushRef="#br0" timeOffset="-110952.39">29206 10040 897 0,'0'0'199'16,"0"0"-81"-16,0 0-40 15,0 0-42-15,0 0-31 16,0 0-5-16,47-208-2 15,-28 204 2-15,2 4 1 16,-10 0-1-16,-2 0-3 16,-7 19-7-16,-2 10 5 15,0 2 3-15,0 3 2 16,-7 1-1-16,-10-5 1 0,-4 0 5 16,0-6-3-16,0-4 25 15,5-8-6-15,10-3 1 16,1-6-11-16,5-3-7 15,0 0-4-15,0 0-4 16,27 0 1-16,13 0-2 16,12-8-19-16,6-8-62 15,2-4-162-15,-4-6-221 16</inkml:trace>
  <inkml:trace contextRef="#ctx0" brushRef="#br0" timeOffset="-110711.53">29636 9682 531 0,'0'0'261'0,"0"0"-53"0,0 0-34 16,0 0-64-16,0 0-43 16,0 0-29-16,0-118-7 15,0 118-17-15,0 0-8 16,0 0-6-16,0 0-17 16,0 39-3-16,0 23 20 15,0 29 13-15,0 17-5 16,-4 8-1-16,-19 2-4 15,4-1-1-15,-2-11-2 16,8-12-1-16,4-16-64 16,6-20-53-16,3-24-165 15,0-22-238-15</inkml:trace>
  <inkml:trace contextRef="#ctx0" brushRef="#br0" timeOffset="-110253.31">29993 9786 222 0,'0'0'678'16,"0"0"-496"-16,0 0-69 15,0 0-74-15,0 0-39 16,0 0-3-16,127-179 3 15,-87 177 3-15,-6 2-1 0,-13 0-4 16,-7 14-6-16,-9 6 6 16,-5 4-4-16,-3 4 6 15,-23 4 3-15,-12 5 7 16,-7-1-10-16,-1 0 4 16,5-8-1-16,12-7-2 15,14-10-1-15,15-10 1 16,0-1-1-16,20 0-21 15,18-12 14-15,6-9 7 16,-1 5 0-16,-10 4-2 16,-10 8-1-16,-13 4-16 15,-5 0 11-15,-5 0 8 16,0 0 35-16,-21 19 10 0,-18 12 19 16,-11 3-23-1,-1-5-32-15,6-5-2 0,12-9-7 16,10-13-111-16,13-2-190 15,10-17-329-15</inkml:trace>
  <inkml:trace contextRef="#ctx0" brushRef="#br0" timeOffset="-107996.25">30730 9854 539 0,'0'0'176'16,"0"0"-91"-16,0 0-44 16,0 0-20-16,0 0-1 15,0 0-19-15,0 0-2 16,216-151-13-16,-199 125-16 0,-5 0 16 16,-4-1-34-1,-6 2-8-15,-2-1 30 0,0 4 17 16,0 3 0-16,0 7-23 15,-12 7 32-15,-3 1 28 16,-1 4-12-16,3 0 3 16,-1 7 4-16,3 16 2 15,5 7 17-15,0 9 20 16,3 8-22-16,3 3 1 16,0 0 1-16,7-6-17 15,15-10-19-15,2-11-2 16,7-16 24-16,8-7 0 15,3-9 18-15,5-29-15 16,-1-15-12-16,-4-7-18 0,-1-2-1 16,-7-3-38-16,-8 0 3 15,-1-2 33-15,-3 7 2 16,-2 8 7-16,-2 8-4 16,-7 12 3-16,-7 9 15 15,-4 14 14-15,0 7 29 16,0 2-18-16,0 0-37 15,0 0-9-15,0 0-8 16,0 16-11-16,-13 18 18 16,-5 11 1-16,0 13 6 15,1 4 0-15,-2 2 5 0,9 2 1 16,3-2-2 0,7-3-2-16,0-12 4 0,0-11-8 15,11-12-1-15,3-14-3 16,3-12-4-16,6 0 4 15,10-19 26-15,7-18-18 16,3-5-8-16,-3 1-8 16,-7 2-6-16,-4 8 1 15,-9 6 13-15,-4 6 1 16,-5 10 1-16,-4 4-1 16,-5 5 18-16,-2 0-10 15,0 0-9-15,2 0-3 0,-2 7-5 16,0 15 8-1,0 7 11-15,0 2 0 0,0-4-8 16,2-8-2-16,3-7-1 16,-3-8 3-16,0-4 0 15,-2 0 5-15,2 0 3 16,3 0 2-16,4-21-4 16,2-4-9-16,0-1-1 15,-4 5-12-15,-5 1-1 16,-2 8 4-16,0 7-3 15,0 1 5-15,0 4-10 16,0 0 9-16,0 0-4 16,-4 14-2-16,-10 10 15 15,1 8 24-15,1 4-1 16,8-2-11-16,4 0-5 0,0-5-7 16,2-8-3-16,23-4 3 15,4-12 1-15,6-5 16 16,6 0-17-16,-1-26-36 15,-5-11-138-15,-6-14-336 16</inkml:trace>
  <inkml:trace contextRef="#ctx0" brushRef="#br0" timeOffset="-107821.36">31647 9276 1181 0,'0'0'158'15,"0"0"-141"-15,0 0-17 16,0 0 0-16,0 0 3 0,0 0 12 16,158 24-15-16,-118-19-60 15,-15-5-148-15,-12 0-349 16</inkml:trace>
  <inkml:trace contextRef="#ctx0" brushRef="#br0" timeOffset="-104870.61">13892 11865 170 0,'0'0'202'0,"0"0"-85"16,0 0-68-16,0 0 7 15,0 0 0-15,0 0 16 16,-45-5-3-16,45 5-28 15,0 0-21-15,0 0 11 16,0 0 11-16,0 0-9 16,0 0 3-16,0 0-3 15,0 0-15-15,0 0 2 16,0-3 10-16,0 3 9 0,0 0-2 16,0 0-14-16,0 0-11 15,0-2 1-15,14-2 0 16,3-4 6-16,8 2-10 15,2 0-2-15,4-2-6 16,4-1 4-16,7 2-1 16,6-6-2-16,3 2 2 15,-2-1 1-15,0-1-3 16,-5 2-1-16,-3 1 4 16,-1-2-5-16,-5-1 0 15,3 4 3-15,5-1-1 16,-1-1 1-16,5 0-2 15,5 0 0-15,-2 3 2 16,0-2-1-16,-6 4-2 0,1 0 1 16,-3-2 0-16,3 1 1 15,-1 2-2-15,-4-1 0 16,3 0 0-16,-1 0 0 16,3 3 2-16,5-2-2 15,-2 1 0-15,3 0-1 16,-2 0 1-16,-4 1 0 15,-1 0 0-15,-1-1 3 16,1 0-2-16,3 1-1 16,4-2 1-16,3 1 0 15,8-4-1-15,2 2 1 16,5 0 0-16,1-2 13 16,-3 0-11-16,-3 2 1 0,1-1 1 15,-5-5-3-15,0 1 0 16,3-3 0-16,1-2 2 15,6-1-1-15,3 4 1 16,0-1-1-16,-1 2 0 16,-5 3 2-16,-5 2-3 15,-2 0-1-15,-2 2-1 16,1-1 3-16,-1-2-3 16,-3-1 4-16,-2 2-4 15,1-2 0-15,6 2 0 16,7-2 2-16,5 5-1 15,3-1 5-15,4 2-4 0,-2-1-1 16,1 2 0-16,0-1 1 16,-2-2 0-16,-5 1-1 15,-1 1-1-15,-1-2 0 16,-2-1 1-16,1-2 0 16,9 1 1-16,-2-4-1 15,6 2 1-15,-3-2-2 16,-1 1 1-16,6 2-1 15,0 2 0-15,3 2-1 16,-3-3 1-16,0 4-1 16,-8 3 1-16,5-2 0 15,12 2 0-15,4 0 0 16,9-2 0-16,3 0 0 0,4-4 1 16,0 2 1-16,1 0-1 15,3-2 0-15,-8 3-1 16,-8 0 0-16,-9 1 2 15,-8-2-1-15,-2 0-1 16,-2-2 1-16,-4-1-1 16,-7-2 0-16,-8 1 2 15,-9 0 7-15,-8 4 4 16,-12 1-2-16,-14 2-5 16,-7 1 1-16,-8 0-7 15,-2 0 0-15,0 0-9 16,-14 0-6-16,-26 14-32 15,-18 8-28-15,-13 0-165 16,-14-4-278-16</inkml:trace>
  <inkml:trace contextRef="#ctx0" brushRef="#br0" timeOffset="-97446.68">1591 14093 217 0,'0'0'199'0,"0"0"-25"16,0 0-65-16,0 0-45 15,0 0-25-15,0 0-39 16,0 0-9-16,2-29-51 15,-11 44 42-15,-13 7 18 16,-6-3 0-16,1 2 10 16,2-8-19-16,7-6 27 15,9-5 5-15,5-2 25 0,2 0 44 16,2-16 15-16,0-11-104 16,0 3-6-16,0-1-4 15,0 2 7-15,0 5 29 16,6 9-22-16,-4 3-1 15,0 4 3-15,-2 2-9 16,3 0-16-16,-1 0-82 16,0 0-42-16,2 3 70 15,-1 14-23-15,-3-7-189 16</inkml:trace>
  <inkml:trace contextRef="#ctx0" brushRef="#br0" timeOffset="-96619.21">1569 14011 555 0,'0'0'186'15,"0"0"-38"-15,0 0-40 16,0 0-33-16,0 0 1 16,0 0-54-16,0-32-22 15,0 37-33-15,-2 26 6 16,-5 11 27-16,-4 9 7 15,0 7 11-15,-1 1 1 0,-3-5-3 16,1-4 3-16,1-5-17 16,2-15 5-16,4-9-1 15,0-9-3-15,5-8 0 16,0-4 8-16,2-5 12 16,0-30 2-16,0-11-25 15,0-10-48-15,11 2 48 16,5 2 0-16,1 1 0 15,-1 10 0-15,-1 1 16 16,-1 9-9-16,-5 12-1 16,-5 10 17-16,1 6-18 15,-5 3-5-15,7 0-17 16,6 27-5-16,7 26 22 0,7 15 1 16,7 10 14-16,-1 1-13 15,-2-9 6-15,0-19-4 16,-8-21-4-16,-8-17 0 15,-3-13 10-15,-1-9 21 16,4-32 43-16,1-18-42 16,2-16-20-16,-7-4-5 15,-5-4-2-15,-6 4-5 16,0 4 1-16,0 19 0 16,0 20-1-16,0 16 0 15,0 12 0-15,0 8-11 16,0 3-51-16,0 29-110 15,0 11 47-15,9 3-119 0,3-2-387 16</inkml:trace>
  <inkml:trace contextRef="#ctx0" brushRef="#br0" timeOffset="-95779.89">2197 14154 567 0,'0'0'174'16,"0"0"-143"-16,0 0-27 16,0 0-8-16,0 0-23 0,0 0 27 15,74-51 18-15,-72 51-4 16,-2 0 0-16,0-2 29 16,0 2 22-16,0 0-6 15,0 0-32-15,0-5-9 16,0-2-7-16,0-6 2 15,0-2-11-15,-10-1 7 16,-4 1-9-16,1 7-49 16,-1 7 48-16,3-4 1 15,-1 5 16-15,-1 0-16 16,0 10-3-16,2 12-12 16,-2 9 15-16,1 9 3 15,1 0 12-15,2 1-2 0,5-8 2 16,2-5-8-16,2-10-3 15,0-6-1-15,0-6 5 16,0-6-2-16,0 0-3 16,0-13 19-16,6-13-22 15,5-9-49-15,3 3 38 16,-1 7 6-16,-2 8 5 16,-2 5-17-16,0 6-20 15,0 4 24-15,0 2 6 16,4 0 2-16,2 20 5 15,4 4 10-15,1 3 8 16,-1-4-4-16,2-5 1 0,-3-10 2 16,-1-6 4-1,2-2 36-15,-4 0-3 16,1-22-22-16,-3-7-7 0,1-10-11 16,-1-3-12-16,-2-8 8 15,0-3-10-15,-2-1-4 16,-3-2-7-16,4 4 10 15,-6 3 1-15,0 14 1 16,1 11 5-16,-3 11-2 16,0 8-3-16,-2 5-1 15,0 0-1-15,0 0-41 16,0 22-38-16,0 12 80 16,0 10 0-16,0 8 17 15,-6 4 7-15,6 2 11 16,0-2 0-16,0-1-14 0,0-6-7 15,0-10 5 1,8-13 1-16,0-10-2 0,0-10-7 16,-3-6-11-16,5 0 26 15,6 0-7-15,9-18 19 16,6-5-28-16,3-12-10 16,1-1-48-16,-1-2-107 15,-10-1-128-15,-9 8-278 16</inkml:trace>
  <inkml:trace contextRef="#ctx0" brushRef="#br0" timeOffset="-95598.27">2456 13992 623 0,'0'0'269'0,"0"0"-120"16,0 0-6-16,0 0-87 15,0 0-51-15,0 0 0 16,89-96 14-16,-42 74-19 15,2 4-56-15,-5 4-113 16,-5 6 2-16,-20 6-157 16,-17 2-220-16</inkml:trace>
  <inkml:trace contextRef="#ctx0" brushRef="#br0" timeOffset="-94421.39">2612 14101 178 0,'0'0'357'0,"0"0"-188"0,0 0-97 16,0 0-45-16,0 0-17 16,0 0-2-16,6 18 100 15,13-18-28-15,1-6 0 16,2-11-39-16,-2-3-16 16,3-4-14-16,-8-2-4 15,1-1-7-15,-1 3-16 16,1 2-15-16,-5 5 31 15,-5 5-12-15,-1 6 9 16,-2 4 3-16,-1 2 0 0,-2 0-3 16,0 0-25-1,0 6-25-15,0 16 41 0,0 9 12 16,0 2 16-16,0 2 14 16,0 1 2-16,0-2-5 15,0-2-9-15,0-6-7 16,0-6-4-16,0-8-2 15,4-8-2-15,5-4 1 16,7 0 14-16,1-18 9 16,4-12-9-16,-2-7-18 15,-1-1-20-15,-2 1-33 16,-1 1 5-16,4 1-1 16,-2 7 7-16,1 6 24 15,-1 5 9-15,-3 6-7 16,-5 8-3-16,-3 3-4 0,0 0-4 15,-4 5 16-15,0 13 6 16,-2 5 5-16,2 0 9 16,0 3 7-16,-2 5 4 15,2-4 10-15,1 4 1 16,3-3-8-16,1-6-13 16,4-4 5-16,2-6 14 15,3-6-9-15,-3-6 4 16,6 0 19-16,-2 0 2 15,3-18-22-15,5-7-10 16,0-4 0-16,4-7-10 16,-3 0 0-16,-2-5 0 0,-6 2 1 15,0-2-2-15,-7 5 8 16,-4 9-4-16,-3 10-6 16,-4 11 37-16,0 6-10 15,0 0-27-15,0 0-26 16,-11 6 16-16,-7 14 10 15,-1 4 8-15,5-2-8 16,5-2-5-16,5-4 1 16,4-2-14-16,0 0-13 15,2-2 3-15,18 2 21 16,4 2-5-16,1 3-8 16,-2-4 16-16,-8 2 0 15,-6-10 4-15,-4 4-2 0,-5-3 1 16,0 3 1-1,4 5 2-15,-2-2 13 0,4 7-4 16,1-5 3-16,3-4-7 16,-2-5-2-16,7-5 5 15,6-2-7-15,6 0 39 16,2-5-18-16,2-17-10 16,2 0-4-16,0-8-10 15,1-2 0-15,-3-4 0 16,-4 2-17-16,-2-3 5 15,-5 9 11-15,-5-2-9 16,-6 9-5-16,-6 4 14 16,-3 5-10-16,0 4-6 15,0 4-4-15,-8 4 7 0,-5 0 4 16,-3 0 10-16,-1 0 0 16,-1 4-5-16,3 13-6 15,1 3-2-15,5 5 13 16,5 5 0-16,4 1 18 15,0 1 7-15,8 0-3 16,21-10 2-16,5-4 0 16,9-15-3-16,-3-3 5 15,4-7-10-15,1-28-9 16,-5-12-7-16,-3-6-95 16,-10-5-164-16,-11-1-413 15</inkml:trace>
  <inkml:trace contextRef="#ctx0" brushRef="#br0" timeOffset="-93027.33">4685 13701 455 0,'0'0'118'0,"0"0"-35"16,0 0 14-16,0 0-22 15,0 0-40-15,0 0-12 16,-27-10-21-16,14 28 9 16,0 11 6-16,1 7 5 15,8 6 16-15,4 6-1 16,0-6-24-16,2-2 1 16,23-7 4-16,4-13-8 15,0-15 6-15,4-5-3 16,-4-7 5-16,-2-28 1 0,-4-11-19 15,-8-4-37 1,-9 0-32-16,-6 0 17 0,0 2 35 16,0 5 17-16,-11 11 2 15,1 11 13-15,-2 13 42 16,-1 8-1-16,-1 0-40 16,-3 27-16-16,1 9 0 15,3 8 17-15,6 1-9 16,7-6 7-16,0-4-15 15,7-4 2-15,20-7 6 16,6-10 3-16,5-9-1 16,6-5 5-16,1-14 7 0,1-20 5 15,-3-7-18 1,-5-5-3-16,-7-5-6 0,-6-2-2 16,-10 4 2-16,1 3 4 15,-10 5-3-15,1 13 2 16,-2 13-1-16,-5 7 18 15,0 8 10-15,0 0-30 16,0 0-2-16,0 23-26 16,-3 15 28-16,-12 18 4 15,-3 12 10-15,-2 13-4 16,-5 9 4-16,3 7 6 16,3 5-4-16,2-4 5 15,7-4-3-15,4-6 3 0,6-10-7 16,0-13-7-1,0-19-1-15,0-22-3 0,0-12-2 16,0-12 3-16,6 0 7 16,9-19 23-16,12-28 28 15,8-17-61-15,8-12-1 16,-1-1-24-16,-9 3-14 16,-10 10-3-16,-17 8 13 15,-6 11 5-15,-2 11 6 16,-29 9-10-16,-7 8 26 15,-7 8 2-15,1 9 4 16,7 0 2-16,7 0-1 16,14 0 1-16,14 0 5 15,2 0-11-15,0 0 14 16,27-9 17-16,13-11-6 0,14-2-26 16,8-4-10-16,3-4-41 15,1 1-64-15,2-9-226 16</inkml:trace>
  <inkml:trace contextRef="#ctx0" brushRef="#br0" timeOffset="-92321.41">5760 13654 295 0,'0'0'357'0,"0"0"-250"15,0 0-29-15,0 0-32 16,0 0-33-16,0 0 5 16,13-67 15-16,-13 65 17 15,0 2 12-15,0 0-3 16,0 0-24-16,0 0-35 16,0 16 0-16,0 14 0 15,0 7 10-15,-2-5 8 16,0 0-7-16,2-5 2 15,0-4-4-15,0-5 0 16,0-8-5-16,0-6-2 16,0-4 2-16,0 0 5 0,12 0 10 15,9-14 45-15,6-14-51 16,4-9-13-16,0 2-6 16,-2 3-28-16,-4 5 15 15,-8 10 8-15,-3 5 9 16,-3 5 0-16,-5 6 1 15,2 1-4-15,-4 0-10 16,0 20-12-16,1 7 27 16,-3 4 8-16,2-1 7 15,-2-2-3-15,0-6-4 16,2-5 1-16,-4-8-1 16,0-6-1-16,0-3-4 15,0 0 7-15,2 0 6 0,0 0-4 16,7-12 7-1,7-15-19-15,5-4-21 0,6-3-14 16,0 5-17-16,0 0-7 16,0 4 43-16,-3 6 12 15,-2 7 4-15,-6 5 1 16,-5 5 23-16,-5 2 6 16,0 0-18-16,2 5-5 15,3 19 22-15,3 5 6 16,1 3-3-16,-3 0 0 15,1-9-17-15,-3-6-7 16,-2-10-6-16,1-7 3 0,-1 0 2 16,4-7-7-1,1-23-29-15,-2-11-146 0,-2-9-286 16</inkml:trace>
  <inkml:trace contextRef="#ctx0" brushRef="#br0" timeOffset="-92101.54">6342 13194 398 0,'0'0'200'0,"0"0"-172"15,0 0-25-15,0 0 23 16,0 0 40-16,0 0 13 16,2 16 28-16,11-16-45 15,1 0-3-15,-6 0-30 16,-4-2-18-16,-4-3-11 0,0-2-51 15,0 4 5-15,0 3-24 16,-4 0-66-16,-18 0-162 16</inkml:trace>
  <inkml:trace contextRef="#ctx0" brushRef="#br0" timeOffset="-90678.54">6834 13582 321 0,'0'0'177'16,"0"0"-147"-16,0 0-20 15,0 0-6-15,0 0-1 16,0 0 14-16,0 1 29 15,0-1 55-15,0 0 18 16,0 0-35-16,0 0-19 16,0 0-16-16,-2 0 17 15,-3 0-3-15,-5 0-9 16,-6-14-42-16,-5-4-6 0,0 1-3 16,0 0-1-16,3 3 4 15,3 2 9-15,4 6 21 16,2 4-1-16,-4 2-14 15,-4 0-21-15,-2 25-3 16,-3 13-2-16,3 3 1 16,4 3 4-16,3-3 0 15,8-8-1-15,2-6-1 16,2-9-3-16,0-9 5 16,0-6 9-16,9-3-4 15,7 0 5-15,8-27 1 16,10-17 5-16,3-18-12 0,3-6-4 15,-1-4-2 1,-6 1-15-16,-6 11 17 0,-8 11-11 16,-2 11 11-16,-7 16 2 15,-3 10-1-15,-2 7-1 16,-5 5 0-16,0 0-1 16,0 0-4-16,0 12-12 15,0 10 17-15,-5 12 11 16,-4 3 4-16,-2 5-14 15,5 6 8-15,-6 1-5 16,3-2 0-16,1-1 5 16,-2-1-2-16,6-5-4 0,2-8 3 15,2-9-4-15,0-4-2 16,4-12-1-16,21-7 1 16,6 0 7-16,7-3 1 15,7-21-1-15,-3-7-4 16,5-3-3-16,-9-2-12 15,-3-2-18-15,-6 3 0 16,-11 0 6-16,-5 5 22 16,-6 8 2-16,-5 5 1 15,-2 8 1-15,0 6 16 16,0 3 13-16,-9 0-12 16,-13 0-18-16,-2 23-1 15,-5 12 1-15,4 2 1 0,5 4 0 16,11-6-2-1,7-5 0-15,2-6-2 0,2-8 2 16,29-7 1-16,9-9 4 16,8 0 6-16,2-17-11 15,-5-15-3-15,-3-7-20 16,-5-7-16-16,-11-5 1 16,-8 5 16-16,-5 1 22 15,-4 6 2-15,-2 7 13 16,-3 6 4-16,0 6 13 15,1 10 1-15,-5 6-13 16,2 4-10-16,-2 0-6 0,0 0-4 16,0 15-8-1,0 20 8-15,0 19 6 0,0 18 11 16,-11 18-6-16,-4 14-1 16,-1 7 3-16,-2 5-6 15,0 2 0-15,2 2-4 16,1-9-1-16,-1-7 5 15,5-11-4-15,3-19-3 16,3-18 2-16,2-20 1 16,3-22-3-16,0-14-3 15,0-6-15-15,0-31-9 16,14-14-36-16,3-17-191 16,2-7-273-16</inkml:trace>
  <inkml:trace contextRef="#ctx0" brushRef="#br0" timeOffset="-90429.77">7363 13554 685 0,'0'0'294'15,"0"0"-144"-15,0 0-64 16,0 0-46-16,0 0-30 16,0 0-10-16,67-101 0 15,-36 101-5-15,-7 6-3 16,-6 11-7-16,-7 6 15 15,-11 1 3-15,0-1 37 16,0 0-16-16,-16 0-2 16,-6-6-11-16,-5 3-5 0,-2-6-6 15,5-2-1-15,2-5-88 16,8-7-160-16,12-4-349 16</inkml:trace>
  <inkml:trace contextRef="#ctx0" brushRef="#br0" timeOffset="-90279.32">8045 13481 1350 0,'0'0'82'16,"0"0"-43"-16,0 0-23 16,0 0-16-16,0 0-22 15,0 0-125-15,-38-46-730 0</inkml:trace>
  <inkml:trace contextRef="#ctx0" brushRef="#br0" timeOffset="-89600.31">8439 13331 651 0,'0'0'256'16,"0"0"-106"-16,0 0-14 15,0 0-87-15,0 0-25 16,0 0-2-16,0-31-22 16,11 31-2-16,3 11 2 15,1 12 1-15,3 12 0 16,-1 9 3-16,2 5-3 15,-9-3 4-15,0-7 0 16,-6-11 0-16,-2-14 1 16,3-11-3-16,-1-3 5 0,6-10 60 15,3-26 17-15,5-17-55 16,1-10-26-16,2 0 3 16,-1 1-3-16,2 4-4 15,0 9 0-15,-4 10 0 16,-2 13-26-16,-10 17-3 15,1 9-20-15,2 6-57 16,2 28-164-16,3 2-26 16,1 3-345-16</inkml:trace>
  <inkml:trace contextRef="#ctx0" brushRef="#br0" timeOffset="-88661.69">9128 13333 619 0,'0'0'132'0,"0"0"-74"16,0 0-43-16,0 0-3 15,0 0-3-15,0 0-9 16,40-28-7-16,-40 28 7 16,0 0 6-16,0 0 20 15,0 0-3-15,0 0-4 16,0 0-4-16,0 0 16 15,0 0 27-15,0-7 24 16,0 0 21-16,-4-5-38 0,-5-4-54 16,-3 0-5-1,1 1 1-15,-2 8 0 0,-3 0 8 16,-2 7-4-16,-1 0 0 16,-4 0-11-16,-1 22 0 15,-3 10 0-15,0 10-3 16,0 7 3-16,5 6-1 15,4-2-1-15,7-1 1 16,9-11-1-16,2-9 2 16,0-13 0-16,0-8 4 15,7-11 1-15,13-2-2 16,6-35 7-16,8-9-10 16,2-7-1-16,-5 2-25 15,-6 9-4-15,-4 10 9 16,-3 6 16-16,-2 8 4 0,0 8 0 15,-8 3 1 1,2 7 0-16,-1 0-8 0,-1 10-15 16,1 21 23-16,3 7 31 15,-2 4-4-15,6-3-13 16,2-8 0-16,2-7 4 16,-3-7 2-16,-1-8-6 15,-1-5 0-15,2-4 3 16,1 0-2-16,-1-8 9 15,3-18-10-15,-2-8-9 16,2-6-1-16,3-7-2 16,1-2-2-16,3-10-9 0,1-4 7 15,7-4 2-15,-6 7 3 16,-10 18-1-16,-5 19 9 16,-14 14 5-16,0 9 6 15,0 4-22-15,-18 27-9 16,-11 8 9-16,-9 12 1 15,3-3 0-15,6-4-1 16,10-9-4-16,15-7 1 16,4-5-20-16,0-7 6 15,25-4 0-15,8-6 17 16,5-3-4-16,-1 2 2 16,-10 2 2-16,-9 5-2 15,-7 8-1-15,-4 3 0 16,-4 5 3-16,-1 2 9 15,0-4 6-15,0-8 3 0,5-8-9 16,-3-8-4-16,5-2-1 16,7 0 5-16,4-26 27 15,11-10-28-15,9-6-8 16,10-3-12-16,10 4-37 16,2 1-30-16,5-5-256 15,2-7-665-15</inkml:trace>
  <inkml:trace contextRef="#ctx0" brushRef="#br0" timeOffset="-88165.76">10634 13377 771 0,'0'0'271'15,"0"0"-120"-15,0 0-42 16,0 0-30-16,0 0-48 16,0 0-25-16,0-17-4 15,59 17 5-15,23 5 1 16,14-3-3-16,6-2-1 15,-7 0 0-15,-18 0-2 16,-23 0 0-16,-25 0 0 16,-18-2-1-16,-9 2 0 0,-2 0 1 15,0 0-2 1,0 0 0-16,0 0-1 0,0 0-59 16,0 0-238-16,0 0-681 15</inkml:trace>
  <inkml:trace contextRef="#ctx0" brushRef="#br0" timeOffset="-86217.09">12902 12958 478 0,'0'0'337'15,"0"0"-218"-15,0 0-60 16,0 0 12-16,0 0-39 16,0 0-24-16,2 0-8 15,-2 0 0-15,0 0-1 16,0 0-5-16,2 1 3 16,0 2 3-16,3-1 6 15,-5-2-6-15,5 0 12 16,1 0 2-16,3-13 35 15,2-11-35-15,-2-7-2 16,-2-3-4-16,-3 2-4 16,-2 3-2-16,-2 7 6 0,0 8-7 15,0 4 4 1,0 6 6-16,0 4 21 0,-8 0-32 16,-11 7 0-16,-5 19 0 15,-7 13 4-15,-1 7-3 16,7 10-1-16,0 9-1 15,9 0 1-15,5 2 1 16,9-9-1-16,2-12 0 16,0-9-1-16,13-17 4 15,7-12 3-15,3-8 0 16,0 0 0-16,4-19-5 16,2-14-1-16,2-10-10 15,1-5-33-15,-5-2-34 0,-1 2 27 16,-3 0 25-1,0 5 24-15,-4 11-3 0,-3 9 3 16,-7 7 1-16,-5 9 7 16,-2 7 26-16,0 0-33 15,0 28 3-15,1 17 10 16,0 10 36-16,-3 4-18 16,4-3-10-16,0-12-3 15,5-14-7-15,0-10 0 16,0-12-2-16,-2-5-4 15,-1-3 3-15,5 0 7 16,1-24-1-16,5-10-3 0,1-11-4 16,-2-6-7-1,-3-4-47-15,-6 1-2 0,-5 4-25 16,-2 12 48 0,0 11 26-16,0 15 3 0,-7 10 32 15,-11 2 26-15,-3 13-60 16,-4 18 1-16,-4 11 0 15,0 9 2-15,4 4 1 16,6-2-2-16,5-2 1 16,9-5-3-16,5-11-2 15,0-2 1-15,0-12 0 16,19-6 7-16,0-7 0 16,8-8-4-16,2 0 8 15,4-23 0-15,3-11-11 16,2-4-11-16,-2-2-10 0,-5 0-13 15,-4 4 25 1,-5 8 8-16,-4 10 1 0,-7 6 0 16,-4 10 0-16,-3 2-3 15,1 0-21-15,1 14 7 16,-2 12 17-16,-1 4 8 16,-3 2 14-16,0 0-4 15,0-2-2-15,0-7 0 16,0-8-10-16,0-5-1 15,0-5 0-15,0-5-2 16,0 0 6-16,0 0 10 16,0-23 3-16,14-7-22 0,3-4-37 15,-1-2 22-15,-3 4-4 16,5 2 13-16,-3 7 3 16,6 3 0-16,-3 7 3 15,-3 7-2-15,-1 6-3 16,-1 0-4-16,-2 6 6 15,-4 15 3-15,2 10 34 16,-5 1-1-16,0 4-11 16,1-4-8-16,0-8 0 15,1-5-7-15,-1-10-2 16,-1-4-3-16,2-5 0 16,4 0 7-16,3-16 5 15,10-19-7-15,1-11-7 16,4-12-6-16,3-2-22 15,-2-3-10-15,-2 5 12 0,-6 7 21 16,-8 3 5-16,1 7 0 16,-8 7 3-16,-2 7 4 15,1 14 25-15,-5 5-10 16,0 6 2-16,0 2-2 16,0 0-14-16,0 0 0 15,0 0-8-15,0 0-3 16,0 10-4-16,-5 6 3 15,-8 8 4-15,0 0 0 16,4 6 1-16,0 2 1 16,3 8-2-16,-4 6 4 15,4 3 2-15,1 3-3 0,1-3-1 16,2-4 1 0,2-9 3-16,0-12 2 0,0-8-8 15,0-7 7-15,9-8-7 16,9-1 5-16,3 0 5 15,11-15-3-15,1-14-7 16,6-11-18-16,-6-4-35 16,-4-5-102-16,-10-2-231 15</inkml:trace>
  <inkml:trace contextRef="#ctx0" brushRef="#br0" timeOffset="-86028.2">13787 12811 711 0,'0'0'252'0,"0"0"-109"16,0 0-45-16,0 0 12 16,0 0-33-16,0 0-62 15,138-53-5-15,-87 30-1 16,0 5-5-16,-5 4-4 16,-11 4-24-16,-10 4-62 15,-12 6-143-15,-9 0-204 16</inkml:trace>
  <inkml:trace contextRef="#ctx0" brushRef="#br0" timeOffset="-85249.65">13954 13156 358 0,'0'0'241'0,"0"0"-142"15,0 0-45-15,0 0-12 16,0 0 41-16,0 0 2 15,51-16-41-15,-24-8-11 16,2-3-20-16,-2-7-6 16,0 1 0-16,-5-1 1 15,-2 2-4-15,0 6-3 16,-2 4-1-16,-5 10 3 16,-4 4 0-16,-2 6-6 15,-5 2 2-15,-2 0 0 16,0 10-25-16,0 16 26 15,0 10 29-15,-11 6 16 0,-2 1-2 16,-1-4-11-16,9 0-12 16,3-8 0-16,2-3 0 15,0-5-11-15,12-8-8 16,7-8 13-16,6-7-5 16,2 0 8-16,0-17-9 15,6-15 1-15,1-8-9 16,-1-2-5-16,-4 3-4 15,0-2 7-15,-2 9-6 16,-3 6 8-16,-2 7 0 16,-6 14-1-16,-3 5 1 15,-3 0 0-15,-6 7-14 0,0 22 0 16,-4 7 14 0,0 3 3-16,0-2 7 0,0-3 1 15,0-6 9-15,-4-4-9 16,0-8-2-16,2-5-5 15,2-6-1-15,0-5-3 16,0 0 4-16,0 0 8 16,0-9 5-16,10-21-6 15,13-8-11-15,4-8 0 16,2 0-19-16,-3 7-3 16,-4 5 14-16,-1 12 8 15,-6 8-1-15,-1 7 1 16,-6 6 0-16,-1 1-4 0,-3 0-3 15,3 1 7 1,-4 22 2-16,1 3 35 16,2 4-5-16,-1 0-4 0,1-4-7 15,6-8-6-15,-1-6-8 16,3-6 6-16,-1-6-6 16,5 0 2-16,-1-14 2 15,1-18-11-15,0-10-17 16,-4-6-38-16,-2-4-52 15,-7-1-172-15,-2-3-294 16</inkml:trace>
  <inkml:trace contextRef="#ctx0" brushRef="#br0" timeOffset="-84972.31">14734 12443 672 0,'0'0'199'0,"0"0"-94"16,0 0-42-16,0 0 11 15,0 0-42-15,0 0-20 16,-36 182 11-16,63-180 32 16,-4-2-2-16,-4-8-5 15,-3-20-6-15,-5-8-18 16,-1-4-17-16,-8 5-5 16,-2 8 2-16,0 10 0 15,-12 11 5-15,-10 6-8 16,-4 2-1-16,-6 28-1 15,1 16-6-15,0 12 6 0,9 9-8 16,13 0-93 0,9-8-156-16,4-13-280 0</inkml:trace>
  <inkml:trace contextRef="#ctx0" brushRef="#br0" timeOffset="-82947.9">14831 12950 117 0,'0'0'281'16,"0"0"-166"-16,0 0-48 16,0 0 8-16,0 0-34 0,0 0-12 15,48-76-20-15,-44 71-3 16,-2 3-3-16,-2 0-3 16,0 2-15-16,0 0 15 15,0 0 0-15,0 0 2 16,0 0 7-16,0 0 55 15,0 0 19-15,0 0 16 16,0 0-13-16,0 0-39 16,0 0-13-16,0 13-25 15,0 14 6-15,3 14 24 16,6 3-11-16,4 4-10 16,5-4-7-16,-3-4-3 15,2-12-5-15,-2-10 3 16,5-14-1-16,3-4-1 15,1-13-2-15,0-22-2 0,1-9-19 16,-5-7-33-16,3-4-23 16,-2-1 5-16,2 5 40 15,2 9 29-15,-6 8 1 16,1 10 0-16,-6 8 0 16,-5 8 28-16,-5 6 4 15,-2 2-8-15,-2 0-24 16,0 5 0-16,0 14 25 15,0 7 15-15,0 4-11 16,0 3-13-16,0 1-5 16,3-4-1-16,-3 0 4 15,2-7 0-15,0-4-2 16,2-9-6-16,-1-4-2 16,-1-6-1-16,9 0-2 0,7 0 7 15,8-16 7-15,6-16-6 16,2-4-9-16,-3 0-11 15,-2 1-12-15,-10 9 9 16,0 6 12-16,-9 11 2 16,-3 0 1-16,-2 6 0 15,-5 3 11-15,0 0-10 16,2 0-2-16,1 13-6 16,1 11 6-16,2 5 14 15,-1 0-11-15,3 1 4 16,2-7-3-16,-1-7 0 0,3-8-3 15,0-6 4-15,-1-2 3 16,3 0 1-16,-3-10 0 16,3-13-3-16,-4-5-6 15,-3-4-2-15,-1-3-39 16,-6-2-4-16,0 2-4 16,0 3-6-16,0 9 53 15,-13 5 2-15,0 8 43 16,2 6-7-16,-2 4 7 15,-1 0-18-15,-7 9-17 16,2 16 2-16,-1 8-2 16,2 2-3-16,7 6 9 0,4 3-11 15,7-2-2-15,0-3-1 16,0-4 5-16,9-7-5 16,9-8 4-16,9-8-4 15,2-10 4-15,6-2 4 16,5-7-8-16,3-20-2 15,-1-9-13-15,-2-7-15 16,-1-2-15-16,-4-3 10 16,-4-1 33-16,-4 9 2 15,-5 6 2-15,-6 10-1 16,-5 9 5-16,-7 12-1 16,-4 3 4-16,0 0-5 15,0 0-4-15,0 15 0 16,0 8 3-16,-11 7 10 15,2 4-5-15,3 3 4 0,3 1 1 16,3-2 0-16,0-6-9 16,0-6-3-16,0-10 1 15,7-10 5-15,4-4-7 16,7 0 9-16,6-23 5 16,7-8-11-16,6-10-3 15,-4 2-4-15,3-4-19 16,-7 5-11-16,-5 8 3 15,-6 5 28-15,-9 13 3 16,-5 3 1-16,-1 9 0 16,-3 0 21-16,0 0-6 15,0 9-13-15,0 18-2 0,0 4 17 16,0 6-7-16,0-3-5 16,0-1-3-16,8-8-3 15,6-4 6-15,-1-11-2 16,-4-5-1-16,0-5 3 15,2 0 2-15,4 0 3 16,3-12-3-16,5-9-1 16,2-9-4-16,1-5-3 15,-2 0-9-15,3-2-2 16,0 1 7-16,-2 0 3 16,2 0 2-16,-8 6 0 15,-3 8 1-15,-7 9 11 16,-7 10 4-16,-2 3-5 0,0 0-12 15,-2 3-8-15,-23 18 3 16,-4 9 4-16,0 0 2 16,10-2-1-16,5-5 0 15,9-10-2-15,5-1-3 16,14-2 5-16,24-2 1 16,11 2 4-16,-5 3-3 15,-10-4 0-15,-14 3-1 16,-18 0 4-16,-2 2 4 15,-18 4 16-15,-17 3-1 16,-9-3-18-16,-4-6-2 16,4-7-4-16,3-5-30 0,20 0-36 15,21-13-138-15,6-23-146 16</inkml:trace>
  <inkml:trace contextRef="#ctx0" brushRef="#br0" timeOffset="-82353.78">17512 12538 100 0,'0'0'176'16,"0"0"-133"-16,0 0 16 0,0 0-16 15,0 0-8-15,0 0 28 16,-27-124-15-16,27 108 56 15,0 3 5-15,0 4 17 16,0 4 12-16,0 5-29 16,0 0-10-16,0 0-49 15,0 0-24-15,0 19-14 16,-4 30-11-16,-17 23 46 16,-10 18-12-16,-7 9-20 15,-4 15-1-15,0 4-10 16,2-4-2-16,6-13-2 0,10-26 0 15,15-31-48-15,9-27-59 16,11-17-95-16,26-29-208 16</inkml:trace>
  <inkml:trace contextRef="#ctx0" brushRef="#br0" timeOffset="-81110.11">17946 12555 608 0,'0'0'368'0,"0"0"-291"16,0 0-77-16,0 0-14 0,0 0 14 15,0 0 6 1,0 46 2-16,0-32-4 0,0-4 4 16,0-1-7-16,0-2 6 15,0-6-3-15,0-1 0 16,0 0 1-16,0 0 13 15,2-1 34-15,3-15-1 16,0-6-51-16,-3 0 0 16,-2 0 0-16,0 1-17 15,0 5 17-15,0 5 2 16,0 4 2-16,-9 6 12 16,-7 1 7-16,-4 1-18 15,-7 25-1-15,0 10-3 16,4 8 14-16,0 7 1 15,5 3 1-15,9-2-4 0,5 0 6 16,4-2-2-16,0-6-8 16,17-7-4-16,14-16 1 15,10-21 0-15,8 0 8 16,6-30 11-16,6-14-25 16,-1-6-1-16,-4 0-25 15,-9 6-13-15,-9 6 2 16,-9 8 26-16,-10 10 11 15,-7 6 2-15,-4 5 4 16,-1 6 2-16,-3 3 11 16,2 0-16-16,0 0-3 15,0 10 0-15,1 12 0 0,-3 4 19 16,-2 3-8-16,-2-4 7 16,0-3-4-16,0-8-5 15,0-8-4-15,0-3-2 16,0-3 0-16,0 0 1 15,0 0 2-15,0 0 9 16,0-15-15-16,0-8-6 16,0-6-29-16,0 0 8 15,-6 4 6-15,2 5 17 16,-3 4 2-16,3 8 2 16,-3 2 8-16,0 6 9 15,-8 0-7-15,-10 16-10 16,-6 18-4-16,-2 12 3 0,1 3 0 15,8-1 1-15,9-2 1 16,5-9-1-16,10-8-2 16,0-11 1-1,0-12 1-15,6-6 1 0,15-4 6 16,6-24 3-16,8-13-10 16,3-3-17-16,-4 0-25 15,-3 9-13-15,-5 6 1 16,-5 7 44-16,-3 6 2 15,-7 8 8-15,-3 5 9 16,-3 3 11-16,2 0-15 16,4 20 0-16,0 13 20 0,7 4 18 15,4-2-21-15,3-5 0 16,1-10-10-16,-3-8-4 16,-1-12 4-16,-1 0 1 15,2-12 0-15,4-20-5 16,4-10-4-16,0-6-4 15,3-5-13-15,-5 0-17 16,-2 1 2-16,-9-1 8 16,-5 7 19-16,-7 9 1 15,-2 2 0-15,-4 14 5 16,0 9 13-16,0 7 0 16,0 5 6-16,0 0-11 15,0 0-5-15,0 0-8 16,0 0-2-16,-4 17-5 15,-11 10 7-15,-5 11 3 0,-2 11 4 16,2 2 4-16,0 8 6 16,4-5-1-16,0-1-3 15,8-8 8-15,6-7-10 16,2-10-3-16,0-7 4 16,6-12-9-16,19-5 0 15,4-4 4-15,11 0 16 16,-1-24-23-16,2-10-2 15,-5-6-54-15,-12 0-26 16,-13 2-109-16,-9-3-327 0</inkml:trace>
  <inkml:trace contextRef="#ctx0" brushRef="#br0" timeOffset="-80936.2">18598 12633 700 0,'0'0'482'0,"0"0"-346"15,0 0-80-15,0 0 4 16,0 0-27-16,0 0-24 16,164-34-7-16,-117 24-2 15,-11 2-34-15,-3 0-36 16,-4-3-63-16,-2 1-211 16</inkml:trace>
  <inkml:trace contextRef="#ctx0" brushRef="#br0" timeOffset="-79609.71">18978 12607 641 0,'0'0'196'0,"0"0"-169"15,0 0-1-15,0 0 44 16,0 0-21-16,0 0 0 16,94 12-12-16,-69-16-12 15,-3-12-6-15,-5-2-12 16,2-4-1-16,-6 0-1 15,-2 0-5-15,-4-1-43 16,-7 6-18-16,0 2 3 16,0 8 39-16,-11 4 19 15,-7 3 1-15,-3 0 4 0,-2 7 4 16,-2 12 26-16,-4 8 52 16,2 7-17-16,2 2-26 15,3 6 5-15,9-2-29 16,9 0-2-16,4-6-12 15,4-4-2-15,25-5 6 16,13-13 20-16,9-12 1 16,7 0-13-16,5-19-7 15,-5-12-11-15,-4-10-13 16,-6 1-25-16,-5 0-29 16,-7 2-21-16,-5 8 13 15,-4 6 71-15,-1 7 2 16,-4 7-9-16,-4 5 10 15,-7 5-2-15,-1 0 3 0,-6 0 0 16,-2 15 30-16,0 4 17 16,-2 3-7-16,0-3-7 15,0-4-15-15,0-7-5 16,0-4-2-16,0-4-6 16,0 0 2-16,0 0 9 15,0 0-2-15,-2-4 2 16,-10-11-16-16,2-3-5 15,1-1-7-15,2-2-8 16,-2 3 12-16,0 4 8 0,1 5 0 16,-4 4 4-1,-3 5 20-15,-4 0-19 0,-2 12-3 16,-6 14 5-16,2 6 3 16,5 5-6-16,7-2-4 15,13 4 1-15,0-9 3 16,0-2-2-16,25-12 1 15,1-5 3-15,0-11-2 16,6 0 2-16,-1-20 5 16,-2-11-10-16,2-3-2 15,-8-2 1-15,-3 4 0 16,-5 8 2-16,-5 5-1 16,-4 7-1-16,-2 9 0 15,-1 3 0-15,-3 0 0 16,0 0-11-16,0 15-4 0,0 18 15 15,0 6 11-15,0 12 7 16,0 7-3-16,0 10 0 16,0 16-2-16,0 11-3 15,0 2-3-15,-7 2-4 16,-5-15-3-16,-1-11 5 16,-3-17-4-16,1-13 0 15,-1-16-1-15,5-11 1 16,1-13 1-16,-2-3-2 15,-1 0 13-15,-10-5 8 16,-4-19-11-16,-6-8-1 16,6-6-7-16,6-6 2 0,11-10-1 15,10-8 10 1,4-7-2-16,35-9-5 0,12-4-5 16,7 2 0-16,4 5-1 15,-2 14-1-15,-2 10-6 16,-6 10-13-16,-10 15 15 15,-11 5 5-15,-8 10-4 16,-13 8 2-16,-4 3 2 16,-6 0 0-16,0 0-2 15,0 0-6-15,0 12-11 16,0 8 7-16,-14 9 12 16,1 0 1-16,-1 8-1 15,1-2 0-15,6 0 0 16,7-8 0-16,0-8-4 15,9-12 4-15,18-7 1 0,8 0 6 16,-1-22 1-16,-5-9-1 16,-9-6-5-16,-11-1 0 15,-9-3-2-15,0 6-2 16,-21 1 0-16,-8 8-2 16,0 14 2-16,0 8-8 15,2 4 2-15,-1 2-1 16,4 17-14-16,5 8-4 15,9 1-21-15,5 4-63 16,5-3-148-16,0-2-241 16</inkml:trace>
  <inkml:trace contextRef="#ctx0" brushRef="#br0" timeOffset="-78538.05">20116 12777 545 0,'0'0'325'0,"0"0"-228"16,0 0-31-16,0 0 35 16,0 0-86-16,0 0-12 15,77-90 11-15,-65 64-6 16,-6-2-1-16,-1 2 18 16,-3 2 30-16,-2 3-3 15,2 2-10-15,2 2-26 16,1 2 6-16,2 5-9 0,-3 1-6 15,-4 9-2-15,0 0-5 16,0 7-14-16,-6 16 14 16,-10 7-1-16,5 1 3 15,4-5-2-15,7-4 0 16,0-6-20-16,16-6-1 16,8-4 5-16,8-4 2 15,-8-2 9-15,-4 3 5 16,-6-3 1-16,-10 0-1 15,-2 0 0-15,-2 0 2 16,0 5 2-16,0 2 2 16,0-2 1-16,0 1 6 0,0-4-5 15,0-2-6-15,4 0 7 16,19-4 11-16,4-17 6 16,4-2-21-16,2-1-5 15,-4-1-17-15,0 2-1 16,0-2-1-16,-7 3 1 15,-2-1 13-15,1 3 1 16,-8 4 6-16,-1 4-2 16,-8 3 1-16,-4 7 5 15,0 2 16-15,0 0-2 16,0 0-14-16,0 0-6 16,-4 11 0-16,-6 9 3 15,3 6 1-15,5 3-2 16,0 5 8-16,2 5-2 15,0-5-2-15,7-8-1 0,11-6-2 16,7-16-1-16,-2-4 4 16,4-7 3-16,2-22-6 15,-2-7 3-15,2-3-6 16,-2 1-8-16,-2 4-9 16,2 5 3-16,-6 4 4 15,-1 5 10-15,-1 8 0 16,-6 4 0-16,-5 7 4 15,-3 1 2-15,-3 0 3 16,1 0-8-16,1 12 0 16,1 6 16-16,1 0-1 15,0 0-7-15,-1-3-6 0,0-4 0 16,-5-8-2-16,2-1 2 16,-2-2-3-16,0 0 1 15,0 0 8-15,0 0-9 16,0-5-5-16,0-11-23 15,0-5-14-15,-2 1 10 16,-5 6 20-16,-2 2 4 16,3 6 8-16,1 3 1 15,1 3 0-15,-4 0 0 16,0 0 2-16,-3 7-6 16,-1 13 6-16,4 4 0 15,1 6 12-15,3 6 15 16,4 9-5-16,0-1 1 0,0-2-4 15,19-8 0-15,15-11-4 16,6-18 2-16,5-5-2 16,4-19-2-16,3-22-7 15,-6-11-9-15,-6-10-13 16,-7 2-34-16,-10-3-14 16,-12 5-11-16,-9 2-73 15,-2-2-297-15</inkml:trace>
  <inkml:trace contextRef="#ctx0" brushRef="#br0" timeOffset="-78301.19">20833 12008 682 0,'0'0'314'16,"0"0"-278"-16,0 0-22 15,0 0 5-15,0 0-2 16,0 0-2-16,-2 109 16 15,6-109 24-15,-2 0 12 16,1 0 18-16,-3 0-38 16,0 0-37-16,0 0-5 15,0 0-5-15,0 0-34 16,0 2-49-16,0 15-86 16,7-3-204-16</inkml:trace>
  <inkml:trace contextRef="#ctx0" brushRef="#br0" timeOffset="-77223.63">21333 12490 450 0,'0'0'205'16,"0"0"-40"-16,0 0-24 16,0 0-35-16,0 0-41 15,0 0-35-15,11-5-30 16,-7 5 0-16,0 2 0 0,1 10 0 15,-2 0 0-15,1 2 5 16,-2-1-2-16,2 1-1 16,-1-4 1-16,-1-1 1 15,2-5 1-15,-4-3-4 16,2-1 2-16,4 0-3 16,-2-5-15-16,0-16-15 15,-4-4-28-15,0-1 17 16,0-1 16-16,-14 3 25 15,-3 2 2-15,1 6 14 16,3 6 14-16,1 7 12 16,4 3-5-16,-3 0-13 0,-1 7-8 15,-5 21-6-15,-6 12 7 16,1 6 13-16,-2 5-3 16,6-5-13-16,7-4-6 15,9-10-7-15,2-9 0 16,0-12-1-16,0-8-1 15,4-3-41-15,15-3 28 16,13-27 8-16,11-8-9 16,3-7-56-16,-1 8 35 15,-5 7 15-15,-9 8 21 16,-11 9 1-16,-7 8 10 16,-6 5 40-16,-2 0-16 15,4 5-33-15,1 17 41 16,7 5 12-16,2-3-29 15,4-6-11-15,1-7-2 0,1-6-7 16,2-5 2-16,-6 0 4 16,0-19-2-16,-3-13-1 15,-1-3-2-15,6-9-7 16,2-7-13-16,-1-3-8 16,-4-1-7-16,-2-3-11 15,-5 7 20-15,-4 5 9 16,-4 7 9-16,-3 18 1 15,-2 8 20-15,0 8 9 16,0 5 4-16,0 0-22 0,0 0-11 16,0 12-1-1,-10 13 1-15,0 8 2 0,1 6 5 16,2 10 5-16,2 6 14 16,5 8-4-16,0-2-2 15,0-5 5-15,0-12-17 16,21-12-3-16,8-17-1 15,6-15-4-15,6-3-2 16,3-37-46-16,-4-14-57 16,-9-9-253-16</inkml:trace>
  <inkml:trace contextRef="#ctx0" brushRef="#br0" timeOffset="-75956.23">23245 12424 291 0,'0'0'365'15,"0"0"-196"-15,0 0-49 16,0 0-45-16,0 0-28 15,0 0-37-15,3-8-10 16,-3 8-2-16,0 0 2 16,0 0 7-16,0 0 6 0,0 0 3 15,0 0-6-15,0 0 3 16,0 0 7-16,0 0 16 16,0 0-1-16,0-7 4 15,0-12-24-15,0 0-15 16,0-1 0-16,-5 8 0 15,-2 3 2-15,-4 5-2 16,-2 4 0-16,-5 0 0 16,-7 6 0-16,-4 22-3 15,2 10 1-15,-2 7 2 16,8 1 1-16,0-5 0 16,10-7 1-16,9-11-2 15,2-11-4-15,0-10 4 16,0-2 4-16,0 0-4 0,7-17 4 15,10-8-4-15,3-5-51 16,1 0-45-16,4-1 3 16,0 7 30-16,-2 6 58 15,4 6 2-15,-2 8 3 16,1 4 5-16,-1 0 19 16,-3 0 16-16,-4 14 0 15,-5 3-17-15,-4-5 2 16,-4-3 2-16,-1-3 1 15,-2-3-16-15,3-3 1 16,5 0-3-16,6-7 25 16,7-16-2-16,6-9-22 0,0-9-4 15,4-5-5-15,3-6-1 16,-3 0-1-16,-2 2 5 16,-8 11-3-16,-12 18-2 15,-9 10 3-15,-2 11 20 16,0 0-22-16,0 3-1 15,-4 19 0-15,-7 6-1 16,-1 4 2-16,6 2 1 16,6 0-2-16,0 0-2 15,24 0 2-15,10-1 4 16,-5-6 0-16,-7-7-2 16,-11-4-2-16,-9-6 0 15,-2-4 7-15,0 5 19 16,-4-2-4-16,-17-1-2 15,-4 1-11-15,-2-5-2 0,2-3-5 16,7-1-2-16,7 0-7 16,11-5-34-16,0-18-97 15,19-9-248-15</inkml:trace>
  <inkml:trace contextRef="#ctx0" brushRef="#br0" timeOffset="-74419.14">24384 12226 76 0,'0'0'532'0,"0"0"-436"16,0 0-4-16,0 0 3 15,0 0-37-15,0 0-16 16,-2-44 17-16,2 44-6 15,0 0-17-15,0 0-8 16,-2 9-25-16,-11 21-3 16,-8 9 15-16,-1 6 6 15,2 1-12-15,2 1 1 16,9-6-6-16,7-8-3 16,2-6 4-16,0-11-4 15,0-6 1-15,0-9 4 16,0-1-4-16,0 0-2 0,9-8-5 15,16-16-11-15,4-6-13 16,4-2-19-16,0 4-10 16,-1 2 48-16,-8 6 10 15,-1 6 1-15,-4 4 2 16,-3 8 31-16,2 2 4 16,2 0-11-16,-2 16 1 15,4 12 15-15,-4 2-8 16,1 3-13-16,-3-8-13 15,-3-4-6-15,-1-9 3 16,-7-8-3-16,-1-4 1 16,-2 0 5-16,0-9 11 0,0-16-5 15,4-12-15 1,-4-1-7-16,-2-3-27 0,2-5-39 16,0 7 16-16,-2 1 43 15,0 10 14-15,0 8 8 16,0 10 52-16,0 8 17 15,0 2-19-15,0 0-37 16,2 0-21-16,3 5-1 16,1 20 1-16,6 5 8 15,1 2 1-15,0 1-2 16,5 0-1-16,0-5-5 16,-1-6 9-16,2-8-9 15,-2-6 0-15,5-8 3 16,3 0 0-16,0 0 2 15,4-20 1-15,-5-4-7 0,0-2-12 16,-3-2-6-16,-3 1-6 16,-3 6 18-16,-2 1-5 15,-1 2 9-15,-4 4 2 16,-3 3 0-16,-1 2 0 16,-2 5 1-16,1 0-2 15,-3 4 2-15,0 0-1 16,0 0 2-16,0 0-2 15,0 0 0-15,0 0 4 16,0 0 7-16,0-2-9 16,0 2 0-16,0-2 0 15,-5 2-2-15,-1-2-1 0,-5 2 1 16,-1 0 2-16,-1 0-2 16,0 0-1-16,-5 0 0 15,-3 10-3-15,2 14 3 16,-1 4 1-16,5 10 4 15,5 4 4-15,10 1-7 16,0 3 6-16,0-9-2 16,20-4-3-16,7-11-1 15,2-10 4-15,5-12-5 16,3 0 7-16,5-29-7 16,3-13-6-16,-3-8-10 15,-3-4-5-15,-4-2 3 16,-6 2-5-16,-2 1 9 0,-7 4 4 15,-2 6 10-15,-5 9-1 16,-7 10 1-16,0 10 10 16,-4 8 4-16,-2 4 7 15,0 2-4-15,0 0-17 16,-10 19 0-16,-7 8 0 16,-1 7 2-16,3 9 0 15,-4 6 7-15,2 12-5 16,1 3 3-16,7 2 6 15,3-4-5-15,6-7 0 16,0-11-3-16,0-14-1 16,11-14-2-16,13-15 1 0,8-1 4 15,7-15 0-15,3-24-7 16,-3-7-2-16,-6-7-12 16,-4-5 5-16,-7 0 0 15,-2-3 2-15,3-1 2 16,-6 2-3-16,1 4-5 15,-2 7 0-15,-5 13 3 16,-6 11 10-16,-3 14 0 16,-2 8 1-16,0 3 4 15,0 0-5-15,-11 21 3 16,-9 9 2-16,-1 8 1 16,4 7 1-16,5 1 0 15,1 4 0-15,7 2-1 0,4-2 4 16,0 0 1-1,0-8 3-15,6-10 2 0,11-8-2 16,7-12-3-16,12-10-11 16,10-2 13-16,8-12-11 15,2-22-2-15,-3-5-46 16,-11-4-9-16,-10-1-14 16,-10 0-186-16,-11-1-462 15</inkml:trace>
  <inkml:trace contextRef="#ctx0" brushRef="#br0" timeOffset="-74222.25">26498 12272 1402 0,'0'0'151'0,"0"0"-79"0,0 0-37 15,0 0-20-15,0 0-15 16,0 0-32-16,17 58-122 16,-17-49-293-16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7T03:16:29.35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4630 8883 25 0,'24'-50'0'15</inkml:trace>
  <inkml:trace contextRef="#ctx0" brushRef="#br0" timeOffset="1090.41">4541 8171 168 0,'0'0'171'16,"0"0"-56"-16,0 0-50 16,0 0 23-16,0 0 5 15,0 0-39-15,0-32 2 16,0 32-13-16,0 0-13 15,0 0-8-15,0 0-7 16,0 0-8-16,0 0-7 0,0 0-2 16,0 0-15-1,0 2-2-15,0 18 18 0,2 8 2 16,4 4-2-16,1 7 2 16,-1-1 0-16,-1 0 1 15,2-6 4-15,2-5-3 16,-3-10-1-16,1-7-4 15,0-6 0-15,-3-4-9 16,3 0 5-16,6-8 6 16,3-22 47-16,6-12-35 15,-2-6-3-15,-2 2 0 16,-7 1-9-16,-2 8 4 16,-2 3-4-16,-3 2-3 15,-2 11 0-15,-2 3 3 16,0 10-1-16,0 2 1 0,0 6-3 15,0 0-9 1,0 0-15-16,0 0-9 0,0 0-6 16,0 2 41-16,0 11 1 15,0 2 0-15,0-1 2 16,0-2-4-16,0 0 2 16,0-4-3-16,11 1-12 15,7 0 15-15,7 2 3 16,0 1 0-16,-4-1 11 15,-4 1-12-15,-9-2-4 16,-6 3 1-16,-2-4-15 16,0 6-4-16,0 0 20 0,-15 2 24 15,-7 1-10-15,-5-5-14 16,-2-3-1-16,0-3-92 16,0-7-109-16,4 0-112 15</inkml:trace>
  <inkml:trace contextRef="#ctx0" brushRef="#br0" timeOffset="1411.23">4547 7844 288 0,'0'0'180'0,"0"0"-154"16,0 0-26-16,0 0 0 15,0 0 5-15,0 0 28 16,-12 91-30-16,26-81 6 16,-3-6-6-16,-4-3-1 15,-2-1 16-15,-3 0 88 16,-2 0 20-16,0 0-58 16,0-10-59-16,0 2-9 15,0 4-8-15,0 4-8 16,0 0-18-16,-4 0-7 15,-2 7-110-15,6 16 84 16,0 9-60-16,6 3-67 0,17-3-44 16</inkml:trace>
  <inkml:trace contextRef="#ctx0" brushRef="#br0" timeOffset="2920.19">5318 8205 73 0,'0'0'164'0,"0"0"-30"15,0 0-30-15,0 0-26 16,0 0-10-16,0 0-18 0,4-14-17 15,-4 14-9 1,0 0-6-16,3 0-9 0,-3 0-9 16,0 0-6-16,5 0 5 15,-3 0 0-15,2 0 1 16,-2 3 0-16,3 2 0 16,-3 1 4-16,0 0 0 15,0-2-2-15,-2-4 2 16,2 2-1-16,-2-2 0 15,0 0 5-15,0 0 10 0,0 0 0 16,0 0 53 0,0-10-41-16,0-3-28 0,-8 1 1 15,-1 0-3-15,-3 3-6 16,2 1-13-16,-3 2 12 16,1 0 7-16,3 4 1 15,-3-1 11-15,2 3-11 16,-1 0-1-16,-5 0-2 15,5 0-5-15,-3 11 5 16,3 1-1-16,1 2-1 16,-2 4 1-16,3 5-7 15,1 5 5-15,1 5 2 16,0 7 2-16,2 5 1 16,3-3 0-16,2-3 1 15,0-2-1-15,0-7-6 0,0-4 6 16,9-10 0-1,0-4-1-15,0-4-6 0,-5-6 6 16,1-2-2-16,1 0 3 16,2 0 14-16,0-14 30 15,3-12-30-15,3-7-9 16,-5-2 0-16,-3-2-5 16,1 0-10-16,0 3-9 15,-3 3 16-15,3 4 3 16,-3 6 4-16,0 7-4 15,-2 4 0-15,2 9 2 16,-2 1-1-16,-2 0-1 0,2 0-13 16,4 0-21-1,1 13 25-15,5 10 1 0,-4-4 1 16,3 6 6-16,1 1 2 16,-1-3 5-16,2-2-4 15,0-5 3-15,-2-2-4 16,1-5 5-16,-5-2-2 15,-1-5-4-15,0-2 2 16,3 0-2-16,5-14 43 16,6-20-11-16,0-10-20 15,0-8-5-15,-5 2 2 16,-5-1-9-16,-6 7 1 16,-4 5 0-16,0 2 5 15,0 5 0-15,0 2 18 16,-12 1 12-16,2 6-12 15,1 2-5-15,0 6 4 0,4 5-9 16,3 3 0-16,2 5-5 16,0 0 2-16,0 2-11 15,0 0-2-15,0 0-3 16,0 0-2-16,0 0-8 16,0 14-3-16,0 12 18 15,2 6 3-15,6 5-3 16,0-2 3-16,1 8-2 15,-3 3-1-15,2 4-3 16,-2 5 3-16,-1-1-5 16,-5 0 5-16,2-8 2 0,2-8-2 15,0-12 0-15,4-10 0 16,-2-10-10-16,-1-4 6 16,3-2 4-16,4-6 12 15,1-18 12-15,3-13-13 16,-3 0-9-16,0-6 4 15,-4-3-4-15,0 2-2 16,0 4 2-16,-2 2-2 16,0 10 1-16,-5 6-1 15,0 10 2-15,-2 8 0 16,0 4-2-16,0 0-2 16,0 0-14-16,0 0-14 15,0 4 16-15,0 12 14 0,0 2 2 16,4 1 1-16,5-2-3 15,3-1-2-15,3 2 2 16,5-4-2-16,7 3 2 16,0-4 4-16,-6 1-1 15,-2 0-3-15,-11 0 0 16,-3 1-2-16,-5-1-14 16,0-1 4-16,0 3 7 15,-11 2 5-15,-10-3 3 16,2-1 4-16,1-2-5 15,1-4 4-15,0 0-6 16,2 0-25-16,4 0-54 0,2-2-79 16,9-6-121-16,0 0-185 15</inkml:trace>
  <inkml:trace contextRef="#ctx0" brushRef="#br0" timeOffset="3278.04">5916 8223 205 0,'0'0'266'16,"0"0"-70"-16,0 0-112 15,0 0-47-15,0 0-26 16,0 0-11-16,0 0-12 16,0 5 4-16,2 14 8 0,2 6 3 15,1-4-3 1,6 4 1-16,4-3-1 15,6-4 0-15,4-2 0 0,-2-9 12 16,4-6 9-16,-4-1-17 16,-5 0 18-16,-9-4-9 15,-9-10-1-15,0-6 2 16,0-4-14-16,-25 0 21 16,-2 3-9-16,-2 6-1 15,4 4 1-15,4 7-1 16,0 4-4-16,1 0-7 15,3 12-4-15,5 14-11 0,12 2-108 16,0-6-159 0</inkml:trace>
  <inkml:trace contextRef="#ctx0" brushRef="#br0" timeOffset="3964.5">6759 8025 199 0,'0'0'203'0,"0"0"-44"16,0 0-43-1,0 0 4-15,0 0-46 0,0 0-10 16,17-53-2-16,-17 52-8 16,0 1-21-16,0 0-33 15,0 0-14-15,-9 0 7 16,-7 15 7-16,-1 6 5 15,3 1-3-15,5 2-2 16,5 1 0-16,4-4 1 16,0 2-2-16,0-2-3 15,15-1 3-15,8 4 1 16,4-4-8-16,2 1 6 16,-7-2-1-16,-5-3-1 15,-7 0-2-15,-10-2 6 16,0 3-17-16,0-2-3 15,-16 2 20-15,-9-3-2 16,-4-5 16-16,2 0-11 0,6-5 6 16,5-4-1-16,5 0 2 15,4 0-4-15,5 0 4 16,2 0-10-16,0 0-100 16,0 0-149-16,18 0-401 15</inkml:trace>
  <inkml:trace contextRef="#ctx0" brushRef="#br0" timeOffset="4279.32">7068 7977 499 0,'0'0'245'0,"0"0"-99"16,0 0-66-16,0 0-18 15,0 0-2-15,0 0-27 16,-27-41-33-16,27 41-5 16,0 0-7-16,0 0 1 15,0 0-5-15,0 18 13 16,0 9 3-16,0 3 3 16,9 4-2-16,3 4 2 15,1 3-3-15,1-2 2 0,-4-3-1 16,-1-4-1-16,-2-2-28 15,-2-8-85-15,-3-5-54 16,-2-6-99-16,0-11-79 16</inkml:trace>
  <inkml:trace contextRef="#ctx0" brushRef="#br0" timeOffset="4483.32">6975 8247 723 0,'0'0'246'16,"0"0"-122"-16,0 0-24 16,0 0-43-16,0 0-38 0,0 0-18 15,66-58 6-15,-32 46 1 16,-5 3-6-16,0-2-2 16,2 1-47-16,2-1-77 15,3-1-67-15,-3 1-196 16</inkml:trace>
  <inkml:trace contextRef="#ctx0" brushRef="#br0" timeOffset="5200.89">7469 8066 175 0,'0'0'94'16,"0"0"-1"-16,0 0-8 0,0 0-33 15,0 0-7 1,0 0-17-16,2 0 2 0,-2 0 27 15,0 0 1 1,0 0-11-16,0 0 10 0,0 0-4 16,0 0-11-16,0 0-8 15,0-1-14-15,0 1-9 16,0-4-8-16,-2 1 4 16,-2 0-4-16,0-1-2 15,-3 0 5-15,2 4-2 16,-2-2-1-16,1 0-3 15,2 2 3-15,-1 0 2 16,3 0-2-16,-5 0-2 16,-2 0-1-16,3 4-6 0,-6 10 0 15,3 3 2-15,1 6 3 16,1 5 1-16,3 2 0 16,-1 0 0-16,0 0 0 15,5-2 0-15,0-1-1 16,0-10 1-16,0 2 0 15,0-9-2-15,10-1-1 16,-6-5 3-16,-2-4 1 16,3 0 2-16,1 0 12 15,3-10-3-15,0-7-3 16,-2-3-5-16,-5-1 2 16,0 3-5-16,-2 0 2 15,2 0-2-15,0 4-1 0,1-1 0 16,-3 3 1-16,2-2 1 15,0 1 0-15,1 6-2 16,-1 2 1-16,0 1 1 16,-2 4 3-16,3 0-4 15,-3 0-1-15,0 0-1 16,2 0-9-16,2 0 2 16,0 0-3-16,7 2 11 15,5 10 2-15,-1 3 0 16,4 2 3-16,1-1 0 15,-1 0-3-15,2 2 1 16,-5-6 1-16,-1-2-3 16,-1-3 2-16,-3-3-3 15,-1-4-25-15,0 0-44 0,-1 0-61 16,-3-18-46-16,-4-6-231 16</inkml:trace>
  <inkml:trace contextRef="#ctx0" brushRef="#br0" timeOffset="5725.98">7646 7986 86 0,'0'0'239'16,"0"0"-31"-16,0 0-17 15,0 0-60-15,0 0-28 16,0 0-40-16,-14-75-21 16,14 72-8-16,0 2-2 15,0 1-12-15,0 0-12 0,0 0-8 16,0 0-7-16,0 0-14 15,0 7 7 1,9 14 14-16,6 6 4 0,2 5-1 16,0 5-1-16,1 1-2 15,-5 4 0-15,1-2 4 16,-6-2-4-16,-1-1 1 16,-5-10-1-16,0-6 3 15,-2-9-2-15,0-5-1 16,0-4 0-16,0-3 7 15,0 0 7-15,0 0 8 16,0-17 4-16,0-5-23 16,0-6-3-16,6 2-2 0,7 0-7 15,3 2-4-15,1 7 2 16,3 3-1-16,-3 5-2 16,2 6-14-16,-1 3 4 15,-3 0 2-15,1 1-3 16,-3 17 18-16,-6 2 6 15,-3 2-7-15,-4 2 8 16,0 0-8-16,-4 0 6 16,-14 3 2-16,-6-1 4 15,1-4-1-15,3-4-3 16,5-7 1-16,6-2-3 16,1-7-22-16,4-2-89 15,2-7-51-15,2-16-266 0</inkml:trace>
  <inkml:trace contextRef="#ctx0" brushRef="#br0" timeOffset="6042.65">7984 7784 222 0,'0'0'154'0,"0"0"3"16,0 0-31-16,0 0-53 16,0 0-19-16,0 0-38 15,-10-18-16-15,10 18-23 0,0 2 18 16,2 18 5-16,8 2 28 16,4 8 14-16,-1 7-22 15,2 4-5-15,4 2-3 16,-5 3-6-16,1 0-3 15,-2-2 5-15,1-5-8 16,1-4-38-16,-1-9-116 16,1-12-121-16,-1-11-156 15</inkml:trace>
  <inkml:trace contextRef="#ctx0" brushRef="#br0" timeOffset="6551.12">8296 8090 241 0,'0'0'224'0,"0"0"-176"0,0 0-30 16,0 0 25-16,0 0 7 15,0 0-29-15,72-17-9 16,-57 13-3-16,1-4 12 16,-3-2 3-16,1 0 2 15,-3-2-8-15,0 0 2 16,-2-2-17-16,0 0 7 15,-5-1-2-15,-2 3-7 16,1-1 3-16,-3-1-2 16,0 2 0-16,0 0 0 0,0 4 0 15,-5 4 1-15,-3 2 17 16,-2 2-20-16,-1 0-23 16,0 0 18-16,2 6 1 15,0 9-1-15,-2 3 5 16,2 3-1-16,0 1 2 15,5-1-2-15,2 4 2 16,2 1-1-16,0 1 0 16,0-2 0-16,0-1 4 15,6-2 2-15,12-6 25 16,4-4 0-16,5-6 18 16,4-6-13-16,6 0 8 15,-4-13 1-15,-4-14-14 0,-2-5-20 16,-10 4-4-16,-1-2-2 15,-3 6-5-15,-7 3-21 16,-1 7-8-16,-3 6-16 16,-2 7-44-16,0 1-92 15,0 0-373-15</inkml:trace>
  <inkml:trace contextRef="#ctx0" brushRef="#br0" timeOffset="203498.44">1175 7154 19 0,'0'0'49'0,"0"0"-32"0,0-1 10 15,0 1 4-15,0 0-12 16,0 0-12-16,0-3-6 16,0 3 2-16,0 0 0 15,0 0 1-15,0 0-3 16,0 0 3-16,0 0 0 16,0 0-1-16,0 0-1 15,0 0 4-15,0 0-1 16,0 0 7-16,0-1-4 15,0 1 4-15,0-3-2 16,0 3 13-16,0-1 19 16,0 1 14-16,0-3-3 0,0 2-16 15,0-1-10-15,0-1-7 16,0 1-3-16,0 2 10 16,0 0-8-16,0 0-8 15,0 0-11-15,0 5-26 16,0 29-12-16,0 22 38 15,0 17 16-15,0 11 0 16,0 0-5-16,0-6-9 16,0-8 0-16,0-10 0 15,0-10-1-15,0-8 0 16,4-5-1-16,0-11 5 16,1-3-5-16,-1-11-16 15,0-3-60-15,1-8-55 0,0-1-3 16,3 0 43-16,3-24-32 15</inkml:trace>
  <inkml:trace contextRef="#ctx0" brushRef="#br0" timeOffset="203822.79">1389 7253 16 0,'0'0'96'15,"0"0"-44"-15,0 0 35 16,0 0-36-16,0 0 27 16,0 0 0-16,-17-63-64 15,13 63 6-15,4 0 6 0,-2 0-25 16,0 0-1-16,-5 5-24 16,-2 22 24-16,-4 21 30 15,-3 17-27-15,-2 13 7 16,0 8-6-16,3 2-2 15,1-5-4-15,3-11 4 16,7-10 2-16,4-13-4 16,0-16-2-16,0-15-11 15,0-8-83-15,4-10-42 16,9-1-27-16,3-30 105 16</inkml:trace>
  <inkml:trace contextRef="#ctx0" brushRef="#br0" timeOffset="204092.51">1439 7293 74 0,'0'0'65'0,"0"0"-43"15,0 0-19-15,0 0 11 16,0 0 8-16,0 0 1 15,-11 186-3-15,11-119 0 16,0 5-7-16,-2 1-6 0,-2 2-3 16,2-9 5-16,-3-10-5 15,3-13-2-15,-1-12-2 16,3-10-2-16,0-10-2 16,0-6-75-16,0-5-64 15</inkml:trace>
  <inkml:trace contextRef="#ctx0" brushRef="#br0" timeOffset="204378.81">1602 7367 38 0,'0'0'82'0,"0"0"-34"16,0 0-25-16,0 0-23 15,0 0-2-15,0 0-33 16,0 19 35-16,0 22 20 16,0 10-7-16,0 9 19 15,-4 8-12-15,-1 4-5 16,-2 4-14-16,1-6 4 16,-3-8-4-16,5-13 0 15,-1-13 0-15,3-17-2 16,2-10-32-16,0-9-53 15,0-6-1-15</inkml:trace>
  <inkml:trace contextRef="#ctx0" brushRef="#br0" timeOffset="204705.75">1773 7224 99 0,'0'0'46'0,"0"0"-46"15,0 0-1-15,0 0-1 16,0 0 2-16,0 0 14 16,0 87-2-16,-2-29 19 0,0 14-1 15,-2 8-11-15,-3 7-10 16,1-1 9-16,-4-5-2 15,4-6-6-15,4-12-3 16,-1-11-7-16,3-11 3 16,0-15 4-16,0-5-7 15,0-13-3-15,0-5-12 16,0-3-60-16,3 0-25 16,7-11 12-16</inkml:trace>
  <inkml:trace contextRef="#ctx0" brushRef="#br0" timeOffset="205044.78">1852 7488 9 0,'0'0'52'16,"0"0"2"-16,0 0-41 15,0 0-6-15,0 0-5 16,0 0 2-16,-20 68 0 16,20-27 10-16,0 12 15 15,0 9 0-15,-3 10 3 16,1 9-11-16,-4 3 3 16,1-2-3-16,-1-3-2 15,1-10-15-15,2-8 1 0,1-15 0 16,2-10-5-16,0-11 2 15,0-8 1-15,0-9-3 16,0-4-2-16,0-4-23 16,0 0-125-16,2-2 5 15</inkml:trace>
  <inkml:trace contextRef="#ctx0" brushRef="#br0" timeOffset="205886.75">2719 7275 13 0,'0'0'62'0,"0"0"-46"0,0 0-16 16,0 0 0-16,0 0 1 15,0 0 7-15,-24 41 7 16,19-24-1-16,3-3 1 16,-1-4 2-16,3-2-9 15,0-4 1-15,-2 1 5 16,0 0-1-16,0-1-6 16,0-1-3-16,-1 2-4 15,3-5-2-15,0 0 1 16,0 0-11-16,0-10-26 15,0-11-88-15,7-6 89 16</inkml:trace>
  <inkml:trace contextRef="#ctx0" brushRef="#br0" timeOffset="206094.2">2719 7275 59 0,'-24'-54'61'0,"24"54"-15"0,0 0 32 16,0 0-36-16,0 0-42 15,0 0 0-15,-2 22 5 16,-12 14 5-16,-1 13-9 15,-2 0 10-15,5 6-6 16,0-8 4-16,3-5-7 16,5-10 1-16,2-11-2 15,2-8-2-15,0-6 1 16,0-5-5-16,0-2-5 16,0 0-46-16,4-9-37 0,12-14-21 15</inkml:trace>
  <inkml:trace contextRef="#ctx0" brushRef="#br0" timeOffset="206343.83">2793 7217 59 0,'0'0'4'0,"0"0"-4"15,0 0-18-15,0 0 18 16,0 0 41-16,0 0 37 15,-21 123-39-15,10-77-10 0,-5 3-16 16,1-5 3 0,1-2-8-16,-1-6-8 0,7-6 4 15,-2-6-1-15,6-10-5 16,4-6 2-16,0-8-63 16,0 0-43-16,6-23 23 15</inkml:trace>
  <inkml:trace contextRef="#ctx0" brushRef="#br0" timeOffset="206592.3">2842 7231 1 0,'0'0'74'16,"0"0"-74"-16,0 0 0 15,0 0 10-15,0 0 30 0,0 0 1 16,-33 143 11-16,17-97-32 15,0 1-2-15,0-3-2 16,4-5-8-16,2-7-2 16,3-8-3-16,3-10-3 15,4-6-6-15,0-8 3 16,0 0-35-16,7-14 10 16,11-17-48-16,1-4-62 15</inkml:trace>
  <inkml:trace contextRef="#ctx0" brushRef="#br0" timeOffset="206801.13">2900 7265 78 0,'0'0'78'0,"0"0"26"0,0 0-52 15,0 0-52-15,0 0-56 16,0 0 37-16,7 42 19 16,-12 2 42-16,-9 4-2 15,1 2-8-15,2-4-9 16,0-2-17-16,4-9-4 15,3-10 4-15,2-10-6 16,2-9-1-16,0-6-28 16,0 0-94-16,6-10 49 15,9-17-56-15</inkml:trace>
  <inkml:trace contextRef="#ctx0" brushRef="#br0" timeOffset="207263.86">3058 7231 87 0,'0'0'54'0,"0"0"-54"16,0 0-41-16,0 0 41 15,0 0 74-15,0 0-31 16,-33 148-18-16,17-104-10 16,1-2-11-16,-1 0 2 15,0-6-3-15,7-4 0 16,2-8-2-16,5-5-1 15,2-12 0-15,0-4-6 16,0-3-29-16,5-6 35 16,19-24-11-16,5-9 8 0,5-4-18 15,-3-3-13-15,0-1-1 16,-2 5 9-16,-4 2 26 16,-6 7 4-16,-1 6 2 15,-5 8 18-15,-3 6 15 16,-6 6 18-16,-4 6-9 15,0 1-48-15,0 0-23 16,0 3-15-16,0 20 38 16,0 5 13-16,-6 8 35 15,-8 4-29-15,-3 8-18 16,-4 4 13-16,-4 0-6 16,4 3-5-16,3-7 2 15,4-11-4-15,7-5 4 0,5-15-5 16,2-11-32-16,0-6-44 15,2 0-21-15,21-21 39 16</inkml:trace>
  <inkml:trace contextRef="#ctx0" brushRef="#br0" timeOffset="207467.79">3359 7212 95 0,'0'0'109'0,"0"0"-36"15,0 0-73-15,0 0-46 16,0 0 46-16,0 0 30 0,-25 116 29 16,3-61-21-16,5-1-24 15,-4-1-9-15,7-10-1 16,4-4-4-16,3-9-7 16,5-8-85-16,0-6-89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9A452-2EC4-4CF8-9166-C7F0E5552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CF322-19D1-4DF8-90BE-7E0D54884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74D4A-C1B5-4FF4-B222-AA0F2749F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D88F-7FFF-41CA-BA2B-B3EC3E83A5CE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4EF19-77E5-44DE-AECC-E3E83F50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9EBB8-FE69-4E7E-8FB3-EFA301962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BB8F-B664-4F89-A88F-4FDC46EBD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19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42A9-827B-4EA3-A738-34D10BA7A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E648B-5660-48EC-B253-C224A3374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2D618-1471-46F0-89F8-9C43C1FC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D88F-7FFF-41CA-BA2B-B3EC3E83A5CE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E8B04-5444-4F3A-892A-3930E65E7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4D80E-5E6E-4714-B78D-B00AE809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BB8F-B664-4F89-A88F-4FDC46EBD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59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B9D1F1-9591-431C-AFA4-E1D261F08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38703-4FB0-4D27-BC21-5B1B36D5A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93839-5D36-4290-A8AA-389ED54BB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D88F-7FFF-41CA-BA2B-B3EC3E83A5CE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611F6-31A9-47A8-AC53-EFE5E7DCC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A162E-6023-4F47-A660-21372D177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BB8F-B664-4F89-A88F-4FDC46EBD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35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1AB09-3098-4510-9851-709D07B7A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6161F-A2D0-4219-A323-132ABA3D2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8C38B-0C49-4A2E-9749-2786C3E8E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D88F-7FFF-41CA-BA2B-B3EC3E83A5CE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0F54D-0FEA-4AD2-BB01-4082FB9D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29517-54D4-4AE7-98A5-65080320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BB8F-B664-4F89-A88F-4FDC46EBD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47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CD8B3-1E75-4C66-A65D-DE29CE0CD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57BD2-F1DC-4CA5-AAE3-993232F0F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7FD4F-4503-4653-AE0D-9608F1BB9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D88F-7FFF-41CA-BA2B-B3EC3E83A5CE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6E1D0-E688-4991-9233-9689CCE21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B979B-47A9-43DE-9F24-C4226FA7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BB8F-B664-4F89-A88F-4FDC46EBD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448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B287-E708-4653-90C7-93D1B8482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78918-5E16-4B7C-9E76-D90F8D6D6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02DE6-1AAC-43E2-86D3-4DE913F8F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A06A5-D484-4FA1-9F17-244D173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D88F-7FFF-41CA-BA2B-B3EC3E83A5CE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1574A-A3BB-435F-8371-74FD8C85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A28E0-D140-45FD-969E-EB2397AEF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BB8F-B664-4F89-A88F-4FDC46EBD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9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3D4DE-EF77-4A96-9A80-00EDAD07F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095BB-9876-4EC9-8377-8698D7E8E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BBD94-0086-4627-8758-1985DD7EF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8D8CF-56F9-4B31-965E-A13979970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864476-7772-4A23-A73A-427CD9693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92A59C-0E4B-4DEA-9EA3-B88AE421A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D88F-7FFF-41CA-BA2B-B3EC3E83A5CE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549392-B2DB-44C5-8671-7D9D5717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D50E2F-5562-48D2-931F-F7701941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BB8F-B664-4F89-A88F-4FDC46EBD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323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A51AC-D235-4A22-83B4-58EDF2DB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BC839-54EE-4C7C-8B7E-E76DD3800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D88F-7FFF-41CA-BA2B-B3EC3E83A5CE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B325C-214E-43EC-870B-7FD3EF41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DB6FBF-B002-412C-B9E7-A77371F74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BB8F-B664-4F89-A88F-4FDC46EBD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49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6D34-63CA-400E-AF62-566B279A8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D88F-7FFF-41CA-BA2B-B3EC3E83A5CE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B093C6-5730-4BD1-BF35-9248411B4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6B13A-B02C-4283-9C42-B74B2115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BB8F-B664-4F89-A88F-4FDC46EBD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656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55AB-F257-4174-85FE-D9622C695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8D820-0DBF-46A3-98F9-CCD3DB125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895A6-BA1D-4463-BF4A-A72AFD27F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72F09-4E7F-4031-89E4-1356FCD4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D88F-7FFF-41CA-BA2B-B3EC3E83A5CE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B908D-5901-456D-85DF-B3DE69C2A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B4BBE-555C-4CD3-999B-894A25617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BB8F-B664-4F89-A88F-4FDC46EBD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83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5B2F8-1437-4EB2-93CD-6E02D4798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972162-EB5A-4CD1-9BA3-7F4AD3887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41295-8D49-4E52-B782-BB436695B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AFC59-166B-407C-9DD4-E7653ACD2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D88F-7FFF-41CA-BA2B-B3EC3E83A5CE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F73EB-CBF7-4930-8F22-F1BA6045C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5F5A3-AEF1-434B-9EA2-42AF15FA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BB8F-B664-4F89-A88F-4FDC46EBD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29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BB6830-2CF5-41C8-8D85-FBC039739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9EF56-83F6-47E4-8200-0B2B20BE5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76436-5E5C-4485-B8FF-3289C3A29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7D88F-7FFF-41CA-BA2B-B3EC3E83A5CE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0EE0A-A096-461F-9980-FA1851404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23C55-AEB1-4552-BCB2-EF2F02204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8BB8F-B664-4F89-A88F-4FDC46EBD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3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1.xml"/><Relationship Id="rId5" Type="http://schemas.openxmlformats.org/officeDocument/2006/relationships/image" Target="../media/image12.png"/><Relationship Id="rId4" Type="http://schemas.openxmlformats.org/officeDocument/2006/relationships/customXml" Target="../ink/ink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customXml" Target="../ink/ink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customXml" Target="../ink/ink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customXml" Target="../ink/ink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customXml" Target="../ink/ink3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ustomXml" Target="../ink/ink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1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8.xml"/><Relationship Id="rId5" Type="http://schemas.openxmlformats.org/officeDocument/2006/relationships/image" Target="../media/image10.png"/><Relationship Id="rId4" Type="http://schemas.openxmlformats.org/officeDocument/2006/relationships/customXml" Target="../ink/ink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09916E-8FCD-46DD-8991-76CD1AB28D43}"/>
                  </a:ext>
                </a:extLst>
              </p14:cNvPr>
              <p14:cNvContentPartPr/>
              <p14:nvPr/>
            </p14:nvContentPartPr>
            <p14:xfrm>
              <a:off x="57600" y="174600"/>
              <a:ext cx="11653560" cy="5884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09916E-8FCD-46DD-8991-76CD1AB28D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40" y="165240"/>
                <a:ext cx="11672280" cy="59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9811957-B14F-463E-999F-98B32D80DD0D}"/>
                  </a:ext>
                </a:extLst>
              </p14:cNvPr>
              <p14:cNvContentPartPr/>
              <p14:nvPr/>
            </p14:nvContentPartPr>
            <p14:xfrm>
              <a:off x="209880" y="3399480"/>
              <a:ext cx="11383920" cy="3197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9811957-B14F-463E-999F-98B32D80DD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0520" y="3390120"/>
                <a:ext cx="11402640" cy="321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5614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E57B437-E19F-4112-9CA8-CCFE88429C9C}"/>
                  </a:ext>
                </a:extLst>
              </p14:cNvPr>
              <p14:cNvContentPartPr/>
              <p14:nvPr/>
            </p14:nvContentPartPr>
            <p14:xfrm>
              <a:off x="493200" y="83880"/>
              <a:ext cx="11696760" cy="6361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E57B437-E19F-4112-9CA8-CCFE88429C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840" y="74520"/>
                <a:ext cx="11715480" cy="63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D338A17-1CC3-4CA3-B685-7A1989DA75D5}"/>
                  </a:ext>
                </a:extLst>
              </p14:cNvPr>
              <p14:cNvContentPartPr/>
              <p14:nvPr/>
            </p14:nvContentPartPr>
            <p14:xfrm>
              <a:off x="406440" y="6248520"/>
              <a:ext cx="15120" cy="3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D338A17-1CC3-4CA3-B685-7A1989DA75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7080" y="6239160"/>
                <a:ext cx="3384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697BE3-2751-44D0-AC5C-5904D7949349}"/>
                  </a:ext>
                </a:extLst>
              </p14:cNvPr>
              <p14:cNvContentPartPr/>
              <p14:nvPr/>
            </p14:nvContentPartPr>
            <p14:xfrm>
              <a:off x="1095120" y="850680"/>
              <a:ext cx="11103120" cy="523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697BE3-2751-44D0-AC5C-5904D79493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5760" y="841320"/>
                <a:ext cx="11121840" cy="524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8424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04F48E-CE96-4648-9143-9EFE528EF33B}"/>
                  </a:ext>
                </a:extLst>
              </p14:cNvPr>
              <p14:cNvContentPartPr/>
              <p14:nvPr/>
            </p14:nvContentPartPr>
            <p14:xfrm>
              <a:off x="126000" y="201600"/>
              <a:ext cx="11651760" cy="6129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04F48E-CE96-4648-9143-9EFE528EF3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640" y="192240"/>
                <a:ext cx="11670480" cy="61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B337545-F200-4401-A3A9-D606B7A039AE}"/>
                  </a:ext>
                </a:extLst>
              </p14:cNvPr>
              <p14:cNvContentPartPr/>
              <p14:nvPr/>
            </p14:nvContentPartPr>
            <p14:xfrm>
              <a:off x="259200" y="1902240"/>
              <a:ext cx="7666200" cy="4844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B337545-F200-4401-A3A9-D606B7A039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9840" y="1892880"/>
                <a:ext cx="7684920" cy="486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2255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FA54AC5-6D3E-4549-B6CB-C4DB61134E79}"/>
                  </a:ext>
                </a:extLst>
              </p14:cNvPr>
              <p14:cNvContentPartPr/>
              <p14:nvPr/>
            </p14:nvContentPartPr>
            <p14:xfrm>
              <a:off x="139680" y="134280"/>
              <a:ext cx="11180520" cy="6008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FA54AC5-6D3E-4549-B6CB-C4DB61134E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320" y="124920"/>
                <a:ext cx="11199240" cy="602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94EDD72-03AB-41AC-8AFB-36374D951BBC}"/>
                  </a:ext>
                </a:extLst>
              </p14:cNvPr>
              <p14:cNvContentPartPr/>
              <p14:nvPr/>
            </p14:nvContentPartPr>
            <p14:xfrm>
              <a:off x="2122200" y="875520"/>
              <a:ext cx="9619920" cy="1627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94EDD72-03AB-41AC-8AFB-36374D951B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12840" y="866160"/>
                <a:ext cx="9638640" cy="164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745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C668E8B-DA33-44D5-B079-A8FAE67D59C6}"/>
                  </a:ext>
                </a:extLst>
              </p14:cNvPr>
              <p14:cNvContentPartPr/>
              <p14:nvPr/>
            </p14:nvContentPartPr>
            <p14:xfrm>
              <a:off x="382680" y="134280"/>
              <a:ext cx="11627640" cy="4763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C668E8B-DA33-44D5-B079-A8FAE67D59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320" y="124920"/>
                <a:ext cx="11646360" cy="47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B8B10EA-AA6E-49CF-991D-78C41D032A5C}"/>
                  </a:ext>
                </a:extLst>
              </p14:cNvPr>
              <p14:cNvContentPartPr/>
              <p14:nvPr/>
            </p14:nvContentPartPr>
            <p14:xfrm>
              <a:off x="430560" y="4847400"/>
              <a:ext cx="10771560" cy="1775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B8B10EA-AA6E-49CF-991D-78C41D032A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1200" y="4838040"/>
                <a:ext cx="10790280" cy="179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9946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EC3D0BA-B980-4EFB-82E5-F3EA602092E0}"/>
                  </a:ext>
                </a:extLst>
              </p14:cNvPr>
              <p14:cNvContentPartPr/>
              <p14:nvPr/>
            </p14:nvContentPartPr>
            <p14:xfrm>
              <a:off x="265320" y="364680"/>
              <a:ext cx="11676240" cy="5800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EC3D0BA-B980-4EFB-82E5-F3EA602092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5960" y="355320"/>
                <a:ext cx="11694960" cy="58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D6053F1-97B6-4309-8A1C-2B3B8AD3FBAB}"/>
                  </a:ext>
                </a:extLst>
              </p14:cNvPr>
              <p14:cNvContentPartPr/>
              <p14:nvPr/>
            </p14:nvContentPartPr>
            <p14:xfrm>
              <a:off x="208440" y="360360"/>
              <a:ext cx="9317520" cy="2691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D6053F1-97B6-4309-8A1C-2B3B8AD3FB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080" y="351000"/>
                <a:ext cx="9336240" cy="271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8947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C272372-9E5E-4011-86F6-3CB50FABF81C}"/>
                  </a:ext>
                </a:extLst>
              </p14:cNvPr>
              <p14:cNvContentPartPr/>
              <p14:nvPr/>
            </p14:nvContentPartPr>
            <p14:xfrm>
              <a:off x="490320" y="138960"/>
              <a:ext cx="10783440" cy="5900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C272372-9E5E-4011-86F6-3CB50FABF8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960" y="129600"/>
                <a:ext cx="10802160" cy="59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923D536-025A-4D2E-B55B-CA7380B9B434}"/>
                  </a:ext>
                </a:extLst>
              </p14:cNvPr>
              <p14:cNvContentPartPr/>
              <p14:nvPr/>
            </p14:nvContentPartPr>
            <p14:xfrm>
              <a:off x="2874960" y="1391760"/>
              <a:ext cx="8857080" cy="5377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923D536-025A-4D2E-B55B-CA7380B9B4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65600" y="1382400"/>
                <a:ext cx="8875800" cy="539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1821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61EE25-1150-4BE4-BEBB-B301B0623AC0}"/>
                  </a:ext>
                </a:extLst>
              </p14:cNvPr>
              <p14:cNvContentPartPr/>
              <p14:nvPr/>
            </p14:nvContentPartPr>
            <p14:xfrm>
              <a:off x="550080" y="183240"/>
              <a:ext cx="9511920" cy="4430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61EE25-1150-4BE4-BEBB-B301B0623A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720" y="173880"/>
                <a:ext cx="9530640" cy="444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2A0C739-90C8-42B1-A4C5-BC30A8632BA9}"/>
                  </a:ext>
                </a:extLst>
              </p14:cNvPr>
              <p14:cNvContentPartPr/>
              <p14:nvPr/>
            </p14:nvContentPartPr>
            <p14:xfrm>
              <a:off x="356400" y="2203920"/>
              <a:ext cx="10203840" cy="3395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2A0C739-90C8-42B1-A4C5-BC30A8632B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7040" y="2194560"/>
                <a:ext cx="10222560" cy="341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510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1BFC465-D80B-4D1F-953D-C0339302BF6D}"/>
                  </a:ext>
                </a:extLst>
              </p14:cNvPr>
              <p14:cNvContentPartPr/>
              <p14:nvPr/>
            </p14:nvContentPartPr>
            <p14:xfrm>
              <a:off x="73800" y="195480"/>
              <a:ext cx="11618640" cy="6048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1BFC465-D80B-4D1F-953D-C0339302BF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440" y="186120"/>
                <a:ext cx="11637360" cy="606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0106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7AB5BDF-B535-4A86-86F6-16771C0ECB74}"/>
                  </a:ext>
                </a:extLst>
              </p14:cNvPr>
              <p14:cNvContentPartPr/>
              <p14:nvPr/>
            </p14:nvContentPartPr>
            <p14:xfrm>
              <a:off x="514080" y="45720"/>
              <a:ext cx="11224080" cy="6525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7AB5BDF-B535-4A86-86F6-16771C0ECB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4720" y="36360"/>
                <a:ext cx="11242800" cy="65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1C5ED9F-735E-4B56-B71E-2440591818A5}"/>
                  </a:ext>
                </a:extLst>
              </p14:cNvPr>
              <p14:cNvContentPartPr/>
              <p14:nvPr/>
            </p14:nvContentPartPr>
            <p14:xfrm>
              <a:off x="36720" y="2980440"/>
              <a:ext cx="11959200" cy="2382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1C5ED9F-735E-4B56-B71E-2440591818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60" y="2971080"/>
                <a:ext cx="11977920" cy="240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3795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99A8167-0894-40BB-9086-A91500D2FCAC}"/>
                  </a:ext>
                </a:extLst>
              </p14:cNvPr>
              <p14:cNvContentPartPr/>
              <p14:nvPr/>
            </p14:nvContentPartPr>
            <p14:xfrm>
              <a:off x="91080" y="205920"/>
              <a:ext cx="11410200" cy="6131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99A8167-0894-40BB-9086-A91500D2FC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720" y="196560"/>
                <a:ext cx="11428920" cy="614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C83D08E-EF1C-466D-8FA8-A7278C5B9F67}"/>
                  </a:ext>
                </a:extLst>
              </p14:cNvPr>
              <p14:cNvContentPartPr/>
              <p14:nvPr/>
            </p14:nvContentPartPr>
            <p14:xfrm>
              <a:off x="176400" y="445680"/>
              <a:ext cx="10400040" cy="4623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C83D08E-EF1C-466D-8FA8-A7278C5B9F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040" y="436320"/>
                <a:ext cx="10418760" cy="464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6798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FC04987-B100-4F35-AA11-C1EB689599F7}"/>
                  </a:ext>
                </a:extLst>
              </p14:cNvPr>
              <p14:cNvContentPartPr/>
              <p14:nvPr/>
            </p14:nvContentPartPr>
            <p14:xfrm>
              <a:off x="222840" y="209880"/>
              <a:ext cx="11255400" cy="5040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FC04987-B100-4F35-AA11-C1EB689599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3480" y="200520"/>
                <a:ext cx="11274120" cy="50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3F879D0-2C6A-4C61-977C-DC8119632E08}"/>
                  </a:ext>
                </a:extLst>
              </p14:cNvPr>
              <p14:cNvContentPartPr/>
              <p14:nvPr/>
            </p14:nvContentPartPr>
            <p14:xfrm>
              <a:off x="423000" y="2568240"/>
              <a:ext cx="2697120" cy="630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3F879D0-2C6A-4C61-977C-DC8119632E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3640" y="2558880"/>
                <a:ext cx="2715840" cy="64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8620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6ED40CE-6A1D-43E6-8356-23478056AB58}"/>
                  </a:ext>
                </a:extLst>
              </p14:cNvPr>
              <p14:cNvContentPartPr/>
              <p14:nvPr/>
            </p14:nvContentPartPr>
            <p14:xfrm>
              <a:off x="217440" y="62280"/>
              <a:ext cx="11770560" cy="5990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6ED40CE-6A1D-43E6-8356-23478056AB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080" y="52920"/>
                <a:ext cx="11789280" cy="600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AD840DD-A11F-409B-B2D2-629B23B6A77B}"/>
                  </a:ext>
                </a:extLst>
              </p14:cNvPr>
              <p14:cNvContentPartPr/>
              <p14:nvPr/>
            </p14:nvContentPartPr>
            <p14:xfrm>
              <a:off x="5326560" y="639000"/>
              <a:ext cx="5051520" cy="1135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AD840DD-A11F-409B-B2D2-629B23B6A7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17200" y="629640"/>
                <a:ext cx="5070240" cy="115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0952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5898CC4-52C1-41BE-A13B-0C5A528E587B}"/>
                  </a:ext>
                </a:extLst>
              </p14:cNvPr>
              <p14:cNvContentPartPr/>
              <p14:nvPr/>
            </p14:nvContentPartPr>
            <p14:xfrm>
              <a:off x="199440" y="64800"/>
              <a:ext cx="11651760" cy="6069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5898CC4-52C1-41BE-A13B-0C5A528E58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080" y="55440"/>
                <a:ext cx="11670480" cy="608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C884889-8073-4903-81E1-8FCE91778000}"/>
                  </a:ext>
                </a:extLst>
              </p14:cNvPr>
              <p14:cNvContentPartPr/>
              <p14:nvPr/>
            </p14:nvContentPartPr>
            <p14:xfrm>
              <a:off x="707040" y="344880"/>
              <a:ext cx="8918280" cy="5878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C884889-8073-4903-81E1-8FCE917780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7680" y="335520"/>
                <a:ext cx="8937000" cy="589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6719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9944287-1596-4DD5-859C-D5051132E3D0}"/>
                  </a:ext>
                </a:extLst>
              </p14:cNvPr>
              <p14:cNvContentPartPr/>
              <p14:nvPr/>
            </p14:nvContentPartPr>
            <p14:xfrm>
              <a:off x="188280" y="62640"/>
              <a:ext cx="10996200" cy="6345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9944287-1596-4DD5-859C-D5051132E3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920" y="53280"/>
                <a:ext cx="11014920" cy="63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0F64708-88E3-4046-97EF-4F81B8D0B13A}"/>
                  </a:ext>
                </a:extLst>
              </p14:cNvPr>
              <p14:cNvContentPartPr/>
              <p14:nvPr/>
            </p14:nvContentPartPr>
            <p14:xfrm>
              <a:off x="2113560" y="402840"/>
              <a:ext cx="9933480" cy="5741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0F64708-88E3-4046-97EF-4F81B8D0B1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4200" y="393480"/>
                <a:ext cx="9952200" cy="57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6577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211F8E0-1515-4598-972B-5A6EE052CF3E}"/>
                  </a:ext>
                </a:extLst>
              </p14:cNvPr>
              <p14:cNvContentPartPr/>
              <p14:nvPr/>
            </p14:nvContentPartPr>
            <p14:xfrm>
              <a:off x="284040" y="149400"/>
              <a:ext cx="10429200" cy="5941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211F8E0-1515-4598-972B-5A6EE052CF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680" y="140040"/>
                <a:ext cx="10447920" cy="59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C038A15-B66A-41A1-9168-0089B0D097F3}"/>
                  </a:ext>
                </a:extLst>
              </p14:cNvPr>
              <p14:cNvContentPartPr/>
              <p14:nvPr/>
            </p14:nvContentPartPr>
            <p14:xfrm>
              <a:off x="660240" y="1577160"/>
              <a:ext cx="3277800" cy="1823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C038A15-B66A-41A1-9168-0089B0D097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0880" y="1567800"/>
                <a:ext cx="3296520" cy="18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237065-3E4A-46F3-89D4-390BBCC06EC3}"/>
                  </a:ext>
                </a:extLst>
              </p14:cNvPr>
              <p14:cNvContentPartPr/>
              <p14:nvPr/>
            </p14:nvContentPartPr>
            <p14:xfrm>
              <a:off x="4382280" y="1199160"/>
              <a:ext cx="6843240" cy="4663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237065-3E4A-46F3-89D4-390BBCC06E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72920" y="1189800"/>
                <a:ext cx="6861960" cy="468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6435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Sinha</dc:creator>
  <cp:lastModifiedBy>Aritra Sinha</cp:lastModifiedBy>
  <cp:revision>5</cp:revision>
  <dcterms:created xsi:type="dcterms:W3CDTF">2020-09-22T01:32:34Z</dcterms:created>
  <dcterms:modified xsi:type="dcterms:W3CDTF">2020-11-18T02:34:16Z</dcterms:modified>
</cp:coreProperties>
</file>