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58" r:id="rId6"/>
    <p:sldId id="260"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6CC05-7A8D-4302-A146-CC7C5E0EA8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348750-9BDC-48C7-82E8-A185B58808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9F8319-816C-439F-B4AF-ACAB1A9D2428}"/>
              </a:ext>
            </a:extLst>
          </p:cNvPr>
          <p:cNvSpPr>
            <a:spLocks noGrp="1"/>
          </p:cNvSpPr>
          <p:nvPr>
            <p:ph type="dt" sz="half" idx="10"/>
          </p:nvPr>
        </p:nvSpPr>
        <p:spPr/>
        <p:txBody>
          <a:bodyPr/>
          <a:lstStyle/>
          <a:p>
            <a:fld id="{4B9B9F64-AF34-4488-9DA5-70C09BB03ED6}" type="datetimeFigureOut">
              <a:rPr lang="en-US" smtClean="0"/>
              <a:t>5/9/2020</a:t>
            </a:fld>
            <a:endParaRPr lang="en-US"/>
          </a:p>
        </p:txBody>
      </p:sp>
      <p:sp>
        <p:nvSpPr>
          <p:cNvPr id="5" name="Footer Placeholder 4">
            <a:extLst>
              <a:ext uri="{FF2B5EF4-FFF2-40B4-BE49-F238E27FC236}">
                <a16:creationId xmlns:a16="http://schemas.microsoft.com/office/drawing/2014/main" id="{9EA5C4B7-30F9-47D3-8DC1-DFB43FA887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20CF-CC8C-47E5-A561-ED0CF72355A0}"/>
              </a:ext>
            </a:extLst>
          </p:cNvPr>
          <p:cNvSpPr>
            <a:spLocks noGrp="1"/>
          </p:cNvSpPr>
          <p:nvPr>
            <p:ph type="sldNum" sz="quarter" idx="12"/>
          </p:nvPr>
        </p:nvSpPr>
        <p:spPr/>
        <p:txBody>
          <a:bodyPr/>
          <a:lstStyle/>
          <a:p>
            <a:fld id="{E91AC067-7DA7-4D44-AE12-60D1A68F4196}" type="slidenum">
              <a:rPr lang="en-US" smtClean="0"/>
              <a:t>‹#›</a:t>
            </a:fld>
            <a:endParaRPr lang="en-US"/>
          </a:p>
        </p:txBody>
      </p:sp>
    </p:spTree>
    <p:extLst>
      <p:ext uri="{BB962C8B-B14F-4D97-AF65-F5344CB8AC3E}">
        <p14:creationId xmlns:p14="http://schemas.microsoft.com/office/powerpoint/2010/main" val="96966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80A80-EE4B-4B9F-87B8-161CDE5CF5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DA4579-7D26-4B86-85CA-D3EEBE44FA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65E6CF-ABF5-4565-9C9F-FCE5D61E4A7E}"/>
              </a:ext>
            </a:extLst>
          </p:cNvPr>
          <p:cNvSpPr>
            <a:spLocks noGrp="1"/>
          </p:cNvSpPr>
          <p:nvPr>
            <p:ph type="dt" sz="half" idx="10"/>
          </p:nvPr>
        </p:nvSpPr>
        <p:spPr/>
        <p:txBody>
          <a:bodyPr/>
          <a:lstStyle/>
          <a:p>
            <a:fld id="{4B9B9F64-AF34-4488-9DA5-70C09BB03ED6}" type="datetimeFigureOut">
              <a:rPr lang="en-US" smtClean="0"/>
              <a:t>5/9/2020</a:t>
            </a:fld>
            <a:endParaRPr lang="en-US"/>
          </a:p>
        </p:txBody>
      </p:sp>
      <p:sp>
        <p:nvSpPr>
          <p:cNvPr id="5" name="Footer Placeholder 4">
            <a:extLst>
              <a:ext uri="{FF2B5EF4-FFF2-40B4-BE49-F238E27FC236}">
                <a16:creationId xmlns:a16="http://schemas.microsoft.com/office/drawing/2014/main" id="{8FD60972-125A-4A73-9364-E29661FA5B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648615-15F4-4168-95F3-2E4751979DC0}"/>
              </a:ext>
            </a:extLst>
          </p:cNvPr>
          <p:cNvSpPr>
            <a:spLocks noGrp="1"/>
          </p:cNvSpPr>
          <p:nvPr>
            <p:ph type="sldNum" sz="quarter" idx="12"/>
          </p:nvPr>
        </p:nvSpPr>
        <p:spPr/>
        <p:txBody>
          <a:bodyPr/>
          <a:lstStyle/>
          <a:p>
            <a:fld id="{E91AC067-7DA7-4D44-AE12-60D1A68F4196}" type="slidenum">
              <a:rPr lang="en-US" smtClean="0"/>
              <a:t>‹#›</a:t>
            </a:fld>
            <a:endParaRPr lang="en-US"/>
          </a:p>
        </p:txBody>
      </p:sp>
    </p:spTree>
    <p:extLst>
      <p:ext uri="{BB962C8B-B14F-4D97-AF65-F5344CB8AC3E}">
        <p14:creationId xmlns:p14="http://schemas.microsoft.com/office/powerpoint/2010/main" val="1950648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23B7F2-38ED-45C9-952C-52FBC2152A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9B70D0-3E03-4770-A6AA-88D8458012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A7072E-EC30-400C-A298-26F368E942F8}"/>
              </a:ext>
            </a:extLst>
          </p:cNvPr>
          <p:cNvSpPr>
            <a:spLocks noGrp="1"/>
          </p:cNvSpPr>
          <p:nvPr>
            <p:ph type="dt" sz="half" idx="10"/>
          </p:nvPr>
        </p:nvSpPr>
        <p:spPr/>
        <p:txBody>
          <a:bodyPr/>
          <a:lstStyle/>
          <a:p>
            <a:fld id="{4B9B9F64-AF34-4488-9DA5-70C09BB03ED6}" type="datetimeFigureOut">
              <a:rPr lang="en-US" smtClean="0"/>
              <a:t>5/9/2020</a:t>
            </a:fld>
            <a:endParaRPr lang="en-US"/>
          </a:p>
        </p:txBody>
      </p:sp>
      <p:sp>
        <p:nvSpPr>
          <p:cNvPr id="5" name="Footer Placeholder 4">
            <a:extLst>
              <a:ext uri="{FF2B5EF4-FFF2-40B4-BE49-F238E27FC236}">
                <a16:creationId xmlns:a16="http://schemas.microsoft.com/office/drawing/2014/main" id="{86A0B758-8308-4DE9-860F-3BF820655B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374DFD-5AC1-4542-BE98-0864B9F21069}"/>
              </a:ext>
            </a:extLst>
          </p:cNvPr>
          <p:cNvSpPr>
            <a:spLocks noGrp="1"/>
          </p:cNvSpPr>
          <p:nvPr>
            <p:ph type="sldNum" sz="quarter" idx="12"/>
          </p:nvPr>
        </p:nvSpPr>
        <p:spPr/>
        <p:txBody>
          <a:bodyPr/>
          <a:lstStyle/>
          <a:p>
            <a:fld id="{E91AC067-7DA7-4D44-AE12-60D1A68F4196}" type="slidenum">
              <a:rPr lang="en-US" smtClean="0"/>
              <a:t>‹#›</a:t>
            </a:fld>
            <a:endParaRPr lang="en-US"/>
          </a:p>
        </p:txBody>
      </p:sp>
    </p:spTree>
    <p:extLst>
      <p:ext uri="{BB962C8B-B14F-4D97-AF65-F5344CB8AC3E}">
        <p14:creationId xmlns:p14="http://schemas.microsoft.com/office/powerpoint/2010/main" val="3988680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1A87-050B-4F33-A4CA-342D0CC671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CC9971-13FF-4335-B916-0841178D03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A4D4F1-4C54-4087-816F-EFCC9FCDE7A3}"/>
              </a:ext>
            </a:extLst>
          </p:cNvPr>
          <p:cNvSpPr>
            <a:spLocks noGrp="1"/>
          </p:cNvSpPr>
          <p:nvPr>
            <p:ph type="dt" sz="half" idx="10"/>
          </p:nvPr>
        </p:nvSpPr>
        <p:spPr/>
        <p:txBody>
          <a:bodyPr/>
          <a:lstStyle/>
          <a:p>
            <a:fld id="{4B9B9F64-AF34-4488-9DA5-70C09BB03ED6}" type="datetimeFigureOut">
              <a:rPr lang="en-US" smtClean="0"/>
              <a:t>5/9/2020</a:t>
            </a:fld>
            <a:endParaRPr lang="en-US"/>
          </a:p>
        </p:txBody>
      </p:sp>
      <p:sp>
        <p:nvSpPr>
          <p:cNvPr id="5" name="Footer Placeholder 4">
            <a:extLst>
              <a:ext uri="{FF2B5EF4-FFF2-40B4-BE49-F238E27FC236}">
                <a16:creationId xmlns:a16="http://schemas.microsoft.com/office/drawing/2014/main" id="{136165D2-9E90-46B4-BE61-45B965E7DB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FD11D-ED02-4BC8-8FC0-4A4E5A561B48}"/>
              </a:ext>
            </a:extLst>
          </p:cNvPr>
          <p:cNvSpPr>
            <a:spLocks noGrp="1"/>
          </p:cNvSpPr>
          <p:nvPr>
            <p:ph type="sldNum" sz="quarter" idx="12"/>
          </p:nvPr>
        </p:nvSpPr>
        <p:spPr/>
        <p:txBody>
          <a:bodyPr/>
          <a:lstStyle/>
          <a:p>
            <a:fld id="{E91AC067-7DA7-4D44-AE12-60D1A68F4196}" type="slidenum">
              <a:rPr lang="en-US" smtClean="0"/>
              <a:t>‹#›</a:t>
            </a:fld>
            <a:endParaRPr lang="en-US"/>
          </a:p>
        </p:txBody>
      </p:sp>
    </p:spTree>
    <p:extLst>
      <p:ext uri="{BB962C8B-B14F-4D97-AF65-F5344CB8AC3E}">
        <p14:creationId xmlns:p14="http://schemas.microsoft.com/office/powerpoint/2010/main" val="901251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2215B-D1B8-47D0-A522-8C3A065EBF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73C72B-550C-42BC-A1AA-C5E4E395F3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547C77-399D-47A2-8FFC-734D28C4284F}"/>
              </a:ext>
            </a:extLst>
          </p:cNvPr>
          <p:cNvSpPr>
            <a:spLocks noGrp="1"/>
          </p:cNvSpPr>
          <p:nvPr>
            <p:ph type="dt" sz="half" idx="10"/>
          </p:nvPr>
        </p:nvSpPr>
        <p:spPr/>
        <p:txBody>
          <a:bodyPr/>
          <a:lstStyle/>
          <a:p>
            <a:fld id="{4B9B9F64-AF34-4488-9DA5-70C09BB03ED6}" type="datetimeFigureOut">
              <a:rPr lang="en-US" smtClean="0"/>
              <a:t>5/9/2020</a:t>
            </a:fld>
            <a:endParaRPr lang="en-US"/>
          </a:p>
        </p:txBody>
      </p:sp>
      <p:sp>
        <p:nvSpPr>
          <p:cNvPr id="5" name="Footer Placeholder 4">
            <a:extLst>
              <a:ext uri="{FF2B5EF4-FFF2-40B4-BE49-F238E27FC236}">
                <a16:creationId xmlns:a16="http://schemas.microsoft.com/office/drawing/2014/main" id="{6D93B6C0-7AE3-4286-88DC-D952BAFA95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BBD401-D066-4AFD-80F6-2550B5CD78B6}"/>
              </a:ext>
            </a:extLst>
          </p:cNvPr>
          <p:cNvSpPr>
            <a:spLocks noGrp="1"/>
          </p:cNvSpPr>
          <p:nvPr>
            <p:ph type="sldNum" sz="quarter" idx="12"/>
          </p:nvPr>
        </p:nvSpPr>
        <p:spPr/>
        <p:txBody>
          <a:bodyPr/>
          <a:lstStyle/>
          <a:p>
            <a:fld id="{E91AC067-7DA7-4D44-AE12-60D1A68F4196}" type="slidenum">
              <a:rPr lang="en-US" smtClean="0"/>
              <a:t>‹#›</a:t>
            </a:fld>
            <a:endParaRPr lang="en-US"/>
          </a:p>
        </p:txBody>
      </p:sp>
    </p:spTree>
    <p:extLst>
      <p:ext uri="{BB962C8B-B14F-4D97-AF65-F5344CB8AC3E}">
        <p14:creationId xmlns:p14="http://schemas.microsoft.com/office/powerpoint/2010/main" val="2509385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0B88C-E672-4A86-9C70-21D84FDF4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99BA99-82C6-4303-B50C-A997E07113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A8F9DA-FF5F-43E2-A464-52F9B14D12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BC349C-01E1-4672-99DA-720D55F37313}"/>
              </a:ext>
            </a:extLst>
          </p:cNvPr>
          <p:cNvSpPr>
            <a:spLocks noGrp="1"/>
          </p:cNvSpPr>
          <p:nvPr>
            <p:ph type="dt" sz="half" idx="10"/>
          </p:nvPr>
        </p:nvSpPr>
        <p:spPr/>
        <p:txBody>
          <a:bodyPr/>
          <a:lstStyle/>
          <a:p>
            <a:fld id="{4B9B9F64-AF34-4488-9DA5-70C09BB03ED6}" type="datetimeFigureOut">
              <a:rPr lang="en-US" smtClean="0"/>
              <a:t>5/9/2020</a:t>
            </a:fld>
            <a:endParaRPr lang="en-US"/>
          </a:p>
        </p:txBody>
      </p:sp>
      <p:sp>
        <p:nvSpPr>
          <p:cNvPr id="6" name="Footer Placeholder 5">
            <a:extLst>
              <a:ext uri="{FF2B5EF4-FFF2-40B4-BE49-F238E27FC236}">
                <a16:creationId xmlns:a16="http://schemas.microsoft.com/office/drawing/2014/main" id="{BE544F28-BE24-4A32-8E7C-0DAB4ED7AA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201AE3-1342-45EE-934A-7342B9728DB0}"/>
              </a:ext>
            </a:extLst>
          </p:cNvPr>
          <p:cNvSpPr>
            <a:spLocks noGrp="1"/>
          </p:cNvSpPr>
          <p:nvPr>
            <p:ph type="sldNum" sz="quarter" idx="12"/>
          </p:nvPr>
        </p:nvSpPr>
        <p:spPr/>
        <p:txBody>
          <a:bodyPr/>
          <a:lstStyle/>
          <a:p>
            <a:fld id="{E91AC067-7DA7-4D44-AE12-60D1A68F4196}" type="slidenum">
              <a:rPr lang="en-US" smtClean="0"/>
              <a:t>‹#›</a:t>
            </a:fld>
            <a:endParaRPr lang="en-US"/>
          </a:p>
        </p:txBody>
      </p:sp>
    </p:spTree>
    <p:extLst>
      <p:ext uri="{BB962C8B-B14F-4D97-AF65-F5344CB8AC3E}">
        <p14:creationId xmlns:p14="http://schemas.microsoft.com/office/powerpoint/2010/main" val="324617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1EE50-6460-4696-B5D1-B76D408654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F20774-22F2-4C1D-9C2A-EBFC78A115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020B12-6B8F-4C08-A955-69FF8D309D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189648-4E4D-462F-8FD8-77A278DDFE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1B8F70-E47B-4BCE-BF5E-7B578851E2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544561-5A0A-4E79-A803-7BFF4243DC3D}"/>
              </a:ext>
            </a:extLst>
          </p:cNvPr>
          <p:cNvSpPr>
            <a:spLocks noGrp="1"/>
          </p:cNvSpPr>
          <p:nvPr>
            <p:ph type="dt" sz="half" idx="10"/>
          </p:nvPr>
        </p:nvSpPr>
        <p:spPr/>
        <p:txBody>
          <a:bodyPr/>
          <a:lstStyle/>
          <a:p>
            <a:fld id="{4B9B9F64-AF34-4488-9DA5-70C09BB03ED6}" type="datetimeFigureOut">
              <a:rPr lang="en-US" smtClean="0"/>
              <a:t>5/9/2020</a:t>
            </a:fld>
            <a:endParaRPr lang="en-US"/>
          </a:p>
        </p:txBody>
      </p:sp>
      <p:sp>
        <p:nvSpPr>
          <p:cNvPr id="8" name="Footer Placeholder 7">
            <a:extLst>
              <a:ext uri="{FF2B5EF4-FFF2-40B4-BE49-F238E27FC236}">
                <a16:creationId xmlns:a16="http://schemas.microsoft.com/office/drawing/2014/main" id="{7B2A2429-43B6-4462-948A-0ADE78776C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BAF79D-5E0F-4FE7-8843-9DA0D5F51CD8}"/>
              </a:ext>
            </a:extLst>
          </p:cNvPr>
          <p:cNvSpPr>
            <a:spLocks noGrp="1"/>
          </p:cNvSpPr>
          <p:nvPr>
            <p:ph type="sldNum" sz="quarter" idx="12"/>
          </p:nvPr>
        </p:nvSpPr>
        <p:spPr/>
        <p:txBody>
          <a:bodyPr/>
          <a:lstStyle/>
          <a:p>
            <a:fld id="{E91AC067-7DA7-4D44-AE12-60D1A68F4196}" type="slidenum">
              <a:rPr lang="en-US" smtClean="0"/>
              <a:t>‹#›</a:t>
            </a:fld>
            <a:endParaRPr lang="en-US"/>
          </a:p>
        </p:txBody>
      </p:sp>
    </p:spTree>
    <p:extLst>
      <p:ext uri="{BB962C8B-B14F-4D97-AF65-F5344CB8AC3E}">
        <p14:creationId xmlns:p14="http://schemas.microsoft.com/office/powerpoint/2010/main" val="527270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E410-E867-4332-8F6D-AB2D2E7FEF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EB356F-B927-41FB-9539-C8101C045791}"/>
              </a:ext>
            </a:extLst>
          </p:cNvPr>
          <p:cNvSpPr>
            <a:spLocks noGrp="1"/>
          </p:cNvSpPr>
          <p:nvPr>
            <p:ph type="dt" sz="half" idx="10"/>
          </p:nvPr>
        </p:nvSpPr>
        <p:spPr/>
        <p:txBody>
          <a:bodyPr/>
          <a:lstStyle/>
          <a:p>
            <a:fld id="{4B9B9F64-AF34-4488-9DA5-70C09BB03ED6}" type="datetimeFigureOut">
              <a:rPr lang="en-US" smtClean="0"/>
              <a:t>5/9/2020</a:t>
            </a:fld>
            <a:endParaRPr lang="en-US"/>
          </a:p>
        </p:txBody>
      </p:sp>
      <p:sp>
        <p:nvSpPr>
          <p:cNvPr id="4" name="Footer Placeholder 3">
            <a:extLst>
              <a:ext uri="{FF2B5EF4-FFF2-40B4-BE49-F238E27FC236}">
                <a16:creationId xmlns:a16="http://schemas.microsoft.com/office/drawing/2014/main" id="{6118F183-FD18-4582-B288-AD91BA7676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4D52A3-657D-4876-AD2A-7B55702EAF57}"/>
              </a:ext>
            </a:extLst>
          </p:cNvPr>
          <p:cNvSpPr>
            <a:spLocks noGrp="1"/>
          </p:cNvSpPr>
          <p:nvPr>
            <p:ph type="sldNum" sz="quarter" idx="12"/>
          </p:nvPr>
        </p:nvSpPr>
        <p:spPr/>
        <p:txBody>
          <a:bodyPr/>
          <a:lstStyle/>
          <a:p>
            <a:fld id="{E91AC067-7DA7-4D44-AE12-60D1A68F4196}" type="slidenum">
              <a:rPr lang="en-US" smtClean="0"/>
              <a:t>‹#›</a:t>
            </a:fld>
            <a:endParaRPr lang="en-US"/>
          </a:p>
        </p:txBody>
      </p:sp>
    </p:spTree>
    <p:extLst>
      <p:ext uri="{BB962C8B-B14F-4D97-AF65-F5344CB8AC3E}">
        <p14:creationId xmlns:p14="http://schemas.microsoft.com/office/powerpoint/2010/main" val="3302278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4925C1-2469-4F8D-A4F9-B1D465694795}"/>
              </a:ext>
            </a:extLst>
          </p:cNvPr>
          <p:cNvSpPr>
            <a:spLocks noGrp="1"/>
          </p:cNvSpPr>
          <p:nvPr>
            <p:ph type="dt" sz="half" idx="10"/>
          </p:nvPr>
        </p:nvSpPr>
        <p:spPr/>
        <p:txBody>
          <a:bodyPr/>
          <a:lstStyle/>
          <a:p>
            <a:fld id="{4B9B9F64-AF34-4488-9DA5-70C09BB03ED6}" type="datetimeFigureOut">
              <a:rPr lang="en-US" smtClean="0"/>
              <a:t>5/9/2020</a:t>
            </a:fld>
            <a:endParaRPr lang="en-US"/>
          </a:p>
        </p:txBody>
      </p:sp>
      <p:sp>
        <p:nvSpPr>
          <p:cNvPr id="3" name="Footer Placeholder 2">
            <a:extLst>
              <a:ext uri="{FF2B5EF4-FFF2-40B4-BE49-F238E27FC236}">
                <a16:creationId xmlns:a16="http://schemas.microsoft.com/office/drawing/2014/main" id="{00F08C40-DE7F-4F5F-8099-F5901C9B69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D03B71-3718-45D1-A975-E6B394E399A0}"/>
              </a:ext>
            </a:extLst>
          </p:cNvPr>
          <p:cNvSpPr>
            <a:spLocks noGrp="1"/>
          </p:cNvSpPr>
          <p:nvPr>
            <p:ph type="sldNum" sz="quarter" idx="12"/>
          </p:nvPr>
        </p:nvSpPr>
        <p:spPr/>
        <p:txBody>
          <a:bodyPr/>
          <a:lstStyle/>
          <a:p>
            <a:fld id="{E91AC067-7DA7-4D44-AE12-60D1A68F4196}" type="slidenum">
              <a:rPr lang="en-US" smtClean="0"/>
              <a:t>‹#›</a:t>
            </a:fld>
            <a:endParaRPr lang="en-US"/>
          </a:p>
        </p:txBody>
      </p:sp>
    </p:spTree>
    <p:extLst>
      <p:ext uri="{BB962C8B-B14F-4D97-AF65-F5344CB8AC3E}">
        <p14:creationId xmlns:p14="http://schemas.microsoft.com/office/powerpoint/2010/main" val="3899995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9A22F-84D9-4ED1-8975-74E4A6A0C4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0B4CB8-263B-43F2-A2F2-1435934082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01C82B-CDF6-4139-A1C7-20FF32E01E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58B1C2-3949-44F4-837F-B0B07B62D60E}"/>
              </a:ext>
            </a:extLst>
          </p:cNvPr>
          <p:cNvSpPr>
            <a:spLocks noGrp="1"/>
          </p:cNvSpPr>
          <p:nvPr>
            <p:ph type="dt" sz="half" idx="10"/>
          </p:nvPr>
        </p:nvSpPr>
        <p:spPr/>
        <p:txBody>
          <a:bodyPr/>
          <a:lstStyle/>
          <a:p>
            <a:fld id="{4B9B9F64-AF34-4488-9DA5-70C09BB03ED6}" type="datetimeFigureOut">
              <a:rPr lang="en-US" smtClean="0"/>
              <a:t>5/9/2020</a:t>
            </a:fld>
            <a:endParaRPr lang="en-US"/>
          </a:p>
        </p:txBody>
      </p:sp>
      <p:sp>
        <p:nvSpPr>
          <p:cNvPr id="6" name="Footer Placeholder 5">
            <a:extLst>
              <a:ext uri="{FF2B5EF4-FFF2-40B4-BE49-F238E27FC236}">
                <a16:creationId xmlns:a16="http://schemas.microsoft.com/office/drawing/2014/main" id="{C8E1986B-FF4E-4CE1-8376-36D51F7F61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364FA2-F41A-4807-90B0-CF9BE9900146}"/>
              </a:ext>
            </a:extLst>
          </p:cNvPr>
          <p:cNvSpPr>
            <a:spLocks noGrp="1"/>
          </p:cNvSpPr>
          <p:nvPr>
            <p:ph type="sldNum" sz="quarter" idx="12"/>
          </p:nvPr>
        </p:nvSpPr>
        <p:spPr/>
        <p:txBody>
          <a:bodyPr/>
          <a:lstStyle/>
          <a:p>
            <a:fld id="{E91AC067-7DA7-4D44-AE12-60D1A68F4196}" type="slidenum">
              <a:rPr lang="en-US" smtClean="0"/>
              <a:t>‹#›</a:t>
            </a:fld>
            <a:endParaRPr lang="en-US"/>
          </a:p>
        </p:txBody>
      </p:sp>
    </p:spTree>
    <p:extLst>
      <p:ext uri="{BB962C8B-B14F-4D97-AF65-F5344CB8AC3E}">
        <p14:creationId xmlns:p14="http://schemas.microsoft.com/office/powerpoint/2010/main" val="1128008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15690-C40C-42AE-8D74-3785E8C385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2AFBF7-9871-4527-A1F7-9640D5CAB4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40E0E9-9C96-492A-BC5F-42E0FDA2B6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EC5AC0-01E4-47D6-9E12-AA4A9D829992}"/>
              </a:ext>
            </a:extLst>
          </p:cNvPr>
          <p:cNvSpPr>
            <a:spLocks noGrp="1"/>
          </p:cNvSpPr>
          <p:nvPr>
            <p:ph type="dt" sz="half" idx="10"/>
          </p:nvPr>
        </p:nvSpPr>
        <p:spPr/>
        <p:txBody>
          <a:bodyPr/>
          <a:lstStyle/>
          <a:p>
            <a:fld id="{4B9B9F64-AF34-4488-9DA5-70C09BB03ED6}" type="datetimeFigureOut">
              <a:rPr lang="en-US" smtClean="0"/>
              <a:t>5/9/2020</a:t>
            </a:fld>
            <a:endParaRPr lang="en-US"/>
          </a:p>
        </p:txBody>
      </p:sp>
      <p:sp>
        <p:nvSpPr>
          <p:cNvPr id="6" name="Footer Placeholder 5">
            <a:extLst>
              <a:ext uri="{FF2B5EF4-FFF2-40B4-BE49-F238E27FC236}">
                <a16:creationId xmlns:a16="http://schemas.microsoft.com/office/drawing/2014/main" id="{41CB5B82-3CA6-4DAF-82C0-D8FF50A4A3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09DA69-8868-4978-968E-D7E9E7AAF177}"/>
              </a:ext>
            </a:extLst>
          </p:cNvPr>
          <p:cNvSpPr>
            <a:spLocks noGrp="1"/>
          </p:cNvSpPr>
          <p:nvPr>
            <p:ph type="sldNum" sz="quarter" idx="12"/>
          </p:nvPr>
        </p:nvSpPr>
        <p:spPr/>
        <p:txBody>
          <a:bodyPr/>
          <a:lstStyle/>
          <a:p>
            <a:fld id="{E91AC067-7DA7-4D44-AE12-60D1A68F4196}" type="slidenum">
              <a:rPr lang="en-US" smtClean="0"/>
              <a:t>‹#›</a:t>
            </a:fld>
            <a:endParaRPr lang="en-US"/>
          </a:p>
        </p:txBody>
      </p:sp>
    </p:spTree>
    <p:extLst>
      <p:ext uri="{BB962C8B-B14F-4D97-AF65-F5344CB8AC3E}">
        <p14:creationId xmlns:p14="http://schemas.microsoft.com/office/powerpoint/2010/main" val="2157608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EDA7AF-2B08-4772-8F00-37CD0D1B70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1CC469-5AA6-461C-B6EB-FFA9DFE336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77B5E5-C207-4D9B-8A0D-2D892A7D0B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9B9F64-AF34-4488-9DA5-70C09BB03ED6}" type="datetimeFigureOut">
              <a:rPr lang="en-US" smtClean="0"/>
              <a:t>5/9/2020</a:t>
            </a:fld>
            <a:endParaRPr lang="en-US"/>
          </a:p>
        </p:txBody>
      </p:sp>
      <p:sp>
        <p:nvSpPr>
          <p:cNvPr id="5" name="Footer Placeholder 4">
            <a:extLst>
              <a:ext uri="{FF2B5EF4-FFF2-40B4-BE49-F238E27FC236}">
                <a16:creationId xmlns:a16="http://schemas.microsoft.com/office/drawing/2014/main" id="{80AD3378-BDF5-4013-AD39-EA06610BBD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58C7B2-5B40-443A-AB39-1C3F44A895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1AC067-7DA7-4D44-AE12-60D1A68F4196}" type="slidenum">
              <a:rPr lang="en-US" smtClean="0"/>
              <a:t>‹#›</a:t>
            </a:fld>
            <a:endParaRPr lang="en-US"/>
          </a:p>
        </p:txBody>
      </p:sp>
    </p:spTree>
    <p:extLst>
      <p:ext uri="{BB962C8B-B14F-4D97-AF65-F5344CB8AC3E}">
        <p14:creationId xmlns:p14="http://schemas.microsoft.com/office/powerpoint/2010/main" val="1072448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AF14A-20AA-43C3-9813-C974B9A77B01}"/>
              </a:ext>
            </a:extLst>
          </p:cNvPr>
          <p:cNvSpPr>
            <a:spLocks noGrp="1"/>
          </p:cNvSpPr>
          <p:nvPr>
            <p:ph type="ctrTitle"/>
          </p:nvPr>
        </p:nvSpPr>
        <p:spPr/>
        <p:txBody>
          <a:bodyPr/>
          <a:lstStyle/>
          <a:p>
            <a:r>
              <a:rPr lang="en-US" dirty="0"/>
              <a:t>DevOps</a:t>
            </a:r>
          </a:p>
        </p:txBody>
      </p:sp>
      <p:sp>
        <p:nvSpPr>
          <p:cNvPr id="3" name="Subtitle 2">
            <a:extLst>
              <a:ext uri="{FF2B5EF4-FFF2-40B4-BE49-F238E27FC236}">
                <a16:creationId xmlns:a16="http://schemas.microsoft.com/office/drawing/2014/main" id="{333E2967-68DD-4E40-AF26-6E4B9C75669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10225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67438-E2B1-47A3-AD60-5B2915AA63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70C27B-0232-4CFC-A189-10EC7899F8A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88439FF-6896-4C39-A941-2AB83911BD52}"/>
              </a:ext>
            </a:extLst>
          </p:cNvPr>
          <p:cNvPicPr>
            <a:picLocks noChangeAspect="1"/>
          </p:cNvPicPr>
          <p:nvPr/>
        </p:nvPicPr>
        <p:blipFill>
          <a:blip r:embed="rId2"/>
          <a:stretch>
            <a:fillRect/>
          </a:stretch>
        </p:blipFill>
        <p:spPr>
          <a:xfrm>
            <a:off x="1370384" y="935665"/>
            <a:ext cx="8949953" cy="4722185"/>
          </a:xfrm>
          <a:prstGeom prst="rect">
            <a:avLst/>
          </a:prstGeom>
        </p:spPr>
      </p:pic>
    </p:spTree>
    <p:extLst>
      <p:ext uri="{BB962C8B-B14F-4D97-AF65-F5344CB8AC3E}">
        <p14:creationId xmlns:p14="http://schemas.microsoft.com/office/powerpoint/2010/main" val="96799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417A8-32C3-4F73-A948-16399C51441F}"/>
              </a:ext>
            </a:extLst>
          </p:cNvPr>
          <p:cNvSpPr>
            <a:spLocks noGrp="1"/>
          </p:cNvSpPr>
          <p:nvPr>
            <p:ph type="title"/>
          </p:nvPr>
        </p:nvSpPr>
        <p:spPr/>
        <p:txBody>
          <a:bodyPr/>
          <a:lstStyle/>
          <a:p>
            <a:r>
              <a:rPr lang="en-US" dirty="0"/>
              <a:t>What is Dev Ops</a:t>
            </a:r>
          </a:p>
        </p:txBody>
      </p:sp>
      <p:sp>
        <p:nvSpPr>
          <p:cNvPr id="3" name="Content Placeholder 2">
            <a:extLst>
              <a:ext uri="{FF2B5EF4-FFF2-40B4-BE49-F238E27FC236}">
                <a16:creationId xmlns:a16="http://schemas.microsoft.com/office/drawing/2014/main" id="{297C62BE-8D59-4164-8768-C458A364D294}"/>
              </a:ext>
            </a:extLst>
          </p:cNvPr>
          <p:cNvSpPr>
            <a:spLocks noGrp="1"/>
          </p:cNvSpPr>
          <p:nvPr>
            <p:ph idx="1"/>
          </p:nvPr>
        </p:nvSpPr>
        <p:spPr/>
        <p:txBody>
          <a:bodyPr/>
          <a:lstStyle/>
          <a:p>
            <a:pPr algn="just">
              <a:lnSpc>
                <a:spcPct val="150000"/>
              </a:lnSpc>
            </a:pPr>
            <a:r>
              <a:rPr lang="en-US" dirty="0"/>
              <a:t>DevOps is not a tool, technology, or any framework; it is more a philosophy and a concept. It is a set of practices that combines software development (Dev) and IT operations (Ops), which helps to shorten the systems development life cycle and provide continuous integration and delivery with high software quality.</a:t>
            </a:r>
          </a:p>
        </p:txBody>
      </p:sp>
    </p:spTree>
    <p:extLst>
      <p:ext uri="{BB962C8B-B14F-4D97-AF65-F5344CB8AC3E}">
        <p14:creationId xmlns:p14="http://schemas.microsoft.com/office/powerpoint/2010/main" val="1392818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96311-D6E4-4437-8CC4-7DC4ADE1A1BB}"/>
              </a:ext>
            </a:extLst>
          </p:cNvPr>
          <p:cNvSpPr>
            <a:spLocks noGrp="1"/>
          </p:cNvSpPr>
          <p:nvPr>
            <p:ph type="title"/>
          </p:nvPr>
        </p:nvSpPr>
        <p:spPr/>
        <p:txBody>
          <a:bodyPr/>
          <a:lstStyle/>
          <a:p>
            <a:r>
              <a:rPr lang="en-US" b="1" dirty="0"/>
              <a:t>DevOps Benefits</a:t>
            </a:r>
            <a:br>
              <a:rPr lang="en-US" b="1" dirty="0"/>
            </a:br>
            <a:endParaRPr lang="en-US" dirty="0"/>
          </a:p>
        </p:txBody>
      </p:sp>
      <p:sp>
        <p:nvSpPr>
          <p:cNvPr id="3" name="Content Placeholder 2">
            <a:extLst>
              <a:ext uri="{FF2B5EF4-FFF2-40B4-BE49-F238E27FC236}">
                <a16:creationId xmlns:a16="http://schemas.microsoft.com/office/drawing/2014/main" id="{5390A164-477B-49A4-8ED9-20C69DF3593F}"/>
              </a:ext>
            </a:extLst>
          </p:cNvPr>
          <p:cNvSpPr>
            <a:spLocks noGrp="1"/>
          </p:cNvSpPr>
          <p:nvPr>
            <p:ph idx="1"/>
          </p:nvPr>
        </p:nvSpPr>
        <p:spPr/>
        <p:txBody>
          <a:bodyPr/>
          <a:lstStyle/>
          <a:p>
            <a:r>
              <a:rPr lang="en-US" dirty="0"/>
              <a:t>Improved collaboration and communication</a:t>
            </a:r>
          </a:p>
          <a:p>
            <a:r>
              <a:rPr lang="en-US" dirty="0"/>
              <a:t>Faster software or product delivery</a:t>
            </a:r>
          </a:p>
          <a:p>
            <a:r>
              <a:rPr lang="en-US" dirty="0"/>
              <a:t>Continuous cost reduction</a:t>
            </a:r>
          </a:p>
          <a:p>
            <a:r>
              <a:rPr lang="en-US" dirty="0"/>
              <a:t>Improved process</a:t>
            </a:r>
          </a:p>
          <a:p>
            <a:r>
              <a:rPr lang="en-US" dirty="0"/>
              <a:t>Faster resolution of issues</a:t>
            </a:r>
          </a:p>
          <a:p>
            <a:r>
              <a:rPr lang="en-US" dirty="0"/>
              <a:t>In the DevOps world, there is no single magical tool that fits all the needs. It is about choosing the right tool that fits an organization needs. Let’s find out about them.</a:t>
            </a:r>
          </a:p>
          <a:p>
            <a:endParaRPr lang="en-US" dirty="0"/>
          </a:p>
        </p:txBody>
      </p:sp>
    </p:spTree>
    <p:extLst>
      <p:ext uri="{BB962C8B-B14F-4D97-AF65-F5344CB8AC3E}">
        <p14:creationId xmlns:p14="http://schemas.microsoft.com/office/powerpoint/2010/main" val="1654030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7D7F8-67AA-4CF0-96B5-47397E6B25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911937-969B-4699-9E0E-A0371FFFEC7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2989BDD-8A95-4BD2-B74E-7006A6BB7FA3}"/>
              </a:ext>
            </a:extLst>
          </p:cNvPr>
          <p:cNvPicPr>
            <a:picLocks noChangeAspect="1"/>
          </p:cNvPicPr>
          <p:nvPr/>
        </p:nvPicPr>
        <p:blipFill>
          <a:blip r:embed="rId2"/>
          <a:stretch>
            <a:fillRect/>
          </a:stretch>
        </p:blipFill>
        <p:spPr>
          <a:xfrm>
            <a:off x="1977656" y="365125"/>
            <a:ext cx="7740501" cy="5995097"/>
          </a:xfrm>
          <a:prstGeom prst="rect">
            <a:avLst/>
          </a:prstGeom>
        </p:spPr>
      </p:pic>
    </p:spTree>
    <p:extLst>
      <p:ext uri="{BB962C8B-B14F-4D97-AF65-F5344CB8AC3E}">
        <p14:creationId xmlns:p14="http://schemas.microsoft.com/office/powerpoint/2010/main" val="3499271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878B0-8CC0-4528-97CF-4BFD6E90DC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3C349E-4A12-4ED5-BE06-8FA0631EAB78}"/>
              </a:ext>
            </a:extLst>
          </p:cNvPr>
          <p:cNvSpPr>
            <a:spLocks noGrp="1"/>
          </p:cNvSpPr>
          <p:nvPr>
            <p:ph idx="1"/>
          </p:nvPr>
        </p:nvSpPr>
        <p:spPr/>
        <p:txBody>
          <a:bodyPr/>
          <a:lstStyle/>
          <a:p>
            <a:endParaRPr lang="en-US"/>
          </a:p>
        </p:txBody>
      </p:sp>
      <p:pic>
        <p:nvPicPr>
          <p:cNvPr id="2050" name="Picture 2" descr="Related image">
            <a:extLst>
              <a:ext uri="{FF2B5EF4-FFF2-40B4-BE49-F238E27FC236}">
                <a16:creationId xmlns:a16="http://schemas.microsoft.com/office/drawing/2014/main" id="{8C6C9702-31EF-45CF-A9C0-ED2304148D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365125"/>
            <a:ext cx="11176591" cy="649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747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1C36FD-AC54-41C3-B0D5-F113074EE34D}"/>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CE24A093-721B-4DBF-8F7C-1F17A6D364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702" y="515887"/>
            <a:ext cx="11334307" cy="582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3137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122</Words>
  <Application>Microsoft Office PowerPoint</Application>
  <PresentationFormat>Widescreen</PresentationFormat>
  <Paragraphs>10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DevOps</vt:lpstr>
      <vt:lpstr>PowerPoint Presentation</vt:lpstr>
      <vt:lpstr>What is Dev Ops</vt:lpstr>
      <vt:lpstr>DevOps Benefits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ADMIN</dc:creator>
  <cp:lastModifiedBy>ADMIN</cp:lastModifiedBy>
  <cp:revision>9</cp:revision>
  <dcterms:created xsi:type="dcterms:W3CDTF">2020-05-09T05:27:45Z</dcterms:created>
  <dcterms:modified xsi:type="dcterms:W3CDTF">2020-05-09T06:14:33Z</dcterms:modified>
</cp:coreProperties>
</file>