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sldIdLst>
    <p:sldId id="256" r:id="rId2"/>
    <p:sldId id="257" r:id="rId3"/>
    <p:sldId id="258" r:id="rId4"/>
    <p:sldId id="259" r:id="rId5"/>
    <p:sldId id="260" r:id="rId6"/>
    <p:sldId id="279" r:id="rId7"/>
    <p:sldId id="263" r:id="rId8"/>
    <p:sldId id="265" r:id="rId9"/>
    <p:sldId id="266" r:id="rId10"/>
    <p:sldId id="277" r:id="rId11"/>
    <p:sldId id="278" r:id="rId12"/>
    <p:sldId id="275" r:id="rId13"/>
    <p:sldId id="276" r:id="rId14"/>
    <p:sldId id="280" r:id="rId15"/>
    <p:sldId id="267" r:id="rId16"/>
    <p:sldId id="268" r:id="rId17"/>
    <p:sldId id="269" r:id="rId1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481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600" b="0" i="0">
                <a:solidFill>
                  <a:schemeClr val="bg1"/>
                </a:solidFill>
                <a:latin typeface="Times New Roman" panose="02020603050405020304"/>
                <a:cs typeface="Times New Roman" panose="02020603050405020304"/>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97293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561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9357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76954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4668011" y="5055819"/>
            <a:ext cx="2855976" cy="756920"/>
          </a:xfrm>
          <a:prstGeom prst="rect">
            <a:avLst/>
          </a:prstGeom>
        </p:spPr>
        <p:txBody>
          <a:bodyPr wrap="square" lIns="0" tIns="0" rIns="0" bIns="0">
            <a:spAutoFit/>
          </a:bodyPr>
          <a:lstStyle>
            <a:lvl1pPr>
              <a:defRPr sz="4800" b="1" i="0">
                <a:solidFill>
                  <a:srgbClr val="001F5F"/>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007287" y="1630902"/>
            <a:ext cx="10177424" cy="3653154"/>
          </a:xfrm>
          <a:prstGeom prst="rect">
            <a:avLst/>
          </a:prstGeom>
        </p:spPr>
        <p:txBody>
          <a:bodyPr wrap="square" lIns="0" tIns="0" rIns="0" bIns="0">
            <a:spAutoFit/>
          </a:bodyPr>
          <a:lstStyle>
            <a:lvl1pPr>
              <a:defRPr sz="2600" b="0" i="0">
                <a:solidFill>
                  <a:schemeClr val="bg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10/29/2023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2655813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2.xml"/><Relationship Id="rId6" Type="http://schemas.openxmlformats.org/officeDocument/2006/relationships/hyperlink" Target="https://chat.openai.com/" TargetMode="External"/><Relationship Id="rId5" Type="http://schemas.openxmlformats.org/officeDocument/2006/relationships/hyperlink" Target="https://www.geeksforgeeks.org/web-development/" TargetMode="External"/><Relationship Id="rId4" Type="http://schemas.openxmlformats.org/officeDocument/2006/relationships/hyperlink" Target="https://www.youtube.com/playlist?list=PLDzeHZWIZsTo0wSBcg4-NMIbC0L8evLr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67200" y="-27039"/>
            <a:ext cx="3200400" cy="2657855"/>
          </a:xfrm>
          <a:prstGeom prst="rect">
            <a:avLst/>
          </a:prstGeom>
        </p:spPr>
      </p:pic>
      <p:sp>
        <p:nvSpPr>
          <p:cNvPr id="3" name="object 3"/>
          <p:cNvSpPr txBox="1">
            <a:spLocks noGrp="1"/>
          </p:cNvSpPr>
          <p:nvPr>
            <p:ph type="title"/>
          </p:nvPr>
        </p:nvSpPr>
        <p:spPr>
          <a:xfrm>
            <a:off x="852627" y="2783586"/>
            <a:ext cx="10480040" cy="1244600"/>
          </a:xfrm>
          <a:prstGeom prst="rect">
            <a:avLst/>
          </a:prstGeom>
        </p:spPr>
        <p:txBody>
          <a:bodyPr vert="horz" wrap="square" lIns="0" tIns="12065" rIns="0" bIns="0" rtlCol="0">
            <a:spAutoFit/>
          </a:bodyPr>
          <a:lstStyle/>
          <a:p>
            <a:pPr marL="586740" marR="5080" indent="-574675">
              <a:lnSpc>
                <a:spcPct val="100000"/>
              </a:lnSpc>
              <a:spcBef>
                <a:spcPts val="95"/>
              </a:spcBef>
            </a:pPr>
            <a:r>
              <a:rPr sz="4000" spc="-5" dirty="0">
                <a:solidFill>
                  <a:srgbClr val="FFFAEF"/>
                </a:solidFill>
              </a:rPr>
              <a:t>Department of Computer Science &amp;Engineering </a:t>
            </a:r>
            <a:r>
              <a:rPr sz="4000" spc="-985" dirty="0">
                <a:solidFill>
                  <a:srgbClr val="FFFAEF"/>
                </a:solidFill>
              </a:rPr>
              <a:t> </a:t>
            </a:r>
            <a:r>
              <a:rPr sz="4000" spc="-5" dirty="0">
                <a:solidFill>
                  <a:srgbClr val="FFFAEF"/>
                </a:solidFill>
              </a:rPr>
              <a:t>Artificial</a:t>
            </a:r>
            <a:r>
              <a:rPr sz="4000" spc="5" dirty="0">
                <a:solidFill>
                  <a:srgbClr val="FFFAEF"/>
                </a:solidFill>
              </a:rPr>
              <a:t> </a:t>
            </a:r>
            <a:r>
              <a:rPr sz="4000" spc="-5" dirty="0">
                <a:solidFill>
                  <a:srgbClr val="FFFAEF"/>
                </a:solidFill>
              </a:rPr>
              <a:t>Intelligence</a:t>
            </a:r>
            <a:r>
              <a:rPr sz="4000" dirty="0">
                <a:solidFill>
                  <a:srgbClr val="FFFAEF"/>
                </a:solidFill>
              </a:rPr>
              <a:t> </a:t>
            </a:r>
            <a:r>
              <a:rPr sz="4000" spc="-5" dirty="0">
                <a:solidFill>
                  <a:srgbClr val="FFFAEF"/>
                </a:solidFill>
              </a:rPr>
              <a:t>&amp;</a:t>
            </a:r>
            <a:r>
              <a:rPr sz="4000" spc="5" dirty="0">
                <a:solidFill>
                  <a:srgbClr val="FFFAEF"/>
                </a:solidFill>
              </a:rPr>
              <a:t> </a:t>
            </a:r>
            <a:r>
              <a:rPr sz="4000" spc="-5" dirty="0">
                <a:solidFill>
                  <a:srgbClr val="FFFAEF"/>
                </a:solidFill>
              </a:rPr>
              <a:t>Machine</a:t>
            </a:r>
            <a:r>
              <a:rPr sz="4000" spc="5" dirty="0">
                <a:solidFill>
                  <a:srgbClr val="FFFAEF"/>
                </a:solidFill>
              </a:rPr>
              <a:t> </a:t>
            </a:r>
            <a:r>
              <a:rPr sz="4000" spc="-5" dirty="0">
                <a:solidFill>
                  <a:srgbClr val="FFFAEF"/>
                </a:solidFill>
              </a:rPr>
              <a:t>Learning</a:t>
            </a:r>
            <a:endParaRPr sz="4000"/>
          </a:p>
        </p:txBody>
      </p:sp>
      <p:sp>
        <p:nvSpPr>
          <p:cNvPr id="4" name="object 4"/>
          <p:cNvSpPr txBox="1"/>
          <p:nvPr/>
        </p:nvSpPr>
        <p:spPr>
          <a:xfrm>
            <a:off x="1745742" y="4006088"/>
            <a:ext cx="8702675" cy="1977389"/>
          </a:xfrm>
          <a:prstGeom prst="rect">
            <a:avLst/>
          </a:prstGeom>
        </p:spPr>
        <p:txBody>
          <a:bodyPr vert="horz" wrap="square" lIns="0" tIns="12700" rIns="0" bIns="0" rtlCol="0">
            <a:spAutoFit/>
          </a:bodyPr>
          <a:lstStyle/>
          <a:p>
            <a:pPr marL="12700" marR="5080" indent="1600200">
              <a:lnSpc>
                <a:spcPct val="100000"/>
              </a:lnSpc>
              <a:spcBef>
                <a:spcPts val="100"/>
              </a:spcBef>
            </a:pPr>
            <a:r>
              <a:rPr sz="3200" spc="-90" dirty="0">
                <a:solidFill>
                  <a:srgbClr val="FFFAEF"/>
                </a:solidFill>
                <a:latin typeface="Times New Roman" panose="02020603050405020304"/>
                <a:cs typeface="Times New Roman" panose="02020603050405020304"/>
              </a:rPr>
              <a:t>A.P. </a:t>
            </a:r>
            <a:r>
              <a:rPr sz="3200" spc="-5" dirty="0">
                <a:solidFill>
                  <a:srgbClr val="FFFAEF"/>
                </a:solidFill>
                <a:latin typeface="Times New Roman" panose="02020603050405020304"/>
                <a:cs typeface="Times New Roman" panose="02020603050405020304"/>
              </a:rPr>
              <a:t>Shah </a:t>
            </a:r>
            <a:r>
              <a:rPr sz="3200" dirty="0">
                <a:solidFill>
                  <a:srgbClr val="FFFAEF"/>
                </a:solidFill>
                <a:latin typeface="Times New Roman" panose="02020603050405020304"/>
                <a:cs typeface="Times New Roman" panose="02020603050405020304"/>
              </a:rPr>
              <a:t>Institute of </a:t>
            </a:r>
            <a:r>
              <a:rPr sz="3200" spc="-25" dirty="0">
                <a:solidFill>
                  <a:srgbClr val="FFFAEF"/>
                </a:solidFill>
                <a:latin typeface="Times New Roman" panose="02020603050405020304"/>
                <a:cs typeface="Times New Roman" panose="02020603050405020304"/>
              </a:rPr>
              <a:t>Technology </a:t>
            </a:r>
            <a:r>
              <a:rPr sz="3200" spc="-2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G.B.Road,Kasarvadavli,</a:t>
            </a:r>
            <a:r>
              <a:rPr sz="3200" spc="-11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Thane(W),</a:t>
            </a:r>
            <a:r>
              <a:rPr sz="3200" spc="-4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Mumbai-400615</a:t>
            </a:r>
            <a:endParaRPr sz="3200" dirty="0">
              <a:latin typeface="Times New Roman" panose="02020603050405020304"/>
              <a:cs typeface="Times New Roman" panose="02020603050405020304"/>
            </a:endParaRPr>
          </a:p>
          <a:p>
            <a:pPr algn="ctr">
              <a:lnSpc>
                <a:spcPct val="100000"/>
              </a:lnSpc>
              <a:spcBef>
                <a:spcPts val="5"/>
              </a:spcBef>
            </a:pPr>
            <a:r>
              <a:rPr sz="3200" dirty="0">
                <a:solidFill>
                  <a:srgbClr val="FFFAEF"/>
                </a:solidFill>
                <a:latin typeface="Times New Roman" panose="02020603050405020304"/>
                <a:cs typeface="Times New Roman" panose="02020603050405020304"/>
              </a:rPr>
              <a:t>UNIVERSITY</a:t>
            </a:r>
            <a:r>
              <a:rPr sz="3200" spc="-185"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OF</a:t>
            </a:r>
            <a:r>
              <a:rPr sz="3200" spc="-35"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MUMBAI</a:t>
            </a:r>
            <a:endParaRPr sz="3200" dirty="0">
              <a:latin typeface="Times New Roman" panose="02020603050405020304"/>
              <a:cs typeface="Times New Roman" panose="02020603050405020304"/>
            </a:endParaRPr>
          </a:p>
          <a:p>
            <a:pPr algn="ctr">
              <a:lnSpc>
                <a:spcPct val="100000"/>
              </a:lnSpc>
            </a:pPr>
            <a:r>
              <a:rPr sz="3200" dirty="0">
                <a:solidFill>
                  <a:srgbClr val="FFFAEF"/>
                </a:solidFill>
                <a:latin typeface="Times New Roman" panose="02020603050405020304"/>
                <a:cs typeface="Times New Roman" panose="02020603050405020304"/>
              </a:rPr>
              <a:t>Academic</a:t>
            </a:r>
            <a:r>
              <a:rPr sz="3200" spc="-170" dirty="0">
                <a:solidFill>
                  <a:srgbClr val="FFFAEF"/>
                </a:solidFill>
                <a:latin typeface="Times New Roman" panose="02020603050405020304"/>
                <a:cs typeface="Times New Roman" panose="02020603050405020304"/>
              </a:rPr>
              <a:t> </a:t>
            </a:r>
            <a:r>
              <a:rPr sz="3200" spc="-80" dirty="0">
                <a:solidFill>
                  <a:srgbClr val="FFFAEF"/>
                </a:solidFill>
                <a:latin typeface="Times New Roman" panose="02020603050405020304"/>
                <a:cs typeface="Times New Roman" panose="02020603050405020304"/>
              </a:rPr>
              <a:t>Year</a:t>
            </a:r>
            <a:r>
              <a:rPr sz="3200" spc="-1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2023-2024</a:t>
            </a:r>
            <a:endParaRPr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8FF0CA3-FD01-34CE-6180-B9C1888FE23B}"/>
              </a:ext>
            </a:extLst>
          </p:cNvPr>
          <p:cNvSpPr>
            <a:spLocks noGrp="1"/>
          </p:cNvSpPr>
          <p:nvPr>
            <p:ph type="body" idx="1"/>
          </p:nvPr>
        </p:nvSpPr>
        <p:spPr>
          <a:xfrm>
            <a:off x="1524000" y="0"/>
            <a:ext cx="10134600" cy="1415772"/>
          </a:xfrm>
        </p:spPr>
        <p:txBody>
          <a:bodyPr>
            <a:normAutofit/>
          </a:bodyPr>
          <a:lstStyle/>
          <a:p>
            <a:r>
              <a:rPr lang="en-IN" sz="4400" b="1" dirty="0" smtClean="0">
                <a:solidFill>
                  <a:srgbClr val="FFFF00"/>
                </a:solidFill>
              </a:rPr>
              <a:t>USING</a:t>
            </a:r>
            <a:r>
              <a:rPr lang="en-IN" sz="4400" dirty="0" smtClean="0">
                <a:solidFill>
                  <a:srgbClr val="FFFF00"/>
                </a:solidFill>
              </a:rPr>
              <a:t> </a:t>
            </a:r>
            <a:r>
              <a:rPr lang="en-IN" sz="4400" b="1" dirty="0" smtClean="0">
                <a:solidFill>
                  <a:srgbClr val="FFFF00"/>
                </a:solidFill>
              </a:rPr>
              <a:t>USERNAME </a:t>
            </a:r>
            <a:r>
              <a:rPr lang="en-IN" sz="4400" b="1" dirty="0">
                <a:solidFill>
                  <a:srgbClr val="FFFF00"/>
                </a:solidFill>
              </a:rPr>
              <a:t>AND </a:t>
            </a:r>
            <a:r>
              <a:rPr lang="en-IN" sz="4400" b="1" dirty="0" smtClean="0">
                <a:solidFill>
                  <a:srgbClr val="FFFF00"/>
                </a:solidFill>
              </a:rPr>
              <a:t>PASSWORD</a:t>
            </a:r>
            <a:endParaRPr lang="en-IN" sz="4400" b="1"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785"/>
            <a:ext cx="10058400" cy="4666108"/>
          </a:xfrm>
          <a:prstGeom prst="rect">
            <a:avLst/>
          </a:prstGeom>
        </p:spPr>
      </p:pic>
    </p:spTree>
    <p:extLst>
      <p:ext uri="{BB962C8B-B14F-4D97-AF65-F5344CB8AC3E}">
        <p14:creationId xmlns:p14="http://schemas.microsoft.com/office/powerpoint/2010/main" val="112814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323A32F-225C-6D58-7657-25C84A304817}"/>
              </a:ext>
            </a:extLst>
          </p:cNvPr>
          <p:cNvSpPr>
            <a:spLocks noGrp="1"/>
          </p:cNvSpPr>
          <p:nvPr>
            <p:ph type="body" idx="1"/>
          </p:nvPr>
        </p:nvSpPr>
        <p:spPr>
          <a:xfrm>
            <a:off x="76200" y="18412"/>
            <a:ext cx="12115800" cy="1477328"/>
          </a:xfrm>
        </p:spPr>
        <p:txBody>
          <a:bodyPr>
            <a:normAutofit/>
          </a:bodyPr>
          <a:lstStyle/>
          <a:p>
            <a:r>
              <a:rPr lang="en-IN" sz="4800" b="1" dirty="0" smtClean="0">
                <a:solidFill>
                  <a:srgbClr val="FFFF00"/>
                </a:solidFill>
                <a:ea typeface="+mj-ea"/>
              </a:rPr>
              <a:t>           USING FACE RECOGNIITION</a:t>
            </a:r>
            <a:endParaRPr lang="en-IN" sz="4800" b="1" dirty="0">
              <a:solidFill>
                <a:srgbClr val="FFFF00"/>
              </a:solidFill>
              <a:ea typeface="+mj-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914400"/>
            <a:ext cx="10058400" cy="5655088"/>
          </a:xfrm>
          <a:prstGeom prst="rect">
            <a:avLst/>
          </a:prstGeom>
        </p:spPr>
      </p:pic>
    </p:spTree>
    <p:extLst>
      <p:ext uri="{BB962C8B-B14F-4D97-AF65-F5344CB8AC3E}">
        <p14:creationId xmlns:p14="http://schemas.microsoft.com/office/powerpoint/2010/main" val="127467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152400"/>
            <a:ext cx="7848600" cy="769441"/>
          </a:xfrm>
          <a:prstGeom prst="rect">
            <a:avLst/>
          </a:prstGeom>
          <a:noFill/>
        </p:spPr>
        <p:txBody>
          <a:bodyPr wrap="square" rtlCol="0">
            <a:spAutoFit/>
          </a:bodyPr>
          <a:lstStyle/>
          <a:p>
            <a:r>
              <a:rPr lang="en-US" sz="4400" b="1" dirty="0" smtClean="0">
                <a:solidFill>
                  <a:srgbClr val="FFFF00"/>
                </a:solidFill>
                <a:latin typeface="Times New Roman" panose="02020603050405020304" pitchFamily="18" charset="0"/>
                <a:cs typeface="Times New Roman" panose="02020603050405020304" pitchFamily="18" charset="0"/>
              </a:rPr>
              <a:t>USING OTP VERIFICATION</a:t>
            </a:r>
            <a:endParaRPr lang="en-US" sz="4400" b="1"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11277600" cy="51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9709D72-E080-8044-43E3-AA9FBFE5BD8A}"/>
              </a:ext>
            </a:extLst>
          </p:cNvPr>
          <p:cNvSpPr>
            <a:spLocks noGrp="1"/>
          </p:cNvSpPr>
          <p:nvPr>
            <p:ph type="body" idx="1"/>
          </p:nvPr>
        </p:nvSpPr>
        <p:spPr>
          <a:xfrm>
            <a:off x="838200" y="381000"/>
            <a:ext cx="10177424" cy="738664"/>
          </a:xfrm>
        </p:spPr>
        <p:txBody>
          <a:bodyPr>
            <a:normAutofit/>
          </a:bodyPr>
          <a:lstStyle/>
          <a:p>
            <a:r>
              <a:rPr lang="en-IN" sz="4400" dirty="0">
                <a:solidFill>
                  <a:srgbClr val="FFFF00"/>
                </a:solidFill>
              </a:rPr>
              <a:t>             </a:t>
            </a:r>
            <a:r>
              <a:rPr lang="en-IN" sz="4400" dirty="0" smtClean="0">
                <a:solidFill>
                  <a:srgbClr val="FFFF00"/>
                </a:solidFill>
              </a:rPr>
              <a:t> </a:t>
            </a:r>
            <a:r>
              <a:rPr lang="en-IN" sz="4400" b="1" dirty="0" smtClean="0">
                <a:solidFill>
                  <a:srgbClr val="FFFF00"/>
                </a:solidFill>
              </a:rPr>
              <a:t>SUCCESSFUL LOGIN</a:t>
            </a:r>
            <a:endParaRPr lang="en-IN" sz="4400" b="1"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212" y="2133600"/>
            <a:ext cx="6629400" cy="1824037"/>
          </a:xfrm>
          <a:prstGeom prst="rect">
            <a:avLst/>
          </a:prstGeom>
        </p:spPr>
      </p:pic>
    </p:spTree>
    <p:extLst>
      <p:ext uri="{BB962C8B-B14F-4D97-AF65-F5344CB8AC3E}">
        <p14:creationId xmlns:p14="http://schemas.microsoft.com/office/powerpoint/2010/main" val="1970321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FA57C05-6013-C733-F880-AA09A13BA4ED}"/>
              </a:ext>
            </a:extLst>
          </p:cNvPr>
          <p:cNvSpPr>
            <a:spLocks noGrp="1"/>
          </p:cNvSpPr>
          <p:nvPr>
            <p:ph type="body" idx="1"/>
          </p:nvPr>
        </p:nvSpPr>
        <p:spPr>
          <a:xfrm>
            <a:off x="3428999" y="236387"/>
            <a:ext cx="5334000" cy="830997"/>
          </a:xfrm>
        </p:spPr>
        <p:txBody>
          <a:bodyPr/>
          <a:lstStyle/>
          <a:p>
            <a:r>
              <a:rPr lang="en-IN" sz="5400" b="1" dirty="0">
                <a:solidFill>
                  <a:srgbClr val="FFFF00"/>
                </a:solidFill>
                <a:ea typeface="+mj-ea"/>
              </a:rPr>
              <a:t>FUTURE SCOPE</a:t>
            </a:r>
          </a:p>
        </p:txBody>
      </p:sp>
      <p:sp>
        <p:nvSpPr>
          <p:cNvPr id="4" name="TextBox 3">
            <a:extLst>
              <a:ext uri="{FF2B5EF4-FFF2-40B4-BE49-F238E27FC236}">
                <a16:creationId xmlns="" xmlns:a16="http://schemas.microsoft.com/office/drawing/2014/main" id="{4A72AFC3-1857-C85C-223B-513A13814280}"/>
              </a:ext>
            </a:extLst>
          </p:cNvPr>
          <p:cNvSpPr txBox="1"/>
          <p:nvPr/>
        </p:nvSpPr>
        <p:spPr>
          <a:xfrm>
            <a:off x="419099" y="1254011"/>
            <a:ext cx="11353800" cy="6124754"/>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Biometric Authentication</a:t>
            </a:r>
            <a:r>
              <a:rPr lang="en-US" sz="2800" dirty="0">
                <a:solidFill>
                  <a:schemeClr val="bg1"/>
                </a:solidFill>
                <a:latin typeface="Times New Roman" panose="02020603050405020304" pitchFamily="18" charset="0"/>
                <a:cs typeface="Times New Roman" panose="02020603050405020304" pitchFamily="18" charset="0"/>
              </a:rPr>
              <a:t>: Biometrics, such as facial recognition, fingerprint scanning, and iris scanning, are becoming increasingly popular for e-authentication. This trend is likely to continue as biometric technology improves and becomes more accessible.</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Multi-Factor Authentication (MFA)</a:t>
            </a:r>
            <a:r>
              <a:rPr lang="en-US" sz="2800" dirty="0">
                <a:solidFill>
                  <a:schemeClr val="bg1"/>
                </a:solidFill>
                <a:latin typeface="Times New Roman" panose="02020603050405020304" pitchFamily="18" charset="0"/>
                <a:cs typeface="Times New Roman" panose="02020603050405020304" pitchFamily="18" charset="0"/>
              </a:rPr>
              <a:t>: MFA, which combines two or more authentication factors like something you know (password), something you have (smartphone), and something you are (biometrics), is gaining traction. In the future, we can expect more advanced and user-friendly MFA methods</a:t>
            </a:r>
            <a:r>
              <a:rPr lang="en-US" sz="28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Artificial Intelligence and Machine Learning</a:t>
            </a:r>
            <a:r>
              <a:rPr lang="en-US" sz="2800" dirty="0">
                <a:solidFill>
                  <a:schemeClr val="bg1"/>
                </a:solidFill>
                <a:latin typeface="Times New Roman" panose="02020603050405020304" pitchFamily="18" charset="0"/>
                <a:cs typeface="Times New Roman" panose="02020603050405020304" pitchFamily="18" charset="0"/>
              </a:rPr>
              <a:t>: AI and ML can be used to analyze user behavior, detect anomalies, and adapt authentication methods in real-time. This can enhance security while providing a smoother user experience.</a:t>
            </a:r>
          </a:p>
          <a:p>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06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998" y="972414"/>
            <a:ext cx="11710035" cy="5885586"/>
          </a:xfrm>
          <a:prstGeom prst="rect">
            <a:avLst/>
          </a:prstGeom>
        </p:spPr>
        <p:txBody>
          <a:bodyPr vert="horz" wrap="square" lIns="0" tIns="174625" rIns="0" bIns="0" rtlCol="0">
            <a:spAutoFit/>
          </a:bodyPr>
          <a:lstStyle/>
          <a:p>
            <a:pPr marL="469900" indent="-457200">
              <a:lnSpc>
                <a:spcPct val="100000"/>
              </a:lnSpc>
              <a:spcBef>
                <a:spcPts val="1375"/>
              </a:spcBef>
              <a:buFont typeface="Arial MT"/>
              <a:buChar char="•"/>
              <a:tabLst>
                <a:tab pos="469265" algn="l"/>
                <a:tab pos="469900" algn="l"/>
              </a:tabLst>
            </a:pPr>
            <a:r>
              <a:rPr lang="en-US" sz="2800" dirty="0">
                <a:solidFill>
                  <a:schemeClr val="bg1"/>
                </a:solidFill>
                <a:latin typeface="Times New Roman" panose="02020603050405020304" pitchFamily="18" charset="0"/>
                <a:cs typeface="Times New Roman" panose="02020603050405020304" pitchFamily="18" charset="0"/>
              </a:rPr>
              <a:t>E</a:t>
            </a:r>
            <a:r>
              <a:rPr lang="en-US" sz="2800" dirty="0" smtClean="0">
                <a:solidFill>
                  <a:schemeClr val="bg1"/>
                </a:solidFill>
                <a:latin typeface="Times New Roman" panose="02020603050405020304" pitchFamily="18" charset="0"/>
                <a:cs typeface="Times New Roman" panose="02020603050405020304" pitchFamily="18" charset="0"/>
              </a:rPr>
              <a:t>-authentication </a:t>
            </a:r>
            <a:r>
              <a:rPr lang="en-US" sz="2800" dirty="0">
                <a:solidFill>
                  <a:schemeClr val="bg1"/>
                </a:solidFill>
                <a:latin typeface="Times New Roman" panose="02020603050405020304" pitchFamily="18" charset="0"/>
                <a:cs typeface="Times New Roman" panose="02020603050405020304" pitchFamily="18" charset="0"/>
              </a:rPr>
              <a:t>is a critical component of our increasingly digital and interconnected world</a:t>
            </a:r>
            <a:r>
              <a:rPr lang="en-US" sz="2800" dirty="0" smtClean="0">
                <a:solidFill>
                  <a:schemeClr val="bg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The future of e-authentication holds great promise, with a focus on innovation, user-centric approaches, and enhanced security </a:t>
            </a:r>
            <a:r>
              <a:rPr lang="en-US" sz="2800" dirty="0" smtClean="0">
                <a:solidFill>
                  <a:schemeClr val="bg1"/>
                </a:solidFill>
                <a:latin typeface="Times New Roman" panose="02020603050405020304" pitchFamily="18" charset="0"/>
                <a:cs typeface="Times New Roman" panose="02020603050405020304" pitchFamily="18" charset="0"/>
              </a:rPr>
              <a:t>measures.</a:t>
            </a:r>
            <a:r>
              <a:rPr lang="en-US" sz="2800" dirty="0" smtClean="0">
                <a:latin typeface="Times New Roman" panose="02020603050405020304" pitchFamily="18" charset="0"/>
                <a:cs typeface="Times New Roman" panose="02020603050405020304" pitchFamily="18" charset="0"/>
              </a:rPr>
              <a:t>.</a:t>
            </a:r>
            <a:endParaRPr lang="en-US" sz="2800" dirty="0" smtClean="0">
              <a:solidFill>
                <a:schemeClr val="bg1"/>
              </a:solidFill>
              <a:latin typeface="Times New Roman" panose="02020603050405020304" pitchFamily="18" charset="0"/>
              <a:cs typeface="Times New Roman" panose="02020603050405020304" pitchFamily="18" charset="0"/>
            </a:endParaRPr>
          </a:p>
          <a:p>
            <a:pPr marL="469900" indent="-457200">
              <a:lnSpc>
                <a:spcPct val="100000"/>
              </a:lnSpc>
              <a:spcBef>
                <a:spcPts val="1375"/>
              </a:spcBef>
              <a:buFont typeface="Arial MT"/>
              <a:buChar char="•"/>
              <a:tabLst>
                <a:tab pos="469265" algn="l"/>
                <a:tab pos="469900" algn="l"/>
              </a:tabLst>
            </a:pPr>
            <a:r>
              <a:rPr lang="en-US" sz="2800" dirty="0">
                <a:solidFill>
                  <a:schemeClr val="bg1"/>
                </a:solidFill>
                <a:latin typeface="Times New Roman" panose="02020603050405020304" pitchFamily="18" charset="0"/>
                <a:cs typeface="Times New Roman" panose="02020603050405020304" pitchFamily="18" charset="0"/>
              </a:rPr>
              <a:t>User convenience and privacy will be paramount, as individuals seek seamless yet secure ways to access digital services and protect their </a:t>
            </a:r>
            <a:r>
              <a:rPr lang="en-US" sz="2800" dirty="0" smtClean="0">
                <a:solidFill>
                  <a:schemeClr val="bg1"/>
                </a:solidFill>
                <a:latin typeface="Times New Roman" panose="02020603050405020304" pitchFamily="18" charset="0"/>
                <a:cs typeface="Times New Roman" panose="02020603050405020304" pitchFamily="18" charset="0"/>
              </a:rPr>
              <a:t>online Identities</a:t>
            </a:r>
            <a:r>
              <a:rPr lang="en-US" sz="2800" dirty="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469900" indent="-457200">
              <a:lnSpc>
                <a:spcPct val="100000"/>
              </a:lnSpc>
              <a:spcBef>
                <a:spcPts val="1375"/>
              </a:spcBef>
              <a:buFont typeface="Arial MT"/>
              <a:buChar char="•"/>
              <a:tabLst>
                <a:tab pos="469265" algn="l"/>
                <a:tab pos="469900" algn="l"/>
              </a:tabLst>
            </a:pPr>
            <a:r>
              <a:rPr lang="en-US" sz="2800" dirty="0">
                <a:solidFill>
                  <a:schemeClr val="bg1"/>
                </a:solidFill>
                <a:latin typeface="Times New Roman" panose="02020603050405020304" pitchFamily="18" charset="0"/>
                <a:cs typeface="Times New Roman" panose="02020603050405020304" pitchFamily="18" charset="0"/>
              </a:rPr>
              <a:t>In a world where cyber threats are ever-present, e-authentication is not just a necessity but a driving force behind the safe and efficient functioning of our digital society. </a:t>
            </a:r>
            <a:endParaRPr lang="en-US" sz="2800" dirty="0" smtClean="0">
              <a:solidFill>
                <a:schemeClr val="bg1"/>
              </a:solidFill>
              <a:latin typeface="Times New Roman" panose="02020603050405020304" pitchFamily="18" charset="0"/>
              <a:cs typeface="Times New Roman" panose="02020603050405020304" pitchFamily="18" charset="0"/>
            </a:endParaRPr>
          </a:p>
          <a:p>
            <a:pPr marL="469900" indent="-457200">
              <a:lnSpc>
                <a:spcPct val="100000"/>
              </a:lnSpc>
              <a:spcBef>
                <a:spcPts val="1375"/>
              </a:spcBef>
              <a:buFont typeface="Arial MT"/>
              <a:buChar char="•"/>
              <a:tabLst>
                <a:tab pos="469265" algn="l"/>
                <a:tab pos="469900" algn="l"/>
              </a:tabLst>
            </a:pPr>
            <a:r>
              <a:rPr lang="en-US" sz="2800" dirty="0">
                <a:solidFill>
                  <a:schemeClr val="bg1"/>
                </a:solidFill>
                <a:latin typeface="Times New Roman" panose="02020603050405020304" pitchFamily="18" charset="0"/>
                <a:cs typeface="Times New Roman" panose="02020603050405020304" pitchFamily="18" charset="0"/>
              </a:rPr>
              <a:t>The integration of artificial intelligence, machine learning, and risk-based approaches will help adapt authentication methods to evolving threats and user behaviors.</a:t>
            </a:r>
            <a:endParaRPr lang="en-US" sz="2800" dirty="0" smtClean="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4444746" y="248488"/>
            <a:ext cx="33045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Conclusion</a:t>
            </a:r>
            <a:endParaRPr sz="5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79" y="943482"/>
            <a:ext cx="11713210" cy="2783454"/>
          </a:xfrm>
          <a:prstGeom prst="rect">
            <a:avLst/>
          </a:prstGeom>
        </p:spPr>
        <p:txBody>
          <a:bodyPr vert="horz" wrap="square" lIns="0" tIns="13335" rIns="0" bIns="0" rtlCol="0">
            <a:spAutoFit/>
          </a:bodyPr>
          <a:lstStyle/>
          <a:p>
            <a:pPr>
              <a:lnSpc>
                <a:spcPct val="100000"/>
              </a:lnSpc>
            </a:pPr>
            <a:r>
              <a:rPr lang="en-IN" sz="2000" dirty="0">
                <a:solidFill>
                  <a:schemeClr val="bg1"/>
                </a:solidFill>
                <a:latin typeface="Times New Roman" panose="02020603050405020304"/>
                <a:cs typeface="Times New Roman" panose="02020603050405020304"/>
              </a:rPr>
              <a:t> 1. MDN : </a:t>
            </a:r>
            <a:r>
              <a:rPr lang="en-IN" sz="2000" dirty="0">
                <a:hlinkClick r:id="rId2"/>
              </a:rPr>
              <a:t>MDN Web Docs (mozilla.org)</a:t>
            </a:r>
            <a:endParaRPr lang="en-IN" sz="2000" dirty="0">
              <a:solidFill>
                <a:schemeClr val="bg1"/>
              </a:solidFill>
              <a:latin typeface="Times New Roman" panose="02020603050405020304"/>
              <a:cs typeface="Times New Roman" panose="02020603050405020304"/>
            </a:endParaRPr>
          </a:p>
          <a:p>
            <a:pPr>
              <a:lnSpc>
                <a:spcPct val="100000"/>
              </a:lnSpc>
            </a:pPr>
            <a:endParaRPr lang="en-IN" sz="2000" dirty="0">
              <a:solidFill>
                <a:schemeClr val="bg1"/>
              </a:solidFill>
              <a:latin typeface="Times New Roman" panose="02020603050405020304"/>
              <a:cs typeface="Times New Roman" panose="02020603050405020304"/>
            </a:endParaRPr>
          </a:p>
          <a:p>
            <a:pPr>
              <a:lnSpc>
                <a:spcPct val="100000"/>
              </a:lnSpc>
            </a:pPr>
            <a:r>
              <a:rPr lang="en-IN" sz="2000" dirty="0">
                <a:solidFill>
                  <a:schemeClr val="bg1"/>
                </a:solidFill>
                <a:latin typeface="Times New Roman" panose="02020603050405020304"/>
                <a:cs typeface="Times New Roman" panose="02020603050405020304"/>
              </a:rPr>
              <a:t> 2. Web3School : </a:t>
            </a:r>
            <a:r>
              <a:rPr lang="en-IN" sz="2000" dirty="0">
                <a:hlinkClick r:id="rId3"/>
              </a:rPr>
              <a:t>JavaScript Tutorial (w3schools.com)</a:t>
            </a:r>
            <a:endParaRPr lang="en-IN" sz="2000" dirty="0">
              <a:solidFill>
                <a:schemeClr val="bg1"/>
              </a:solidFill>
              <a:latin typeface="Times New Roman" panose="02020603050405020304"/>
              <a:cs typeface="Times New Roman" panose="02020603050405020304"/>
            </a:endParaRPr>
          </a:p>
          <a:p>
            <a:pPr>
              <a:lnSpc>
                <a:spcPct val="100000"/>
              </a:lnSpc>
            </a:pPr>
            <a:endParaRPr lang="en-IN" sz="2000" dirty="0">
              <a:solidFill>
                <a:schemeClr val="bg1"/>
              </a:solidFill>
              <a:latin typeface="Times New Roman" panose="02020603050405020304"/>
              <a:cs typeface="Times New Roman" panose="02020603050405020304"/>
            </a:endParaRPr>
          </a:p>
          <a:p>
            <a:pPr>
              <a:lnSpc>
                <a:spcPct val="100000"/>
              </a:lnSpc>
            </a:pPr>
            <a:r>
              <a:rPr lang="en-IN" sz="2000" dirty="0">
                <a:solidFill>
                  <a:schemeClr val="bg1"/>
                </a:solidFill>
                <a:latin typeface="Times New Roman" panose="02020603050405020304"/>
                <a:cs typeface="Times New Roman" panose="02020603050405020304"/>
              </a:rPr>
              <a:t> 3.CodeHelp : </a:t>
            </a:r>
            <a:r>
              <a:rPr lang="en-US" sz="2000" dirty="0">
                <a:hlinkClick r:id="rId4"/>
              </a:rPr>
              <a:t>(4) Complete Web Dev using MERN stack || Love </a:t>
            </a:r>
            <a:r>
              <a:rPr lang="en-US" sz="2000" dirty="0" err="1">
                <a:hlinkClick r:id="rId4"/>
              </a:rPr>
              <a:t>Babbar</a:t>
            </a:r>
            <a:r>
              <a:rPr lang="en-US" sz="2000" dirty="0">
                <a:hlinkClick r:id="rId4"/>
              </a:rPr>
              <a:t> - YouTube</a:t>
            </a:r>
            <a:endParaRPr lang="en-IN" sz="2000" dirty="0">
              <a:solidFill>
                <a:schemeClr val="bg1"/>
              </a:solidFill>
              <a:latin typeface="Times New Roman" panose="02020603050405020304"/>
              <a:cs typeface="Times New Roman" panose="02020603050405020304"/>
            </a:endParaRPr>
          </a:p>
          <a:p>
            <a:pPr>
              <a:lnSpc>
                <a:spcPct val="100000"/>
              </a:lnSpc>
            </a:pPr>
            <a:endParaRPr lang="en-IN" sz="2000" dirty="0">
              <a:solidFill>
                <a:schemeClr val="bg1"/>
              </a:solidFill>
              <a:latin typeface="Times New Roman" panose="02020603050405020304"/>
              <a:cs typeface="Times New Roman" panose="02020603050405020304"/>
            </a:endParaRPr>
          </a:p>
          <a:p>
            <a:pPr>
              <a:lnSpc>
                <a:spcPct val="100000"/>
              </a:lnSpc>
            </a:pPr>
            <a:r>
              <a:rPr lang="en-IN" sz="2000" dirty="0">
                <a:solidFill>
                  <a:schemeClr val="bg1"/>
                </a:solidFill>
                <a:latin typeface="Times New Roman" panose="02020603050405020304"/>
                <a:cs typeface="Times New Roman" panose="02020603050405020304"/>
              </a:rPr>
              <a:t> 4.GeeksForGeeks : </a:t>
            </a:r>
            <a:r>
              <a:rPr lang="en-IN" sz="2000" dirty="0">
                <a:hlinkClick r:id="rId5"/>
              </a:rPr>
              <a:t>Web Development - </a:t>
            </a:r>
            <a:r>
              <a:rPr lang="en-IN" sz="2000" dirty="0" err="1">
                <a:hlinkClick r:id="rId5"/>
              </a:rPr>
              <a:t>GeeksforGeeks</a:t>
            </a:r>
            <a:endParaRPr lang="en-IN" sz="2000" dirty="0">
              <a:solidFill>
                <a:schemeClr val="bg1"/>
              </a:solidFill>
              <a:latin typeface="Times New Roman" panose="02020603050405020304"/>
              <a:cs typeface="Times New Roman" panose="02020603050405020304"/>
            </a:endParaRPr>
          </a:p>
          <a:p>
            <a:pPr>
              <a:lnSpc>
                <a:spcPct val="100000"/>
              </a:lnSpc>
            </a:pPr>
            <a:endParaRPr lang="en-IN" sz="2000" dirty="0">
              <a:solidFill>
                <a:schemeClr val="bg1"/>
              </a:solidFill>
              <a:latin typeface="Times New Roman" panose="02020603050405020304"/>
              <a:cs typeface="Times New Roman" panose="02020603050405020304"/>
            </a:endParaRPr>
          </a:p>
          <a:p>
            <a:pPr>
              <a:lnSpc>
                <a:spcPct val="100000"/>
              </a:lnSpc>
            </a:pPr>
            <a:r>
              <a:rPr lang="en-IN" sz="2000" dirty="0">
                <a:solidFill>
                  <a:schemeClr val="bg1"/>
                </a:solidFill>
                <a:latin typeface="Times New Roman" panose="02020603050405020304"/>
                <a:cs typeface="Times New Roman" panose="02020603050405020304"/>
              </a:rPr>
              <a:t> 5.ChatGpt : </a:t>
            </a:r>
            <a:r>
              <a:rPr lang="en-IN" sz="2000" dirty="0">
                <a:hlinkClick r:id="rId6"/>
              </a:rPr>
              <a:t>ChatGPT (openai.com)</a:t>
            </a:r>
            <a:endParaRPr sz="2000" dirty="0">
              <a:solidFill>
                <a:schemeClr val="bg1"/>
              </a:solidFill>
              <a:latin typeface="Times New Roman" panose="02020603050405020304"/>
              <a:cs typeface="Times New Roman" panose="02020603050405020304"/>
            </a:endParaRPr>
          </a:p>
        </p:txBody>
      </p:sp>
      <p:sp>
        <p:nvSpPr>
          <p:cNvPr id="3" name="object 3"/>
          <p:cNvSpPr txBox="1">
            <a:spLocks noGrp="1"/>
          </p:cNvSpPr>
          <p:nvPr>
            <p:ph type="title"/>
          </p:nvPr>
        </p:nvSpPr>
        <p:spPr>
          <a:xfrm>
            <a:off x="4488941" y="14681"/>
            <a:ext cx="3214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Refe</a:t>
            </a:r>
            <a:r>
              <a:rPr sz="5400" spc="-90" dirty="0">
                <a:solidFill>
                  <a:srgbClr val="FFFF00"/>
                </a:solidFill>
              </a:rPr>
              <a:t>r</a:t>
            </a:r>
            <a:r>
              <a:rPr sz="5400" dirty="0">
                <a:solidFill>
                  <a:srgbClr val="FFFF00"/>
                </a:solidFill>
              </a:rPr>
              <a:t>ences</a:t>
            </a:r>
            <a:endParaRPr sz="5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tabLst>
                <a:tab pos="1894205" algn="l"/>
              </a:tabLst>
            </a:pPr>
            <a:endParaRPr spc="-5" dirty="0"/>
          </a:p>
        </p:txBody>
      </p:sp>
      <p:grpSp>
        <p:nvGrpSpPr>
          <p:cNvPr id="3" name="object 3"/>
          <p:cNvGrpSpPr/>
          <p:nvPr/>
        </p:nvGrpSpPr>
        <p:grpSpPr>
          <a:xfrm>
            <a:off x="3733800" y="2784348"/>
            <a:ext cx="4307205" cy="765175"/>
            <a:chOff x="3733800" y="2784348"/>
            <a:chExt cx="4307205" cy="765175"/>
          </a:xfrm>
        </p:grpSpPr>
        <p:sp>
          <p:nvSpPr>
            <p:cNvPr id="4" name="object 4"/>
            <p:cNvSpPr/>
            <p:nvPr/>
          </p:nvSpPr>
          <p:spPr>
            <a:xfrm>
              <a:off x="3742689" y="2792857"/>
              <a:ext cx="4289425" cy="748665"/>
            </a:xfrm>
            <a:custGeom>
              <a:avLst/>
              <a:gdLst/>
              <a:ahLst/>
              <a:cxnLst/>
              <a:rect l="l" t="t" r="r" b="b"/>
              <a:pathLst>
                <a:path w="4289425" h="748664">
                  <a:moveTo>
                    <a:pt x="1260602" y="317626"/>
                  </a:moveTo>
                  <a:lnTo>
                    <a:pt x="1195927" y="327247"/>
                  </a:lnTo>
                  <a:lnTo>
                    <a:pt x="1144397" y="356107"/>
                  </a:lnTo>
                  <a:lnTo>
                    <a:pt x="1110567" y="399176"/>
                  </a:lnTo>
                  <a:lnTo>
                    <a:pt x="1099312" y="451484"/>
                  </a:lnTo>
                  <a:lnTo>
                    <a:pt x="1101980" y="478252"/>
                  </a:lnTo>
                  <a:lnTo>
                    <a:pt x="1123368" y="523261"/>
                  </a:lnTo>
                  <a:lnTo>
                    <a:pt x="1164470" y="556196"/>
                  </a:lnTo>
                  <a:lnTo>
                    <a:pt x="1215334" y="572960"/>
                  </a:lnTo>
                  <a:lnTo>
                    <a:pt x="1243838" y="575055"/>
                  </a:lnTo>
                  <a:lnTo>
                    <a:pt x="1271885" y="572744"/>
                  </a:lnTo>
                  <a:lnTo>
                    <a:pt x="1299241" y="565800"/>
                  </a:lnTo>
                  <a:lnTo>
                    <a:pt x="1325883" y="554214"/>
                  </a:lnTo>
                  <a:lnTo>
                    <a:pt x="1351788" y="537971"/>
                  </a:lnTo>
                  <a:lnTo>
                    <a:pt x="1542161" y="537971"/>
                  </a:lnTo>
                  <a:lnTo>
                    <a:pt x="1542161" y="496442"/>
                  </a:lnTo>
                  <a:lnTo>
                    <a:pt x="1272413" y="496442"/>
                  </a:lnTo>
                  <a:lnTo>
                    <a:pt x="1261675" y="495468"/>
                  </a:lnTo>
                  <a:lnTo>
                    <a:pt x="1229322" y="472757"/>
                  </a:lnTo>
                  <a:lnTo>
                    <a:pt x="1221232" y="443610"/>
                  </a:lnTo>
                  <a:lnTo>
                    <a:pt x="1222351" y="432302"/>
                  </a:lnTo>
                  <a:lnTo>
                    <a:pt x="1248257" y="401260"/>
                  </a:lnTo>
                  <a:lnTo>
                    <a:pt x="1278636" y="394080"/>
                  </a:lnTo>
                  <a:lnTo>
                    <a:pt x="1478280" y="394080"/>
                  </a:lnTo>
                  <a:lnTo>
                    <a:pt x="1478280" y="337692"/>
                  </a:lnTo>
                  <a:lnTo>
                    <a:pt x="1351788" y="337692"/>
                  </a:lnTo>
                  <a:lnTo>
                    <a:pt x="1326788" y="328878"/>
                  </a:lnTo>
                  <a:lnTo>
                    <a:pt x="1303242" y="322611"/>
                  </a:lnTo>
                  <a:lnTo>
                    <a:pt x="1281172" y="318869"/>
                  </a:lnTo>
                  <a:lnTo>
                    <a:pt x="1260602" y="317626"/>
                  </a:lnTo>
                  <a:close/>
                </a:path>
                <a:path w="4289425" h="748664">
                  <a:moveTo>
                    <a:pt x="1542161" y="537971"/>
                  </a:moveTo>
                  <a:lnTo>
                    <a:pt x="1351788" y="537971"/>
                  </a:lnTo>
                  <a:lnTo>
                    <a:pt x="1351788" y="569340"/>
                  </a:lnTo>
                  <a:lnTo>
                    <a:pt x="1542161" y="569340"/>
                  </a:lnTo>
                  <a:lnTo>
                    <a:pt x="1542161" y="537971"/>
                  </a:lnTo>
                  <a:close/>
                </a:path>
                <a:path w="4289425" h="748664">
                  <a:moveTo>
                    <a:pt x="1478280" y="394080"/>
                  </a:moveTo>
                  <a:lnTo>
                    <a:pt x="1278636" y="394080"/>
                  </a:lnTo>
                  <a:lnTo>
                    <a:pt x="1293495" y="395886"/>
                  </a:lnTo>
                  <a:lnTo>
                    <a:pt x="1310640" y="401288"/>
                  </a:lnTo>
                  <a:lnTo>
                    <a:pt x="1330071" y="410261"/>
                  </a:lnTo>
                  <a:lnTo>
                    <a:pt x="1351788" y="422782"/>
                  </a:lnTo>
                  <a:lnTo>
                    <a:pt x="1351788" y="455167"/>
                  </a:lnTo>
                  <a:lnTo>
                    <a:pt x="1330259" y="473243"/>
                  </a:lnTo>
                  <a:lnTo>
                    <a:pt x="1309862" y="486140"/>
                  </a:lnTo>
                  <a:lnTo>
                    <a:pt x="1290583" y="493869"/>
                  </a:lnTo>
                  <a:lnTo>
                    <a:pt x="1272413" y="496442"/>
                  </a:lnTo>
                  <a:lnTo>
                    <a:pt x="1542161" y="496442"/>
                  </a:lnTo>
                  <a:lnTo>
                    <a:pt x="1542161" y="478027"/>
                  </a:lnTo>
                  <a:lnTo>
                    <a:pt x="1478280" y="478027"/>
                  </a:lnTo>
                  <a:lnTo>
                    <a:pt x="1478280" y="394080"/>
                  </a:lnTo>
                  <a:close/>
                </a:path>
                <a:path w="4289425" h="748664">
                  <a:moveTo>
                    <a:pt x="1467027" y="244347"/>
                  </a:moveTo>
                  <a:lnTo>
                    <a:pt x="1276604" y="244347"/>
                  </a:lnTo>
                  <a:lnTo>
                    <a:pt x="1292889" y="245562"/>
                  </a:lnTo>
                  <a:lnTo>
                    <a:pt x="1307449" y="249205"/>
                  </a:lnTo>
                  <a:lnTo>
                    <a:pt x="1340322" y="274183"/>
                  </a:lnTo>
                  <a:lnTo>
                    <a:pt x="1351788" y="313563"/>
                  </a:lnTo>
                  <a:lnTo>
                    <a:pt x="1351788" y="337692"/>
                  </a:lnTo>
                  <a:lnTo>
                    <a:pt x="1478280" y="337692"/>
                  </a:lnTo>
                  <a:lnTo>
                    <a:pt x="1476390" y="286369"/>
                  </a:lnTo>
                  <a:lnTo>
                    <a:pt x="1470787" y="254380"/>
                  </a:lnTo>
                  <a:lnTo>
                    <a:pt x="1467027" y="244347"/>
                  </a:lnTo>
                  <a:close/>
                </a:path>
                <a:path w="4289425" h="748664">
                  <a:moveTo>
                    <a:pt x="1293749" y="163321"/>
                  </a:moveTo>
                  <a:lnTo>
                    <a:pt x="1238763" y="167071"/>
                  </a:lnTo>
                  <a:lnTo>
                    <a:pt x="1192067" y="178318"/>
                  </a:lnTo>
                  <a:lnTo>
                    <a:pt x="1153662" y="197063"/>
                  </a:lnTo>
                  <a:lnTo>
                    <a:pt x="1123548" y="223306"/>
                  </a:lnTo>
                  <a:lnTo>
                    <a:pt x="1101725" y="257047"/>
                  </a:lnTo>
                  <a:lnTo>
                    <a:pt x="1203706" y="275463"/>
                  </a:lnTo>
                  <a:lnTo>
                    <a:pt x="1219614" y="261868"/>
                  </a:lnTo>
                  <a:lnTo>
                    <a:pt x="1237059" y="252142"/>
                  </a:lnTo>
                  <a:lnTo>
                    <a:pt x="1256051" y="246298"/>
                  </a:lnTo>
                  <a:lnTo>
                    <a:pt x="1276604" y="244347"/>
                  </a:lnTo>
                  <a:lnTo>
                    <a:pt x="1467027" y="244347"/>
                  </a:lnTo>
                  <a:lnTo>
                    <a:pt x="1466308" y="242429"/>
                  </a:lnTo>
                  <a:lnTo>
                    <a:pt x="1444752" y="209550"/>
                  </a:lnTo>
                  <a:lnTo>
                    <a:pt x="1406318" y="183100"/>
                  </a:lnTo>
                  <a:lnTo>
                    <a:pt x="1368669" y="170555"/>
                  </a:lnTo>
                  <a:lnTo>
                    <a:pt x="1321182" y="164129"/>
                  </a:lnTo>
                  <a:lnTo>
                    <a:pt x="1293749" y="163321"/>
                  </a:lnTo>
                  <a:close/>
                </a:path>
                <a:path w="4289425" h="748664">
                  <a:moveTo>
                    <a:pt x="3545840" y="163321"/>
                  </a:moveTo>
                  <a:lnTo>
                    <a:pt x="3503791" y="166776"/>
                  </a:lnTo>
                  <a:lnTo>
                    <a:pt x="3465099" y="177149"/>
                  </a:lnTo>
                  <a:lnTo>
                    <a:pt x="3429789" y="194450"/>
                  </a:lnTo>
                  <a:lnTo>
                    <a:pt x="3397885" y="218693"/>
                  </a:lnTo>
                  <a:lnTo>
                    <a:pt x="3371474" y="249056"/>
                  </a:lnTo>
                  <a:lnTo>
                    <a:pt x="3352625" y="284527"/>
                  </a:lnTo>
                  <a:lnTo>
                    <a:pt x="3341324" y="325118"/>
                  </a:lnTo>
                  <a:lnTo>
                    <a:pt x="3337560" y="370839"/>
                  </a:lnTo>
                  <a:lnTo>
                    <a:pt x="3341324" y="416559"/>
                  </a:lnTo>
                  <a:lnTo>
                    <a:pt x="3352625" y="457136"/>
                  </a:lnTo>
                  <a:lnTo>
                    <a:pt x="3371474" y="492569"/>
                  </a:lnTo>
                  <a:lnTo>
                    <a:pt x="3397885" y="522858"/>
                  </a:lnTo>
                  <a:lnTo>
                    <a:pt x="3429789" y="547121"/>
                  </a:lnTo>
                  <a:lnTo>
                    <a:pt x="3465099" y="564467"/>
                  </a:lnTo>
                  <a:lnTo>
                    <a:pt x="3503791" y="574883"/>
                  </a:lnTo>
                  <a:lnTo>
                    <a:pt x="3545840" y="578357"/>
                  </a:lnTo>
                  <a:lnTo>
                    <a:pt x="3588635" y="574837"/>
                  </a:lnTo>
                  <a:lnTo>
                    <a:pt x="3627691" y="564292"/>
                  </a:lnTo>
                  <a:lnTo>
                    <a:pt x="3663033" y="546746"/>
                  </a:lnTo>
                  <a:lnTo>
                    <a:pt x="3694684" y="522223"/>
                  </a:lnTo>
                  <a:lnTo>
                    <a:pt x="3720707" y="491747"/>
                  </a:lnTo>
                  <a:lnTo>
                    <a:pt x="3726853" y="480059"/>
                  </a:lnTo>
                  <a:lnTo>
                    <a:pt x="3545459" y="480059"/>
                  </a:lnTo>
                  <a:lnTo>
                    <a:pt x="3527075" y="478178"/>
                  </a:lnTo>
                  <a:lnTo>
                    <a:pt x="3486785" y="449960"/>
                  </a:lnTo>
                  <a:lnTo>
                    <a:pt x="3468568" y="395757"/>
                  </a:lnTo>
                  <a:lnTo>
                    <a:pt x="3467354" y="373633"/>
                  </a:lnTo>
                  <a:lnTo>
                    <a:pt x="3472235" y="324221"/>
                  </a:lnTo>
                  <a:lnTo>
                    <a:pt x="3486880" y="288940"/>
                  </a:lnTo>
                  <a:lnTo>
                    <a:pt x="3511288" y="267781"/>
                  </a:lnTo>
                  <a:lnTo>
                    <a:pt x="3545459" y="260730"/>
                  </a:lnTo>
                  <a:lnTo>
                    <a:pt x="3726576" y="260730"/>
                  </a:lnTo>
                  <a:lnTo>
                    <a:pt x="3720385" y="249056"/>
                  </a:lnTo>
                  <a:lnTo>
                    <a:pt x="3694049" y="218693"/>
                  </a:lnTo>
                  <a:lnTo>
                    <a:pt x="3662211" y="194450"/>
                  </a:lnTo>
                  <a:lnTo>
                    <a:pt x="3626897" y="177149"/>
                  </a:lnTo>
                  <a:lnTo>
                    <a:pt x="3588107" y="166776"/>
                  </a:lnTo>
                  <a:lnTo>
                    <a:pt x="3545840" y="163321"/>
                  </a:lnTo>
                  <a:close/>
                </a:path>
                <a:path w="4289425" h="748664">
                  <a:moveTo>
                    <a:pt x="3726576" y="260730"/>
                  </a:moveTo>
                  <a:lnTo>
                    <a:pt x="3545459" y="260730"/>
                  </a:lnTo>
                  <a:lnTo>
                    <a:pt x="3562721" y="262497"/>
                  </a:lnTo>
                  <a:lnTo>
                    <a:pt x="3578113" y="267811"/>
                  </a:lnTo>
                  <a:lnTo>
                    <a:pt x="3612505" y="304774"/>
                  </a:lnTo>
                  <a:lnTo>
                    <a:pt x="3623121" y="344346"/>
                  </a:lnTo>
                  <a:lnTo>
                    <a:pt x="3624453" y="368300"/>
                  </a:lnTo>
                  <a:lnTo>
                    <a:pt x="3623093" y="395251"/>
                  </a:lnTo>
                  <a:lnTo>
                    <a:pt x="3612183" y="437630"/>
                  </a:lnTo>
                  <a:lnTo>
                    <a:pt x="3577367" y="473297"/>
                  </a:lnTo>
                  <a:lnTo>
                    <a:pt x="3545459" y="480059"/>
                  </a:lnTo>
                  <a:lnTo>
                    <a:pt x="3726853" y="480059"/>
                  </a:lnTo>
                  <a:lnTo>
                    <a:pt x="3739324" y="456342"/>
                  </a:lnTo>
                  <a:lnTo>
                    <a:pt x="3750512" y="416032"/>
                  </a:lnTo>
                  <a:lnTo>
                    <a:pt x="3754246" y="370839"/>
                  </a:lnTo>
                  <a:lnTo>
                    <a:pt x="3750484" y="325118"/>
                  </a:lnTo>
                  <a:lnTo>
                    <a:pt x="3739197" y="284527"/>
                  </a:lnTo>
                  <a:lnTo>
                    <a:pt x="3726576" y="260730"/>
                  </a:lnTo>
                  <a:close/>
                </a:path>
                <a:path w="4289425" h="748664">
                  <a:moveTo>
                    <a:pt x="3987038" y="173100"/>
                  </a:moveTo>
                  <a:lnTo>
                    <a:pt x="3801617" y="173100"/>
                  </a:lnTo>
                  <a:lnTo>
                    <a:pt x="3801617" y="264413"/>
                  </a:lnTo>
                  <a:lnTo>
                    <a:pt x="3861054" y="264413"/>
                  </a:lnTo>
                  <a:lnTo>
                    <a:pt x="3861166" y="453651"/>
                  </a:lnTo>
                  <a:lnTo>
                    <a:pt x="3869166" y="504078"/>
                  </a:lnTo>
                  <a:lnTo>
                    <a:pt x="3893566" y="542797"/>
                  </a:lnTo>
                  <a:lnTo>
                    <a:pt x="3932269" y="566975"/>
                  </a:lnTo>
                  <a:lnTo>
                    <a:pt x="3983355" y="575055"/>
                  </a:lnTo>
                  <a:lnTo>
                    <a:pt x="4012501" y="572581"/>
                  </a:lnTo>
                  <a:lnTo>
                    <a:pt x="4041457" y="565165"/>
                  </a:lnTo>
                  <a:lnTo>
                    <a:pt x="4070223" y="552821"/>
                  </a:lnTo>
                  <a:lnTo>
                    <a:pt x="4098798" y="535558"/>
                  </a:lnTo>
                  <a:lnTo>
                    <a:pt x="4289170" y="535558"/>
                  </a:lnTo>
                  <a:lnTo>
                    <a:pt x="4289170" y="478027"/>
                  </a:lnTo>
                  <a:lnTo>
                    <a:pt x="4225290" y="478027"/>
                  </a:lnTo>
                  <a:lnTo>
                    <a:pt x="4225290" y="471042"/>
                  </a:lnTo>
                  <a:lnTo>
                    <a:pt x="4028820" y="471042"/>
                  </a:lnTo>
                  <a:lnTo>
                    <a:pt x="4017843" y="470374"/>
                  </a:lnTo>
                  <a:lnTo>
                    <a:pt x="3989308" y="444722"/>
                  </a:lnTo>
                  <a:lnTo>
                    <a:pt x="3987038" y="419862"/>
                  </a:lnTo>
                  <a:lnTo>
                    <a:pt x="3987038" y="173100"/>
                  </a:lnTo>
                  <a:close/>
                </a:path>
                <a:path w="4289425" h="748664">
                  <a:moveTo>
                    <a:pt x="4289170" y="535558"/>
                  </a:moveTo>
                  <a:lnTo>
                    <a:pt x="4098798" y="535558"/>
                  </a:lnTo>
                  <a:lnTo>
                    <a:pt x="4098798" y="569340"/>
                  </a:lnTo>
                  <a:lnTo>
                    <a:pt x="4289170" y="569340"/>
                  </a:lnTo>
                  <a:lnTo>
                    <a:pt x="4289170" y="535558"/>
                  </a:lnTo>
                  <a:close/>
                </a:path>
                <a:path w="4289425" h="748664">
                  <a:moveTo>
                    <a:pt x="4225290" y="173100"/>
                  </a:moveTo>
                  <a:lnTo>
                    <a:pt x="4037838" y="173100"/>
                  </a:lnTo>
                  <a:lnTo>
                    <a:pt x="4037838" y="264413"/>
                  </a:lnTo>
                  <a:lnTo>
                    <a:pt x="4098798" y="264413"/>
                  </a:lnTo>
                  <a:lnTo>
                    <a:pt x="4098798" y="442848"/>
                  </a:lnTo>
                  <a:lnTo>
                    <a:pt x="4080130" y="455183"/>
                  </a:lnTo>
                  <a:lnTo>
                    <a:pt x="4062237" y="463994"/>
                  </a:lnTo>
                  <a:lnTo>
                    <a:pt x="4045130" y="469280"/>
                  </a:lnTo>
                  <a:lnTo>
                    <a:pt x="4028820" y="471042"/>
                  </a:lnTo>
                  <a:lnTo>
                    <a:pt x="4225290" y="471042"/>
                  </a:lnTo>
                  <a:lnTo>
                    <a:pt x="4225290" y="173100"/>
                  </a:lnTo>
                  <a:close/>
                </a:path>
                <a:path w="4289425" h="748664">
                  <a:moveTo>
                    <a:pt x="3023869" y="264413"/>
                  </a:moveTo>
                  <a:lnTo>
                    <a:pt x="2890392" y="264413"/>
                  </a:lnTo>
                  <a:lnTo>
                    <a:pt x="3034665" y="586485"/>
                  </a:lnTo>
                  <a:lnTo>
                    <a:pt x="3008249" y="656843"/>
                  </a:lnTo>
                  <a:lnTo>
                    <a:pt x="2932176" y="656843"/>
                  </a:lnTo>
                  <a:lnTo>
                    <a:pt x="2932176" y="748156"/>
                  </a:lnTo>
                  <a:lnTo>
                    <a:pt x="3070479" y="748156"/>
                  </a:lnTo>
                  <a:lnTo>
                    <a:pt x="3190439" y="442721"/>
                  </a:lnTo>
                  <a:lnTo>
                    <a:pt x="3089783" y="442721"/>
                  </a:lnTo>
                  <a:lnTo>
                    <a:pt x="3023869" y="264413"/>
                  </a:lnTo>
                  <a:close/>
                </a:path>
                <a:path w="4289425" h="748664">
                  <a:moveTo>
                    <a:pt x="3260470" y="264413"/>
                  </a:moveTo>
                  <a:lnTo>
                    <a:pt x="3160141" y="264413"/>
                  </a:lnTo>
                  <a:lnTo>
                    <a:pt x="3089783" y="442721"/>
                  </a:lnTo>
                  <a:lnTo>
                    <a:pt x="3190439" y="442721"/>
                  </a:lnTo>
                  <a:lnTo>
                    <a:pt x="3260470" y="264413"/>
                  </a:lnTo>
                  <a:close/>
                </a:path>
                <a:path w="4289425" h="748664">
                  <a:moveTo>
                    <a:pt x="3070479" y="173100"/>
                  </a:moveTo>
                  <a:lnTo>
                    <a:pt x="2833116" y="173100"/>
                  </a:lnTo>
                  <a:lnTo>
                    <a:pt x="2833116" y="264413"/>
                  </a:lnTo>
                  <a:lnTo>
                    <a:pt x="3070479" y="264413"/>
                  </a:lnTo>
                  <a:lnTo>
                    <a:pt x="3070479" y="173100"/>
                  </a:lnTo>
                  <a:close/>
                </a:path>
                <a:path w="4289425" h="748664">
                  <a:moveTo>
                    <a:pt x="3316859" y="173100"/>
                  </a:moveTo>
                  <a:lnTo>
                    <a:pt x="3108579" y="173100"/>
                  </a:lnTo>
                  <a:lnTo>
                    <a:pt x="3108579" y="264413"/>
                  </a:lnTo>
                  <a:lnTo>
                    <a:pt x="3316859" y="264413"/>
                  </a:lnTo>
                  <a:lnTo>
                    <a:pt x="3316859" y="173100"/>
                  </a:lnTo>
                  <a:close/>
                </a:path>
                <a:path w="4289425" h="748664">
                  <a:moveTo>
                    <a:pt x="2297430" y="0"/>
                  </a:moveTo>
                  <a:lnTo>
                    <a:pt x="2107438" y="0"/>
                  </a:lnTo>
                  <a:lnTo>
                    <a:pt x="2107438" y="91312"/>
                  </a:lnTo>
                  <a:lnTo>
                    <a:pt x="2171319" y="91312"/>
                  </a:lnTo>
                  <a:lnTo>
                    <a:pt x="2171319" y="478027"/>
                  </a:lnTo>
                  <a:lnTo>
                    <a:pt x="2107438" y="478027"/>
                  </a:lnTo>
                  <a:lnTo>
                    <a:pt x="2107438" y="569340"/>
                  </a:lnTo>
                  <a:lnTo>
                    <a:pt x="2345309" y="569340"/>
                  </a:lnTo>
                  <a:lnTo>
                    <a:pt x="2345309" y="482472"/>
                  </a:lnTo>
                  <a:lnTo>
                    <a:pt x="2297430" y="482472"/>
                  </a:lnTo>
                  <a:lnTo>
                    <a:pt x="2297430" y="0"/>
                  </a:lnTo>
                  <a:close/>
                </a:path>
                <a:path w="4289425" h="748664">
                  <a:moveTo>
                    <a:pt x="2589149" y="173100"/>
                  </a:moveTo>
                  <a:lnTo>
                    <a:pt x="2349754" y="173100"/>
                  </a:lnTo>
                  <a:lnTo>
                    <a:pt x="2349754" y="248792"/>
                  </a:lnTo>
                  <a:lnTo>
                    <a:pt x="2433447" y="248792"/>
                  </a:lnTo>
                  <a:lnTo>
                    <a:pt x="2297430" y="359537"/>
                  </a:lnTo>
                  <a:lnTo>
                    <a:pt x="2472563" y="569340"/>
                  </a:lnTo>
                  <a:lnTo>
                    <a:pt x="2594102" y="569340"/>
                  </a:lnTo>
                  <a:lnTo>
                    <a:pt x="2594102" y="478027"/>
                  </a:lnTo>
                  <a:lnTo>
                    <a:pt x="2539238" y="478027"/>
                  </a:lnTo>
                  <a:lnTo>
                    <a:pt x="2433574" y="352170"/>
                  </a:lnTo>
                  <a:lnTo>
                    <a:pt x="2549525" y="253364"/>
                  </a:lnTo>
                  <a:lnTo>
                    <a:pt x="2589149" y="253364"/>
                  </a:lnTo>
                  <a:lnTo>
                    <a:pt x="2589149" y="173100"/>
                  </a:lnTo>
                  <a:close/>
                </a:path>
                <a:path w="4289425" h="748664">
                  <a:moveTo>
                    <a:pt x="1832483" y="478027"/>
                  </a:moveTo>
                  <a:lnTo>
                    <a:pt x="1584452" y="478027"/>
                  </a:lnTo>
                  <a:lnTo>
                    <a:pt x="1584452" y="569340"/>
                  </a:lnTo>
                  <a:lnTo>
                    <a:pt x="1832483" y="569340"/>
                  </a:lnTo>
                  <a:lnTo>
                    <a:pt x="1832483" y="478027"/>
                  </a:lnTo>
                  <a:close/>
                </a:path>
                <a:path w="4289425" h="748664">
                  <a:moveTo>
                    <a:pt x="2003554" y="273430"/>
                  </a:moveTo>
                  <a:lnTo>
                    <a:pt x="1843532" y="273430"/>
                  </a:lnTo>
                  <a:lnTo>
                    <a:pt x="1852840" y="274169"/>
                  </a:lnTo>
                  <a:lnTo>
                    <a:pt x="1860756" y="276383"/>
                  </a:lnTo>
                  <a:lnTo>
                    <a:pt x="1880576" y="314531"/>
                  </a:lnTo>
                  <a:lnTo>
                    <a:pt x="1881124" y="329438"/>
                  </a:lnTo>
                  <a:lnTo>
                    <a:pt x="1881124" y="569340"/>
                  </a:lnTo>
                  <a:lnTo>
                    <a:pt x="2067433" y="569340"/>
                  </a:lnTo>
                  <a:lnTo>
                    <a:pt x="2067433" y="478027"/>
                  </a:lnTo>
                  <a:lnTo>
                    <a:pt x="2007615" y="478027"/>
                  </a:lnTo>
                  <a:lnTo>
                    <a:pt x="2007615" y="320039"/>
                  </a:lnTo>
                  <a:lnTo>
                    <a:pt x="2003554" y="273430"/>
                  </a:lnTo>
                  <a:close/>
                </a:path>
                <a:path w="4289425" h="748664">
                  <a:moveTo>
                    <a:pt x="1771523" y="173100"/>
                  </a:moveTo>
                  <a:lnTo>
                    <a:pt x="1584452" y="173100"/>
                  </a:lnTo>
                  <a:lnTo>
                    <a:pt x="1584452" y="264413"/>
                  </a:lnTo>
                  <a:lnTo>
                    <a:pt x="1645031" y="264413"/>
                  </a:lnTo>
                  <a:lnTo>
                    <a:pt x="1645031" y="478027"/>
                  </a:lnTo>
                  <a:lnTo>
                    <a:pt x="1771523" y="478027"/>
                  </a:lnTo>
                  <a:lnTo>
                    <a:pt x="1771523" y="299212"/>
                  </a:lnTo>
                  <a:lnTo>
                    <a:pt x="1789810" y="287897"/>
                  </a:lnTo>
                  <a:lnTo>
                    <a:pt x="1807908" y="279844"/>
                  </a:lnTo>
                  <a:lnTo>
                    <a:pt x="1825815" y="275030"/>
                  </a:lnTo>
                  <a:lnTo>
                    <a:pt x="1843532" y="273430"/>
                  </a:lnTo>
                  <a:lnTo>
                    <a:pt x="2003554" y="273430"/>
                  </a:lnTo>
                  <a:lnTo>
                    <a:pt x="2002816" y="264963"/>
                  </a:lnTo>
                  <a:lnTo>
                    <a:pt x="1988421" y="222115"/>
                  </a:lnTo>
                  <a:lnTo>
                    <a:pt x="1978875" y="209930"/>
                  </a:lnTo>
                  <a:lnTo>
                    <a:pt x="1771523" y="209930"/>
                  </a:lnTo>
                  <a:lnTo>
                    <a:pt x="1771523" y="173100"/>
                  </a:lnTo>
                  <a:close/>
                </a:path>
                <a:path w="4289425" h="748664">
                  <a:moveTo>
                    <a:pt x="1887727" y="167004"/>
                  </a:moveTo>
                  <a:lnTo>
                    <a:pt x="1858373" y="169693"/>
                  </a:lnTo>
                  <a:lnTo>
                    <a:pt x="1829196" y="177752"/>
                  </a:lnTo>
                  <a:lnTo>
                    <a:pt x="1800234" y="191168"/>
                  </a:lnTo>
                  <a:lnTo>
                    <a:pt x="1771523" y="209930"/>
                  </a:lnTo>
                  <a:lnTo>
                    <a:pt x="1978875" y="209930"/>
                  </a:lnTo>
                  <a:lnTo>
                    <a:pt x="1964438" y="191502"/>
                  </a:lnTo>
                  <a:lnTo>
                    <a:pt x="1930871" y="173130"/>
                  </a:lnTo>
                  <a:lnTo>
                    <a:pt x="1887727" y="167004"/>
                  </a:lnTo>
                  <a:close/>
                </a:path>
                <a:path w="4289425" h="748664">
                  <a:moveTo>
                    <a:pt x="810387" y="478027"/>
                  </a:moveTo>
                  <a:lnTo>
                    <a:pt x="564007" y="478027"/>
                  </a:lnTo>
                  <a:lnTo>
                    <a:pt x="564007" y="569340"/>
                  </a:lnTo>
                  <a:lnTo>
                    <a:pt x="810387" y="569340"/>
                  </a:lnTo>
                  <a:lnTo>
                    <a:pt x="810387" y="478027"/>
                  </a:lnTo>
                  <a:close/>
                </a:path>
                <a:path w="4289425" h="748664">
                  <a:moveTo>
                    <a:pt x="984092" y="266445"/>
                  </a:moveTo>
                  <a:lnTo>
                    <a:pt x="821436" y="266445"/>
                  </a:lnTo>
                  <a:lnTo>
                    <a:pt x="830818" y="267090"/>
                  </a:lnTo>
                  <a:lnTo>
                    <a:pt x="838962" y="269033"/>
                  </a:lnTo>
                  <a:lnTo>
                    <a:pt x="860946" y="302273"/>
                  </a:lnTo>
                  <a:lnTo>
                    <a:pt x="861568" y="315087"/>
                  </a:lnTo>
                  <a:lnTo>
                    <a:pt x="861568" y="569340"/>
                  </a:lnTo>
                  <a:lnTo>
                    <a:pt x="1046099" y="569340"/>
                  </a:lnTo>
                  <a:lnTo>
                    <a:pt x="1046099" y="478027"/>
                  </a:lnTo>
                  <a:lnTo>
                    <a:pt x="988060" y="478027"/>
                  </a:lnTo>
                  <a:lnTo>
                    <a:pt x="988060" y="309371"/>
                  </a:lnTo>
                  <a:lnTo>
                    <a:pt x="984092" y="266445"/>
                  </a:lnTo>
                  <a:close/>
                </a:path>
                <a:path w="4289425" h="748664">
                  <a:moveTo>
                    <a:pt x="753872" y="0"/>
                  </a:moveTo>
                  <a:lnTo>
                    <a:pt x="564007" y="0"/>
                  </a:lnTo>
                  <a:lnTo>
                    <a:pt x="564007" y="91312"/>
                  </a:lnTo>
                  <a:lnTo>
                    <a:pt x="627888" y="91312"/>
                  </a:lnTo>
                  <a:lnTo>
                    <a:pt x="627888" y="478027"/>
                  </a:lnTo>
                  <a:lnTo>
                    <a:pt x="753872" y="478027"/>
                  </a:lnTo>
                  <a:lnTo>
                    <a:pt x="753872" y="291338"/>
                  </a:lnTo>
                  <a:lnTo>
                    <a:pt x="772876" y="280429"/>
                  </a:lnTo>
                  <a:lnTo>
                    <a:pt x="790463" y="272653"/>
                  </a:lnTo>
                  <a:lnTo>
                    <a:pt x="806646" y="267995"/>
                  </a:lnTo>
                  <a:lnTo>
                    <a:pt x="821436" y="266445"/>
                  </a:lnTo>
                  <a:lnTo>
                    <a:pt x="984092" y="266445"/>
                  </a:lnTo>
                  <a:lnTo>
                    <a:pt x="983198" y="256777"/>
                  </a:lnTo>
                  <a:lnTo>
                    <a:pt x="968613" y="215881"/>
                  </a:lnTo>
                  <a:lnTo>
                    <a:pt x="959643" y="205104"/>
                  </a:lnTo>
                  <a:lnTo>
                    <a:pt x="753872" y="205104"/>
                  </a:lnTo>
                  <a:lnTo>
                    <a:pt x="753872" y="0"/>
                  </a:lnTo>
                  <a:close/>
                </a:path>
                <a:path w="4289425" h="748664">
                  <a:moveTo>
                    <a:pt x="866521" y="163321"/>
                  </a:moveTo>
                  <a:lnTo>
                    <a:pt x="839686" y="165921"/>
                  </a:lnTo>
                  <a:lnTo>
                    <a:pt x="811958" y="173736"/>
                  </a:lnTo>
                  <a:lnTo>
                    <a:pt x="783349" y="186789"/>
                  </a:lnTo>
                  <a:lnTo>
                    <a:pt x="753872" y="205104"/>
                  </a:lnTo>
                  <a:lnTo>
                    <a:pt x="959643" y="205104"/>
                  </a:lnTo>
                  <a:lnTo>
                    <a:pt x="944305" y="186677"/>
                  </a:lnTo>
                  <a:lnTo>
                    <a:pt x="910275" y="169159"/>
                  </a:lnTo>
                  <a:lnTo>
                    <a:pt x="866521" y="163321"/>
                  </a:lnTo>
                  <a:close/>
                </a:path>
                <a:path w="4289425" h="748664">
                  <a:moveTo>
                    <a:pt x="417068" y="473075"/>
                  </a:moveTo>
                  <a:lnTo>
                    <a:pt x="97789" y="473075"/>
                  </a:lnTo>
                  <a:lnTo>
                    <a:pt x="97789" y="569340"/>
                  </a:lnTo>
                  <a:lnTo>
                    <a:pt x="417068" y="569340"/>
                  </a:lnTo>
                  <a:lnTo>
                    <a:pt x="417068" y="473075"/>
                  </a:lnTo>
                  <a:close/>
                </a:path>
                <a:path w="4289425" h="748664">
                  <a:moveTo>
                    <a:pt x="331470" y="96138"/>
                  </a:moveTo>
                  <a:lnTo>
                    <a:pt x="183261" y="96138"/>
                  </a:lnTo>
                  <a:lnTo>
                    <a:pt x="183261" y="473075"/>
                  </a:lnTo>
                  <a:lnTo>
                    <a:pt x="331470" y="473075"/>
                  </a:lnTo>
                  <a:lnTo>
                    <a:pt x="331470" y="96138"/>
                  </a:lnTo>
                  <a:close/>
                </a:path>
                <a:path w="4289425" h="748664">
                  <a:moveTo>
                    <a:pt x="516000" y="0"/>
                  </a:moveTo>
                  <a:lnTo>
                    <a:pt x="0" y="0"/>
                  </a:lnTo>
                  <a:lnTo>
                    <a:pt x="0" y="228726"/>
                  </a:lnTo>
                  <a:lnTo>
                    <a:pt x="97789" y="228726"/>
                  </a:lnTo>
                  <a:lnTo>
                    <a:pt x="97789" y="96138"/>
                  </a:lnTo>
                  <a:lnTo>
                    <a:pt x="516000" y="96138"/>
                  </a:lnTo>
                  <a:lnTo>
                    <a:pt x="516000" y="0"/>
                  </a:lnTo>
                  <a:close/>
                </a:path>
                <a:path w="4289425" h="748664">
                  <a:moveTo>
                    <a:pt x="516000" y="96138"/>
                  </a:moveTo>
                  <a:lnTo>
                    <a:pt x="419481" y="96138"/>
                  </a:lnTo>
                  <a:lnTo>
                    <a:pt x="419481" y="228726"/>
                  </a:lnTo>
                  <a:lnTo>
                    <a:pt x="516000" y="228726"/>
                  </a:lnTo>
                  <a:lnTo>
                    <a:pt x="516000" y="96138"/>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957063" y="3180080"/>
              <a:ext cx="144272" cy="116078"/>
            </a:xfrm>
            <a:prstGeom prst="rect">
              <a:avLst/>
            </a:prstGeom>
          </p:spPr>
        </p:pic>
        <p:pic>
          <p:nvPicPr>
            <p:cNvPr id="6" name="object 6"/>
            <p:cNvPicPr/>
            <p:nvPr/>
          </p:nvPicPr>
          <p:blipFill>
            <a:blip r:embed="rId3" cstate="print"/>
            <a:stretch>
              <a:fillRect/>
            </a:stretch>
          </p:blipFill>
          <p:spPr>
            <a:xfrm>
              <a:off x="7203185" y="3046730"/>
              <a:ext cx="170814" cy="233045"/>
            </a:xfrm>
            <a:prstGeom prst="rect">
              <a:avLst/>
            </a:prstGeom>
          </p:spPr>
        </p:pic>
        <p:sp>
          <p:nvSpPr>
            <p:cNvPr id="7" name="object 7"/>
            <p:cNvSpPr/>
            <p:nvPr/>
          </p:nvSpPr>
          <p:spPr>
            <a:xfrm>
              <a:off x="3742689" y="2792857"/>
              <a:ext cx="4289425" cy="748665"/>
            </a:xfrm>
            <a:custGeom>
              <a:avLst/>
              <a:gdLst/>
              <a:ahLst/>
              <a:cxnLst/>
              <a:rect l="l" t="t" r="r" b="b"/>
              <a:pathLst>
                <a:path w="4289425" h="748664">
                  <a:moveTo>
                    <a:pt x="3801617" y="173100"/>
                  </a:moveTo>
                  <a:lnTo>
                    <a:pt x="3987038" y="173100"/>
                  </a:lnTo>
                  <a:lnTo>
                    <a:pt x="3987038" y="419862"/>
                  </a:lnTo>
                  <a:lnTo>
                    <a:pt x="3987607" y="433458"/>
                  </a:lnTo>
                  <a:lnTo>
                    <a:pt x="4008723" y="468360"/>
                  </a:lnTo>
                  <a:lnTo>
                    <a:pt x="4028820" y="471042"/>
                  </a:lnTo>
                  <a:lnTo>
                    <a:pt x="4045130" y="469280"/>
                  </a:lnTo>
                  <a:lnTo>
                    <a:pt x="4062237" y="463994"/>
                  </a:lnTo>
                  <a:lnTo>
                    <a:pt x="4080130" y="455183"/>
                  </a:lnTo>
                  <a:lnTo>
                    <a:pt x="4098798" y="442848"/>
                  </a:lnTo>
                  <a:lnTo>
                    <a:pt x="4098798" y="264413"/>
                  </a:lnTo>
                  <a:lnTo>
                    <a:pt x="4037838" y="264413"/>
                  </a:lnTo>
                  <a:lnTo>
                    <a:pt x="4037838" y="173100"/>
                  </a:lnTo>
                  <a:lnTo>
                    <a:pt x="4225290" y="173100"/>
                  </a:lnTo>
                  <a:lnTo>
                    <a:pt x="4225290" y="478027"/>
                  </a:lnTo>
                  <a:lnTo>
                    <a:pt x="4289170" y="478027"/>
                  </a:lnTo>
                  <a:lnTo>
                    <a:pt x="4289170" y="569340"/>
                  </a:lnTo>
                  <a:lnTo>
                    <a:pt x="4098798" y="569340"/>
                  </a:lnTo>
                  <a:lnTo>
                    <a:pt x="4098798" y="535558"/>
                  </a:lnTo>
                  <a:lnTo>
                    <a:pt x="4070223" y="552821"/>
                  </a:lnTo>
                  <a:lnTo>
                    <a:pt x="4041457" y="565165"/>
                  </a:lnTo>
                  <a:lnTo>
                    <a:pt x="4012501" y="572581"/>
                  </a:lnTo>
                  <a:lnTo>
                    <a:pt x="3983355" y="575055"/>
                  </a:lnTo>
                  <a:lnTo>
                    <a:pt x="3956252" y="573033"/>
                  </a:lnTo>
                  <a:lnTo>
                    <a:pt x="3911381" y="556893"/>
                  </a:lnTo>
                  <a:lnTo>
                    <a:pt x="3879324" y="525111"/>
                  </a:lnTo>
                  <a:lnTo>
                    <a:pt x="3863080" y="479736"/>
                  </a:lnTo>
                  <a:lnTo>
                    <a:pt x="3861054" y="452119"/>
                  </a:lnTo>
                  <a:lnTo>
                    <a:pt x="3861054" y="264413"/>
                  </a:lnTo>
                  <a:lnTo>
                    <a:pt x="3801617" y="264413"/>
                  </a:lnTo>
                  <a:lnTo>
                    <a:pt x="3801617" y="173100"/>
                  </a:lnTo>
                  <a:close/>
                </a:path>
                <a:path w="4289425" h="748664">
                  <a:moveTo>
                    <a:pt x="2833116" y="173100"/>
                  </a:moveTo>
                  <a:lnTo>
                    <a:pt x="3070479" y="173100"/>
                  </a:lnTo>
                  <a:lnTo>
                    <a:pt x="3070479" y="264413"/>
                  </a:lnTo>
                  <a:lnTo>
                    <a:pt x="3023869" y="264413"/>
                  </a:lnTo>
                  <a:lnTo>
                    <a:pt x="3089783" y="442721"/>
                  </a:lnTo>
                  <a:lnTo>
                    <a:pt x="3160141" y="264413"/>
                  </a:lnTo>
                  <a:lnTo>
                    <a:pt x="3108579" y="264413"/>
                  </a:lnTo>
                  <a:lnTo>
                    <a:pt x="3108579" y="173100"/>
                  </a:lnTo>
                  <a:lnTo>
                    <a:pt x="3316859" y="173100"/>
                  </a:lnTo>
                  <a:lnTo>
                    <a:pt x="3316859" y="264413"/>
                  </a:lnTo>
                  <a:lnTo>
                    <a:pt x="3260470" y="264413"/>
                  </a:lnTo>
                  <a:lnTo>
                    <a:pt x="3070479" y="748156"/>
                  </a:lnTo>
                  <a:lnTo>
                    <a:pt x="2932176" y="748156"/>
                  </a:lnTo>
                  <a:lnTo>
                    <a:pt x="2932176" y="656843"/>
                  </a:lnTo>
                  <a:lnTo>
                    <a:pt x="3008249" y="656843"/>
                  </a:lnTo>
                  <a:lnTo>
                    <a:pt x="3034665" y="586485"/>
                  </a:lnTo>
                  <a:lnTo>
                    <a:pt x="2890392" y="264413"/>
                  </a:lnTo>
                  <a:lnTo>
                    <a:pt x="2833116" y="264413"/>
                  </a:lnTo>
                  <a:lnTo>
                    <a:pt x="2833116" y="173100"/>
                  </a:lnTo>
                  <a:close/>
                </a:path>
                <a:path w="4289425" h="748664">
                  <a:moveTo>
                    <a:pt x="2349754" y="173100"/>
                  </a:moveTo>
                  <a:lnTo>
                    <a:pt x="2589149" y="173100"/>
                  </a:lnTo>
                  <a:lnTo>
                    <a:pt x="2589149" y="253364"/>
                  </a:lnTo>
                  <a:lnTo>
                    <a:pt x="2549525" y="253364"/>
                  </a:lnTo>
                  <a:lnTo>
                    <a:pt x="2433574" y="352170"/>
                  </a:lnTo>
                  <a:lnTo>
                    <a:pt x="2539238" y="478027"/>
                  </a:lnTo>
                  <a:lnTo>
                    <a:pt x="2594102" y="478027"/>
                  </a:lnTo>
                  <a:lnTo>
                    <a:pt x="2594102" y="569340"/>
                  </a:lnTo>
                  <a:lnTo>
                    <a:pt x="2472563" y="569340"/>
                  </a:lnTo>
                  <a:lnTo>
                    <a:pt x="2297430" y="359537"/>
                  </a:lnTo>
                  <a:lnTo>
                    <a:pt x="2433447" y="248792"/>
                  </a:lnTo>
                  <a:lnTo>
                    <a:pt x="2349754" y="248792"/>
                  </a:lnTo>
                  <a:lnTo>
                    <a:pt x="2349754" y="173100"/>
                  </a:lnTo>
                  <a:close/>
                </a:path>
                <a:path w="4289425" h="748664">
                  <a:moveTo>
                    <a:pt x="1887727" y="167004"/>
                  </a:moveTo>
                  <a:lnTo>
                    <a:pt x="1930871" y="173130"/>
                  </a:lnTo>
                  <a:lnTo>
                    <a:pt x="1964438" y="191502"/>
                  </a:lnTo>
                  <a:lnTo>
                    <a:pt x="1988421" y="222115"/>
                  </a:lnTo>
                  <a:lnTo>
                    <a:pt x="2002816" y="264963"/>
                  </a:lnTo>
                  <a:lnTo>
                    <a:pt x="2007615" y="320039"/>
                  </a:lnTo>
                  <a:lnTo>
                    <a:pt x="2007615" y="478027"/>
                  </a:lnTo>
                  <a:lnTo>
                    <a:pt x="2067433" y="478027"/>
                  </a:lnTo>
                  <a:lnTo>
                    <a:pt x="2067433" y="569340"/>
                  </a:lnTo>
                  <a:lnTo>
                    <a:pt x="1881124" y="569340"/>
                  </a:lnTo>
                  <a:lnTo>
                    <a:pt x="1881124" y="329438"/>
                  </a:lnTo>
                  <a:lnTo>
                    <a:pt x="1880576" y="314531"/>
                  </a:lnTo>
                  <a:lnTo>
                    <a:pt x="1860756" y="276383"/>
                  </a:lnTo>
                  <a:lnTo>
                    <a:pt x="1843532" y="273430"/>
                  </a:lnTo>
                  <a:lnTo>
                    <a:pt x="1825815" y="275030"/>
                  </a:lnTo>
                  <a:lnTo>
                    <a:pt x="1807908" y="279844"/>
                  </a:lnTo>
                  <a:lnTo>
                    <a:pt x="1789810" y="287897"/>
                  </a:lnTo>
                  <a:lnTo>
                    <a:pt x="1771523" y="299212"/>
                  </a:lnTo>
                  <a:lnTo>
                    <a:pt x="1771523" y="478027"/>
                  </a:lnTo>
                  <a:lnTo>
                    <a:pt x="1832483" y="478027"/>
                  </a:lnTo>
                  <a:lnTo>
                    <a:pt x="1832483" y="569340"/>
                  </a:lnTo>
                  <a:lnTo>
                    <a:pt x="1584452" y="569340"/>
                  </a:lnTo>
                  <a:lnTo>
                    <a:pt x="1584452" y="478027"/>
                  </a:lnTo>
                  <a:lnTo>
                    <a:pt x="1645031" y="478027"/>
                  </a:lnTo>
                  <a:lnTo>
                    <a:pt x="1645031" y="264413"/>
                  </a:lnTo>
                  <a:lnTo>
                    <a:pt x="1584452" y="264413"/>
                  </a:lnTo>
                  <a:lnTo>
                    <a:pt x="1584452" y="173100"/>
                  </a:lnTo>
                  <a:lnTo>
                    <a:pt x="1771523" y="173100"/>
                  </a:lnTo>
                  <a:lnTo>
                    <a:pt x="1771523" y="209930"/>
                  </a:lnTo>
                  <a:lnTo>
                    <a:pt x="1800234" y="191168"/>
                  </a:lnTo>
                  <a:lnTo>
                    <a:pt x="1829196" y="177752"/>
                  </a:lnTo>
                  <a:lnTo>
                    <a:pt x="1858373" y="169693"/>
                  </a:lnTo>
                  <a:lnTo>
                    <a:pt x="1887727" y="167004"/>
                  </a:lnTo>
                  <a:close/>
                </a:path>
                <a:path w="4289425" h="748664">
                  <a:moveTo>
                    <a:pt x="3545840" y="163321"/>
                  </a:moveTo>
                  <a:lnTo>
                    <a:pt x="3588107" y="166776"/>
                  </a:lnTo>
                  <a:lnTo>
                    <a:pt x="3626897" y="177149"/>
                  </a:lnTo>
                  <a:lnTo>
                    <a:pt x="3662211" y="194450"/>
                  </a:lnTo>
                  <a:lnTo>
                    <a:pt x="3694049" y="218693"/>
                  </a:lnTo>
                  <a:lnTo>
                    <a:pt x="3720385" y="249056"/>
                  </a:lnTo>
                  <a:lnTo>
                    <a:pt x="3739197" y="284527"/>
                  </a:lnTo>
                  <a:lnTo>
                    <a:pt x="3750484" y="325118"/>
                  </a:lnTo>
                  <a:lnTo>
                    <a:pt x="3754246" y="370839"/>
                  </a:lnTo>
                  <a:lnTo>
                    <a:pt x="3750512" y="416032"/>
                  </a:lnTo>
                  <a:lnTo>
                    <a:pt x="3739324" y="456342"/>
                  </a:lnTo>
                  <a:lnTo>
                    <a:pt x="3720707" y="491747"/>
                  </a:lnTo>
                  <a:lnTo>
                    <a:pt x="3694684" y="522223"/>
                  </a:lnTo>
                  <a:lnTo>
                    <a:pt x="3663033" y="546746"/>
                  </a:lnTo>
                  <a:lnTo>
                    <a:pt x="3627691" y="564292"/>
                  </a:lnTo>
                  <a:lnTo>
                    <a:pt x="3588635" y="574837"/>
                  </a:lnTo>
                  <a:lnTo>
                    <a:pt x="3545840" y="578357"/>
                  </a:lnTo>
                  <a:lnTo>
                    <a:pt x="3503791" y="574883"/>
                  </a:lnTo>
                  <a:lnTo>
                    <a:pt x="3465099" y="564467"/>
                  </a:lnTo>
                  <a:lnTo>
                    <a:pt x="3429789" y="547121"/>
                  </a:lnTo>
                  <a:lnTo>
                    <a:pt x="3397885" y="522858"/>
                  </a:lnTo>
                  <a:lnTo>
                    <a:pt x="3371474" y="492569"/>
                  </a:lnTo>
                  <a:lnTo>
                    <a:pt x="3352625" y="457136"/>
                  </a:lnTo>
                  <a:lnTo>
                    <a:pt x="3341324" y="416559"/>
                  </a:lnTo>
                  <a:lnTo>
                    <a:pt x="3337560" y="370839"/>
                  </a:lnTo>
                  <a:lnTo>
                    <a:pt x="3341324" y="325118"/>
                  </a:lnTo>
                  <a:lnTo>
                    <a:pt x="3352625" y="284527"/>
                  </a:lnTo>
                  <a:lnTo>
                    <a:pt x="3371474" y="249056"/>
                  </a:lnTo>
                  <a:lnTo>
                    <a:pt x="3397885" y="218693"/>
                  </a:lnTo>
                  <a:lnTo>
                    <a:pt x="3429789" y="194450"/>
                  </a:lnTo>
                  <a:lnTo>
                    <a:pt x="3465099" y="177149"/>
                  </a:lnTo>
                  <a:lnTo>
                    <a:pt x="3503791" y="166776"/>
                  </a:lnTo>
                  <a:lnTo>
                    <a:pt x="3545840" y="163321"/>
                  </a:lnTo>
                  <a:close/>
                </a:path>
                <a:path w="4289425" h="748664">
                  <a:moveTo>
                    <a:pt x="1293749" y="163321"/>
                  </a:moveTo>
                  <a:lnTo>
                    <a:pt x="1346152" y="166544"/>
                  </a:lnTo>
                  <a:lnTo>
                    <a:pt x="1388745" y="176148"/>
                  </a:lnTo>
                  <a:lnTo>
                    <a:pt x="1434322" y="199812"/>
                  </a:lnTo>
                  <a:lnTo>
                    <a:pt x="1460484" y="230965"/>
                  </a:lnTo>
                  <a:lnTo>
                    <a:pt x="1474047" y="268476"/>
                  </a:lnTo>
                  <a:lnTo>
                    <a:pt x="1477805" y="308048"/>
                  </a:lnTo>
                  <a:lnTo>
                    <a:pt x="1478280" y="333501"/>
                  </a:lnTo>
                  <a:lnTo>
                    <a:pt x="1478280" y="478027"/>
                  </a:lnTo>
                  <a:lnTo>
                    <a:pt x="1542161" y="478027"/>
                  </a:lnTo>
                  <a:lnTo>
                    <a:pt x="1542161" y="569340"/>
                  </a:lnTo>
                  <a:lnTo>
                    <a:pt x="1351788" y="569340"/>
                  </a:lnTo>
                  <a:lnTo>
                    <a:pt x="1351788" y="537971"/>
                  </a:lnTo>
                  <a:lnTo>
                    <a:pt x="1325883" y="554214"/>
                  </a:lnTo>
                  <a:lnTo>
                    <a:pt x="1299241" y="565800"/>
                  </a:lnTo>
                  <a:lnTo>
                    <a:pt x="1271885" y="572744"/>
                  </a:lnTo>
                  <a:lnTo>
                    <a:pt x="1243838" y="575055"/>
                  </a:lnTo>
                  <a:lnTo>
                    <a:pt x="1215334" y="572960"/>
                  </a:lnTo>
                  <a:lnTo>
                    <a:pt x="1164470" y="556196"/>
                  </a:lnTo>
                  <a:lnTo>
                    <a:pt x="1123368" y="523261"/>
                  </a:lnTo>
                  <a:lnTo>
                    <a:pt x="1101980" y="478252"/>
                  </a:lnTo>
                  <a:lnTo>
                    <a:pt x="1099312" y="451484"/>
                  </a:lnTo>
                  <a:lnTo>
                    <a:pt x="1102123" y="424170"/>
                  </a:lnTo>
                  <a:lnTo>
                    <a:pt x="1124654" y="376493"/>
                  </a:lnTo>
                  <a:lnTo>
                    <a:pt x="1168519" y="339272"/>
                  </a:lnTo>
                  <a:lnTo>
                    <a:pt x="1226621" y="320032"/>
                  </a:lnTo>
                  <a:lnTo>
                    <a:pt x="1260602" y="317626"/>
                  </a:lnTo>
                  <a:lnTo>
                    <a:pt x="1281172" y="318869"/>
                  </a:lnTo>
                  <a:lnTo>
                    <a:pt x="1303242" y="322611"/>
                  </a:lnTo>
                  <a:lnTo>
                    <a:pt x="1326788" y="328878"/>
                  </a:lnTo>
                  <a:lnTo>
                    <a:pt x="1351788" y="337692"/>
                  </a:lnTo>
                  <a:lnTo>
                    <a:pt x="1351788" y="313563"/>
                  </a:lnTo>
                  <a:lnTo>
                    <a:pt x="1340322" y="274183"/>
                  </a:lnTo>
                  <a:lnTo>
                    <a:pt x="1307449" y="249205"/>
                  </a:lnTo>
                  <a:lnTo>
                    <a:pt x="1276604" y="244347"/>
                  </a:lnTo>
                  <a:lnTo>
                    <a:pt x="1256051" y="246298"/>
                  </a:lnTo>
                  <a:lnTo>
                    <a:pt x="1237059" y="252142"/>
                  </a:lnTo>
                  <a:lnTo>
                    <a:pt x="1219614" y="261868"/>
                  </a:lnTo>
                  <a:lnTo>
                    <a:pt x="1203706" y="275463"/>
                  </a:lnTo>
                  <a:lnTo>
                    <a:pt x="1101725" y="257047"/>
                  </a:lnTo>
                  <a:lnTo>
                    <a:pt x="1123548" y="223306"/>
                  </a:lnTo>
                  <a:lnTo>
                    <a:pt x="1153662" y="197063"/>
                  </a:lnTo>
                  <a:lnTo>
                    <a:pt x="1192067" y="178318"/>
                  </a:lnTo>
                  <a:lnTo>
                    <a:pt x="1238763" y="167071"/>
                  </a:lnTo>
                  <a:lnTo>
                    <a:pt x="1293749" y="163321"/>
                  </a:lnTo>
                  <a:close/>
                </a:path>
                <a:path w="4289425" h="748664">
                  <a:moveTo>
                    <a:pt x="2107438" y="0"/>
                  </a:moveTo>
                  <a:lnTo>
                    <a:pt x="2297430" y="0"/>
                  </a:lnTo>
                  <a:lnTo>
                    <a:pt x="2297430" y="359537"/>
                  </a:lnTo>
                  <a:lnTo>
                    <a:pt x="2297430" y="482472"/>
                  </a:lnTo>
                  <a:lnTo>
                    <a:pt x="2345309" y="482472"/>
                  </a:lnTo>
                  <a:lnTo>
                    <a:pt x="2345309" y="569340"/>
                  </a:lnTo>
                  <a:lnTo>
                    <a:pt x="2107438" y="569340"/>
                  </a:lnTo>
                  <a:lnTo>
                    <a:pt x="2107438" y="478027"/>
                  </a:lnTo>
                  <a:lnTo>
                    <a:pt x="2171319" y="478027"/>
                  </a:lnTo>
                  <a:lnTo>
                    <a:pt x="2171319" y="91312"/>
                  </a:lnTo>
                  <a:lnTo>
                    <a:pt x="2107438" y="91312"/>
                  </a:lnTo>
                  <a:lnTo>
                    <a:pt x="2107438" y="0"/>
                  </a:lnTo>
                  <a:close/>
                </a:path>
                <a:path w="4289425" h="748664">
                  <a:moveTo>
                    <a:pt x="564007" y="0"/>
                  </a:moveTo>
                  <a:lnTo>
                    <a:pt x="753872" y="0"/>
                  </a:lnTo>
                  <a:lnTo>
                    <a:pt x="753872" y="205104"/>
                  </a:lnTo>
                  <a:lnTo>
                    <a:pt x="783349" y="186789"/>
                  </a:lnTo>
                  <a:lnTo>
                    <a:pt x="811958" y="173736"/>
                  </a:lnTo>
                  <a:lnTo>
                    <a:pt x="839686" y="165921"/>
                  </a:lnTo>
                  <a:lnTo>
                    <a:pt x="866521" y="163321"/>
                  </a:lnTo>
                  <a:lnTo>
                    <a:pt x="910275" y="169159"/>
                  </a:lnTo>
                  <a:lnTo>
                    <a:pt x="944305" y="186677"/>
                  </a:lnTo>
                  <a:lnTo>
                    <a:pt x="968613" y="215881"/>
                  </a:lnTo>
                  <a:lnTo>
                    <a:pt x="983198" y="256777"/>
                  </a:lnTo>
                  <a:lnTo>
                    <a:pt x="988060" y="309371"/>
                  </a:lnTo>
                  <a:lnTo>
                    <a:pt x="988060" y="478027"/>
                  </a:lnTo>
                  <a:lnTo>
                    <a:pt x="1046099" y="478027"/>
                  </a:lnTo>
                  <a:lnTo>
                    <a:pt x="1046099" y="569340"/>
                  </a:lnTo>
                  <a:lnTo>
                    <a:pt x="861568" y="569340"/>
                  </a:lnTo>
                  <a:lnTo>
                    <a:pt x="861568" y="315087"/>
                  </a:lnTo>
                  <a:lnTo>
                    <a:pt x="860946" y="302273"/>
                  </a:lnTo>
                  <a:lnTo>
                    <a:pt x="838962" y="269033"/>
                  </a:lnTo>
                  <a:lnTo>
                    <a:pt x="821436" y="266445"/>
                  </a:lnTo>
                  <a:lnTo>
                    <a:pt x="806646" y="267995"/>
                  </a:lnTo>
                  <a:lnTo>
                    <a:pt x="790463" y="272653"/>
                  </a:lnTo>
                  <a:lnTo>
                    <a:pt x="772876" y="280429"/>
                  </a:lnTo>
                  <a:lnTo>
                    <a:pt x="753872" y="291338"/>
                  </a:lnTo>
                  <a:lnTo>
                    <a:pt x="753872" y="478027"/>
                  </a:lnTo>
                  <a:lnTo>
                    <a:pt x="810387" y="478027"/>
                  </a:lnTo>
                  <a:lnTo>
                    <a:pt x="810387" y="569340"/>
                  </a:lnTo>
                  <a:lnTo>
                    <a:pt x="564007" y="569340"/>
                  </a:lnTo>
                  <a:lnTo>
                    <a:pt x="564007" y="478027"/>
                  </a:lnTo>
                  <a:lnTo>
                    <a:pt x="627888" y="478027"/>
                  </a:lnTo>
                  <a:lnTo>
                    <a:pt x="627888" y="91312"/>
                  </a:lnTo>
                  <a:lnTo>
                    <a:pt x="564007" y="91312"/>
                  </a:lnTo>
                  <a:lnTo>
                    <a:pt x="564007" y="0"/>
                  </a:lnTo>
                  <a:close/>
                </a:path>
                <a:path w="4289425" h="748664">
                  <a:moveTo>
                    <a:pt x="0" y="0"/>
                  </a:moveTo>
                  <a:lnTo>
                    <a:pt x="516000" y="0"/>
                  </a:lnTo>
                  <a:lnTo>
                    <a:pt x="516000" y="228726"/>
                  </a:lnTo>
                  <a:lnTo>
                    <a:pt x="419481" y="228726"/>
                  </a:lnTo>
                  <a:lnTo>
                    <a:pt x="419481" y="96138"/>
                  </a:lnTo>
                  <a:lnTo>
                    <a:pt x="331470" y="96138"/>
                  </a:lnTo>
                  <a:lnTo>
                    <a:pt x="331470" y="473075"/>
                  </a:lnTo>
                  <a:lnTo>
                    <a:pt x="417068" y="473075"/>
                  </a:lnTo>
                  <a:lnTo>
                    <a:pt x="417068" y="569340"/>
                  </a:lnTo>
                  <a:lnTo>
                    <a:pt x="97789" y="569340"/>
                  </a:lnTo>
                  <a:lnTo>
                    <a:pt x="97789" y="473075"/>
                  </a:lnTo>
                  <a:lnTo>
                    <a:pt x="183261" y="473075"/>
                  </a:lnTo>
                  <a:lnTo>
                    <a:pt x="183261" y="96138"/>
                  </a:lnTo>
                  <a:lnTo>
                    <a:pt x="97789" y="96138"/>
                  </a:lnTo>
                  <a:lnTo>
                    <a:pt x="97789" y="228726"/>
                  </a:lnTo>
                  <a:lnTo>
                    <a:pt x="0" y="228726"/>
                  </a:lnTo>
                  <a:lnTo>
                    <a:pt x="0" y="0"/>
                  </a:lnTo>
                  <a:close/>
                </a:path>
              </a:pathLst>
            </a:custGeom>
            <a:ln w="13716">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733800" y="2784348"/>
              <a:ext cx="4306824" cy="76504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90" y="2406015"/>
            <a:ext cx="12192000" cy="4451985"/>
          </a:xfrm>
          <a:custGeom>
            <a:avLst/>
            <a:gdLst/>
            <a:ahLst/>
            <a:cxnLst/>
            <a:rect l="l" t="t" r="r" b="b"/>
            <a:pathLst>
              <a:path w="12192000" h="4451984">
                <a:moveTo>
                  <a:pt x="12192000" y="0"/>
                </a:moveTo>
                <a:lnTo>
                  <a:pt x="0" y="0"/>
                </a:lnTo>
                <a:lnTo>
                  <a:pt x="0" y="4451602"/>
                </a:lnTo>
                <a:lnTo>
                  <a:pt x="12192000" y="4451602"/>
                </a:lnTo>
                <a:lnTo>
                  <a:pt x="12192000" y="0"/>
                </a:lnTo>
                <a:close/>
              </a:path>
            </a:pathLst>
          </a:custGeom>
          <a:solidFill>
            <a:srgbClr val="000000"/>
          </a:solidFill>
        </p:spPr>
        <p:txBody>
          <a:bodyPr wrap="square" lIns="0" tIns="0" rIns="0" bIns="0" rtlCol="0">
            <a:scene3d>
              <a:camera prst="orthographicFront"/>
              <a:lightRig rig="threePt" dir="t"/>
            </a:scene3d>
          </a:bodyPr>
          <a:lstStyle/>
          <a:p>
            <a:endParaRPr>
              <a:ln w="22225">
                <a:solidFill>
                  <a:schemeClr val="accent2"/>
                </a:solidFill>
                <a:prstDash val="solid"/>
              </a:ln>
              <a:solidFill>
                <a:schemeClr val="accent2">
                  <a:lumMod val="40000"/>
                  <a:lumOff val="60000"/>
                </a:schemeClr>
              </a:solidFill>
              <a:effectLst/>
            </a:endParaRPr>
          </a:p>
        </p:txBody>
      </p:sp>
      <p:sp>
        <p:nvSpPr>
          <p:cNvPr id="3" name="object 3"/>
          <p:cNvSpPr/>
          <p:nvPr/>
        </p:nvSpPr>
        <p:spPr>
          <a:xfrm>
            <a:off x="0" y="1"/>
            <a:ext cx="12192000" cy="2406650"/>
          </a:xfrm>
          <a:custGeom>
            <a:avLst/>
            <a:gdLst/>
            <a:ahLst/>
            <a:cxnLst/>
            <a:rect l="l" t="t" r="r" b="b"/>
            <a:pathLst>
              <a:path w="12192000" h="2286000">
                <a:moveTo>
                  <a:pt x="12192000" y="0"/>
                </a:moveTo>
                <a:lnTo>
                  <a:pt x="0" y="0"/>
                </a:lnTo>
                <a:lnTo>
                  <a:pt x="0" y="2285999"/>
                </a:lnTo>
                <a:lnTo>
                  <a:pt x="12192000" y="2285999"/>
                </a:lnTo>
                <a:lnTo>
                  <a:pt x="12192000" y="0"/>
                </a:lnTo>
                <a:close/>
              </a:path>
            </a:pathLst>
          </a:custGeom>
          <a:solidFill>
            <a:srgbClr val="24A69A"/>
          </a:solidFill>
        </p:spPr>
        <p:txBody>
          <a:bodyPr wrap="square" lIns="0" tIns="0" rIns="0" bIns="0" rtlCol="0"/>
          <a:lstStyle/>
          <a:p>
            <a:endParaRPr dirty="0"/>
          </a:p>
        </p:txBody>
      </p:sp>
      <p:sp>
        <p:nvSpPr>
          <p:cNvPr id="9" name="object 9"/>
          <p:cNvSpPr txBox="1">
            <a:spLocks noGrp="1"/>
          </p:cNvSpPr>
          <p:nvPr>
            <p:ph type="title"/>
          </p:nvPr>
        </p:nvSpPr>
        <p:spPr>
          <a:xfrm>
            <a:off x="3429000" y="914400"/>
            <a:ext cx="4419600" cy="613410"/>
          </a:xfrm>
          <a:prstGeom prst="rect">
            <a:avLst/>
          </a:prstGeom>
        </p:spPr>
        <p:style>
          <a:lnRef idx="2">
            <a:schemeClr val="accent1"/>
          </a:lnRef>
          <a:fillRef idx="0">
            <a:srgbClr val="FFFFFF"/>
          </a:fillRef>
          <a:effectRef idx="0">
            <a:srgbClr val="FFFFFF"/>
          </a:effectRef>
          <a:fontRef idx="minor">
            <a:schemeClr val="dk1"/>
          </a:fontRef>
        </p:style>
        <p:txBody>
          <a:bodyPr vert="horz" wrap="square" lIns="0" tIns="13335" rIns="0" bIns="0" rtlCol="0">
            <a:noAutofit/>
          </a:bodyPr>
          <a:lstStyle/>
          <a:p>
            <a:pPr marL="12700">
              <a:lnSpc>
                <a:spcPct val="100000"/>
              </a:lnSpc>
              <a:spcBef>
                <a:spcPts val="105"/>
              </a:spcBef>
            </a:pPr>
            <a:r>
              <a:rPr lang="en-US" sz="4000" dirty="0" smtClean="0">
                <a:ln/>
                <a:solidFill>
                  <a:schemeClr val="accent3">
                    <a:lumMod val="60000"/>
                    <a:lumOff val="40000"/>
                  </a:schemeClr>
                </a:solidFill>
                <a:effectLst>
                  <a:reflection blurRad="6350" stA="53000" endA="300" endPos="35500" dir="5400000" sy="-90000" algn="bl" rotWithShape="0"/>
                </a:effectLst>
                <a:latin typeface="Cambria" panose="02040503050406030204"/>
                <a:cs typeface="Cambria" panose="02040503050406030204"/>
              </a:rPr>
              <a:t>E-Authentication</a:t>
            </a:r>
            <a:endParaRPr lang="en-US" sz="4000" dirty="0">
              <a:ln/>
              <a:solidFill>
                <a:schemeClr val="accent3">
                  <a:lumMod val="60000"/>
                  <a:lumOff val="40000"/>
                </a:schemeClr>
              </a:solidFill>
              <a:effectLst>
                <a:reflection blurRad="6350" stA="53000" endA="300" endPos="35500" dir="5400000" sy="-90000" algn="bl" rotWithShape="0"/>
              </a:effectLst>
              <a:latin typeface="Cambria" panose="02040503050406030204"/>
              <a:cs typeface="Cambria" panose="02040503050406030204"/>
            </a:endParaRPr>
          </a:p>
        </p:txBody>
      </p:sp>
      <p:sp>
        <p:nvSpPr>
          <p:cNvPr id="10" name="object 10"/>
          <p:cNvSpPr txBox="1"/>
          <p:nvPr/>
        </p:nvSpPr>
        <p:spPr>
          <a:xfrm>
            <a:off x="2670429" y="2697607"/>
            <a:ext cx="5824855" cy="3683060"/>
          </a:xfrm>
          <a:prstGeom prst="rect">
            <a:avLst/>
          </a:prstGeom>
        </p:spPr>
        <p:txBody>
          <a:bodyPr vert="horz" wrap="square" lIns="0" tIns="33020" rIns="0" bIns="0" rtlCol="0">
            <a:spAutoFit/>
          </a:bodyPr>
          <a:lstStyle/>
          <a:p>
            <a:pPr marL="12700" marR="5080" indent="723900">
              <a:lnSpc>
                <a:spcPts val="2800"/>
              </a:lnSpc>
              <a:spcBef>
                <a:spcPts val="260"/>
              </a:spcBef>
            </a:pPr>
            <a:r>
              <a:rPr sz="2400" b="1" spc="-25" dirty="0">
                <a:solidFill>
                  <a:srgbClr val="FFF9EE"/>
                </a:solidFill>
                <a:latin typeface="Times New Roman" panose="02020603050405020304"/>
                <a:cs typeface="Times New Roman" panose="02020603050405020304"/>
              </a:rPr>
              <a:t>Computer </a:t>
            </a:r>
            <a:r>
              <a:rPr sz="2400" b="1" spc="5" dirty="0">
                <a:solidFill>
                  <a:srgbClr val="FFF9EE"/>
                </a:solidFill>
                <a:latin typeface="Times New Roman" panose="02020603050405020304"/>
                <a:cs typeface="Times New Roman" panose="02020603050405020304"/>
              </a:rPr>
              <a:t>Science </a:t>
            </a:r>
            <a:r>
              <a:rPr sz="2400" b="1" dirty="0">
                <a:solidFill>
                  <a:srgbClr val="FFF9EE"/>
                </a:solidFill>
                <a:latin typeface="Times New Roman" panose="02020603050405020304"/>
                <a:cs typeface="Times New Roman" panose="02020603050405020304"/>
              </a:rPr>
              <a:t>&amp; </a:t>
            </a:r>
            <a:r>
              <a:rPr sz="2400" b="1" spc="-5" dirty="0">
                <a:solidFill>
                  <a:srgbClr val="FFF9EE"/>
                </a:solidFill>
                <a:latin typeface="Times New Roman" panose="02020603050405020304"/>
                <a:cs typeface="Times New Roman" panose="02020603050405020304"/>
              </a:rPr>
              <a:t>Engineering </a:t>
            </a:r>
            <a:r>
              <a:rPr sz="2400" b="1" dirty="0">
                <a:solidFill>
                  <a:srgbClr val="FFF9EE"/>
                </a:solidFill>
                <a:latin typeface="Times New Roman" panose="02020603050405020304"/>
                <a:cs typeface="Times New Roman" panose="02020603050405020304"/>
              </a:rPr>
              <a:t> Artificial</a:t>
            </a:r>
            <a:r>
              <a:rPr sz="2400" b="1" spc="-125"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Intelligence</a:t>
            </a:r>
            <a:r>
              <a:rPr sz="2400" b="1" spc="-110" dirty="0">
                <a:solidFill>
                  <a:srgbClr val="FFF9EE"/>
                </a:solidFill>
                <a:latin typeface="Times New Roman" panose="02020603050405020304"/>
                <a:cs typeface="Times New Roman" panose="02020603050405020304"/>
              </a:rPr>
              <a:t> </a:t>
            </a:r>
            <a:r>
              <a:rPr sz="2400" b="1" spc="-15" dirty="0">
                <a:solidFill>
                  <a:srgbClr val="FFF9EE"/>
                </a:solidFill>
                <a:latin typeface="Times New Roman" panose="02020603050405020304"/>
                <a:cs typeface="Times New Roman" panose="02020603050405020304"/>
              </a:rPr>
              <a:t>and</a:t>
            </a:r>
            <a:r>
              <a:rPr sz="2400" b="1" spc="-60"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Machine</a:t>
            </a:r>
            <a:r>
              <a:rPr sz="2400" b="1" spc="10"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Learning</a:t>
            </a:r>
            <a:endParaRPr sz="2400" dirty="0">
              <a:latin typeface="Times New Roman" panose="02020603050405020304"/>
              <a:cs typeface="Times New Roman" panose="02020603050405020304"/>
            </a:endParaRPr>
          </a:p>
          <a:p>
            <a:pPr algn="ctr">
              <a:lnSpc>
                <a:spcPts val="2725"/>
              </a:lnSpc>
            </a:pPr>
            <a:r>
              <a:rPr sz="2400" spc="-20" dirty="0">
                <a:solidFill>
                  <a:srgbClr val="FFF9EE"/>
                </a:solidFill>
                <a:latin typeface="Times New Roman" panose="02020603050405020304"/>
                <a:cs typeface="Times New Roman" panose="02020603050405020304"/>
              </a:rPr>
              <a:t>By</a:t>
            </a:r>
            <a:endParaRPr sz="2400" dirty="0">
              <a:latin typeface="Times New Roman" panose="02020603050405020304"/>
              <a:cs typeface="Times New Roman" panose="02020603050405020304"/>
            </a:endParaRPr>
          </a:p>
          <a:p>
            <a:pPr algn="ctr">
              <a:lnSpc>
                <a:spcPct val="100000"/>
              </a:lnSpc>
            </a:pPr>
            <a:r>
              <a:rPr lang="en-US" sz="2400" dirty="0" err="1" smtClean="0">
                <a:solidFill>
                  <a:srgbClr val="FFF9EE"/>
                </a:solidFill>
                <a:latin typeface="Times New Roman" panose="02020603050405020304"/>
                <a:cs typeface="Times New Roman" panose="02020603050405020304"/>
              </a:rPr>
              <a:t>Bhushan</a:t>
            </a:r>
            <a:r>
              <a:rPr lang="en-US" sz="2400" dirty="0" smtClean="0">
                <a:solidFill>
                  <a:srgbClr val="FFF9EE"/>
                </a:solidFill>
                <a:latin typeface="Times New Roman" panose="02020603050405020304"/>
                <a:cs typeface="Times New Roman" panose="02020603050405020304"/>
              </a:rPr>
              <a:t> </a:t>
            </a:r>
            <a:r>
              <a:rPr lang="en-US" sz="2400" dirty="0" err="1" smtClean="0">
                <a:solidFill>
                  <a:srgbClr val="FFF9EE"/>
                </a:solidFill>
                <a:latin typeface="Times New Roman" panose="02020603050405020304"/>
                <a:cs typeface="Times New Roman" panose="02020603050405020304"/>
              </a:rPr>
              <a:t>Kokate</a:t>
            </a:r>
            <a:r>
              <a:rPr lang="en-US" sz="2400" dirty="0" smtClean="0">
                <a:solidFill>
                  <a:srgbClr val="FFF9EE"/>
                </a:solidFill>
                <a:latin typeface="Times New Roman" panose="02020603050405020304"/>
                <a:cs typeface="Times New Roman" panose="02020603050405020304"/>
              </a:rPr>
              <a:t> </a:t>
            </a:r>
            <a:r>
              <a:rPr sz="2400" dirty="0" smtClean="0">
                <a:solidFill>
                  <a:srgbClr val="FFF9EE"/>
                </a:solidFill>
                <a:latin typeface="Times New Roman" panose="02020603050405020304"/>
                <a:cs typeface="Times New Roman" panose="02020603050405020304"/>
              </a:rPr>
              <a:t>(</a:t>
            </a:r>
            <a:r>
              <a:rPr lang="en-US" sz="2400" spc="-15" dirty="0" smtClean="0">
                <a:solidFill>
                  <a:srgbClr val="FFF9EE"/>
                </a:solidFill>
                <a:latin typeface="Times New Roman" panose="02020603050405020304"/>
                <a:cs typeface="Times New Roman" panose="02020603050405020304"/>
              </a:rPr>
              <a:t>22106070</a:t>
            </a:r>
            <a:r>
              <a:rPr sz="2400" dirty="0" smtClean="0">
                <a:solidFill>
                  <a:srgbClr val="FFF9EE"/>
                </a:solidFill>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p>
            <a:pPr marL="635" algn="ctr">
              <a:lnSpc>
                <a:spcPct val="100000"/>
              </a:lnSpc>
            </a:pPr>
            <a:r>
              <a:rPr lang="en-US" sz="2400" spc="-25" dirty="0" err="1" smtClean="0">
                <a:solidFill>
                  <a:srgbClr val="FFF9EE"/>
                </a:solidFill>
                <a:latin typeface="Times New Roman" panose="02020603050405020304"/>
                <a:cs typeface="Times New Roman" panose="02020603050405020304"/>
              </a:rPr>
              <a:t>Durvesh</a:t>
            </a:r>
            <a:r>
              <a:rPr lang="en-US" sz="2400" spc="-25" dirty="0" smtClean="0">
                <a:solidFill>
                  <a:srgbClr val="FFF9EE"/>
                </a:solidFill>
                <a:latin typeface="Times New Roman" panose="02020603050405020304"/>
                <a:cs typeface="Times New Roman" panose="02020603050405020304"/>
              </a:rPr>
              <a:t> </a:t>
            </a:r>
            <a:r>
              <a:rPr lang="en-US" sz="2400" spc="-25" dirty="0" err="1" smtClean="0">
                <a:solidFill>
                  <a:srgbClr val="FFF9EE"/>
                </a:solidFill>
                <a:latin typeface="Times New Roman" panose="02020603050405020304"/>
                <a:cs typeface="Times New Roman" panose="02020603050405020304"/>
              </a:rPr>
              <a:t>Kanade</a:t>
            </a:r>
            <a:r>
              <a:rPr lang="en-US" sz="2400" spc="-25" dirty="0" smtClean="0">
                <a:solidFill>
                  <a:srgbClr val="FFF9EE"/>
                </a:solidFill>
                <a:latin typeface="Times New Roman" panose="02020603050405020304"/>
                <a:cs typeface="Times New Roman" panose="02020603050405020304"/>
              </a:rPr>
              <a:t> </a:t>
            </a:r>
            <a:r>
              <a:rPr sz="2400" spc="-25" dirty="0" smtClean="0">
                <a:solidFill>
                  <a:srgbClr val="FFF9EE"/>
                </a:solidFill>
                <a:latin typeface="Times New Roman" panose="02020603050405020304"/>
                <a:cs typeface="Times New Roman" panose="02020603050405020304"/>
              </a:rPr>
              <a:t>(</a:t>
            </a:r>
            <a:r>
              <a:rPr lang="en-US" sz="2400" spc="-25" dirty="0" smtClean="0">
                <a:solidFill>
                  <a:srgbClr val="FFF9EE"/>
                </a:solidFill>
                <a:latin typeface="Times New Roman" panose="02020603050405020304"/>
                <a:cs typeface="Times New Roman" panose="02020603050405020304"/>
              </a:rPr>
              <a:t>22106013</a:t>
            </a:r>
            <a:r>
              <a:rPr sz="2400" spc="-25" dirty="0" smtClean="0">
                <a:solidFill>
                  <a:srgbClr val="FFF9EE"/>
                </a:solidFill>
                <a:latin typeface="Times New Roman" panose="02020603050405020304"/>
                <a:cs typeface="Times New Roman" panose="02020603050405020304"/>
              </a:rPr>
              <a:t>)</a:t>
            </a:r>
            <a:endParaRPr sz="2400" spc="-25" dirty="0">
              <a:solidFill>
                <a:srgbClr val="FFF9EE"/>
              </a:solidFill>
              <a:latin typeface="Times New Roman" panose="02020603050405020304"/>
              <a:cs typeface="Times New Roman" panose="02020603050405020304"/>
            </a:endParaRPr>
          </a:p>
          <a:p>
            <a:pPr marL="635" algn="ctr">
              <a:lnSpc>
                <a:spcPct val="100000"/>
              </a:lnSpc>
            </a:pPr>
            <a:r>
              <a:rPr lang="en-US" sz="2400" spc="-25" dirty="0" err="1" smtClean="0">
                <a:solidFill>
                  <a:srgbClr val="FFF9EE"/>
                </a:solidFill>
                <a:latin typeface="Times New Roman" panose="02020603050405020304"/>
                <a:cs typeface="Times New Roman" panose="02020603050405020304"/>
              </a:rPr>
              <a:t>Eshwari</a:t>
            </a:r>
            <a:r>
              <a:rPr lang="en-US" sz="2400" spc="-25" dirty="0" smtClean="0">
                <a:solidFill>
                  <a:srgbClr val="FFF9EE"/>
                </a:solidFill>
                <a:latin typeface="Times New Roman" panose="02020603050405020304"/>
                <a:cs typeface="Times New Roman" panose="02020603050405020304"/>
              </a:rPr>
              <a:t> </a:t>
            </a:r>
            <a:r>
              <a:rPr lang="en-US" sz="2400" spc="-25" dirty="0" err="1" smtClean="0">
                <a:solidFill>
                  <a:srgbClr val="FFF9EE"/>
                </a:solidFill>
                <a:latin typeface="Times New Roman" panose="02020603050405020304"/>
                <a:cs typeface="Times New Roman" panose="02020603050405020304"/>
              </a:rPr>
              <a:t>Parab</a:t>
            </a:r>
            <a:r>
              <a:rPr lang="en-US" sz="2400" spc="-25" dirty="0" smtClean="0">
                <a:solidFill>
                  <a:srgbClr val="FFF9EE"/>
                </a:solidFill>
                <a:latin typeface="Times New Roman" panose="02020603050405020304"/>
                <a:cs typeface="Times New Roman" panose="02020603050405020304"/>
              </a:rPr>
              <a:t> </a:t>
            </a:r>
            <a:r>
              <a:rPr sz="2400" spc="-25" dirty="0" smtClean="0">
                <a:solidFill>
                  <a:srgbClr val="FFF9EE"/>
                </a:solidFill>
                <a:latin typeface="Times New Roman" panose="02020603050405020304"/>
                <a:cs typeface="Times New Roman" panose="02020603050405020304"/>
              </a:rPr>
              <a:t>(</a:t>
            </a:r>
            <a:r>
              <a:rPr lang="en-US" sz="2400" spc="-25" dirty="0" smtClean="0">
                <a:solidFill>
                  <a:srgbClr val="FFF9EE"/>
                </a:solidFill>
                <a:latin typeface="Times New Roman" panose="02020603050405020304"/>
                <a:cs typeface="Times New Roman" panose="02020603050405020304"/>
              </a:rPr>
              <a:t>22106066</a:t>
            </a:r>
            <a:r>
              <a:rPr sz="2400" spc="-25" dirty="0" smtClean="0">
                <a:solidFill>
                  <a:srgbClr val="FFF9EE"/>
                </a:solidFill>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p>
            <a:pPr marL="4445" algn="ctr">
              <a:lnSpc>
                <a:spcPct val="100000"/>
              </a:lnSpc>
            </a:pPr>
            <a:r>
              <a:rPr lang="en-US" sz="2400" spc="-10" dirty="0" err="1" smtClean="0">
                <a:solidFill>
                  <a:srgbClr val="FFF9EE"/>
                </a:solidFill>
                <a:latin typeface="Times New Roman" panose="02020603050405020304"/>
                <a:cs typeface="Times New Roman" panose="02020603050405020304"/>
              </a:rPr>
              <a:t>Vaishnavi</a:t>
            </a:r>
            <a:r>
              <a:rPr lang="en-US" sz="2400" spc="-10" dirty="0" smtClean="0">
                <a:solidFill>
                  <a:srgbClr val="FFF9EE"/>
                </a:solidFill>
                <a:latin typeface="Times New Roman" panose="02020603050405020304"/>
                <a:cs typeface="Times New Roman" panose="02020603050405020304"/>
              </a:rPr>
              <a:t> </a:t>
            </a:r>
            <a:r>
              <a:rPr lang="en-US" sz="2400" spc="-10" dirty="0" err="1" smtClean="0">
                <a:solidFill>
                  <a:srgbClr val="FFF9EE"/>
                </a:solidFill>
                <a:latin typeface="Times New Roman" panose="02020603050405020304"/>
                <a:cs typeface="Times New Roman" panose="02020603050405020304"/>
              </a:rPr>
              <a:t>Dumbre</a:t>
            </a:r>
            <a:r>
              <a:rPr lang="en-US" sz="2400" spc="-10" dirty="0" smtClean="0">
                <a:solidFill>
                  <a:srgbClr val="FFF9EE"/>
                </a:solidFill>
                <a:latin typeface="Times New Roman" panose="02020603050405020304"/>
                <a:cs typeface="Times New Roman" panose="02020603050405020304"/>
              </a:rPr>
              <a:t> </a:t>
            </a:r>
            <a:r>
              <a:rPr sz="2400" spc="-10" dirty="0" smtClean="0">
                <a:solidFill>
                  <a:srgbClr val="FFF9EE"/>
                </a:solidFill>
                <a:latin typeface="Times New Roman" panose="02020603050405020304"/>
                <a:cs typeface="Times New Roman" panose="02020603050405020304"/>
              </a:rPr>
              <a:t>(</a:t>
            </a:r>
            <a:r>
              <a:rPr lang="en-US" sz="2400" spc="-10" dirty="0" smtClean="0">
                <a:solidFill>
                  <a:srgbClr val="FFF9EE"/>
                </a:solidFill>
                <a:latin typeface="Times New Roman" panose="02020603050405020304"/>
                <a:cs typeface="Times New Roman" panose="02020603050405020304"/>
              </a:rPr>
              <a:t>22106115</a:t>
            </a:r>
            <a:r>
              <a:rPr sz="2400" spc="-10" dirty="0" smtClean="0">
                <a:solidFill>
                  <a:srgbClr val="FFF9EE"/>
                </a:solidFill>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p>
            <a:pPr>
              <a:lnSpc>
                <a:spcPct val="100000"/>
              </a:lnSpc>
              <a:spcBef>
                <a:spcPts val="45"/>
              </a:spcBef>
            </a:pPr>
            <a:endParaRPr sz="2400" spc="-25" dirty="0">
              <a:solidFill>
                <a:srgbClr val="FFF9EE"/>
              </a:solidFill>
              <a:latin typeface="Times New Roman" panose="02020603050405020304"/>
              <a:cs typeface="Times New Roman" panose="02020603050405020304"/>
            </a:endParaRPr>
          </a:p>
          <a:p>
            <a:pPr>
              <a:lnSpc>
                <a:spcPct val="100000"/>
              </a:lnSpc>
              <a:spcBef>
                <a:spcPts val="45"/>
              </a:spcBef>
            </a:pPr>
            <a:r>
              <a:rPr lang="en-US" sz="2400" spc="-25" dirty="0">
                <a:solidFill>
                  <a:srgbClr val="FFF9EE"/>
                </a:solidFill>
                <a:latin typeface="Times New Roman" panose="02020603050405020304"/>
                <a:cs typeface="Times New Roman" panose="02020603050405020304"/>
              </a:rPr>
              <a:t>                      </a:t>
            </a:r>
            <a:r>
              <a:rPr lang="en-US" sz="2400" spc="-25" dirty="0">
                <a:solidFill>
                  <a:srgbClr val="FFF9EE"/>
                </a:solidFill>
                <a:latin typeface="Times New Roman" panose="02020603050405020304"/>
                <a:cs typeface="Times New Roman" panose="02020603050405020304"/>
                <a:sym typeface="+mn-ea"/>
              </a:rPr>
              <a:t> Under</a:t>
            </a:r>
            <a:r>
              <a:rPr lang="en-US" sz="2400" spc="-25" dirty="0">
                <a:solidFill>
                  <a:srgbClr val="FFF9EE"/>
                </a:solidFill>
                <a:latin typeface="Times New Roman" panose="02020603050405020304"/>
                <a:cs typeface="Times New Roman" panose="02020603050405020304"/>
              </a:rPr>
              <a:t> </a:t>
            </a:r>
            <a:r>
              <a:rPr sz="2400" spc="5" dirty="0">
                <a:solidFill>
                  <a:srgbClr val="FFF9EE"/>
                </a:solidFill>
                <a:latin typeface="Times New Roman" panose="02020603050405020304"/>
                <a:cs typeface="Times New Roman" panose="02020603050405020304"/>
              </a:rPr>
              <a:t>the</a:t>
            </a:r>
            <a:r>
              <a:rPr sz="2400" spc="-100" dirty="0">
                <a:solidFill>
                  <a:srgbClr val="FFF9EE"/>
                </a:solidFill>
                <a:latin typeface="Times New Roman" panose="02020603050405020304"/>
                <a:cs typeface="Times New Roman" panose="02020603050405020304"/>
              </a:rPr>
              <a:t> </a:t>
            </a:r>
            <a:r>
              <a:rPr sz="2400" spc="-15" dirty="0">
                <a:solidFill>
                  <a:srgbClr val="FFF9EE"/>
                </a:solidFill>
                <a:latin typeface="Times New Roman" panose="02020603050405020304"/>
                <a:cs typeface="Times New Roman" panose="02020603050405020304"/>
              </a:rPr>
              <a:t>Guidance</a:t>
            </a:r>
            <a:r>
              <a:rPr sz="2400" dirty="0">
                <a:solidFill>
                  <a:srgbClr val="FFF9EE"/>
                </a:solidFill>
                <a:latin typeface="Times New Roman" panose="02020603050405020304"/>
                <a:cs typeface="Times New Roman" panose="02020603050405020304"/>
              </a:rPr>
              <a:t> </a:t>
            </a:r>
            <a:r>
              <a:rPr sz="2400" dirty="0" smtClean="0">
                <a:solidFill>
                  <a:srgbClr val="FFF9EE"/>
                </a:solidFill>
                <a:latin typeface="Times New Roman" panose="02020603050405020304"/>
                <a:cs typeface="Times New Roman" panose="02020603050405020304"/>
              </a:rPr>
              <a:t>of</a:t>
            </a:r>
            <a:endParaRPr sz="2400" dirty="0">
              <a:solidFill>
                <a:srgbClr val="FFF9EE"/>
              </a:solidFill>
              <a:latin typeface="Times New Roman" panose="02020603050405020304"/>
              <a:cs typeface="Times New Roman" panose="02020603050405020304"/>
            </a:endParaRPr>
          </a:p>
          <a:p>
            <a:pPr>
              <a:lnSpc>
                <a:spcPct val="100000"/>
              </a:lnSpc>
              <a:spcBef>
                <a:spcPts val="45"/>
              </a:spcBef>
            </a:pPr>
            <a:r>
              <a:rPr sz="2400" dirty="0">
                <a:solidFill>
                  <a:srgbClr val="FFF9EE"/>
                </a:solidFill>
                <a:latin typeface="Times New Roman" panose="02020603050405020304"/>
                <a:cs typeface="Times New Roman" panose="02020603050405020304"/>
              </a:rPr>
              <a:t> </a:t>
            </a:r>
            <a:r>
              <a:rPr lang="en-US" sz="2400" dirty="0">
                <a:solidFill>
                  <a:srgbClr val="FFF9EE"/>
                </a:solidFill>
                <a:latin typeface="Times New Roman" panose="02020603050405020304"/>
                <a:cs typeface="Times New Roman" panose="02020603050405020304"/>
              </a:rPr>
              <a:t>                        </a:t>
            </a:r>
            <a:r>
              <a:rPr lang="en-US" sz="2400" dirty="0" smtClean="0">
                <a:solidFill>
                  <a:srgbClr val="FFF9EE"/>
                </a:solidFill>
                <a:latin typeface="Times New Roman" panose="02020603050405020304"/>
                <a:cs typeface="Times New Roman" panose="02020603050405020304"/>
              </a:rPr>
              <a:t>   </a:t>
            </a:r>
            <a:r>
              <a:rPr sz="2400" spc="-585" dirty="0" smtClean="0">
                <a:solidFill>
                  <a:srgbClr val="FFF9EE"/>
                </a:solidFill>
                <a:latin typeface="Times New Roman" panose="02020603050405020304"/>
                <a:cs typeface="Times New Roman" panose="02020603050405020304"/>
              </a:rPr>
              <a:t> </a:t>
            </a:r>
            <a:r>
              <a:rPr lang="en-US" sz="2400" spc="-585" dirty="0" smtClean="0">
                <a:solidFill>
                  <a:srgbClr val="FFF9EE"/>
                </a:solidFill>
                <a:latin typeface="Times New Roman" panose="02020603050405020304"/>
                <a:cs typeface="Times New Roman" panose="02020603050405020304"/>
              </a:rPr>
              <a:t>                 </a:t>
            </a:r>
            <a:r>
              <a:rPr sz="2400" spc="-45" dirty="0" smtClean="0">
                <a:solidFill>
                  <a:srgbClr val="FFF9EE"/>
                </a:solidFill>
                <a:latin typeface="Times New Roman" panose="02020603050405020304"/>
                <a:cs typeface="Times New Roman" panose="02020603050405020304"/>
              </a:rPr>
              <a:t>Prof</a:t>
            </a:r>
            <a:r>
              <a:rPr sz="2400" spc="-45" dirty="0">
                <a:solidFill>
                  <a:srgbClr val="FFF9EE"/>
                </a:solidFill>
                <a:latin typeface="Times New Roman" panose="02020603050405020304"/>
                <a:cs typeface="Times New Roman" panose="02020603050405020304"/>
              </a:rPr>
              <a:t>.</a:t>
            </a:r>
            <a:r>
              <a:rPr sz="2400" spc="-95" dirty="0">
                <a:solidFill>
                  <a:srgbClr val="FFF9EE"/>
                </a:solidFill>
                <a:latin typeface="Times New Roman" panose="02020603050405020304"/>
                <a:cs typeface="Times New Roman" panose="02020603050405020304"/>
              </a:rPr>
              <a:t> </a:t>
            </a:r>
            <a:r>
              <a:rPr lang="en-US" sz="2400" spc="-45" dirty="0">
                <a:solidFill>
                  <a:srgbClr val="FFF9EE"/>
                </a:solidFill>
                <a:latin typeface="Times New Roman" panose="02020603050405020304"/>
                <a:cs typeface="Times New Roman" panose="02020603050405020304"/>
              </a:rPr>
              <a:t>Viki Patil</a:t>
            </a:r>
            <a:endParaRPr lang="en-US" sz="24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0385" y="585292"/>
            <a:ext cx="1517015" cy="757555"/>
          </a:xfrm>
          <a:prstGeom prst="rect">
            <a:avLst/>
          </a:prstGeom>
        </p:spPr>
        <p:txBody>
          <a:bodyPr vert="horz" wrap="square" lIns="0" tIns="12700" rIns="0" bIns="0" rtlCol="0">
            <a:spAutoFit/>
          </a:bodyPr>
          <a:lstStyle/>
          <a:p>
            <a:pPr marL="12700">
              <a:lnSpc>
                <a:spcPct val="100000"/>
              </a:lnSpc>
              <a:spcBef>
                <a:spcPts val="100"/>
              </a:spcBef>
            </a:pPr>
            <a:r>
              <a:rPr dirty="0">
                <a:solidFill>
                  <a:srgbClr val="FFFF00"/>
                </a:solidFill>
              </a:rPr>
              <a:t>Index</a:t>
            </a:r>
          </a:p>
        </p:txBody>
      </p:sp>
      <p:sp>
        <p:nvSpPr>
          <p:cNvPr id="3" name="object 3"/>
          <p:cNvSpPr txBox="1"/>
          <p:nvPr/>
        </p:nvSpPr>
        <p:spPr>
          <a:xfrm>
            <a:off x="2661666" y="1269323"/>
            <a:ext cx="4112895" cy="4712335"/>
          </a:xfrm>
          <a:prstGeom prst="rect">
            <a:avLst/>
          </a:prstGeom>
        </p:spPr>
        <p:txBody>
          <a:bodyPr vert="horz" wrap="square" lIns="0" tIns="199390" rIns="0" bIns="0" rtlCol="0">
            <a:spAutoFit/>
          </a:bodyPr>
          <a:lstStyle/>
          <a:p>
            <a:pPr marL="355600" indent="-342900">
              <a:lnSpc>
                <a:spcPct val="100000"/>
              </a:lnSpc>
              <a:spcBef>
                <a:spcPts val="1570"/>
              </a:spcBef>
              <a:buFont typeface="Arial MT"/>
              <a:buChar char="•"/>
              <a:tabLst>
                <a:tab pos="354965" algn="l"/>
                <a:tab pos="355600" algn="l"/>
              </a:tabLst>
            </a:pPr>
            <a:r>
              <a:rPr sz="2200" dirty="0">
                <a:solidFill>
                  <a:srgbClr val="FFFFFF"/>
                </a:solidFill>
                <a:latin typeface="Times New Roman" panose="02020603050405020304"/>
                <a:cs typeface="Times New Roman" panose="02020603050405020304"/>
              </a:rPr>
              <a:t>Introduction</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Objectives</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Features</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Literature</a:t>
            </a:r>
            <a:r>
              <a:rPr sz="2200" spc="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survey</a:t>
            </a:r>
            <a:endParaRPr sz="2200">
              <a:latin typeface="Times New Roman" panose="02020603050405020304"/>
              <a:cs typeface="Times New Roman" panose="02020603050405020304"/>
            </a:endParaRPr>
          </a:p>
          <a:p>
            <a:pPr marL="355600" indent="-342900">
              <a:lnSpc>
                <a:spcPct val="100000"/>
              </a:lnSpc>
              <a:spcBef>
                <a:spcPts val="1450"/>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Block</a:t>
            </a:r>
            <a:r>
              <a:rPr sz="2200" spc="-3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Diagram</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15" dirty="0">
                <a:solidFill>
                  <a:srgbClr val="FFFFFF"/>
                </a:solidFill>
                <a:latin typeface="Times New Roman" panose="02020603050405020304"/>
                <a:cs typeface="Times New Roman" panose="02020603050405020304"/>
              </a:rPr>
              <a:t>Tools/Softwares,</a:t>
            </a:r>
            <a:r>
              <a:rPr sz="2200" spc="20"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Languages</a:t>
            </a:r>
            <a:r>
              <a:rPr sz="2200" spc="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used</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Implementation</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Conclusion</a:t>
            </a:r>
            <a:endParaRPr sz="2200">
              <a:latin typeface="Times New Roman" panose="02020603050405020304"/>
              <a:cs typeface="Times New Roman" panose="02020603050405020304"/>
            </a:endParaRPr>
          </a:p>
          <a:p>
            <a:pPr marL="355600" indent="-342900">
              <a:lnSpc>
                <a:spcPct val="100000"/>
              </a:lnSpc>
              <a:spcBef>
                <a:spcPts val="1460"/>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References</a:t>
            </a:r>
            <a:endParaRPr sz="2200">
              <a:latin typeface="Times New Roman" panose="02020603050405020304"/>
              <a:cs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810" y="503046"/>
            <a:ext cx="3747135"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FFFF00"/>
                </a:solidFill>
              </a:rPr>
              <a:t>Int</a:t>
            </a:r>
            <a:r>
              <a:rPr sz="5400" spc="-105" dirty="0">
                <a:solidFill>
                  <a:srgbClr val="FFFF00"/>
                </a:solidFill>
              </a:rPr>
              <a:t>r</a:t>
            </a:r>
            <a:r>
              <a:rPr sz="5400" spc="-5" dirty="0">
                <a:solidFill>
                  <a:srgbClr val="FFFF00"/>
                </a:solidFill>
              </a:rPr>
              <a:t>oduction</a:t>
            </a:r>
            <a:endParaRPr sz="5400"/>
          </a:p>
        </p:txBody>
      </p:sp>
      <p:sp>
        <p:nvSpPr>
          <p:cNvPr id="3" name="object 3"/>
          <p:cNvSpPr txBox="1"/>
          <p:nvPr/>
        </p:nvSpPr>
        <p:spPr>
          <a:xfrm>
            <a:off x="1447800" y="1828800"/>
            <a:ext cx="6734175" cy="4397999"/>
          </a:xfrm>
          <a:prstGeom prst="rect">
            <a:avLst/>
          </a:prstGeom>
        </p:spPr>
        <p:txBody>
          <a:bodyPr vert="horz" wrap="square" lIns="0" tIns="12065" rIns="0" bIns="0" rtlCol="0">
            <a:spAutoFit/>
          </a:bodyPr>
          <a:lstStyle/>
          <a:p>
            <a:pPr marL="469900" indent="-457200">
              <a:lnSpc>
                <a:spcPct val="100000"/>
              </a:lnSpc>
              <a:spcBef>
                <a:spcPts val="95"/>
              </a:spcBef>
              <a:buFont typeface="Arial" panose="020B0604020202020204" pitchFamily="34" charset="0"/>
              <a:buChar char="•"/>
              <a:tabLst>
                <a:tab pos="354965" algn="l"/>
                <a:tab pos="355600" algn="l"/>
              </a:tabLst>
            </a:pPr>
            <a:r>
              <a:rPr lang="en-US" sz="2800" dirty="0">
                <a:solidFill>
                  <a:schemeClr val="bg1"/>
                </a:solidFill>
              </a:rPr>
              <a:t> </a:t>
            </a:r>
            <a:r>
              <a:rPr lang="en-US" sz="2800" dirty="0" smtClean="0">
                <a:solidFill>
                  <a:schemeClr val="bg1"/>
                </a:solidFill>
              </a:rPr>
              <a:t>The </a:t>
            </a:r>
            <a:r>
              <a:rPr lang="en-US" sz="2800" dirty="0">
                <a:solidFill>
                  <a:schemeClr val="bg1"/>
                </a:solidFill>
              </a:rPr>
              <a:t>process of electronic verification of the identity of a user. </a:t>
            </a:r>
            <a:endParaRPr lang="en-US" sz="2800" dirty="0" smtClean="0">
              <a:solidFill>
                <a:schemeClr val="bg1"/>
              </a:solidFill>
            </a:endParaRPr>
          </a:p>
          <a:p>
            <a:pPr marL="469900" indent="-457200">
              <a:lnSpc>
                <a:spcPct val="100000"/>
              </a:lnSpc>
              <a:spcBef>
                <a:spcPts val="95"/>
              </a:spcBef>
              <a:buFont typeface="Arial" panose="020B0604020202020204" pitchFamily="34" charset="0"/>
              <a:buChar char="•"/>
              <a:tabLst>
                <a:tab pos="354965" algn="l"/>
                <a:tab pos="355600" algn="l"/>
              </a:tabLst>
            </a:pPr>
            <a:endParaRPr lang="en-US" sz="2800" dirty="0" smtClean="0">
              <a:solidFill>
                <a:schemeClr val="bg1"/>
              </a:solidFill>
            </a:endParaRPr>
          </a:p>
          <a:p>
            <a:pPr marL="469900" indent="-457200">
              <a:lnSpc>
                <a:spcPct val="100000"/>
              </a:lnSpc>
              <a:spcBef>
                <a:spcPts val="95"/>
              </a:spcBef>
              <a:buFont typeface="Arial" panose="020B0604020202020204" pitchFamily="34" charset="0"/>
              <a:buChar char="•"/>
              <a:tabLst>
                <a:tab pos="354965" algn="l"/>
                <a:tab pos="355600" algn="l"/>
              </a:tabLst>
            </a:pPr>
            <a:r>
              <a:rPr lang="en-US" sz="2800" dirty="0">
                <a:solidFill>
                  <a:schemeClr val="bg1"/>
                </a:solidFill>
              </a:rPr>
              <a:t>I</a:t>
            </a:r>
            <a:r>
              <a:rPr lang="en-US" sz="2800" dirty="0" smtClean="0">
                <a:solidFill>
                  <a:schemeClr val="bg1"/>
                </a:solidFill>
              </a:rPr>
              <a:t>ncludes </a:t>
            </a:r>
            <a:r>
              <a:rPr lang="en-US" sz="2800" dirty="0">
                <a:solidFill>
                  <a:schemeClr val="bg1"/>
                </a:solidFill>
              </a:rPr>
              <a:t>multi-factor authentication for added </a:t>
            </a:r>
            <a:r>
              <a:rPr lang="en-US" sz="2800" dirty="0" smtClean="0">
                <a:solidFill>
                  <a:schemeClr val="bg1"/>
                </a:solidFill>
              </a:rPr>
              <a:t>protection.</a:t>
            </a:r>
          </a:p>
          <a:p>
            <a:pPr marL="469900" indent="-457200">
              <a:lnSpc>
                <a:spcPct val="100000"/>
              </a:lnSpc>
              <a:spcBef>
                <a:spcPts val="95"/>
              </a:spcBef>
              <a:buFont typeface="Arial" panose="020B0604020202020204" pitchFamily="34" charset="0"/>
              <a:buChar char="•"/>
              <a:tabLst>
                <a:tab pos="354965" algn="l"/>
                <a:tab pos="355600" algn="l"/>
              </a:tabLst>
            </a:pPr>
            <a:endParaRPr lang="en-US" sz="2800" dirty="0" smtClean="0">
              <a:solidFill>
                <a:schemeClr val="bg1"/>
              </a:solidFill>
            </a:endParaRPr>
          </a:p>
          <a:p>
            <a:pPr marL="469900" indent="-457200">
              <a:lnSpc>
                <a:spcPct val="100000"/>
              </a:lnSpc>
              <a:spcBef>
                <a:spcPts val="95"/>
              </a:spcBef>
              <a:buFont typeface="Arial" panose="020B0604020202020204" pitchFamily="34" charset="0"/>
              <a:buChar char="•"/>
              <a:tabLst>
                <a:tab pos="354965" algn="l"/>
                <a:tab pos="355600" algn="l"/>
              </a:tabLst>
            </a:pPr>
            <a:r>
              <a:rPr lang="en-US" sz="2800" dirty="0">
                <a:solidFill>
                  <a:schemeClr val="bg1"/>
                </a:solidFill>
              </a:rPr>
              <a:t>P</a:t>
            </a:r>
            <a:r>
              <a:rPr lang="en-US" sz="2800" dirty="0" smtClean="0">
                <a:solidFill>
                  <a:schemeClr val="bg1"/>
                </a:solidFill>
              </a:rPr>
              <a:t>lays </a:t>
            </a:r>
            <a:r>
              <a:rPr lang="en-US" sz="2800" dirty="0">
                <a:solidFill>
                  <a:schemeClr val="bg1"/>
                </a:solidFill>
              </a:rPr>
              <a:t>a critical role in the modern digital </a:t>
            </a:r>
            <a:r>
              <a:rPr lang="en-US" sz="2800" dirty="0" smtClean="0">
                <a:solidFill>
                  <a:schemeClr val="bg1"/>
                </a:solidFill>
              </a:rPr>
              <a:t>landscape.</a:t>
            </a:r>
          </a:p>
          <a:p>
            <a:pPr marL="12700">
              <a:lnSpc>
                <a:spcPct val="100000"/>
              </a:lnSpc>
              <a:spcBef>
                <a:spcPts val="95"/>
              </a:spcBef>
              <a:tabLst>
                <a:tab pos="354965" algn="l"/>
                <a:tab pos="355600" algn="l"/>
              </a:tabLst>
            </a:pPr>
            <a:endParaRPr lang="en-US" sz="2800" dirty="0" smtClean="0">
              <a:solidFill>
                <a:schemeClr val="bg1"/>
              </a:solidFill>
            </a:endParaRPr>
          </a:p>
          <a:p>
            <a:pPr marL="469900" indent="-457200">
              <a:lnSpc>
                <a:spcPct val="100000"/>
              </a:lnSpc>
              <a:spcBef>
                <a:spcPts val="95"/>
              </a:spcBef>
              <a:buFont typeface="Arial" panose="020B0604020202020204" pitchFamily="34" charset="0"/>
              <a:buChar char="•"/>
              <a:tabLst>
                <a:tab pos="354965" algn="l"/>
                <a:tab pos="355600" algn="l"/>
              </a:tabLst>
            </a:pPr>
            <a:r>
              <a:rPr lang="en-US" sz="2800" dirty="0" smtClean="0">
                <a:solidFill>
                  <a:schemeClr val="bg1"/>
                </a:solidFill>
                <a:latin typeface="Times New Roman" panose="02020603050405020304"/>
                <a:cs typeface="Times New Roman" panose="02020603050405020304"/>
              </a:rPr>
              <a:t>Important aspect for cyber security.</a:t>
            </a:r>
            <a:endParaRPr lang="en-US" sz="2800" dirty="0">
              <a:solidFill>
                <a:schemeClr val="bg1"/>
              </a:solidFill>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73346" y="457022"/>
            <a:ext cx="2845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Objective</a:t>
            </a:r>
            <a:endParaRPr sz="5400" dirty="0"/>
          </a:p>
        </p:txBody>
      </p:sp>
      <p:sp>
        <p:nvSpPr>
          <p:cNvPr id="2" name="object 2"/>
          <p:cNvSpPr txBox="1">
            <a:spLocks noGrp="1"/>
          </p:cNvSpPr>
          <p:nvPr>
            <p:ph type="body" idx="1"/>
          </p:nvPr>
        </p:nvSpPr>
        <p:spPr>
          <a:xfrm>
            <a:off x="1007287" y="1630902"/>
            <a:ext cx="10177424" cy="5429050"/>
          </a:xfrm>
          <a:prstGeom prst="rect">
            <a:avLst/>
          </a:prstGeom>
        </p:spPr>
        <p:txBody>
          <a:bodyPr vert="horz" wrap="square" lIns="0" tIns="88265" rIns="0" bIns="0" rtlCol="0">
            <a:spAutoFit/>
          </a:bodyPr>
          <a:lstStyle/>
          <a:p>
            <a:pPr marL="672465" indent="-457200">
              <a:lnSpc>
                <a:spcPct val="100000"/>
              </a:lnSpc>
              <a:spcBef>
                <a:spcPts val="695"/>
              </a:spcBef>
              <a:buFont typeface="Arial" panose="020B0604020202020204" pitchFamily="34" charset="0"/>
              <a:buChar char="•"/>
              <a:tabLst>
                <a:tab pos="672465" algn="l"/>
                <a:tab pos="673735" algn="l"/>
              </a:tabLst>
            </a:pPr>
            <a:r>
              <a:rPr lang="en-US" dirty="0"/>
              <a:t>The primary objective of e-authentication is to confirm the identity of individuals or entities seeking access to digital systems, services, or data</a:t>
            </a:r>
            <a:r>
              <a:rPr lang="en-US" dirty="0" smtClean="0"/>
              <a:t>.</a:t>
            </a:r>
          </a:p>
          <a:p>
            <a:pPr marL="672465" indent="-457200">
              <a:lnSpc>
                <a:spcPct val="100000"/>
              </a:lnSpc>
              <a:spcBef>
                <a:spcPts val="695"/>
              </a:spcBef>
              <a:buFont typeface="Arial" panose="020B0604020202020204" pitchFamily="34" charset="0"/>
              <a:buChar char="•"/>
              <a:tabLst>
                <a:tab pos="672465" algn="l"/>
                <a:tab pos="673735" algn="l"/>
              </a:tabLst>
            </a:pPr>
            <a:r>
              <a:rPr lang="en-US" dirty="0" smtClean="0"/>
              <a:t>E-authentication </a:t>
            </a:r>
            <a:r>
              <a:rPr lang="en-US" dirty="0"/>
              <a:t>is crucial for protecting sensitive data during online transactions, communication, and access to digital resources</a:t>
            </a:r>
            <a:r>
              <a:rPr lang="en-US" dirty="0" smtClean="0"/>
              <a:t>.</a:t>
            </a:r>
          </a:p>
          <a:p>
            <a:pPr marL="672465" indent="-457200">
              <a:lnSpc>
                <a:spcPct val="100000"/>
              </a:lnSpc>
              <a:spcBef>
                <a:spcPts val="695"/>
              </a:spcBef>
              <a:buFont typeface="Arial" panose="020B0604020202020204" pitchFamily="34" charset="0"/>
              <a:buChar char="•"/>
              <a:tabLst>
                <a:tab pos="672465" algn="l"/>
                <a:tab pos="673735" algn="l"/>
              </a:tabLst>
            </a:pPr>
            <a:r>
              <a:rPr lang="en-US" dirty="0"/>
              <a:t>E-authentication builds user trust in online services and platforms</a:t>
            </a:r>
            <a:r>
              <a:rPr lang="en-US" dirty="0" smtClean="0"/>
              <a:t>.</a:t>
            </a:r>
          </a:p>
          <a:p>
            <a:pPr marL="672465" indent="-457200">
              <a:lnSpc>
                <a:spcPct val="100000"/>
              </a:lnSpc>
              <a:spcBef>
                <a:spcPts val="695"/>
              </a:spcBef>
              <a:buFont typeface="Arial" panose="020B0604020202020204" pitchFamily="34" charset="0"/>
              <a:buChar char="•"/>
              <a:tabLst>
                <a:tab pos="672465" algn="l"/>
                <a:tab pos="673735" algn="l"/>
              </a:tabLst>
            </a:pPr>
            <a:r>
              <a:rPr lang="en-US" dirty="0"/>
              <a:t>E-authentication helps prevent unauthorized individuals or systems from gaining access to sensitive information or </a:t>
            </a:r>
            <a:r>
              <a:rPr lang="en-US" dirty="0" smtClean="0"/>
              <a:t>services.</a:t>
            </a:r>
          </a:p>
          <a:p>
            <a:pPr marL="672465" indent="-457200">
              <a:lnSpc>
                <a:spcPct val="100000"/>
              </a:lnSpc>
              <a:spcBef>
                <a:spcPts val="695"/>
              </a:spcBef>
              <a:buFont typeface="Arial" panose="020B0604020202020204" pitchFamily="34" charset="0"/>
              <a:buChar char="•"/>
              <a:tabLst>
                <a:tab pos="672465" algn="l"/>
                <a:tab pos="673735" algn="l"/>
              </a:tabLst>
            </a:pPr>
            <a:r>
              <a:rPr lang="en-US" dirty="0"/>
              <a:t>E-authentication is designed to protect users' personal information and privacy.</a:t>
            </a:r>
            <a:endParaRPr lang="en-US" dirty="0" smtClean="0"/>
          </a:p>
          <a:p>
            <a:pPr marL="672465" indent="-457200">
              <a:lnSpc>
                <a:spcPct val="100000"/>
              </a:lnSpc>
              <a:spcBef>
                <a:spcPts val="695"/>
              </a:spcBef>
              <a:buFont typeface="Arial" panose="020B0604020202020204" pitchFamily="34" charset="0"/>
              <a:buChar char="•"/>
              <a:tabLst>
                <a:tab pos="672465" algn="l"/>
                <a:tab pos="673735" algn="l"/>
              </a:tabLst>
            </a:pPr>
            <a:endParaRPr lang="en-US" dirty="0"/>
          </a:p>
          <a:p>
            <a:pPr marL="672465" indent="-457200">
              <a:lnSpc>
                <a:spcPct val="100000"/>
              </a:lnSpc>
              <a:spcBef>
                <a:spcPts val="695"/>
              </a:spcBef>
              <a:buFont typeface="Arial" panose="020B0604020202020204" pitchFamily="34" charset="0"/>
              <a:buChar char="•"/>
              <a:tabLst>
                <a:tab pos="672465" algn="l"/>
                <a:tab pos="673735" algn="l"/>
              </a:tabLst>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C5DBEF8-7F40-97B8-4A74-AE645693D787}"/>
              </a:ext>
            </a:extLst>
          </p:cNvPr>
          <p:cNvSpPr>
            <a:spLocks noGrp="1"/>
          </p:cNvSpPr>
          <p:nvPr>
            <p:ph type="body" idx="1"/>
          </p:nvPr>
        </p:nvSpPr>
        <p:spPr>
          <a:xfrm>
            <a:off x="3048000" y="214264"/>
            <a:ext cx="6307913" cy="830997"/>
          </a:xfrm>
        </p:spPr>
        <p:txBody>
          <a:bodyPr/>
          <a:lstStyle/>
          <a:p>
            <a:pPr marL="12700">
              <a:spcBef>
                <a:spcPts val="100"/>
              </a:spcBef>
            </a:pPr>
            <a:r>
              <a:rPr lang="en-IN" sz="5400" b="1" dirty="0">
                <a:solidFill>
                  <a:srgbClr val="FFFF00"/>
                </a:solidFill>
                <a:ea typeface="+mj-ea"/>
              </a:rPr>
              <a:t>BLOCK DIAGRAM</a:t>
            </a:r>
          </a:p>
        </p:txBody>
      </p:sp>
      <p:sp>
        <p:nvSpPr>
          <p:cNvPr id="10" name="TextBox 9">
            <a:extLst>
              <a:ext uri="{FF2B5EF4-FFF2-40B4-BE49-F238E27FC236}">
                <a16:creationId xmlns="" xmlns:a16="http://schemas.microsoft.com/office/drawing/2014/main" id="{9A89EFA5-2660-6214-9280-2E5AA611AAEF}"/>
              </a:ext>
            </a:extLst>
          </p:cNvPr>
          <p:cNvSpPr txBox="1"/>
          <p:nvPr/>
        </p:nvSpPr>
        <p:spPr>
          <a:xfrm>
            <a:off x="76199" y="5562600"/>
            <a:ext cx="6019801"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Figure </a:t>
            </a:r>
            <a:r>
              <a:rPr lang="en-US" sz="1800" dirty="0" smtClean="0">
                <a:solidFill>
                  <a:schemeClr val="bg1"/>
                </a:solidFill>
                <a:effectLst/>
                <a:latin typeface="Times New Roman" panose="02020603050405020304" pitchFamily="18" charset="0"/>
                <a:ea typeface="Times New Roman" panose="02020603050405020304" pitchFamily="18" charset="0"/>
              </a:rPr>
              <a:t>1: E-Authentication using multiple phases.</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
        <p:nvSpPr>
          <p:cNvPr id="11" name="TextBox 10">
            <a:extLst>
              <a:ext uri="{FF2B5EF4-FFF2-40B4-BE49-F238E27FC236}">
                <a16:creationId xmlns="" xmlns:a16="http://schemas.microsoft.com/office/drawing/2014/main" id="{742DF65D-7C32-D948-C96C-F45D707033DC}"/>
              </a:ext>
            </a:extLst>
          </p:cNvPr>
          <p:cNvSpPr txBox="1"/>
          <p:nvPr/>
        </p:nvSpPr>
        <p:spPr>
          <a:xfrm>
            <a:off x="6096000" y="5584723"/>
            <a:ext cx="6019800"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Figure 2: </a:t>
            </a:r>
            <a:r>
              <a:rPr lang="en-US" sz="1800" dirty="0" smtClean="0">
                <a:solidFill>
                  <a:schemeClr val="bg1"/>
                </a:solidFill>
                <a:effectLst/>
                <a:latin typeface="Times New Roman" panose="02020603050405020304" pitchFamily="18" charset="0"/>
                <a:ea typeface="Times New Roman" panose="02020603050405020304" pitchFamily="18" charset="0"/>
              </a:rPr>
              <a:t>Example of E-Authentication Architecture</a:t>
            </a:r>
            <a:r>
              <a:rPr lang="en-US" sz="1800" dirty="0" smtClean="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1261848"/>
            <a:ext cx="5766335" cy="41412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1848"/>
            <a:ext cx="6019799" cy="4141264"/>
          </a:xfrm>
          <a:prstGeom prst="rect">
            <a:avLst/>
          </a:prstGeom>
        </p:spPr>
      </p:pic>
    </p:spTree>
    <p:extLst>
      <p:ext uri="{BB962C8B-B14F-4D97-AF65-F5344CB8AC3E}">
        <p14:creationId xmlns:p14="http://schemas.microsoft.com/office/powerpoint/2010/main" val="264024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1846" y="347218"/>
            <a:ext cx="9883775" cy="879475"/>
          </a:xfrm>
          <a:prstGeom prst="rect">
            <a:avLst/>
          </a:prstGeom>
        </p:spPr>
        <p:txBody>
          <a:bodyPr vert="horz" wrap="square" lIns="0" tIns="12700" rIns="0" bIns="0" rtlCol="0">
            <a:spAutoFit/>
          </a:bodyPr>
          <a:lstStyle/>
          <a:p>
            <a:pPr marL="12700">
              <a:lnSpc>
                <a:spcPct val="100000"/>
              </a:lnSpc>
              <a:spcBef>
                <a:spcPts val="100"/>
              </a:spcBef>
            </a:pPr>
            <a:r>
              <a:rPr sz="5600" spc="-40" dirty="0">
                <a:solidFill>
                  <a:srgbClr val="FFFF00"/>
                </a:solidFill>
              </a:rPr>
              <a:t>Tools/softwares,</a:t>
            </a:r>
            <a:r>
              <a:rPr sz="5600" spc="-55" dirty="0">
                <a:solidFill>
                  <a:srgbClr val="FFFF00"/>
                </a:solidFill>
              </a:rPr>
              <a:t> </a:t>
            </a:r>
            <a:r>
              <a:rPr sz="5600" dirty="0">
                <a:solidFill>
                  <a:srgbClr val="FFFF00"/>
                </a:solidFill>
              </a:rPr>
              <a:t>Languages</a:t>
            </a:r>
            <a:r>
              <a:rPr sz="5600" spc="-55" dirty="0">
                <a:solidFill>
                  <a:srgbClr val="FFFF00"/>
                </a:solidFill>
              </a:rPr>
              <a:t> </a:t>
            </a:r>
            <a:r>
              <a:rPr sz="5600" dirty="0">
                <a:solidFill>
                  <a:srgbClr val="FFFF00"/>
                </a:solidFill>
              </a:rPr>
              <a:t>used</a:t>
            </a:r>
            <a:endParaRPr sz="5600"/>
          </a:p>
        </p:txBody>
      </p:sp>
      <p:sp>
        <p:nvSpPr>
          <p:cNvPr id="3" name="object 3"/>
          <p:cNvSpPr txBox="1"/>
          <p:nvPr/>
        </p:nvSpPr>
        <p:spPr>
          <a:xfrm>
            <a:off x="836808" y="2408555"/>
            <a:ext cx="5123820" cy="1860125"/>
          </a:xfrm>
          <a:prstGeom prst="rect">
            <a:avLst/>
          </a:prstGeom>
        </p:spPr>
        <p:txBody>
          <a:bodyPr vert="horz" wrap="square" lIns="0" tIns="38735" rIns="0" bIns="0" rtlCol="0">
            <a:spAutoFit/>
          </a:bodyPr>
          <a:lstStyle/>
          <a:p>
            <a:pPr marL="355600" indent="-343535">
              <a:lnSpc>
                <a:spcPct val="100000"/>
              </a:lnSpc>
              <a:spcBef>
                <a:spcPts val="305"/>
              </a:spcBef>
              <a:buFont typeface="Arial MT"/>
              <a:buChar char="•"/>
              <a:tabLst>
                <a:tab pos="355600" algn="l"/>
                <a:tab pos="356235" algn="l"/>
              </a:tabLst>
            </a:pPr>
            <a:r>
              <a:rPr sz="2200" spc="-5" dirty="0">
                <a:solidFill>
                  <a:srgbClr val="FFFFFF"/>
                </a:solidFill>
                <a:latin typeface="Times New Roman" panose="02020603050405020304"/>
                <a:cs typeface="Times New Roman" panose="02020603050405020304"/>
                <a:sym typeface="+mn-ea"/>
              </a:rPr>
              <a:t>HTML</a:t>
            </a:r>
            <a:r>
              <a:rPr lang="en-IN" sz="2200" spc="-5" dirty="0" smtClean="0">
                <a:solidFill>
                  <a:srgbClr val="FFFFFF"/>
                </a:solidFill>
                <a:latin typeface="Times New Roman" panose="02020603050405020304"/>
                <a:cs typeface="Times New Roman" panose="02020603050405020304"/>
                <a:sym typeface="+mn-ea"/>
              </a:rPr>
              <a:t>.</a:t>
            </a:r>
            <a:endParaRPr sz="2200" spc="-5" dirty="0">
              <a:solidFill>
                <a:srgbClr val="FFFFFF"/>
              </a:solidFill>
              <a:latin typeface="Times New Roman" panose="02020603050405020304"/>
              <a:cs typeface="Times New Roman" panose="02020603050405020304"/>
              <a:sym typeface="+mn-ea"/>
            </a:endParaRPr>
          </a:p>
          <a:p>
            <a:pPr marL="355600" indent="-343535">
              <a:lnSpc>
                <a:spcPct val="100000"/>
              </a:lnSpc>
              <a:spcBef>
                <a:spcPts val="305"/>
              </a:spcBef>
              <a:buFont typeface="Arial MT"/>
              <a:buChar char="•"/>
              <a:tabLst>
                <a:tab pos="355600" algn="l"/>
                <a:tab pos="356235" algn="l"/>
              </a:tabLst>
            </a:pPr>
            <a:r>
              <a:rPr sz="2200" spc="-65" dirty="0">
                <a:solidFill>
                  <a:srgbClr val="FFFFFF"/>
                </a:solidFill>
                <a:latin typeface="Times New Roman" panose="02020603050405020304"/>
                <a:cs typeface="Times New Roman" panose="02020603050405020304"/>
                <a:sym typeface="+mn-ea"/>
              </a:rPr>
              <a:t>JAVASCRIPT</a:t>
            </a:r>
            <a:r>
              <a:rPr lang="en-IN" sz="2200" spc="-65" dirty="0" smtClean="0">
                <a:solidFill>
                  <a:srgbClr val="FFFFFF"/>
                </a:solidFill>
                <a:latin typeface="Times New Roman" panose="02020603050405020304"/>
                <a:cs typeface="Times New Roman" panose="02020603050405020304"/>
                <a:sym typeface="+mn-ea"/>
              </a:rPr>
              <a:t>.</a:t>
            </a:r>
          </a:p>
          <a:p>
            <a:pPr marL="355600" indent="-343535">
              <a:lnSpc>
                <a:spcPct val="100000"/>
              </a:lnSpc>
              <a:spcBef>
                <a:spcPts val="305"/>
              </a:spcBef>
              <a:buFont typeface="Arial MT"/>
              <a:buChar char="•"/>
              <a:tabLst>
                <a:tab pos="355600" algn="l"/>
                <a:tab pos="356235" algn="l"/>
              </a:tabLst>
            </a:pPr>
            <a:r>
              <a:rPr lang="en-IN" sz="2200" spc="-65" dirty="0" smtClean="0">
                <a:solidFill>
                  <a:srgbClr val="FFFFFF"/>
                </a:solidFill>
                <a:latin typeface="Times New Roman" panose="02020603050405020304"/>
                <a:cs typeface="Times New Roman" panose="02020603050405020304"/>
                <a:sym typeface="+mn-ea"/>
              </a:rPr>
              <a:t>Python.</a:t>
            </a:r>
            <a:endParaRPr sz="2200" spc="-5" dirty="0">
              <a:solidFill>
                <a:srgbClr val="FFFFFF"/>
              </a:solidFill>
              <a:latin typeface="Times New Roman" panose="02020603050405020304"/>
              <a:cs typeface="Times New Roman" panose="02020603050405020304"/>
              <a:sym typeface="+mn-ea"/>
            </a:endParaRPr>
          </a:p>
          <a:p>
            <a:pPr marL="354965" indent="-342900">
              <a:lnSpc>
                <a:spcPct val="100000"/>
              </a:lnSpc>
              <a:spcBef>
                <a:spcPts val="220"/>
              </a:spcBef>
              <a:buFont typeface="Arial" panose="020B0604020202020204" pitchFamily="34" charset="0"/>
              <a:buChar char="•"/>
              <a:tabLst>
                <a:tab pos="355600" algn="l"/>
                <a:tab pos="356235" algn="l"/>
              </a:tabLst>
            </a:pPr>
            <a:r>
              <a:rPr lang="en-US" sz="2200" dirty="0" smtClean="0">
                <a:solidFill>
                  <a:schemeClr val="bg1"/>
                </a:solidFill>
                <a:latin typeface="Times New Roman" panose="02020603050405020304"/>
                <a:cs typeface="Times New Roman" panose="02020603050405020304"/>
              </a:rPr>
              <a:t>Visual </a:t>
            </a:r>
            <a:r>
              <a:rPr lang="en-US" sz="2200" dirty="0">
                <a:solidFill>
                  <a:schemeClr val="bg1"/>
                </a:solidFill>
                <a:latin typeface="Times New Roman" panose="02020603050405020304"/>
                <a:cs typeface="Times New Roman" panose="02020603050405020304"/>
              </a:rPr>
              <a:t>Studio </a:t>
            </a:r>
            <a:r>
              <a:rPr lang="en-US" sz="2200" dirty="0" smtClean="0">
                <a:solidFill>
                  <a:schemeClr val="bg1"/>
                </a:solidFill>
                <a:latin typeface="Times New Roman" panose="02020603050405020304"/>
                <a:cs typeface="Times New Roman" panose="02020603050405020304"/>
              </a:rPr>
              <a:t>Code</a:t>
            </a:r>
            <a:endParaRPr lang="en-US" sz="2200" dirty="0">
              <a:solidFill>
                <a:schemeClr val="bg1"/>
              </a:solidFill>
              <a:latin typeface="Times New Roman" panose="02020603050405020304"/>
              <a:cs typeface="Times New Roman" panose="02020603050405020304"/>
            </a:endParaRPr>
          </a:p>
          <a:p>
            <a:pPr marL="354965" indent="-342900">
              <a:lnSpc>
                <a:spcPct val="100000"/>
              </a:lnSpc>
              <a:spcBef>
                <a:spcPts val="220"/>
              </a:spcBef>
              <a:buFont typeface="Arial" panose="020B0604020202020204" pitchFamily="34" charset="0"/>
              <a:buChar char="•"/>
              <a:tabLst>
                <a:tab pos="355600" algn="l"/>
                <a:tab pos="356235" algn="l"/>
              </a:tabLst>
            </a:pPr>
            <a:r>
              <a:rPr lang="en-US" sz="2200" dirty="0" smtClean="0">
                <a:solidFill>
                  <a:schemeClr val="bg1"/>
                </a:solidFill>
                <a:latin typeface="Times New Roman" panose="02020603050405020304"/>
                <a:cs typeface="Times New Roman" panose="02020603050405020304"/>
              </a:rPr>
              <a:t>CSS</a:t>
            </a:r>
            <a:endParaRPr lang="en-US" sz="2200" dirty="0" smtClean="0">
              <a:solidFill>
                <a:schemeClr val="bg1"/>
              </a:solidFill>
              <a:latin typeface="Times New Roman" panose="02020603050405020304"/>
              <a:cs typeface="Times New Roman" panose="02020603050405020304"/>
            </a:endParaRPr>
          </a:p>
        </p:txBody>
      </p:sp>
      <p:pic>
        <p:nvPicPr>
          <p:cNvPr id="6" name="object 6"/>
          <p:cNvPicPr/>
          <p:nvPr/>
        </p:nvPicPr>
        <p:blipFill>
          <a:blip r:embed="rId2" cstate="print"/>
          <a:stretch>
            <a:fillRect/>
          </a:stretch>
        </p:blipFill>
        <p:spPr>
          <a:xfrm>
            <a:off x="4953001" y="3276600"/>
            <a:ext cx="1007627" cy="1447800"/>
          </a:xfrm>
          <a:prstGeom prst="rect">
            <a:avLst/>
          </a:prstGeom>
        </p:spPr>
      </p:pic>
      <p:pic>
        <p:nvPicPr>
          <p:cNvPr id="9" name="object 9"/>
          <p:cNvPicPr/>
          <p:nvPr/>
        </p:nvPicPr>
        <p:blipFill>
          <a:blip r:embed="rId3" cstate="print"/>
          <a:stretch>
            <a:fillRect/>
          </a:stretch>
        </p:blipFill>
        <p:spPr>
          <a:xfrm>
            <a:off x="5117668" y="2127055"/>
            <a:ext cx="1074420" cy="927366"/>
          </a:xfrm>
          <a:prstGeom prst="rect">
            <a:avLst/>
          </a:prstGeom>
        </p:spPr>
      </p:pic>
      <p:pic>
        <p:nvPicPr>
          <p:cNvPr id="10" name="object 10"/>
          <p:cNvPicPr/>
          <p:nvPr/>
        </p:nvPicPr>
        <p:blipFill>
          <a:blip r:embed="rId4" cstate="print"/>
          <a:stretch>
            <a:fillRect/>
          </a:stretch>
        </p:blipFill>
        <p:spPr>
          <a:xfrm>
            <a:off x="6250670" y="2066878"/>
            <a:ext cx="1176652" cy="958595"/>
          </a:xfrm>
          <a:prstGeom prst="rect">
            <a:avLst/>
          </a:prstGeom>
        </p:spPr>
      </p:pic>
      <p:pic>
        <p:nvPicPr>
          <p:cNvPr id="11" name="object 11"/>
          <p:cNvPicPr/>
          <p:nvPr/>
        </p:nvPicPr>
        <p:blipFill>
          <a:blip r:embed="rId5" cstate="print"/>
          <a:stretch>
            <a:fillRect/>
          </a:stretch>
        </p:blipFill>
        <p:spPr>
          <a:xfrm>
            <a:off x="7550468" y="2088134"/>
            <a:ext cx="1009019" cy="95859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6363" y="3201880"/>
            <a:ext cx="1508438" cy="1522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73" y="2430602"/>
            <a:ext cx="6245225"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rPr>
              <a:t>PROJECT</a:t>
            </a:r>
            <a:r>
              <a:rPr sz="6000" spc="-295" dirty="0">
                <a:solidFill>
                  <a:srgbClr val="FFFFFF"/>
                </a:solidFill>
              </a:rPr>
              <a:t> </a:t>
            </a:r>
            <a:r>
              <a:rPr sz="6000" dirty="0">
                <a:solidFill>
                  <a:srgbClr val="FFFFFF"/>
                </a:solidFill>
              </a:rPr>
              <a:t>WORK</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28900" y="152400"/>
            <a:ext cx="6934200" cy="751488"/>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FFFF00"/>
                </a:solidFill>
              </a:rPr>
              <a:t>SIGN-UP / LOGIN PAGE</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19200"/>
            <a:ext cx="10058400" cy="47233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Financial design</Template>
  <TotalTime>287</TotalTime>
  <Words>519</Words>
  <Application>Microsoft Office PowerPoint</Application>
  <PresentationFormat>Widescreen</PresentationFormat>
  <Paragraphs>72</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Cambria</vt:lpstr>
      <vt:lpstr>Times New Roman</vt:lpstr>
      <vt:lpstr>Office Theme</vt:lpstr>
      <vt:lpstr>Department of Computer Science &amp;Engineering  Artificial Intelligence &amp; Machine Learning</vt:lpstr>
      <vt:lpstr>E-Authentication</vt:lpstr>
      <vt:lpstr>Index</vt:lpstr>
      <vt:lpstr>Introduction</vt:lpstr>
      <vt:lpstr>Objective</vt:lpstr>
      <vt:lpstr>PowerPoint Presentation</vt:lpstr>
      <vt:lpstr>Tools/softwares, Languages used</vt:lpstr>
      <vt:lpstr>PROJECT WORK</vt:lpstr>
      <vt:lpstr>SIGN-UP / LOGIN PAGE</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&amp;Engineering  Artificial Intelligence &amp; Machine Learning</dc:title>
  <dc:creator>Neel Naik</dc:creator>
  <cp:lastModifiedBy>Dell</cp:lastModifiedBy>
  <cp:revision>14</cp:revision>
  <dcterms:created xsi:type="dcterms:W3CDTF">2023-09-10T13:17:10Z</dcterms:created>
  <dcterms:modified xsi:type="dcterms:W3CDTF">2023-10-29T09:08:49Z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2023-08-24T05:30:00Z</vt:filetime>
  </property>
  <property fmtid="{D5CDD505-2E9C-101B-9397-08002B2CF9AE}" pid="3" name="LastSaved">
    <vt:filetime>2023-09-10T05:30:00Z</vt:filetime>
  </property>
  <property fmtid="{D5CDD505-2E9C-101B-9397-08002B2CF9AE}" pid="4" name="ICV">
    <vt:lpwstr>4FBD0E997E334725A9D37D7099DD7771_13</vt:lpwstr>
  </property>
  <property fmtid="{D5CDD505-2E9C-101B-9397-08002B2CF9AE}" pid="5" name="KSOProductBuildVer">
    <vt:lpwstr>1033-12.2.0.13201</vt:lpwstr>
  </property>
</Properties>
</file>