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handoutMasterIdLst>
    <p:handoutMasterId r:id="rId13"/>
  </p:handoutMasterIdLst>
  <p:sldIdLst>
    <p:sldId id="329" r:id="rId5"/>
    <p:sldId id="315" r:id="rId6"/>
    <p:sldId id="335" r:id="rId7"/>
    <p:sldId id="325" r:id="rId8"/>
    <p:sldId id="317" r:id="rId9"/>
    <p:sldId id="336" r:id="rId10"/>
    <p:sldId id="32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8AF6BF-98EC-481E-9E07-A04FC2FA17C0}">
          <p14:sldIdLst>
            <p14:sldId id="329"/>
          </p14:sldIdLst>
        </p14:section>
        <p14:section name="Untitled Section" id="{5575A40D-2E66-452D-8C81-3FDE64AD0B2E}">
          <p14:sldIdLst>
            <p14:sldId id="315"/>
            <p14:sldId id="335"/>
            <p14:sldId id="325"/>
            <p14:sldId id="317"/>
            <p14:sldId id="33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9" autoAdjust="0"/>
    <p:restoredTop sz="86395" autoAdjust="0"/>
  </p:normalViewPr>
  <p:slideViewPr>
    <p:cSldViewPr snapToGrid="0" snapToObjects="1">
      <p:cViewPr varScale="1">
        <p:scale>
          <a:sx n="113" d="100"/>
          <a:sy n="113" d="100"/>
        </p:scale>
        <p:origin x="893" y="101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D95D9-3E94-F54E-8599-68761C33E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8AEFE8-3C4D-FF4B-AB60-DDD9FDC3A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77F9C-777B-824B-9447-11C653DBCC4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F7B4B-DA80-EC43-9414-C8541C930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CA7A-03B7-A742-942F-BEBFB05EA3C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0D1116-4488-2443-AEA5-63923F24B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374B8-B479-4346-A54D-C9BCEB4872C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BF169-3E1B-C444-9BAE-FF99C7F93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01BD1-EDC8-654F-B0BC-CA7AEDB213D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DC3DBB-743E-0A47-9051-C4F4ED9F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52937" y="813360"/>
            <a:ext cx="8238125" cy="3516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13A6A6-850B-1846-840A-ABFF94DFF4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4352" y="2087020"/>
            <a:ext cx="4684121" cy="9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7FB995-1B19-C347-A06E-E23085425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6E9A50-8AB4-BF4D-BE83-341BA14D4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52937" y="1133658"/>
            <a:ext cx="8238125" cy="3516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CCCF85-DFAC-4D42-87F3-045D1F785F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5D1C6-3DEB-3042-83AA-18BAA6DF1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4E2D3-2DFE-474D-A00E-2ACA4690B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01522-F9F8-3B4D-B3C2-33C3574992E6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704B2-6EB9-B54A-82FF-6E1378A778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91168-65FC-EA40-9C06-33BE34A593EA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D8E8C-82F1-6047-A75D-211F5F6D6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B414C-F371-E64C-B461-C44F99903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47D5-629F-4D46-AEE6-7D8DD8FB9AC3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657" y="-447294"/>
            <a:ext cx="657379" cy="13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435AE-EC23-3E4F-AC20-DF65E4B78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4994" y="403641"/>
            <a:ext cx="2449585" cy="10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E35C7-389A-8446-833E-F0D534DB263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20" y="-576087"/>
            <a:ext cx="657379" cy="1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03" y="2079360"/>
            <a:ext cx="7734221" cy="1114494"/>
          </a:xfrm>
        </p:spPr>
        <p:txBody>
          <a:bodyPr>
            <a:normAutofit/>
          </a:bodyPr>
          <a:lstStyle/>
          <a:p>
            <a:r>
              <a:rPr lang="en-US" dirty="0"/>
              <a:t>Text Summarizer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9C285-2E9A-4343-8312-515C134B90C8}"/>
              </a:ext>
            </a:extLst>
          </p:cNvPr>
          <p:cNvSpPr/>
          <p:nvPr/>
        </p:nvSpPr>
        <p:spPr>
          <a:xfrm>
            <a:off x="4706112" y="38396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Bhushan </a:t>
            </a:r>
            <a:r>
              <a:rPr lang="en-US" dirty="0" err="1">
                <a:solidFill>
                  <a:schemeClr val="bg1"/>
                </a:solidFill>
              </a:rPr>
              <a:t>Malgaonkar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Mahesh </a:t>
            </a:r>
            <a:r>
              <a:rPr lang="en-US" dirty="0" err="1">
                <a:solidFill>
                  <a:schemeClr val="bg1"/>
                </a:solidFill>
              </a:rPr>
              <a:t>Belnekar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Shubham Godshalwar</a:t>
            </a:r>
          </a:p>
          <a:p>
            <a:r>
              <a:rPr lang="en-US" dirty="0">
                <a:solidFill>
                  <a:schemeClr val="bg1"/>
                </a:solidFill>
              </a:rPr>
              <a:t>Deepak </a:t>
            </a:r>
            <a:r>
              <a:rPr lang="en-US" dirty="0" err="1">
                <a:solidFill>
                  <a:schemeClr val="bg1"/>
                </a:solidFill>
              </a:rPr>
              <a:t>Hanumanthaiah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FA2D21D-0AB0-4739-B38A-9A480C056433}"/>
              </a:ext>
            </a:extLst>
          </p:cNvPr>
          <p:cNvSpPr txBox="1">
            <a:spLocks/>
          </p:cNvSpPr>
          <p:nvPr/>
        </p:nvSpPr>
        <p:spPr>
          <a:xfrm>
            <a:off x="543584" y="1826628"/>
            <a:ext cx="7366018" cy="2810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NLP techniques to summarize articles</a:t>
            </a:r>
          </a:p>
          <a:p>
            <a:r>
              <a:rPr lang="en-US" dirty="0">
                <a:solidFill>
                  <a:schemeClr val="bg1"/>
                </a:solidFill>
              </a:rPr>
              <a:t>Implementing the English language summarizer using NLTK libraries</a:t>
            </a:r>
          </a:p>
          <a:p>
            <a:r>
              <a:rPr lang="en-US" dirty="0">
                <a:solidFill>
                  <a:schemeClr val="bg1"/>
                </a:solidFill>
              </a:rPr>
              <a:t>Implementing the Spanish language summarizer using Stanford Core NLP Spanish language libraries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4E123E-BC5F-4C5E-A69D-C797F16A0FB7}"/>
              </a:ext>
            </a:extLst>
          </p:cNvPr>
          <p:cNvSpPr txBox="1">
            <a:spLocks/>
          </p:cNvSpPr>
          <p:nvPr/>
        </p:nvSpPr>
        <p:spPr>
          <a:xfrm>
            <a:off x="526131" y="872895"/>
            <a:ext cx="7365818" cy="699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FA2D21D-0AB0-4739-B38A-9A480C056433}"/>
              </a:ext>
            </a:extLst>
          </p:cNvPr>
          <p:cNvSpPr txBox="1">
            <a:spLocks/>
          </p:cNvSpPr>
          <p:nvPr/>
        </p:nvSpPr>
        <p:spPr>
          <a:xfrm>
            <a:off x="543584" y="1826628"/>
            <a:ext cx="7366018" cy="28106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Determined to apply information provided by Stanford Core NLP </a:t>
            </a:r>
          </a:p>
          <a:p>
            <a:r>
              <a:rPr lang="en-US" dirty="0">
                <a:solidFill>
                  <a:schemeClr val="bg1"/>
                </a:solidFill>
              </a:rPr>
              <a:t>Getting the core information provided in long articles by not having to read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5C97E2-F317-45C5-9ADC-02D67931A34B}"/>
              </a:ext>
            </a:extLst>
          </p:cNvPr>
          <p:cNvSpPr txBox="1">
            <a:spLocks/>
          </p:cNvSpPr>
          <p:nvPr/>
        </p:nvSpPr>
        <p:spPr>
          <a:xfrm>
            <a:off x="543784" y="878991"/>
            <a:ext cx="7365818" cy="699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5025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In case the article we want to parse is in English, we are using NLTK library, first calculating word count and then creating the summary analyzing the triplets (</a:t>
            </a:r>
            <a:r>
              <a:rPr lang="en-US" dirty="0" err="1">
                <a:solidFill>
                  <a:schemeClr val="tx1"/>
                </a:solidFill>
              </a:rPr>
              <a:t>noun,verb,subject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In case the article we want to parse is in Spanish, we are using Stanford </a:t>
            </a:r>
            <a:r>
              <a:rPr lang="en-US" dirty="0" err="1">
                <a:solidFill>
                  <a:schemeClr val="tx1"/>
                </a:solidFill>
              </a:rPr>
              <a:t>CoreNLP</a:t>
            </a:r>
            <a:r>
              <a:rPr lang="en-US" dirty="0">
                <a:solidFill>
                  <a:schemeClr val="tx1"/>
                </a:solidFill>
              </a:rPr>
              <a:t> library, to create a document frequency counter file and then analyzing the technique to give the summary of the text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The frontend is developed using Bootstrap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551385"/>
            <a:ext cx="210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English Summarizer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550577"/>
            <a:ext cx="210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Spanish Summarizer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1026" name="Picture 2" descr="Image result for python flask">
            <a:extLst>
              <a:ext uri="{FF2B5EF4-FFF2-40B4-BE49-F238E27FC236}">
                <a16:creationId xmlns:a16="http://schemas.microsoft.com/office/drawing/2014/main" id="{9DD8B2D4-75CD-45AF-BDD6-651BD708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1" y="2469361"/>
            <a:ext cx="1344296" cy="7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ring boot">
            <a:extLst>
              <a:ext uri="{FF2B5EF4-FFF2-40B4-BE49-F238E27FC236}">
                <a16:creationId xmlns:a16="http://schemas.microsoft.com/office/drawing/2014/main" id="{FA0484D9-8F80-4944-B4B2-990B2CF9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59" y="2469361"/>
            <a:ext cx="1798779" cy="7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anford corenlp">
            <a:extLst>
              <a:ext uri="{FF2B5EF4-FFF2-40B4-BE49-F238E27FC236}">
                <a16:creationId xmlns:a16="http://schemas.microsoft.com/office/drawing/2014/main" id="{DD6B2E65-44A5-4508-ADEA-47EB75DC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18" y="2324753"/>
            <a:ext cx="1509932" cy="8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ltk">
            <a:extLst>
              <a:ext uri="{FF2B5EF4-FFF2-40B4-BE49-F238E27FC236}">
                <a16:creationId xmlns:a16="http://schemas.microsoft.com/office/drawing/2014/main" id="{C92B7A7E-4638-4D3F-832B-6B8E20E3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03" y="2324752"/>
            <a:ext cx="780204" cy="8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ootstrap">
            <a:extLst>
              <a:ext uri="{FF2B5EF4-FFF2-40B4-BE49-F238E27FC236}">
                <a16:creationId xmlns:a16="http://schemas.microsoft.com/office/drawing/2014/main" id="{E766F257-0E73-4882-9EEA-78961F67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18" y="2471101"/>
            <a:ext cx="837075" cy="7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BD7A1E-6393-436B-9518-E9EF4859B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962981"/>
            <a:ext cx="6851227" cy="69906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926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On-screen Show (16:9)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Main</vt:lpstr>
      <vt:lpstr>Text Summarizer</vt:lpstr>
      <vt:lpstr>PowerPoint Presentation</vt:lpstr>
      <vt:lpstr>PowerPoint Presentation</vt:lpstr>
      <vt:lpstr>Implementation</vt:lpstr>
      <vt:lpstr>Technology stack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Summarizer</dc:title>
  <dc:creator>Shubham Godshalwar</dc:creator>
  <cp:lastModifiedBy>Shubham Godshalwar</cp:lastModifiedBy>
  <cp:revision>1</cp:revision>
  <dcterms:created xsi:type="dcterms:W3CDTF">2019-12-09T04:49:24Z</dcterms:created>
  <dcterms:modified xsi:type="dcterms:W3CDTF">2019-12-09T04:50:31Z</dcterms:modified>
</cp:coreProperties>
</file>