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6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34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94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8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5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5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3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4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1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8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0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0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67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1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4AD345-389A-4F6E-88F7-4E8719DF005B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94AC69-7882-411D-ABA4-6D3B3ECFB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87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D4D323-69A2-7A3F-FB2A-E8BC45CB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786874" cy="1320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 DETECTION FROM CHEST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X-RAYS USING DEEP LEARNING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7C05DD-9270-D53E-836D-69BB538CF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69" y="2431518"/>
            <a:ext cx="5448300" cy="4191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88E13F-8AE9-18B2-054F-1A6218582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195" y="5191652"/>
            <a:ext cx="5089072" cy="1430866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BHUSHAN KHUSHAL NIMJE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SAURAV KUMAR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4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E107-4FF7-CB41-08B0-6E5D8465F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8740"/>
            <a:ext cx="9440034" cy="76199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5DFB8-9807-24B5-7575-CC1A55ABB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43" y="1875363"/>
            <a:ext cx="11091333" cy="310727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2663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0B66-6D25-A5FD-2E7E-EFF4B0C9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355361"/>
            <a:ext cx="10837938" cy="7450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91BEAB-E037-EBB4-6B17-674A04427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7" y="3979094"/>
            <a:ext cx="10837938" cy="25235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993E5-82E8-777F-F4A2-29A35919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267" y="1271586"/>
            <a:ext cx="10837938" cy="2428348"/>
          </a:xfrm>
        </p:spPr>
        <p:txBody>
          <a:bodyPr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a part of deep learning which is designed to automatically extract the important features of input images.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extract features from images by applying filters to detect patterns.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layers reduce dimensionality and computational complexity while retaining important features.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normalizes the output of a previous activation layer by re-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centering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re-scaling the inputs. It helps in stabilizing and speeding up the training process.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Fully Connected Layers classify the image based on the features learned from the convolutional layers.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39E0-3157-61C9-910C-95F9B5AC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2600"/>
            <a:ext cx="10702207" cy="6688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9F7940-BD43-027F-3089-1B984125E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02" y="1244601"/>
            <a:ext cx="5448300" cy="49622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810FF-A8AB-336E-664A-A7300141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244600"/>
            <a:ext cx="5567099" cy="496225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images categorized into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“Pneumonia”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“Normal”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1341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“Pneumonia”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3875.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were resized to uniform size 224 x 224 pixels suitable for input into the Convolutional Neural Networks (CNN).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normalization to scale pixel values to the range [0,1].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9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C7F9-6242-46F9-10E2-96BAE1899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91075"/>
            <a:ext cx="9440034" cy="6857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3BDE1-A0F2-F751-5CEF-4B5AA3C5D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0" y="1363133"/>
            <a:ext cx="11286067" cy="5003792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Selection: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by selecting a suitable model architecture tailored to the problem. In this case, I explored multiple architectures, including custom CNN models and pre-trained models like VGG16, VGG19, ResNet50, and InceptionV3. Each architecture offers different strengths depending on the complexity and type of data.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pre-trained models (e.g., VGG19, ResNet50, InceptionV3) allows for faster convergence and improved performance. By using models pre-trained on large datasets like ImageNet, you can fine-tune the network to perform well on the specific task of pneumonia detection.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Compilation: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defining the architecture, compile the model by selecting appropriate loss functions and optimizers. For binary classification tasks like this, the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binary_crossentropy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loss function combined with the 'Adam' optimizer is effective in ensuring robust training.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7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C208-095D-9F64-0DB6-E8F537CB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2884"/>
            <a:ext cx="10761474" cy="66304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EVALUATION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D8942-14B7-91C0-FEFF-FB8D6099A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995" y="1926168"/>
            <a:ext cx="6477605" cy="39369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trained the dataset with four CNN models which are VGG16 which was custom built in which batch normalization layer was added. Pre-Trained models like VGG19, ResNet50 and InceptionV3.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were trained for 25 epochs using Adam optimizer and binary cross entropy loss.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were tested on validation dataset for finding the validation accuracy.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confusion matrix and classification report for detailed evaluation.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140EE621-7753-8CD0-826B-20EDCA20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1318" y="2378413"/>
            <a:ext cx="4103951" cy="30325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40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04DD-69E9-181B-5BB9-C75F664A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7143"/>
            <a:ext cx="10364410" cy="7196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621BB1-8119-8976-028C-CFD039861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05" y="2015858"/>
            <a:ext cx="5448300" cy="4191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CBDE-6829-B7DD-9D1B-8C2D1F21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015858"/>
            <a:ext cx="3706889" cy="4191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effectively classified images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“Normal”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“Pneumonia”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demonstrating strong performance in distinguishing between two medical states.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3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3FFD-83F2-7A9E-87AB-47A0BCFE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4280" cy="77893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2F60DC-97A2-F98A-4CCA-246D0E2D5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6" y="4871982"/>
            <a:ext cx="10354280" cy="12663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3953-5E0B-7897-DA96-28DD1652C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450417"/>
            <a:ext cx="10354280" cy="335968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CNN image classifier with four CNN architectures which are custom built VGG16 and pre-trained VGG19, ResNet50, InceptionV3.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testing all the models on validation dataset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better as compared to other CNN architectures,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obtained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0.8750 which was highest and lowest validation accuracy was obtained by VGG16 architecture.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highlights the effectiveness of deep learning in medical field which will help doctors and patience to take decision properly.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2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BDAB-0947-C4D8-B3F5-7CCAC142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03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80</TotalTime>
  <Words>538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Times New Roman</vt:lpstr>
      <vt:lpstr>Wingdings 2</vt:lpstr>
      <vt:lpstr>Slate</vt:lpstr>
      <vt:lpstr>PNEUMONIA DETECTION FROM CHEST  X-RAYS USING DEEP LEARNING</vt:lpstr>
      <vt:lpstr>CONTENT</vt:lpstr>
      <vt:lpstr>CONVOLUTIONAL NEURAL NETWORKS (CNN)</vt:lpstr>
      <vt:lpstr>DATASET</vt:lpstr>
      <vt:lpstr>MODEL DEVELOPMENT</vt:lpstr>
      <vt:lpstr>TRAINING AND EVALUATION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Jiya Khushal Nimje</dc:creator>
  <cp:lastModifiedBy>Jiya Khushal Nimje</cp:lastModifiedBy>
  <cp:revision>17</cp:revision>
  <dcterms:created xsi:type="dcterms:W3CDTF">2024-08-24T16:49:45Z</dcterms:created>
  <dcterms:modified xsi:type="dcterms:W3CDTF">2024-08-25T06:09:44Z</dcterms:modified>
</cp:coreProperties>
</file>