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259D4-A42A-4B18-9091-6062E0CE0283}" v="98" dt="2024-08-14T10:19:3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agent and environment&#10;&#10;Description automatically generated">
            <a:extLst>
              <a:ext uri="{FF2B5EF4-FFF2-40B4-BE49-F238E27FC236}">
                <a16:creationId xmlns:a16="http://schemas.microsoft.com/office/drawing/2014/main" id="{4DF9AD4C-1BCC-34DA-8F82-E1AEC43A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554792"/>
            <a:ext cx="11327549" cy="41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:a16="http://schemas.microsoft.com/office/drawing/2014/main" id="{44D15BD1-6849-4117-F41C-56945E522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53212"/>
            <a:ext cx="11277600" cy="57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0FC94BD-203D-DC63-2935-5F1369C75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1189"/>
            <a:ext cx="11277600" cy="45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obot holding a piece of paper&#10;&#10;Description automatically generated">
            <a:extLst>
              <a:ext uri="{FF2B5EF4-FFF2-40B4-BE49-F238E27FC236}">
                <a16:creationId xmlns:a16="http://schemas.microsoft.com/office/drawing/2014/main" id="{823BC6AE-BF0A-BF6E-99DB-8F676F3A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21055"/>
            <a:ext cx="11277600" cy="52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03362A-3837-A4CD-69AE-9D6E0A6B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96823"/>
            <a:ext cx="11277600" cy="5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02EDC-2403-ABF7-6BAB-865D66DB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96823"/>
            <a:ext cx="11277600" cy="5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document&#10;&#10;Description automatically generated">
            <a:extLst>
              <a:ext uri="{FF2B5EF4-FFF2-40B4-BE49-F238E27FC236}">
                <a16:creationId xmlns:a16="http://schemas.microsoft.com/office/drawing/2014/main" id="{DE43E850-2857-BFC5-2837-1AF724CAA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6A1970B-1804-48D2-30BD-8207A535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53212"/>
            <a:ext cx="11277600" cy="57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045A941-E3C1-A150-3106-3483FF67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2024-08-14T10:14:02Z</dcterms:created>
  <dcterms:modified xsi:type="dcterms:W3CDTF">2024-08-14T10:21:05Z</dcterms:modified>
</cp:coreProperties>
</file>