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7895-211D-4447-AD0D-DBE8467A3CC5}" v="33" dt="2024-08-14T10:23:55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robot standing on a sidewalk&#10;&#10;Description automatically generated">
            <a:extLst>
              <a:ext uri="{FF2B5EF4-FFF2-40B4-BE49-F238E27FC236}">
                <a16:creationId xmlns:a16="http://schemas.microsoft.com/office/drawing/2014/main" id="{6F0A0246-C4E7-790E-7DEA-5679BD02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" y="0"/>
            <a:ext cx="1217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6D54-31FA-2E20-690D-26E00D6A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8099F-F178-4C60-0F7C-D4A17202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19" y="91254"/>
            <a:ext cx="11835579" cy="6679414"/>
          </a:xfrm>
        </p:spPr>
      </p:pic>
    </p:spTree>
    <p:extLst>
      <p:ext uri="{BB962C8B-B14F-4D97-AF65-F5344CB8AC3E}">
        <p14:creationId xmlns:p14="http://schemas.microsoft.com/office/powerpoint/2010/main" val="241694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B1DD-83EF-76DC-DDF0-5432FFA5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8BADE57F-D9B7-D9A5-B4E0-1D52812DC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74" y="227884"/>
            <a:ext cx="11372943" cy="6403821"/>
          </a:xfrm>
        </p:spPr>
      </p:pic>
    </p:spTree>
    <p:extLst>
      <p:ext uri="{BB962C8B-B14F-4D97-AF65-F5344CB8AC3E}">
        <p14:creationId xmlns:p14="http://schemas.microsoft.com/office/powerpoint/2010/main" val="24511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7941-22A4-ED2A-6933-2B0950F5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1010080E-B29D-FB59-12EC-389F70F3C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77" y="-5632"/>
            <a:ext cx="11876845" cy="6735659"/>
          </a:xfrm>
        </p:spPr>
      </p:pic>
    </p:spTree>
    <p:extLst>
      <p:ext uri="{BB962C8B-B14F-4D97-AF65-F5344CB8AC3E}">
        <p14:creationId xmlns:p14="http://schemas.microsoft.com/office/powerpoint/2010/main" val="408768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CD3D-25AD-1BB0-84EB-DBF431B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1A1BBA28-351D-EC37-C14B-564322671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20" y="6658"/>
            <a:ext cx="11594168" cy="6723368"/>
          </a:xfrm>
        </p:spPr>
      </p:pic>
    </p:spTree>
    <p:extLst>
      <p:ext uri="{BB962C8B-B14F-4D97-AF65-F5344CB8AC3E}">
        <p14:creationId xmlns:p14="http://schemas.microsoft.com/office/powerpoint/2010/main" val="38575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</cp:revision>
  <dcterms:created xsi:type="dcterms:W3CDTF">2024-08-14T10:21:32Z</dcterms:created>
  <dcterms:modified xsi:type="dcterms:W3CDTF">2024-08-14T10:24:17Z</dcterms:modified>
</cp:coreProperties>
</file>