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5" r:id="rId6"/>
    <p:sldId id="271" r:id="rId7"/>
    <p:sldId id="278" r:id="rId8"/>
    <p:sldId id="270" r:id="rId9"/>
    <p:sldId id="273" r:id="rId10"/>
    <p:sldId id="274" r:id="rId11"/>
    <p:sldId id="275" r:id="rId12"/>
    <p:sldId id="276" r:id="rId13"/>
    <p:sldId id="277" r:id="rId14"/>
    <p:sldId id="266" r:id="rId15"/>
    <p:sldId id="279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151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E00EB-929C-4CDA-BFCA-02A7ABEBB025}" type="datetimeFigureOut">
              <a:rPr lang="en-US" smtClean="0"/>
              <a:pPr/>
              <a:t>8/21/2025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CDE06-4116-4F2F-8756-AF756785C0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E00EB-929C-4CDA-BFCA-02A7ABEBB025}" type="datetimeFigureOut">
              <a:rPr lang="en-US" smtClean="0"/>
              <a:pPr/>
              <a:t>8/21/2025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CDE06-4116-4F2F-8756-AF756785C0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E00EB-929C-4CDA-BFCA-02A7ABEBB025}" type="datetimeFigureOut">
              <a:rPr lang="en-US" smtClean="0"/>
              <a:pPr/>
              <a:t>8/21/2025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CDE06-4116-4F2F-8756-AF756785C0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E00EB-929C-4CDA-BFCA-02A7ABEBB025}" type="datetimeFigureOut">
              <a:rPr lang="en-US" smtClean="0"/>
              <a:pPr/>
              <a:t>8/21/2025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CDE06-4116-4F2F-8756-AF756785C0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E00EB-929C-4CDA-BFCA-02A7ABEBB025}" type="datetimeFigureOut">
              <a:rPr lang="en-US" smtClean="0"/>
              <a:pPr/>
              <a:t>8/21/2025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CDE06-4116-4F2F-8756-AF756785C0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E00EB-929C-4CDA-BFCA-02A7ABEBB025}" type="datetimeFigureOut">
              <a:rPr lang="en-US" smtClean="0"/>
              <a:pPr/>
              <a:t>8/21/2025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CDE06-4116-4F2F-8756-AF756785C0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E00EB-929C-4CDA-BFCA-02A7ABEBB025}" type="datetimeFigureOut">
              <a:rPr lang="en-US" smtClean="0"/>
              <a:pPr/>
              <a:t>8/21/2025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CDE06-4116-4F2F-8756-AF756785C0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E00EB-929C-4CDA-BFCA-02A7ABEBB025}" type="datetimeFigureOut">
              <a:rPr lang="en-US" smtClean="0"/>
              <a:pPr/>
              <a:t>8/21/2025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CDE06-4116-4F2F-8756-AF756785C0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E00EB-929C-4CDA-BFCA-02A7ABEBB025}" type="datetimeFigureOut">
              <a:rPr lang="en-US" smtClean="0"/>
              <a:pPr/>
              <a:t>8/21/2025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CDE06-4116-4F2F-8756-AF756785C0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E00EB-929C-4CDA-BFCA-02A7ABEBB025}" type="datetimeFigureOut">
              <a:rPr lang="en-US" smtClean="0"/>
              <a:pPr/>
              <a:t>8/21/2025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CDE06-4116-4F2F-8756-AF756785C0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E00EB-929C-4CDA-BFCA-02A7ABEBB025}" type="datetimeFigureOut">
              <a:rPr lang="en-US" smtClean="0"/>
              <a:pPr/>
              <a:t>8/21/2025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CDE06-4116-4F2F-8756-AF756785C0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EE00EB-929C-4CDA-BFCA-02A7ABEBB025}" type="datetimeFigureOut">
              <a:rPr lang="en-US" smtClean="0"/>
              <a:pPr/>
              <a:t>8/21/2025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7CDE06-4116-4F2F-8756-AF756785C00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2362200"/>
          </a:xfrm>
        </p:spPr>
        <p:txBody>
          <a:bodyPr>
            <a:normAutofit/>
          </a:bodyPr>
          <a:lstStyle/>
          <a:p>
            <a:pPr algn="ctr"/>
            <a:r>
              <a:rPr lang="en-US" sz="72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SQL  </a:t>
            </a:r>
            <a:br>
              <a:rPr lang="en-US" sz="72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</a:br>
            <a:r>
              <a:rPr lang="en-US" sz="72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Subquery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4403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b="1" dirty="0">
                <a:latin typeface="Arial" pitchFamily="34" charset="0"/>
                <a:cs typeface="Arial" pitchFamily="34" charset="0"/>
              </a:rPr>
              <a:t>   IN Operator</a:t>
            </a:r>
          </a:p>
          <a:p>
            <a:r>
              <a:rPr lang="en-US" sz="2400" dirty="0">
                <a:latin typeface="Arial" pitchFamily="34" charset="0"/>
                <a:cs typeface="Arial" pitchFamily="34" charset="0"/>
              </a:rPr>
              <a:t>The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 IN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operator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retirns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true if the comparison value is contained in the list.</a:t>
            </a:r>
          </a:p>
          <a:p>
            <a:r>
              <a:rPr lang="en-US" sz="2400" dirty="0">
                <a:latin typeface="Arial" pitchFamily="34" charset="0"/>
                <a:cs typeface="Arial" pitchFamily="34" charset="0"/>
              </a:rPr>
              <a:t>The following statement finds the employee whose salary is the same as the minimum salary of the employees in the department.</a:t>
            </a:r>
          </a:p>
        </p:txBody>
      </p:sp>
      <p:pic>
        <p:nvPicPr>
          <p:cNvPr id="4" name="Picture 3" descr="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3657600"/>
            <a:ext cx="7086600" cy="2133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/>
          <a:lstStyle/>
          <a:p>
            <a:pPr>
              <a:buNone/>
            </a:pPr>
            <a:r>
              <a:rPr lang="en-US" sz="2800" b="1" dirty="0"/>
              <a:t>    ANY Operator</a:t>
            </a:r>
          </a:p>
          <a:p>
            <a:r>
              <a:rPr lang="en-US" sz="2400" dirty="0">
                <a:latin typeface="Arial" pitchFamily="34" charset="0"/>
                <a:cs typeface="Arial" pitchFamily="34" charset="0"/>
              </a:rPr>
              <a:t>The 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ANY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operator return true  if the comparison value matches any of the values in the list.</a:t>
            </a:r>
          </a:p>
          <a:p>
            <a:r>
              <a:rPr lang="en-US" sz="2400" dirty="0">
                <a:latin typeface="Arial" pitchFamily="34" charset="0"/>
                <a:cs typeface="Arial" pitchFamily="34" charset="0"/>
              </a:rPr>
              <a:t>Display the employees whose salary is more than the minimum salary of the employees in any department.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 descr="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3200400"/>
            <a:ext cx="7239000" cy="23622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638800"/>
          </a:xfrm>
        </p:spPr>
        <p:txBody>
          <a:bodyPr/>
          <a:lstStyle/>
          <a:p>
            <a:pPr>
              <a:buNone/>
            </a:pPr>
            <a:r>
              <a:rPr lang="en-US" dirty="0"/>
              <a:t>   </a:t>
            </a:r>
            <a:r>
              <a:rPr lang="en-US" sz="2800" b="1" dirty="0"/>
              <a:t>ALL Operator</a:t>
            </a:r>
          </a:p>
          <a:p>
            <a:r>
              <a:rPr lang="en-US" sz="2400" dirty="0"/>
              <a:t>Returns true only if the comparison value matches all the values in the list.</a:t>
            </a:r>
          </a:p>
          <a:p>
            <a:r>
              <a:rPr lang="en-US" sz="2400" dirty="0"/>
              <a:t>Display the employee detail with salary less than those whose job is ‘MANAGER’.</a:t>
            </a:r>
          </a:p>
          <a:p>
            <a:endParaRPr lang="en-US" dirty="0"/>
          </a:p>
        </p:txBody>
      </p:sp>
      <p:pic>
        <p:nvPicPr>
          <p:cNvPr id="4" name="Picture 3" descr="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3124200"/>
            <a:ext cx="7086600" cy="2895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Arial" pitchFamily="34" charset="0"/>
                <a:cs typeface="Arial" pitchFamily="34" charset="0"/>
              </a:rPr>
              <a:t>MULTIPLE COLUMN SUBQUERY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latin typeface="Arial" pitchFamily="34" charset="0"/>
                <a:cs typeface="Arial" pitchFamily="34" charset="0"/>
              </a:rPr>
              <a:t>A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subquery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that compares more than one column between the parent query and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subquery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is called the multiple column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subqueries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.</a:t>
            </a:r>
          </a:p>
          <a:p>
            <a:r>
              <a:rPr lang="en-US" sz="2400" dirty="0">
                <a:latin typeface="Arial" pitchFamily="34" charset="0"/>
                <a:cs typeface="Arial" pitchFamily="34" charset="0"/>
              </a:rPr>
              <a:t>List the employees that makes the same salary as other employee with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empno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=7521 with the same job also.</a:t>
            </a:r>
          </a:p>
          <a:p>
            <a:endParaRPr lang="en-US" dirty="0"/>
          </a:p>
        </p:txBody>
      </p:sp>
      <p:pic>
        <p:nvPicPr>
          <p:cNvPr id="4" name="Picture 3" descr="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3886200"/>
            <a:ext cx="7315200" cy="1781317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itchFamily="34" charset="0"/>
                <a:cs typeface="Arial" pitchFamily="34" charset="0"/>
              </a:rPr>
              <a:t>Deleting 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r>
              <a:rPr lang="en-US" sz="2400" dirty="0"/>
              <a:t>One can delete from a table by using DELETE FROM statement. The DELETE statement removes rows from a table, but it does not release storage space.</a:t>
            </a:r>
          </a:p>
          <a:p>
            <a:r>
              <a:rPr lang="en-US" sz="2400" b="1" dirty="0"/>
              <a:t>SYNTAX:</a:t>
            </a:r>
          </a:p>
          <a:p>
            <a:pPr>
              <a:buNone/>
            </a:pPr>
            <a:r>
              <a:rPr lang="en-US" sz="2400" dirty="0"/>
              <a:t>    DELETE FROM </a:t>
            </a:r>
            <a:r>
              <a:rPr lang="en-US" sz="2400" dirty="0" err="1"/>
              <a:t>table_name</a:t>
            </a:r>
            <a:r>
              <a:rPr lang="en-US" sz="2400" dirty="0"/>
              <a:t>;</a:t>
            </a:r>
          </a:p>
          <a:p>
            <a:r>
              <a:rPr lang="en-US" sz="2400" b="1" dirty="0"/>
              <a:t>Example: </a:t>
            </a:r>
            <a:r>
              <a:rPr lang="en-US" sz="2400" dirty="0"/>
              <a:t>To remove all rows in the student table, you just execute the following query: DELETE FROM student;</a:t>
            </a:r>
          </a:p>
          <a:p>
            <a:endParaRPr lang="en-US" dirty="0"/>
          </a:p>
        </p:txBody>
      </p:sp>
      <p:pic>
        <p:nvPicPr>
          <p:cNvPr id="4" name="Picture 3" descr="delet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4876800"/>
            <a:ext cx="7239000" cy="14478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9988DAA-D392-4CEB-9E11-48244FD678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259" y="0"/>
            <a:ext cx="8955741" cy="6858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>
                <a:latin typeface="Arial" pitchFamily="34" charset="0"/>
                <a:cs typeface="Arial" pitchFamily="34" charset="0"/>
              </a:rPr>
              <a:t>What is SQL Sub query?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endParaRPr lang="en-US" sz="4400" dirty="0"/>
          </a:p>
          <a:p>
            <a:pPr algn="ctr">
              <a:buNone/>
            </a:pPr>
            <a:r>
              <a:rPr lang="en-US" sz="4000" dirty="0">
                <a:latin typeface="Arial" pitchFamily="34" charset="0"/>
                <a:cs typeface="Arial" pitchFamily="34" charset="0"/>
              </a:rPr>
              <a:t>A sub query is a SQL query nested inside a larger query.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29600" cy="1295400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Arial" pitchFamily="34" charset="0"/>
                <a:cs typeface="Arial" pitchFamily="34" charset="0"/>
              </a:rPr>
              <a:t>Where Sub query occurs?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2400" b="1" dirty="0">
                <a:latin typeface="Arial" pitchFamily="34" charset="0"/>
                <a:cs typeface="Arial" pitchFamily="34" charset="0"/>
              </a:rPr>
              <a:t>A subquery may occurs in:</a:t>
            </a:r>
          </a:p>
          <a:p>
            <a:r>
              <a:rPr lang="en-US" sz="2400" dirty="0">
                <a:latin typeface="Arial" pitchFamily="34" charset="0"/>
                <a:cs typeface="Arial" pitchFamily="34" charset="0"/>
              </a:rPr>
              <a:t>A 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SELECT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clause</a:t>
            </a:r>
          </a:p>
          <a:p>
            <a:r>
              <a:rPr lang="en-US" sz="2400" dirty="0">
                <a:latin typeface="Arial" pitchFamily="34" charset="0"/>
                <a:cs typeface="Arial" pitchFamily="34" charset="0"/>
              </a:rPr>
              <a:t>A 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WHERE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clause</a:t>
            </a:r>
          </a:p>
          <a:p>
            <a:r>
              <a:rPr lang="en-US" sz="2400" dirty="0">
                <a:latin typeface="Arial" pitchFamily="34" charset="0"/>
                <a:cs typeface="Arial" pitchFamily="34" charset="0"/>
              </a:rPr>
              <a:t>The sub query can be nested inside a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 SELECT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INSERT, 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UPDATE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or 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DELETE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statement or inside another sub query.</a:t>
            </a:r>
          </a:p>
          <a:p>
            <a:r>
              <a:rPr lang="en-US" sz="2400" dirty="0">
                <a:latin typeface="Arial" pitchFamily="34" charset="0"/>
                <a:cs typeface="Arial" pitchFamily="34" charset="0"/>
              </a:rPr>
              <a:t>A sub query is usually added within the 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WHERE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clause of another SQL 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SELECT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statement.</a:t>
            </a:r>
          </a:p>
          <a:p>
            <a:r>
              <a:rPr lang="en-US" sz="2400" dirty="0">
                <a:latin typeface="Arial" pitchFamily="34" charset="0"/>
                <a:cs typeface="Arial" pitchFamily="34" charset="0"/>
              </a:rPr>
              <a:t>You can use the comparison operators, such as &gt;, &lt;, or =. The comparison operator can also be a multiple-row operator, such as IN, ANY, or ALL.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Arial" pitchFamily="34" charset="0"/>
                <a:cs typeface="Arial" pitchFamily="34" charset="0"/>
              </a:rPr>
              <a:t>SUBQUERY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r>
              <a:rPr lang="en-US" sz="2600" dirty="0">
                <a:latin typeface="Arial" pitchFamily="34" charset="0"/>
                <a:cs typeface="Arial" pitchFamily="34" charset="0"/>
              </a:rPr>
              <a:t>The </a:t>
            </a:r>
            <a:r>
              <a:rPr lang="en-US" sz="2600" dirty="0" err="1">
                <a:latin typeface="Arial" pitchFamily="34" charset="0"/>
                <a:cs typeface="Arial" pitchFamily="34" charset="0"/>
              </a:rPr>
              <a:t>subquery</a:t>
            </a:r>
            <a:r>
              <a:rPr lang="en-US" sz="2600" dirty="0">
                <a:latin typeface="Arial" pitchFamily="34" charset="0"/>
                <a:cs typeface="Arial" pitchFamily="34" charset="0"/>
              </a:rPr>
              <a:t> (inner query) executes before the main query(outer query).</a:t>
            </a:r>
          </a:p>
          <a:p>
            <a:r>
              <a:rPr lang="en-US" sz="2600" dirty="0">
                <a:latin typeface="Arial" pitchFamily="34" charset="0"/>
                <a:cs typeface="Arial" pitchFamily="34" charset="0"/>
              </a:rPr>
              <a:t>The result of the </a:t>
            </a:r>
            <a:r>
              <a:rPr lang="en-US" sz="2600" dirty="0" err="1">
                <a:latin typeface="Arial" pitchFamily="34" charset="0"/>
                <a:cs typeface="Arial" pitchFamily="34" charset="0"/>
              </a:rPr>
              <a:t>subquery</a:t>
            </a:r>
            <a:r>
              <a:rPr lang="en-US" sz="2600" dirty="0">
                <a:latin typeface="Arial" pitchFamily="34" charset="0"/>
                <a:cs typeface="Arial" pitchFamily="34" charset="0"/>
              </a:rPr>
              <a:t> is used by the main query.</a:t>
            </a:r>
          </a:p>
        </p:txBody>
      </p:sp>
      <p:pic>
        <p:nvPicPr>
          <p:cNvPr id="5" name="Picture 4" descr="Captur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981200"/>
            <a:ext cx="8534400" cy="236219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838200"/>
          </a:xfrm>
        </p:spPr>
        <p:txBody>
          <a:bodyPr>
            <a:noAutofit/>
          </a:bodyPr>
          <a:lstStyle/>
          <a:p>
            <a:r>
              <a:rPr lang="en-US" sz="4000" b="1" dirty="0">
                <a:latin typeface="Arial" pitchFamily="34" charset="0"/>
                <a:cs typeface="Arial" pitchFamily="34" charset="0"/>
              </a:rPr>
              <a:t>TYPE OF SUBQUERIES</a:t>
            </a:r>
            <a:br>
              <a:rPr lang="en-US" b="1" dirty="0">
                <a:latin typeface="Arial" pitchFamily="34" charset="0"/>
                <a:cs typeface="Arial" pitchFamily="34" charset="0"/>
              </a:rPr>
            </a:b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Arial" pitchFamily="34" charset="0"/>
                <a:cs typeface="Arial" pitchFamily="34" charset="0"/>
              </a:rPr>
              <a:t>Single row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subquery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: 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Returns zero or one row. </a:t>
            </a:r>
          </a:p>
          <a:p>
            <a:pPr>
              <a:buNone/>
            </a:pPr>
            <a:endParaRPr lang="en-US" sz="2800" dirty="0">
              <a:latin typeface="Arial" pitchFamily="34" charset="0"/>
              <a:cs typeface="Arial" pitchFamily="34" charset="0"/>
            </a:endParaRPr>
          </a:p>
          <a:p>
            <a:r>
              <a:rPr lang="en-US" sz="2800" b="1" dirty="0">
                <a:latin typeface="Arial" pitchFamily="34" charset="0"/>
                <a:cs typeface="Arial" pitchFamily="34" charset="0"/>
              </a:rPr>
              <a:t>Multiple row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subquery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: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Returns one or more rows.</a:t>
            </a:r>
          </a:p>
          <a:p>
            <a:pPr>
              <a:buNone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en-US" sz="2800" b="1" dirty="0">
                <a:latin typeface="Arial" pitchFamily="34" charset="0"/>
                <a:cs typeface="Arial" pitchFamily="34" charset="0"/>
              </a:rPr>
              <a:t>Multiple column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subqueries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: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Returns one or more columns. </a:t>
            </a:r>
          </a:p>
          <a:p>
            <a:pPr>
              <a:buNone/>
            </a:pPr>
            <a:endParaRPr lang="en-US" sz="2600" dirty="0">
              <a:latin typeface="Arial" pitchFamily="34" charset="0"/>
              <a:cs typeface="Arial" pitchFamily="34" charset="0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Arial" pitchFamily="34" charset="0"/>
                <a:cs typeface="Arial" pitchFamily="34" charset="0"/>
              </a:rPr>
              <a:t>SINGLE ROW SUBQUERIES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27760"/>
            <a:ext cx="8686800" cy="5638800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Arial" pitchFamily="34" charset="0"/>
                <a:cs typeface="Arial" pitchFamily="34" charset="0"/>
              </a:rPr>
              <a:t>The single row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subquery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returns one row. The single row query uses any operator in the query i.e. (=,&lt;=, &gt;=, &lt;&gt;, &lt;, &gt; ).                  </a:t>
            </a:r>
          </a:p>
          <a:p>
            <a:r>
              <a:rPr lang="en-US" sz="2400" b="1" dirty="0"/>
              <a:t>EXAMPLE: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2000" dirty="0"/>
          </a:p>
          <a:p>
            <a:r>
              <a:rPr lang="en-US" sz="2000" dirty="0"/>
              <a:t>                                                                                                   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department table</a:t>
            </a:r>
          </a:p>
          <a:p>
            <a:endParaRPr lang="en-US" dirty="0"/>
          </a:p>
          <a:p>
            <a:endParaRPr lang="en-US" sz="2000" dirty="0"/>
          </a:p>
          <a:p>
            <a:pPr>
              <a:buNone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                           Employee table</a:t>
            </a:r>
          </a:p>
        </p:txBody>
      </p:sp>
      <p:pic>
        <p:nvPicPr>
          <p:cNvPr id="6" name="Picture 5" descr="emp tab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2438400"/>
            <a:ext cx="5791200" cy="3291840"/>
          </a:xfrm>
          <a:prstGeom prst="rect">
            <a:avLst/>
          </a:prstGeom>
        </p:spPr>
      </p:pic>
      <p:pic>
        <p:nvPicPr>
          <p:cNvPr id="7" name="Picture 6" descr="DEPT TABL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3140" y="2438400"/>
            <a:ext cx="2994660" cy="1905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>
            <a:normAutofit/>
          </a:bodyPr>
          <a:lstStyle/>
          <a:p>
            <a:r>
              <a:rPr lang="en-US" sz="2200" dirty="0">
                <a:latin typeface="Arial" pitchFamily="34" charset="0"/>
                <a:cs typeface="Arial" pitchFamily="34" charset="0"/>
              </a:rPr>
              <a:t>Suppose you want to find out the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ename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job,sal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of the employees whose salaries are less than that of an employee whose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empno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= 7876 from EMP table. Now you need to perform two queries in order to get the desired result.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200" dirty="0">
                <a:latin typeface="Arial" pitchFamily="34" charset="0"/>
                <a:cs typeface="Arial" pitchFamily="34" charset="0"/>
              </a:rPr>
              <a:t>We will find out the salary of the employee whose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empno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=7876. the query is as under:</a:t>
            </a:r>
          </a:p>
          <a:p>
            <a:pPr marL="514350" indent="-514350">
              <a:buFont typeface="+mj-lt"/>
              <a:buAutoNum type="arabicPeriod"/>
            </a:pPr>
            <a:endParaRPr lang="en-US" sz="2200" dirty="0">
              <a:latin typeface="Arial" pitchFamily="34" charset="0"/>
              <a:cs typeface="Arial" pitchFamily="34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sz="2200" dirty="0">
              <a:latin typeface="Arial" pitchFamily="34" charset="0"/>
              <a:cs typeface="Arial" pitchFamily="34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sz="2200" dirty="0">
              <a:latin typeface="Arial" pitchFamily="34" charset="0"/>
              <a:cs typeface="Arial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200" dirty="0">
                <a:latin typeface="Arial" pitchFamily="34" charset="0"/>
                <a:cs typeface="Arial" pitchFamily="34" charset="0"/>
              </a:rPr>
              <a:t>Now in second query we will apply the condition from which we will find the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ename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, job and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sal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. We will use the query as under:</a:t>
            </a:r>
          </a:p>
          <a:p>
            <a:pPr marL="514350" indent="-514350">
              <a:buNone/>
            </a:pPr>
            <a:r>
              <a:rPr lang="en-US" dirty="0"/>
              <a:t>        </a:t>
            </a:r>
          </a:p>
          <a:p>
            <a:endParaRPr lang="en-US" dirty="0"/>
          </a:p>
        </p:txBody>
      </p:sp>
      <p:pic>
        <p:nvPicPr>
          <p:cNvPr id="4" name="Picture 3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743200"/>
            <a:ext cx="6172200" cy="990600"/>
          </a:xfrm>
          <a:prstGeom prst="rect">
            <a:avLst/>
          </a:prstGeom>
        </p:spPr>
      </p:pic>
      <p:pic>
        <p:nvPicPr>
          <p:cNvPr id="5" name="Picture 4" descr="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4953000"/>
            <a:ext cx="6324600" cy="126695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516563"/>
          </a:xfrm>
        </p:spPr>
        <p:txBody>
          <a:bodyPr/>
          <a:lstStyle/>
          <a:p>
            <a:r>
              <a:rPr lang="en-US" sz="2400" dirty="0">
                <a:latin typeface="Arial" pitchFamily="34" charset="0"/>
                <a:cs typeface="Arial" pitchFamily="34" charset="0"/>
              </a:rPr>
              <a:t>The above two queries can be used as single query by using the concept of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subquery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. It will combine the result into a single query as under: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 descr="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895600"/>
            <a:ext cx="7467600" cy="185744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Arial" pitchFamily="34" charset="0"/>
                <a:cs typeface="Arial" pitchFamily="34" charset="0"/>
              </a:rPr>
              <a:t>MULTIPLE ROW SUBQUERY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latin typeface="Arial" pitchFamily="34" charset="0"/>
                <a:cs typeface="Arial" pitchFamily="34" charset="0"/>
              </a:rPr>
              <a:t>Returns sets of rows. Query uses the set comparison operators (IN, ALL, ANY). if u use a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multirow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subquery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with the equals comparison operators, the database will return an error if more than one row is returned.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90600" y="3505200"/>
          <a:ext cx="71628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16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511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SYMBOL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   MEANING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 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Equal</a:t>
                      </a:r>
                      <a:r>
                        <a:rPr lang="en-US" baseline="0" dirty="0"/>
                        <a:t> to any member in a list.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 rows that match any value on a list.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 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 rows that match all the values in a list.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4">
      <a:dk1>
        <a:sysClr val="windowText" lastClr="000000"/>
      </a:dk1>
      <a:lt1>
        <a:sysClr val="window" lastClr="FFFFFF"/>
      </a:lt1>
      <a:dk2>
        <a:srgbClr val="002060"/>
      </a:dk2>
      <a:lt2>
        <a:srgbClr val="DBF5F9"/>
      </a:lt2>
      <a:accent1>
        <a:srgbClr val="002060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1314</TotalTime>
  <Words>643</Words>
  <Application>Microsoft Office PowerPoint</Application>
  <PresentationFormat>On-screen Show (4:3)</PresentationFormat>
  <Paragraphs>72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Office Theme</vt:lpstr>
      <vt:lpstr>SQL   Subquery</vt:lpstr>
      <vt:lpstr>What is SQL Sub query?</vt:lpstr>
      <vt:lpstr>Where Sub query occurs?</vt:lpstr>
      <vt:lpstr>SUBQUERY SYNTAX</vt:lpstr>
      <vt:lpstr>TYPE OF SUBQUERIES </vt:lpstr>
      <vt:lpstr>SINGLE ROW SUBQUERIES</vt:lpstr>
      <vt:lpstr>PowerPoint Presentation</vt:lpstr>
      <vt:lpstr>PowerPoint Presentation</vt:lpstr>
      <vt:lpstr>MULTIPLE ROW SUBQUERY</vt:lpstr>
      <vt:lpstr>PowerPoint Presentation</vt:lpstr>
      <vt:lpstr>PowerPoint Presentation</vt:lpstr>
      <vt:lpstr>PowerPoint Presentation</vt:lpstr>
      <vt:lpstr>MULTIPLE COLUMN SUBQUERY</vt:lpstr>
      <vt:lpstr>Deleting Tables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 Subquery</dc:title>
  <dc:creator>RAVEENA</dc:creator>
  <cp:lastModifiedBy>Vikas Gokhale</cp:lastModifiedBy>
  <cp:revision>69</cp:revision>
  <dcterms:created xsi:type="dcterms:W3CDTF">2017-02-26T06:52:01Z</dcterms:created>
  <dcterms:modified xsi:type="dcterms:W3CDTF">2025-08-21T03:32:39Z</dcterms:modified>
</cp:coreProperties>
</file>