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9" r:id="rId2"/>
    <p:sldMasterId id="2147483681" r:id="rId3"/>
  </p:sldMasterIdLst>
  <p:notesMasterIdLst>
    <p:notesMasterId r:id="rId20"/>
  </p:notesMasterIdLst>
  <p:sldIdLst>
    <p:sldId id="259" r:id="rId4"/>
    <p:sldId id="262" r:id="rId5"/>
    <p:sldId id="265" r:id="rId6"/>
    <p:sldId id="268" r:id="rId7"/>
    <p:sldId id="271" r:id="rId8"/>
    <p:sldId id="274" r:id="rId9"/>
    <p:sldId id="277" r:id="rId10"/>
    <p:sldId id="280" r:id="rId11"/>
    <p:sldId id="283" r:id="rId12"/>
    <p:sldId id="286" r:id="rId13"/>
    <p:sldId id="301" r:id="rId14"/>
    <p:sldId id="304" r:id="rId15"/>
    <p:sldId id="307" r:id="rId16"/>
    <p:sldId id="314" r:id="rId17"/>
    <p:sldId id="315" r:id="rId18"/>
    <p:sldId id="316" r:id="rId19"/>
  </p:sldIdLst>
  <p:sldSz cx="9144000" cy="6858000" type="screen4x3"/>
  <p:notesSz cx="6858000" cy="9144000"/>
  <p:embeddedFontLst>
    <p:embeddedFont>
      <p:font typeface="Libre Baskerville" panose="02000000000000000000" pitchFamily="2" charset="0"/>
      <p:regular r:id="rId21"/>
      <p:bold r:id="rId22"/>
      <p:italic r:id="rId23"/>
    </p:embeddedFont>
    <p:embeddedFont>
      <p:font typeface="Libre Franklin" pitchFamily="2" charset="0"/>
      <p:regular r:id="rId24"/>
      <p:bold r:id="rId25"/>
      <p:italic r:id="rId26"/>
      <p:boldItalic r:id="rId27"/>
    </p:embeddedFont>
    <p:embeddedFont>
      <p:font typeface="Tahoma" panose="020B0604030504040204" pitchFamily="34" charset="0"/>
      <p:regular r:id="rId28"/>
      <p:bold r:id="rId29"/>
    </p:embeddedFont>
  </p:embeddedFontLst>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63" d="100"/>
          <a:sy n="63" d="100"/>
        </p:scale>
        <p:origin x="1364" y="5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ags" Target="tags/tag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ct val="0"/>
              </a:spcBef>
              <a:spcAft>
                <a:spcPct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ct val="0"/>
              </a:spcBef>
              <a:spcAft>
                <a:spcPct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ct val="0"/>
              </a:spcBef>
              <a:spcAft>
                <a:spcPct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ct val="0"/>
              </a:spcBef>
              <a:spcAft>
                <a:spcPct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ct val="0"/>
              </a:spcBef>
              <a:spcAft>
                <a:spcPct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ct val="0"/>
              </a:spcBef>
              <a:spcAft>
                <a:spcPct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ct val="0"/>
              </a:spcBef>
              <a:spcAft>
                <a:spcPct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ct val="0"/>
              </a:spcBef>
              <a:spcAft>
                <a:spcPct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ct val="0"/>
              </a:spcBef>
              <a:spcAft>
                <a:spcPct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ct val="0"/>
              </a:spcBef>
              <a:spcAft>
                <a:spcPct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ct val="0"/>
              </a:spcBef>
              <a:spcAft>
                <a:spcPct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ct val="0"/>
              </a:spcBef>
              <a:spcAft>
                <a:spcPct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ct val="0"/>
              </a:spcBef>
              <a:spcAft>
                <a:spcPct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ct val="0"/>
              </a:spcBef>
              <a:spcAft>
                <a:spcPct val="0"/>
              </a:spcAft>
              <a:buSzPts val="1400"/>
              <a:buNone/>
            </a:pPr>
            <a:endParaRPr/>
          </a:p>
        </p:txBody>
      </p:sp>
      <p:sp>
        <p:nvSpPr>
          <p:cNvPr id="87" name="Google Shape;87;p2:notes"/>
          <p:cNvSpPr>
            <a:spLocks noGrp="1" noRot="1" noChangeAspect="1"/>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4ddad9179e_0_78:notes"/>
          <p:cNvSpPr>
            <a:spLocks noGrp="1" noRot="1" noChangeAspect="1"/>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24ddad9179e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ct val="0"/>
              </a:spcBef>
              <a:spcAft>
                <a:spcPct val="0"/>
              </a:spcAft>
              <a:buSzPts val="1400"/>
              <a:buNone/>
            </a:pPr>
            <a:endParaRPr/>
          </a:p>
        </p:txBody>
      </p:sp>
      <p:sp>
        <p:nvSpPr>
          <p:cNvPr id="156" name="Google Shape;156;g24ddad9179e_0_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ct val="0"/>
              </a:spcBef>
              <a:spcAft>
                <a:spcPct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ct val="0"/>
              </a:spcBef>
              <a:spcAft>
                <a:spcPct val="0"/>
              </a:spcAft>
              <a:buSzPts val="1400"/>
              <a:buNone/>
            </a:pPr>
            <a:endParaRPr/>
          </a:p>
        </p:txBody>
      </p:sp>
      <p:sp>
        <p:nvSpPr>
          <p:cNvPr id="96" name="Google Shape;96;p6:notes"/>
          <p:cNvSpPr>
            <a:spLocks noGrp="1" noRot="1" noChangeAspect="1"/>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ddad9179e_0_7:notes"/>
          <p:cNvSpPr>
            <a:spLocks noGrp="1" noRot="1" noChangeAspect="1"/>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g24ddad9179e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ct val="0"/>
              </a:spcBef>
              <a:spcAft>
                <a:spcPct val="0"/>
              </a:spcAft>
              <a:buSzPts val="1400"/>
              <a:buNone/>
            </a:pPr>
            <a:endParaRPr/>
          </a:p>
        </p:txBody>
      </p:sp>
      <p:sp>
        <p:nvSpPr>
          <p:cNvPr id="104" name="Google Shape;104;g24ddad9179e_0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ct val="0"/>
              </a:spcBef>
              <a:spcAft>
                <a:spcPct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4ddad9179e_0_17:notes"/>
          <p:cNvSpPr>
            <a:spLocks noGrp="1" noRot="1" noChangeAspect="1"/>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24ddad9179e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ct val="0"/>
              </a:spcBef>
              <a:spcAft>
                <a:spcPct val="0"/>
              </a:spcAft>
              <a:buSzPts val="1400"/>
              <a:buNone/>
            </a:pPr>
            <a:endParaRPr/>
          </a:p>
        </p:txBody>
      </p:sp>
      <p:sp>
        <p:nvSpPr>
          <p:cNvPr id="111" name="Google Shape;111;g24ddad9179e_0_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ct val="0"/>
              </a:spcBef>
              <a:spcAft>
                <a:spcPct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4ddad9179e_0_27:notes"/>
          <p:cNvSpPr>
            <a:spLocks noGrp="1" noRot="1" noChangeAspect="1"/>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g24ddad9179e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ct val="0"/>
              </a:spcBef>
              <a:spcAft>
                <a:spcPct val="0"/>
              </a:spcAft>
              <a:buSzPts val="1400"/>
              <a:buNone/>
            </a:pPr>
            <a:endParaRPr/>
          </a:p>
        </p:txBody>
      </p:sp>
      <p:sp>
        <p:nvSpPr>
          <p:cNvPr id="118" name="Google Shape;118;g24ddad9179e_0_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ct val="0"/>
              </a:spcBef>
              <a:spcAft>
                <a:spcPct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4ddad9179e_0_37:notes"/>
          <p:cNvSpPr>
            <a:spLocks noGrp="1" noRot="1" noChangeAspect="1"/>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g24ddad9179e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ct val="0"/>
              </a:spcBef>
              <a:spcAft>
                <a:spcPct val="0"/>
              </a:spcAft>
              <a:buSzPts val="1400"/>
              <a:buNone/>
            </a:pPr>
            <a:endParaRPr/>
          </a:p>
        </p:txBody>
      </p:sp>
      <p:sp>
        <p:nvSpPr>
          <p:cNvPr id="125" name="Google Shape;125;g24ddad9179e_0_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ct val="0"/>
              </a:spcBef>
              <a:spcAft>
                <a:spcPct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ddad9179e_0_50:notes"/>
          <p:cNvSpPr>
            <a:spLocks noGrp="1" noRot="1" noChangeAspect="1"/>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24ddad9179e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ct val="0"/>
              </a:spcBef>
              <a:spcAft>
                <a:spcPct val="0"/>
              </a:spcAft>
              <a:buSzPts val="1400"/>
              <a:buNone/>
            </a:pPr>
            <a:endParaRPr/>
          </a:p>
        </p:txBody>
      </p:sp>
      <p:sp>
        <p:nvSpPr>
          <p:cNvPr id="133" name="Google Shape;133;g24ddad9179e_0_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ct val="0"/>
              </a:spcBef>
              <a:spcAft>
                <a:spcPct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8de3f4f35a_0_0:notes"/>
          <p:cNvSpPr>
            <a:spLocks noGrp="1" noRot="1" noChangeAspect="1"/>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28de3f4f35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ct val="0"/>
              </a:spcBef>
              <a:spcAft>
                <a:spcPct val="0"/>
              </a:spcAft>
              <a:buSzPts val="1400"/>
              <a:buNone/>
            </a:pPr>
            <a:endParaRPr/>
          </a:p>
        </p:txBody>
      </p:sp>
      <p:sp>
        <p:nvSpPr>
          <p:cNvPr id="141" name="Google Shape;141;g28de3f4f35a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ct val="0"/>
              </a:spcBef>
              <a:spcAft>
                <a:spcPct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4ddad9179e_0_63:notes"/>
          <p:cNvSpPr>
            <a:spLocks noGrp="1" noRot="1" noChangeAspect="1"/>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24ddad9179e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ct val="0"/>
              </a:spcBef>
              <a:spcAft>
                <a:spcPct val="0"/>
              </a:spcAft>
              <a:buSzPts val="1400"/>
              <a:buNone/>
            </a:pPr>
            <a:endParaRPr/>
          </a:p>
        </p:txBody>
      </p:sp>
      <p:sp>
        <p:nvSpPr>
          <p:cNvPr id="149" name="Google Shape;149;g24ddad9179e_0_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ct val="0"/>
              </a:spcBef>
              <a:spcAft>
                <a:spcPct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E1BC93BB-94F9-4D52-9818-135124E285D8}" type="datetimeFigureOut">
              <a:rPr lang="en-US" smtClean="0"/>
              <a:t>3/11/2024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3AFBF6C-A9B6-47C5-9338-CE98A2754481}" type="datetimeFigureOut">
              <a:rPr lang="en-US" smtClean="0"/>
              <a:t>3/11/2024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1A697E2-46C7-477A-8FE1-84D51385721D}" type="datetimeFigureOut">
              <a:rPr lang="en-US" smtClean="0"/>
              <a:t>3/11/2024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ct val="0"/>
              </a:spcBef>
              <a:spcAft>
                <a:spcPct val="0"/>
              </a:spcAft>
              <a:buClr>
                <a:schemeClr val="dk2"/>
              </a:buClr>
              <a:buSzPts val="18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19" name="Google Shape;19;p2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20" name="Google Shape;20;p2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21" name="Google Shape;21;p2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ct val="0"/>
              </a:spcBef>
              <a:spcAft>
                <a:spcPct val="0"/>
              </a:spcAft>
              <a:buNone/>
            </a:pPr>
            <a:fld id="{00000000-1234-1234-1234-123412341234}" type="slidenum">
              <a:rPr lang="en-US"/>
              <a:t>‹#›</a:t>
            </a:fld>
            <a:endParaRPr/>
          </a:p>
        </p:txBody>
      </p:sp>
      <p:sp>
        <p:nvSpPr>
          <p:cNvPr id="22" name="Google Shape;22;p2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ct val="0"/>
              </a:spcAft>
              <a:buSzPts val="1530"/>
              <a:buChar char="⚫"/>
              <a:defRPr/>
            </a:lvl1pPr>
            <a:lvl2pPr marL="914400" lvl="1" indent="-325755" algn="l">
              <a:lnSpc>
                <a:spcPct val="100000"/>
              </a:lnSpc>
              <a:spcBef>
                <a:spcPts val="370"/>
              </a:spcBef>
              <a:spcAft>
                <a:spcPct val="0"/>
              </a:spcAft>
              <a:buSzPts val="1530"/>
              <a:buChar char="⚫"/>
              <a:defRPr/>
            </a:lvl2pPr>
            <a:lvl3pPr marL="1371600" lvl="2" indent="-325755" algn="l">
              <a:lnSpc>
                <a:spcPct val="100000"/>
              </a:lnSpc>
              <a:spcBef>
                <a:spcPts val="370"/>
              </a:spcBef>
              <a:spcAft>
                <a:spcPct val="0"/>
              </a:spcAft>
              <a:buSzPts val="1530"/>
              <a:buChar char="⚫"/>
              <a:defRPr/>
            </a:lvl3pPr>
            <a:lvl4pPr marL="1828800" lvl="3" indent="-320039" algn="l">
              <a:lnSpc>
                <a:spcPct val="100000"/>
              </a:lnSpc>
              <a:spcBef>
                <a:spcPts val="370"/>
              </a:spcBef>
              <a:spcAft>
                <a:spcPct val="0"/>
              </a:spcAft>
              <a:buSzPts val="1440"/>
              <a:buChar char="⚫"/>
              <a:defRPr/>
            </a:lvl4pPr>
            <a:lvl5pPr marL="2286000" lvl="4" indent="-342900" algn="l">
              <a:lnSpc>
                <a:spcPct val="100000"/>
              </a:lnSpc>
              <a:spcBef>
                <a:spcPts val="370"/>
              </a:spcBef>
              <a:spcAft>
                <a:spcPct val="0"/>
              </a:spcAft>
              <a:buSzPts val="1800"/>
              <a:buChar char="o"/>
              <a:defRPr/>
            </a:lvl5pPr>
            <a:lvl6pPr marL="2743200" lvl="5" indent="-342900" algn="l">
              <a:lnSpc>
                <a:spcPct val="100000"/>
              </a:lnSpc>
              <a:spcBef>
                <a:spcPts val="370"/>
              </a:spcBef>
              <a:spcAft>
                <a:spcPct val="0"/>
              </a:spcAft>
              <a:buSzPts val="1800"/>
              <a:buChar char="•"/>
              <a:defRPr/>
            </a:lvl6pPr>
            <a:lvl7pPr marL="3200400" lvl="6" indent="-342900" algn="l">
              <a:lnSpc>
                <a:spcPct val="100000"/>
              </a:lnSpc>
              <a:spcBef>
                <a:spcPts val="370"/>
              </a:spcBef>
              <a:spcAft>
                <a:spcPct val="0"/>
              </a:spcAft>
              <a:buSzPts val="1800"/>
              <a:buChar char="•"/>
              <a:defRPr/>
            </a:lvl7pPr>
            <a:lvl8pPr marL="3657600" lvl="7" indent="-342900" algn="l">
              <a:lnSpc>
                <a:spcPct val="100000"/>
              </a:lnSpc>
              <a:spcBef>
                <a:spcPts val="370"/>
              </a:spcBef>
              <a:spcAft>
                <a:spcPct val="0"/>
              </a:spcAft>
              <a:buSzPts val="1800"/>
              <a:buChar char="•"/>
              <a:defRPr/>
            </a:lvl8pPr>
            <a:lvl9pPr marL="4114800" lvl="8" indent="-342900" algn="l">
              <a:lnSpc>
                <a:spcPct val="100000"/>
              </a:lnSpc>
              <a:spcBef>
                <a:spcPts val="370"/>
              </a:spcBef>
              <a:spcAft>
                <a:spcPct val="0"/>
              </a:spcAft>
              <a:buSzPts val="1800"/>
              <a:buChar char="•"/>
              <a:defRPr/>
            </a:lvl9pPr>
          </a:lstStyle>
          <a:p>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2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25" name="Google Shape;25;p2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26" name="Google Shape;26;p2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
        <p:cNvGrpSpPr/>
        <p:nvPr/>
      </p:nvGrpSpPr>
      <p:grpSpPr>
        <a:xfrm>
          <a:off x="0" y="0"/>
          <a:ext cx="0" cy="0"/>
          <a:chOff x="0" y="0"/>
          <a:chExt cx="0" cy="0"/>
        </a:xfrm>
      </p:grpSpPr>
      <p:sp>
        <p:nvSpPr>
          <p:cNvPr id="28" name="Google Shape;28;p27"/>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9" name="Google Shape;29;p27"/>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0" name="Google Shape;30;p27"/>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lvl1pPr lvl="0" algn="l">
              <a:lnSpc>
                <a:spcPct val="100000"/>
              </a:lnSpc>
              <a:spcBef>
                <a:spcPct val="0"/>
              </a:spcBef>
              <a:spcAft>
                <a:spcPct val="0"/>
              </a:spcAft>
              <a:buClr>
                <a:schemeClr val="dk2"/>
              </a:buClr>
              <a:buSzPts val="4000"/>
              <a:buFont typeface="Libre Franklin"/>
              <a:buNone/>
              <a:defRPr sz="4000" b="0" cap="none"/>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31" name="Google Shape;31;p27"/>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ct val="0"/>
              </a:spcAft>
              <a:buSzPts val="2040"/>
              <a:buNone/>
              <a:defRPr sz="2400">
                <a:solidFill>
                  <a:srgbClr val="888888"/>
                </a:solidFill>
              </a:defRPr>
            </a:lvl1pPr>
            <a:lvl2pPr marL="914400" lvl="1" indent="-228600" algn="l">
              <a:lnSpc>
                <a:spcPct val="100000"/>
              </a:lnSpc>
              <a:spcBef>
                <a:spcPts val="370"/>
              </a:spcBef>
              <a:spcAft>
                <a:spcPct val="0"/>
              </a:spcAft>
              <a:buSzPts val="1530"/>
              <a:buNone/>
              <a:defRPr sz="1800">
                <a:solidFill>
                  <a:srgbClr val="888888"/>
                </a:solidFill>
              </a:defRPr>
            </a:lvl2pPr>
            <a:lvl3pPr marL="1371600" lvl="2" indent="-228600" algn="l">
              <a:lnSpc>
                <a:spcPct val="100000"/>
              </a:lnSpc>
              <a:spcBef>
                <a:spcPts val="370"/>
              </a:spcBef>
              <a:spcAft>
                <a:spcPct val="0"/>
              </a:spcAft>
              <a:buSzPts val="1360"/>
              <a:buNone/>
              <a:defRPr sz="1600">
                <a:solidFill>
                  <a:srgbClr val="888888"/>
                </a:solidFill>
              </a:defRPr>
            </a:lvl3pPr>
            <a:lvl4pPr marL="1828800" lvl="3" indent="-228600" algn="l">
              <a:lnSpc>
                <a:spcPct val="100000"/>
              </a:lnSpc>
              <a:spcBef>
                <a:spcPts val="370"/>
              </a:spcBef>
              <a:spcAft>
                <a:spcPct val="0"/>
              </a:spcAft>
              <a:buSzPts val="1120"/>
              <a:buNone/>
              <a:defRPr sz="1400">
                <a:solidFill>
                  <a:srgbClr val="888888"/>
                </a:solidFill>
              </a:defRPr>
            </a:lvl4pPr>
            <a:lvl5pPr marL="2286000" lvl="4" indent="-228600" algn="l">
              <a:lnSpc>
                <a:spcPct val="100000"/>
              </a:lnSpc>
              <a:spcBef>
                <a:spcPts val="370"/>
              </a:spcBef>
              <a:spcAft>
                <a:spcPct val="0"/>
              </a:spcAft>
              <a:buSzPts val="1400"/>
              <a:buFont typeface="Libre Baskerville"/>
              <a:buNone/>
              <a:defRPr sz="1400">
                <a:solidFill>
                  <a:srgbClr val="888888"/>
                </a:solidFill>
              </a:defRPr>
            </a:lvl5pPr>
            <a:lvl6pPr marL="2743200" lvl="5" indent="-342900" algn="l">
              <a:lnSpc>
                <a:spcPct val="100000"/>
              </a:lnSpc>
              <a:spcBef>
                <a:spcPts val="370"/>
              </a:spcBef>
              <a:spcAft>
                <a:spcPct val="0"/>
              </a:spcAft>
              <a:buSzPts val="1800"/>
              <a:buChar char="•"/>
              <a:defRPr/>
            </a:lvl6pPr>
            <a:lvl7pPr marL="3200400" lvl="6" indent="-342900" algn="l">
              <a:lnSpc>
                <a:spcPct val="100000"/>
              </a:lnSpc>
              <a:spcBef>
                <a:spcPts val="370"/>
              </a:spcBef>
              <a:spcAft>
                <a:spcPct val="0"/>
              </a:spcAft>
              <a:buSzPts val="1800"/>
              <a:buChar char="•"/>
              <a:defRPr/>
            </a:lvl7pPr>
            <a:lvl8pPr marL="3657600" lvl="7" indent="-342900" algn="l">
              <a:lnSpc>
                <a:spcPct val="100000"/>
              </a:lnSpc>
              <a:spcBef>
                <a:spcPts val="370"/>
              </a:spcBef>
              <a:spcAft>
                <a:spcPct val="0"/>
              </a:spcAft>
              <a:buSzPts val="1800"/>
              <a:buChar char="•"/>
              <a:defRPr/>
            </a:lvl8pPr>
            <a:lvl9pPr marL="4114800" lvl="8" indent="-342900" algn="l">
              <a:lnSpc>
                <a:spcPct val="100000"/>
              </a:lnSpc>
              <a:spcBef>
                <a:spcPts val="370"/>
              </a:spcBef>
              <a:spcAft>
                <a:spcPct val="0"/>
              </a:spcAft>
              <a:buSzPts val="1800"/>
              <a:buChar char="•"/>
              <a:defRPr/>
            </a:lvl9pPr>
          </a:lstStyle>
          <a:p>
            <a:endParaRPr/>
          </a:p>
        </p:txBody>
      </p:sp>
      <p:sp>
        <p:nvSpPr>
          <p:cNvPr id="32" name="Google Shape;32;p2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33" name="Google Shape;33;p27"/>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34" name="Google Shape;34;p27"/>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5" name="Google Shape;35;p27"/>
          <p:cNvSpPr/>
          <p:nvPr/>
        </p:nvSpPr>
        <p:spPr>
          <a:xfrm>
            <a:off x="69146" y="2341475"/>
            <a:ext cx="9013781" cy="45719"/>
          </a:xfrm>
          <a:prstGeom prst="rect">
            <a:avLst/>
          </a:prstGeom>
          <a:solidFill>
            <a:srgbClr val="E6AFA9"/>
          </a:solid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6" name="Google Shape;36;p27"/>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7" name="Google Shape;37;p27"/>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ct val="0"/>
              </a:spcBef>
              <a:spcAft>
                <a:spcPct val="0"/>
              </a:spcAft>
              <a:buClr>
                <a:schemeClr val="dk2"/>
              </a:buClr>
              <a:buSzPts val="18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40" name="Google Shape;40;p2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41" name="Google Shape;41;p2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42" name="Google Shape;42;p2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ct val="0"/>
              </a:spcBef>
              <a:spcAft>
                <a:spcPct val="0"/>
              </a:spcAft>
              <a:buNone/>
            </a:pPr>
            <a:fld id="{00000000-1234-1234-1234-123412341234}" type="slidenum">
              <a:rPr lang="en-US"/>
              <a:t>‹#›</a:t>
            </a:fld>
            <a:endParaRPr/>
          </a:p>
        </p:txBody>
      </p:sp>
      <p:sp>
        <p:nvSpPr>
          <p:cNvPr id="43" name="Google Shape;43;p28"/>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ct val="0"/>
              </a:spcAft>
              <a:buSzPts val="1530"/>
              <a:buChar char="⚫"/>
              <a:defRPr/>
            </a:lvl1pPr>
            <a:lvl2pPr marL="914400" lvl="1" indent="-325755" algn="l">
              <a:lnSpc>
                <a:spcPct val="100000"/>
              </a:lnSpc>
              <a:spcBef>
                <a:spcPts val="370"/>
              </a:spcBef>
              <a:spcAft>
                <a:spcPct val="0"/>
              </a:spcAft>
              <a:buSzPts val="1530"/>
              <a:buChar char="⚫"/>
              <a:defRPr/>
            </a:lvl2pPr>
            <a:lvl3pPr marL="1371600" lvl="2" indent="-325755" algn="l">
              <a:lnSpc>
                <a:spcPct val="100000"/>
              </a:lnSpc>
              <a:spcBef>
                <a:spcPts val="370"/>
              </a:spcBef>
              <a:spcAft>
                <a:spcPct val="0"/>
              </a:spcAft>
              <a:buSzPts val="1530"/>
              <a:buChar char="⚫"/>
              <a:defRPr/>
            </a:lvl3pPr>
            <a:lvl4pPr marL="1828800" lvl="3" indent="-320039" algn="l">
              <a:lnSpc>
                <a:spcPct val="100000"/>
              </a:lnSpc>
              <a:spcBef>
                <a:spcPts val="370"/>
              </a:spcBef>
              <a:spcAft>
                <a:spcPct val="0"/>
              </a:spcAft>
              <a:buSzPts val="1440"/>
              <a:buChar char="⚫"/>
              <a:defRPr/>
            </a:lvl4pPr>
            <a:lvl5pPr marL="2286000" lvl="4" indent="-342900" algn="l">
              <a:lnSpc>
                <a:spcPct val="100000"/>
              </a:lnSpc>
              <a:spcBef>
                <a:spcPts val="370"/>
              </a:spcBef>
              <a:spcAft>
                <a:spcPct val="0"/>
              </a:spcAft>
              <a:buSzPts val="1800"/>
              <a:buChar char="o"/>
              <a:defRPr/>
            </a:lvl5pPr>
            <a:lvl6pPr marL="2743200" lvl="5" indent="-342900" algn="l">
              <a:lnSpc>
                <a:spcPct val="100000"/>
              </a:lnSpc>
              <a:spcBef>
                <a:spcPts val="370"/>
              </a:spcBef>
              <a:spcAft>
                <a:spcPct val="0"/>
              </a:spcAft>
              <a:buSzPts val="1800"/>
              <a:buChar char="•"/>
              <a:defRPr/>
            </a:lvl6pPr>
            <a:lvl7pPr marL="3200400" lvl="6" indent="-342900" algn="l">
              <a:lnSpc>
                <a:spcPct val="100000"/>
              </a:lnSpc>
              <a:spcBef>
                <a:spcPts val="370"/>
              </a:spcBef>
              <a:spcAft>
                <a:spcPct val="0"/>
              </a:spcAft>
              <a:buSzPts val="1800"/>
              <a:buChar char="•"/>
              <a:defRPr/>
            </a:lvl7pPr>
            <a:lvl8pPr marL="3657600" lvl="7" indent="-342900" algn="l">
              <a:lnSpc>
                <a:spcPct val="100000"/>
              </a:lnSpc>
              <a:spcBef>
                <a:spcPts val="370"/>
              </a:spcBef>
              <a:spcAft>
                <a:spcPct val="0"/>
              </a:spcAft>
              <a:buSzPts val="1800"/>
              <a:buChar char="•"/>
              <a:defRPr/>
            </a:lvl8pPr>
            <a:lvl9pPr marL="4114800" lvl="8" indent="-342900" algn="l">
              <a:lnSpc>
                <a:spcPct val="100000"/>
              </a:lnSpc>
              <a:spcBef>
                <a:spcPts val="370"/>
              </a:spcBef>
              <a:spcAft>
                <a:spcPct val="0"/>
              </a:spcAft>
              <a:buSzPts val="1800"/>
              <a:buChar char="•"/>
              <a:defRPr/>
            </a:lvl9pPr>
          </a:lstStyle>
          <a:p>
            <a:endParaRPr/>
          </a:p>
        </p:txBody>
      </p:sp>
      <p:sp>
        <p:nvSpPr>
          <p:cNvPr id="44" name="Google Shape;44;p28"/>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ct val="0"/>
              </a:spcAft>
              <a:buSzPts val="1530"/>
              <a:buChar char="⚫"/>
              <a:defRPr/>
            </a:lvl1pPr>
            <a:lvl2pPr marL="914400" lvl="1" indent="-325755" algn="l">
              <a:lnSpc>
                <a:spcPct val="100000"/>
              </a:lnSpc>
              <a:spcBef>
                <a:spcPts val="370"/>
              </a:spcBef>
              <a:spcAft>
                <a:spcPct val="0"/>
              </a:spcAft>
              <a:buSzPts val="1530"/>
              <a:buChar char="⚫"/>
              <a:defRPr/>
            </a:lvl2pPr>
            <a:lvl3pPr marL="1371600" lvl="2" indent="-325755" algn="l">
              <a:lnSpc>
                <a:spcPct val="100000"/>
              </a:lnSpc>
              <a:spcBef>
                <a:spcPts val="370"/>
              </a:spcBef>
              <a:spcAft>
                <a:spcPct val="0"/>
              </a:spcAft>
              <a:buSzPts val="1530"/>
              <a:buChar char="⚫"/>
              <a:defRPr/>
            </a:lvl3pPr>
            <a:lvl4pPr marL="1828800" lvl="3" indent="-320039" algn="l">
              <a:lnSpc>
                <a:spcPct val="100000"/>
              </a:lnSpc>
              <a:spcBef>
                <a:spcPts val="370"/>
              </a:spcBef>
              <a:spcAft>
                <a:spcPct val="0"/>
              </a:spcAft>
              <a:buSzPts val="1440"/>
              <a:buChar char="⚫"/>
              <a:defRPr/>
            </a:lvl4pPr>
            <a:lvl5pPr marL="2286000" lvl="4" indent="-342900" algn="l">
              <a:lnSpc>
                <a:spcPct val="100000"/>
              </a:lnSpc>
              <a:spcBef>
                <a:spcPts val="370"/>
              </a:spcBef>
              <a:spcAft>
                <a:spcPct val="0"/>
              </a:spcAft>
              <a:buSzPts val="1800"/>
              <a:buChar char="o"/>
              <a:defRPr/>
            </a:lvl5pPr>
            <a:lvl6pPr marL="2743200" lvl="5" indent="-342900" algn="l">
              <a:lnSpc>
                <a:spcPct val="100000"/>
              </a:lnSpc>
              <a:spcBef>
                <a:spcPts val="370"/>
              </a:spcBef>
              <a:spcAft>
                <a:spcPct val="0"/>
              </a:spcAft>
              <a:buSzPts val="1800"/>
              <a:buChar char="•"/>
              <a:defRPr/>
            </a:lvl6pPr>
            <a:lvl7pPr marL="3200400" lvl="6" indent="-342900" algn="l">
              <a:lnSpc>
                <a:spcPct val="100000"/>
              </a:lnSpc>
              <a:spcBef>
                <a:spcPts val="370"/>
              </a:spcBef>
              <a:spcAft>
                <a:spcPct val="0"/>
              </a:spcAft>
              <a:buSzPts val="1800"/>
              <a:buChar char="•"/>
              <a:defRPr/>
            </a:lvl7pPr>
            <a:lvl8pPr marL="3657600" lvl="7" indent="-342900" algn="l">
              <a:lnSpc>
                <a:spcPct val="100000"/>
              </a:lnSpc>
              <a:spcBef>
                <a:spcPts val="370"/>
              </a:spcBef>
              <a:spcAft>
                <a:spcPct val="0"/>
              </a:spcAft>
              <a:buSzPts val="1800"/>
              <a:buChar char="•"/>
              <a:defRPr/>
            </a:lvl8pPr>
            <a:lvl9pPr marL="4114800" lvl="8" indent="-342900" algn="l">
              <a:lnSpc>
                <a:spcPct val="100000"/>
              </a:lnSpc>
              <a:spcBef>
                <a:spcPts val="370"/>
              </a:spcBef>
              <a:spcAft>
                <a:spcPct val="0"/>
              </a:spcAft>
              <a:buSzPts val="1800"/>
              <a:buChar char="•"/>
              <a:defRPr/>
            </a:lvl9pPr>
          </a:lstStyle>
          <a:p>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9"/>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ct val="0"/>
              </a:spcBef>
              <a:spcAft>
                <a:spcPct val="0"/>
              </a:spcAft>
              <a:buClr>
                <a:schemeClr val="dk2"/>
              </a:buClr>
              <a:buSzPts val="4000"/>
              <a:buFont typeface="Libre Franklin"/>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47" name="Google Shape;47;p29"/>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80"/>
              </a:spcBef>
              <a:spcAft>
                <a:spcPct val="0"/>
              </a:spcAft>
              <a:buSzPts val="2040"/>
              <a:buNone/>
              <a:defRPr sz="2400" b="1">
                <a:solidFill>
                  <a:schemeClr val="accent1"/>
                </a:solidFill>
                <a:latin typeface="Libre Franklin"/>
                <a:ea typeface="Libre Franklin"/>
                <a:cs typeface="Libre Franklin"/>
                <a:sym typeface="Libre Franklin"/>
              </a:defRPr>
            </a:lvl1pPr>
            <a:lvl2pPr marL="914400" lvl="1" indent="-228600" algn="l">
              <a:lnSpc>
                <a:spcPct val="100000"/>
              </a:lnSpc>
              <a:spcBef>
                <a:spcPts val="370"/>
              </a:spcBef>
              <a:spcAft>
                <a:spcPct val="0"/>
              </a:spcAft>
              <a:buSzPts val="1700"/>
              <a:buNone/>
              <a:defRPr sz="2000" b="1"/>
            </a:lvl2pPr>
            <a:lvl3pPr marL="1371600" lvl="2" indent="-228600" algn="l">
              <a:lnSpc>
                <a:spcPct val="100000"/>
              </a:lnSpc>
              <a:spcBef>
                <a:spcPts val="370"/>
              </a:spcBef>
              <a:spcAft>
                <a:spcPct val="0"/>
              </a:spcAft>
              <a:buSzPts val="1530"/>
              <a:buNone/>
              <a:defRPr sz="1800" b="1"/>
            </a:lvl3pPr>
            <a:lvl4pPr marL="1828800" lvl="3" indent="-228600" algn="l">
              <a:lnSpc>
                <a:spcPct val="100000"/>
              </a:lnSpc>
              <a:spcBef>
                <a:spcPts val="370"/>
              </a:spcBef>
              <a:spcAft>
                <a:spcPct val="0"/>
              </a:spcAft>
              <a:buSzPts val="1280"/>
              <a:buNone/>
              <a:defRPr sz="1600" b="1"/>
            </a:lvl4pPr>
            <a:lvl5pPr marL="2286000" lvl="4" indent="-228600" algn="l">
              <a:lnSpc>
                <a:spcPct val="100000"/>
              </a:lnSpc>
              <a:spcBef>
                <a:spcPts val="370"/>
              </a:spcBef>
              <a:spcAft>
                <a:spcPct val="0"/>
              </a:spcAft>
              <a:buSzPts val="1600"/>
              <a:buFont typeface="Libre Baskerville"/>
              <a:buNone/>
              <a:defRPr sz="1600" b="1"/>
            </a:lvl5pPr>
            <a:lvl6pPr marL="2743200" lvl="5" indent="-342900" algn="l">
              <a:lnSpc>
                <a:spcPct val="100000"/>
              </a:lnSpc>
              <a:spcBef>
                <a:spcPts val="370"/>
              </a:spcBef>
              <a:spcAft>
                <a:spcPct val="0"/>
              </a:spcAft>
              <a:buSzPts val="1800"/>
              <a:buChar char="•"/>
              <a:defRPr/>
            </a:lvl6pPr>
            <a:lvl7pPr marL="3200400" lvl="6" indent="-342900" algn="l">
              <a:lnSpc>
                <a:spcPct val="100000"/>
              </a:lnSpc>
              <a:spcBef>
                <a:spcPts val="370"/>
              </a:spcBef>
              <a:spcAft>
                <a:spcPct val="0"/>
              </a:spcAft>
              <a:buSzPts val="1800"/>
              <a:buChar char="•"/>
              <a:defRPr/>
            </a:lvl7pPr>
            <a:lvl8pPr marL="3657600" lvl="7" indent="-342900" algn="l">
              <a:lnSpc>
                <a:spcPct val="100000"/>
              </a:lnSpc>
              <a:spcBef>
                <a:spcPts val="370"/>
              </a:spcBef>
              <a:spcAft>
                <a:spcPct val="0"/>
              </a:spcAft>
              <a:buSzPts val="1800"/>
              <a:buChar char="•"/>
              <a:defRPr/>
            </a:lvl8pPr>
            <a:lvl9pPr marL="4114800" lvl="8" indent="-342900" algn="l">
              <a:lnSpc>
                <a:spcPct val="100000"/>
              </a:lnSpc>
              <a:spcBef>
                <a:spcPts val="370"/>
              </a:spcBef>
              <a:spcAft>
                <a:spcPct val="0"/>
              </a:spcAft>
              <a:buSzPts val="1800"/>
              <a:buChar char="•"/>
              <a:defRPr/>
            </a:lvl9pPr>
          </a:lstStyle>
          <a:p>
            <a:endParaRPr/>
          </a:p>
        </p:txBody>
      </p:sp>
      <p:sp>
        <p:nvSpPr>
          <p:cNvPr id="48" name="Google Shape;48;p29"/>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80"/>
              </a:spcBef>
              <a:spcAft>
                <a:spcPct val="0"/>
              </a:spcAft>
              <a:buSzPts val="2040"/>
              <a:buNone/>
              <a:defRPr sz="2400" b="1">
                <a:solidFill>
                  <a:schemeClr val="accent1"/>
                </a:solidFill>
                <a:latin typeface="Libre Franklin"/>
                <a:ea typeface="Libre Franklin"/>
                <a:cs typeface="Libre Franklin"/>
                <a:sym typeface="Libre Franklin"/>
              </a:defRPr>
            </a:lvl1pPr>
            <a:lvl2pPr marL="914400" lvl="1" indent="-228600" algn="l">
              <a:lnSpc>
                <a:spcPct val="100000"/>
              </a:lnSpc>
              <a:spcBef>
                <a:spcPts val="370"/>
              </a:spcBef>
              <a:spcAft>
                <a:spcPct val="0"/>
              </a:spcAft>
              <a:buSzPts val="1700"/>
              <a:buNone/>
              <a:defRPr sz="2000" b="1"/>
            </a:lvl2pPr>
            <a:lvl3pPr marL="1371600" lvl="2" indent="-228600" algn="l">
              <a:lnSpc>
                <a:spcPct val="100000"/>
              </a:lnSpc>
              <a:spcBef>
                <a:spcPts val="370"/>
              </a:spcBef>
              <a:spcAft>
                <a:spcPct val="0"/>
              </a:spcAft>
              <a:buSzPts val="1530"/>
              <a:buNone/>
              <a:defRPr sz="1800" b="1"/>
            </a:lvl3pPr>
            <a:lvl4pPr marL="1828800" lvl="3" indent="-228600" algn="l">
              <a:lnSpc>
                <a:spcPct val="100000"/>
              </a:lnSpc>
              <a:spcBef>
                <a:spcPts val="370"/>
              </a:spcBef>
              <a:spcAft>
                <a:spcPct val="0"/>
              </a:spcAft>
              <a:buSzPts val="1280"/>
              <a:buNone/>
              <a:defRPr sz="1600" b="1"/>
            </a:lvl4pPr>
            <a:lvl5pPr marL="2286000" lvl="4" indent="-228600" algn="l">
              <a:lnSpc>
                <a:spcPct val="100000"/>
              </a:lnSpc>
              <a:spcBef>
                <a:spcPts val="370"/>
              </a:spcBef>
              <a:spcAft>
                <a:spcPct val="0"/>
              </a:spcAft>
              <a:buSzPts val="1600"/>
              <a:buFont typeface="Libre Baskerville"/>
              <a:buNone/>
              <a:defRPr sz="1600" b="1"/>
            </a:lvl5pPr>
            <a:lvl6pPr marL="2743200" lvl="5" indent="-342900" algn="l">
              <a:lnSpc>
                <a:spcPct val="100000"/>
              </a:lnSpc>
              <a:spcBef>
                <a:spcPts val="370"/>
              </a:spcBef>
              <a:spcAft>
                <a:spcPct val="0"/>
              </a:spcAft>
              <a:buSzPts val="1800"/>
              <a:buChar char="•"/>
              <a:defRPr/>
            </a:lvl6pPr>
            <a:lvl7pPr marL="3200400" lvl="6" indent="-342900" algn="l">
              <a:lnSpc>
                <a:spcPct val="100000"/>
              </a:lnSpc>
              <a:spcBef>
                <a:spcPts val="370"/>
              </a:spcBef>
              <a:spcAft>
                <a:spcPct val="0"/>
              </a:spcAft>
              <a:buSzPts val="1800"/>
              <a:buChar char="•"/>
              <a:defRPr/>
            </a:lvl7pPr>
            <a:lvl8pPr marL="3657600" lvl="7" indent="-342900" algn="l">
              <a:lnSpc>
                <a:spcPct val="100000"/>
              </a:lnSpc>
              <a:spcBef>
                <a:spcPts val="370"/>
              </a:spcBef>
              <a:spcAft>
                <a:spcPct val="0"/>
              </a:spcAft>
              <a:buSzPts val="1800"/>
              <a:buChar char="•"/>
              <a:defRPr/>
            </a:lvl8pPr>
            <a:lvl9pPr marL="4114800" lvl="8" indent="-342900" algn="l">
              <a:lnSpc>
                <a:spcPct val="100000"/>
              </a:lnSpc>
              <a:spcBef>
                <a:spcPts val="370"/>
              </a:spcBef>
              <a:spcAft>
                <a:spcPct val="0"/>
              </a:spcAft>
              <a:buSzPts val="1800"/>
              <a:buChar char="•"/>
              <a:defRPr/>
            </a:lvl9pPr>
          </a:lstStyle>
          <a:p>
            <a:endParaRPr/>
          </a:p>
        </p:txBody>
      </p:sp>
      <p:sp>
        <p:nvSpPr>
          <p:cNvPr id="49" name="Google Shape;49;p2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50" name="Google Shape;50;p2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51" name="Google Shape;51;p2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ct val="0"/>
              </a:spcBef>
              <a:spcAft>
                <a:spcPct val="0"/>
              </a:spcAft>
              <a:buNone/>
            </a:pPr>
            <a:fld id="{00000000-1234-1234-1234-123412341234}" type="slidenum">
              <a:rPr lang="en-US"/>
              <a:t>‹#›</a:t>
            </a:fld>
            <a:endParaRPr/>
          </a:p>
        </p:txBody>
      </p:sp>
      <p:sp>
        <p:nvSpPr>
          <p:cNvPr id="52" name="Google Shape;52;p29"/>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ct val="0"/>
              </a:spcAft>
              <a:buSzPts val="1530"/>
              <a:buChar char="⚫"/>
              <a:defRPr/>
            </a:lvl1pPr>
            <a:lvl2pPr marL="914400" lvl="1" indent="-325755" algn="l">
              <a:lnSpc>
                <a:spcPct val="100000"/>
              </a:lnSpc>
              <a:spcBef>
                <a:spcPts val="370"/>
              </a:spcBef>
              <a:spcAft>
                <a:spcPct val="0"/>
              </a:spcAft>
              <a:buSzPts val="1530"/>
              <a:buChar char="⚫"/>
              <a:defRPr/>
            </a:lvl2pPr>
            <a:lvl3pPr marL="1371600" lvl="2" indent="-325755" algn="l">
              <a:lnSpc>
                <a:spcPct val="100000"/>
              </a:lnSpc>
              <a:spcBef>
                <a:spcPts val="370"/>
              </a:spcBef>
              <a:spcAft>
                <a:spcPct val="0"/>
              </a:spcAft>
              <a:buSzPts val="1530"/>
              <a:buChar char="⚫"/>
              <a:defRPr/>
            </a:lvl3pPr>
            <a:lvl4pPr marL="1828800" lvl="3" indent="-320039" algn="l">
              <a:lnSpc>
                <a:spcPct val="100000"/>
              </a:lnSpc>
              <a:spcBef>
                <a:spcPts val="370"/>
              </a:spcBef>
              <a:spcAft>
                <a:spcPct val="0"/>
              </a:spcAft>
              <a:buSzPts val="1440"/>
              <a:buChar char="⚫"/>
              <a:defRPr/>
            </a:lvl4pPr>
            <a:lvl5pPr marL="2286000" lvl="4" indent="-342900" algn="l">
              <a:lnSpc>
                <a:spcPct val="100000"/>
              </a:lnSpc>
              <a:spcBef>
                <a:spcPts val="370"/>
              </a:spcBef>
              <a:spcAft>
                <a:spcPct val="0"/>
              </a:spcAft>
              <a:buSzPts val="1800"/>
              <a:buChar char="o"/>
              <a:defRPr/>
            </a:lvl5pPr>
            <a:lvl6pPr marL="2743200" lvl="5" indent="-342900" algn="l">
              <a:lnSpc>
                <a:spcPct val="100000"/>
              </a:lnSpc>
              <a:spcBef>
                <a:spcPts val="370"/>
              </a:spcBef>
              <a:spcAft>
                <a:spcPct val="0"/>
              </a:spcAft>
              <a:buSzPts val="1800"/>
              <a:buChar char="•"/>
              <a:defRPr/>
            </a:lvl6pPr>
            <a:lvl7pPr marL="3200400" lvl="6" indent="-342900" algn="l">
              <a:lnSpc>
                <a:spcPct val="100000"/>
              </a:lnSpc>
              <a:spcBef>
                <a:spcPts val="370"/>
              </a:spcBef>
              <a:spcAft>
                <a:spcPct val="0"/>
              </a:spcAft>
              <a:buSzPts val="1800"/>
              <a:buChar char="•"/>
              <a:defRPr/>
            </a:lvl7pPr>
            <a:lvl8pPr marL="3657600" lvl="7" indent="-342900" algn="l">
              <a:lnSpc>
                <a:spcPct val="100000"/>
              </a:lnSpc>
              <a:spcBef>
                <a:spcPts val="370"/>
              </a:spcBef>
              <a:spcAft>
                <a:spcPct val="0"/>
              </a:spcAft>
              <a:buSzPts val="1800"/>
              <a:buChar char="•"/>
              <a:defRPr/>
            </a:lvl8pPr>
            <a:lvl9pPr marL="4114800" lvl="8" indent="-342900" algn="l">
              <a:lnSpc>
                <a:spcPct val="100000"/>
              </a:lnSpc>
              <a:spcBef>
                <a:spcPts val="370"/>
              </a:spcBef>
              <a:spcAft>
                <a:spcPct val="0"/>
              </a:spcAft>
              <a:buSzPts val="1800"/>
              <a:buChar char="•"/>
              <a:defRPr/>
            </a:lvl9pPr>
          </a:lstStyle>
          <a:p>
            <a:endParaRPr/>
          </a:p>
        </p:txBody>
      </p:sp>
      <p:sp>
        <p:nvSpPr>
          <p:cNvPr id="53" name="Google Shape;53;p29"/>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ct val="0"/>
              </a:spcAft>
              <a:buSzPts val="1530"/>
              <a:buChar char="⚫"/>
              <a:defRPr/>
            </a:lvl1pPr>
            <a:lvl2pPr marL="914400" lvl="1" indent="-325755" algn="l">
              <a:lnSpc>
                <a:spcPct val="100000"/>
              </a:lnSpc>
              <a:spcBef>
                <a:spcPts val="370"/>
              </a:spcBef>
              <a:spcAft>
                <a:spcPct val="0"/>
              </a:spcAft>
              <a:buSzPts val="1530"/>
              <a:buChar char="⚫"/>
              <a:defRPr/>
            </a:lvl2pPr>
            <a:lvl3pPr marL="1371600" lvl="2" indent="-325755" algn="l">
              <a:lnSpc>
                <a:spcPct val="100000"/>
              </a:lnSpc>
              <a:spcBef>
                <a:spcPts val="370"/>
              </a:spcBef>
              <a:spcAft>
                <a:spcPct val="0"/>
              </a:spcAft>
              <a:buSzPts val="1530"/>
              <a:buChar char="⚫"/>
              <a:defRPr/>
            </a:lvl3pPr>
            <a:lvl4pPr marL="1828800" lvl="3" indent="-320039" algn="l">
              <a:lnSpc>
                <a:spcPct val="100000"/>
              </a:lnSpc>
              <a:spcBef>
                <a:spcPts val="370"/>
              </a:spcBef>
              <a:spcAft>
                <a:spcPct val="0"/>
              </a:spcAft>
              <a:buSzPts val="1440"/>
              <a:buChar char="⚫"/>
              <a:defRPr/>
            </a:lvl4pPr>
            <a:lvl5pPr marL="2286000" lvl="4" indent="-342900" algn="l">
              <a:lnSpc>
                <a:spcPct val="100000"/>
              </a:lnSpc>
              <a:spcBef>
                <a:spcPts val="370"/>
              </a:spcBef>
              <a:spcAft>
                <a:spcPct val="0"/>
              </a:spcAft>
              <a:buSzPts val="1800"/>
              <a:buChar char="o"/>
              <a:defRPr/>
            </a:lvl5pPr>
            <a:lvl6pPr marL="2743200" lvl="5" indent="-342900" algn="l">
              <a:lnSpc>
                <a:spcPct val="100000"/>
              </a:lnSpc>
              <a:spcBef>
                <a:spcPts val="370"/>
              </a:spcBef>
              <a:spcAft>
                <a:spcPct val="0"/>
              </a:spcAft>
              <a:buSzPts val="1800"/>
              <a:buChar char="•"/>
              <a:defRPr/>
            </a:lvl6pPr>
            <a:lvl7pPr marL="3200400" lvl="6" indent="-342900" algn="l">
              <a:lnSpc>
                <a:spcPct val="100000"/>
              </a:lnSpc>
              <a:spcBef>
                <a:spcPts val="370"/>
              </a:spcBef>
              <a:spcAft>
                <a:spcPct val="0"/>
              </a:spcAft>
              <a:buSzPts val="1800"/>
              <a:buChar char="•"/>
              <a:defRPr/>
            </a:lvl7pPr>
            <a:lvl8pPr marL="3657600" lvl="7" indent="-342900" algn="l">
              <a:lnSpc>
                <a:spcPct val="100000"/>
              </a:lnSpc>
              <a:spcBef>
                <a:spcPts val="370"/>
              </a:spcBef>
              <a:spcAft>
                <a:spcPct val="0"/>
              </a:spcAft>
              <a:buSzPts val="1800"/>
              <a:buChar char="•"/>
              <a:defRPr/>
            </a:lvl8pPr>
            <a:lvl9pPr marL="4114800" lvl="8" indent="-342900" algn="l">
              <a:lnSpc>
                <a:spcPct val="100000"/>
              </a:lnSpc>
              <a:spcBef>
                <a:spcPts val="370"/>
              </a:spcBef>
              <a:spcAft>
                <a:spcPct val="0"/>
              </a:spcAft>
              <a:buSzPts val="1800"/>
              <a:buChar char="•"/>
              <a:defRPr/>
            </a:lvl9pPr>
          </a:lstStyle>
          <a:p>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56" name="Google Shape;56;p30"/>
          <p:cNvSpPr/>
          <p:nvPr/>
        </p:nvSpPr>
        <p:spPr>
          <a:xfrm>
            <a:off x="64008" y="69755"/>
            <a:ext cx="9013372" cy="6693408"/>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57" name="Google Shape;57;p30"/>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ct val="0"/>
              </a:spcBef>
              <a:spcAft>
                <a:spcPct val="0"/>
              </a:spcAft>
              <a:buClr>
                <a:schemeClr val="dk2"/>
              </a:buClr>
              <a:buSzPts val="4000"/>
              <a:buFont typeface="Libre Franklin"/>
              <a:buNone/>
              <a:defRPr sz="4000" b="0"/>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58" name="Google Shape;58;p30"/>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ct val="0"/>
              </a:spcAft>
              <a:buSzPts val="1530"/>
              <a:buNone/>
              <a:defRPr sz="1800"/>
            </a:lvl1pPr>
            <a:lvl2pPr marL="914400" lvl="1" indent="-228600" algn="l">
              <a:lnSpc>
                <a:spcPct val="100000"/>
              </a:lnSpc>
              <a:spcBef>
                <a:spcPts val="370"/>
              </a:spcBef>
              <a:spcAft>
                <a:spcPct val="0"/>
              </a:spcAft>
              <a:buSzPts val="1020"/>
              <a:buNone/>
              <a:defRPr sz="1200"/>
            </a:lvl2pPr>
            <a:lvl3pPr marL="1371600" lvl="2" indent="-228600" algn="l">
              <a:lnSpc>
                <a:spcPct val="100000"/>
              </a:lnSpc>
              <a:spcBef>
                <a:spcPts val="370"/>
              </a:spcBef>
              <a:spcAft>
                <a:spcPct val="0"/>
              </a:spcAft>
              <a:buSzPts val="850"/>
              <a:buNone/>
              <a:defRPr sz="1000"/>
            </a:lvl3pPr>
            <a:lvl4pPr marL="1828800" lvl="3" indent="-228600" algn="l">
              <a:lnSpc>
                <a:spcPct val="100000"/>
              </a:lnSpc>
              <a:spcBef>
                <a:spcPts val="370"/>
              </a:spcBef>
              <a:spcAft>
                <a:spcPct val="0"/>
              </a:spcAft>
              <a:buSzPts val="720"/>
              <a:buNone/>
              <a:defRPr sz="900"/>
            </a:lvl4pPr>
            <a:lvl5pPr marL="2286000" lvl="4" indent="-228600" algn="l">
              <a:lnSpc>
                <a:spcPct val="100000"/>
              </a:lnSpc>
              <a:spcBef>
                <a:spcPts val="370"/>
              </a:spcBef>
              <a:spcAft>
                <a:spcPct val="0"/>
              </a:spcAft>
              <a:buSzPts val="900"/>
              <a:buFont typeface="Libre Baskerville"/>
              <a:buNone/>
              <a:defRPr sz="900"/>
            </a:lvl5pPr>
            <a:lvl6pPr marL="2743200" lvl="5" indent="-342900" algn="l">
              <a:lnSpc>
                <a:spcPct val="100000"/>
              </a:lnSpc>
              <a:spcBef>
                <a:spcPts val="370"/>
              </a:spcBef>
              <a:spcAft>
                <a:spcPct val="0"/>
              </a:spcAft>
              <a:buSzPts val="1800"/>
              <a:buChar char="•"/>
              <a:defRPr/>
            </a:lvl6pPr>
            <a:lvl7pPr marL="3200400" lvl="6" indent="-342900" algn="l">
              <a:lnSpc>
                <a:spcPct val="100000"/>
              </a:lnSpc>
              <a:spcBef>
                <a:spcPts val="370"/>
              </a:spcBef>
              <a:spcAft>
                <a:spcPct val="0"/>
              </a:spcAft>
              <a:buSzPts val="1800"/>
              <a:buChar char="•"/>
              <a:defRPr/>
            </a:lvl7pPr>
            <a:lvl8pPr marL="3657600" lvl="7" indent="-342900" algn="l">
              <a:lnSpc>
                <a:spcPct val="100000"/>
              </a:lnSpc>
              <a:spcBef>
                <a:spcPts val="370"/>
              </a:spcBef>
              <a:spcAft>
                <a:spcPct val="0"/>
              </a:spcAft>
              <a:buSzPts val="1800"/>
              <a:buChar char="•"/>
              <a:defRPr/>
            </a:lvl8pPr>
            <a:lvl9pPr marL="4114800" lvl="8" indent="-342900" algn="l">
              <a:lnSpc>
                <a:spcPct val="100000"/>
              </a:lnSpc>
              <a:spcBef>
                <a:spcPts val="370"/>
              </a:spcBef>
              <a:spcAft>
                <a:spcPct val="0"/>
              </a:spcAft>
              <a:buSzPts val="1800"/>
              <a:buChar char="•"/>
              <a:defRPr/>
            </a:lvl9pPr>
          </a:lstStyle>
          <a:p>
            <a:endParaRPr/>
          </a:p>
        </p:txBody>
      </p:sp>
      <p:sp>
        <p:nvSpPr>
          <p:cNvPr id="59" name="Google Shape;59;p3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60" name="Google Shape;60;p3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61" name="Google Shape;61;p3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ct val="0"/>
              </a:spcBef>
              <a:spcAft>
                <a:spcPct val="0"/>
              </a:spcAft>
              <a:buNone/>
            </a:pPr>
            <a:fld id="{00000000-1234-1234-1234-123412341234}" type="slidenum">
              <a:rPr lang="en-US"/>
              <a:t>‹#›</a:t>
            </a:fld>
            <a:endParaRPr/>
          </a:p>
        </p:txBody>
      </p:sp>
      <p:sp>
        <p:nvSpPr>
          <p:cNvPr id="62" name="Google Shape;62;p30"/>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ct val="0"/>
              </a:spcAft>
              <a:buSzPts val="1530"/>
              <a:buChar char="⚫"/>
              <a:defRPr/>
            </a:lvl1pPr>
            <a:lvl2pPr marL="914400" lvl="1" indent="-325755" algn="l">
              <a:lnSpc>
                <a:spcPct val="100000"/>
              </a:lnSpc>
              <a:spcBef>
                <a:spcPts val="370"/>
              </a:spcBef>
              <a:spcAft>
                <a:spcPct val="0"/>
              </a:spcAft>
              <a:buSzPts val="1530"/>
              <a:buChar char="⚫"/>
              <a:defRPr/>
            </a:lvl2pPr>
            <a:lvl3pPr marL="1371600" lvl="2" indent="-325755" algn="l">
              <a:lnSpc>
                <a:spcPct val="100000"/>
              </a:lnSpc>
              <a:spcBef>
                <a:spcPts val="370"/>
              </a:spcBef>
              <a:spcAft>
                <a:spcPct val="0"/>
              </a:spcAft>
              <a:buSzPts val="1530"/>
              <a:buChar char="⚫"/>
              <a:defRPr/>
            </a:lvl3pPr>
            <a:lvl4pPr marL="1828800" lvl="3" indent="-320039" algn="l">
              <a:lnSpc>
                <a:spcPct val="100000"/>
              </a:lnSpc>
              <a:spcBef>
                <a:spcPts val="370"/>
              </a:spcBef>
              <a:spcAft>
                <a:spcPct val="0"/>
              </a:spcAft>
              <a:buSzPts val="1440"/>
              <a:buChar char="⚫"/>
              <a:defRPr/>
            </a:lvl4pPr>
            <a:lvl5pPr marL="2286000" lvl="4" indent="-342900" algn="l">
              <a:lnSpc>
                <a:spcPct val="100000"/>
              </a:lnSpc>
              <a:spcBef>
                <a:spcPts val="370"/>
              </a:spcBef>
              <a:spcAft>
                <a:spcPct val="0"/>
              </a:spcAft>
              <a:buSzPts val="1800"/>
              <a:buChar char="o"/>
              <a:defRPr/>
            </a:lvl5pPr>
            <a:lvl6pPr marL="2743200" lvl="5" indent="-342900" algn="l">
              <a:lnSpc>
                <a:spcPct val="100000"/>
              </a:lnSpc>
              <a:spcBef>
                <a:spcPts val="370"/>
              </a:spcBef>
              <a:spcAft>
                <a:spcPct val="0"/>
              </a:spcAft>
              <a:buSzPts val="1800"/>
              <a:buChar char="•"/>
              <a:defRPr/>
            </a:lvl6pPr>
            <a:lvl7pPr marL="3200400" lvl="6" indent="-342900" algn="l">
              <a:lnSpc>
                <a:spcPct val="100000"/>
              </a:lnSpc>
              <a:spcBef>
                <a:spcPts val="370"/>
              </a:spcBef>
              <a:spcAft>
                <a:spcPct val="0"/>
              </a:spcAft>
              <a:buSzPts val="1800"/>
              <a:buChar char="•"/>
              <a:defRPr/>
            </a:lvl7pPr>
            <a:lvl8pPr marL="3657600" lvl="7" indent="-342900" algn="l">
              <a:lnSpc>
                <a:spcPct val="100000"/>
              </a:lnSpc>
              <a:spcBef>
                <a:spcPts val="370"/>
              </a:spcBef>
              <a:spcAft>
                <a:spcPct val="0"/>
              </a:spcAft>
              <a:buSzPts val="1800"/>
              <a:buChar char="•"/>
              <a:defRPr/>
            </a:lvl8pPr>
            <a:lvl9pPr marL="4114800" lvl="8" indent="-342900" algn="l">
              <a:lnSpc>
                <a:spcPct val="100000"/>
              </a:lnSpc>
              <a:spcBef>
                <a:spcPts val="370"/>
              </a:spcBef>
              <a:spcAft>
                <a:spcPct val="0"/>
              </a:spcAft>
              <a:buSzPts val="1800"/>
              <a:buChar char="•"/>
              <a:defRPr/>
            </a:lvl9pPr>
          </a:lstStyle>
          <a:p>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31"/>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lnSpc>
                <a:spcPct val="100000"/>
              </a:lnSpc>
              <a:spcBef>
                <a:spcPct val="0"/>
              </a:spcBef>
              <a:spcAft>
                <a:spcPct val="0"/>
              </a:spcAft>
              <a:buClr>
                <a:schemeClr val="dk2"/>
              </a:buClr>
              <a:buSzPts val="2800"/>
              <a:buFont typeface="Libre Franklin"/>
              <a:buNone/>
              <a:defRPr sz="2800" b="0"/>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65" name="Google Shape;65;p31"/>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ct val="0"/>
              </a:spcAft>
              <a:buSzPts val="1360"/>
              <a:buFont typeface="Libre Baskerville"/>
              <a:buNone/>
              <a:defRPr sz="1600"/>
            </a:lvl1pPr>
            <a:lvl2pPr marL="914400" lvl="1" indent="-293369" algn="l">
              <a:lnSpc>
                <a:spcPct val="100000"/>
              </a:lnSpc>
              <a:spcBef>
                <a:spcPts val="370"/>
              </a:spcBef>
              <a:spcAft>
                <a:spcPct val="0"/>
              </a:spcAft>
              <a:buSzPts val="1020"/>
              <a:buChar char="⚫"/>
              <a:defRPr sz="1200"/>
            </a:lvl2pPr>
            <a:lvl3pPr marL="1371600" lvl="2" indent="-282575" algn="l">
              <a:lnSpc>
                <a:spcPct val="100000"/>
              </a:lnSpc>
              <a:spcBef>
                <a:spcPts val="370"/>
              </a:spcBef>
              <a:spcAft>
                <a:spcPct val="0"/>
              </a:spcAft>
              <a:buSzPts val="850"/>
              <a:buChar char="⚫"/>
              <a:defRPr sz="1000"/>
            </a:lvl3pPr>
            <a:lvl4pPr marL="1828800" lvl="3" indent="-274319" algn="l">
              <a:lnSpc>
                <a:spcPct val="100000"/>
              </a:lnSpc>
              <a:spcBef>
                <a:spcPts val="370"/>
              </a:spcBef>
              <a:spcAft>
                <a:spcPct val="0"/>
              </a:spcAft>
              <a:buSzPts val="720"/>
              <a:buChar char="⚫"/>
              <a:defRPr sz="900"/>
            </a:lvl4pPr>
            <a:lvl5pPr marL="2286000" lvl="4" indent="-285750" algn="l">
              <a:lnSpc>
                <a:spcPct val="100000"/>
              </a:lnSpc>
              <a:spcBef>
                <a:spcPts val="370"/>
              </a:spcBef>
              <a:spcAft>
                <a:spcPct val="0"/>
              </a:spcAft>
              <a:buSzPts val="900"/>
              <a:buFont typeface="Libre Baskerville"/>
              <a:buChar char="o"/>
              <a:defRPr sz="900"/>
            </a:lvl5pPr>
            <a:lvl6pPr marL="2743200" lvl="5" indent="-342900" algn="l">
              <a:lnSpc>
                <a:spcPct val="100000"/>
              </a:lnSpc>
              <a:spcBef>
                <a:spcPts val="370"/>
              </a:spcBef>
              <a:spcAft>
                <a:spcPct val="0"/>
              </a:spcAft>
              <a:buSzPts val="1800"/>
              <a:buChar char="•"/>
              <a:defRPr/>
            </a:lvl6pPr>
            <a:lvl7pPr marL="3200400" lvl="6" indent="-342900" algn="l">
              <a:lnSpc>
                <a:spcPct val="100000"/>
              </a:lnSpc>
              <a:spcBef>
                <a:spcPts val="370"/>
              </a:spcBef>
              <a:spcAft>
                <a:spcPct val="0"/>
              </a:spcAft>
              <a:buSzPts val="1800"/>
              <a:buChar char="•"/>
              <a:defRPr/>
            </a:lvl7pPr>
            <a:lvl8pPr marL="3657600" lvl="7" indent="-342900" algn="l">
              <a:lnSpc>
                <a:spcPct val="100000"/>
              </a:lnSpc>
              <a:spcBef>
                <a:spcPts val="370"/>
              </a:spcBef>
              <a:spcAft>
                <a:spcPct val="0"/>
              </a:spcAft>
              <a:buSzPts val="1800"/>
              <a:buChar char="•"/>
              <a:defRPr/>
            </a:lvl8pPr>
            <a:lvl9pPr marL="4114800" lvl="8" indent="-342900" algn="l">
              <a:lnSpc>
                <a:spcPct val="100000"/>
              </a:lnSpc>
              <a:spcBef>
                <a:spcPts val="370"/>
              </a:spcBef>
              <a:spcAft>
                <a:spcPct val="0"/>
              </a:spcAft>
              <a:buSzPts val="1800"/>
              <a:buChar char="•"/>
              <a:defRPr/>
            </a:lvl9pPr>
          </a:lstStyle>
          <a:p>
            <a:endParaRPr/>
          </a:p>
        </p:txBody>
      </p:sp>
      <p:sp>
        <p:nvSpPr>
          <p:cNvPr id="66" name="Google Shape;66;p3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67" name="Google Shape;67;p31"/>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68" name="Google Shape;68;p31"/>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ct val="0"/>
              </a:spcBef>
              <a:spcAft>
                <a:spcPct val="0"/>
              </a:spcAft>
              <a:buNone/>
            </a:pPr>
            <a:fld id="{00000000-1234-1234-1234-123412341234}" type="slidenum">
              <a:rPr lang="en-US"/>
              <a:t>‹#›</a:t>
            </a:fld>
            <a:endParaRPr/>
          </a:p>
        </p:txBody>
      </p:sp>
      <p:sp>
        <p:nvSpPr>
          <p:cNvPr id="69" name="Google Shape;69;p31"/>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0" name="Google Shape;70;p31"/>
          <p:cNvSpPr/>
          <p:nvPr/>
        </p:nvSpPr>
        <p:spPr>
          <a:xfrm>
            <a:off x="68508" y="4650474"/>
            <a:ext cx="9006639" cy="45719"/>
          </a:xfrm>
          <a:prstGeom prst="rect">
            <a:avLst/>
          </a:prstGeom>
          <a:solidFill>
            <a:srgbClr val="E6AFA9"/>
          </a:solid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1" name="Google Shape;71;p31"/>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2" name="Google Shape;72;p31"/>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a:lstStyle/>
          <a:p>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ct val="0"/>
              </a:spcBef>
              <a:spcAft>
                <a:spcPct val="0"/>
              </a:spcAft>
              <a:buClr>
                <a:schemeClr val="dk2"/>
              </a:buClr>
              <a:buSzPts val="18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75" name="Google Shape;75;p32"/>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ct val="0"/>
              </a:spcAft>
              <a:buSzPts val="1530"/>
              <a:buChar char="⚫"/>
              <a:defRPr/>
            </a:lvl1pPr>
            <a:lvl2pPr marL="914400" lvl="1" indent="-325755" algn="l">
              <a:lnSpc>
                <a:spcPct val="100000"/>
              </a:lnSpc>
              <a:spcBef>
                <a:spcPts val="370"/>
              </a:spcBef>
              <a:spcAft>
                <a:spcPct val="0"/>
              </a:spcAft>
              <a:buSzPts val="1530"/>
              <a:buChar char="⚫"/>
              <a:defRPr/>
            </a:lvl2pPr>
            <a:lvl3pPr marL="1371600" lvl="2" indent="-325755" algn="l">
              <a:lnSpc>
                <a:spcPct val="100000"/>
              </a:lnSpc>
              <a:spcBef>
                <a:spcPts val="370"/>
              </a:spcBef>
              <a:spcAft>
                <a:spcPct val="0"/>
              </a:spcAft>
              <a:buSzPts val="1530"/>
              <a:buChar char="⚫"/>
              <a:defRPr/>
            </a:lvl3pPr>
            <a:lvl4pPr marL="1828800" lvl="3" indent="-320039" algn="l">
              <a:lnSpc>
                <a:spcPct val="100000"/>
              </a:lnSpc>
              <a:spcBef>
                <a:spcPts val="370"/>
              </a:spcBef>
              <a:spcAft>
                <a:spcPct val="0"/>
              </a:spcAft>
              <a:buSzPts val="1440"/>
              <a:buChar char="⚫"/>
              <a:defRPr/>
            </a:lvl4pPr>
            <a:lvl5pPr marL="2286000" lvl="4" indent="-342900" algn="l">
              <a:lnSpc>
                <a:spcPct val="100000"/>
              </a:lnSpc>
              <a:spcBef>
                <a:spcPts val="370"/>
              </a:spcBef>
              <a:spcAft>
                <a:spcPct val="0"/>
              </a:spcAft>
              <a:buSzPts val="1800"/>
              <a:buChar char="o"/>
              <a:defRPr/>
            </a:lvl5pPr>
            <a:lvl6pPr marL="2743200" lvl="5" indent="-342900" algn="l">
              <a:lnSpc>
                <a:spcPct val="100000"/>
              </a:lnSpc>
              <a:spcBef>
                <a:spcPts val="370"/>
              </a:spcBef>
              <a:spcAft>
                <a:spcPct val="0"/>
              </a:spcAft>
              <a:buSzPts val="1800"/>
              <a:buChar char="•"/>
              <a:defRPr/>
            </a:lvl6pPr>
            <a:lvl7pPr marL="3200400" lvl="6" indent="-342900" algn="l">
              <a:lnSpc>
                <a:spcPct val="100000"/>
              </a:lnSpc>
              <a:spcBef>
                <a:spcPts val="370"/>
              </a:spcBef>
              <a:spcAft>
                <a:spcPct val="0"/>
              </a:spcAft>
              <a:buSzPts val="1800"/>
              <a:buChar char="•"/>
              <a:defRPr/>
            </a:lvl7pPr>
            <a:lvl8pPr marL="3657600" lvl="7" indent="-342900" algn="l">
              <a:lnSpc>
                <a:spcPct val="100000"/>
              </a:lnSpc>
              <a:spcBef>
                <a:spcPts val="370"/>
              </a:spcBef>
              <a:spcAft>
                <a:spcPct val="0"/>
              </a:spcAft>
              <a:buSzPts val="1800"/>
              <a:buChar char="•"/>
              <a:defRPr/>
            </a:lvl8pPr>
            <a:lvl9pPr marL="4114800" lvl="8" indent="-342900" algn="l">
              <a:lnSpc>
                <a:spcPct val="100000"/>
              </a:lnSpc>
              <a:spcBef>
                <a:spcPts val="370"/>
              </a:spcBef>
              <a:spcAft>
                <a:spcPct val="0"/>
              </a:spcAft>
              <a:buSzPts val="1800"/>
              <a:buChar char="•"/>
              <a:defRPr/>
            </a:lvl9pPr>
          </a:lstStyle>
          <a:p>
            <a:endParaRPr/>
          </a:p>
        </p:txBody>
      </p:sp>
      <p:sp>
        <p:nvSpPr>
          <p:cNvPr id="76" name="Google Shape;76;p3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77" name="Google Shape;77;p3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78" name="Google Shape;78;p3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A39DE77-E368-4CC7-847D-17AB2C3D1E8F}" type="datetimeFigureOut">
              <a:rPr lang="en-US" smtClean="0"/>
              <a:t>3/11/2024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3"/>
          <p:cNvSpPr txBox="1">
            <a:spLocks noGrp="1"/>
          </p:cNvSpPr>
          <p:nvPr>
            <p:ph type="title"/>
          </p:nvPr>
        </p:nvSpPr>
        <p:spPr>
          <a:xfrm rot="5400000">
            <a:off x="4709478" y="2194564"/>
            <a:ext cx="5851525" cy="2011680"/>
          </a:xfrm>
          <a:prstGeom prst="rect">
            <a:avLst/>
          </a:prstGeom>
          <a:noFill/>
          <a:ln>
            <a:noFill/>
          </a:ln>
        </p:spPr>
        <p:txBody>
          <a:bodyPr spcFirstLastPara="1" wrap="square" lIns="91425" tIns="45700" rIns="91425" bIns="91425" anchor="b" anchorCtr="0">
            <a:normAutofit/>
          </a:bodyPr>
          <a:lstStyle>
            <a:lvl1pPr lvl="0" algn="l">
              <a:lnSpc>
                <a:spcPct val="100000"/>
              </a:lnSpc>
              <a:spcBef>
                <a:spcPct val="0"/>
              </a:spcBef>
              <a:spcAft>
                <a:spcPct val="0"/>
              </a:spcAft>
              <a:buClr>
                <a:schemeClr val="dk2"/>
              </a:buClr>
              <a:buSzPts val="18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81" name="Google Shape;81;p33"/>
          <p:cNvSpPr txBox="1">
            <a:spLocks noGrp="1"/>
          </p:cNvSpPr>
          <p:nvPr>
            <p:ph type="body" idx="1"/>
          </p:nvPr>
        </p:nvSpPr>
        <p:spPr>
          <a:xfrm rot="5400000">
            <a:off x="769938" y="419103"/>
            <a:ext cx="5851525" cy="55626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ct val="0"/>
              </a:spcAft>
              <a:buSzPts val="1530"/>
              <a:buChar char="⚫"/>
              <a:defRPr/>
            </a:lvl1pPr>
            <a:lvl2pPr marL="914400" lvl="1" indent="-325755" algn="l">
              <a:lnSpc>
                <a:spcPct val="100000"/>
              </a:lnSpc>
              <a:spcBef>
                <a:spcPts val="370"/>
              </a:spcBef>
              <a:spcAft>
                <a:spcPct val="0"/>
              </a:spcAft>
              <a:buSzPts val="1530"/>
              <a:buChar char="⚫"/>
              <a:defRPr/>
            </a:lvl2pPr>
            <a:lvl3pPr marL="1371600" lvl="2" indent="-325755" algn="l">
              <a:lnSpc>
                <a:spcPct val="100000"/>
              </a:lnSpc>
              <a:spcBef>
                <a:spcPts val="370"/>
              </a:spcBef>
              <a:spcAft>
                <a:spcPct val="0"/>
              </a:spcAft>
              <a:buSzPts val="1530"/>
              <a:buChar char="⚫"/>
              <a:defRPr/>
            </a:lvl3pPr>
            <a:lvl4pPr marL="1828800" lvl="3" indent="-320039" algn="l">
              <a:lnSpc>
                <a:spcPct val="100000"/>
              </a:lnSpc>
              <a:spcBef>
                <a:spcPts val="370"/>
              </a:spcBef>
              <a:spcAft>
                <a:spcPct val="0"/>
              </a:spcAft>
              <a:buSzPts val="1440"/>
              <a:buChar char="⚫"/>
              <a:defRPr/>
            </a:lvl4pPr>
            <a:lvl5pPr marL="2286000" lvl="4" indent="-342900" algn="l">
              <a:lnSpc>
                <a:spcPct val="100000"/>
              </a:lnSpc>
              <a:spcBef>
                <a:spcPts val="370"/>
              </a:spcBef>
              <a:spcAft>
                <a:spcPct val="0"/>
              </a:spcAft>
              <a:buSzPts val="1800"/>
              <a:buChar char="o"/>
              <a:defRPr/>
            </a:lvl5pPr>
            <a:lvl6pPr marL="2743200" lvl="5" indent="-342900" algn="l">
              <a:lnSpc>
                <a:spcPct val="100000"/>
              </a:lnSpc>
              <a:spcBef>
                <a:spcPts val="370"/>
              </a:spcBef>
              <a:spcAft>
                <a:spcPct val="0"/>
              </a:spcAft>
              <a:buSzPts val="1800"/>
              <a:buChar char="•"/>
              <a:defRPr/>
            </a:lvl6pPr>
            <a:lvl7pPr marL="3200400" lvl="6" indent="-342900" algn="l">
              <a:lnSpc>
                <a:spcPct val="100000"/>
              </a:lnSpc>
              <a:spcBef>
                <a:spcPts val="370"/>
              </a:spcBef>
              <a:spcAft>
                <a:spcPct val="0"/>
              </a:spcAft>
              <a:buSzPts val="1800"/>
              <a:buChar char="•"/>
              <a:defRPr/>
            </a:lvl7pPr>
            <a:lvl8pPr marL="3657600" lvl="7" indent="-342900" algn="l">
              <a:lnSpc>
                <a:spcPct val="100000"/>
              </a:lnSpc>
              <a:spcBef>
                <a:spcPts val="370"/>
              </a:spcBef>
              <a:spcAft>
                <a:spcPct val="0"/>
              </a:spcAft>
              <a:buSzPts val="1800"/>
              <a:buChar char="•"/>
              <a:defRPr/>
            </a:lvl8pPr>
            <a:lvl9pPr marL="4114800" lvl="8" indent="-342900" algn="l">
              <a:lnSpc>
                <a:spcPct val="100000"/>
              </a:lnSpc>
              <a:spcBef>
                <a:spcPts val="370"/>
              </a:spcBef>
              <a:spcAft>
                <a:spcPct val="0"/>
              </a:spcAft>
              <a:buSzPts val="1800"/>
              <a:buChar char="•"/>
              <a:defRPr/>
            </a:lvl9pPr>
          </a:lstStyle>
          <a:p>
            <a:endParaRPr/>
          </a:p>
        </p:txBody>
      </p:sp>
      <p:sp>
        <p:nvSpPr>
          <p:cNvPr id="82" name="Google Shape;82;p3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83" name="Google Shape;83;p3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ct val="0"/>
              </a:spcBef>
              <a:spcAft>
                <a:spcPct val="0"/>
              </a:spcAft>
              <a:buSzPts val="1400"/>
              <a:buNone/>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84" name="Google Shape;84;p3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ct val="0"/>
              </a:spcBef>
              <a:spcAft>
                <a:spcPct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A39B-5430-B8F5-337F-F0F41447FC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15A012-B028-9BE4-F1B4-1B312BCF37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285DF4-C288-E483-AD32-F0E905C40032}"/>
              </a:ext>
            </a:extLst>
          </p:cNvPr>
          <p:cNvSpPr>
            <a:spLocks noGrp="1"/>
          </p:cNvSpPr>
          <p:nvPr>
            <p:ph type="dt" sz="half" idx="10"/>
          </p:nvPr>
        </p:nvSpPr>
        <p:spPr/>
        <p:txBody>
          <a:bodyPr/>
          <a:lstStyle/>
          <a:p>
            <a:fld id="{367969C3-1180-4157-9491-4DDA64717912}" type="datetimeFigureOut">
              <a:rPr lang="en-IN" smtClean="0"/>
              <a:t>11-03-2024</a:t>
            </a:fld>
            <a:endParaRPr lang="en-IN"/>
          </a:p>
        </p:txBody>
      </p:sp>
      <p:sp>
        <p:nvSpPr>
          <p:cNvPr id="5" name="Footer Placeholder 4">
            <a:extLst>
              <a:ext uri="{FF2B5EF4-FFF2-40B4-BE49-F238E27FC236}">
                <a16:creationId xmlns:a16="http://schemas.microsoft.com/office/drawing/2014/main" id="{5D0AB456-F6F3-F900-41BC-56D44F4D48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C543AA-3E23-9DEF-D654-B03590603D7B}"/>
              </a:ext>
            </a:extLst>
          </p:cNvPr>
          <p:cNvSpPr>
            <a:spLocks noGrp="1"/>
          </p:cNvSpPr>
          <p:nvPr>
            <p:ph type="sldNum" sz="quarter" idx="12"/>
          </p:nvPr>
        </p:nvSpPr>
        <p:spPr/>
        <p:txBody>
          <a:bodyPr/>
          <a:lstStyle/>
          <a:p>
            <a:fld id="{626F7E1D-853C-4FF1-ADD9-166B01C6F38B}" type="slidenum">
              <a:rPr lang="en-IN" smtClean="0"/>
              <a:t>‹#›</a:t>
            </a:fld>
            <a:endParaRPr lang="en-IN"/>
          </a:p>
        </p:txBody>
      </p:sp>
    </p:spTree>
    <p:extLst>
      <p:ext uri="{BB962C8B-B14F-4D97-AF65-F5344CB8AC3E}">
        <p14:creationId xmlns:p14="http://schemas.microsoft.com/office/powerpoint/2010/main" val="58322878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B936-B953-F8FC-5F65-2F5806C003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EA2C33-0480-5503-9936-20DAC949EE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F75B8D-8D0F-8605-2C24-6B65F6139614}"/>
              </a:ext>
            </a:extLst>
          </p:cNvPr>
          <p:cNvSpPr>
            <a:spLocks noGrp="1"/>
          </p:cNvSpPr>
          <p:nvPr>
            <p:ph type="dt" sz="half" idx="10"/>
          </p:nvPr>
        </p:nvSpPr>
        <p:spPr/>
        <p:txBody>
          <a:bodyPr/>
          <a:lstStyle/>
          <a:p>
            <a:fld id="{367969C3-1180-4157-9491-4DDA64717912}" type="datetimeFigureOut">
              <a:rPr lang="en-IN" smtClean="0"/>
              <a:t>11-03-2024</a:t>
            </a:fld>
            <a:endParaRPr lang="en-IN"/>
          </a:p>
        </p:txBody>
      </p:sp>
      <p:sp>
        <p:nvSpPr>
          <p:cNvPr id="5" name="Footer Placeholder 4">
            <a:extLst>
              <a:ext uri="{FF2B5EF4-FFF2-40B4-BE49-F238E27FC236}">
                <a16:creationId xmlns:a16="http://schemas.microsoft.com/office/drawing/2014/main" id="{BC1B51D5-1ACD-61BE-BA28-5A860181C8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B92A12-7883-D7FD-8431-6C9F84D3F1A1}"/>
              </a:ext>
            </a:extLst>
          </p:cNvPr>
          <p:cNvSpPr>
            <a:spLocks noGrp="1"/>
          </p:cNvSpPr>
          <p:nvPr>
            <p:ph type="sldNum" sz="quarter" idx="12"/>
          </p:nvPr>
        </p:nvSpPr>
        <p:spPr/>
        <p:txBody>
          <a:bodyPr/>
          <a:lstStyle/>
          <a:p>
            <a:fld id="{626F7E1D-853C-4FF1-ADD9-166B01C6F38B}" type="slidenum">
              <a:rPr lang="en-IN" smtClean="0"/>
              <a:t>‹#›</a:t>
            </a:fld>
            <a:endParaRPr lang="en-IN"/>
          </a:p>
        </p:txBody>
      </p:sp>
    </p:spTree>
    <p:extLst>
      <p:ext uri="{BB962C8B-B14F-4D97-AF65-F5344CB8AC3E}">
        <p14:creationId xmlns:p14="http://schemas.microsoft.com/office/powerpoint/2010/main" val="379902151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CC2B-2197-9C87-2790-1112944474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94DB37-9180-0B6A-BD30-59EA71A4A4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70C3C5-13FE-EE43-EFBF-D2256C3A6E20}"/>
              </a:ext>
            </a:extLst>
          </p:cNvPr>
          <p:cNvSpPr>
            <a:spLocks noGrp="1"/>
          </p:cNvSpPr>
          <p:nvPr>
            <p:ph type="dt" sz="half" idx="10"/>
          </p:nvPr>
        </p:nvSpPr>
        <p:spPr/>
        <p:txBody>
          <a:bodyPr/>
          <a:lstStyle/>
          <a:p>
            <a:fld id="{367969C3-1180-4157-9491-4DDA64717912}" type="datetimeFigureOut">
              <a:rPr lang="en-IN" smtClean="0"/>
              <a:t>11-03-2024</a:t>
            </a:fld>
            <a:endParaRPr lang="en-IN"/>
          </a:p>
        </p:txBody>
      </p:sp>
      <p:sp>
        <p:nvSpPr>
          <p:cNvPr id="5" name="Footer Placeholder 4">
            <a:extLst>
              <a:ext uri="{FF2B5EF4-FFF2-40B4-BE49-F238E27FC236}">
                <a16:creationId xmlns:a16="http://schemas.microsoft.com/office/drawing/2014/main" id="{E31DEBC2-6183-884C-3662-37DFF476E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A38199-055C-4F7F-FE52-79EE83D3D063}"/>
              </a:ext>
            </a:extLst>
          </p:cNvPr>
          <p:cNvSpPr>
            <a:spLocks noGrp="1"/>
          </p:cNvSpPr>
          <p:nvPr>
            <p:ph type="sldNum" sz="quarter" idx="12"/>
          </p:nvPr>
        </p:nvSpPr>
        <p:spPr/>
        <p:txBody>
          <a:bodyPr/>
          <a:lstStyle/>
          <a:p>
            <a:fld id="{626F7E1D-853C-4FF1-ADD9-166B01C6F38B}" type="slidenum">
              <a:rPr lang="en-IN" smtClean="0"/>
              <a:t>‹#›</a:t>
            </a:fld>
            <a:endParaRPr lang="en-IN"/>
          </a:p>
        </p:txBody>
      </p:sp>
    </p:spTree>
    <p:extLst>
      <p:ext uri="{BB962C8B-B14F-4D97-AF65-F5344CB8AC3E}">
        <p14:creationId xmlns:p14="http://schemas.microsoft.com/office/powerpoint/2010/main" val="106096980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02FE-C90F-AF4A-646D-2A5D1390D0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C94825-DA86-6F75-8C5E-0871BC033C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E0F344-84F8-4FA3-4762-42A2FCDE6D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5AB663-5152-0756-0FAE-77F4EFC950C0}"/>
              </a:ext>
            </a:extLst>
          </p:cNvPr>
          <p:cNvSpPr>
            <a:spLocks noGrp="1"/>
          </p:cNvSpPr>
          <p:nvPr>
            <p:ph type="dt" sz="half" idx="10"/>
          </p:nvPr>
        </p:nvSpPr>
        <p:spPr/>
        <p:txBody>
          <a:bodyPr/>
          <a:lstStyle/>
          <a:p>
            <a:fld id="{367969C3-1180-4157-9491-4DDA64717912}" type="datetimeFigureOut">
              <a:rPr lang="en-IN" smtClean="0"/>
              <a:t>11-03-2024</a:t>
            </a:fld>
            <a:endParaRPr lang="en-IN"/>
          </a:p>
        </p:txBody>
      </p:sp>
      <p:sp>
        <p:nvSpPr>
          <p:cNvPr id="6" name="Footer Placeholder 5">
            <a:extLst>
              <a:ext uri="{FF2B5EF4-FFF2-40B4-BE49-F238E27FC236}">
                <a16:creationId xmlns:a16="http://schemas.microsoft.com/office/drawing/2014/main" id="{A1BCC8FD-3C7D-E126-B60D-682BB17598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97ABD8-FD6C-8366-3F4B-597E777D40CC}"/>
              </a:ext>
            </a:extLst>
          </p:cNvPr>
          <p:cNvSpPr>
            <a:spLocks noGrp="1"/>
          </p:cNvSpPr>
          <p:nvPr>
            <p:ph type="sldNum" sz="quarter" idx="12"/>
          </p:nvPr>
        </p:nvSpPr>
        <p:spPr/>
        <p:txBody>
          <a:bodyPr/>
          <a:lstStyle/>
          <a:p>
            <a:fld id="{626F7E1D-853C-4FF1-ADD9-166B01C6F38B}" type="slidenum">
              <a:rPr lang="en-IN" smtClean="0"/>
              <a:t>‹#›</a:t>
            </a:fld>
            <a:endParaRPr lang="en-IN"/>
          </a:p>
        </p:txBody>
      </p:sp>
    </p:spTree>
    <p:extLst>
      <p:ext uri="{BB962C8B-B14F-4D97-AF65-F5344CB8AC3E}">
        <p14:creationId xmlns:p14="http://schemas.microsoft.com/office/powerpoint/2010/main" val="125137870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1997-1574-669B-AB17-6A232753B0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BC3388-1F31-A056-F824-73F077A4E3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CA12A5-09CD-2333-E14D-4076812D8F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4EA29A-D339-E815-C35B-08DAEE5420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ADE57A-CD4A-FD5F-802D-ED7ED78E35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1AFBA1-1CE3-E1B7-F08F-E7A05EA682C2}"/>
              </a:ext>
            </a:extLst>
          </p:cNvPr>
          <p:cNvSpPr>
            <a:spLocks noGrp="1"/>
          </p:cNvSpPr>
          <p:nvPr>
            <p:ph type="dt" sz="half" idx="10"/>
          </p:nvPr>
        </p:nvSpPr>
        <p:spPr/>
        <p:txBody>
          <a:bodyPr/>
          <a:lstStyle/>
          <a:p>
            <a:fld id="{367969C3-1180-4157-9491-4DDA64717912}" type="datetimeFigureOut">
              <a:rPr lang="en-IN" smtClean="0"/>
              <a:t>11-03-2024</a:t>
            </a:fld>
            <a:endParaRPr lang="en-IN"/>
          </a:p>
        </p:txBody>
      </p:sp>
      <p:sp>
        <p:nvSpPr>
          <p:cNvPr id="8" name="Footer Placeholder 7">
            <a:extLst>
              <a:ext uri="{FF2B5EF4-FFF2-40B4-BE49-F238E27FC236}">
                <a16:creationId xmlns:a16="http://schemas.microsoft.com/office/drawing/2014/main" id="{971ED0C8-AD7B-A684-EE97-F8DE30E5D7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CD3A8F-92A3-CC41-EECF-6DF768813138}"/>
              </a:ext>
            </a:extLst>
          </p:cNvPr>
          <p:cNvSpPr>
            <a:spLocks noGrp="1"/>
          </p:cNvSpPr>
          <p:nvPr>
            <p:ph type="sldNum" sz="quarter" idx="12"/>
          </p:nvPr>
        </p:nvSpPr>
        <p:spPr/>
        <p:txBody>
          <a:bodyPr/>
          <a:lstStyle/>
          <a:p>
            <a:fld id="{626F7E1D-853C-4FF1-ADD9-166B01C6F38B}" type="slidenum">
              <a:rPr lang="en-IN" smtClean="0"/>
              <a:t>‹#›</a:t>
            </a:fld>
            <a:endParaRPr lang="en-IN"/>
          </a:p>
        </p:txBody>
      </p:sp>
    </p:spTree>
    <p:extLst>
      <p:ext uri="{BB962C8B-B14F-4D97-AF65-F5344CB8AC3E}">
        <p14:creationId xmlns:p14="http://schemas.microsoft.com/office/powerpoint/2010/main" val="270233498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80090-95AE-7FDD-E2BF-F0F8EE4760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AF673A-EAB7-F2A2-2DDE-17FBE4AF870D}"/>
              </a:ext>
            </a:extLst>
          </p:cNvPr>
          <p:cNvSpPr>
            <a:spLocks noGrp="1"/>
          </p:cNvSpPr>
          <p:nvPr>
            <p:ph type="dt" sz="half" idx="10"/>
          </p:nvPr>
        </p:nvSpPr>
        <p:spPr/>
        <p:txBody>
          <a:bodyPr/>
          <a:lstStyle/>
          <a:p>
            <a:fld id="{367969C3-1180-4157-9491-4DDA64717912}" type="datetimeFigureOut">
              <a:rPr lang="en-IN" smtClean="0"/>
              <a:t>11-03-2024</a:t>
            </a:fld>
            <a:endParaRPr lang="en-IN"/>
          </a:p>
        </p:txBody>
      </p:sp>
      <p:sp>
        <p:nvSpPr>
          <p:cNvPr id="4" name="Footer Placeholder 3">
            <a:extLst>
              <a:ext uri="{FF2B5EF4-FFF2-40B4-BE49-F238E27FC236}">
                <a16:creationId xmlns:a16="http://schemas.microsoft.com/office/drawing/2014/main" id="{4EFBE6A8-37F0-37B6-1D58-6A957E83D1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34018A-C690-5B1A-A244-1BDB0674F468}"/>
              </a:ext>
            </a:extLst>
          </p:cNvPr>
          <p:cNvSpPr>
            <a:spLocks noGrp="1"/>
          </p:cNvSpPr>
          <p:nvPr>
            <p:ph type="sldNum" sz="quarter" idx="12"/>
          </p:nvPr>
        </p:nvSpPr>
        <p:spPr/>
        <p:txBody>
          <a:bodyPr/>
          <a:lstStyle/>
          <a:p>
            <a:fld id="{626F7E1D-853C-4FF1-ADD9-166B01C6F38B}" type="slidenum">
              <a:rPr lang="en-IN" smtClean="0"/>
              <a:t>‹#›</a:t>
            </a:fld>
            <a:endParaRPr lang="en-IN"/>
          </a:p>
        </p:txBody>
      </p:sp>
    </p:spTree>
    <p:extLst>
      <p:ext uri="{BB962C8B-B14F-4D97-AF65-F5344CB8AC3E}">
        <p14:creationId xmlns:p14="http://schemas.microsoft.com/office/powerpoint/2010/main" val="258906388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0B6264-E04E-899B-1424-8652F819A858}"/>
              </a:ext>
            </a:extLst>
          </p:cNvPr>
          <p:cNvSpPr>
            <a:spLocks noGrp="1"/>
          </p:cNvSpPr>
          <p:nvPr>
            <p:ph type="dt" sz="half" idx="10"/>
          </p:nvPr>
        </p:nvSpPr>
        <p:spPr/>
        <p:txBody>
          <a:bodyPr/>
          <a:lstStyle/>
          <a:p>
            <a:fld id="{367969C3-1180-4157-9491-4DDA64717912}" type="datetimeFigureOut">
              <a:rPr lang="en-IN" smtClean="0"/>
              <a:t>11-03-2024</a:t>
            </a:fld>
            <a:endParaRPr lang="en-IN"/>
          </a:p>
        </p:txBody>
      </p:sp>
      <p:sp>
        <p:nvSpPr>
          <p:cNvPr id="3" name="Footer Placeholder 2">
            <a:extLst>
              <a:ext uri="{FF2B5EF4-FFF2-40B4-BE49-F238E27FC236}">
                <a16:creationId xmlns:a16="http://schemas.microsoft.com/office/drawing/2014/main" id="{D6046FB8-6D24-CF0B-B0F2-A05C415EDD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6F042A-4012-CD2B-6826-8E7BA94D063E}"/>
              </a:ext>
            </a:extLst>
          </p:cNvPr>
          <p:cNvSpPr>
            <a:spLocks noGrp="1"/>
          </p:cNvSpPr>
          <p:nvPr>
            <p:ph type="sldNum" sz="quarter" idx="12"/>
          </p:nvPr>
        </p:nvSpPr>
        <p:spPr/>
        <p:txBody>
          <a:bodyPr/>
          <a:lstStyle/>
          <a:p>
            <a:fld id="{626F7E1D-853C-4FF1-ADD9-166B01C6F38B}" type="slidenum">
              <a:rPr lang="en-IN" smtClean="0"/>
              <a:t>‹#›</a:t>
            </a:fld>
            <a:endParaRPr lang="en-IN"/>
          </a:p>
        </p:txBody>
      </p:sp>
    </p:spTree>
    <p:extLst>
      <p:ext uri="{BB962C8B-B14F-4D97-AF65-F5344CB8AC3E}">
        <p14:creationId xmlns:p14="http://schemas.microsoft.com/office/powerpoint/2010/main" val="423218587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D546-D5C5-73BE-E2D2-E842DEE49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157B6A-06B9-29D2-F271-CC3670CCF0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3D5526-4BF4-37DD-FBB0-05EEFD385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08728E-173B-D594-50E6-AEA2FCC2495F}"/>
              </a:ext>
            </a:extLst>
          </p:cNvPr>
          <p:cNvSpPr>
            <a:spLocks noGrp="1"/>
          </p:cNvSpPr>
          <p:nvPr>
            <p:ph type="dt" sz="half" idx="10"/>
          </p:nvPr>
        </p:nvSpPr>
        <p:spPr/>
        <p:txBody>
          <a:bodyPr/>
          <a:lstStyle/>
          <a:p>
            <a:fld id="{367969C3-1180-4157-9491-4DDA64717912}" type="datetimeFigureOut">
              <a:rPr lang="en-IN" smtClean="0"/>
              <a:t>11-03-2024</a:t>
            </a:fld>
            <a:endParaRPr lang="en-IN"/>
          </a:p>
        </p:txBody>
      </p:sp>
      <p:sp>
        <p:nvSpPr>
          <p:cNvPr id="6" name="Footer Placeholder 5">
            <a:extLst>
              <a:ext uri="{FF2B5EF4-FFF2-40B4-BE49-F238E27FC236}">
                <a16:creationId xmlns:a16="http://schemas.microsoft.com/office/drawing/2014/main" id="{079024A8-6615-C5D0-FE0E-8EC1D4A837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ABAFAE-F384-AF2E-2203-D68292F649D4}"/>
              </a:ext>
            </a:extLst>
          </p:cNvPr>
          <p:cNvSpPr>
            <a:spLocks noGrp="1"/>
          </p:cNvSpPr>
          <p:nvPr>
            <p:ph type="sldNum" sz="quarter" idx="12"/>
          </p:nvPr>
        </p:nvSpPr>
        <p:spPr/>
        <p:txBody>
          <a:bodyPr/>
          <a:lstStyle/>
          <a:p>
            <a:fld id="{626F7E1D-853C-4FF1-ADD9-166B01C6F38B}" type="slidenum">
              <a:rPr lang="en-IN" smtClean="0"/>
              <a:t>‹#›</a:t>
            </a:fld>
            <a:endParaRPr lang="en-IN"/>
          </a:p>
        </p:txBody>
      </p:sp>
    </p:spTree>
    <p:extLst>
      <p:ext uri="{BB962C8B-B14F-4D97-AF65-F5344CB8AC3E}">
        <p14:creationId xmlns:p14="http://schemas.microsoft.com/office/powerpoint/2010/main" val="110048931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8F21-825C-05C2-9E05-2344E07FC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D227D9-EF6E-9AC3-71EE-198B45BAC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781288-AE56-EC42-6017-4A35BD378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3A221A-69A5-DEC4-A467-4B69C1900F44}"/>
              </a:ext>
            </a:extLst>
          </p:cNvPr>
          <p:cNvSpPr>
            <a:spLocks noGrp="1"/>
          </p:cNvSpPr>
          <p:nvPr>
            <p:ph type="dt" sz="half" idx="10"/>
          </p:nvPr>
        </p:nvSpPr>
        <p:spPr/>
        <p:txBody>
          <a:bodyPr/>
          <a:lstStyle/>
          <a:p>
            <a:fld id="{367969C3-1180-4157-9491-4DDA64717912}" type="datetimeFigureOut">
              <a:rPr lang="en-IN" smtClean="0"/>
              <a:t>11-03-2024</a:t>
            </a:fld>
            <a:endParaRPr lang="en-IN"/>
          </a:p>
        </p:txBody>
      </p:sp>
      <p:sp>
        <p:nvSpPr>
          <p:cNvPr id="6" name="Footer Placeholder 5">
            <a:extLst>
              <a:ext uri="{FF2B5EF4-FFF2-40B4-BE49-F238E27FC236}">
                <a16:creationId xmlns:a16="http://schemas.microsoft.com/office/drawing/2014/main" id="{4CEB3104-3473-B71D-4926-1E91ABE198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EFD600-DEB9-7453-AC03-3E10B449A228}"/>
              </a:ext>
            </a:extLst>
          </p:cNvPr>
          <p:cNvSpPr>
            <a:spLocks noGrp="1"/>
          </p:cNvSpPr>
          <p:nvPr>
            <p:ph type="sldNum" sz="quarter" idx="12"/>
          </p:nvPr>
        </p:nvSpPr>
        <p:spPr/>
        <p:txBody>
          <a:bodyPr/>
          <a:lstStyle/>
          <a:p>
            <a:fld id="{626F7E1D-853C-4FF1-ADD9-166B01C6F38B}" type="slidenum">
              <a:rPr lang="en-IN" smtClean="0"/>
              <a:t>‹#›</a:t>
            </a:fld>
            <a:endParaRPr lang="en-IN"/>
          </a:p>
        </p:txBody>
      </p:sp>
    </p:spTree>
    <p:extLst>
      <p:ext uri="{BB962C8B-B14F-4D97-AF65-F5344CB8AC3E}">
        <p14:creationId xmlns:p14="http://schemas.microsoft.com/office/powerpoint/2010/main" val="312352048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1636FF2-80DD-4CC6-BF91-3442A6509915}" type="datetimeFigureOut">
              <a:rPr lang="en-US" smtClean="0"/>
              <a:t>3/11/2024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6FE9-3EFB-3B56-C8A1-9B288809BB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EEA776-6293-EB88-1666-2D6CD310FD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C16228-FA2F-22FC-F9C3-9390295450F1}"/>
              </a:ext>
            </a:extLst>
          </p:cNvPr>
          <p:cNvSpPr>
            <a:spLocks noGrp="1"/>
          </p:cNvSpPr>
          <p:nvPr>
            <p:ph type="dt" sz="half" idx="10"/>
          </p:nvPr>
        </p:nvSpPr>
        <p:spPr/>
        <p:txBody>
          <a:bodyPr/>
          <a:lstStyle/>
          <a:p>
            <a:fld id="{367969C3-1180-4157-9491-4DDA64717912}" type="datetimeFigureOut">
              <a:rPr lang="en-IN" smtClean="0"/>
              <a:t>11-03-2024</a:t>
            </a:fld>
            <a:endParaRPr lang="en-IN"/>
          </a:p>
        </p:txBody>
      </p:sp>
      <p:sp>
        <p:nvSpPr>
          <p:cNvPr id="5" name="Footer Placeholder 4">
            <a:extLst>
              <a:ext uri="{FF2B5EF4-FFF2-40B4-BE49-F238E27FC236}">
                <a16:creationId xmlns:a16="http://schemas.microsoft.com/office/drawing/2014/main" id="{C7757553-7E16-D3AC-C819-055777BB3F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F23FF0-832C-29D3-2B71-F22B5C330D9C}"/>
              </a:ext>
            </a:extLst>
          </p:cNvPr>
          <p:cNvSpPr>
            <a:spLocks noGrp="1"/>
          </p:cNvSpPr>
          <p:nvPr>
            <p:ph type="sldNum" sz="quarter" idx="12"/>
          </p:nvPr>
        </p:nvSpPr>
        <p:spPr/>
        <p:txBody>
          <a:bodyPr/>
          <a:lstStyle/>
          <a:p>
            <a:fld id="{626F7E1D-853C-4FF1-ADD9-166B01C6F38B}" type="slidenum">
              <a:rPr lang="en-IN" smtClean="0"/>
              <a:t>‹#›</a:t>
            </a:fld>
            <a:endParaRPr lang="en-IN"/>
          </a:p>
        </p:txBody>
      </p:sp>
    </p:spTree>
    <p:extLst>
      <p:ext uri="{BB962C8B-B14F-4D97-AF65-F5344CB8AC3E}">
        <p14:creationId xmlns:p14="http://schemas.microsoft.com/office/powerpoint/2010/main" val="136350654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B39E7F-F977-03E6-FECB-7F51213394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56CE55-834E-48A5-B725-DE8CF767F0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8D469-A49B-B9A9-DA3F-91DC98FC089B}"/>
              </a:ext>
            </a:extLst>
          </p:cNvPr>
          <p:cNvSpPr>
            <a:spLocks noGrp="1"/>
          </p:cNvSpPr>
          <p:nvPr>
            <p:ph type="dt" sz="half" idx="10"/>
          </p:nvPr>
        </p:nvSpPr>
        <p:spPr/>
        <p:txBody>
          <a:bodyPr/>
          <a:lstStyle/>
          <a:p>
            <a:fld id="{367969C3-1180-4157-9491-4DDA64717912}" type="datetimeFigureOut">
              <a:rPr lang="en-IN" smtClean="0"/>
              <a:t>11-03-2024</a:t>
            </a:fld>
            <a:endParaRPr lang="en-IN"/>
          </a:p>
        </p:txBody>
      </p:sp>
      <p:sp>
        <p:nvSpPr>
          <p:cNvPr id="5" name="Footer Placeholder 4">
            <a:extLst>
              <a:ext uri="{FF2B5EF4-FFF2-40B4-BE49-F238E27FC236}">
                <a16:creationId xmlns:a16="http://schemas.microsoft.com/office/drawing/2014/main" id="{ABCF6822-7491-9F96-0998-CF2F56562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47FA0-FB48-3DEE-16B2-1BFEE735A09C}"/>
              </a:ext>
            </a:extLst>
          </p:cNvPr>
          <p:cNvSpPr>
            <a:spLocks noGrp="1"/>
          </p:cNvSpPr>
          <p:nvPr>
            <p:ph type="sldNum" sz="quarter" idx="12"/>
          </p:nvPr>
        </p:nvSpPr>
        <p:spPr/>
        <p:txBody>
          <a:bodyPr/>
          <a:lstStyle/>
          <a:p>
            <a:fld id="{626F7E1D-853C-4FF1-ADD9-166B01C6F38B}" type="slidenum">
              <a:rPr lang="en-IN" smtClean="0"/>
              <a:t>‹#›</a:t>
            </a:fld>
            <a:endParaRPr lang="en-IN"/>
          </a:p>
        </p:txBody>
      </p:sp>
    </p:spTree>
    <p:extLst>
      <p:ext uri="{BB962C8B-B14F-4D97-AF65-F5344CB8AC3E}">
        <p14:creationId xmlns:p14="http://schemas.microsoft.com/office/powerpoint/2010/main" val="128939150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8FABE849-2606-47B2-919B-2053DE563806}" type="datetimeFigureOut">
              <a:rPr lang="en-US" smtClean="0"/>
              <a:t>3/11/2024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E21336C9-D96F-470F-8EE4-FADF0D5F7596}" type="datetimeFigureOut">
              <a:rPr lang="en-US" smtClean="0"/>
              <a:t>3/11/2024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4E932D0-D86F-41BA-AA01-BF8E8B11A67C}" type="datetimeFigureOut">
              <a:rPr lang="en-US" smtClean="0"/>
              <a:t>3/11/2024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A06FA608-EEB4-48B6-8EF8-D8C16E463CA9}" type="datetimeFigureOut">
              <a:rPr lang="en-US" smtClean="0"/>
              <a:t>3/11/2024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7B15BFE7-33C4-4E11-809A-FE04D71AD742}" type="datetimeFigureOut">
              <a:rPr lang="en-US" smtClean="0"/>
              <a:t>3/11/2024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DEB620F3-BE3B-4076-9408-DB3DCBB00CC3}" type="datetimeFigureOut">
              <a:rPr lang="en-US" smtClean="0"/>
              <a:t>3/11/2024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1">
            <a:alphaModFix/>
          </a:blip>
          <a:tile tx="0" ty="0" sx="55000" sy="55000" flip="none" algn="tl"/>
        </a:blipFill>
        <a:effectLst/>
      </p:bgPr>
    </p:bg>
    <p:spTree>
      <p:nvGrpSpPr>
        <p:cNvPr id="1" name="Shape 9"/>
        <p:cNvGrpSpPr/>
        <p:nvPr/>
      </p:nvGrpSpPr>
      <p:grpSpPr>
        <a:xfrm>
          <a:off x="0" y="0"/>
          <a:ext cx="0" cy="0"/>
          <a:chOff x="0" y="0"/>
          <a:chExt cx="0" cy="0"/>
        </a:xfrm>
      </p:grpSpPr>
      <p:sp>
        <p:nvSpPr>
          <p:cNvPr id="10" name="Google Shape;10;p2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21"/>
          <p:cNvSpPr/>
          <p:nvPr/>
        </p:nvSpPr>
        <p:spPr>
          <a:xfrm>
            <a:off x="64008" y="69755"/>
            <a:ext cx="9013372" cy="6693408"/>
          </a:xfrm>
          <a:prstGeom prst="roundRect">
            <a:avLst>
              <a:gd name="adj" fmla="val 4929"/>
            </a:avLst>
          </a:prstGeom>
          <a:blipFill rotWithShape="1">
            <a:blip r:embed="rId11">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2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marR="0" lvl="0" algn="l" rtl="0">
              <a:lnSpc>
                <a:spcPct val="100000"/>
              </a:lnSpc>
              <a:spcBef>
                <a:spcPct val="0"/>
              </a:spcBef>
              <a:spcAft>
                <a:spcPct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2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marR="0" lvl="0" indent="-368935" algn="l" rtl="0">
              <a:lnSpc>
                <a:spcPct val="100000"/>
              </a:lnSpc>
              <a:spcBef>
                <a:spcPts val="580"/>
              </a:spcBef>
              <a:spcAft>
                <a:spcPct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0"/>
              </a:spcBef>
              <a:spcAft>
                <a:spcPct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0"/>
              </a:spcBef>
              <a:spcAft>
                <a:spcPct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0"/>
              </a:spcBef>
              <a:spcAft>
                <a:spcPct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0"/>
              </a:spcBef>
              <a:spcAft>
                <a:spcPct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ct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ct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ct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ct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2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RPr lang="en-US"/>
            </a:defPPr>
            <a:lvl1pPr marL="0" marR="0" lvl="0" algn="r" defTabSz="914400" rtl="0" eaLnBrk="1" latinLnBrk="0" hangingPunct="1">
              <a:lnSpc>
                <a:spcPct val="100000"/>
              </a:lnSpc>
              <a:spcBef>
                <a:spcPct val="0"/>
              </a:spcBef>
              <a:spcAft>
                <a:spcPct val="0"/>
              </a:spcAft>
              <a:buClr>
                <a:srgbClr val="000000"/>
              </a:buClr>
              <a:buSzPts val="1400"/>
              <a:buFont typeface="Arial"/>
              <a:buNone/>
              <a:defRPr sz="1400" b="0" i="0" u="none" strike="noStrike" kern="1200" cap="none">
                <a:solidFill>
                  <a:schemeClr val="dk2"/>
                </a:solidFill>
                <a:latin typeface="Libre Baskerville"/>
                <a:ea typeface="Libre Baskerville"/>
                <a:cs typeface="Libre Baskerville"/>
                <a:sym typeface="Libre Baskerville"/>
              </a:defRPr>
            </a:lvl1pPr>
            <a:lvl2pPr marL="457200" marR="0" lvl="1" algn="l" defTabSz="914400" rtl="0" eaLnBrk="1" latinLnBrk="0" hangingPunct="1">
              <a:lnSpc>
                <a:spcPct val="100000"/>
              </a:lnSpc>
              <a:spcBef>
                <a:spcPct val="0"/>
              </a:spcBef>
              <a:spcAft>
                <a:spcPct val="0"/>
              </a:spcAft>
              <a:buClr>
                <a:srgbClr val="000000"/>
              </a:buClr>
              <a:buSzPts val="1400"/>
              <a:buFont typeface="Arial"/>
              <a:buNone/>
              <a:defRPr sz="1800" b="0" i="0" u="none" strike="noStrike" kern="1200" cap="none">
                <a:solidFill>
                  <a:schemeClr val="dk1"/>
                </a:solidFill>
                <a:latin typeface="Libre Baskerville"/>
                <a:ea typeface="Libre Baskerville"/>
                <a:cs typeface="Libre Baskerville"/>
                <a:sym typeface="Libre Baskerville"/>
              </a:defRPr>
            </a:lvl2pPr>
            <a:lvl3pPr marL="914400" marR="0" lvl="2" algn="l" defTabSz="914400" rtl="0" eaLnBrk="1" latinLnBrk="0" hangingPunct="1">
              <a:lnSpc>
                <a:spcPct val="100000"/>
              </a:lnSpc>
              <a:spcBef>
                <a:spcPct val="0"/>
              </a:spcBef>
              <a:spcAft>
                <a:spcPct val="0"/>
              </a:spcAft>
              <a:buClr>
                <a:srgbClr val="000000"/>
              </a:buClr>
              <a:buSzPts val="1400"/>
              <a:buFont typeface="Arial"/>
              <a:buNone/>
              <a:defRPr sz="1800" b="0" i="0" u="none" strike="noStrike" kern="1200" cap="none">
                <a:solidFill>
                  <a:schemeClr val="dk1"/>
                </a:solidFill>
                <a:latin typeface="Libre Baskerville"/>
                <a:ea typeface="Libre Baskerville"/>
                <a:cs typeface="Libre Baskerville"/>
                <a:sym typeface="Libre Baskerville"/>
              </a:defRPr>
            </a:lvl3pPr>
            <a:lvl4pPr marL="1371600" marR="0" lvl="3" algn="l" defTabSz="914400" rtl="0" eaLnBrk="1" latinLnBrk="0" hangingPunct="1">
              <a:lnSpc>
                <a:spcPct val="100000"/>
              </a:lnSpc>
              <a:spcBef>
                <a:spcPct val="0"/>
              </a:spcBef>
              <a:spcAft>
                <a:spcPct val="0"/>
              </a:spcAft>
              <a:buClr>
                <a:srgbClr val="000000"/>
              </a:buClr>
              <a:buSzPts val="1400"/>
              <a:buFont typeface="Arial"/>
              <a:buNone/>
              <a:defRPr sz="1800" b="0" i="0" u="none" strike="noStrike" kern="1200" cap="none">
                <a:solidFill>
                  <a:schemeClr val="dk1"/>
                </a:solidFill>
                <a:latin typeface="Libre Baskerville"/>
                <a:ea typeface="Libre Baskerville"/>
                <a:cs typeface="Libre Baskerville"/>
                <a:sym typeface="Libre Baskerville"/>
              </a:defRPr>
            </a:lvl4pPr>
            <a:lvl5pPr marL="1828800" marR="0" lvl="4" algn="l" defTabSz="914400" rtl="0" eaLnBrk="1" latinLnBrk="0" hangingPunct="1">
              <a:lnSpc>
                <a:spcPct val="100000"/>
              </a:lnSpc>
              <a:spcBef>
                <a:spcPct val="0"/>
              </a:spcBef>
              <a:spcAft>
                <a:spcPct val="0"/>
              </a:spcAft>
              <a:buClr>
                <a:srgbClr val="000000"/>
              </a:buClr>
              <a:buSzPts val="1400"/>
              <a:buFont typeface="Arial"/>
              <a:buNone/>
              <a:defRPr sz="1800" b="0" i="0" u="none" strike="noStrike" kern="1200" cap="none">
                <a:solidFill>
                  <a:schemeClr val="dk1"/>
                </a:solidFill>
                <a:latin typeface="Libre Baskerville"/>
                <a:ea typeface="Libre Baskerville"/>
                <a:cs typeface="Libre Baskerville"/>
                <a:sym typeface="Libre Baskerville"/>
              </a:defRPr>
            </a:lvl5pPr>
            <a:lvl6pPr marL="2286000" marR="0" lvl="5" algn="l" defTabSz="914400" rtl="0" eaLnBrk="1" latinLnBrk="0" hangingPunct="1">
              <a:lnSpc>
                <a:spcPct val="100000"/>
              </a:lnSpc>
              <a:spcBef>
                <a:spcPct val="0"/>
              </a:spcBef>
              <a:spcAft>
                <a:spcPct val="0"/>
              </a:spcAft>
              <a:buClr>
                <a:srgbClr val="000000"/>
              </a:buClr>
              <a:buSzPts val="1400"/>
              <a:buFont typeface="Arial"/>
              <a:buNone/>
              <a:defRPr sz="1800" b="0" i="0" u="none" strike="noStrike" kern="1200" cap="none">
                <a:solidFill>
                  <a:schemeClr val="dk1"/>
                </a:solidFill>
                <a:latin typeface="Libre Baskerville"/>
                <a:ea typeface="Libre Baskerville"/>
                <a:cs typeface="Libre Baskerville"/>
                <a:sym typeface="Libre Baskerville"/>
              </a:defRPr>
            </a:lvl6pPr>
            <a:lvl7pPr marL="2743200" marR="0" lvl="6" algn="l" defTabSz="914400" rtl="0" eaLnBrk="1" latinLnBrk="0" hangingPunct="1">
              <a:lnSpc>
                <a:spcPct val="100000"/>
              </a:lnSpc>
              <a:spcBef>
                <a:spcPct val="0"/>
              </a:spcBef>
              <a:spcAft>
                <a:spcPct val="0"/>
              </a:spcAft>
              <a:buClr>
                <a:srgbClr val="000000"/>
              </a:buClr>
              <a:buSzPts val="1400"/>
              <a:buFont typeface="Arial"/>
              <a:buNone/>
              <a:defRPr sz="1800" b="0" i="0" u="none" strike="noStrike" kern="1200" cap="none">
                <a:solidFill>
                  <a:schemeClr val="dk1"/>
                </a:solidFill>
                <a:latin typeface="Libre Baskerville"/>
                <a:ea typeface="Libre Baskerville"/>
                <a:cs typeface="Libre Baskerville"/>
                <a:sym typeface="Libre Baskerville"/>
              </a:defRPr>
            </a:lvl7pPr>
            <a:lvl8pPr marL="3200400" marR="0" lvl="7" algn="l" defTabSz="914400" rtl="0" eaLnBrk="1" latinLnBrk="0" hangingPunct="1">
              <a:lnSpc>
                <a:spcPct val="100000"/>
              </a:lnSpc>
              <a:spcBef>
                <a:spcPct val="0"/>
              </a:spcBef>
              <a:spcAft>
                <a:spcPct val="0"/>
              </a:spcAft>
              <a:buClr>
                <a:srgbClr val="000000"/>
              </a:buClr>
              <a:buSzPts val="1400"/>
              <a:buFont typeface="Arial"/>
              <a:buNone/>
              <a:defRPr sz="1800" b="0" i="0" u="none" strike="noStrike" kern="1200" cap="none">
                <a:solidFill>
                  <a:schemeClr val="dk1"/>
                </a:solidFill>
                <a:latin typeface="Libre Baskerville"/>
                <a:ea typeface="Libre Baskerville"/>
                <a:cs typeface="Libre Baskerville"/>
                <a:sym typeface="Libre Baskerville"/>
              </a:defRPr>
            </a:lvl8pPr>
            <a:lvl9pPr marL="3657600" marR="0" lvl="8" algn="l" defTabSz="914400" rtl="0" eaLnBrk="1" latinLnBrk="0" hangingPunct="1">
              <a:lnSpc>
                <a:spcPct val="100000"/>
              </a:lnSpc>
              <a:spcBef>
                <a:spcPct val="0"/>
              </a:spcBef>
              <a:spcAft>
                <a:spcPct val="0"/>
              </a:spcAft>
              <a:buClr>
                <a:srgbClr val="000000"/>
              </a:buClr>
              <a:buSzPts val="1400"/>
              <a:buFont typeface="Arial"/>
              <a:buNone/>
              <a:defRPr sz="1800" b="0" i="0" u="none" strike="noStrike" kern="1200" cap="none">
                <a:solidFill>
                  <a:schemeClr val="dk1"/>
                </a:solidFill>
                <a:latin typeface="Libre Baskerville"/>
                <a:ea typeface="Libre Baskerville"/>
                <a:cs typeface="Libre Baskerville"/>
                <a:sym typeface="Libre Baskerville"/>
              </a:defRPr>
            </a:lvl9pPr>
          </a:lstStyle>
          <a:p>
            <a:endParaRPr/>
          </a:p>
        </p:txBody>
      </p:sp>
      <p:sp>
        <p:nvSpPr>
          <p:cNvPr id="15" name="Google Shape;15;p2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SzPts val="1400"/>
              <a:buFont typeface="Arial"/>
              <a:buNone/>
              <a:defRPr sz="1400" b="0" i="0" u="none" strike="noStrike" kern="1200" cap="none">
                <a:solidFill>
                  <a:schemeClr val="dk2"/>
                </a:solidFill>
                <a:latin typeface="Libre Baskerville"/>
                <a:ea typeface="Libre Baskerville"/>
                <a:cs typeface="Libre Baskerville"/>
                <a:sym typeface="Libre Baskerville"/>
              </a:defRPr>
            </a:lvl1pPr>
            <a:lvl2pPr marL="457200" marR="0" lvl="1" algn="l" defTabSz="914400" rtl="0" eaLnBrk="1" latinLnBrk="0" hangingPunct="1">
              <a:lnSpc>
                <a:spcPct val="100000"/>
              </a:lnSpc>
              <a:spcBef>
                <a:spcPct val="0"/>
              </a:spcBef>
              <a:spcAft>
                <a:spcPct val="0"/>
              </a:spcAft>
              <a:buClr>
                <a:srgbClr val="000000"/>
              </a:buClr>
              <a:buSzPts val="1400"/>
              <a:buFont typeface="Arial"/>
              <a:buNone/>
              <a:defRPr sz="1800" b="0" i="0" u="none" strike="noStrike" kern="1200" cap="none">
                <a:solidFill>
                  <a:schemeClr val="dk1"/>
                </a:solidFill>
                <a:latin typeface="Libre Baskerville"/>
                <a:ea typeface="Libre Baskerville"/>
                <a:cs typeface="Libre Baskerville"/>
                <a:sym typeface="Libre Baskerville"/>
              </a:defRPr>
            </a:lvl2pPr>
            <a:lvl3pPr marL="914400" marR="0" lvl="2" algn="l" defTabSz="914400" rtl="0" eaLnBrk="1" latinLnBrk="0" hangingPunct="1">
              <a:lnSpc>
                <a:spcPct val="100000"/>
              </a:lnSpc>
              <a:spcBef>
                <a:spcPct val="0"/>
              </a:spcBef>
              <a:spcAft>
                <a:spcPct val="0"/>
              </a:spcAft>
              <a:buClr>
                <a:srgbClr val="000000"/>
              </a:buClr>
              <a:buSzPts val="1400"/>
              <a:buFont typeface="Arial"/>
              <a:buNone/>
              <a:defRPr sz="1800" b="0" i="0" u="none" strike="noStrike" kern="1200" cap="none">
                <a:solidFill>
                  <a:schemeClr val="dk1"/>
                </a:solidFill>
                <a:latin typeface="Libre Baskerville"/>
                <a:ea typeface="Libre Baskerville"/>
                <a:cs typeface="Libre Baskerville"/>
                <a:sym typeface="Libre Baskerville"/>
              </a:defRPr>
            </a:lvl3pPr>
            <a:lvl4pPr marL="1371600" marR="0" lvl="3" algn="l" defTabSz="914400" rtl="0" eaLnBrk="1" latinLnBrk="0" hangingPunct="1">
              <a:lnSpc>
                <a:spcPct val="100000"/>
              </a:lnSpc>
              <a:spcBef>
                <a:spcPct val="0"/>
              </a:spcBef>
              <a:spcAft>
                <a:spcPct val="0"/>
              </a:spcAft>
              <a:buClr>
                <a:srgbClr val="000000"/>
              </a:buClr>
              <a:buSzPts val="1400"/>
              <a:buFont typeface="Arial"/>
              <a:buNone/>
              <a:defRPr sz="1800" b="0" i="0" u="none" strike="noStrike" kern="1200" cap="none">
                <a:solidFill>
                  <a:schemeClr val="dk1"/>
                </a:solidFill>
                <a:latin typeface="Libre Baskerville"/>
                <a:ea typeface="Libre Baskerville"/>
                <a:cs typeface="Libre Baskerville"/>
                <a:sym typeface="Libre Baskerville"/>
              </a:defRPr>
            </a:lvl4pPr>
            <a:lvl5pPr marL="1828800" marR="0" lvl="4" algn="l" defTabSz="914400" rtl="0" eaLnBrk="1" latinLnBrk="0" hangingPunct="1">
              <a:lnSpc>
                <a:spcPct val="100000"/>
              </a:lnSpc>
              <a:spcBef>
                <a:spcPct val="0"/>
              </a:spcBef>
              <a:spcAft>
                <a:spcPct val="0"/>
              </a:spcAft>
              <a:buClr>
                <a:srgbClr val="000000"/>
              </a:buClr>
              <a:buSzPts val="1400"/>
              <a:buFont typeface="Arial"/>
              <a:buNone/>
              <a:defRPr sz="1800" b="0" i="0" u="none" strike="noStrike" kern="1200" cap="none">
                <a:solidFill>
                  <a:schemeClr val="dk1"/>
                </a:solidFill>
                <a:latin typeface="Libre Baskerville"/>
                <a:ea typeface="Libre Baskerville"/>
                <a:cs typeface="Libre Baskerville"/>
                <a:sym typeface="Libre Baskerville"/>
              </a:defRPr>
            </a:lvl5pPr>
            <a:lvl6pPr marL="2286000" marR="0" lvl="5" algn="l" defTabSz="914400" rtl="0" eaLnBrk="1" latinLnBrk="0" hangingPunct="1">
              <a:lnSpc>
                <a:spcPct val="100000"/>
              </a:lnSpc>
              <a:spcBef>
                <a:spcPct val="0"/>
              </a:spcBef>
              <a:spcAft>
                <a:spcPct val="0"/>
              </a:spcAft>
              <a:buClr>
                <a:srgbClr val="000000"/>
              </a:buClr>
              <a:buSzPts val="1400"/>
              <a:buFont typeface="Arial"/>
              <a:buNone/>
              <a:defRPr sz="1800" b="0" i="0" u="none" strike="noStrike" kern="1200" cap="none">
                <a:solidFill>
                  <a:schemeClr val="dk1"/>
                </a:solidFill>
                <a:latin typeface="Libre Baskerville"/>
                <a:ea typeface="Libre Baskerville"/>
                <a:cs typeface="Libre Baskerville"/>
                <a:sym typeface="Libre Baskerville"/>
              </a:defRPr>
            </a:lvl6pPr>
            <a:lvl7pPr marL="2743200" marR="0" lvl="6" algn="l" defTabSz="914400" rtl="0" eaLnBrk="1" latinLnBrk="0" hangingPunct="1">
              <a:lnSpc>
                <a:spcPct val="100000"/>
              </a:lnSpc>
              <a:spcBef>
                <a:spcPct val="0"/>
              </a:spcBef>
              <a:spcAft>
                <a:spcPct val="0"/>
              </a:spcAft>
              <a:buClr>
                <a:srgbClr val="000000"/>
              </a:buClr>
              <a:buSzPts val="1400"/>
              <a:buFont typeface="Arial"/>
              <a:buNone/>
              <a:defRPr sz="1800" b="0" i="0" u="none" strike="noStrike" kern="1200" cap="none">
                <a:solidFill>
                  <a:schemeClr val="dk1"/>
                </a:solidFill>
                <a:latin typeface="Libre Baskerville"/>
                <a:ea typeface="Libre Baskerville"/>
                <a:cs typeface="Libre Baskerville"/>
                <a:sym typeface="Libre Baskerville"/>
              </a:defRPr>
            </a:lvl7pPr>
            <a:lvl8pPr marL="3200400" marR="0" lvl="7" algn="l" defTabSz="914400" rtl="0" eaLnBrk="1" latinLnBrk="0" hangingPunct="1">
              <a:lnSpc>
                <a:spcPct val="100000"/>
              </a:lnSpc>
              <a:spcBef>
                <a:spcPct val="0"/>
              </a:spcBef>
              <a:spcAft>
                <a:spcPct val="0"/>
              </a:spcAft>
              <a:buClr>
                <a:srgbClr val="000000"/>
              </a:buClr>
              <a:buSzPts val="1400"/>
              <a:buFont typeface="Arial"/>
              <a:buNone/>
              <a:defRPr sz="1800" b="0" i="0" u="none" strike="noStrike" kern="1200" cap="none">
                <a:solidFill>
                  <a:schemeClr val="dk1"/>
                </a:solidFill>
                <a:latin typeface="Libre Baskerville"/>
                <a:ea typeface="Libre Baskerville"/>
                <a:cs typeface="Libre Baskerville"/>
                <a:sym typeface="Libre Baskerville"/>
              </a:defRPr>
            </a:lvl8pPr>
            <a:lvl9pPr marL="3657600" marR="0" lvl="8" algn="l" defTabSz="914400" rtl="0" eaLnBrk="1" latinLnBrk="0" hangingPunct="1">
              <a:lnSpc>
                <a:spcPct val="100000"/>
              </a:lnSpc>
              <a:spcBef>
                <a:spcPct val="0"/>
              </a:spcBef>
              <a:spcAft>
                <a:spcPct val="0"/>
              </a:spcAft>
              <a:buClr>
                <a:srgbClr val="000000"/>
              </a:buClr>
              <a:buSzPts val="1400"/>
              <a:buFont typeface="Arial"/>
              <a:buNone/>
              <a:defRPr sz="1800" b="0" i="0" u="none" strike="noStrike" kern="1200" cap="none">
                <a:solidFill>
                  <a:schemeClr val="dk1"/>
                </a:solidFill>
                <a:latin typeface="Libre Baskerville"/>
                <a:ea typeface="Libre Baskerville"/>
                <a:cs typeface="Libre Baskerville"/>
                <a:sym typeface="Libre Baskerville"/>
              </a:defRPr>
            </a:lvl9pPr>
          </a:lstStyle>
          <a:p>
            <a:endParaRPr/>
          </a:p>
        </p:txBody>
      </p:sp>
      <p:sp>
        <p:nvSpPr>
          <p:cNvPr id="16" name="Google Shape;16;p2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defPPr marR="0" lvl="0" algn="l" rtl="0">
              <a:lnSpc>
                <a:spcPct val="100000"/>
              </a:lnSpc>
              <a:spcBef>
                <a:spcPct val="0"/>
              </a:spcBef>
              <a:spcAft>
                <a:spcPct val="0"/>
              </a:spcAft>
              <a:defRPr lang="en-US"/>
            </a:defPPr>
            <a:lvl1pPr marL="0" marR="0" lvl="0" indent="0" algn="ctr" defTabSz="914400" rtl="0" eaLnBrk="1" latinLnBrk="0" hangingPunct="1">
              <a:lnSpc>
                <a:spcPct val="100000"/>
              </a:lnSpc>
              <a:spcBef>
                <a:spcPct val="0"/>
              </a:spcBef>
              <a:spcAft>
                <a:spcPct val="0"/>
              </a:spcAft>
              <a:buClr>
                <a:srgbClr val="000000"/>
              </a:buClr>
              <a:buSzPts val="1400"/>
              <a:buFont typeface="Arial"/>
              <a:buNone/>
              <a:defRPr sz="1400" b="0" i="0" u="none" strike="noStrike" kern="1200" cap="none">
                <a:solidFill>
                  <a:srgbClr val="FFFFFF"/>
                </a:solidFill>
                <a:latin typeface="Libre Franklin"/>
                <a:ea typeface="Libre Franklin"/>
                <a:cs typeface="Libre Franklin"/>
                <a:sym typeface="Libre Franklin"/>
              </a:defRPr>
            </a:lvl1pPr>
            <a:lvl2pPr marL="0" marR="0" lvl="1" indent="0" algn="ctr" defTabSz="914400" rtl="0" eaLnBrk="1" latinLnBrk="0" hangingPunct="1">
              <a:lnSpc>
                <a:spcPct val="100000"/>
              </a:lnSpc>
              <a:spcBef>
                <a:spcPct val="0"/>
              </a:spcBef>
              <a:spcAft>
                <a:spcPct val="0"/>
              </a:spcAft>
              <a:buClr>
                <a:srgbClr val="000000"/>
              </a:buClr>
              <a:buSzPts val="1400"/>
              <a:buFont typeface="Arial"/>
              <a:buNone/>
              <a:defRPr sz="1400" b="0" i="0" u="none" strike="noStrike" kern="1200" cap="none">
                <a:solidFill>
                  <a:srgbClr val="FFFFFF"/>
                </a:solidFill>
                <a:latin typeface="Libre Franklin"/>
                <a:ea typeface="Libre Franklin"/>
                <a:cs typeface="Libre Franklin"/>
                <a:sym typeface="Libre Franklin"/>
              </a:defRPr>
            </a:lvl2pPr>
            <a:lvl3pPr marL="0" marR="0" lvl="2" indent="0" algn="ctr" defTabSz="914400" rtl="0" eaLnBrk="1" latinLnBrk="0" hangingPunct="1">
              <a:lnSpc>
                <a:spcPct val="100000"/>
              </a:lnSpc>
              <a:spcBef>
                <a:spcPct val="0"/>
              </a:spcBef>
              <a:spcAft>
                <a:spcPct val="0"/>
              </a:spcAft>
              <a:buClr>
                <a:srgbClr val="000000"/>
              </a:buClr>
              <a:buSzPts val="1400"/>
              <a:buFont typeface="Arial"/>
              <a:buNone/>
              <a:defRPr sz="1400" b="0" i="0" u="none" strike="noStrike" kern="1200" cap="none">
                <a:solidFill>
                  <a:srgbClr val="FFFFFF"/>
                </a:solidFill>
                <a:latin typeface="Libre Franklin"/>
                <a:ea typeface="Libre Franklin"/>
                <a:cs typeface="Libre Franklin"/>
                <a:sym typeface="Libre Franklin"/>
              </a:defRPr>
            </a:lvl3pPr>
            <a:lvl4pPr marL="0" marR="0" lvl="3" indent="0" algn="ctr" defTabSz="914400" rtl="0" eaLnBrk="1" latinLnBrk="0" hangingPunct="1">
              <a:lnSpc>
                <a:spcPct val="100000"/>
              </a:lnSpc>
              <a:spcBef>
                <a:spcPct val="0"/>
              </a:spcBef>
              <a:spcAft>
                <a:spcPct val="0"/>
              </a:spcAft>
              <a:buClr>
                <a:srgbClr val="000000"/>
              </a:buClr>
              <a:buSzPts val="1400"/>
              <a:buFont typeface="Arial"/>
              <a:buNone/>
              <a:defRPr sz="1400" b="0" i="0" u="none" strike="noStrike" kern="1200" cap="none">
                <a:solidFill>
                  <a:srgbClr val="FFFFFF"/>
                </a:solidFill>
                <a:latin typeface="Libre Franklin"/>
                <a:ea typeface="Libre Franklin"/>
                <a:cs typeface="Libre Franklin"/>
                <a:sym typeface="Libre Franklin"/>
              </a:defRPr>
            </a:lvl4pPr>
            <a:lvl5pPr marL="0" marR="0" lvl="4" indent="0" algn="ctr" defTabSz="914400" rtl="0" eaLnBrk="1" latinLnBrk="0" hangingPunct="1">
              <a:lnSpc>
                <a:spcPct val="100000"/>
              </a:lnSpc>
              <a:spcBef>
                <a:spcPct val="0"/>
              </a:spcBef>
              <a:spcAft>
                <a:spcPct val="0"/>
              </a:spcAft>
              <a:buClr>
                <a:srgbClr val="000000"/>
              </a:buClr>
              <a:buSzPts val="1400"/>
              <a:buFont typeface="Arial"/>
              <a:buNone/>
              <a:defRPr sz="1400" b="0" i="0" u="none" strike="noStrike" kern="1200" cap="none">
                <a:solidFill>
                  <a:srgbClr val="FFFFFF"/>
                </a:solidFill>
                <a:latin typeface="Libre Franklin"/>
                <a:ea typeface="Libre Franklin"/>
                <a:cs typeface="Libre Franklin"/>
                <a:sym typeface="Libre Franklin"/>
              </a:defRPr>
            </a:lvl5pPr>
            <a:lvl6pPr marL="0" marR="0" lvl="5" indent="0" algn="ctr" defTabSz="914400" rtl="0" eaLnBrk="1" latinLnBrk="0" hangingPunct="1">
              <a:lnSpc>
                <a:spcPct val="100000"/>
              </a:lnSpc>
              <a:spcBef>
                <a:spcPct val="0"/>
              </a:spcBef>
              <a:spcAft>
                <a:spcPct val="0"/>
              </a:spcAft>
              <a:buClr>
                <a:srgbClr val="000000"/>
              </a:buClr>
              <a:buSzPts val="1400"/>
              <a:buFont typeface="Arial"/>
              <a:buNone/>
              <a:defRPr sz="1400" b="0" i="0" u="none" strike="noStrike" kern="1200" cap="none">
                <a:solidFill>
                  <a:srgbClr val="FFFFFF"/>
                </a:solidFill>
                <a:latin typeface="Libre Franklin"/>
                <a:ea typeface="Libre Franklin"/>
                <a:cs typeface="Libre Franklin"/>
                <a:sym typeface="Libre Franklin"/>
              </a:defRPr>
            </a:lvl6pPr>
            <a:lvl7pPr marL="0" marR="0" lvl="6" indent="0" algn="ctr" defTabSz="914400" rtl="0" eaLnBrk="1" latinLnBrk="0" hangingPunct="1">
              <a:lnSpc>
                <a:spcPct val="100000"/>
              </a:lnSpc>
              <a:spcBef>
                <a:spcPct val="0"/>
              </a:spcBef>
              <a:spcAft>
                <a:spcPct val="0"/>
              </a:spcAft>
              <a:buClr>
                <a:srgbClr val="000000"/>
              </a:buClr>
              <a:buSzPts val="1400"/>
              <a:buFont typeface="Arial"/>
              <a:buNone/>
              <a:defRPr sz="1400" b="0" i="0" u="none" strike="noStrike" kern="1200" cap="none">
                <a:solidFill>
                  <a:srgbClr val="FFFFFF"/>
                </a:solidFill>
                <a:latin typeface="Libre Franklin"/>
                <a:ea typeface="Libre Franklin"/>
                <a:cs typeface="Libre Franklin"/>
                <a:sym typeface="Libre Franklin"/>
              </a:defRPr>
            </a:lvl7pPr>
            <a:lvl8pPr marL="0" marR="0" lvl="7" indent="0" algn="ctr" defTabSz="914400" rtl="0" eaLnBrk="1" latinLnBrk="0" hangingPunct="1">
              <a:lnSpc>
                <a:spcPct val="100000"/>
              </a:lnSpc>
              <a:spcBef>
                <a:spcPct val="0"/>
              </a:spcBef>
              <a:spcAft>
                <a:spcPct val="0"/>
              </a:spcAft>
              <a:buClr>
                <a:srgbClr val="000000"/>
              </a:buClr>
              <a:buSzPts val="1400"/>
              <a:buFont typeface="Arial"/>
              <a:buNone/>
              <a:defRPr sz="1400" b="0" i="0" u="none" strike="noStrike" kern="1200" cap="none">
                <a:solidFill>
                  <a:srgbClr val="FFFFFF"/>
                </a:solidFill>
                <a:latin typeface="Libre Franklin"/>
                <a:ea typeface="Libre Franklin"/>
                <a:cs typeface="Libre Franklin"/>
                <a:sym typeface="Libre Franklin"/>
              </a:defRPr>
            </a:lvl8pPr>
            <a:lvl9pPr marL="0" marR="0" lvl="8" indent="0" algn="ctr" defTabSz="914400" rtl="0" eaLnBrk="1" latinLnBrk="0" hangingPunct="1">
              <a:lnSpc>
                <a:spcPct val="100000"/>
              </a:lnSpc>
              <a:spcBef>
                <a:spcPct val="0"/>
              </a:spcBef>
              <a:spcAft>
                <a:spcPct val="0"/>
              </a:spcAft>
              <a:buClr>
                <a:srgbClr val="000000"/>
              </a:buClr>
              <a:buSzPts val="1400"/>
              <a:buFont typeface="Arial"/>
              <a:buNone/>
              <a:defRPr sz="1400" b="0" i="0" u="none" strike="noStrike" kern="1200" cap="none">
                <a:solidFill>
                  <a:srgbClr val="FFFFFF"/>
                </a:solidFill>
                <a:latin typeface="Libre Franklin"/>
                <a:ea typeface="Libre Franklin"/>
                <a:cs typeface="Libre Franklin"/>
                <a:sym typeface="Libre Franklin"/>
              </a:defRPr>
            </a:lvl9pPr>
          </a:lstStyle>
          <a:p>
            <a:pPr marL="0" lvl="0" indent="0" algn="ctr" rtl="0">
              <a:spcBef>
                <a:spcPct val="0"/>
              </a:spcBef>
              <a:spcAft>
                <a:spcPct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30DF1-4609-61C1-A822-90EA5E5D4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F9D26B-F183-4600-99E7-23CDD2ECD2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CA3D05-4E19-CDB2-19AA-7254B5D51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67969C3-1180-4157-9491-4DDA64717912}" type="datetimeFigureOut">
              <a:rPr lang="en-IN" smtClean="0"/>
              <a:t>11-03-2024</a:t>
            </a:fld>
            <a:endParaRPr lang="en-IN"/>
          </a:p>
        </p:txBody>
      </p:sp>
      <p:sp>
        <p:nvSpPr>
          <p:cNvPr id="5" name="Footer Placeholder 4">
            <a:extLst>
              <a:ext uri="{FF2B5EF4-FFF2-40B4-BE49-F238E27FC236}">
                <a16:creationId xmlns:a16="http://schemas.microsoft.com/office/drawing/2014/main" id="{4D748257-3484-25BF-32EB-C89167789A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7E5657C2-DA3D-2181-5098-25183DFD28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6F7E1D-853C-4FF1-ADD9-166B01C6F38B}" type="slidenum">
              <a:rPr lang="en-IN" smtClean="0"/>
              <a:t>‹#›</a:t>
            </a:fld>
            <a:endParaRPr lang="en-IN"/>
          </a:p>
        </p:txBody>
      </p:sp>
    </p:spTree>
    <p:extLst>
      <p:ext uri="{BB962C8B-B14F-4D97-AF65-F5344CB8AC3E}">
        <p14:creationId xmlns:p14="http://schemas.microsoft.com/office/powerpoint/2010/main" val="114780183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flipH="1">
            <a:off x="9929812" y="728662"/>
            <a:ext cx="285749" cy="261937"/>
          </a:xfrm>
          <a:prstGeom prst="rect">
            <a:avLst/>
          </a:prstGeom>
          <a:noFill/>
          <a:ln>
            <a:noFill/>
          </a:ln>
        </p:spPr>
        <p:txBody>
          <a:bodyPr spcFirstLastPara="1" wrap="square" lIns="91425" tIns="45700" rIns="91425" bIns="91425" anchor="b" anchorCtr="0">
            <a:normAutofit/>
          </a:bodyPr>
          <a:lstStyle/>
          <a:p>
            <a:pPr marL="0" lvl="0" indent="0" algn="just" rtl="0">
              <a:lnSpc>
                <a:spcPct val="100000"/>
              </a:lnSpc>
              <a:spcBef>
                <a:spcPct val="0"/>
              </a:spcBef>
              <a:spcAft>
                <a:spcPct val="0"/>
              </a:spcAft>
              <a:buClr>
                <a:schemeClr val="dk1"/>
              </a:buClr>
              <a:buSzPts val="4000"/>
              <a:buFont typeface="Times New Roman"/>
              <a:buNone/>
            </a:pPr>
            <a:r>
              <a:rPr lang="en-US" sz="100"/>
              <a:t>1</a:t>
            </a:r>
            <a:endParaRPr sz="100"/>
          </a:p>
        </p:txBody>
      </p:sp>
      <p:sp>
        <p:nvSpPr>
          <p:cNvPr id="90" name="Google Shape;90;p2"/>
          <p:cNvSpPr txBox="1">
            <a:spLocks noGrp="1"/>
          </p:cNvSpPr>
          <p:nvPr>
            <p:ph type="body" idx="1"/>
          </p:nvPr>
        </p:nvSpPr>
        <p:spPr>
          <a:xfrm>
            <a:off x="435775" y="5505913"/>
            <a:ext cx="8193000" cy="984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ct val="0"/>
              </a:spcBef>
              <a:spcAft>
                <a:spcPct val="0"/>
              </a:spcAft>
              <a:buClr>
                <a:schemeClr val="dk1"/>
              </a:buClr>
              <a:buSzPts val="1530"/>
              <a:buFont typeface="Arial"/>
              <a:buNone/>
            </a:pPr>
            <a:r>
              <a:rPr lang="en-US" sz="1400">
                <a:solidFill>
                  <a:schemeClr val="dk1"/>
                </a:solidFill>
              </a:rPr>
              <a:t>            </a:t>
            </a:r>
            <a:r>
              <a:rPr lang="en-US" sz="1600" b="1">
                <a:solidFill>
                  <a:schemeClr val="dk1"/>
                </a:solidFill>
              </a:rPr>
              <a:t>                                       </a:t>
            </a:r>
            <a:r>
              <a:rPr lang="en-US" sz="1400" b="1">
                <a:solidFill>
                  <a:schemeClr val="dk1"/>
                </a:solidFill>
              </a:rPr>
              <a:t>Under the guidance of                                         </a:t>
            </a:r>
          </a:p>
          <a:p>
            <a:pPr marL="0" lvl="0" indent="0" algn="just" rtl="0">
              <a:lnSpc>
                <a:spcPct val="100000"/>
              </a:lnSpc>
              <a:spcBef>
                <a:spcPct val="0"/>
              </a:spcBef>
              <a:spcAft>
                <a:spcPct val="0"/>
              </a:spcAft>
              <a:buClr>
                <a:schemeClr val="dk1"/>
              </a:buClr>
              <a:buSzPts val="1530"/>
              <a:buFont typeface="Arial"/>
              <a:buNone/>
            </a:pPr>
            <a:r>
              <a:rPr lang="en-US" sz="1600" b="1">
                <a:solidFill>
                  <a:schemeClr val="dk1"/>
                </a:solidFill>
              </a:rPr>
              <a:t>                                             </a:t>
            </a:r>
            <a:r>
              <a:rPr lang="en-US" sz="1800" b="1">
                <a:solidFill>
                  <a:schemeClr val="dk1"/>
                </a:solidFill>
              </a:rPr>
              <a:t>Prof. Ganesh Deshmukh</a:t>
            </a:r>
            <a:endParaRPr sz="2800" b="1">
              <a:solidFill>
                <a:schemeClr val="dk1"/>
              </a:solidFill>
              <a:latin typeface="Tahoma"/>
              <a:ea typeface="Tahoma"/>
              <a:cs typeface="Tahoma"/>
              <a:sym typeface="Tahoma"/>
            </a:endParaRPr>
          </a:p>
        </p:txBody>
      </p:sp>
      <p:pic>
        <p:nvPicPr>
          <p:cNvPr id="91" name="Google Shape;91;p2"/>
          <p:cNvPicPr preferRelativeResize="0"/>
          <p:nvPr/>
        </p:nvPicPr>
        <p:blipFill>
          <a:blip r:embed="rId3">
            <a:alphaModFix/>
          </a:blip>
          <a:stretch>
            <a:fillRect/>
          </a:stretch>
        </p:blipFill>
        <p:spPr>
          <a:xfrm>
            <a:off x="3690578" y="1469010"/>
            <a:ext cx="1762825" cy="1494350"/>
          </a:xfrm>
          <a:prstGeom prst="rect">
            <a:avLst/>
          </a:prstGeom>
          <a:noFill/>
          <a:ln>
            <a:noFill/>
          </a:ln>
        </p:spPr>
      </p:pic>
      <p:sp>
        <p:nvSpPr>
          <p:cNvPr id="92" name="Google Shape;92;p2"/>
          <p:cNvSpPr txBox="1"/>
          <p:nvPr/>
        </p:nvSpPr>
        <p:spPr>
          <a:xfrm>
            <a:off x="800100" y="367187"/>
            <a:ext cx="7158000" cy="10773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        </a:t>
            </a:r>
            <a:r>
              <a:rPr lang="en-US" sz="2400" b="1" i="0" u="none" strike="noStrike" cap="none">
                <a:solidFill>
                  <a:schemeClr val="dk1"/>
                </a:solidFill>
                <a:latin typeface="Times New Roman"/>
                <a:ea typeface="Times New Roman"/>
                <a:cs typeface="Times New Roman"/>
                <a:sym typeface="Times New Roman"/>
              </a:rPr>
              <a:t> </a:t>
            </a:r>
            <a:r>
              <a:rPr lang="en-US" sz="2000" b="1" i="0" u="none" strike="noStrike" cap="none">
                <a:solidFill>
                  <a:schemeClr val="dk1"/>
                </a:solidFill>
                <a:latin typeface="Times New Roman"/>
                <a:ea typeface="Times New Roman"/>
                <a:cs typeface="Times New Roman"/>
                <a:sym typeface="Times New Roman"/>
              </a:rPr>
              <a:t>Department of Computer Engineering</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ct val="0"/>
              </a:spcBef>
              <a:spcAft>
                <a:spcPct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             PCET’s Pimpri Chinchwad College of Engineering</a:t>
            </a:r>
            <a:br>
              <a:rPr lang="en-US" sz="2000" b="0" i="0" u="none" strike="noStrike" cap="none">
                <a:solidFill>
                  <a:schemeClr val="dk1"/>
                </a:solidFill>
                <a:latin typeface="Times New Roman"/>
                <a:ea typeface="Times New Roman"/>
                <a:cs typeface="Times New Roman"/>
                <a:sym typeface="Times New Roman"/>
              </a:rPr>
            </a:br>
            <a:r>
              <a:rPr lang="en-US" sz="20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93" name="Google Shape;93;p2"/>
          <p:cNvSpPr txBox="1"/>
          <p:nvPr/>
        </p:nvSpPr>
        <p:spPr>
          <a:xfrm>
            <a:off x="282534" y="2987883"/>
            <a:ext cx="8499482" cy="121567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600"/>
              <a:buFont typeface="Arial"/>
              <a:buNone/>
            </a:pPr>
            <a:r>
              <a:rPr lang="en-US" sz="2000" b="1"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US" sz="2000" b="1" dirty="0">
                <a:latin typeface="Times New Roman" panose="02020603050405020304" pitchFamily="18" charset="0"/>
                <a:cs typeface="Times New Roman" panose="02020603050405020304" pitchFamily="18" charset="0"/>
              </a:rPr>
              <a:t>    Idea Incubation using Social Network Innovation </a:t>
            </a:r>
          </a:p>
          <a:p>
            <a:pPr marL="0" marR="0" lvl="0" indent="0" algn="ctr" rtl="0">
              <a:lnSpc>
                <a:spcPct val="100000"/>
              </a:lnSpc>
              <a:spcBef>
                <a:spcPct val="0"/>
              </a:spcBef>
              <a:spcAft>
                <a:spcPct val="0"/>
              </a:spcAft>
              <a:buClr>
                <a:srgbClr val="000000"/>
              </a:buClr>
              <a:buSzPts val="1600"/>
              <a:buFont typeface="Arial"/>
              <a:buNone/>
            </a:pPr>
            <a:r>
              <a:rPr lang="en-US" sz="2000" b="1" dirty="0">
                <a:latin typeface="Times New Roman" panose="02020603050405020304" pitchFamily="18" charset="0"/>
                <a:cs typeface="Times New Roman" panose="02020603050405020304" pitchFamily="18" charset="0"/>
              </a:rPr>
              <a:t>     with Talent Recognition</a:t>
            </a:r>
            <a:endParaRPr sz="2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ct val="0"/>
              </a:spcBef>
              <a:spcAft>
                <a:spcPct val="0"/>
              </a:spcAft>
              <a:buClr>
                <a:srgbClr val="000000"/>
              </a:buClr>
              <a:buSzPts val="1700"/>
              <a:buFont typeface="Arial"/>
              <a:buNone/>
            </a:pPr>
            <a:r>
              <a:rPr lang="en-US" sz="1700" b="1" i="0" u="none" strike="noStrike" cap="none" dirty="0">
                <a:solidFill>
                  <a:srgbClr val="000000"/>
                </a:solidFill>
                <a:latin typeface="Arial"/>
                <a:ea typeface="Arial"/>
                <a:cs typeface="Arial"/>
                <a:sym typeface="Arial"/>
              </a:rPr>
              <a:t>                                                     </a:t>
            </a:r>
            <a:endParaRPr sz="1500" b="0" i="0" u="none" strike="noStrike" cap="none" dirty="0">
              <a:solidFill>
                <a:srgbClr val="000000"/>
              </a:solidFill>
              <a:latin typeface="Arial"/>
              <a:ea typeface="Arial"/>
              <a:cs typeface="Arial"/>
              <a:sym typeface="Arial"/>
            </a:endParaRPr>
          </a:p>
          <a:p>
            <a:pPr marL="0" marR="0" lvl="0" indent="0" algn="just" rtl="0">
              <a:lnSpc>
                <a:spcPct val="100000"/>
              </a:lnSpc>
              <a:spcBef>
                <a:spcPct val="0"/>
              </a:spcBef>
              <a:spcAft>
                <a:spcPct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                       </a:t>
            </a:r>
            <a:r>
              <a:rPr lang="en-US" sz="14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4B1B9E59-2AA4-25DA-75D3-B5E4D1689EDA}"/>
              </a:ext>
            </a:extLst>
          </p:cNvPr>
          <p:cNvSpPr txBox="1"/>
          <p:nvPr/>
        </p:nvSpPr>
        <p:spPr>
          <a:xfrm>
            <a:off x="800100" y="4005064"/>
            <a:ext cx="7158000" cy="1415772"/>
          </a:xfrm>
          <a:prstGeom prst="rect">
            <a:avLst/>
          </a:prstGeom>
          <a:noFill/>
        </p:spPr>
        <p:txBody>
          <a:bodyPr wrap="square">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algn="ctr"/>
            <a:r>
              <a:rPr lang="en-US" sz="1800" dirty="0">
                <a:latin typeface="Times New Roman" panose="02020603050405020304" pitchFamily="18" charset="0"/>
                <a:cs typeface="Times New Roman" panose="02020603050405020304" pitchFamily="18" charset="0"/>
              </a:rPr>
              <a:t>Om Gupta             120B1B161</a:t>
            </a:r>
          </a:p>
          <a:p>
            <a:pPr algn="ctr"/>
            <a:r>
              <a:rPr lang="en-US" sz="1800" dirty="0">
                <a:latin typeface="Times New Roman" panose="02020603050405020304" pitchFamily="18" charset="0"/>
                <a:cs typeface="Times New Roman" panose="02020603050405020304" pitchFamily="18" charset="0"/>
              </a:rPr>
              <a:t>Bhushan Patil        120B1B166</a:t>
            </a:r>
          </a:p>
          <a:p>
            <a:pPr algn="ctr"/>
            <a:r>
              <a:rPr lang="en-US" sz="1800" dirty="0">
                <a:latin typeface="Times New Roman" panose="02020603050405020304" pitchFamily="18" charset="0"/>
                <a:cs typeface="Times New Roman" panose="02020603050405020304" pitchFamily="18" charset="0"/>
              </a:rPr>
              <a:t>Ruchi Thakkar       120B1B223</a:t>
            </a:r>
          </a:p>
          <a:p>
            <a:pPr algn="ctr"/>
            <a:r>
              <a:rPr lang="en-US" sz="1800" dirty="0">
                <a:latin typeface="Times New Roman" panose="02020603050405020304" pitchFamily="18" charset="0"/>
                <a:cs typeface="Times New Roman" panose="02020603050405020304" pitchFamily="18" charset="0"/>
              </a:rPr>
              <a:t>Mehak Chib           120B1B229</a:t>
            </a:r>
          </a:p>
          <a:p>
            <a:endParaRPr lang="en-I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4025-A9EA-96CE-061E-505D235911F0}"/>
              </a:ext>
            </a:extLst>
          </p:cNvPr>
          <p:cNvSpPr>
            <a:spLocks noGrp="1"/>
          </p:cNvSpPr>
          <p:nvPr>
            <p:ph type="title"/>
          </p:nvPr>
        </p:nvSpPr>
        <p:spPr>
          <a:xfrm>
            <a:off x="838200" y="365125"/>
            <a:ext cx="8126288" cy="1325563"/>
          </a:xfrm>
        </p:spPr>
        <p:txBody>
          <a:bodyPr/>
          <a:lstStyle/>
          <a:p>
            <a:pPr algn="ctr"/>
            <a:r>
              <a:rPr lang="en-US">
                <a:latin typeface="Times New Roman" panose="02020603050405020304" pitchFamily="18" charset="0"/>
                <a:cs typeface="Times New Roman" panose="02020603050405020304" pitchFamily="18" charset="0"/>
              </a:rPr>
              <a:t>Dataset Creation</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3EE72C-9922-E959-A366-72AFE5359139}"/>
              </a:ext>
            </a:extLst>
          </p:cNvPr>
          <p:cNvSpPr>
            <a:spLocks noGrp="1"/>
          </p:cNvSpPr>
          <p:nvPr>
            <p:ph idx="1"/>
          </p:nvPr>
        </p:nvSpPr>
        <p:spPr>
          <a:xfrm>
            <a:off x="508856" y="1772816"/>
            <a:ext cx="8126288" cy="4351338"/>
          </a:xfrm>
        </p:spPr>
        <p:txBody>
          <a:bodyPr>
            <a:normAutofit/>
          </a:bodyPr>
          <a:lstStyle/>
          <a:p>
            <a:r>
              <a:rPr lang="en-US" sz="2400" dirty="0">
                <a:latin typeface="Times New Roman" panose="02020603050405020304" pitchFamily="18" charset="0"/>
                <a:cs typeface="Times New Roman" panose="02020603050405020304" pitchFamily="18" charset="0"/>
              </a:rPr>
              <a:t>LinkedIn dataset consists of 1000 rows and 26 columns. </a:t>
            </a:r>
          </a:p>
          <a:p>
            <a:r>
              <a:rPr lang="en-US" sz="2400" dirty="0">
                <a:latin typeface="Times New Roman" panose="02020603050405020304" pitchFamily="18" charset="0"/>
                <a:cs typeface="Times New Roman" panose="02020603050405020304" pitchFamily="18" charset="0"/>
              </a:rPr>
              <a:t>Columns of the dataset includes </a:t>
            </a:r>
          </a:p>
          <a:p>
            <a:pPr marL="0" indent="0">
              <a:buNone/>
            </a:pPr>
            <a:r>
              <a:rPr lang="en-US" dirty="0">
                <a:latin typeface="Times New Roman" panose="02020603050405020304" pitchFamily="18" charset="0"/>
                <a:cs typeface="Times New Roman" panose="02020603050405020304" pitchFamily="18" charset="0"/>
              </a:rPr>
              <a:t>[</a:t>
            </a:r>
            <a:r>
              <a:rPr lang="en-IN" sz="2000" b="0" i="0" dirty="0">
                <a:effectLst/>
                <a:latin typeface="Times New Roman" panose="02020603050405020304" pitchFamily="18" charset="0"/>
                <a:cs typeface="Times New Roman" panose="02020603050405020304" pitchFamily="18" charset="0"/>
              </a:rPr>
              <a:t>'</a:t>
            </a:r>
            <a:r>
              <a:rPr lang="en-IN" sz="2000" b="0" i="0" dirty="0" err="1">
                <a:effectLst/>
                <a:latin typeface="Times New Roman" panose="02020603050405020304" pitchFamily="18" charset="0"/>
                <a:cs typeface="Times New Roman" panose="02020603050405020304" pitchFamily="18" charset="0"/>
              </a:rPr>
              <a:t>id’,'name</a:t>
            </a:r>
            <a:r>
              <a:rPr lang="en-IN" sz="2000" b="0" i="0" dirty="0">
                <a:effectLst/>
                <a:latin typeface="Times New Roman" panose="02020603050405020304" pitchFamily="18" charset="0"/>
                <a:cs typeface="Times New Roman" panose="02020603050405020304" pitchFamily="18" charset="0"/>
              </a:rPr>
              <a:t>', 'city', '</a:t>
            </a:r>
            <a:r>
              <a:rPr lang="en-IN" sz="2000" b="0" i="0" dirty="0" err="1">
                <a:effectLst/>
                <a:latin typeface="Times New Roman" panose="02020603050405020304" pitchFamily="18" charset="0"/>
                <a:cs typeface="Times New Roman" panose="02020603050405020304" pitchFamily="18" charset="0"/>
              </a:rPr>
              <a:t>country_code</a:t>
            </a:r>
            <a:r>
              <a:rPr lang="en-IN" sz="2000" b="0" i="0" dirty="0">
                <a:effectLst/>
                <a:latin typeface="Times New Roman" panose="02020603050405020304" pitchFamily="18" charset="0"/>
                <a:cs typeface="Times New Roman" panose="02020603050405020304" pitchFamily="18" charset="0"/>
              </a:rPr>
              <a:t>', 'region', 'current_</a:t>
            </a:r>
            <a:r>
              <a:rPr lang="en-IN" sz="2000" b="0" i="0" dirty="0" err="1">
                <a:effectLst/>
                <a:latin typeface="Times New Roman" panose="02020603050405020304" pitchFamily="18" charset="0"/>
                <a:cs typeface="Times New Roman" panose="02020603050405020304" pitchFamily="18" charset="0"/>
              </a:rPr>
              <a:t>company:name</a:t>
            </a:r>
            <a:r>
              <a:rPr lang="en-IN" sz="2000" b="0" i="0" dirty="0">
                <a:effectLst/>
                <a:latin typeface="Times New Roman" panose="02020603050405020304" pitchFamily="18" charset="0"/>
                <a:cs typeface="Times New Roman" panose="02020603050405020304" pitchFamily="18" charset="0"/>
              </a:rPr>
              <a:t>’,'position', 'following', 'about’, 'experience’,    '</a:t>
            </a:r>
            <a:r>
              <a:rPr lang="en-IN" sz="2000" b="0" i="0" dirty="0" err="1">
                <a:effectLst/>
                <a:latin typeface="Times New Roman" panose="02020603050405020304" pitchFamily="18" charset="0"/>
                <a:cs typeface="Times New Roman" panose="02020603050405020304" pitchFamily="18" charset="0"/>
              </a:rPr>
              <a:t>educations_details’,'languages</a:t>
            </a:r>
            <a:r>
              <a:rPr lang="en-IN" sz="2000" b="0" i="0" dirty="0">
                <a:effectLst/>
                <a:latin typeface="Times New Roman" panose="02020603050405020304" pitchFamily="18" charset="0"/>
                <a:cs typeface="Times New Roman" panose="02020603050405020304" pitchFamily="18" charset="0"/>
              </a:rPr>
              <a:t>', 'certifications’, </a:t>
            </a:r>
          </a:p>
          <a:p>
            <a:pPr marL="0" indent="0">
              <a:buNone/>
            </a:pPr>
            <a:r>
              <a:rPr lang="en-IN" sz="2000" b="0" i="0" dirty="0">
                <a:effectLst/>
                <a:latin typeface="Times New Roman" panose="02020603050405020304" pitchFamily="18" charset="0"/>
                <a:cs typeface="Times New Roman" panose="02020603050405020304" pitchFamily="18" charset="0"/>
              </a:rPr>
              <a:t> '</a:t>
            </a:r>
            <a:r>
              <a:rPr lang="az-Cyrl-AZ" sz="2000" b="0" i="0" dirty="0">
                <a:effectLst/>
                <a:latin typeface="Times New Roman" panose="02020603050405020304" pitchFamily="18" charset="0"/>
                <a:cs typeface="Times New Roman" panose="02020603050405020304" pitchFamily="18" charset="0"/>
              </a:rPr>
              <a:t>с</a:t>
            </a:r>
            <a:r>
              <a:rPr lang="en-IN" sz="2000" b="0" i="0" dirty="0" err="1">
                <a:effectLst/>
                <a:latin typeface="Times New Roman" panose="02020603050405020304" pitchFamily="18" charset="0"/>
                <a:cs typeface="Times New Roman" panose="02020603050405020304" pitchFamily="18" charset="0"/>
              </a:rPr>
              <a:t>ourses</a:t>
            </a:r>
            <a:r>
              <a:rPr lang="en-IN" sz="2000" b="0" i="0" dirty="0">
                <a:effectLst/>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Using Selenium crawler</a:t>
            </a:r>
          </a:p>
          <a:p>
            <a:endParaRPr lang="en-US" b="0" i="0" dirty="0">
              <a:effectLst/>
              <a:latin typeface="Courier New" panose="02070309020205020404" pitchFamily="49" charset="0"/>
            </a:endParaRPr>
          </a:p>
          <a:p>
            <a:endParaRPr lang="en-US" b="0" i="0" dirty="0">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335901932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4ddad9179e_0_63"/>
          <p:cNvSpPr txBox="1"/>
          <p:nvPr/>
        </p:nvSpPr>
        <p:spPr>
          <a:xfrm>
            <a:off x="3072000" y="259075"/>
            <a:ext cx="3000000" cy="661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3100"/>
              <a:buFont typeface="Arial"/>
              <a:buNone/>
            </a:pPr>
            <a:r>
              <a:rPr lang="en-US" sz="3100" b="1" i="0" u="none" strike="noStrike" cap="none">
                <a:solidFill>
                  <a:schemeClr val="dk1"/>
                </a:solidFill>
                <a:latin typeface="Times New Roman"/>
                <a:ea typeface="Times New Roman"/>
                <a:cs typeface="Times New Roman"/>
                <a:sym typeface="Times New Roman"/>
              </a:rPr>
              <a:t>UI and Ranking</a:t>
            </a:r>
            <a:endParaRPr sz="3100" b="1" i="0" u="none" strike="noStrike" cap="none">
              <a:solidFill>
                <a:srgbClr val="000000"/>
              </a:solidFill>
              <a:latin typeface="Times New Roman"/>
              <a:ea typeface="Times New Roman"/>
              <a:cs typeface="Times New Roman"/>
              <a:sym typeface="Times New Roman"/>
            </a:endParaRPr>
          </a:p>
        </p:txBody>
      </p:sp>
      <p:sp>
        <p:nvSpPr>
          <p:cNvPr id="152" name="Google Shape;152;g24ddad9179e_0_63"/>
          <p:cNvSpPr txBox="1"/>
          <p:nvPr/>
        </p:nvSpPr>
        <p:spPr>
          <a:xfrm>
            <a:off x="350525" y="1325875"/>
            <a:ext cx="8202300" cy="443195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457200" marR="0" lvl="0" indent="-381000" algn="l" rtl="0">
              <a:lnSpc>
                <a:spcPct val="100000"/>
              </a:lnSpc>
              <a:spcBef>
                <a:spcPts val="1200"/>
              </a:spcBef>
              <a:spcAft>
                <a:spcPct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UI is made using Figma which will be converted to React code.</a:t>
            </a:r>
            <a:endParaRPr sz="24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1200"/>
              </a:spcBef>
              <a:spcAft>
                <a:spcPct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457200" marR="0" lvl="0" indent="-381000" algn="l" rtl="0">
              <a:lnSpc>
                <a:spcPct val="100000"/>
              </a:lnSpc>
              <a:spcBef>
                <a:spcPts val="1200"/>
              </a:spcBef>
              <a:spcAft>
                <a:spcPct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Ranking Algorithms:</a:t>
            </a:r>
          </a:p>
          <a:p>
            <a:pPr marL="76200" marR="0" lvl="0" algn="l" rtl="0">
              <a:lnSpc>
                <a:spcPct val="100000"/>
              </a:lnSpc>
              <a:spcBef>
                <a:spcPts val="1200"/>
              </a:spcBef>
              <a:spcAft>
                <a:spcPct val="0"/>
              </a:spcAft>
              <a:buClr>
                <a:schemeClr val="dk1"/>
              </a:buClr>
              <a:buSzPts val="2400"/>
            </a:pPr>
            <a:r>
              <a:rPr lang="en-US" sz="2400">
                <a:solidFill>
                  <a:schemeClr val="dk1"/>
                </a:solidFill>
                <a:latin typeface="Times New Roman"/>
                <a:ea typeface="Times New Roman"/>
                <a:cs typeface="Times New Roman"/>
                <a:sym typeface="Times New Roman"/>
              </a:rPr>
              <a:t>     1. SVM Ranking</a:t>
            </a:r>
          </a:p>
          <a:p>
            <a:pPr marL="76200" marR="0" lvl="0" algn="l" rtl="0">
              <a:lnSpc>
                <a:spcPct val="100000"/>
              </a:lnSpc>
              <a:spcBef>
                <a:spcPts val="1200"/>
              </a:spcBef>
              <a:spcAft>
                <a:spcPct val="0"/>
              </a:spcAft>
              <a:buClr>
                <a:schemeClr val="dk1"/>
              </a:buClr>
              <a:buSzPts val="2400"/>
            </a:pPr>
            <a:r>
              <a:rPr lang="en-US" sz="2400" b="0" i="0" u="none" strike="noStrike" cap="none">
                <a:solidFill>
                  <a:schemeClr val="dk1"/>
                </a:solidFill>
                <a:latin typeface="Times New Roman"/>
                <a:ea typeface="Times New Roman"/>
                <a:cs typeface="Times New Roman"/>
                <a:sym typeface="Times New Roman"/>
              </a:rPr>
              <a:t>     2. Word Mover’s Distance</a:t>
            </a:r>
          </a:p>
          <a:p>
            <a:pPr marL="76200" marR="0" lvl="0" algn="l" rtl="0">
              <a:lnSpc>
                <a:spcPct val="100000"/>
              </a:lnSpc>
              <a:spcBef>
                <a:spcPts val="1200"/>
              </a:spcBef>
              <a:spcAft>
                <a:spcPct val="0"/>
              </a:spcAft>
              <a:buClr>
                <a:schemeClr val="dk1"/>
              </a:buClr>
              <a:buSzPts val="2400"/>
            </a:pPr>
            <a:r>
              <a:rPr lang="en-US" sz="2400">
                <a:solidFill>
                  <a:schemeClr val="dk1"/>
                </a:solidFill>
                <a:latin typeface="Times New Roman"/>
                <a:ea typeface="Times New Roman"/>
                <a:cs typeface="Times New Roman"/>
                <a:sym typeface="Times New Roman"/>
              </a:rPr>
              <a:t>     3. BERT</a:t>
            </a:r>
            <a:endParaRPr lang="en-US" sz="24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ct val="0"/>
              </a:spcBef>
              <a:spcAft>
                <a:spcPct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ct val="0"/>
              </a:spcBef>
              <a:spcAft>
                <a:spcPct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3" name="TextBox 2">
            <a:extLst>
              <a:ext uri="{FF2B5EF4-FFF2-40B4-BE49-F238E27FC236}">
                <a16:creationId xmlns:a16="http://schemas.microsoft.com/office/drawing/2014/main" id="{A92B7C96-E873-974B-26C5-4DDD676745FE}"/>
              </a:ext>
            </a:extLst>
          </p:cNvPr>
          <p:cNvSpPr txBox="1"/>
          <p:nvPr/>
        </p:nvSpPr>
        <p:spPr>
          <a:xfrm>
            <a:off x="2460171" y="542797"/>
            <a:ext cx="4572000" cy="523220"/>
          </a:xfrm>
          <a:prstGeom prst="rect">
            <a:avLst/>
          </a:prstGeom>
          <a:noFill/>
        </p:spPr>
        <p:txBody>
          <a:bodyPr wrap="square">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76200" marR="0" lvl="0" algn="ctr" rtl="0">
              <a:lnSpc>
                <a:spcPct val="100000"/>
              </a:lnSpc>
              <a:spcBef>
                <a:spcPts val="1200"/>
              </a:spcBef>
              <a:spcAft>
                <a:spcPct val="0"/>
              </a:spcAft>
              <a:buClr>
                <a:schemeClr val="dk1"/>
              </a:buClr>
              <a:buSzPts val="2400"/>
            </a:pPr>
            <a:r>
              <a:rPr lang="en-US" sz="2800" b="1" i="0" u="none" strike="noStrike" cap="none">
                <a:solidFill>
                  <a:schemeClr val="dk1"/>
                </a:solidFill>
                <a:latin typeface="Times New Roman"/>
                <a:ea typeface="Times New Roman"/>
                <a:cs typeface="Times New Roman"/>
                <a:sym typeface="Times New Roman"/>
              </a:rPr>
              <a:t>Word Mover’s Distance</a:t>
            </a:r>
          </a:p>
        </p:txBody>
      </p:sp>
      <p:sp>
        <p:nvSpPr>
          <p:cNvPr id="5" name="TextBox 4">
            <a:extLst>
              <a:ext uri="{FF2B5EF4-FFF2-40B4-BE49-F238E27FC236}">
                <a16:creationId xmlns:a16="http://schemas.microsoft.com/office/drawing/2014/main" id="{E1C3D621-0B72-A578-D40C-929BC50FBABC}"/>
              </a:ext>
            </a:extLst>
          </p:cNvPr>
          <p:cNvSpPr txBox="1"/>
          <p:nvPr/>
        </p:nvSpPr>
        <p:spPr>
          <a:xfrm>
            <a:off x="337456" y="1537939"/>
            <a:ext cx="8240486" cy="3477875"/>
          </a:xfrm>
          <a:prstGeom prst="rect">
            <a:avLst/>
          </a:prstGeom>
          <a:noFill/>
        </p:spPr>
        <p:txBody>
          <a:bodyPr wrap="square">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342900" indent="-342900">
              <a:buFont typeface="Arial" pitchFamily="34" charset="0"/>
              <a:buChar char="•"/>
            </a:pPr>
            <a:r>
              <a:rPr lang="en-US" sz="2000" b="0" i="0">
                <a:solidFill>
                  <a:srgbClr val="0D0D0D"/>
                </a:solidFill>
                <a:effectLst/>
                <a:latin typeface="Times New Roman" panose="02020603050405020304" pitchFamily="18" charset="0"/>
                <a:cs typeface="Times New Roman" panose="02020603050405020304" pitchFamily="18" charset="0"/>
              </a:rPr>
              <a:t>WMD calculates the semantic distance between documents by measuring the minimum "traveling distance" of words. </a:t>
            </a:r>
          </a:p>
          <a:p>
            <a:pPr marL="342900" indent="-342900">
              <a:buFont typeface="Arial" pitchFamily="34" charset="0"/>
              <a:buChar char="•"/>
            </a:pPr>
            <a:endParaRPr lang="en-US" sz="2000">
              <a:solidFill>
                <a:srgbClr val="0D0D0D"/>
              </a:solidFill>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US" sz="2000">
                <a:latin typeface="Times New Roman" panose="02020603050405020304" pitchFamily="18" charset="0"/>
                <a:cs typeface="Times New Roman" panose="02020603050405020304" pitchFamily="18" charset="0"/>
              </a:rPr>
              <a:t>WMD ranks documents by their similarity to a given query. Documents with lower WMD scores are ranked higher, ensuring that closely related documents are prioritized.</a:t>
            </a:r>
          </a:p>
          <a:p>
            <a:pPr marL="342900" indent="-342900">
              <a:buFont typeface="Arial"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US" sz="2000">
                <a:latin typeface="Times New Roman" panose="02020603050405020304" pitchFamily="18" charset="0"/>
                <a:cs typeface="Times New Roman" panose="02020603050405020304" pitchFamily="18" charset="0"/>
              </a:rPr>
              <a:t>We can formulate WMD as an optimization problem to find the minimum distance required to move words from Document A to Document B:</a:t>
            </a:r>
          </a:p>
          <a:p>
            <a:endParaRPr lang="en-US" sz="2000">
              <a:latin typeface="Times New Roman" panose="02020603050405020304" pitchFamily="18" charset="0"/>
              <a:cs typeface="Times New Roman" panose="02020603050405020304" pitchFamily="18" charset="0"/>
            </a:endParaRPr>
          </a:p>
          <a:p>
            <a:endParaRPr lang="en-IN" sz="20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BEAD75D-E4C6-6585-EAAF-6D8703D0ADDE}"/>
              </a:ext>
            </a:extLst>
          </p:cNvPr>
          <p:cNvPicPr>
            <a:picLocks noChangeAspect="1"/>
          </p:cNvPicPr>
          <p:nvPr/>
        </p:nvPicPr>
        <p:blipFill>
          <a:blip r:embed="rId3"/>
          <a:stretch>
            <a:fillRect/>
          </a:stretch>
        </p:blipFill>
        <p:spPr>
          <a:xfrm>
            <a:off x="2373843" y="4607926"/>
            <a:ext cx="3939871" cy="1707277"/>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ACB127-7FE0-24F2-FAD5-099490E4D085}"/>
              </a:ext>
            </a:extLst>
          </p:cNvPr>
          <p:cNvPicPr>
            <a:picLocks noChangeAspect="1"/>
          </p:cNvPicPr>
          <p:nvPr/>
        </p:nvPicPr>
        <p:blipFill>
          <a:blip r:embed="rId2"/>
          <a:stretch>
            <a:fillRect/>
          </a:stretch>
        </p:blipFill>
        <p:spPr>
          <a:xfrm>
            <a:off x="523875" y="1443037"/>
            <a:ext cx="8096250" cy="3971925"/>
          </a:xfrm>
          <a:prstGeom prst="rect">
            <a:avLst/>
          </a:prstGeom>
        </p:spPr>
      </p:pic>
    </p:spTree>
    <p:extLst>
      <p:ext uri="{BB962C8B-B14F-4D97-AF65-F5344CB8AC3E}">
        <p14:creationId xmlns:p14="http://schemas.microsoft.com/office/powerpoint/2010/main" val="267577853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C883D-2ED8-8342-79D2-5EEFE0CCF77D}"/>
              </a:ext>
            </a:extLst>
          </p:cNvPr>
          <p:cNvSpPr>
            <a:spLocks noGrp="1"/>
          </p:cNvSpPr>
          <p:nvPr>
            <p:ph type="title"/>
          </p:nvPr>
        </p:nvSpPr>
        <p:spPr/>
        <p:txBody>
          <a:bodyPr>
            <a:normAutofit fontScale="90000"/>
          </a:bodyPr>
          <a:lstStyle/>
          <a:p>
            <a:r>
              <a:rPr lang="en-US" sz="4000" dirty="0">
                <a:solidFill>
                  <a:schemeClr val="tx1"/>
                </a:solidFill>
              </a:rPr>
              <a:t>Community Detection Algorithms</a:t>
            </a:r>
            <a:endParaRPr lang="en-IN" dirty="0">
              <a:solidFill>
                <a:schemeClr val="tx1"/>
              </a:solidFill>
            </a:endParaRPr>
          </a:p>
        </p:txBody>
      </p:sp>
      <p:sp>
        <p:nvSpPr>
          <p:cNvPr id="3" name="Text Placeholder 2">
            <a:extLst>
              <a:ext uri="{FF2B5EF4-FFF2-40B4-BE49-F238E27FC236}">
                <a16:creationId xmlns:a16="http://schemas.microsoft.com/office/drawing/2014/main" id="{97BCE3B1-5181-7904-173B-C9961E0C682C}"/>
              </a:ext>
            </a:extLst>
          </p:cNvPr>
          <p:cNvSpPr>
            <a:spLocks noGrp="1"/>
          </p:cNvSpPr>
          <p:nvPr>
            <p:ph type="body" idx="1"/>
          </p:nvPr>
        </p:nvSpPr>
        <p:spPr>
          <a:xfrm>
            <a:off x="685800" y="1989410"/>
            <a:ext cx="7772400" cy="4572000"/>
          </a:xfrm>
        </p:spPr>
        <p:txBody>
          <a:bodyPr/>
          <a:lstStyle/>
          <a:p>
            <a:r>
              <a:rPr lang="en-US" b="0" i="0" dirty="0" err="1"/>
              <a:t>Gerwan</a:t>
            </a:r>
            <a:r>
              <a:rPr lang="en-US" b="0" i="0" dirty="0"/>
              <a:t> Newman Algorithm</a:t>
            </a:r>
          </a:p>
          <a:p>
            <a:endParaRPr lang="en-US" dirty="0"/>
          </a:p>
          <a:p>
            <a:r>
              <a:rPr lang="en-IN" b="0" i="0" dirty="0"/>
              <a:t>Louvain Algorithm</a:t>
            </a:r>
            <a:endParaRPr lang="en-US" dirty="0"/>
          </a:p>
          <a:p>
            <a:endParaRPr lang="en-US" b="0" i="0" dirty="0"/>
          </a:p>
          <a:p>
            <a:r>
              <a:rPr lang="en-US" b="0" i="0" dirty="0"/>
              <a:t> </a:t>
            </a:r>
            <a:r>
              <a:rPr lang="en-US" dirty="0"/>
              <a:t>L</a:t>
            </a:r>
            <a:r>
              <a:rPr lang="en-US" b="0" i="0" dirty="0"/>
              <a:t>abel </a:t>
            </a:r>
            <a:r>
              <a:rPr lang="en-US" dirty="0"/>
              <a:t>P</a:t>
            </a:r>
            <a:r>
              <a:rPr lang="en-US" b="0" i="0" dirty="0"/>
              <a:t>ropagation </a:t>
            </a:r>
            <a:r>
              <a:rPr lang="en-US" dirty="0"/>
              <a:t>A</a:t>
            </a:r>
            <a:r>
              <a:rPr lang="en-US" b="0" i="0" dirty="0"/>
              <a:t>lgorithm</a:t>
            </a:r>
            <a:endParaRPr lang="en-US" dirty="0"/>
          </a:p>
          <a:p>
            <a:endParaRPr lang="en-US" dirty="0"/>
          </a:p>
          <a:p>
            <a:endParaRPr lang="en-IN" dirty="0"/>
          </a:p>
        </p:txBody>
      </p:sp>
    </p:spTree>
    <p:extLst>
      <p:ext uri="{BB962C8B-B14F-4D97-AF65-F5344CB8AC3E}">
        <p14:creationId xmlns:p14="http://schemas.microsoft.com/office/powerpoint/2010/main" val="168737084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269F-A660-478E-B06D-0F654FE65E60}"/>
              </a:ext>
            </a:extLst>
          </p:cNvPr>
          <p:cNvSpPr>
            <a:spLocks noGrp="1"/>
          </p:cNvSpPr>
          <p:nvPr>
            <p:ph type="title"/>
          </p:nvPr>
        </p:nvSpPr>
        <p:spPr/>
        <p:txBody>
          <a:bodyPr/>
          <a:lstStyle/>
          <a:p>
            <a:r>
              <a:rPr lang="en-US" sz="40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Gerwan</a:t>
            </a:r>
            <a:r>
              <a:rPr lang="en-US" sz="4000" b="0" i="0" dirty="0">
                <a:solidFill>
                  <a:schemeClr val="tx1">
                    <a:lumMod val="95000"/>
                    <a:lumOff val="5000"/>
                  </a:schemeClr>
                </a:solidFill>
                <a:effectLst/>
                <a:latin typeface="Times New Roman" panose="02020603050405020304" pitchFamily="18" charset="0"/>
                <a:cs typeface="Times New Roman" panose="02020603050405020304" pitchFamily="18" charset="0"/>
              </a:rPr>
              <a:t> Newman Algorithm</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D491389-932B-BF3C-144F-CFF5F409244B}"/>
              </a:ext>
            </a:extLst>
          </p:cNvPr>
          <p:cNvSpPr>
            <a:spLocks noGrp="1"/>
          </p:cNvSpPr>
          <p:nvPr>
            <p:ph type="body" idx="1"/>
          </p:nvPr>
        </p:nvSpPr>
        <p:spPr>
          <a:xfrm>
            <a:off x="539552" y="1700808"/>
            <a:ext cx="3297560" cy="4572000"/>
          </a:xfrm>
        </p:spPr>
        <p:txBody>
          <a:bodyPr>
            <a:normAutofit fontScale="77500" lnSpcReduction="20000"/>
          </a:bodyPr>
          <a:lstStyle/>
          <a:p>
            <a:r>
              <a:rPr lang="en-US" sz="2800" b="0" i="0" dirty="0">
                <a:effectLst/>
                <a:latin typeface="Times New Roman" panose="02020603050405020304" pitchFamily="18" charset="0"/>
                <a:cs typeface="Times New Roman" panose="02020603050405020304" pitchFamily="18" charset="0"/>
              </a:rPr>
              <a:t>In this algorithm we calculate the edge betweenness of each of edge.</a:t>
            </a:r>
          </a:p>
          <a:p>
            <a:r>
              <a:rPr lang="en-US" sz="2800" b="0" i="0" dirty="0">
                <a:effectLst/>
                <a:latin typeface="Times New Roman" panose="02020603050405020304" pitchFamily="18" charset="0"/>
                <a:cs typeface="Times New Roman" panose="02020603050405020304" pitchFamily="18" charset="0"/>
              </a:rPr>
              <a:t>Remove the edge having the highest edge betweenness, which </a:t>
            </a:r>
            <a:r>
              <a:rPr lang="en-US" sz="2800" b="0" i="0" dirty="0" err="1">
                <a:effectLst/>
                <a:latin typeface="Times New Roman" panose="02020603050405020304" pitchFamily="18" charset="0"/>
                <a:cs typeface="Times New Roman" panose="02020603050405020304" pitchFamily="18" charset="0"/>
              </a:rPr>
              <a:t>leds</a:t>
            </a:r>
            <a:r>
              <a:rPr lang="en-US" sz="2800" b="0" i="0" dirty="0">
                <a:effectLst/>
                <a:latin typeface="Times New Roman" panose="02020603050405020304" pitchFamily="18" charset="0"/>
                <a:cs typeface="Times New Roman" panose="02020603050405020304" pitchFamily="18" charset="0"/>
              </a:rPr>
              <a:t> to formation of communities.</a:t>
            </a:r>
            <a:endParaRPr lang="en-US" sz="2800" dirty="0">
              <a:latin typeface="Times New Roman" panose="02020603050405020304" pitchFamily="18" charset="0"/>
              <a:cs typeface="Times New Roman" panose="02020603050405020304" pitchFamily="18" charset="0"/>
            </a:endParaRPr>
          </a:p>
          <a:p>
            <a:r>
              <a:rPr lang="en-US" sz="2800" b="0" i="0" dirty="0">
                <a:effectLst/>
                <a:latin typeface="Times New Roman" panose="02020603050405020304" pitchFamily="18" charset="0"/>
                <a:cs typeface="Times New Roman" panose="02020603050405020304" pitchFamily="18" charset="0"/>
              </a:rPr>
              <a:t>We repeat the same step until we reach a position where all the edges have same betweenness.</a:t>
            </a:r>
          </a:p>
          <a:p>
            <a:endParaRPr lang="en-IN" dirty="0"/>
          </a:p>
        </p:txBody>
      </p:sp>
      <p:pic>
        <p:nvPicPr>
          <p:cNvPr id="4" name="Picture 3">
            <a:extLst>
              <a:ext uri="{FF2B5EF4-FFF2-40B4-BE49-F238E27FC236}">
                <a16:creationId xmlns:a16="http://schemas.microsoft.com/office/drawing/2014/main" id="{45945795-A98F-2541-58FC-7B048D18813E}"/>
              </a:ext>
            </a:extLst>
          </p:cNvPr>
          <p:cNvPicPr>
            <a:picLocks noChangeAspect="1"/>
          </p:cNvPicPr>
          <p:nvPr/>
        </p:nvPicPr>
        <p:blipFill>
          <a:blip r:embed="rId2"/>
          <a:stretch>
            <a:fillRect/>
          </a:stretch>
        </p:blipFill>
        <p:spPr>
          <a:xfrm>
            <a:off x="4067944" y="2322004"/>
            <a:ext cx="4904038" cy="2664296"/>
          </a:xfrm>
          <a:prstGeom prst="rect">
            <a:avLst/>
          </a:prstGeom>
        </p:spPr>
      </p:pic>
    </p:spTree>
    <p:extLst>
      <p:ext uri="{BB962C8B-B14F-4D97-AF65-F5344CB8AC3E}">
        <p14:creationId xmlns:p14="http://schemas.microsoft.com/office/powerpoint/2010/main" val="326273703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BFEA-0A56-AC21-574F-156E1FC73A0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37CC3E1-3AA5-39C7-AC2B-806E0B1C478F}"/>
              </a:ext>
            </a:extLst>
          </p:cNvPr>
          <p:cNvSpPr>
            <a:spLocks noGrp="1"/>
          </p:cNvSpPr>
          <p:nvPr>
            <p:ph type="body" idx="1"/>
          </p:nvPr>
        </p:nvSpPr>
        <p:spPr>
          <a:xfrm>
            <a:off x="685800" y="3140968"/>
            <a:ext cx="7772400" cy="973088"/>
          </a:xfrm>
        </p:spPr>
        <p:txBody>
          <a:bodyPr>
            <a:normAutofit/>
          </a:bodyPr>
          <a:lstStyle/>
          <a:p>
            <a:pPr marL="131445" indent="0" algn="ctr">
              <a:buNone/>
            </a:pPr>
            <a:r>
              <a:rPr lang="en-US" sz="3600" b="1" dirty="0"/>
              <a:t>Implementation</a:t>
            </a:r>
            <a:endParaRPr lang="en-IN" sz="3600" b="1" dirty="0"/>
          </a:p>
        </p:txBody>
      </p:sp>
    </p:spTree>
    <p:extLst>
      <p:ext uri="{BB962C8B-B14F-4D97-AF65-F5344CB8AC3E}">
        <p14:creationId xmlns:p14="http://schemas.microsoft.com/office/powerpoint/2010/main" val="21929098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p:nvPr/>
        </p:nvSpPr>
        <p:spPr>
          <a:xfrm>
            <a:off x="2834625" y="472425"/>
            <a:ext cx="3645300" cy="7386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3000"/>
              <a:buFont typeface="Arial"/>
              <a:buNone/>
            </a:pPr>
            <a:r>
              <a:rPr lang="en-US" sz="3600" b="1" i="0" u="none" strike="noStrike" cap="none">
                <a:solidFill>
                  <a:schemeClr val="dk1"/>
                </a:solidFill>
                <a:latin typeface="Times New Roman"/>
                <a:ea typeface="Times New Roman"/>
                <a:cs typeface="Times New Roman"/>
                <a:sym typeface="Times New Roman"/>
              </a:rPr>
              <a:t>Introduction</a:t>
            </a:r>
            <a:endParaRPr sz="3600" b="0" i="0" u="none" strike="noStrike" cap="none">
              <a:solidFill>
                <a:srgbClr val="000000"/>
              </a:solidFill>
              <a:latin typeface="Arial"/>
              <a:ea typeface="Arial"/>
              <a:cs typeface="Arial"/>
              <a:sym typeface="Arial"/>
            </a:endParaRPr>
          </a:p>
        </p:txBody>
      </p:sp>
      <p:sp>
        <p:nvSpPr>
          <p:cNvPr id="99" name="Google Shape;99;p6"/>
          <p:cNvSpPr txBox="1"/>
          <p:nvPr/>
        </p:nvSpPr>
        <p:spPr>
          <a:xfrm>
            <a:off x="272868" y="1659268"/>
            <a:ext cx="8598264" cy="313929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just" rtl="0">
              <a:lnSpc>
                <a:spcPct val="100000"/>
              </a:lnSpc>
              <a:spcBef>
                <a:spcPct val="0"/>
              </a:spcBef>
              <a:spcAft>
                <a:spcPct val="0"/>
              </a:spcAft>
              <a:buClr>
                <a:srgbClr val="000000"/>
              </a:buClr>
              <a:buSzPts val="3100"/>
              <a:buFont typeface="Arial"/>
              <a:buNone/>
            </a:pPr>
            <a:r>
              <a:rPr lang="en-US" sz="2400" b="0" i="0">
                <a:solidFill>
                  <a:srgbClr val="0D0D0D"/>
                </a:solidFill>
                <a:effectLst/>
                <a:latin typeface="Times New Roman" panose="02020603050405020304" pitchFamily="18" charset="0"/>
                <a:cs typeface="Times New Roman" panose="02020603050405020304" pitchFamily="18" charset="0"/>
              </a:rPr>
              <a:t>In today's digital world, generating ideas is easy, but bringing them to life often requires skilled collaborators. We propose a novel approach to foster idea incubation within a social network. By analyzing user data and understanding their personalities, we aim to connect individuals with the right skills and mindset for collaboration. Through this approach, we strive to create a dynamic platform where diverse talents can come together, optimize collaboration potential, and nurture innovative ideas.</a:t>
            </a:r>
            <a:endParaRPr sz="2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4ddad9179e_0_7"/>
          <p:cNvSpPr txBox="1"/>
          <p:nvPr/>
        </p:nvSpPr>
        <p:spPr>
          <a:xfrm>
            <a:off x="1979700" y="411475"/>
            <a:ext cx="5184600" cy="661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3100"/>
              <a:buFont typeface="Arial"/>
              <a:buNone/>
            </a:pPr>
            <a:r>
              <a:rPr lang="en-US" sz="3100" b="1" i="0" u="none" strike="noStrike" cap="none">
                <a:solidFill>
                  <a:schemeClr val="dk1"/>
                </a:solidFill>
                <a:latin typeface="Times New Roman"/>
                <a:ea typeface="Times New Roman"/>
                <a:cs typeface="Times New Roman"/>
                <a:sym typeface="Times New Roman"/>
              </a:rPr>
              <a:t>Objectives</a:t>
            </a:r>
            <a:endParaRPr sz="1400" b="1" i="0" u="none" strike="noStrike" cap="none">
              <a:solidFill>
                <a:srgbClr val="000000"/>
              </a:solidFill>
              <a:latin typeface="Arial"/>
              <a:ea typeface="Arial"/>
              <a:cs typeface="Arial"/>
              <a:sym typeface="Arial"/>
            </a:endParaRPr>
          </a:p>
        </p:txBody>
      </p:sp>
      <p:sp>
        <p:nvSpPr>
          <p:cNvPr id="107" name="Google Shape;107;g24ddad9179e_0_7"/>
          <p:cNvSpPr txBox="1"/>
          <p:nvPr/>
        </p:nvSpPr>
        <p:spPr>
          <a:xfrm>
            <a:off x="266786" y="1073275"/>
            <a:ext cx="8449200" cy="535528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2500"/>
              <a:buFont typeface="Arial"/>
              <a:buNone/>
            </a:pPr>
            <a:r>
              <a:rPr lang="en-US" sz="2400" b="1" i="0" u="none" strike="noStrike" cap="none">
                <a:solidFill>
                  <a:schemeClr val="dk1"/>
                </a:solidFill>
                <a:latin typeface="Times New Roman"/>
                <a:ea typeface="Times New Roman"/>
                <a:cs typeface="Times New Roman"/>
                <a:sym typeface="Times New Roman"/>
              </a:rPr>
              <a:t>1. Industry: </a:t>
            </a:r>
          </a:p>
          <a:p>
            <a:pPr marL="0" marR="0" lvl="0" indent="0" algn="l" rtl="0">
              <a:lnSpc>
                <a:spcPct val="100000"/>
              </a:lnSpc>
              <a:spcBef>
                <a:spcPct val="0"/>
              </a:spcBef>
              <a:spcAft>
                <a:spcPct val="0"/>
              </a:spcAft>
              <a:buClr>
                <a:srgbClr val="000000"/>
              </a:buClr>
              <a:buSzPts val="2500"/>
              <a:buFont typeface="Arial"/>
              <a:buNone/>
            </a:pPr>
            <a:r>
              <a:rPr lang="en-US" sz="2400" b="0" i="0" u="none" strike="noStrike" cap="none">
                <a:solidFill>
                  <a:schemeClr val="dk1"/>
                </a:solidFill>
                <a:latin typeface="Times New Roman"/>
                <a:ea typeface="Times New Roman"/>
                <a:cs typeface="Times New Roman"/>
                <a:sym typeface="Times New Roman"/>
              </a:rPr>
              <a:t>   - Develop a scalable platform using data analysis and psychometrics to connect professionals, fostering collaborative innovation in tailored industries.</a:t>
            </a:r>
          </a:p>
          <a:p>
            <a:pPr marL="0" marR="0" lvl="0" indent="0" algn="l" rtl="0">
              <a:lnSpc>
                <a:spcPct val="100000"/>
              </a:lnSpc>
              <a:spcBef>
                <a:spcPct val="0"/>
              </a:spcBef>
              <a:spcAft>
                <a:spcPct val="0"/>
              </a:spcAft>
              <a:buClr>
                <a:srgbClr val="000000"/>
              </a:buClr>
              <a:buSzPts val="2500"/>
              <a:buFont typeface="Arial"/>
              <a:buNone/>
            </a:pPr>
            <a:endParaRPr lang="en-US"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ct val="0"/>
              </a:spcBef>
              <a:spcAft>
                <a:spcPct val="0"/>
              </a:spcAft>
              <a:buClr>
                <a:srgbClr val="000000"/>
              </a:buClr>
              <a:buSzPts val="2500"/>
              <a:buFont typeface="Arial"/>
              <a:buNone/>
            </a:pPr>
            <a:r>
              <a:rPr lang="en-US" sz="2400" b="1" i="0" u="none" strike="noStrike" cap="none">
                <a:solidFill>
                  <a:schemeClr val="dk1"/>
                </a:solidFill>
                <a:latin typeface="Times New Roman"/>
                <a:ea typeface="Times New Roman"/>
                <a:cs typeface="Times New Roman"/>
                <a:sym typeface="Times New Roman"/>
              </a:rPr>
              <a:t>2. Research: </a:t>
            </a:r>
          </a:p>
          <a:p>
            <a:pPr marL="0" marR="0" lvl="0" indent="0" algn="l" rtl="0">
              <a:lnSpc>
                <a:spcPct val="100000"/>
              </a:lnSpc>
              <a:spcBef>
                <a:spcPct val="0"/>
              </a:spcBef>
              <a:spcAft>
                <a:spcPct val="0"/>
              </a:spcAft>
              <a:buClr>
                <a:srgbClr val="000000"/>
              </a:buClr>
              <a:buSzPts val="2500"/>
              <a:buFont typeface="Arial"/>
              <a:buNone/>
            </a:pPr>
            <a:r>
              <a:rPr lang="en-US" sz="2400" b="0" i="0" u="none" strike="noStrike" cap="none">
                <a:solidFill>
                  <a:schemeClr val="dk1"/>
                </a:solidFill>
                <a:latin typeface="Times New Roman"/>
                <a:ea typeface="Times New Roman"/>
                <a:cs typeface="Times New Roman"/>
                <a:sym typeface="Times New Roman"/>
              </a:rPr>
              <a:t>   - Integrate psychometric assessments into a social network framework to advance understanding of talent recognition's role in collaborative innovation.</a:t>
            </a:r>
          </a:p>
          <a:p>
            <a:pPr marL="0" marR="0" lvl="0" indent="0" algn="l" rtl="0">
              <a:lnSpc>
                <a:spcPct val="100000"/>
              </a:lnSpc>
              <a:spcBef>
                <a:spcPct val="0"/>
              </a:spcBef>
              <a:spcAft>
                <a:spcPct val="0"/>
              </a:spcAft>
              <a:buClr>
                <a:srgbClr val="000000"/>
              </a:buClr>
              <a:buSzPts val="2500"/>
              <a:buFont typeface="Arial"/>
              <a:buNone/>
            </a:pPr>
            <a:endParaRPr lang="en-US"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ct val="0"/>
              </a:spcBef>
              <a:spcAft>
                <a:spcPct val="0"/>
              </a:spcAft>
              <a:buClr>
                <a:srgbClr val="000000"/>
              </a:buClr>
              <a:buSzPts val="2500"/>
              <a:buFont typeface="Arial"/>
              <a:buNone/>
            </a:pPr>
            <a:r>
              <a:rPr lang="en-US" sz="2400" b="1" i="0" u="none" strike="noStrike" cap="none">
                <a:solidFill>
                  <a:schemeClr val="dk1"/>
                </a:solidFill>
                <a:latin typeface="Times New Roman"/>
                <a:ea typeface="Times New Roman"/>
                <a:cs typeface="Times New Roman"/>
                <a:sym typeface="Times New Roman"/>
              </a:rPr>
              <a:t>3. Product: </a:t>
            </a:r>
          </a:p>
          <a:p>
            <a:pPr marL="0" marR="0" lvl="0" indent="0" algn="l" rtl="0">
              <a:lnSpc>
                <a:spcPct val="100000"/>
              </a:lnSpc>
              <a:spcBef>
                <a:spcPct val="0"/>
              </a:spcBef>
              <a:spcAft>
                <a:spcPct val="0"/>
              </a:spcAft>
              <a:buClr>
                <a:srgbClr val="000000"/>
              </a:buClr>
              <a:buSzPts val="2500"/>
              <a:buFont typeface="Arial"/>
              <a:buNone/>
            </a:pPr>
            <a:r>
              <a:rPr lang="en-US" sz="2400" b="0" i="0" u="none" strike="noStrike" cap="none">
                <a:solidFill>
                  <a:schemeClr val="dk1"/>
                </a:solidFill>
                <a:latin typeface="Times New Roman"/>
                <a:ea typeface="Times New Roman"/>
                <a:cs typeface="Times New Roman"/>
                <a:sym typeface="Times New Roman"/>
              </a:rPr>
              <a:t>   - Build a user-friendly, privacy-focused product facilitating personalized collaboration, connecting users for efficient idea incubation and innovation.</a:t>
            </a:r>
            <a:endParaRPr sz="2400" b="0" i="0" u="none" strike="noStrike" cap="none">
              <a:solidFill>
                <a:srgbClr val="000000"/>
              </a:solidFill>
              <a:latin typeface="Arial"/>
              <a:ea typeface="Arial"/>
              <a:cs typeface="Arial"/>
              <a:sym typeface="Aria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4ddad9179e_0_17"/>
          <p:cNvSpPr txBox="1"/>
          <p:nvPr/>
        </p:nvSpPr>
        <p:spPr>
          <a:xfrm>
            <a:off x="2971800" y="259075"/>
            <a:ext cx="3657600" cy="66168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3100"/>
              <a:buFont typeface="Arial"/>
              <a:buNone/>
            </a:pPr>
            <a:r>
              <a:rPr lang="en-US" sz="3100" b="1" i="0" u="none" strike="noStrike" cap="none">
                <a:solidFill>
                  <a:schemeClr val="dk1"/>
                </a:solidFill>
                <a:latin typeface="Times New Roman"/>
                <a:ea typeface="Times New Roman"/>
                <a:cs typeface="Times New Roman"/>
                <a:sym typeface="Times New Roman"/>
              </a:rPr>
              <a:t>Literature Survey</a:t>
            </a:r>
            <a:endParaRPr sz="3100" b="1" i="0" u="none" strike="noStrike" cap="none">
              <a:solidFill>
                <a:srgbClr val="000000"/>
              </a:solidFill>
              <a:latin typeface="Arial"/>
              <a:ea typeface="Arial"/>
              <a:cs typeface="Arial"/>
              <a:sym typeface="Arial"/>
            </a:endParaRPr>
          </a:p>
        </p:txBody>
      </p:sp>
      <p:graphicFrame>
        <p:nvGraphicFramePr>
          <p:cNvPr id="3" name="Table 2">
            <a:extLst>
              <a:ext uri="{FF2B5EF4-FFF2-40B4-BE49-F238E27FC236}">
                <a16:creationId xmlns:a16="http://schemas.microsoft.com/office/drawing/2014/main" id="{1682ABB7-D42C-213A-FE6E-96603F5010AE}"/>
              </a:ext>
            </a:extLst>
          </p:cNvPr>
          <p:cNvGraphicFramePr>
            <a:graphicFrameLocks noGrp="1"/>
          </p:cNvGraphicFramePr>
          <p:nvPr>
            <p:extLst>
              <p:ext uri="{D42A27DB-BD31-4B8C-83A1-F6EECF244321}">
                <p14:modId xmlns:p14="http://schemas.microsoft.com/office/powerpoint/2010/main" val="4208453322"/>
              </p:ext>
            </p:extLst>
          </p:nvPr>
        </p:nvGraphicFramePr>
        <p:xfrm>
          <a:off x="228599" y="1077685"/>
          <a:ext cx="8719455" cy="5399617"/>
        </p:xfrm>
        <a:graphic>
          <a:graphicData uri="http://schemas.openxmlformats.org/drawingml/2006/table">
            <a:tbl>
              <a:tblPr firstRow="1" bandRow="1">
                <a:tableStyleId>{5C22544A-7EE6-4342-B048-85BDC9FD1C3A}</a:tableStyleId>
              </a:tblPr>
              <a:tblGrid>
                <a:gridCol w="457201">
                  <a:extLst>
                    <a:ext uri="{9D8B030D-6E8A-4147-A177-3AD203B41FA5}">
                      <a16:colId xmlns:a16="http://schemas.microsoft.com/office/drawing/2014/main" val="2375750649"/>
                    </a:ext>
                  </a:extLst>
                </a:gridCol>
                <a:gridCol w="2133600">
                  <a:extLst>
                    <a:ext uri="{9D8B030D-6E8A-4147-A177-3AD203B41FA5}">
                      <a16:colId xmlns:a16="http://schemas.microsoft.com/office/drawing/2014/main" val="3971431449"/>
                    </a:ext>
                  </a:extLst>
                </a:gridCol>
                <a:gridCol w="2198914">
                  <a:extLst>
                    <a:ext uri="{9D8B030D-6E8A-4147-A177-3AD203B41FA5}">
                      <a16:colId xmlns:a16="http://schemas.microsoft.com/office/drawing/2014/main" val="263796841"/>
                    </a:ext>
                  </a:extLst>
                </a:gridCol>
                <a:gridCol w="1915886">
                  <a:extLst>
                    <a:ext uri="{9D8B030D-6E8A-4147-A177-3AD203B41FA5}">
                      <a16:colId xmlns:a16="http://schemas.microsoft.com/office/drawing/2014/main" val="1509184196"/>
                    </a:ext>
                  </a:extLst>
                </a:gridCol>
                <a:gridCol w="2013854">
                  <a:extLst>
                    <a:ext uri="{9D8B030D-6E8A-4147-A177-3AD203B41FA5}">
                      <a16:colId xmlns:a16="http://schemas.microsoft.com/office/drawing/2014/main" val="3204172441"/>
                    </a:ext>
                  </a:extLst>
                </a:gridCol>
              </a:tblGrid>
              <a:tr h="740229">
                <a:tc>
                  <a:txBody>
                    <a:bodyPr/>
                    <a:lstStyle/>
                    <a:p>
                      <a:r>
                        <a:rPr lang="en-US"/>
                        <a:t>Sr</a:t>
                      </a:r>
                    </a:p>
                    <a:p>
                      <a:r>
                        <a:rPr lang="en-US"/>
                        <a:t>No</a:t>
                      </a:r>
                      <a:endParaRPr lang="en-IN"/>
                    </a:p>
                  </a:txBody>
                  <a:tcPr/>
                </a:tc>
                <a:tc>
                  <a:txBody>
                    <a:bodyPr/>
                    <a:lstStyle/>
                    <a:p>
                      <a:pPr algn="ctr"/>
                      <a:r>
                        <a:rPr lang="en-US"/>
                        <a:t>Title</a:t>
                      </a:r>
                      <a:endParaRPr lang="en-IN"/>
                    </a:p>
                  </a:txBody>
                  <a:tcPr/>
                </a:tc>
                <a:tc>
                  <a:txBody>
                    <a:bodyPr/>
                    <a:lstStyle/>
                    <a:p>
                      <a:pPr algn="ctr"/>
                      <a:r>
                        <a:rPr lang="en-US" err="1"/>
                        <a:t>Methadology</a:t>
                      </a:r>
                      <a:endParaRPr lang="en-IN"/>
                    </a:p>
                  </a:txBody>
                  <a:tcPr/>
                </a:tc>
                <a:tc>
                  <a:txBody>
                    <a:bodyPr/>
                    <a:lstStyle/>
                    <a:p>
                      <a:pPr algn="ctr"/>
                      <a:r>
                        <a:rPr lang="en-US"/>
                        <a:t>Strengths</a:t>
                      </a:r>
                      <a:endParaRPr lang="en-IN"/>
                    </a:p>
                  </a:txBody>
                  <a:tcPr/>
                </a:tc>
                <a:tc>
                  <a:txBody>
                    <a:bodyPr/>
                    <a:lstStyle/>
                    <a:p>
                      <a:pPr algn="ctr"/>
                      <a:r>
                        <a:rPr lang="en-US"/>
                        <a:t>Weakness</a:t>
                      </a:r>
                      <a:endParaRPr lang="en-IN"/>
                    </a:p>
                  </a:txBody>
                  <a:tcPr/>
                </a:tc>
                <a:extLst>
                  <a:ext uri="{0D108BD9-81ED-4DB2-BD59-A6C34878D82A}">
                    <a16:rowId xmlns:a16="http://schemas.microsoft.com/office/drawing/2014/main" val="2315563367"/>
                  </a:ext>
                </a:extLst>
              </a:tr>
              <a:tr h="2329694">
                <a:tc>
                  <a:txBody>
                    <a:bodyPr/>
                    <a:lstStyle/>
                    <a:p>
                      <a:r>
                        <a:rPr lang="en-US"/>
                        <a:t>1.</a:t>
                      </a:r>
                      <a:endParaRPr lang="en-IN"/>
                    </a:p>
                  </a:txBody>
                  <a:tcPr/>
                </a:tc>
                <a:tc>
                  <a:txBody>
                    <a:bodyPr/>
                    <a:lstStyle/>
                    <a:p>
                      <a:r>
                        <a:rPr lang="en-US" sz="1400" b="0" i="0" u="none" strike="noStrike" cap="none">
                          <a:solidFill>
                            <a:schemeClr val="dk1"/>
                          </a:solidFill>
                          <a:effectLst/>
                          <a:latin typeface="+mn-lt"/>
                          <a:ea typeface="+mn-ea"/>
                          <a:cs typeface="+mn-cs"/>
                          <a:sym typeface="Arial"/>
                        </a:rPr>
                        <a:t>Research on the Improved Word2Vec Optimization Strategy Based on Statistical Language Model </a:t>
                      </a:r>
                    </a:p>
                    <a:p>
                      <a:r>
                        <a:rPr lang="en-US" sz="1400" b="0" i="0" u="none" strike="noStrike" cap="none">
                          <a:solidFill>
                            <a:schemeClr val="dk1"/>
                          </a:solidFill>
                          <a:effectLst/>
                          <a:latin typeface="+mn-lt"/>
                          <a:ea typeface="+mn-ea"/>
                          <a:cs typeface="+mn-cs"/>
                          <a:sym typeface="Arial"/>
                        </a:rPr>
                        <a:t>(2020)</a:t>
                      </a:r>
                      <a:endParaRPr lang="en-IN"/>
                    </a:p>
                  </a:txBody>
                  <a:tcPr/>
                </a:tc>
                <a:tc>
                  <a:txBody>
                    <a:bodyPr/>
                    <a:lstStyle/>
                    <a:p>
                      <a:r>
                        <a:rPr lang="en-US" sz="1400" b="0" i="0" u="none" strike="noStrike" cap="none">
                          <a:solidFill>
                            <a:schemeClr val="dk1"/>
                          </a:solidFill>
                          <a:effectLst/>
                          <a:latin typeface="+mn-lt"/>
                          <a:ea typeface="+mn-ea"/>
                          <a:cs typeface="+mn-cs"/>
                          <a:sym typeface="Arial"/>
                        </a:rPr>
                        <a:t>The methodology of this study involves enhancing the Word2Vec algorithm for short text classification, validated through empirical testing on real data and evaluated using precision, recall rate, and F-value metrics.</a:t>
                      </a:r>
                      <a:endParaRPr lang="en-IN"/>
                    </a:p>
                  </a:txBody>
                  <a:tcPr/>
                </a:tc>
                <a:tc>
                  <a:txBody>
                    <a:bodyPr/>
                    <a:lstStyle/>
                    <a:p>
                      <a:r>
                        <a:rPr lang="en-US" sz="1400" b="0" i="0" u="none" strike="noStrike" cap="none">
                          <a:solidFill>
                            <a:schemeClr val="dk1"/>
                          </a:solidFill>
                          <a:effectLst/>
                          <a:latin typeface="+mn-lt"/>
                          <a:ea typeface="+mn-ea"/>
                          <a:cs typeface="+mn-cs"/>
                          <a:sym typeface="Arial"/>
                        </a:rPr>
                        <a:t>Its strengths lie in its innovative approach, demonstrating improved performance over existing methods, and potential for practical application in real-world text classification tasks </a:t>
                      </a:r>
                      <a:endParaRPr lang="en-IN"/>
                    </a:p>
                  </a:txBody>
                  <a:tcPr/>
                </a:tc>
                <a:tc>
                  <a:txBody>
                    <a:bodyPr/>
                    <a:lstStyle/>
                    <a:p>
                      <a:r>
                        <a:rPr lang="en-US" sz="1400" b="0" i="0" u="none" strike="noStrike" cap="none">
                          <a:solidFill>
                            <a:schemeClr val="dk1"/>
                          </a:solidFill>
                          <a:effectLst/>
                          <a:latin typeface="+mn-lt"/>
                          <a:ea typeface="+mn-ea"/>
                          <a:cs typeface="+mn-cs"/>
                          <a:sym typeface="Arial"/>
                        </a:rPr>
                        <a:t>The study's limitations include a lack of exploration of alternative algorithms, potential complexity, computational overhead, and a need for deeper analysis or comparison with other approaches.</a:t>
                      </a:r>
                      <a:endParaRPr lang="en-IN"/>
                    </a:p>
                  </a:txBody>
                  <a:tcPr/>
                </a:tc>
                <a:extLst>
                  <a:ext uri="{0D108BD9-81ED-4DB2-BD59-A6C34878D82A}">
                    <a16:rowId xmlns:a16="http://schemas.microsoft.com/office/drawing/2014/main" val="3555642318"/>
                  </a:ext>
                </a:extLst>
              </a:tr>
              <a:tr h="2329694">
                <a:tc>
                  <a:txBody>
                    <a:bodyPr/>
                    <a:lstStyle/>
                    <a:p>
                      <a:r>
                        <a:rPr lang="en-US"/>
                        <a:t>2.</a:t>
                      </a:r>
                      <a:endParaRPr lang="en-IN"/>
                    </a:p>
                  </a:txBody>
                  <a:tcPr/>
                </a:tc>
                <a:tc>
                  <a:txBody>
                    <a:bodyPr/>
                    <a:lstStyle/>
                    <a:p>
                      <a:r>
                        <a:rPr lang="en-US" sz="1400" b="0" i="0" u="none" strike="noStrike" cap="none">
                          <a:solidFill>
                            <a:schemeClr val="dk1"/>
                          </a:solidFill>
                          <a:effectLst/>
                          <a:latin typeface="+mn-lt"/>
                          <a:ea typeface="+mn-ea"/>
                          <a:cs typeface="+mn-cs"/>
                          <a:sym typeface="Arial"/>
                        </a:rPr>
                        <a:t>An Improved Louvain Algorithm for Community Detection</a:t>
                      </a:r>
                    </a:p>
                    <a:p>
                      <a:r>
                        <a:rPr lang="en-US" sz="1400" b="0" i="0" u="none" strike="noStrike" cap="none">
                          <a:solidFill>
                            <a:schemeClr val="dk1"/>
                          </a:solidFill>
                          <a:effectLst/>
                          <a:latin typeface="+mn-lt"/>
                          <a:ea typeface="+mn-ea"/>
                          <a:cs typeface="+mn-cs"/>
                          <a:sym typeface="Arial"/>
                        </a:rPr>
                        <a:t>(2021)</a:t>
                      </a:r>
                      <a:endParaRPr lang="en-IN"/>
                    </a:p>
                  </a:txBody>
                  <a:tcPr/>
                </a:tc>
                <a:tc>
                  <a:txBody>
                    <a:bodyPr/>
                    <a:lstStyle/>
                    <a:p>
                      <a:r>
                        <a:rPr lang="en-US" sz="1400" b="0" i="0" u="none" strike="noStrike" cap="none">
                          <a:solidFill>
                            <a:schemeClr val="dk1"/>
                          </a:solidFill>
                          <a:effectLst/>
                          <a:latin typeface="+mn-lt"/>
                          <a:ea typeface="+mn-ea"/>
                          <a:cs typeface="+mn-cs"/>
                          <a:sym typeface="Arial"/>
                        </a:rPr>
                        <a:t>The study develops the Fast Louvain algorithm through a review of existing methods and experimental validation on diverse datasets.</a:t>
                      </a:r>
                      <a:endParaRPr lang="en-IN"/>
                    </a:p>
                  </a:txBody>
                  <a:tcPr/>
                </a:tc>
                <a:tc>
                  <a:txBody>
                    <a:bodyPr/>
                    <a:lstStyle/>
                    <a:p>
                      <a:r>
                        <a:rPr lang="en-US" sz="1400" b="0" i="0" u="none" strike="noStrike" cap="none">
                          <a:solidFill>
                            <a:schemeClr val="dk1"/>
                          </a:solidFill>
                          <a:effectLst/>
                          <a:latin typeface="+mn-lt"/>
                          <a:ea typeface="+mn-ea"/>
                          <a:cs typeface="+mn-cs"/>
                          <a:sym typeface="Arial"/>
                        </a:rPr>
                        <a:t>The research contributes a novel algorithm, Fast Louvain, enhancing community detection efficiency and accuracy through dynamic iteration and tree structure splitting.</a:t>
                      </a:r>
                      <a:endParaRPr lang="en-IN"/>
                    </a:p>
                  </a:txBody>
                  <a:tcPr/>
                </a:tc>
                <a:tc>
                  <a:txBody>
                    <a:bodyPr/>
                    <a:lstStyle/>
                    <a:p>
                      <a:r>
                        <a:rPr lang="en-US" sz="1400" b="0" i="0" u="none" strike="noStrike" cap="none">
                          <a:solidFill>
                            <a:schemeClr val="dk1"/>
                          </a:solidFill>
                          <a:effectLst/>
                          <a:latin typeface="+mn-lt"/>
                          <a:ea typeface="+mn-ea"/>
                          <a:cs typeface="+mn-cs"/>
                          <a:sym typeface="Arial"/>
                        </a:rPr>
                        <a:t>The study's reliance on modularity as the main evaluation metric and limited comparison to alternative algorithms may restrict broader insights into community structure detection.</a:t>
                      </a:r>
                      <a:endParaRPr lang="en-IN"/>
                    </a:p>
                  </a:txBody>
                  <a:tcPr/>
                </a:tc>
                <a:extLst>
                  <a:ext uri="{0D108BD9-81ED-4DB2-BD59-A6C34878D82A}">
                    <a16:rowId xmlns:a16="http://schemas.microsoft.com/office/drawing/2014/main" val="669354209"/>
                  </a:ext>
                </a:extLst>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110F7C6-76AF-FC7F-1F14-1371232E7DDF}"/>
              </a:ext>
            </a:extLst>
          </p:cNvPr>
          <p:cNvGraphicFramePr>
            <a:graphicFrameLocks noGrp="1"/>
          </p:cNvGraphicFramePr>
          <p:nvPr>
            <p:extLst>
              <p:ext uri="{D42A27DB-BD31-4B8C-83A1-F6EECF244321}">
                <p14:modId xmlns:p14="http://schemas.microsoft.com/office/powerpoint/2010/main" val="55050535"/>
              </p:ext>
            </p:extLst>
          </p:nvPr>
        </p:nvGraphicFramePr>
        <p:xfrm>
          <a:off x="212272" y="152043"/>
          <a:ext cx="8719455" cy="6553913"/>
        </p:xfrm>
        <a:graphic>
          <a:graphicData uri="http://schemas.openxmlformats.org/drawingml/2006/table">
            <a:tbl>
              <a:tblPr firstRow="1" bandRow="1">
                <a:tableStyleId>{5C22544A-7EE6-4342-B048-85BDC9FD1C3A}</a:tableStyleId>
              </a:tblPr>
              <a:tblGrid>
                <a:gridCol w="457201">
                  <a:extLst>
                    <a:ext uri="{9D8B030D-6E8A-4147-A177-3AD203B41FA5}">
                      <a16:colId xmlns:a16="http://schemas.microsoft.com/office/drawing/2014/main" val="2375750649"/>
                    </a:ext>
                  </a:extLst>
                </a:gridCol>
                <a:gridCol w="2133600">
                  <a:extLst>
                    <a:ext uri="{9D8B030D-6E8A-4147-A177-3AD203B41FA5}">
                      <a16:colId xmlns:a16="http://schemas.microsoft.com/office/drawing/2014/main" val="3971431449"/>
                    </a:ext>
                  </a:extLst>
                </a:gridCol>
                <a:gridCol w="2198914">
                  <a:extLst>
                    <a:ext uri="{9D8B030D-6E8A-4147-A177-3AD203B41FA5}">
                      <a16:colId xmlns:a16="http://schemas.microsoft.com/office/drawing/2014/main" val="263796841"/>
                    </a:ext>
                  </a:extLst>
                </a:gridCol>
                <a:gridCol w="1915886">
                  <a:extLst>
                    <a:ext uri="{9D8B030D-6E8A-4147-A177-3AD203B41FA5}">
                      <a16:colId xmlns:a16="http://schemas.microsoft.com/office/drawing/2014/main" val="1509184196"/>
                    </a:ext>
                  </a:extLst>
                </a:gridCol>
                <a:gridCol w="2013854">
                  <a:extLst>
                    <a:ext uri="{9D8B030D-6E8A-4147-A177-3AD203B41FA5}">
                      <a16:colId xmlns:a16="http://schemas.microsoft.com/office/drawing/2014/main" val="3204172441"/>
                    </a:ext>
                  </a:extLst>
                </a:gridCol>
              </a:tblGrid>
              <a:tr h="823673">
                <a:tc>
                  <a:txBody>
                    <a:bodyPr/>
                    <a:lstStyle/>
                    <a:p>
                      <a:r>
                        <a:rPr lang="en-US"/>
                        <a:t>Sr</a:t>
                      </a:r>
                    </a:p>
                    <a:p>
                      <a:r>
                        <a:rPr lang="en-US"/>
                        <a:t>No</a:t>
                      </a:r>
                      <a:endParaRPr lang="en-IN"/>
                    </a:p>
                  </a:txBody>
                  <a:tcPr/>
                </a:tc>
                <a:tc>
                  <a:txBody>
                    <a:bodyPr/>
                    <a:lstStyle/>
                    <a:p>
                      <a:pPr algn="ctr"/>
                      <a:r>
                        <a:rPr lang="en-US"/>
                        <a:t>Title</a:t>
                      </a:r>
                      <a:endParaRPr lang="en-IN"/>
                    </a:p>
                  </a:txBody>
                  <a:tcPr/>
                </a:tc>
                <a:tc>
                  <a:txBody>
                    <a:bodyPr/>
                    <a:lstStyle/>
                    <a:p>
                      <a:pPr algn="ctr"/>
                      <a:r>
                        <a:rPr lang="en-US" err="1"/>
                        <a:t>Methadology</a:t>
                      </a:r>
                      <a:endParaRPr lang="en-IN"/>
                    </a:p>
                  </a:txBody>
                  <a:tcPr/>
                </a:tc>
                <a:tc>
                  <a:txBody>
                    <a:bodyPr/>
                    <a:lstStyle/>
                    <a:p>
                      <a:pPr algn="ctr"/>
                      <a:r>
                        <a:rPr lang="en-US"/>
                        <a:t>Strengths</a:t>
                      </a:r>
                      <a:endParaRPr lang="en-IN"/>
                    </a:p>
                  </a:txBody>
                  <a:tcPr/>
                </a:tc>
                <a:tc>
                  <a:txBody>
                    <a:bodyPr/>
                    <a:lstStyle/>
                    <a:p>
                      <a:pPr algn="ctr"/>
                      <a:r>
                        <a:rPr lang="en-US"/>
                        <a:t>Weakness</a:t>
                      </a:r>
                      <a:endParaRPr lang="en-IN"/>
                    </a:p>
                  </a:txBody>
                  <a:tcPr/>
                </a:tc>
                <a:extLst>
                  <a:ext uri="{0D108BD9-81ED-4DB2-BD59-A6C34878D82A}">
                    <a16:rowId xmlns:a16="http://schemas.microsoft.com/office/drawing/2014/main" val="2315563367"/>
                  </a:ext>
                </a:extLst>
              </a:tr>
              <a:tr h="2583556">
                <a:tc>
                  <a:txBody>
                    <a:bodyPr/>
                    <a:lstStyle/>
                    <a:p>
                      <a:r>
                        <a:rPr lang="en-US"/>
                        <a:t>3.</a:t>
                      </a:r>
                      <a:endParaRPr lang="en-IN"/>
                    </a:p>
                  </a:txBody>
                  <a:tcPr/>
                </a:tc>
                <a:tc>
                  <a:txBody>
                    <a:bodyPr/>
                    <a:lstStyle/>
                    <a:p>
                      <a:r>
                        <a:rPr lang="en-US"/>
                        <a:t>A Survey of Word Mover's Distance (2022)</a:t>
                      </a:r>
                      <a:endParaRPr lang="en-IN"/>
                    </a:p>
                  </a:txBody>
                  <a:tcPr/>
                </a:tc>
                <a:tc>
                  <a:txBody>
                    <a:bodyPr/>
                    <a:lstStyle/>
                    <a:p>
                      <a:r>
                        <a:rPr lang="en-US" sz="1400" b="0" i="0" u="none" strike="noStrike" cap="none">
                          <a:solidFill>
                            <a:schemeClr val="dk1"/>
                          </a:solidFill>
                          <a:effectLst/>
                          <a:latin typeface="+mn-lt"/>
                          <a:ea typeface="+mn-ea"/>
                          <a:cs typeface="+mn-cs"/>
                          <a:sym typeface="Arial"/>
                        </a:rPr>
                        <a:t>The paper covers the theory behind WMD and its ties to optimal transportation theory It examines WMD's diverse applications across fields like NLP, computer vision, and music analysis, with a focus on tasks such as text retrieval, document ranking, and question answering.</a:t>
                      </a:r>
                      <a:endParaRPr lang="en-IN"/>
                    </a:p>
                  </a:txBody>
                  <a:tcPr/>
                </a:tc>
                <a:tc>
                  <a:txBody>
                    <a:bodyPr/>
                    <a:lstStyle/>
                    <a:p>
                      <a:r>
                        <a:rPr lang="en-US"/>
                        <a:t>The paper highlights the advantages of WMD, such as its ability to capture semantic relationships and handle different word lengths. WMD is less sensitive to outliers and typos compared to methods like exact word matching.</a:t>
                      </a:r>
                      <a:endParaRPr lang="en-IN"/>
                    </a:p>
                  </a:txBody>
                  <a:tcPr/>
                </a:tc>
                <a:tc>
                  <a:txBody>
                    <a:bodyPr/>
                    <a:lstStyle/>
                    <a:p>
                      <a:r>
                        <a:rPr lang="en-US"/>
                        <a:t>Limitations like computational complexity and sensitivity to word order are also discussed. The order of words within documents can slightly affect WMD scores, potentially impacting some tasks.</a:t>
                      </a:r>
                      <a:endParaRPr lang="en-IN"/>
                    </a:p>
                  </a:txBody>
                  <a:tcPr/>
                </a:tc>
                <a:extLst>
                  <a:ext uri="{0D108BD9-81ED-4DB2-BD59-A6C34878D82A}">
                    <a16:rowId xmlns:a16="http://schemas.microsoft.com/office/drawing/2014/main" val="3555642318"/>
                  </a:ext>
                </a:extLst>
              </a:tr>
              <a:tr h="2706920">
                <a:tc>
                  <a:txBody>
                    <a:bodyPr/>
                    <a:lstStyle/>
                    <a:p>
                      <a:r>
                        <a:rPr lang="en-US"/>
                        <a:t>4.</a:t>
                      </a:r>
                      <a:endParaRPr lang="en-IN"/>
                    </a:p>
                  </a:txBody>
                  <a:tcPr/>
                </a:tc>
                <a:tc>
                  <a:txBody>
                    <a:bodyPr/>
                    <a:lstStyle/>
                    <a:p>
                      <a:r>
                        <a:rPr lang="en-IN"/>
                        <a:t>Large Language Models for Information Retrieval: A Survey (2024)</a:t>
                      </a:r>
                    </a:p>
                  </a:txBody>
                  <a:tcPr/>
                </a:tc>
                <a:tc>
                  <a:txBody>
                    <a:bodyPr/>
                    <a:lstStyle/>
                    <a:p>
                      <a:r>
                        <a:rPr lang="en-US"/>
                        <a:t>The paper focuses on understanding complex semantic nuances in queries and documents, generating more relevant and accurate results, tailoring results based on user preferences. It surveys the landscape of LLM applications in IR, highlighting promising directions and key challenges.</a:t>
                      </a:r>
                      <a:endParaRPr lang="en-IN"/>
                    </a:p>
                  </a:txBody>
                  <a:tcPr/>
                </a:tc>
                <a:tc>
                  <a:txBody>
                    <a:bodyPr/>
                    <a:lstStyle/>
                    <a:p>
                      <a:r>
                        <a:rPr lang="en-US"/>
                        <a:t>Integrating LLMs with traditional IR methods for optimal results. Addressing different combinations of encoders and decoders for specific use cases. Fine tuning can help save a lot of resources.</a:t>
                      </a:r>
                      <a:endParaRPr lang="en-IN"/>
                    </a:p>
                  </a:txBody>
                  <a:tcPr/>
                </a:tc>
                <a:tc>
                  <a:txBody>
                    <a:bodyPr/>
                    <a:lstStyle/>
                    <a:p>
                      <a:r>
                        <a:rPr lang="en-US"/>
                        <a:t>Weak queries can misguide the LLM and give inaccurate results. Reducing bais and new model training cost still remains a big challenge. Due to the nodal structure of the LLMs, its difficult to understand how decisions are made.</a:t>
                      </a:r>
                      <a:endParaRPr lang="en-IN"/>
                    </a:p>
                  </a:txBody>
                  <a:tcPr/>
                </a:tc>
                <a:extLst>
                  <a:ext uri="{0D108BD9-81ED-4DB2-BD59-A6C34878D82A}">
                    <a16:rowId xmlns:a16="http://schemas.microsoft.com/office/drawing/2014/main" val="669354209"/>
                  </a:ext>
                </a:extLst>
              </a:tr>
            </a:tbl>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2D99-02A2-6085-ADDA-2B36841D7144}"/>
              </a:ext>
            </a:extLst>
          </p:cNvPr>
          <p:cNvSpPr>
            <a:spLocks noGrp="1"/>
          </p:cNvSpPr>
          <p:nvPr>
            <p:ph type="title"/>
          </p:nvPr>
        </p:nvSpPr>
        <p:spPr>
          <a:xfrm>
            <a:off x="555171" y="285524"/>
            <a:ext cx="7772400" cy="1143000"/>
          </a:xfrm>
        </p:spPr>
        <p:txBody>
          <a:bodyPr>
            <a:normAutofit/>
          </a:bodyPr>
          <a:lstStyle/>
          <a:p>
            <a:pPr algn="ctr"/>
            <a:r>
              <a:rPr lang="en-US" sz="3600" b="1">
                <a:solidFill>
                  <a:schemeClr val="tx1"/>
                </a:solidFill>
                <a:latin typeface="Times New Roman" panose="02020603050405020304" pitchFamily="18" charset="0"/>
                <a:cs typeface="Times New Roman" panose="02020603050405020304" pitchFamily="18" charset="0"/>
              </a:rPr>
              <a:t>Software Requirements</a:t>
            </a:r>
            <a:endParaRPr lang="en-IN" sz="3600" b="1">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328CBD0-9DAF-A608-AFB0-F04A47B0B758}"/>
              </a:ext>
            </a:extLst>
          </p:cNvPr>
          <p:cNvSpPr>
            <a:spLocks noGrp="1"/>
          </p:cNvSpPr>
          <p:nvPr>
            <p:ph type="body" idx="1"/>
          </p:nvPr>
        </p:nvSpPr>
        <p:spPr>
          <a:xfrm>
            <a:off x="468086" y="1817913"/>
            <a:ext cx="7772400" cy="4572000"/>
          </a:xfrm>
        </p:spPr>
        <p:txBody>
          <a:bodyPr>
            <a:normAutofit/>
          </a:bodyPr>
          <a:lstStyle/>
          <a:p>
            <a:pPr marL="424815" indent="-412115">
              <a:lnSpc>
                <a:spcPct val="100000"/>
              </a:lnSpc>
              <a:spcBef>
                <a:spcPts val="530"/>
              </a:spcBef>
              <a:buFont typeface="Arial MT"/>
              <a:buChar char="●"/>
              <a:tabLst>
                <a:tab pos="424815" algn="l"/>
              </a:tabLst>
            </a:pPr>
            <a:r>
              <a:rPr lang="en-IN" sz="2400" spc="-25">
                <a:latin typeface="Times New Roman"/>
                <a:cs typeface="Times New Roman"/>
              </a:rPr>
              <a:t>TensorFlow</a:t>
            </a:r>
            <a:r>
              <a:rPr lang="en-IN" sz="2400" spc="-30">
                <a:latin typeface="Times New Roman"/>
                <a:cs typeface="Times New Roman"/>
              </a:rPr>
              <a:t> </a:t>
            </a:r>
            <a:r>
              <a:rPr lang="en-IN" sz="2400">
                <a:latin typeface="Times New Roman"/>
                <a:cs typeface="Times New Roman"/>
              </a:rPr>
              <a:t>for</a:t>
            </a:r>
            <a:r>
              <a:rPr lang="en-IN" sz="2400" spc="-20">
                <a:latin typeface="Times New Roman"/>
                <a:cs typeface="Times New Roman"/>
              </a:rPr>
              <a:t> </a:t>
            </a:r>
            <a:r>
              <a:rPr lang="en-IN" sz="2400">
                <a:latin typeface="Times New Roman"/>
                <a:cs typeface="Times New Roman"/>
              </a:rPr>
              <a:t>deep</a:t>
            </a:r>
            <a:r>
              <a:rPr lang="en-IN" sz="2400" spc="-25">
                <a:latin typeface="Times New Roman"/>
                <a:cs typeface="Times New Roman"/>
              </a:rPr>
              <a:t> </a:t>
            </a:r>
            <a:r>
              <a:rPr lang="en-IN" sz="2400">
                <a:latin typeface="Times New Roman"/>
                <a:cs typeface="Times New Roman"/>
              </a:rPr>
              <a:t>learning</a:t>
            </a:r>
            <a:r>
              <a:rPr lang="en-IN" sz="2400" spc="-20">
                <a:latin typeface="Times New Roman"/>
                <a:cs typeface="Times New Roman"/>
              </a:rPr>
              <a:t> </a:t>
            </a:r>
            <a:r>
              <a:rPr lang="en-IN" sz="2400">
                <a:latin typeface="Times New Roman"/>
                <a:cs typeface="Times New Roman"/>
              </a:rPr>
              <a:t>model</a:t>
            </a:r>
            <a:r>
              <a:rPr lang="en-IN" sz="2400" spc="-25">
                <a:latin typeface="Times New Roman"/>
                <a:cs typeface="Times New Roman"/>
              </a:rPr>
              <a:t> </a:t>
            </a:r>
            <a:r>
              <a:rPr lang="en-IN" sz="2400" spc="-10">
                <a:latin typeface="Times New Roman"/>
                <a:cs typeface="Times New Roman"/>
              </a:rPr>
              <a:t>development.</a:t>
            </a:r>
            <a:endParaRPr lang="en-IN" sz="2400">
              <a:latin typeface="Times New Roman"/>
              <a:cs typeface="Times New Roman"/>
            </a:endParaRPr>
          </a:p>
          <a:p>
            <a:pPr marL="424815" indent="-412115">
              <a:lnSpc>
                <a:spcPct val="100000"/>
              </a:lnSpc>
              <a:spcBef>
                <a:spcPts val="434"/>
              </a:spcBef>
              <a:buFont typeface="Arial MT"/>
              <a:buChar char="●"/>
              <a:tabLst>
                <a:tab pos="424815" algn="l"/>
              </a:tabLst>
            </a:pPr>
            <a:r>
              <a:rPr lang="en-IN" sz="2400">
                <a:latin typeface="Times New Roman"/>
                <a:cs typeface="Times New Roman"/>
              </a:rPr>
              <a:t>Google</a:t>
            </a:r>
            <a:r>
              <a:rPr lang="en-IN" sz="2400" spc="-10">
                <a:latin typeface="Times New Roman"/>
                <a:cs typeface="Times New Roman"/>
              </a:rPr>
              <a:t> </a:t>
            </a:r>
            <a:r>
              <a:rPr lang="en-IN" sz="2400" err="1">
                <a:latin typeface="Times New Roman"/>
                <a:cs typeface="Times New Roman"/>
              </a:rPr>
              <a:t>Colab,</a:t>
            </a:r>
            <a:r>
              <a:rPr lang="en-IN" sz="2400" spc="-5">
                <a:latin typeface="Times New Roman"/>
                <a:cs typeface="Times New Roman"/>
              </a:rPr>
              <a:t> </a:t>
            </a:r>
            <a:r>
              <a:rPr lang="en-IN" sz="2400">
                <a:latin typeface="Times New Roman"/>
                <a:cs typeface="Times New Roman"/>
              </a:rPr>
              <a:t>a</a:t>
            </a:r>
            <a:r>
              <a:rPr lang="en-IN" sz="2400" spc="-10">
                <a:latin typeface="Times New Roman"/>
                <a:cs typeface="Times New Roman"/>
              </a:rPr>
              <a:t> </a:t>
            </a:r>
            <a:r>
              <a:rPr lang="en-IN" sz="2400">
                <a:latin typeface="Times New Roman"/>
                <a:cs typeface="Times New Roman"/>
              </a:rPr>
              <a:t>cloud-based</a:t>
            </a:r>
            <a:r>
              <a:rPr lang="en-IN" sz="2400" spc="-5">
                <a:latin typeface="Times New Roman"/>
                <a:cs typeface="Times New Roman"/>
              </a:rPr>
              <a:t> </a:t>
            </a:r>
            <a:r>
              <a:rPr lang="en-IN" sz="2400" err="1">
                <a:latin typeface="Times New Roman"/>
                <a:cs typeface="Times New Roman"/>
              </a:rPr>
              <a:t>Jupyter</a:t>
            </a:r>
            <a:r>
              <a:rPr lang="en-IN" sz="2400" spc="-5">
                <a:latin typeface="Times New Roman"/>
                <a:cs typeface="Times New Roman"/>
              </a:rPr>
              <a:t> </a:t>
            </a:r>
            <a:r>
              <a:rPr lang="en-IN" sz="2400">
                <a:latin typeface="Times New Roman"/>
                <a:cs typeface="Times New Roman"/>
              </a:rPr>
              <a:t>notebook </a:t>
            </a:r>
            <a:r>
              <a:rPr lang="en-IN" sz="2400" spc="-10">
                <a:latin typeface="Times New Roman"/>
                <a:cs typeface="Times New Roman"/>
              </a:rPr>
              <a:t>environment.</a:t>
            </a:r>
            <a:endParaRPr lang="en-IN" sz="2400">
              <a:latin typeface="Times New Roman"/>
              <a:cs typeface="Times New Roman"/>
            </a:endParaRPr>
          </a:p>
          <a:p>
            <a:pPr marL="424815" indent="-412115">
              <a:lnSpc>
                <a:spcPct val="100000"/>
              </a:lnSpc>
              <a:spcBef>
                <a:spcPts val="430"/>
              </a:spcBef>
              <a:buFont typeface="Arial MT"/>
              <a:buChar char="●"/>
              <a:tabLst>
                <a:tab pos="424815" algn="l"/>
              </a:tabLst>
            </a:pPr>
            <a:r>
              <a:rPr lang="en-IN" sz="2400" err="1">
                <a:latin typeface="Times New Roman"/>
                <a:cs typeface="Times New Roman"/>
              </a:rPr>
              <a:t>Jupyter</a:t>
            </a:r>
            <a:r>
              <a:rPr lang="en-IN" sz="2400" spc="-15">
                <a:latin typeface="Times New Roman"/>
                <a:cs typeface="Times New Roman"/>
              </a:rPr>
              <a:t> </a:t>
            </a:r>
            <a:r>
              <a:rPr lang="en-IN" sz="2400">
                <a:latin typeface="Times New Roman"/>
                <a:cs typeface="Times New Roman"/>
              </a:rPr>
              <a:t>Notebook</a:t>
            </a:r>
            <a:r>
              <a:rPr lang="en-IN" sz="2400" spc="-15">
                <a:latin typeface="Times New Roman"/>
                <a:cs typeface="Times New Roman"/>
              </a:rPr>
              <a:t> </a:t>
            </a:r>
            <a:r>
              <a:rPr lang="en-IN" sz="2400">
                <a:latin typeface="Times New Roman"/>
                <a:cs typeface="Times New Roman"/>
              </a:rPr>
              <a:t>for</a:t>
            </a:r>
            <a:r>
              <a:rPr lang="en-IN" sz="2400" spc="-10">
                <a:latin typeface="Times New Roman"/>
                <a:cs typeface="Times New Roman"/>
              </a:rPr>
              <a:t> </a:t>
            </a:r>
            <a:r>
              <a:rPr lang="en-IN" sz="2400">
                <a:latin typeface="Times New Roman"/>
                <a:cs typeface="Times New Roman"/>
              </a:rPr>
              <a:t>interactive</a:t>
            </a:r>
            <a:r>
              <a:rPr lang="en-IN" sz="2400" spc="-20">
                <a:latin typeface="Times New Roman"/>
                <a:cs typeface="Times New Roman"/>
              </a:rPr>
              <a:t> </a:t>
            </a:r>
            <a:r>
              <a:rPr lang="en-IN" sz="2400">
                <a:latin typeface="Times New Roman"/>
                <a:cs typeface="Times New Roman"/>
              </a:rPr>
              <a:t>coding</a:t>
            </a:r>
            <a:r>
              <a:rPr lang="en-IN" sz="2400" spc="-10">
                <a:latin typeface="Times New Roman"/>
                <a:cs typeface="Times New Roman"/>
              </a:rPr>
              <a:t> </a:t>
            </a:r>
            <a:r>
              <a:rPr lang="en-IN" sz="2400">
                <a:latin typeface="Times New Roman"/>
                <a:cs typeface="Times New Roman"/>
              </a:rPr>
              <a:t>and</a:t>
            </a:r>
            <a:r>
              <a:rPr lang="en-IN" sz="2400" spc="-15">
                <a:latin typeface="Times New Roman"/>
                <a:cs typeface="Times New Roman"/>
              </a:rPr>
              <a:t> </a:t>
            </a:r>
            <a:r>
              <a:rPr lang="en-IN" sz="2400" spc="-10">
                <a:latin typeface="Times New Roman"/>
                <a:cs typeface="Times New Roman"/>
              </a:rPr>
              <a:t>experimentation.</a:t>
            </a:r>
            <a:endParaRPr lang="en-IN" sz="2400">
              <a:latin typeface="Times New Roman"/>
              <a:cs typeface="Times New Roman"/>
            </a:endParaRPr>
          </a:p>
          <a:p>
            <a:pPr marL="424815" indent="-412115">
              <a:lnSpc>
                <a:spcPct val="100000"/>
              </a:lnSpc>
              <a:spcBef>
                <a:spcPts val="430"/>
              </a:spcBef>
              <a:buFont typeface="Arial MT"/>
              <a:buChar char="●"/>
              <a:tabLst>
                <a:tab pos="424815" algn="l"/>
              </a:tabLst>
            </a:pPr>
            <a:r>
              <a:rPr lang="en-IN" sz="2400">
                <a:latin typeface="Times New Roman"/>
                <a:cs typeface="Times New Roman"/>
              </a:rPr>
              <a:t>React</a:t>
            </a:r>
            <a:r>
              <a:rPr lang="en-IN" sz="2400" spc="-20">
                <a:latin typeface="Times New Roman"/>
                <a:cs typeface="Times New Roman"/>
              </a:rPr>
              <a:t> </a:t>
            </a:r>
            <a:r>
              <a:rPr lang="en-IN" sz="2400">
                <a:latin typeface="Times New Roman"/>
                <a:cs typeface="Times New Roman"/>
              </a:rPr>
              <a:t>for</a:t>
            </a:r>
            <a:r>
              <a:rPr lang="en-IN" sz="2400" spc="-15">
                <a:latin typeface="Times New Roman"/>
                <a:cs typeface="Times New Roman"/>
              </a:rPr>
              <a:t> </a:t>
            </a:r>
            <a:r>
              <a:rPr lang="en-IN" sz="2400">
                <a:latin typeface="Times New Roman"/>
                <a:cs typeface="Times New Roman"/>
              </a:rPr>
              <a:t>building</a:t>
            </a:r>
            <a:r>
              <a:rPr lang="en-IN" sz="2400" spc="-15">
                <a:latin typeface="Times New Roman"/>
                <a:cs typeface="Times New Roman"/>
              </a:rPr>
              <a:t> </a:t>
            </a:r>
            <a:r>
              <a:rPr lang="en-IN" sz="2400">
                <a:latin typeface="Times New Roman"/>
                <a:cs typeface="Times New Roman"/>
              </a:rPr>
              <a:t>the</a:t>
            </a:r>
            <a:r>
              <a:rPr lang="en-IN" sz="2400" spc="-20">
                <a:latin typeface="Times New Roman"/>
                <a:cs typeface="Times New Roman"/>
              </a:rPr>
              <a:t> </a:t>
            </a:r>
            <a:r>
              <a:rPr lang="en-IN" sz="2400">
                <a:latin typeface="Times New Roman"/>
                <a:cs typeface="Times New Roman"/>
              </a:rPr>
              <a:t>web</a:t>
            </a:r>
            <a:r>
              <a:rPr lang="en-IN" sz="2400" spc="-15">
                <a:latin typeface="Times New Roman"/>
                <a:cs typeface="Times New Roman"/>
              </a:rPr>
              <a:t> </a:t>
            </a:r>
            <a:r>
              <a:rPr lang="en-IN" sz="2400" spc="-10">
                <a:latin typeface="Times New Roman"/>
                <a:cs typeface="Times New Roman"/>
              </a:rPr>
              <a:t>application.</a:t>
            </a:r>
            <a:endParaRPr lang="en-IN" sz="2400">
              <a:latin typeface="Times New Roman"/>
              <a:cs typeface="Times New Roman"/>
            </a:endParaRPr>
          </a:p>
          <a:p>
            <a:pPr marL="424815" indent="-412115">
              <a:lnSpc>
                <a:spcPct val="100000"/>
              </a:lnSpc>
              <a:spcBef>
                <a:spcPts val="434"/>
              </a:spcBef>
              <a:buFont typeface="Arial MT"/>
              <a:buChar char="●"/>
              <a:tabLst>
                <a:tab pos="424815" algn="l"/>
              </a:tabLst>
            </a:pPr>
            <a:r>
              <a:rPr lang="en-IN" sz="2400" spc="-25">
                <a:latin typeface="Times New Roman"/>
                <a:cs typeface="Times New Roman"/>
              </a:rPr>
              <a:t>Web</a:t>
            </a:r>
            <a:r>
              <a:rPr lang="en-IN" sz="2400" spc="-35">
                <a:latin typeface="Times New Roman"/>
                <a:cs typeface="Times New Roman"/>
              </a:rPr>
              <a:t> </a:t>
            </a:r>
            <a:r>
              <a:rPr lang="en-IN" sz="2400">
                <a:latin typeface="Times New Roman"/>
                <a:cs typeface="Times New Roman"/>
              </a:rPr>
              <a:t>server</a:t>
            </a:r>
            <a:r>
              <a:rPr lang="en-IN" sz="2400" spc="-30">
                <a:latin typeface="Times New Roman"/>
                <a:cs typeface="Times New Roman"/>
              </a:rPr>
              <a:t> </a:t>
            </a:r>
            <a:r>
              <a:rPr lang="en-IN" sz="2400">
                <a:latin typeface="Times New Roman"/>
                <a:cs typeface="Times New Roman"/>
              </a:rPr>
              <a:t>for</a:t>
            </a:r>
            <a:r>
              <a:rPr lang="en-IN" sz="2400" spc="-30">
                <a:latin typeface="Times New Roman"/>
                <a:cs typeface="Times New Roman"/>
              </a:rPr>
              <a:t> </a:t>
            </a:r>
            <a:r>
              <a:rPr lang="en-IN" sz="2400">
                <a:latin typeface="Times New Roman"/>
                <a:cs typeface="Times New Roman"/>
              </a:rPr>
              <a:t>deploying</a:t>
            </a:r>
            <a:r>
              <a:rPr lang="en-IN" sz="2400" spc="-35">
                <a:latin typeface="Times New Roman"/>
                <a:cs typeface="Times New Roman"/>
              </a:rPr>
              <a:t> </a:t>
            </a:r>
            <a:r>
              <a:rPr lang="en-IN" sz="2400">
                <a:latin typeface="Times New Roman"/>
                <a:cs typeface="Times New Roman"/>
              </a:rPr>
              <a:t>the</a:t>
            </a:r>
            <a:r>
              <a:rPr lang="en-IN" sz="2400" spc="-35">
                <a:latin typeface="Times New Roman"/>
                <a:cs typeface="Times New Roman"/>
              </a:rPr>
              <a:t> </a:t>
            </a:r>
            <a:r>
              <a:rPr lang="en-IN" sz="2400" spc="-10">
                <a:latin typeface="Times New Roman"/>
                <a:cs typeface="Times New Roman"/>
              </a:rPr>
              <a:t>application.</a:t>
            </a:r>
            <a:endParaRPr lang="en-IN" sz="2400">
              <a:latin typeface="Times New Roman"/>
              <a:cs typeface="Times New Roman"/>
            </a:endParaRPr>
          </a:p>
          <a:p>
            <a:pPr marL="424815" indent="-412115">
              <a:lnSpc>
                <a:spcPct val="100000"/>
              </a:lnSpc>
              <a:spcBef>
                <a:spcPts val="430"/>
              </a:spcBef>
              <a:buFont typeface="Arial MT"/>
              <a:buChar char="●"/>
              <a:tabLst>
                <a:tab pos="424815" algn="l"/>
              </a:tabLst>
            </a:pPr>
            <a:r>
              <a:rPr lang="en-IN" sz="2400">
                <a:latin typeface="Times New Roman"/>
                <a:cs typeface="Times New Roman"/>
              </a:rPr>
              <a:t>Python</a:t>
            </a:r>
            <a:r>
              <a:rPr lang="en-IN" sz="2400" spc="-20">
                <a:latin typeface="Times New Roman"/>
                <a:cs typeface="Times New Roman"/>
              </a:rPr>
              <a:t> </a:t>
            </a:r>
            <a:r>
              <a:rPr lang="en-IN" sz="2400">
                <a:latin typeface="Times New Roman"/>
                <a:cs typeface="Times New Roman"/>
              </a:rPr>
              <a:t>as</a:t>
            </a:r>
            <a:r>
              <a:rPr lang="en-IN" sz="2400" spc="-10">
                <a:latin typeface="Times New Roman"/>
                <a:cs typeface="Times New Roman"/>
              </a:rPr>
              <a:t> </a:t>
            </a:r>
            <a:r>
              <a:rPr lang="en-IN" sz="2400">
                <a:latin typeface="Times New Roman"/>
                <a:cs typeface="Times New Roman"/>
              </a:rPr>
              <a:t>the</a:t>
            </a:r>
            <a:r>
              <a:rPr lang="en-IN" sz="2400" spc="-15">
                <a:latin typeface="Times New Roman"/>
                <a:cs typeface="Times New Roman"/>
              </a:rPr>
              <a:t> </a:t>
            </a:r>
            <a:r>
              <a:rPr lang="en-IN" sz="2400">
                <a:latin typeface="Times New Roman"/>
                <a:cs typeface="Times New Roman"/>
              </a:rPr>
              <a:t>primary</a:t>
            </a:r>
            <a:r>
              <a:rPr lang="en-IN" sz="2400" spc="-5">
                <a:latin typeface="Times New Roman"/>
                <a:cs typeface="Times New Roman"/>
              </a:rPr>
              <a:t> </a:t>
            </a:r>
            <a:r>
              <a:rPr lang="en-IN" sz="2400">
                <a:latin typeface="Times New Roman"/>
                <a:cs typeface="Times New Roman"/>
              </a:rPr>
              <a:t>programming</a:t>
            </a:r>
            <a:r>
              <a:rPr lang="en-IN" sz="2400" spc="-5">
                <a:latin typeface="Times New Roman"/>
                <a:cs typeface="Times New Roman"/>
              </a:rPr>
              <a:t> </a:t>
            </a:r>
            <a:r>
              <a:rPr lang="en-IN" sz="2400" spc="-10">
                <a:latin typeface="Times New Roman"/>
                <a:cs typeface="Times New Roman"/>
              </a:rPr>
              <a:t>language</a:t>
            </a:r>
            <a:endParaRPr lang="en-IN" sz="2400">
              <a:latin typeface="Times New Roman"/>
              <a:cs typeface="Times New Roman"/>
            </a:endParaRPr>
          </a:p>
        </p:txBody>
      </p:sp>
    </p:spTree>
    <p:extLst>
      <p:ext uri="{BB962C8B-B14F-4D97-AF65-F5344CB8AC3E}">
        <p14:creationId xmlns:p14="http://schemas.microsoft.com/office/powerpoint/2010/main" val="290862121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4ddad9179e_0_37"/>
          <p:cNvSpPr txBox="1"/>
          <p:nvPr/>
        </p:nvSpPr>
        <p:spPr>
          <a:xfrm>
            <a:off x="2368350" y="559536"/>
            <a:ext cx="4407300" cy="67707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3100"/>
              <a:buFont typeface="Arial"/>
              <a:buNone/>
            </a:pPr>
            <a:r>
              <a:rPr lang="en-US" sz="3200" b="1" i="0" u="none" strike="noStrike" cap="none">
                <a:solidFill>
                  <a:schemeClr val="dk1"/>
                </a:solidFill>
                <a:latin typeface="Times New Roman"/>
                <a:ea typeface="Times New Roman"/>
                <a:cs typeface="Times New Roman"/>
                <a:sym typeface="Times New Roman"/>
              </a:rPr>
              <a:t>Modules</a:t>
            </a:r>
            <a:endParaRPr sz="3200" b="1" i="0" u="none" strike="noStrike" cap="none">
              <a:solidFill>
                <a:srgbClr val="000000"/>
              </a:solidFill>
              <a:latin typeface="Arial"/>
              <a:ea typeface="Arial"/>
              <a:cs typeface="Arial"/>
              <a:sym typeface="Arial"/>
            </a:endParaRPr>
          </a:p>
        </p:txBody>
      </p:sp>
      <p:sp>
        <p:nvSpPr>
          <p:cNvPr id="2" name="Google Shape;127;g24ddad9179e_0_37">
            <a:extLst>
              <a:ext uri="{FF2B5EF4-FFF2-40B4-BE49-F238E27FC236}">
                <a16:creationId xmlns:a16="http://schemas.microsoft.com/office/drawing/2014/main" id="{6E33E441-610C-3A78-EA50-2C74E29CA764}"/>
              </a:ext>
            </a:extLst>
          </p:cNvPr>
          <p:cNvSpPr txBox="1"/>
          <p:nvPr/>
        </p:nvSpPr>
        <p:spPr>
          <a:xfrm>
            <a:off x="206829" y="1637221"/>
            <a:ext cx="8937171" cy="320084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514350" marR="0" lvl="0" indent="-514350" rtl="0">
              <a:lnSpc>
                <a:spcPct val="100000"/>
              </a:lnSpc>
              <a:spcBef>
                <a:spcPct val="0"/>
              </a:spcBef>
              <a:spcAft>
                <a:spcPct val="0"/>
              </a:spcAft>
              <a:buClr>
                <a:srgbClr val="000000"/>
              </a:buClr>
              <a:buSzPts val="3100"/>
              <a:buFont typeface="Arial"/>
              <a:buAutoNum type="arabicPeriod"/>
            </a:pPr>
            <a:r>
              <a:rPr lang="en-US" sz="2800" b="1" dirty="0">
                <a:solidFill>
                  <a:schemeClr val="dk1"/>
                </a:solidFill>
                <a:latin typeface="Times New Roman"/>
                <a:cs typeface="Times New Roman"/>
                <a:sym typeface="Times New Roman"/>
              </a:rPr>
              <a:t>Dataset Creation and Weight Assignment</a:t>
            </a:r>
            <a:endParaRPr lang="en-US" sz="2800" dirty="0">
              <a:solidFill>
                <a:schemeClr val="dk1"/>
              </a:solidFill>
              <a:latin typeface="Times New Roman"/>
              <a:cs typeface="Times New Roman"/>
              <a:sym typeface="Times New Roman"/>
            </a:endParaRPr>
          </a:p>
          <a:p>
            <a:pPr marL="514350" marR="0" lvl="0" indent="-514350" rtl="0">
              <a:lnSpc>
                <a:spcPct val="100000"/>
              </a:lnSpc>
              <a:spcBef>
                <a:spcPct val="0"/>
              </a:spcBef>
              <a:spcAft>
                <a:spcPct val="0"/>
              </a:spcAft>
              <a:buClr>
                <a:srgbClr val="000000"/>
              </a:buClr>
              <a:buSzPts val="3100"/>
              <a:buFont typeface="Arial"/>
              <a:buAutoNum type="arabicPeriod"/>
            </a:pPr>
            <a:endParaRPr lang="en-US" sz="2800" i="0" u="none" strike="noStrike" cap="none" dirty="0">
              <a:solidFill>
                <a:schemeClr val="dk1"/>
              </a:solidFill>
              <a:latin typeface="Times New Roman"/>
              <a:ea typeface="Arial"/>
              <a:cs typeface="Times New Roman"/>
              <a:sym typeface="Times New Roman"/>
            </a:endParaRPr>
          </a:p>
          <a:p>
            <a:pPr marL="514350" marR="0" lvl="0" indent="-514350" rtl="0">
              <a:lnSpc>
                <a:spcPct val="100000"/>
              </a:lnSpc>
              <a:spcBef>
                <a:spcPct val="0"/>
              </a:spcBef>
              <a:spcAft>
                <a:spcPct val="0"/>
              </a:spcAft>
              <a:buClr>
                <a:srgbClr val="000000"/>
              </a:buClr>
              <a:buSzPts val="3100"/>
              <a:buFont typeface="Arial"/>
              <a:buAutoNum type="arabicPeriod"/>
            </a:pPr>
            <a:r>
              <a:rPr lang="en-US" sz="2800" b="1" dirty="0">
                <a:solidFill>
                  <a:schemeClr val="dk1"/>
                </a:solidFill>
                <a:latin typeface="Times New Roman"/>
                <a:cs typeface="Times New Roman"/>
                <a:sym typeface="Times New Roman"/>
              </a:rPr>
              <a:t>Tags Extraction and Community Detection</a:t>
            </a:r>
          </a:p>
          <a:p>
            <a:pPr marR="0" lvl="0" rtl="0">
              <a:lnSpc>
                <a:spcPct val="100000"/>
              </a:lnSpc>
              <a:spcBef>
                <a:spcPct val="0"/>
              </a:spcBef>
              <a:spcAft>
                <a:spcPct val="0"/>
              </a:spcAft>
              <a:buClr>
                <a:srgbClr val="000000"/>
              </a:buClr>
              <a:buSzPts val="3100"/>
            </a:pPr>
            <a:endParaRPr lang="en-US" sz="2800" i="0" u="none" strike="noStrike" cap="none" dirty="0">
              <a:solidFill>
                <a:schemeClr val="dk1"/>
              </a:solidFill>
              <a:latin typeface="Times New Roman"/>
              <a:ea typeface="Arial"/>
              <a:cs typeface="Times New Roman"/>
              <a:sym typeface="Times New Roman"/>
            </a:endParaRPr>
          </a:p>
          <a:p>
            <a:pPr marR="0" lvl="0" rtl="0">
              <a:lnSpc>
                <a:spcPct val="100000"/>
              </a:lnSpc>
              <a:spcBef>
                <a:spcPct val="0"/>
              </a:spcBef>
              <a:spcAft>
                <a:spcPct val="0"/>
              </a:spcAft>
              <a:buClr>
                <a:srgbClr val="000000"/>
              </a:buClr>
              <a:buSzPts val="3100"/>
            </a:pPr>
            <a:r>
              <a:rPr lang="en-US" sz="2800" b="1" dirty="0">
                <a:solidFill>
                  <a:schemeClr val="dk1"/>
                </a:solidFill>
                <a:latin typeface="Times New Roman"/>
                <a:cs typeface="Times New Roman"/>
                <a:sym typeface="Times New Roman"/>
              </a:rPr>
              <a:t>3.   UI and Ranking</a:t>
            </a:r>
          </a:p>
          <a:p>
            <a:pPr marR="0" lvl="0" rtl="0">
              <a:lnSpc>
                <a:spcPct val="100000"/>
              </a:lnSpc>
              <a:spcBef>
                <a:spcPct val="0"/>
              </a:spcBef>
              <a:spcAft>
                <a:spcPct val="0"/>
              </a:spcAft>
              <a:buClr>
                <a:srgbClr val="000000"/>
              </a:buClr>
              <a:buSzPts val="3100"/>
            </a:pPr>
            <a:endParaRPr lang="en-US" sz="2800" i="0" u="none" strike="noStrike" cap="none" dirty="0">
              <a:solidFill>
                <a:schemeClr val="dk1"/>
              </a:solidFill>
              <a:latin typeface="Times New Roman"/>
              <a:ea typeface="Arial"/>
              <a:cs typeface="Times New Roman"/>
              <a:sym typeface="Times New Roman"/>
            </a:endParaRPr>
          </a:p>
          <a:p>
            <a:pPr marR="0" lvl="0" rtl="0">
              <a:lnSpc>
                <a:spcPct val="100000"/>
              </a:lnSpc>
              <a:spcBef>
                <a:spcPct val="0"/>
              </a:spcBef>
              <a:spcAft>
                <a:spcPct val="0"/>
              </a:spcAft>
              <a:buClr>
                <a:srgbClr val="000000"/>
              </a:buClr>
              <a:buSzPts val="3100"/>
            </a:pPr>
            <a:r>
              <a:rPr lang="en-US" sz="2800" b="1" dirty="0">
                <a:solidFill>
                  <a:schemeClr val="dk1"/>
                </a:solidFill>
                <a:latin typeface="Times New Roman"/>
                <a:cs typeface="Times New Roman"/>
                <a:sym typeface="Times New Roman"/>
              </a:rPr>
              <a:t>4.   Information </a:t>
            </a:r>
            <a:r>
              <a:rPr lang="en-US" sz="2800" b="1" dirty="0" err="1">
                <a:solidFill>
                  <a:schemeClr val="dk1"/>
                </a:solidFill>
                <a:latin typeface="Times New Roman"/>
                <a:cs typeface="Times New Roman"/>
                <a:sym typeface="Times New Roman"/>
              </a:rPr>
              <a:t>Retreival</a:t>
            </a:r>
            <a:r>
              <a:rPr lang="en-US" sz="2800" b="1" dirty="0">
                <a:solidFill>
                  <a:schemeClr val="dk1"/>
                </a:solidFill>
                <a:latin typeface="Times New Roman"/>
                <a:cs typeface="Times New Roman"/>
                <a:sym typeface="Times New Roman"/>
              </a:rPr>
              <a:t> and Generative AI </a:t>
            </a:r>
            <a:endParaRPr sz="2800" i="0" u="none" strike="noStrike" cap="none" dirty="0">
              <a:solidFill>
                <a:srgbClr val="000000"/>
              </a:solidFill>
              <a:latin typeface="Arial"/>
              <a:ea typeface="Arial"/>
              <a:cs typeface="Arial"/>
              <a:sym typeface="Aria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24ddad9179e_0_50"/>
          <p:cNvSpPr txBox="1"/>
          <p:nvPr/>
        </p:nvSpPr>
        <p:spPr>
          <a:xfrm>
            <a:off x="2177850" y="365800"/>
            <a:ext cx="4788300" cy="661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3100"/>
              <a:buFont typeface="Arial"/>
              <a:buNone/>
            </a:pPr>
            <a:r>
              <a:rPr lang="en-US" sz="3100" b="1" i="0" u="none" strike="noStrike" cap="none">
                <a:solidFill>
                  <a:schemeClr val="dk1"/>
                </a:solidFill>
                <a:latin typeface="Times New Roman"/>
                <a:ea typeface="Times New Roman"/>
                <a:cs typeface="Times New Roman"/>
                <a:sym typeface="Times New Roman"/>
              </a:rPr>
              <a:t>System Architecture</a:t>
            </a: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EA8D04FC-4296-A1A9-6BFF-9CA0C47B5FA5}"/>
              </a:ext>
            </a:extLst>
          </p:cNvPr>
          <p:cNvPicPr>
            <a:picLocks noChangeAspect="1"/>
          </p:cNvPicPr>
          <p:nvPr/>
        </p:nvPicPr>
        <p:blipFill>
          <a:blip r:embed="rId3"/>
          <a:stretch>
            <a:fillRect/>
          </a:stretch>
        </p:blipFill>
        <p:spPr>
          <a:xfrm>
            <a:off x="0" y="1893385"/>
            <a:ext cx="9144000" cy="3419571"/>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4" name="Google Shape;135;g24ddad9179e_0_50">
            <a:extLst>
              <a:ext uri="{FF2B5EF4-FFF2-40B4-BE49-F238E27FC236}">
                <a16:creationId xmlns:a16="http://schemas.microsoft.com/office/drawing/2014/main" id="{9BD3BEC8-C1AD-E970-8B7D-01D98C12CA5B}"/>
              </a:ext>
            </a:extLst>
          </p:cNvPr>
          <p:cNvSpPr txBox="1"/>
          <p:nvPr/>
        </p:nvSpPr>
        <p:spPr>
          <a:xfrm>
            <a:off x="755576" y="2767311"/>
            <a:ext cx="7502934" cy="66168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ct val="0"/>
              </a:spcBef>
              <a:spcAft>
                <a:spcPct val="0"/>
              </a:spcAft>
              <a:buClr>
                <a:srgbClr val="000000"/>
              </a:buClr>
              <a:buFont typeface="Arial"/>
              <a:defRPr sz="1400" b="0" i="0" u="none" strike="noStrike" kern="1200"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3100"/>
              <a:buFont typeface="Arial"/>
              <a:buNone/>
            </a:pPr>
            <a:r>
              <a:rPr lang="en-US" sz="3100" b="1" i="0" u="none" strike="noStrike" cap="none" dirty="0">
                <a:solidFill>
                  <a:schemeClr val="dk1"/>
                </a:solidFill>
                <a:latin typeface="Times New Roman"/>
                <a:ea typeface="Times New Roman"/>
                <a:cs typeface="Times New Roman"/>
                <a:sym typeface="Times New Roman"/>
              </a:rPr>
              <a:t>Algorithmic Survey and Implementation</a:t>
            </a:r>
            <a:endParaRPr sz="1400" b="0" i="0" u="none" strike="noStrike" cap="none" dirty="0">
              <a:solidFill>
                <a:srgbClr val="000000"/>
              </a:solidFill>
              <a:latin typeface="Arial"/>
              <a:ea typeface="Arial"/>
              <a:cs typeface="Arial"/>
              <a:sym typeface="Arial"/>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6"/>
  <p:tag name="AS_OS" val="Unix 6.2.0.1017"/>
  <p:tag name="AS_RELEASE_DATE" val="2023.01.14"/>
  <p:tag name="AS_TITLE" val="Aspose.Slides for .NET5"/>
  <p:tag name="AS_VERSION" val="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986</Words>
  <Application>Microsoft Office PowerPoint</Application>
  <PresentationFormat>On-screen Show (4:3)</PresentationFormat>
  <Paragraphs>116</Paragraphs>
  <Slides>16</Slides>
  <Notes>10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16</vt:i4>
      </vt:variant>
    </vt:vector>
  </HeadingPairs>
  <TitlesOfParts>
    <vt:vector size="29" baseType="lpstr">
      <vt:lpstr>Arial MT</vt:lpstr>
      <vt:lpstr>Libre Baskerville</vt:lpstr>
      <vt:lpstr>Noto Sans Symbols</vt:lpstr>
      <vt:lpstr>Courier New</vt:lpstr>
      <vt:lpstr>Arial</vt:lpstr>
      <vt:lpstr>Tahoma</vt:lpstr>
      <vt:lpstr>Times New Roman</vt:lpstr>
      <vt:lpstr>Calibri</vt:lpstr>
      <vt:lpstr>Libre Franklin</vt:lpstr>
      <vt:lpstr>Calibri Light</vt:lpstr>
      <vt:lpstr>Office Theme</vt:lpstr>
      <vt:lpstr>Equity</vt:lpstr>
      <vt:lpstr>Office Theme</vt:lpstr>
      <vt:lpstr>1</vt:lpstr>
      <vt:lpstr>PowerPoint Presentation</vt:lpstr>
      <vt:lpstr>PowerPoint Presentation</vt:lpstr>
      <vt:lpstr>PowerPoint Presentation</vt:lpstr>
      <vt:lpstr>PowerPoint Presentation</vt:lpstr>
      <vt:lpstr>Software Requirements</vt:lpstr>
      <vt:lpstr>PowerPoint Presentation</vt:lpstr>
      <vt:lpstr>PowerPoint Presentation</vt:lpstr>
      <vt:lpstr>PowerPoint Presentation</vt:lpstr>
      <vt:lpstr>Dataset Creation</vt:lpstr>
      <vt:lpstr>PowerPoint Presentation</vt:lpstr>
      <vt:lpstr>PowerPoint Presentation</vt:lpstr>
      <vt:lpstr>PowerPoint Presentation</vt:lpstr>
      <vt:lpstr>Community Detection Algorithms</vt:lpstr>
      <vt:lpstr>Gerwan Newman Algorithm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cp:lastModifiedBy>Ruchi Thakkar</cp:lastModifiedBy>
  <cp:revision>3</cp:revision>
  <cp:lastPrinted>2024-02-12T10:18:00Z</cp:lastPrinted>
  <dcterms:created xsi:type="dcterms:W3CDTF">2024-02-12T10:18:00Z</dcterms:created>
  <dcterms:modified xsi:type="dcterms:W3CDTF">2024-03-11T09:56:36Z</dcterms:modified>
</cp:coreProperties>
</file>