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you will learn ?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you all NEED?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Why Multithreading ?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Why Multithreading ?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What you will learn ?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What you all NEED?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Mastering Multithreading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Bhushan Poojary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Multithreading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4962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{FEDDAFBF-2099-4836-A2A8-C6B3ADCB398D}tf11437505_win32</Template>
  <TotalTime>4</TotalTime>
  <Words>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Mastering Multithreading in .NET</vt:lpstr>
      <vt:lpstr>Multithreading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poojary</dc:creator>
  <cp:lastModifiedBy>bhushan poojary</cp:lastModifiedBy>
  <cp:revision>2</cp:revision>
  <dcterms:created xsi:type="dcterms:W3CDTF">2025-05-04T08:43:01Z</dcterms:created>
  <dcterms:modified xsi:type="dcterms:W3CDTF">2025-05-04T08:47:26Z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