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10" r:id="rId7"/>
    <p:sldId id="311" r:id="rId8"/>
    <p:sldId id="309" r:id="rId9"/>
    <p:sldId id="313" r:id="rId10"/>
    <p:sldId id="314" r:id="rId11"/>
    <p:sldId id="312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you will learn ?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you all NEED?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Why Multithreading ?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Why Multithreading ?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What you will learn ?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What you all NEED?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bhushanpoojary/MultiThreadingDot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Mastering Multithreading in .NET: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Basics to Concurrency Architect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Bhushan Poojary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C63B319-5F17-70E7-D4F9-CE39CDC8B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7598" y="4497925"/>
            <a:ext cx="1685474" cy="16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Multithreading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49624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2693-32C1-DF56-0DA2-0753A7C3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Multithreading?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6AF0-D2F7-73DF-7FF3-87A8E064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Multithreading is Key to Performance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A8C5C7-87BE-1514-F80E-25994660E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42493"/>
              </p:ext>
            </p:extLst>
          </p:nvPr>
        </p:nvGraphicFramePr>
        <p:xfrm>
          <a:off x="1636074" y="2799926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45945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5910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	Real-World Applications: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By the end of this course, you will: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44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Responsive UI applications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Efficient background services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Scalable backend systems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Understand how threads work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Know </a:t>
                      </a:r>
                      <a:r>
                        <a:rPr lang="en-US" b="1" dirty="0"/>
                        <a:t>when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why</a:t>
                      </a:r>
                      <a:r>
                        <a:rPr lang="en-US" dirty="0"/>
                        <a:t> to use concurrency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Avoid common multithreading </a:t>
                      </a:r>
                      <a:r>
                        <a:rPr lang="en-US" b="1" dirty="0"/>
                        <a:t>pitfalls</a:t>
                      </a:r>
                      <a:endParaRPr lang="en-US" dirty="0"/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 Write </a:t>
                      </a:r>
                      <a:r>
                        <a:rPr lang="en-US" b="1" dirty="0"/>
                        <a:t>thread-safe</a:t>
                      </a:r>
                      <a:r>
                        <a:rPr lang="en-US" dirty="0"/>
                        <a:t>, reliable code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0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16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02F5-D829-9935-A7D5-B57E9EB3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Multithreading?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8DE0ED-9D5B-2D8F-A748-895E3FB9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382" y="4253805"/>
            <a:ext cx="1690598" cy="1690598"/>
          </a:xfr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62F7611-8033-D22C-4DED-345FE9AAC6B1}"/>
              </a:ext>
            </a:extLst>
          </p:cNvPr>
          <p:cNvSpPr/>
          <p:nvPr/>
        </p:nvSpPr>
        <p:spPr>
          <a:xfrm>
            <a:off x="1227055" y="2219174"/>
            <a:ext cx="9737889" cy="1687398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"Concurrency is not just about performance—it's about writing smarter, more resilient software."</a:t>
            </a:r>
          </a:p>
        </p:txBody>
      </p:sp>
    </p:spTree>
    <p:extLst>
      <p:ext uri="{BB962C8B-B14F-4D97-AF65-F5344CB8AC3E}">
        <p14:creationId xmlns:p14="http://schemas.microsoft.com/office/powerpoint/2010/main" val="16911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DDF7-8CAD-6E3D-25D8-01386EAA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You'll Learn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7BDB66-05C2-305E-7E43-7603AFE5D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414982"/>
              </p:ext>
            </p:extLst>
          </p:nvPr>
        </p:nvGraphicFramePr>
        <p:xfrm>
          <a:off x="1096963" y="210820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1877721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You'll Learn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8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Thread basics and life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3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Synchronization and 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Thread pool vs Task-based concurrency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async/await best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6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Capstone project and interview prep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6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Patterns, pitfalls, and real-world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37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92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2C70-E0C3-759A-B6F0-1A6FDA21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Quiz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974518F-CB5C-8E5F-3360-31C3ACF0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093" y="2061066"/>
            <a:ext cx="7085221" cy="376078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13011C-7FEA-585F-C0E5-97819FA5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1" y="2540008"/>
            <a:ext cx="3012379" cy="30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1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AB32-2DF0-4303-A38B-FEF65C86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Need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2AA2DE-CAE4-504E-18BC-DDF4EEB8E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174971"/>
              </p:ext>
            </p:extLst>
          </p:nvPr>
        </p:nvGraphicFramePr>
        <p:xfrm>
          <a:off x="1096963" y="2108200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0">
                  <a:extLst>
                    <a:ext uri="{9D8B030D-6E8A-4147-A177-3AD203B41FA5}">
                      <a16:colId xmlns:a16="http://schemas.microsoft.com/office/drawing/2014/main" val="5990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 You’ll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0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9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Visual Studio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.NET SDK 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68020"/>
                  </a:ext>
                </a:extLst>
              </a:tr>
            </a:tbl>
          </a:graphicData>
        </a:graphic>
      </p:graphicFrame>
      <p:pic>
        <p:nvPicPr>
          <p:cNvPr id="2050" name="Picture 2" descr="What is C#?">
            <a:extLst>
              <a:ext uri="{FF2B5EF4-FFF2-40B4-BE49-F238E27FC236}">
                <a16:creationId xmlns:a16="http://schemas.microsoft.com/office/drawing/2014/main" id="{387D0CF9-0E80-6F71-D173-EA797471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82" y="3960043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mmunity 2022 - Download and install on Windows | Microsoft  Store">
            <a:extLst>
              <a:ext uri="{FF2B5EF4-FFF2-40B4-BE49-F238E27FC236}">
                <a16:creationId xmlns:a16="http://schemas.microsoft.com/office/drawing/2014/main" id="{AE3D63AB-1C50-9621-42AF-EEFB04FA7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54" y="3790359"/>
            <a:ext cx="2030691" cy="203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6CF5A-FEA7-38A4-9499-FC4086946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825" y="3944530"/>
            <a:ext cx="1792140" cy="17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9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F1D6-28EF-11C5-B7E1-E5D950B9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D251-8673-E746-2C30-65C18742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https://github.com/bhushanpoojary/MultiThreadingDotNet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0659D-5A34-F151-802B-33C5D1CB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88" y="3017362"/>
            <a:ext cx="2077039" cy="207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D2D1-3609-93EC-8828-05DD82B8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You in the Next Module!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3771-7D0D-2DC4-3741-2D4994DF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"I'm excited to be your guide on this journey. Let’s dive into the world of multithreading and make your .NET apps faster and smarter. See you in the next module!"</a:t>
            </a:r>
          </a:p>
        </p:txBody>
      </p:sp>
    </p:spTree>
    <p:extLst>
      <p:ext uri="{BB962C8B-B14F-4D97-AF65-F5344CB8AC3E}">
        <p14:creationId xmlns:p14="http://schemas.microsoft.com/office/powerpoint/2010/main" val="930953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{FEDDAFBF-2099-4836-A2A8-C6B3ADCB398D}tf11437505_win32</Template>
  <TotalTime>142</TotalTime>
  <Words>208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RetrospectVTI</vt:lpstr>
      <vt:lpstr>Mastering Multithreading in .NET: From Basics to Concurrency Architect</vt:lpstr>
      <vt:lpstr>Multithreading</vt:lpstr>
      <vt:lpstr>Why Multithreading?</vt:lpstr>
      <vt:lpstr>Why Multithreading?</vt:lpstr>
      <vt:lpstr>What You'll Learn</vt:lpstr>
      <vt:lpstr>Code and Quiz</vt:lpstr>
      <vt:lpstr>What You’ll Need</vt:lpstr>
      <vt:lpstr>Resources</vt:lpstr>
      <vt:lpstr>See You in the Next Module!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poojary</dc:creator>
  <cp:lastModifiedBy>bhushan poojary</cp:lastModifiedBy>
  <cp:revision>11</cp:revision>
  <dcterms:created xsi:type="dcterms:W3CDTF">2025-05-04T08:43:01Z</dcterms:created>
  <dcterms:modified xsi:type="dcterms:W3CDTF">2025-05-04T11:05:19Z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