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5143500" type="screen16x9"/>
  <p:notesSz cx="6858000" cy="9144000"/>
  <p:embeddedFontLst>
    <p:embeddedFont>
      <p:font typeface="Economica" panose="020B0604020202020204" charset="0"/>
      <p:regular r:id="rId11"/>
      <p:bold r:id="rId12"/>
      <p:italic r:id="rId13"/>
      <p:bold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56a4d8f1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56a4d8f1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56a4d8f1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56a4d8f1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56a4d8f16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56a4d8f16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6a4d8f16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6a4d8f16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7c140a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7c140a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MakeAChange Website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(Front-end Project)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: Amigos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Vara lakshmi - 11601670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Shashi bhushan - 11604333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Shubhanginiee Badola- 11602118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MakeAChange 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creates a medium between NGO’s and Youth to bring connection which can enable them create greater impact on society.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Projects ongoing are available which are working on 17 SDGs released by United Nations.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Anyone all around the world can become a part of this community by donating or working in that projects.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Every project success is being measured by us and updates are uploaded on website.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from all over cities in the country are uploaded and can be registered online through website.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all will be contacted directed from the database and will go through a small phonic interview to get themselves approved for the project.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Once they get accepted, they will receive a mail on selection with fixed dates.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certificate will also be provided on completion of two or more weeks working on particular project.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Used: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CSS3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Jquery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10BFD6-F56D-458E-826D-1311BC95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1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160968-3DE3-4B84-85EA-24D761C6E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6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17404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move to demo!!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On-screen Show (16:9)</PresentationFormat>
  <Paragraphs>25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Economica</vt:lpstr>
      <vt:lpstr>Arial</vt:lpstr>
      <vt:lpstr>Open Sans</vt:lpstr>
      <vt:lpstr>Luxe</vt:lpstr>
      <vt:lpstr>MakeAChange Website</vt:lpstr>
      <vt:lpstr>Team : Amigos</vt:lpstr>
      <vt:lpstr>About MakeAChange </vt:lpstr>
      <vt:lpstr>Process</vt:lpstr>
      <vt:lpstr>Languages Used:</vt:lpstr>
      <vt:lpstr>PowerPoint Presentation</vt:lpstr>
      <vt:lpstr>PowerPoint Presentation</vt:lpstr>
      <vt:lpstr>Let’s move to demo!!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MakeAChange Website</dc:title>
  <cp:lastModifiedBy>Shashi Bhushan</cp:lastModifiedBy>
  <cp:revision>1</cp:revision>
  <dcterms:modified xsi:type="dcterms:W3CDTF">2018-10-30T03:33:46Z</dcterms:modified>
</cp:coreProperties>
</file>