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Gesture-Based Human-Computer Interaction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18652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Using OpenCV, </a:t>
            </a:r>
            <a:r>
              <a:rPr dirty="0" err="1"/>
              <a:t>MediaPipe</a:t>
            </a:r>
            <a:r>
              <a:rPr dirty="0"/>
              <a:t>, and </a:t>
            </a:r>
            <a:r>
              <a:rPr dirty="0" err="1"/>
              <a:t>PaLM</a:t>
            </a:r>
            <a:r>
              <a:rPr dirty="0"/>
              <a:t> (text-bison-001)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C2362-4A44-573F-D9CC-479BE9B7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49" y="514251"/>
            <a:ext cx="4915586" cy="1409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AC9F40-1AB7-DE14-24AE-8AFB778186A3}"/>
              </a:ext>
            </a:extLst>
          </p:cNvPr>
          <p:cNvSpPr txBox="1"/>
          <p:nvPr/>
        </p:nvSpPr>
        <p:spPr>
          <a:xfrm>
            <a:off x="2035549" y="4690602"/>
            <a:ext cx="4289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Ninjas:</a:t>
            </a:r>
            <a:br>
              <a:rPr lang="en-US" dirty="0"/>
            </a:br>
            <a:r>
              <a:rPr lang="en-US" dirty="0"/>
              <a:t> Rajan</a:t>
            </a:r>
            <a:br>
              <a:rPr lang="en-US" dirty="0"/>
            </a:br>
            <a:r>
              <a:rPr lang="en-US" dirty="0"/>
              <a:t> Bhushan</a:t>
            </a:r>
          </a:p>
          <a:p>
            <a:r>
              <a:rPr lang="en-US" dirty="0"/>
              <a:t> Prabhat</a:t>
            </a:r>
            <a:br>
              <a:rPr lang="en-US" dirty="0"/>
            </a:br>
            <a:r>
              <a:rPr lang="en-US" dirty="0"/>
              <a:t> Sudarshan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Developing a gesture-based interface using OpenCV and </a:t>
            </a:r>
            <a:r>
              <a:rPr dirty="0" err="1"/>
              <a:t>MediaPipe</a:t>
            </a:r>
            <a:r>
              <a:rPr dirty="0"/>
              <a:t>.</a:t>
            </a:r>
          </a:p>
          <a:p>
            <a:r>
              <a:rPr dirty="0"/>
              <a:t> Utilizing Long Short-Term Memory (LSTM) networks for gesture recognition.</a:t>
            </a:r>
          </a:p>
          <a:p>
            <a:r>
              <a:rPr dirty="0"/>
              <a:t> Integrating Google </a:t>
            </a:r>
            <a:r>
              <a:rPr dirty="0" err="1"/>
              <a:t>PaLM</a:t>
            </a:r>
            <a:r>
              <a:rPr dirty="0"/>
              <a:t> for intelligent command processing.</a:t>
            </a:r>
          </a:p>
          <a:p>
            <a:r>
              <a:rPr dirty="0"/>
              <a:t> Building a dynamic UI using Flask inside </a:t>
            </a:r>
            <a:r>
              <a:rPr dirty="0" err="1"/>
              <a:t>Streamlit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LSTM Model for Gesture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Input: 4 frames of (21 landmarks × 3 coordinates).</a:t>
            </a:r>
          </a:p>
          <a:p>
            <a:r>
              <a:rPr dirty="0"/>
              <a:t> Model Structure:</a:t>
            </a:r>
          </a:p>
          <a:p>
            <a:pPr marL="0" indent="0">
              <a:buNone/>
            </a:pPr>
            <a:r>
              <a:rPr dirty="0"/>
              <a:t>   - LSTM layers capture motion patterns.</a:t>
            </a:r>
          </a:p>
          <a:p>
            <a:pPr marL="0" indent="0">
              <a:buNone/>
            </a:pPr>
            <a:r>
              <a:rPr dirty="0"/>
              <a:t>   - Dense layers classify gestures.</a:t>
            </a:r>
          </a:p>
          <a:p>
            <a:r>
              <a:rPr dirty="0"/>
              <a:t>Output: </a:t>
            </a:r>
            <a:r>
              <a:rPr dirty="0" err="1"/>
              <a:t>Softmax</a:t>
            </a:r>
            <a:r>
              <a:rPr dirty="0"/>
              <a:t> layer predicts 6 gesture classes.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Real-Time Inference &amp; Gesture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Live hand tracking with gesture recognition.</a:t>
            </a:r>
          </a:p>
          <a:p>
            <a:r>
              <a:rPr dirty="0"/>
              <a:t> Gestures mapped to system commands:</a:t>
            </a:r>
          </a:p>
          <a:p>
            <a:pPr marL="0" indent="0">
              <a:buNone/>
            </a:pPr>
            <a:r>
              <a:rPr dirty="0"/>
              <a:t>   - Up, Down, Left, Right → Menu Navigation.</a:t>
            </a:r>
          </a:p>
          <a:p>
            <a:pPr marL="0" indent="0">
              <a:buNone/>
            </a:pPr>
            <a:r>
              <a:rPr dirty="0"/>
              <a:t>   - Select → Confirm Choice.</a:t>
            </a:r>
          </a:p>
          <a:p>
            <a:r>
              <a:rPr dirty="0"/>
              <a:t> Google </a:t>
            </a:r>
            <a:r>
              <a:rPr dirty="0" err="1"/>
              <a:t>PaLM</a:t>
            </a:r>
            <a:r>
              <a:rPr dirty="0"/>
              <a:t> refines and interprets gesture-based commands.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&amp; Streamlit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Flask dynamically updates a webpage with recognized gestures.</a:t>
            </a:r>
          </a:p>
          <a:p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embeds the Flask-rendered UI for real-time interaction.</a:t>
            </a:r>
          </a:p>
          <a:p>
            <a:r>
              <a:rPr dirty="0"/>
              <a:t> The user can navigate and select items through hand gestures.</a:t>
            </a:r>
          </a:p>
          <a:p>
            <a:r>
              <a:rPr dirty="0"/>
              <a:t> Example: Menu selection in a food-ordering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 Tracking &amp;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MediaPipe</a:t>
            </a:r>
            <a:r>
              <a:rPr dirty="0"/>
              <a:t> Hands detects 21 key points on the hand.</a:t>
            </a:r>
          </a:p>
          <a:p>
            <a:r>
              <a:rPr dirty="0"/>
              <a:t> Gesture validity check ensures correct recognition.</a:t>
            </a:r>
          </a:p>
          <a:p>
            <a:r>
              <a:rPr dirty="0"/>
              <a:t> Data collection strategy:</a:t>
            </a:r>
          </a:p>
          <a:p>
            <a:pPr marL="0" indent="0">
              <a:buNone/>
            </a:pPr>
            <a:r>
              <a:rPr dirty="0"/>
              <a:t>   - Capture every 5th frame.</a:t>
            </a:r>
          </a:p>
          <a:p>
            <a:pPr marL="0" indent="0">
              <a:buNone/>
            </a:pPr>
            <a:r>
              <a:rPr dirty="0"/>
              <a:t>   - Store 4 frames per gesture instance.</a:t>
            </a:r>
          </a:p>
          <a:p>
            <a:pPr marL="0" indent="0">
              <a:buNone/>
            </a:pPr>
            <a:r>
              <a:rPr dirty="0"/>
              <a:t>   - Save labeled gestures into a CSV file.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F1B2-7DB4-2D67-8426-826C90F1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2025445"/>
            <a:ext cx="6685936" cy="3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Successfully implemented hand gesture recognition.</a:t>
            </a:r>
          </a:p>
          <a:p>
            <a:r>
              <a:rPr dirty="0"/>
              <a:t>Real-time navigation and selection using AI-powered inference.</a:t>
            </a:r>
          </a:p>
          <a:p>
            <a:r>
              <a:rPr dirty="0"/>
              <a:t> Next Steps:</a:t>
            </a:r>
          </a:p>
          <a:p>
            <a:pPr marL="0" indent="0">
              <a:buNone/>
            </a:pPr>
            <a:r>
              <a:rPr dirty="0"/>
              <a:t>   - Enhance UI for a better user experience.</a:t>
            </a:r>
          </a:p>
          <a:p>
            <a:pPr marL="0" indent="0">
              <a:buNone/>
            </a:pPr>
            <a:r>
              <a:rPr dirty="0"/>
              <a:t>   - Expand gesture commands for more functionality.</a:t>
            </a:r>
          </a:p>
          <a:p>
            <a:pPr marL="0" indent="0">
              <a:buNone/>
            </a:pPr>
            <a:r>
              <a:rPr dirty="0"/>
              <a:t>   - Optimize model efficiency for faster response.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Gesture-Based Human-Computer Interaction System</vt:lpstr>
      <vt:lpstr>Introduction</vt:lpstr>
      <vt:lpstr>LSTM Model for Gesture Recognition</vt:lpstr>
      <vt:lpstr>Real-Time Inference &amp; Gesture Commands</vt:lpstr>
      <vt:lpstr>Flask &amp; Streamlit Integration</vt:lpstr>
      <vt:lpstr>Hand Tracking &amp; Data Collection</vt:lpstr>
      <vt:lpstr>Flowchart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Bhushan Thala</cp:lastModifiedBy>
  <cp:revision>6</cp:revision>
  <dcterms:created xsi:type="dcterms:W3CDTF">2013-01-27T09:14:16Z</dcterms:created>
  <dcterms:modified xsi:type="dcterms:W3CDTF">2025-03-08T05:43:23Z</dcterms:modified>
  <cp:category/>
</cp:coreProperties>
</file>