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ppt/ink/ink4.xml" ContentType="application/inkml+xml"/>
  <Override PartName="/ppt/ink/ink5.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6.xml" ContentType="application/inkml+xml"/>
  <Override PartName="/ppt/ink/ink7.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8.xml" ContentType="application/inkml+xml"/>
  <Override PartName="/ppt/ink/ink9.xml" ContentType="application/inkml+xml"/>
  <Override PartName="/ppt/notesSlides/notesSlide7.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notesSlides/notesSlide8.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embeddedFontLst>
    <p:embeddedFont>
      <p:font typeface="Instrument Sans Medium" panose="020B0604020202020204" charset="0"/>
      <p:regular r:id="rId12"/>
    </p:embeddedFont>
    <p:embeddedFont>
      <p:font typeface="Instrument Sans Semi Bold"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CA3EF0-B0DB-5C14-7620-0902F05793EB}" v="20" dt="2024-11-15T14:22:55.6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5T14:24:05.694"/>
    </inkml:context>
    <inkml:brush xml:id="br0">
      <inkml:brushProperty name="width" value="0.35" units="cm"/>
      <inkml:brushProperty name="height" value="0.35" units="cm"/>
      <inkml:brushProperty name="color" value="#FFFFFF"/>
    </inkml:brush>
  </inkml:definitions>
  <inkml:trace contextRef="#ctx0" brushRef="#br0">27293 16067 16383 0 0,'-5'0'0'0'0,"-8"0"0"0"0,-19 0 0 0 0,-21 0 0 0 0,-35 0 0 0 0,-60-11 0 0 0,-45-10 0 0 0,-11-1 0 0 0,11-3 0 0 0,27 4 0 0 0,31 4 0 0 0,26 6 0 0 0,33-1 0 0 0,23 1 0 0 0,14 3 0 0 0,9 3 0 0 0,4 1 0 0 0,11 3 0 0 0,21-5 0 0 0,37-2 0 0 0,45 2 0 0 0,36 0 0 0 0,3 3 0 0 0,-9 1 0 0 0,-13 0 0 0 0,-18 2 0 0 0,-20 0 0 0 0,-14 0 0 0 0,-11 1 0 0 0,-7 5 0 0 0,3 7 0 0 0,-1 2 0 0 0,0 4 0 0 0,-1-2 0 0 0,-1-3 0 0 0,-6 2 0 0 0,-3-3 0 0 0,1 3 0 0 0,0 5 0 0 0,2-3 0 0 0,2-3 0 0 0,1-4 0 0 0,1-5 0 0 0,0-2 0 0 0,1-3 0 0 0,5-1 0 0 0,2-1 0 0 0,6 0 0 0 0,0 0 0 0 0,3 1 0 0 0,6-1 0 0 0,3 1 0 0 0,-2 0 0 0 0,-5 0 0 0 0,-6 0 0 0 0,-5 0 0 0 0,8 0 0 0 0,1 0 0 0 0,9 0 0 0 0,0 0 0 0 0,8 0 0 0 0,2 0 0 0 0,-3 0 0 0 0,-8 0 0 0 0,-2 0 0 0 0,-6 0 0 0 0,1 0 0 0 0,-3 0 0 0 0,2 0 0 0 0,-2 0 0 0 0,-3 0 0 0 0,-4 0 0 0 0,-4 0 0 0 0,-1 0 0 0 0,-2 0 0 0 0,-1 0 0 0 0,0 0 0 0 0,0 0 0 0 0,0 0 0 0 0,-1 0 0 0 0,2 0 0 0 0,-1 0 0 0 0,0 0 0 0 0,0 0 0 0 0,1 0 0 0 0,-1 0 0 0 0,1 0 0 0 0,-1 0 0 0 0,1 0 0 0 0,-1 0 0 0 0,6 0 0 0 0,2 0 0 0 0,0 0 0 0 0,-2 0 0 0 0,-1 0 0 0 0,-2 0 0 0 0,-2 0 0 0 0,0 0 0 0 0,0 0 0 0 0,-1 0 0 0 0,0 0 0 0 0,0 0 0 0 0,0 0 0 0 0,1 0 0 0 0,-1 0 0 0 0,0 0 0 0 0,1 0 0 0 0,-1 0 0 0 0,1 0 0 0 0,-1 6 0 0 0,0 1 0 0 0,1 0 0 0 0,-1-1 0 0 0,1-2 0 0 0,-1 5 0 0 0,1 0 0 0 0,-1-2 0 0 0,0-1 0 0 0,1-2 0 0 0,-1-2 0 0 0,1-1 0 0 0,-1 0 0 0 0,0-2 0 0 0,1 1 0 0 0,-1 0 0 0 0,1-1 0 0 0,-7 7 0 0 0,-1 1 0 0 0,-5-5 0 0 0,-12-4 0 0 0,-8-7 0 0 0,-9-2 0 0 0,-4-4 0 0 0,0-6 0 0 0,3-5 0 0 0,-3 2 0 0 0,0-1 0 0 0,2-1 0 0 0,-2 3 0 0 0,0 0 0 0 0,3-1 0 0 0,2-3 0 0 0,3-3 0 0 0,2-1 0 0 0,1-1 0 0 0,1-2 0 0 0,0 1 0 0 0,1-7 0 0 0,-1-7 0 0 0,1-2 0 0 0,-1 3 0 0 0,0 2 0 0 0,0 4 0 0 0,6 8 0 0 0,7 16 0 0 0,2 16 0 0 0,4 13 0 0 0,-2 17 0 0 0,3 2 0 0 0,-3 2 0 0 0,-4 1 0 0 0,-4 0 0 0 0,-3 0 0 0 0,-4-1 0 0 0,5-6 0 0 0,0-1 0 0 0,-1-1 0 0 0,5 2 0 0 0,0 1 0 0 0,-2 2 0 0 0,-2 1 0 0 0,-3 1 0 0 0,-1 0 0 0 0,-2 1 0 0 0,-1-1 0 0 0,0 1 0 0 0,-1 5 0 0 0,1 3 0 0 0,5-2 0 0 0,2 0 0 0 0,0-3 0 0 0,-1-1 0 0 0,-2-1 0 0 0,-1-1 0 0 0,-2-1 0 0 0,0 0 0 0 0,-1 1 0 0 0,-1-1 0 0 0,1 0 0 0 0,-6-6 0 0 0,-7-7 0 0 0,-2-1 0 0 0,-4-4 0 0 0,-4-5 0 0 0,-4-4 0 0 0,-9-3 0 0 0,-4-1 0 0 0,-1-2 0 0 0,1-1 0 0 0,-4 0 0 0 0,0 0 0 0 0,1 1 0 0 0,3-1 0 0 0,-4 1 0 0 0,-5-6 0 0 0,0-2 0 0 0,2-5 0 0 0,4 0 0 0 0,4-4 0 0 0,2 1 0 0 0,2 4 0 0 0,-5-3 0 0 0,0-4 0 0 0,0 2 0 0 0,1-3 0 0 0,2 2 0 0 0,2 5 0 0 0,0 4 0 0 0,1-2 0 0 0,1 1 0 0 0,0 2 0 0 0,0-3 0 0 0,0 0 0 0 0,-1 2 0 0 0,1 2 0 0 0,-6 3 0 0 0,-2-4 0 0 0,1 0 0 0 0,-5-5 0 0 0,0 0 0 0 0,1 2 0 0 0,9-2 0 0 0,5 0 0 0 0,1 3 0 0 0,0 3 0 0 0,11-3 0 0 0,14 0 0 0 0,14 2 0 0 0,15 2 0 0 0,11 3 0 0 0,3 1 0 0 0,2 1 0 0 0,0 1 0 0 0,-3 0 0 0 0,-1 0 0 0 0,-1 1 0 0 0,-1-1 0 0 0,-2 1 0 0 0,1-1 0 0 0,-13 0 0 0 0,-20 5 0 0 0,-33 3 0 0 0,-23 5 0 0 0,-13 0 0 0 0,-12-1 0 0 0,1-4 0 0 0,4-3 0 0 0,2-1 0 0 0,3-3 0 0 0,8-1 0 0 0,8 0 0 0 0,7-1 0 0 0,7 1 0 0 0,-1-1 0 0 0,0 1 0 0 0,2 0 0 0 0,-5 0 0 0 0,1-1 0 0 0,-5 1 0 0 0,-5 0 0 0 0,-5 0 0 0 0,2 1 0 0 0,5-1 0 0 0,4 0 0 0 0,6 0 0 0 0,4 0 0 0 0,2 0 0 0 0,-10 0 0 0 0,-3-6 0 0 0,-10-2 0 0 0,-12 1 0 0 0,-6 1 0 0 0,-7 2 0 0 0,-1 2 0 0 0,8 0 0 0 0,7 2 0 0 0,8 0 0 0 0,3 0 0 0 0,7 0 0 0 0,5 1 0 0 0,0-1 0 0 0,1 0 0 0 0,4 0 0 0 0,2 0 0 0 0,3 0 0 0 0,12 0 0 0 0,17 0 0 0 0,15 0 0 0 0,17 0 0 0 0,22 0 0 0 0,14 6 0 0 0,31 13 0 0 0,16 3 0 0 0,13 4 0 0 0,4 3 0 0 0,-10-3 0 0 0,-6-1 0 0 0,1-4 0 0 0,4-1 0 0 0,0-3 0 0 0,-8 1 0 0 0,-11-2 0 0 0,-9 1 0 0 0,-15-2 0 0 0,-13-3 0 0 0,-23-4 0 0 0,-28-4 0 0 0,-32-1 0 0 0,-41-3 0 0 0,-82-6 0 0 0,-148-8 0 0 0,-62-1 0 0 0,0 1 0 0 0,40 4 0 0 0,50-3 0 0 0,59 1 0 0 0,54 3 0 0 0,37 3 0 0 0,26 2 0 0 0,24 2 0 0 0,17 1 0 0 0,12 1 0 0 0,7 1 0 0 0,9-6 0 0 0,2-2 0 0 0,0 0 0 0 0,-3-4 0 0 0,-3-1 0 0 0,4-3 0 0 0,5-6 0 0 0,6-4 0 0 0,10 2 0 0 0,12 5 0 0 0,9 5 0 0 0,8 5 0 0 0,4 4 0 0 0,9 3 0 0 0,3 1 0 0 0,6-5 0 0 0,11-1 0 0 0,13-1 0 0 0,22 2 0 0 0,12 2 0 0 0,-1 1 0 0 0,-12 0 0 0 0,-12 2 0 0 0,-19-6 0 0 0,-14-1 0 0 0,-11 0 0 0 0,-5 1 0 0 0,-9-3 0 0 0,-3-1 0 0 0,1-4 0 0 0,-3-6 0 0 0,1-4 0 0 0,2 1 0 0 0,4-1 0 0 0,2-8 0 0 0,3-4 0 0 0,7-7 0 0 0,3-2 0 0 0,-6 1 0 0 0,-2 2 0 0 0,-2-3 0 0 0,-1 6 0 0 0,-4 4 0 0 0,-2 2 0 0 0,1 7 0 0 0,-4-3 0 0 0,0-3 0 0 0,3-2 0 0 0,8 0 0 0 0,-1 0 0 0 0,-1-1 0 0 0,7 7 0 0 0,2 1 0 0 0,6 1 0 0 0,1 4 0 0 0,4 5 0 0 0,5 7 0 0 0,5 4 0 0 0,8 4 0 0 0,5 1 0 0 0,1 8 0 0 0,5 7 0 0 0,1 8 0 0 0,3 5 0 0 0,5 4 0 0 0,4 3 0 0 0,4 6 0 0 0,-8 2 0 0 0,-9 0 0 0 0,-12-1 0 0 0,-11-8 0 0 0,-10-4 0 0 0,-6-7 0 0 0,-11-2 0 0 0,-5-3 0 0 0,0-6 0 0 0,2-4 0 0 0,1-3 0 0 0,2-3 0 0 0,2-1 0 0 0,7 0 0 0 0,3-1 0 0 0,0 0 0 0 0,-1 0 0 0 0,-3 1 0 0 0,0-1 0 0 0,-2 1 0 0 0,-1 0 0 0 0,0 0 0 0 0,-13-6 0 0 0,-14-7 0 0 0,-15-13 0 0 0,-17-19 0 0 0,-89-121 0 0 0,-129-158 0 0 0,-61-69 0 0 0,3 21 0 0 0,47 63 0 0 0,61 72 0 0 0,64 70 0 0 0,47 65 0 0 0,39 54 0 0 0,31 42 0 0 0,24 32 0 0 0,22 36 0 0 0,21 23 0 0 0,13 32 0 0 0,6 7 0 0 0,3 6 0 0 0,4 8 0 0 0,0 5 0 0 0,-2-7 0 0 0,-3-13 0 0 0,-4-12 0 0 0,-8-13 0 0 0,-9-17 0 0 0,-8-17 0 0 0,-7-14 0 0 0,-10-9 0 0 0,-4-12 0 0 0,-1-6 0 0 0,1-5 0 0 0,-5-2 0 0 0,1 4 0 0 0,2-3 0 0 0,-3 2 0 0 0,-5 3 0 0 0,0-2 0 0 0,-2 2 0 0 0,-4 2 0 0 0,-4 3 0 0 0,-19-3 0 0 0,-36-12 0 0 0,-135-41 0 0 0,-196-79 0 0 0,-66-32 0 0 0,19-4 0 0 0,66 17 0 0 0,88 25 0 0 0,84 29 0 0 0,76 22 0 0 0,50 19 0 0 0,36 21 0 0 0,23 18 0 0 0,18 13 0 0 0,6 9 0 0 0,0 6 0 0 0,2 2 0 0 0,3 0 0 0 0,-2 6 0 0 0,-6 1 0 0 0,-6-1 0 0 0,2-3 0 0 0,-2-2 0 0 0,-3-2 0 0 0,3-6 0 0 0,0-4 0 0 0,4 0 0 0 0,4 1 0 0 0,0 2 0 0 0,1 1 0 0 0,4-4 0 0 0,-2-1 0 0 0,-5 2 0 0 0,0-5 0 0 0,-3-6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5T14:24:07.319"/>
    </inkml:context>
    <inkml:brush xml:id="br0">
      <inkml:brushProperty name="width" value="0.35" units="cm"/>
      <inkml:brushProperty name="height" value="0.35" units="cm"/>
      <inkml:brushProperty name="color" value="#FFFFFF"/>
    </inkml:brush>
  </inkml:definitions>
  <inkml:trace contextRef="#ctx0" brushRef="#br0">25987 14753 16383 0 0,'0'6'0'0'0,"0"7"0"0"0,0 8 0 0 0,0 5 0 0 0,0 4 0 0 0,0 3 0 0 0,0 2 0 0 0,6 0 0 0 0,2-1 0 0 0,-1 1 0 0 0,4-6 0 0 0,1-3 0 0 0,-2 1 0 0 0,-3 0 0 0 0,-2 3 0 0 0,-3 1 0 0 0,-1 1 0 0 0,0 0 0 0 0,-2 2 0 0 0,1-1 0 0 0,-1 1 0 0 0,7 0 0 0 0,1 0 0 0 0,0-1 0 0 0,-2 1 0 0 0,0-1 0 0 0,-3 1 0 0 0,-1-1 0 0 0,6-5 0 0 0,6-8 0 0 0,7-7 0 0 0,6-6 0 0 0,4-4 0 0 0,3-2 0 0 0,1-2 0 0 0,1-1 0 0 0,0 1 0 0 0,-1 0 0 0 0,1 0 0 0 0,-1 0 0 0 0,-1 1 0 0 0,1 0 0 0 0,-1 0 0 0 0,1 0 0 0 0,-1 0 0 0 0,0 0 0 0 0,1 0 0 0 0,-1 0 0 0 0,1 0 0 0 0,-1-6 0 0 0,0-1 0 0 0,1-1 0 0 0,-1 3 0 0 0,1 0 0 0 0,-1 3 0 0 0,1 1 0 0 0,-1 0 0 0 0,0 1 0 0 0,6 0 0 0 0,2 1 0 0 0,0-1 0 0 0,4 0 0 0 0,6 0 0 0 0,5 0 0 0 0,5 0 0 0 0,4 0 0 0 0,-5 0 0 0 0,-5 0 0 0 0,-8 0 0 0 0,-5 0 0 0 0,1 0 0 0 0,-1 0 0 0 0,4 0 0 0 0,5 0 0 0 0,6 0 0 0 0,-2 0 0 0 0,-4 0 0 0 0,-5 0 0 0 0,-5 0 0 0 0,-3 0 0 0 0,-3 0 0 0 0,-2 0 0 0 0,0 0 0 0 0,-1 0 0 0 0,1 0 0 0 0,-1 0 0 0 0,1 0 0 0 0,0 6 0 0 0,1 2 0 0 0,-1-1 0 0 0,0-1 0 0 0,1-2 0 0 0,5-2 0 0 0,8 0 0 0 0,1-2 0 0 0,4 0 0 0 0,-1 0 0 0 0,-4 0 0 0 0,2-1 0 0 0,-2 7 0 0 0,-3 1 0 0 0,-4 0 0 0 0,-2-1 0 0 0,-3-2 0 0 0,-1-1 0 0 0,-1-2 0 0 0,0 0 0 0 0,0-1 0 0 0,0-1 0 0 0,0 1 0 0 0,0 0 0 0 0,6 0 0 0 0,2-1 0 0 0,5 1 0 0 0,1 0 0 0 0,-3 0 0 0 0,4 0 0 0 0,-2 0 0 0 0,-2 0 0 0 0,-3 0 0 0 0,-3 0 0 0 0,-3 0 0 0 0,0 0 0 0 0,-2 0 0 0 0,0 0 0 0 0,0 0 0 0 0,0 0 0 0 0,0 0 0 0 0,0 0 0 0 0,0 0 0 0 0,0 0 0 0 0,1 0 0 0 0,-1 0 0 0 0,0 0 0 0 0,1 0 0 0 0,-1 0 0 0 0,1 0 0 0 0,-1 0 0 0 0,1 0 0 0 0,-7-5 0 0 0,-6-9 0 0 0,-3 0 0 0 0,-3-5 0 0 0,-5-4 0 0 0,-4-4 0 0 0,-2-4 0 0 0,-3-1 0 0 0,-1-1 0 0 0,-1-2 0 0 0,0 1 0 0 0,0 0 0 0 0,1 0 0 0 0,-1 0 0 0 0,1 0 0 0 0,0 1 0 0 0,0-1 0 0 0,0 1 0 0 0,0-1 0 0 0,0 1 0 0 0,0 0 0 0 0,0-1 0 0 0,-6 7 0 0 0,-7 6 0 0 0,-7 8 0 0 0,-7 6 0 0 0,-3 4 0 0 0,-3 3 0 0 0,-7 1 0 0 0,3-6 0 0 0,3-1 0 0 0,-5-5 0 0 0,4-8 0 0 0,3 1 0 0 0,1 3 0 0 0,6-2 0 0 0,1 2 0 0 0,-1-2 0 0 0,-1-3 0 0 0,-3 0 0 0 0,4 0 0 0 0,0 2 0 0 0,5-2 0 0 0,0 4 0 0 0,-2 3 0 0 0,-4 5 0 0 0,-2 9 0 0 0,-3 4 0 0 0,-1 2 0 0 0,-1-1 0 0 0,-1-1 0 0 0,6 4 0 0 0,1 1 0 0 0,1 3 0 0 0,-2 1 0 0 0,-7 3 0 0 0,-4-1 0 0 0,0-4 0 0 0,0-3 0 0 0,1-4 0 0 0,2-2 0 0 0,1-2 0 0 0,1-1 0 0 0,0-1 0 0 0,1 1 0 0 0,0-1 0 0 0,0 0 0 0 0,-1 1 0 0 0,-5 0 0 0 0,-1 0 0 0 0,-7 0 0 0 0,1 0 0 0 0,1 0 0 0 0,3 0 0 0 0,3 0 0 0 0,3 0 0 0 0,1 0 0 0 0,-5 0 0 0 0,-6 0 0 0 0,-2 0 0 0 0,-3 0 0 0 0,0 0 0 0 0,4 0 0 0 0,5 0 0 0 0,2 0 0 0 0,4 0 0 0 0,1 0 0 0 0,2-6 0 0 0,0-2 0 0 0,0 1 0 0 0,1 1 0 0 0,-1 2 0 0 0,0 2 0 0 0,0 0 0 0 0,-1 2 0 0 0,1 0 0 0 0,0 0 0 0 0,5 6 0 0 0,-4 2 0 0 0,-2-1 0 0 0,-6-1 0 0 0,-8 4 0 0 0,-8 1 0 0 0,1 3 0 0 0,-8 0 0 0 0,-4 3 0 0 0,3-2 0 0 0,2-2 0 0 0,5-5 0 0 0,1 3 0 0 0,4 0 0 0 0,6-3 0 0 0,5-3 0 0 0,3-1 0 0 0,3-2 0 0 0,2-1 0 0 0,0-2 0 0 0,0 1 0 0 0,1 0 0 0 0,-1-1 0 0 0,1 1 0 0 0,-2 0 0 0 0,1-1 0 0 0,0 1 0 0 0,-1 0 0 0 0,1 0 0 0 0,0 0 0 0 0,-1 0 0 0 0,1 0 0 0 0,-1 0 0 0 0,1 0 0 0 0,-1 0 0 0 0,1 0 0 0 0,-1 0 0 0 0,1 0 0 0 0,0 0 0 0 0,-1 0 0 0 0,1 0 0 0 0,-1 0 0 0 0,1 0 0 0 0,0 0 0 0 0,5 6 0 0 0,13 7 0 0 0,10 8 0 0 0,11-1 0 0 0,10-2 0 0 0,2 0 0 0 0,-1 3 0 0 0,1-2 0 0 0,4-4 0 0 0,-2 1 0 0 0,1 4 0 0 0,-3 3 0 0 0,2-1 0 0 0,-4 0 0 0 0,2-2 0 0 0,-2 0 0 0 0,2-3 0 0 0,3-5 0 0 0,4-4 0 0 0,4-3 0 0 0,2-3 0 0 0,1-1 0 0 0,2-2 0 0 0,0 0 0 0 0,0 0 0 0 0,0-5 0 0 0,0-2 0 0 0,6-5 0 0 0,1-1 0 0 0,0 3 0 0 0,-2 2 0 0 0,-2 4 0 0 0,-1 2 0 0 0,-7-4 0 0 0,-2-1 0 0 0,-1 1 0 0 0,1 2 0 0 0,8 1 0 0 0,3 2 0 0 0,1 1 0 0 0,0 1 0 0 0,-2 0 0 0 0,-1 0 0 0 0,-1 1 0 0 0,0-1 0 0 0,-2 0 0 0 0,1 0 0 0 0,5 0 0 0 0,1 0 0 0 0,1 0 0 0 0,-2 0 0 0 0,-2 0 0 0 0,-1 0 0 0 0,-1 0 0 0 0,-1 0 0 0 0,-1 0 0 0 0,0 0 0 0 0,1 0 0 0 0,-7 6 0 0 0,-1 2 0 0 0,5 4 0 0 0,4 8 0 0 0,2-2 0 0 0,-1-2 0 0 0,-5 1 0 0 0,3 3 0 0 0,1-1 0 0 0,0 2 0 0 0,1-4 0 0 0,-1-3 0 0 0,-1-5 0 0 0,0 1 0 0 0,0 0 0 0 0,5 4 0 0 0,20-1 0 0 0,9-2 0 0 0,12-4 0 0 0,9-2 0 0 0,-6-3 0 0 0,1-1 0 0 0,-2 5 0 0 0,-11 1 0 0 0,-4 0 0 0 0,-10-2 0 0 0,-2-1 0 0 0,1-2 0 0 0,-3-1 0 0 0,-6 0 0 0 0,-4-1 0 0 0,-5-1 0 0 0,-2 1 0 0 0,-2 0 0 0 0,-1-1 0 0 0,-1 1 0 0 0,1 0 0 0 0,-1 0 0 0 0,1 0 0 0 0,0 0 0 0 0,0 0 0 0 0,0 0 0 0 0,1 0 0 0 0,-1 0 0 0 0,1 0 0 0 0,-1 0 0 0 0,1 0 0 0 0,-1-6 0 0 0,1-1 0 0 0,-1 0 0 0 0,0 1 0 0 0,1 2 0 0 0,-1 1 0 0 0,1-4 0 0 0,-1-1 0 0 0,-5-5 0 0 0,-2 0 0 0 0,-6-4 0 0 0,0 2 0 0 0,-3-3 0 0 0,-5-4 0 0 0,-5-4 0 0 0,-9 2 0 0 0,-9 6 0 0 0,-4 0 0 0 0,-4 3 0 0 0,-5 4 0 0 0,-4 4 0 0 0,-3 3 0 0 0,-2 2 0 0 0,-1 2 0 0 0,0 1 0 0 0,0-1 0 0 0,-1 1 0 0 0,1 6 0 0 0,0 1 0 0 0,1-1 0 0 0,-1-1 0 0 0,1-2 0 0 0,-1-1 0 0 0,1 4 0 0 0,0 1 0 0 0,-1-1 0 0 0,1 4 0 0 0,-6 1 0 0 0,-8-3 0 0 0,-1 4 0 0 0,2-1 0 0 0,-4-2 0 0 0,-3-4 0 0 0,1-1 0 0 0,4-3 0 0 0,4-1 0 0 0,4-1 0 0 0,3 0 0 0 0,-3-1 0 0 0,-1 0 0 0 0,-5 1 0 0 0,0 0 0 0 0,2 0 0 0 0,-3-1 0 0 0,1 1 0 0 0,3 0 0 0 0,2 0 0 0 0,4 0 0 0 0,1 0 0 0 0,2 0 0 0 0,0 0 0 0 0,1-5 0 0 0,0-3 0 0 0,1 1 0 0 0,4-4 0 0 0,3-1 0 0 0,-1 2 0 0 0,-2 3 0 0 0,-1 2 0 0 0,-2 3 0 0 0,-1-5 0 0 0,-1-1 0 0 0,0-5 0 0 0,-1 1 0 0 0,0 1 0 0 0,1 3 0 0 0,-1 3 0 0 0,0-4 0 0 0,1 0 0 0 0,-1 2 0 0 0,1 1 0 0 0,-1 3 0 0 0,7-5 0 0 0,1 0 0 0 0,0 0 0 0 0,-2-3 0 0 0,-1 0 0 0 0,-2 1 0 0 0,-1 3 0 0 0,-1 3 0 0 0,0 1 0 0 0,-1 2 0 0 0,0 1 0 0 0,0 1 0 0 0,1-1 0 0 0,-1 1 0 0 0,1 5 0 0 0,-1 1 0 0 0,6 7 0 0 0,2-1 0 0 0,0-2 0 0 0,-1-2 0 0 0,-3 2 0 0 0,0 0 0 0 0,-3 3 0 0 0,1 0 0 0 0,-2-3 0 0 0,1-4 0 0 0,4 4 0 0 0,3-1 0 0 0,5 4 0 0 0,7 5 0 0 0,5 5 0 0 0,4 4 0 0 0,4 4 0 0 0,1 1 0 0 0,6-5 0 0 0,9-7 0 0 0,6-7 0 0 0,7-6 0 0 0,3-4 0 0 0,2-3 0 0 0,1-2 0 0 0,1 0 0 0 0,0-1 0 0 0,0 1 0 0 0,-1 0 0 0 0,0 0 0 0 0,0 1 0 0 0,-1 0 0 0 0,-5-6 0 0 0,-2-1 0 0 0,0 0 0 0 0,2 1 0 0 0,-5-4 0 0 0,0 0 0 0 0,2 1 0 0 0,-3-3 0 0 0,-1 1 0 0 0,3 1 0 0 0,3-2 0 0 0,-4-6 0 0 0,1 1 0 0 0,-5-3 0 0 0,1 3 0 0 0,3 3 0 0 0,2 5 0 0 0,4 3 0 0 0,-4-2 0 0 0,-1 0 0 0 0,3 1 0 0 0,-5 1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5T14:24:07.320"/>
    </inkml:context>
    <inkml:brush xml:id="br0">
      <inkml:brushProperty name="width" value="0.35" units="cm"/>
      <inkml:brushProperty name="height" value="0.35" units="cm"/>
      <inkml:brushProperty name="color" value="#FFFFFF"/>
    </inkml:brush>
  </inkml:definitions>
  <inkml:trace contextRef="#ctx0" brushRef="#br0">27818 15081 16383 0 0,'0'6'0'0'0,"0"7"0"0"0,-5 8 0 0 0,-3 5 0 0 0,-5 4 0 0 0,-6 3 0 0 0,0 2 0 0 0,4-1 0 0 0,3 1 0 0 0,5 0 0 0 0,3-1 0 0 0,3 0 0 0 0,0 0 0 0 0,-4-6 0 0 0,-2-2 0 0 0,1 0 0 0 0,-5-4 0 0 0,0-1 0 0 0,-4-3 0 0 0,0 1 0 0 0,-2-3 0 0 0,-5-4 0 0 0,-3-5 0 0 0,-4-2 0 0 0,-3-3 0 0 0,5-8 0 0 0,0-2 0 0 0,0-5 0 0 0,-1-7 0 0 0,-2-5 0 0 0,-1 1 0 0 0,-2 5 0 0 0,0 6 0 0 0,0 5 0 0 0,5-2 0 0 0,1 1 0 0 0,1 1 0 0 0,-2 4 0 0 0,-1 0 0 0 0,-2-3 0 0 0,-1-1 0 0 0,-1 1 0 0 0,-1 2 0 0 0,1 1 0 0 0,-1 2 0 0 0,0 1 0 0 0,1 0 0 0 0,-1 1 0 0 0,0 1 0 0 0,1-1 0 0 0,-1 0 0 0 0,1 1 0 0 0,0-1 0 0 0,-1 0 0 0 0,1 0 0 0 0,-1 0 0 0 0,1 0 0 0 0,0 0 0 0 0,-1 0 0 0 0,1 0 0 0 0,-1 0 0 0 0,7 6 0 0 0,1 1 0 0 0,0 0 0 0 0,4 5 0 0 0,0-1 0 0 0,4 5 0 0 0,11-1 0 0 0,11-3 0 0 0,12-4 0 0 0,9-3 0 0 0,5-2 0 0 0,3-2 0 0 0,3-1 0 0 0,-1 0 0 0 0,1-1 0 0 0,-1 0 0 0 0,0 1 0 0 0,-1-1 0 0 0,0 1 0 0 0,0-6 0 0 0,-1-1 0 0 0,0 0 0 0 0,1 1 0 0 0,-1-4 0 0 0,0 0 0 0 0,1 1 0 0 0,-1 3 0 0 0,1 2 0 0 0,-1 2 0 0 0,-5-5 0 0 0,-2-1 0 0 0,0 1 0 0 0,1 2 0 0 0,3 1 0 0 0,1 2 0 0 0,1 1 0 0 0,6 0 0 0 0,3-4 0 0 0,0-2 0 0 0,4 0 0 0 0,1-5 0 0 0,-3 1 0 0 0,4-4 0 0 0,4 0 0 0 0,0 3 0 0 0,-4 4 0 0 0,-3 3 0 0 0,-4-4 0 0 0,-3 0 0 0 0,-2 2 0 0 0,-2 2 0 0 0,0-4 0 0 0,0-1 0 0 0,-1 2 0 0 0,1 2 0 0 0,0 2 0 0 0,0 2 0 0 0,0 1 0 0 0,1 1 0 0 0,-1 0 0 0 0,1 0 0 0 0,-1 1 0 0 0,1-1 0 0 0,-1 1 0 0 0,0-1 0 0 0,-5 5 0 0 0,-8 9 0 0 0,-7 6 0 0 0,-5 6 0 0 0,-5 5 0 0 0,-3 2 0 0 0,-1 1 0 0 0,0 1 0 0 0,-6 0 0 0 0,-8-6 0 0 0,-1-2 0 0 0,-3-6 0 0 0,1-1 0 0 0,-1-3 0 0 0,-4-6 0 0 0,-4-3 0 0 0,-2-4 0 0 0,-3-3 0 0 0,-1 0 0 0 0,0-2 0 0 0,-1 0 0 0 0,5-6 0 0 0,3-1 0 0 0,5-5 0 0 0,6-7 0 0 0,6-4 0 0 0,5-5 0 0 0,2-3 0 0 0,8 4 0 0 0,8 7 0 0 0,2 1 0 0 0,-2 4 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5T14:24:07.321"/>
    </inkml:context>
    <inkml:brush xml:id="br0">
      <inkml:brushProperty name="width" value="0.35" units="cm"/>
      <inkml:brushProperty name="height" value="0.35" units="cm"/>
      <inkml:brushProperty name="color" value="#FFFFFF"/>
    </inkml:brush>
  </inkml:definitions>
  <inkml:trace contextRef="#ctx0" brushRef="#br0">28370 14770 16383 0 0,'0'5'0'0'0,"0"9"0"0"0,0 6 0 0 0,-6 6 0 0 0,-2 5 0 0 0,1 2 0 0 0,1 1 0 0 0,2 1 0 0 0,2 0 0 0 0,-5-1 0 0 0,-1 1 0 0 0,0-1 0 0 0,3-1 0 0 0,1 1 0 0 0,2-1 0 0 0,-5-5 0 0 0,-1-13 0 0 0,1-16 0 0 0,1-12 0 0 0,3-10 0 0 0,0-7 0 0 0,2-4 0 0 0,-5 4 0 0 0,-1 1 0 0 0,0 0 0 0 0,1-1 0 0 0,3 0 0 0 0,0-2 0 0 0,2-1 0 0 0,1 0 0 0 0,0 0 0 0 0,0-1 0 0 0,0 1 0 0 0,-5 5 0 0 0,-3 7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5T14:24:07.322"/>
    </inkml:context>
    <inkml:brush xml:id="br0">
      <inkml:brushProperty name="width" value="0.35" units="cm"/>
      <inkml:brushProperty name="height" value="0.35" units="cm"/>
      <inkml:brushProperty name="color" value="#FFFFFF"/>
    </inkml:brush>
  </inkml:definitions>
  <inkml:trace contextRef="#ctx0" brushRef="#br0">26164 15036 16383 0 0,'12'0'0'0'0,"20"0"0"0"0,16-6 0 0 0,18-1 0 0 0,14-6 0 0 0,4-6 0 0 0,1 0 0 0 0,-4-2 0 0 0,-10 2 0 0 0,-11 4 0 0 0,-5 6 0 0 0,-11-3 0 0 0,-8 2 0 0 0,-4 2 0 0 0,-2 2 0 0 0,0-3 0 0 0,0 0 0 0 0,1 1 0 0 0,1 2 0 0 0,0 3 0 0 0,-4-5 0 0 0,-3 0 0 0 0,2 0 0 0 0,-5 8 0 0 0,-12 10 0 0 0,-12 8 0 0 0,-13 7 0 0 0,-9 0 0 0 0,-11 0 0 0 0,-12 3 0 0 0,-9-5 0 0 0,-6-5 0 0 0,-4-6 0 0 0,3-5 0 0 0,1-4 0 0 0,0-2 0 0 0,11 4 0 0 0,2 2 0 0 0,4-1 0 0 0,4-2 0 0 0,3 0 0 0 0,2-2 0 0 0,3-1 0 0 0,0-1 0 0 0,0 0 0 0 0,0 0 0 0 0,0 0 0 0 0,1 5 0 0 0,-2 2 0 0 0,1 6 0 0 0,0 0 0 0 0,0 4 0 0 0,-1 5 0 0 0,1-2 0 0 0,-1-4 0 0 0,6 1 0 0 0,3-2 0 0 0,4 2 0 0 0,1-3 0 0 0,3 3 0 0 0,0-2 0 0 0,-4-3 0 0 0,-3 2 0 0 0,2 4 0 0 0,10 5 0 0 0,13-2 0 0 0,7 2 0 0 0,7-4 0 0 0,7-4 0 0 0,5-6 0 0 0,4-3 0 0 0,3-4 0 0 0,0-1 0 0 0,1-1 0 0 0,0-1 0 0 0,-1 5 0 0 0,1 3 0 0 0,-7 5 0 0 0,-2 1 0 0 0,0-2 0 0 0,2-2 0 0 0,-4 2 0 0 0,-1-1 0 0 0,2-1 0 0 0,2-3 0 0 0,2 4 0 0 0,2-1 0 0 0,1 5 0 0 0,1-1 0 0 0,1-2 0 0 0,0-3 0 0 0,0-3 0 0 0,0-2 0 0 0,-1-2 0 0 0,1-1 0 0 0,-1 0 0 0 0,1-1 0 0 0,-1 1 0 0 0,1-1 0 0 0,-1 1 0 0 0,1 0 0 0 0,-1 0 0 0 0,0 0 0 0 0,-5 5 0 0 0,-8 9 0 0 0,-12 0 0 0 0,-14-1 0 0 0,-6 3 0 0 0,-6-2 0 0 0,-7-3 0 0 0,-3-3 0 0 0,-4-3 0 0 0,-1-3 0 0 0,-2-1 0 0 0,1-1 0 0 0,-1-1 0 0 0,1 1 0 0 0,0-1 0 0 0,0-5 0 0 0,0-2 0 0 0,1-5 0 0 0,-1-1 0 0 0,1 3 0 0 0,-1 3 0 0 0,1 2 0 0 0,0 3 0 0 0,5-4 0 0 0,2-1 0 0 0,0 1 0 0 0,-2-4 0 0 0,-1 0 0 0 0,-2 2 0 0 0,-1 2 0 0 0,-1 3 0 0 0,0 1 0 0 0,-1 2 0 0 0,0 1 0 0 0,1 0 0 0 0,-1 1 0 0 0,0-1 0 0 0,12 1 0 0 0,15-1 0 0 0,15 0 0 0 0,11 0 0 0 0,8 0 0 0 0,6 0 0 0 0,2 0 0 0 0,1 0 0 0 0,0 0 0 0 0,-5 6 0 0 0,-4 2 0 0 0,1-1 0 0 0,0-1 0 0 0,2-2 0 0 0,0-2 0 0 0,2 0 0 0 0,7 4 0 0 0,2 1 0 0 0,-1 0 0 0 0,0-1 0 0 0,-2-2 0 0 0,4-2 0 0 0,6-1 0 0 0,1 0 0 0 0,-3-1 0 0 0,-3-1 0 0 0,-3 1 0 0 0,-3 0 0 0 0,-2-1 0 0 0,-1 1 0 0 0,-1 0 0 0 0,0 0 0 0 0,0 0 0 0 0,-1 0 0 0 0,1 0 0 0 0,1 0 0 0 0,-1 0 0 0 0,0 0 0 0 0,1 0 0 0 0,-1 0 0 0 0,1 0 0 0 0,-1 0 0 0 0,0 0 0 0 0,7 0 0 0 0,1 0 0 0 0,-1 0 0 0 0,-1 0 0 0 0,-1 0 0 0 0,-2 0 0 0 0,-1 0 0 0 0,-1 0 0 0 0,-1 0 0 0 0,0 0 0 0 0,0 0 0 0 0,0 0 0 0 0,1 0 0 0 0,-1 0 0 0 0,0 0 0 0 0,1 0 0 0 0,-7-6 0 0 0,-1-1 0 0 0,0 0 0 0 0,2 1 0 0 0,1 2 0 0 0,2 1 0 0 0,1 2 0 0 0,1 0 0 0 0,1 1 0 0 0,5 0 0 0 0,8 1 0 0 0,1-1 0 0 0,5 0 0 0 0,-2 1 0 0 0,-4-1 0 0 0,-4 0 0 0 0,-3 0 0 0 0,-3 0 0 0 0,-3 0 0 0 0,-1 0 0 0 0,0 0 0 0 0,0 0 0 0 0,-1 0 0 0 0,1 0 0 0 0,0 0 0 0 0,0 0 0 0 0,1 0 0 0 0,-1 0 0 0 0,0 0 0 0 0,1 0 0 0 0,-1 0 0 0 0,1 0 0 0 0,-1 0 0 0 0,1 0 0 0 0,-1 0 0 0 0,1 0 0 0 0,-1 0 0 0 0,0 0 0 0 0,1 0 0 0 0,-1 0 0 0 0,1 0 0 0 0,-1 0 0 0 0,1 0 0 0 0,-1 0 0 0 0,0 0 0 0 0,1 0 0 0 0,-6-6 0 0 0,-3-2 0 0 0,2 1 0 0 0,0 1 0 0 0,3 2 0 0 0,6 2 0 0 0,4 0 0 0 0,0 2 0 0 0,-1 0 0 0 0,-1 0 0 0 0,-2 0 0 0 0,-1 1 0 0 0,-1-1 0 0 0,0 0 0 0 0,-1 0 0 0 0,0 0 0 0 0,1 0 0 0 0,-1 0 0 0 0,0 0 0 0 0,-5-5 0 0 0,-3-3 0 0 0,2 1 0 0 0,0 1 0 0 0,2 2 0 0 0,2 1 0 0 0,1 2 0 0 0,1 0 0 0 0,-5-4 0 0 0,-2-3 0 0 0,1 2 0 0 0,1 0 0 0 0,-5-4 0 0 0,-5-5 0 0 0,-6-7 0 0 0,-11 1 0 0 0,-11 4 0 0 0,-10 5 0 0 0,-7 10 0 0 0,1 11 0 0 0,0 4 0 0 0,3 5 0 0 0,1 6 0 0 0,-2-1 0 0 0,3 0 0 0 0,5 3 0 0 0,0 2 0 0 0,-3-3 0 0 0,1-1 0 0 0,5 2 0 0 0,3 2 0 0 0,4 1 0 0 0,-2-3 0 0 0,-1-1 0 0 0,2 1 0 0 0,2-10 0 0 0,2-12 0 0 0,7-14 0 0 0,2-10 0 0 0,1-8 0 0 0,5 2 0 0 0,0-2 0 0 0,-2-1 0 0 0,-2-1 0 0 0,-3-1 0 0 0,-3-2 0 0 0,5 6 0 0 0,1 1 0 0 0,-1-1 0 0 0,-2 0 0 0 0,5 3 0 0 0,-1 0 0 0 0,0-1 0 0 0,2 4 0 0 0,1-1 0 0 0,-3-8 0 0 0,-2-4 0 0 0,3-2 0 0 0,0-1 0 0 0,4 1 0 0 0,0 0 0 0 0,-3 0 0 0 0,2 2 0 0 0,0 0 0 0 0,-9 6 0 0 0,-10 8 0 0 0,-11 7 0 0 0,-7 6 0 0 0,-5-1 0 0 0,-4 0 0 0 0,-2 1 0 0 0,-1 3 0 0 0,1 1 0 0 0,0 2 0 0 0,0 1 0 0 0,-5 0 0 0 0,-1 0 0 0 0,-5 0 0 0 0,-7 1 0 0 0,1-1 0 0 0,3 0 0 0 0,4 0 0 0 0,5 0 0 0 0,2 6 0 0 0,3 2 0 0 0,-4-1 0 0 0,-7-1 0 0 0,-7-2 0 0 0,-6-2 0 0 0,1 0 0 0 0,0-2 0 0 0,-2 0 0 0 0,3 0 0 0 0,-5 0 0 0 0,-4-1 0 0 0,-2 1 0 0 0,0 0 0 0 0,-7 0 0 0 0,-1 0 0 0 0,-4 0 0 0 0,-7 0 0 0 0,1 0 0 0 0,3 0 0 0 0,5 0 0 0 0,4-6 0 0 0,-3-2 0 0 0,7 1 0 0 0,3 1 0 0 0,8 2 0 0 0,8 2 0 0 0,1 0 0 0 0,4 2 0 0 0,4 0 0 0 0,-3 0 0 0 0,-4 0 0 0 0,0 1 0 0 0,2-1 0 0 0,5 0 0 0 0,2 0 0 0 0,9-5 0 0 0,4-3 0 0 0,1 1 0 0 0,-1 7 0 0 0,-2 3 0 0 0,-7 7 0 0 0,-9 8 0 0 0,-13 0 0 0 0,-9 4 0 0 0,-10-3 0 0 0,-9-4 0 0 0,-1 0 0 0 0,-2-1 0 0 0,1-4 0 0 0,11-3 0 0 0,13-3 0 0 0,11-2 0 0 0,9-2 0 0 0,13 5 0 0 0,5 2 0 0 0,1 0 0 0 0,6 4 0 0 0,-1 0 0 0 0,4 4 0 0 0,-1 0 0 0 0,2 2 0 0 0,4 5 0 0 0,3 4 0 0 0,4 3 0 0 0,2 2 0 0 0,1 2 0 0 0,7-5 0 0 0,8-7 0 0 0,7-7 0 0 0,6-6 0 0 0,4-5 0 0 0,2-2 0 0 0,2-1 0 0 0,0-2 0 0 0,0 1 0 0 0,-1 0 0 0 0,1 0 0 0 0,-1-6 0 0 0,-1-1 0 0 0,-5-5 0 0 0,4 0 0 0 0,1-4 0 0 0,2 1 0 0 0,6 3 0 0 0,1-1 0 0 0,0-5 0 0 0,4-4 0 0 0,5 1 0 0 0,0 5 0 0 0,-3 5 0 0 0,-4 5 0 0 0,-4-3 0 0 0,-3 1 0 0 0,-2 2 0 0 0,-1-3 0 0 0,4-1 0 0 0,2 2 0 0 0,0 3 0 0 0,-1 2 0 0 0,-2 1 0 0 0,-1 2 0 0 0,4 1 0 0 0,1 1 0 0 0,0-1 0 0 0,-2 0 0 0 0,-2 1 0 0 0,-1 5 0 0 0,-1 2 0 0 0,-2-1 0 0 0,1-1 0 0 0,-1-2 0 0 0,0-2 0 0 0,0 0 0 0 0,0 4 0 0 0,0 2 0 0 0,1-2 0 0 0,-6 6 0 0 0,-8 5 0 0 0,-13 5 0 0 0,-13 0 0 0 0,-6 1 0 0 0,-6-3 0 0 0,-12-5 0 0 0,0 1 0 0 0,-7 3 0 0 0,-3-1 0 0 0,0 1 0 0 0,-4-2 0 0 0,-7-4 0 0 0,0 1 0 0 0,-3 5 0 0 0,3-2 0 0 0,3-3 0 0 0,5 1 0 0 0,4-2 0 0 0,3-2 0 0 0,1-4 0 0 0,2-3 0 0 0,0-2 0 0 0,1-2 0 0 0,-1 0 0 0 0,1 0 0 0 0,-1-1 0 0 0,-1 0 0 0 0,1 1 0 0 0,0 0 0 0 0,-1-1 0 0 0,1 1 0 0 0,-1-5 0 0 0,1-3 0 0 0,-1 1 0 0 0,1 1 0 0 0,5-4 0 0 0,2 0 0 0 0,6-4 0 0 0,5-6 0 0 0,7-4 0 0 0,9 1 0 0 0,5-1 0 0 0,7 4 0 0 0,7 5 0 0 0,5 5 0 0 0,5 4 0 0 0,9 4 0 0 0,2 1 0 0 0,7-4 0 0 0,0-2 0 0 0,4 1 0 0 0,4 1 0 0 0,4 2 0 0 0,-3 1 0 0 0,-5 1 0 0 0,0 0 0 0 0,-3 1 0 0 0,-5 0 0 0 0,-3 1 0 0 0,-4-1 0 0 0,-2 0 0 0 0,-1 0 0 0 0,-1 0 0 0 0,-1 1 0 0 0,1-1 0 0 0,0 0 0 0 0,0 0 0 0 0,0 0 0 0 0,6-1 0 0 0,7 1 0 0 0,2 0 0 0 0,10 0 0 0 0,1 0 0 0 0,1-5 0 0 0,2-3 0 0 0,-3 1 0 0 0,-7 1 0 0 0,-6 2 0 0 0,-6 2 0 0 0,-3 0 0 0 0,-3 2 0 0 0,-1 0 0 0 0,0 0 0 0 0,-1 0 0 0 0,0 0 0 0 0,1 1 0 0 0,0-1 0 0 0,0 0 0 0 0,0 0 0 0 0,0 0 0 0 0,1 0 0 0 0,-1 0 0 0 0,1 0 0 0 0,-1-6 0 0 0,1-1 0 0 0,-1 0 0 0 0,0 1 0 0 0,7 2 0 0 0,1 1 0 0 0,-1 2 0 0 0,-1 0 0 0 0,-1-5 0 0 0,-2-1 0 0 0,-1 0 0 0 0,-1 2 0 0 0,-1 1 0 0 0,0 2 0 0 0,0 0 0 0 0,0 2 0 0 0,1 0 0 0 0,-1 0 0 0 0,0 0 0 0 0,1 1 0 0 0,-1-1 0 0 0,0 0 0 0 0,1 0 0 0 0,-1 0 0 0 0,1 0 0 0 0,-7 6 0 0 0,-6 7 0 0 0,-8 8 0 0 0,-6 5 0 0 0,-4 4 0 0 0,-8 3 0 0 0,-4 2 0 0 0,-5-6 0 0 0,-1-2 0 0 0,-3 0 0 0 0,1 2 0 0 0,-2-5 0 0 0,2 0 0 0 0,-1-5 0 0 0,1 1 0 0 0,-1-4 0 0 0,-3-4 0 0 0,-5-4 0 0 0,-2-4 0 0 0,-3-2 0 0 0,-2-2 0 0 0,5-6 0 0 0,2-2 0 0 0,-1 0 0 0 0,-2 1 0 0 0,5-3 0 0 0,6-6 0 0 0,1-1 0 0 0,3-2 0 0 0,-2 1 0 0 0,-4 5 0 0 0,-4-2 0 0 0,-4 1 0 0 0,-2 4 0 0 0,-3-2 0 0 0,0 0 0 0 0,-1 3 0 0 0,-1 3 0 0 0,1 2 0 0 0,0 2 0 0 0,0 1 0 0 0,12 1 0 0 0,15 1 0 0 0,14-1 0 0 0,12 1 0 0 0,9-1 0 0 0,4 1 0 0 0,4-1 0 0 0,0 0 0 0 0,0 0 0 0 0,0 0 0 0 0,-1 0 0 0 0,0 0 0 0 0,-1 0 0 0 0,0 0 0 0 0,-1 0 0 0 0,-5-6 0 0 0,-2-2 0 0 0,0 1 0 0 0,1-4 0 0 0,2-1 0 0 0,2 2 0 0 0,1 3 0 0 0,1 2 0 0 0,1 3 0 0 0,-1 1 0 0 0,-10 1 0 0 0,-16 0 0 0 0,-14 6 0 0 0,-12 2 0 0 0,-8 0 0 0 0,-6-2 0 0 0,-2-2 0 0 0,-1-1 0 0 0,-1-2 0 0 0,1 0 0 0 0,1-1 0 0 0,1 0 0 0 0,-1-1 0 0 0,7 1 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5T14:24:07.323"/>
    </inkml:context>
    <inkml:brush xml:id="br0">
      <inkml:brushProperty name="width" value="0.35" units="cm"/>
      <inkml:brushProperty name="height" value="0.35" units="cm"/>
      <inkml:brushProperty name="color" value="#FFFFFF"/>
    </inkml:brush>
  </inkml:definitions>
  <inkml:trace contextRef="#ctx0" brushRef="#br0">26052 15457 16383 0 0,'0'6'0'0'0,"0"7"0"0"0,-6 2 0 0 0,-1 3 0 0 0,0 5 0 0 0,1 5 0 0 0,-4-4 0 0 0,0 1 0 0 0,1 1 0 0 0,3 2 0 0 0,8-3 0 0 0,8-7 0 0 0,10-5 0 0 0,6-6 0 0 0,5-4 0 0 0,2-2 0 0 0,2-2 0 0 0,0 0 0 0 0,-6-6 0 0 0,-1-1 0 0 0,-1 0 0 0 0,1-4 0 0 0,2 0 0 0 0,1 2 0 0 0,1 2 0 0 0,1 4 0 0 0,0-4 0 0 0,0-1 0 0 0,1 2 0 0 0,-6-5 0 0 0,-2 1 0 0 0,1 2 0 0 0,0 2 0 0 0,3 3 0 0 0,1 2 0 0 0,1 1 0 0 0,1 0 0 0 0,0 2 0 0 0,1-1 0 0 0,-1 1 0 0 0,1-1 0 0 0,0 0 0 0 0,-1 1 0 0 0,1-1 0 0 0,-1 5 0 0 0,1 3 0 0 0,-1-1 0 0 0,1-1 0 0 0,-1-2 0 0 0,0-1 0 0 0,1-2 0 0 0,-1-1 0 0 0,1 0 0 0 0,-1 0 0 0 0,1 0 0 0 0,-1 0 0 0 0,0-1 0 0 0,1 1 0 0 0,-1 0 0 0 0,1 0 0 0 0,-1 0 0 0 0,0 0 0 0 0,7 0 0 0 0,6 0 0 0 0,2 0 0 0 0,-1 0 0 0 0,-4 0 0 0 0,-3 0 0 0 0,-2 0 0 0 0,3 0 0 0 0,0 0 0 0 0,0 0 0 0 0,3 0 0 0 0,0 0 0 0 0,-1 0 0 0 0,-3 0 0 0 0,-2 0 0 0 0,-2 0 0 0 0,-2 0 0 0 0,6 0 0 0 0,0 0 0 0 0,0 0 0 0 0,-1 0 0 0 0,-2 0 0 0 0,-1 0 0 0 0,-1 0 0 0 0,-2 0 0 0 0,1 0 0 0 0,-1 0 0 0 0,0 0 0 0 0,0 0 0 0 0,0 0 0 0 0,1 0 0 0 0,-1 0 0 0 0,0 0 0 0 0,1 0 0 0 0,-1 0 0 0 0,1 0 0 0 0,-1 0 0 0 0,1 0 0 0 0,-1 0 0 0 0,0 0 0 0 0,1 0 0 0 0,-1 0 0 0 0,1-6 0 0 0,10-1 0 0 0,5-6 0 0 0,10 0 0 0 0,7-4 0 0 0,9 1 0 0 0,-2 3 0 0 0,-9 4 0 0 0,-8 3 0 0 0,-9 4 0 0 0,-7 1 0 0 0,-4 1 0 0 0,-2 0 0 0 0,-2 1 0 0 0,-1 0 0 0 0,1-1 0 0 0,0 0 0 0 0,0 1 0 0 0,1-1 0 0 0,0 0 0 0 0,1 0 0 0 0,-1 0 0 0 0,1 0 0 0 0,-1 0 0 0 0,1 0 0 0 0,-1 0 0 0 0,1 0 0 0 0,-1 0 0 0 0,0 0 0 0 0,1 0 0 0 0,-12 0 0 0 0,-21 0 0 0 0,-22 0 0 0 0,-12 0 0 0 0,-8 0 0 0 0,-13 0 0 0 0,-3 0 0 0 0,-3-6 0 0 0,3-1 0 0 0,-1-1 0 0 0,-1 3 0 0 0,-2-5 0 0 0,-3 0 0 0 0,-6-5 0 0 0,-4 1 0 0 0,0 3 0 0 0,-5-3 0 0 0,6 2 0 0 0,-2-4 0 0 0,0 1 0 0 0,8 4 0 0 0,3-3 0 0 0,7 2 0 0 0,3 2 0 0 0,3 3 0 0 0,6 3 0 0 0,4 2 0 0 0,-1 2 0 0 0,-1-6 0 0 0,3-1 0 0 0,-4-5 0 0 0,-1-1 0 0 0,3-4 0 0 0,2 2 0 0 0,3 2 0 0 0,-5-1 0 0 0,1 1 0 0 0,0 2 0 0 0,2 5 0 0 0,-4-4 0 0 0,0 0 0 0 0,1-3 0 0 0,-3-1 0 0 0,0-2 0 0 0,2 1 0 0 0,3 2 0 0 0,8-1 0 0 0,10-4 0 0 0,13 0 0 0 0,21-1 0 0 0,13 1 0 0 0,26-1 0 0 0,26 3 0 0 0,23 3 0 0 0,6 5 0 0 0,-3 3 0 0 0,-9 3 0 0 0,-14 1 0 0 0,-9 1 0 0 0,-12 1 0 0 0,-9 0 0 0 0,-14 5 0 0 0,-7 2 0 0 0,-8 6 0 0 0,-3-1 0 0 0,-3 4 0 0 0,-6 5 0 0 0,-8-2 0 0 0,-23-4 0 0 0,-13-4 0 0 0,-17-5 0 0 0,-6-4 0 0 0,-10-2 0 0 0,-5-1 0 0 0,-1 0 0 0 0,1-1 0 0 0,1 0 0 0 0,1 0 0 0 0,8 1 0 0 0,8-1 0 0 0,14-4 0 0 0,13-3 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5T14:24:07.324"/>
    </inkml:context>
    <inkml:brush xml:id="br0">
      <inkml:brushProperty name="width" value="0.35" units="cm"/>
      <inkml:brushProperty name="height" value="0.35" units="cm"/>
      <inkml:brushProperty name="color" value="#FFFFFF"/>
    </inkml:brush>
  </inkml:definitions>
  <inkml:trace contextRef="#ctx0" brushRef="#br0">25225 14637 16383 0 0,'6'0'0'0'0,"7"0"0"0"0,8 0 0 0 0,5 0 0 0 0,4 5 0 0 0,3 3 0 0 0,2-1 0 0 0,0-1 0 0 0,-1-2 0 0 0,1-1 0 0 0,-1-2 0 0 0,0 0 0 0 0,0-1 0 0 0,0-1 0 0 0,-1 1 0 0 0,6 0 0 0 0,8-1 0 0 0,1 1 0 0 0,-2 0 0 0 0,3 0 0 0 0,-1 0 0 0 0,2 0 0 0 0,-1 0 0 0 0,-4 0 0 0 0,-3 0 0 0 0,-10 6 0 0 0,-9 7 0 0 0,-15 8 0 0 0,-14 5 0 0 0,-12-2 0 0 0,-14-4 0 0 0,-8-6 0 0 0,-2-5 0 0 0,0-5 0 0 0,2-2 0 0 0,1-2 0 0 0,3-1 0 0 0,0 0 0 0 0,8-6 0 0 0,8-7 0 0 0,7-7 0 0 0,6 0 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5T14:24:07.325"/>
    </inkml:context>
    <inkml:brush xml:id="br0">
      <inkml:brushProperty name="width" value="0.35" units="cm"/>
      <inkml:brushProperty name="height" value="0.35" units="cm"/>
      <inkml:brushProperty name="color" value="#FFFFFF"/>
    </inkml:brush>
  </inkml:definitions>
  <inkml:trace contextRef="#ctx0" brushRef="#br0">28125 15356 16383 0 0,'6'0'0'0'0,"7"0"0"0"0,8 0 0 0 0,11 0 0 0 0,11 0 0 0 0,5 0 0 0 0,-1 0 0 0 0,-2 0 0 0 0,-3 0 0 0 0,-4 0 0 0 0,-2 0 0 0 0,-1 0 0 0 0,-2 0 0 0 0,0 0 0 0 0,0 0 0 0 0,0 0 0 0 0,-6 0 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5T14:24:07.326"/>
    </inkml:context>
    <inkml:brush xml:id="br0">
      <inkml:brushProperty name="width" value="0.35" units="cm"/>
      <inkml:brushProperty name="height" value="0.35" units="cm"/>
      <inkml:brushProperty name="color" value="#FFFFFF"/>
    </inkml:brush>
  </inkml:definitions>
  <inkml:trace contextRef="#ctx0" brushRef="#br0">29664 15314 16383 0 0,'-5'0'0'0'0,"-3"6"0"0"0,-5 1 0 0 0,0 6 0 0 0,2 6 0 0 0,-4 0 0 0 0,-3-3 0 0 0,0 1 0 0 0,-2-2 0 0 0,2 1 0 0 0,-1-1 0 0 0,-4 3 0 0 0,3 3 0 0 0,-1-2 0 0 0,-3-4 0 0 0,3 2 0 0 0,-1-3 0 0 0,-3-4 0 0 0,4-8 0 0 0,5-12 0 0 0,11-8 0 0 0,12-2 0 0 0,10-3 0 0 0,9 2 0 0 0,4-1 0 0 0,-1-2 0 0 0,-13 3 0 0 0,-14 5 0 0 0,-19 5 0 0 0,-23 4 0 0 0,-17 10 0 0 0,-9 9 0 0 0,-12 3 0 0 0,3 5 0 0 0,-3-2 0 0 0,0-3 0 0 0,-4-4 0 0 0,7-5 0 0 0,-1 3 0 0 0,-5 0 0 0 0,6-2 0 0 0,4-1 0 0 0,8-3 0 0 0,5-1 0 0 0,-1-2 0 0 0,-1 0 0 0 0,5 0 0 0 0,5 0 0 0 0,-1-1 0 0 0,-1 1 0 0 0,0 0 0 0 0,5 0 0 0 0,5 0 0 0 0,8-6 0 0 0,6-2 0 0 0,0 1 0 0 0,1 1 0 0 0,4-3 0 0 0,1-2 0 0 0,-2 3 0 0 0,-3 1 0 0 0,-2 3 0 0 0,-2-4 0 0 0,-1 0 0 0 0,-1-5 0 0 0,-1-1 0 0 0,0 4 0 0 0,1 2 0 0 0,4 3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5T14:24:05.695"/>
    </inkml:context>
    <inkml:brush xml:id="br0">
      <inkml:brushProperty name="width" value="0.35" units="cm"/>
      <inkml:brushProperty name="height" value="0.35" units="cm"/>
      <inkml:brushProperty name="color" value="#FFFFFF"/>
    </inkml:brush>
  </inkml:definitions>
  <inkml:trace contextRef="#ctx0" brushRef="#br0">28029 15807 16383 0 0,'11'0'0'0'0,"10"0"0"0"0,13 0 0 0 0,5 0 0 0 0,9 0 0 0 0,1 0 0 0 0,3 0 0 0 0,11 0 0 0 0,0-5 0 0 0,0-3 0 0 0,1 1 0 0 0,-4 1 0 0 0,-7 2 0 0 0,-7 1 0 0 0,0 2 0 0 0,4 0 0 0 0,-1-4 0 0 0,2-3 0 0 0,4 2 0 0 0,-1 0 0 0 0,-5 2 0 0 0,-5 2 0 0 0,-3 1 0 0 0,-5 0 0 0 0,-1 1 0 0 0,-2 0 0 0 0,0 1 0 0 0,5-7 0 0 0,2-1 0 0 0,0 0 0 0 0,-1 1 0 0 0,-8 8 0 0 0,-2 3 0 0 0,4 1 0 0 0,8-1 0 0 0,21-1 0 0 0,15-1 0 0 0,2-2 0 0 0,3-5 0 0 0,0-4 0 0 0,-9 1 0 0 0,-10 1 0 0 0,-11 2 0 0 0,-9 1 0 0 0,-5 1 0 0 0,-4 2 0 0 0,-2 0 0 0 0,-7-6 0 0 0,-1-7 0 0 0,0-1 0 0 0,3 1 0 0 0,1 3 0 0 0,-3-2 0 0 0,-1 1 0 0 0,-4-4 0 0 0,0 1 0 0 0,3 3 0 0 0,-3-3 0 0 0,0 2 0 0 0,-2-4 0 0 0,-5-4 0 0 0,2-4 0 0 0,-3-5 0 0 0,-2-7 0 0 0,-4-5 0 0 0,-2 0 0 0 0,-3 1 0 0 0,0 2 0 0 0,-1 1 0 0 0,-1-4 0 0 0,0-7 0 0 0,1 0 0 0 0,-6 1 0 0 0,-2 4 0 0 0,-5 9 0 0 0,-6 10 0 0 0,0 4 0 0 0,-3 5 0 0 0,-2-1 0 0 0,-4 3 0 0 0,-2 3 0 0 0,-2-2 0 0 0,-1 1 0 0 0,-1-3 0 0 0,0 0 0 0 0,-6 3 0 0 0,-7 3 0 0 0,-1 3 0 0 0,1 9 0 0 0,3 2 0 0 0,4 1 0 0 0,3 5 0 0 0,-4 1 0 0 0,5 3 0 0 0,-2-1 0 0 0,-1 3 0 0 0,-5-2 0 0 0,-1-3 0 0 0,2 1 0 0 0,-4-1 0 0 0,2 2 0 0 0,1-1 0 0 0,-2-3 0 0 0,1-3 0 0 0,-4-3 0 0 0,1-3 0 0 0,4-1 0 0 0,2-1 0 0 0,4 0 0 0 0,2-1 0 0 0,1 0 0 0 0,2 6 0 0 0,0 3 0 0 0,0-1 0 0 0,-5-2 0 0 0,-14 5 0 0 0,-3 0 0 0 0,-10 5 0 0 0,-5-2 0 0 0,4-1 0 0 0,1-4 0 0 0,7-3 0 0 0,7-2 0 0 0,7-2 0 0 0,4-1 0 0 0,5 0 0 0 0,1-1 0 0 0,2 1 0 0 0,0-1 0 0 0,0 1 0 0 0,-6 0 0 0 0,-14-1 0 0 0,-3 1 0 0 0,-10-5 0 0 0,-5-9 0 0 0,-1-6 0 0 0,-1-6 0 0 0,6 1 0 0 0,15 0 0 0 0,10 3 0 0 0,6 6 0 0 0,-2 6 0 0 0,0 4 0 0 0,0 4 0 0 0,1 1 0 0 0,0 2 0 0 0,2 0 0 0 0,0 0 0 0 0,-5 6 0 0 0,-8 1 0 0 0,-1 5 0 0 0,-15 1 0 0 0,-15 3 0 0 0,-4-1 0 0 0,-6-3 0 0 0,-5-4 0 0 0,8-4 0 0 0,1-2 0 0 0,3-2 0 0 0,5-1 0 0 0,9-1 0 0 0,10-5 0 0 0,10-2 0 0 0,6 0 0 0 0,5 2 0 0 0,3 1 0 0 0,2 3 0 0 0,-1 0 0 0 0,1 2 0 0 0,-1 0 0 0 0,-6 0 0 0 0,-3 0 0 0 0,-5 1 0 0 0,0-1 0 0 0,1 0 0 0 0,3 0 0 0 0,3 0 0 0 0,2 0 0 0 0,8-5 0 0 0,14-9 0 0 0,16-6 0 0 0,13-1 0 0 0,15-2 0 0 0,15-2 0 0 0,5-4 0 0 0,11-2 0 0 0,7-1 0 0 0,-2 5 0 0 0,5 0 0 0 0,2 6 0 0 0,-1 6 0 0 0,0 0 0 0 0,5 3 0 0 0,-5 3 0 0 0,-9-3 0 0 0,-4 1 0 0 0,-6 3 0 0 0,-5 2 0 0 0,-7 2 0 0 0,-3 2 0 0 0,-2 1 0 0 0,-2 1 0 0 0,-1 1 0 0 0,0-1 0 0 0,1 6 0 0 0,-1 2 0 0 0,1 0 0 0 0,0-2 0 0 0,0 4 0 0 0,1 0 0 0 0,-7 4 0 0 0,-1 0 0 0 0,-5 3 0 0 0,-7 4 0 0 0,-16 5 0 0 0,-26-3 0 0 0,-18-4 0 0 0,-26-7 0 0 0,-22-4 0 0 0,-12-4 0 0 0,6-3 0 0 0,8-7 0 0 0,15-2 0 0 0,9-6 0 0 0,4-1 0 0 0,14-2 0 0 0,3 0 0 0 0,4 4 0 0 0,4 4 0 0 0,-2 3 0 0 0,-1 3 0 0 0,-4 2 0 0 0,0 1 0 0 0,2 1 0 0 0,3 0 0 0 0,2 0 0 0 0,3-1 0 0 0,2 1 0 0 0,0-1 0 0 0,1 0 0 0 0,0 0 0 0 0,0 0 0 0 0,0 0 0 0 0,0 6 0 0 0,0 1 0 0 0,0 0 0 0 0,-1-1 0 0 0,6-2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5T14:24:05.696"/>
    </inkml:context>
    <inkml:brush xml:id="br0">
      <inkml:brushProperty name="width" value="0.35" units="cm"/>
      <inkml:brushProperty name="height" value="0.35" units="cm"/>
      <inkml:brushProperty name="color" value="#FFFFFF"/>
    </inkml:brush>
  </inkml:definitions>
  <inkml:trace contextRef="#ctx0" brushRef="#br0">9139 6551 16383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5T14:24:06.178"/>
    </inkml:context>
    <inkml:brush xml:id="br0">
      <inkml:brushProperty name="width" value="0.35" units="cm"/>
      <inkml:brushProperty name="height" value="0.35" units="cm"/>
      <inkml:brushProperty name="color" value="#FFFFFF"/>
    </inkml:brush>
  </inkml:definitions>
  <inkml:trace contextRef="#ctx0" brushRef="#br0">28326 15632 16383 0 0,'-6'0'0'0'0,"-7"0"0"0"0,4 0 0 0 0,20 0 0 0 0,26 0 0 0 0,12 0 0 0 0,10 0 0 0 0,5 0 0 0 0,-2 0 0 0 0,-1 0 0 0 0,-4 0 0 0 0,-7 0 0 0 0,0 0 0 0 0,3 0 0 0 0,-3 0 0 0 0,-3 0 0 0 0,-4 0 0 0 0,-4 0 0 0 0,-3 0 0 0 0,-2 0 0 0 0,-1-5 0 0 0,0-3 0 0 0,-12 1 0 0 0,-20-4 0 0 0,-23-1 0 0 0,-29 2 0 0 0,-23 3 0 0 0,-6 2 0 0 0,1 3 0 0 0,7 1 0 0 0,11 0 0 0 0,9 2 0 0 0,20-1 0 0 0,38 1 0 0 0,46-1 0 0 0,43 0 0 0 0,28 6 0 0 0,10 2 0 0 0,-1 5 0 0 0,-16 0 0 0 0,-23-1 0 0 0,-22 2 0 0 0,-16-1 0 0 0,-13-3 0 0 0,-7-3 0 0 0,-5-2 0 0 0,5-3 0 0 0,2-1 0 0 0,0-1 0 0 0,-1-1 0 0 0,0 0 0 0 0,-1 1 0 0 0,-6-6 0 0 0,-20-2 0 0 0,-16 0 0 0 0,-14 3 0 0 0,-8 0 0 0 0,-5 3 0 0 0,-3 0 0 0 0,0 8 0 0 0,0 1 0 0 0,12 1 0 0 0,16-2 0 0 0,21-2 0 0 0,26-7 0 0 0,22-8 0 0 0,20-9 0 0 0,12-6 0 0 0,8 1 0 0 0,-8-1 0 0 0,-8-1 0 0 0,-6 3 0 0 0,-6 6 0 0 0,-9 7 0 0 0,-16-2 0 0 0,-9 2 0 0 0,-7 4 0 0 0,-1-4 0 0 0,-2-6 0 0 0,-16 1 0 0 0,-15 3 0 0 0,-14-3 0 0 0,-15 3 0 0 0,-14-4 0 0 0,-4 3 0 0 0,1 2 0 0 0,2-2 0 0 0,4 2 0 0 0,4 2 0 0 0,2 4 0 0 0,3 2 0 0 0,0 2 0 0 0,1 1 0 0 0,0 1 0 0 0,1 1 0 0 0,-7-1 0 0 0,-1 7 0 0 0,-6 1 0 0 0,5 5 0 0 0,4 0 0 0 0,-4 4 0 0 0,1-1 0 0 0,0 3 0 0 0,-4-3 0 0 0,0 3 0 0 0,2-3 0 0 0,-4-4 0 0 0,1-3 0 0 0,2-5 0 0 0,8 5 0 0 0,5-1 0 0 0,1-1 0 0 0,1 4 0 0 0,-2-1 0 0 0,0-1 0 0 0,-2-2 0 0 0,6 3 0 0 0,12 0 0 0 0,14-2 0 0 0,13-2 0 0 0,10-2 0 0 0,7-2 0 0 0,4-7 0 0 0,-5-8 0 0 0,-11-7 0 0 0,-22-7 0 0 0,-31-4 0 0 0,-17-2 0 0 0,-16 4 0 0 0,-8 1 0 0 0,4 6 0 0 0,2 7 0 0 0,-4 5 0 0 0,5 5 0 0 0,3 3 0 0 0,7 2 0 0 0,8 1 0 0 0,1 0 0 0 0,-2 0 0 0 0,2 0 0 0 0,3 0 0 0 0,5-1 0 0 0,4 6 0 0 0,2 2 0 0 0,2-1 0 0 0,0-1 0 0 0,-4-2 0 0 0,-2 4 0 0 0,0 1 0 0 0,1-1 0 0 0,2 3 0 0 0,1 1 0 0 0,2-3 0 0 0,0 4 0 0 0,-5-2 0 0 0,-8-1 0 0 0,-6-3 0 0 0,-7-3 0 0 0,8 4 0 0 0,1 1 0 0 0,3-2 0 0 0,-1-2 0 0 0,-4-1 0 0 0,2 4 0 0 0,3 0 0 0 0,5-1 0 0 0,4-1 0 0 0,2-2 0 0 0,2-2 0 0 0,2-1 0 0 0,12-1 0 0 0,20 0 0 0 0,17 0 0 0 0,17 0 0 0 0,13-6 0 0 0,6-2 0 0 0,5-5 0 0 0,4-1 0 0 0,3 3 0 0 0,-4-3 0 0 0,-6 1 0 0 0,-7 2 0 0 0,-5 4 0 0 0,-5 3 0 0 0,-2 2 0 0 0,-2 1 0 0 0,-1 1 0 0 0,0 0 0 0 0,0 1 0 0 0,1 0 0 0 0,0-1 0 0 0,0 0 0 0 0,0 1 0 0 0,0-1 0 0 0,1 0 0 0 0,-1 0 0 0 0,1 0 0 0 0,-12-6 0 0 0,-15-7 0 0 0,-15-2 0 0 0,-16-4 0 0 0,-11 2 0 0 0,-16-3 0 0 0,-17-3 0 0 0,-13-3 0 0 0,1-4 0 0 0,-3 4 0 0 0,7 1 0 0 0,11 4 0 0 0,5 0 0 0 0,1 4 0 0 0,0 5 0 0 0,3 4 0 0 0,7 4 0 0 0,5 2 0 0 0,5 2 0 0 0,2 0 0 0 0,4 1 0 0 0,0 0 0 0 0,0 0 0 0 0,1-1 0 0 0,0 1 0 0 0,-1-1 0 0 0,0 0 0 0 0,0 0 0 0 0,0 6 0 0 0,-1 1 0 0 0,1 0 0 0 0,5 5 0 0 0,2-1 0 0 0,0-1 0 0 0,-2-3 0 0 0,-1-2 0 0 0,-2-2 0 0 0,5 3 0 0 0,0 2 0 0 0,0-1 0 0 0,-2-2 0 0 0,-1-1 0 0 0,-3-2 0 0 0,0-1 0 0 0,-1 0 0 0 0,0-2 0 0 0,-1 1 0 0 0,6 5 0 0 0,13 8 0 0 0,9 8 0 0 0,12-1 0 0 0,10 3 0 0 0,8-3 0 0 0,5 1 0 0 0,5 2 0 0 0,1 4 0 0 0,-5 2 0 0 0,-3-4 0 0 0,-4 1 0 0 0,-2 0 0 0 0,-4 2 0 0 0,1-4 0 0 0,3-6 0 0 0,-2 0 0 0 0,-5 2 0 0 0,-4 4 0 0 0,2-3 0 0 0,-1 1 0 0 0,3-3 0 0 0,-1 1 0 0 0,3-3 0 0 0,5-5 0 0 0,4-4 0 0 0,4-9 0 0 0,2-10 0 0 0,-4-9 0 0 0,-6-6 0 0 0,-2 0 0 0 0,-3 0 0 0 0,1 4 0 0 0,-3 0 0 0 0,-3-2 0 0 0,-4-3 0 0 0,-3-2 0 0 0,-2-2 0 0 0,-2-1 0 0 0,0-1 0 0 0,-1-1 0 0 0,1 0 0 0 0,-1 0 0 0 0,1 0 0 0 0,-6 6 0 0 0,-8 14 0 0 0,-6 8 0 0 0,-7 12 0 0 0,-9 4 0 0 0,2 7 0 0 0,5 5 0 0 0,3 0 0 0 0,0-4 0 0 0,5 0 0 0 0,-1-3 0 0 0,5 2 0 0 0,-2-2 0 0 0,-2 3 0 0 0,2 3 0 0 0,4 3 0 0 0,-1-1 0 0 0,2 1 0 0 0,-2-5 0 0 0,2 2 0 0 0,-3-4 0 0 0,2 1 0 0 0,3 4 0 0 0,4 3 0 0 0,3 3 0 0 0,3 3 0 0 0,1 1 0 0 0,1 2 0 0 0,1 0 0 0 0,-1 0 0 0 0,7-6 0 0 0,1-1 0 0 0,5-7 0 0 0,1 1 0 0 0,3-5 0 0 0,5-4 0 0 0,3-4 0 0 0,5-4 0 0 0,2-3 0 0 0,1-1 0 0 0,1 0 0 0 0,0-1 0 0 0,0 0 0 0 0,0 0 0 0 0,-5-5 0 0 0,-3-2 0 0 0,0 1 0 0 0,-4-5 0 0 0,0 0 0 0 0,2 3 0 0 0,2 2 0 0 0,3 2 0 0 0,1 2 0 0 0,3 2 0 0 0,0 1 0 0 0,1-5 0 0 0,0-2 0 0 0,-1 0 0 0 0,1 2 0 0 0,0 1 0 0 0,0 1 0 0 0,5 2 0 0 0,2 1 0 0 0,0 0 0 0 0,-2 0 0 0 0,-2 0 0 0 0,-1 0 0 0 0,-1 1 0 0 0,-1-1 0 0 0,-1 0 0 0 0,1 0 0 0 0,-1 0 0 0 0,0 0 0 0 0,6 0 0 0 0,7 0 0 0 0,2 0 0 0 0,-1 0 0 0 0,-4 0 0 0 0,-3 0 0 0 0,-3 0 0 0 0,-13 0 0 0 0,-22 0 0 0 0,-23 0 0 0 0,-19 0 0 0 0,-20-6 0 0 0,-5-1 0 0 0,-3-6 0 0 0,-2 0 0 0 0,6 1 0 0 0,2 4 0 0 0,7 2 0 0 0,6 3 0 0 0,6 2 0 0 0,4 1 0 0 0,4 0 0 0 0,2 0 0 0 0,1 1 0 0 0,-1-1 0 0 0,1 1 0 0 0,0-1 0 0 0,-1 0 0 0 0,0-5 0 0 0,0-3 0 0 0,5-5 0 0 0,14 0 0 0 0,14 1 0 0 0,7-2 0 0 0,9 1 0 0 0,7 3 0 0 0,5-3 0 0 0,9 1 0 0 0,10-3 0 0 0,14 1 0 0 0,13 2 0 0 0,6 5 0 0 0,1 2 0 0 0,-3 2 0 0 0,-8-4 0 0 0,-11 0 0 0 0,-9 0 0 0 0,-8 2 0 0 0,1 2 0 0 0,-2 0 0 0 0,4 2 0 0 0,-1 1 0 0 0,-1 0 0 0 0,-3 1 0 0 0,-2-1 0 0 0,-2 0 0 0 0,-7 6 0 0 0,-9 7 0 0 0,-7 8 0 0 0,-12 0 0 0 0,-6 1 0 0 0,-3 4 0 0 0,-4 3 0 0 0,-2 1 0 0 0,-3-3 0 0 0,1-1 0 0 0,4 0 0 0 0,3 2 0 0 0,9-3 0 0 0,10-7 0 0 0,9-6 0 0 0,13-5 0 0 0,7-4 0 0 0,2-3 0 0 0,5 0 0 0 0,1-1 0 0 0,-2-1 0 0 0,-2 1 0 0 0,-4 1 0 0 0,-3-1 0 0 0,-1 1 0 0 0,-1 0 0 0 0,-1 0 0 0 0,0 0 0 0 0,0 0 0 0 0,0 0 0 0 0,0-6 0 0 0,0 4 0 0 0,0 3 0 0 0,0 0 0 0 0,1 1 0 0 0,5 5 0 0 0,2 2 0 0 0,5-1 0 0 0,7-2 0 0 0,-7 4 0 0 0,2 0 0 0 0,-3-1 0 0 0,-3-3 0 0 0,-3-2 0 0 0,-3-1 0 0 0,-1-2 0 0 0,5-1 0 0 0,0-1 0 0 0,0 1 0 0 0,-1 0 0 0 0,-2-1 0 0 0,4 1 0 0 0,1 0 0 0 0,-1 0 0 0 0,-1 0 0 0 0,-3 0 0 0 0,-1 0 0 0 0,-2 0 0 0 0,0 0 0 0 0,-1 0 0 0 0,0 0 0 0 0,0 0 0 0 0,0 0 0 0 0,1 0 0 0 0,-1 0 0 0 0,0 0 0 0 0,0 0 0 0 0,1 0 0 0 0,-1 0 0 0 0,-5 5 0 0 0,-2 3 0 0 0,0-1 0 0 0,2-1 0 0 0,1-2 0 0 0,2-1 0 0 0,1-2 0 0 0,1 0 0 0 0,0-1 0 0 0,1-1 0 0 0,0 1 0 0 0,-1 0 0 0 0,1-1 0 0 0,0 1 0 0 0,-1 0 0 0 0,1 0 0 0 0,-1 0 0 0 0,1 0 0 0 0,-1 0 0 0 0,0-6 0 0 0,1-1 0 0 0,-1 0 0 0 0,-5-5 0 0 0,-2 0 0 0 0,0 3 0 0 0,2 2 0 0 0,1 2 0 0 0,2 2 0 0 0,-5-4 0 0 0,-12 0 0 0 0,-14 0 0 0 0,-13 1 0 0 0,-10 3 0 0 0,-7 1 0 0 0,-9 1 0 0 0,-4 0 0 0 0,-1 1 0 0 0,3 1 0 0 0,1-1 0 0 0,3 0 0 0 0,1 1 0 0 0,1-1 0 0 0,2 0 0 0 0,0 0 0 0 0,0 0 0 0 0,0 0 0 0 0,0 0 0 0 0,-1 0 0 0 0,1 0 0 0 0,6-6 0 0 0,1-1 0 0 0,5-6 0 0 0,1-1 0 0 0,4-3 0 0 0,4-4 0 0 0,4-5 0 0 0,4-4 0 0 0,3-1 0 0 0,6 3 0 0 0,9 2 0 0 0,2-1 0 0 0,3 4 0 0 0,-1 0 0 0 0,3-1 0 0 0,-4-2 0 0 0,-3-3 0 0 0,-5-2 0 0 0,-4-2 0 0 0,3-6 0 0 0,0-2 0 0 0,-1 0 0 0 0,-2 1 0 0 0,-1 3 0 0 0,-3 0 0 0 0,0 2 0 0 0,-1 1 0 0 0,0 1 0 0 0,0-1 0 0 0,5 7 0 0 0,2 13 0 0 0,6 14 0 0 0,0 14 0 0 0,-2 9 0 0 0,3 7 0 0 0,5-2 0 0 0,-1 1 0 0 0,2-6 0 0 0,-2 0 0 0 0,-4 1 0 0 0,0 2 0 0 0,5 3 0 0 0,-1 2 0 0 0,-5 1 0 0 0,3 1 0 0 0,3 1 0 0 0,4 0 0 0 0,-1 0 0 0 0,-5 0 0 0 0,-5-1 0 0 0,1-5 0 0 0,4-2 0 0 0,-1 0 0 0 0,3-4 0 0 0,-3-11 0 0 0,-3-14 0 0 0,-4-12 0 0 0,-4-8 0 0 0,-8-7 0 0 0,-4-4 0 0 0,-6 4 0 0 0,-6 2 0 0 0,-7-1 0 0 0,-3 0 0 0 0,-4-2 0 0 0,0-1 0 0 0,-2 5 0 0 0,0 8 0 0 0,1 0 0 0 0,-1-2 0 0 0,1 3 0 0 0,0 5 0 0 0,1 3 0 0 0,-1 5 0 0 0,7-3 0 0 0,1 0 0 0 0,0 1 0 0 0,-2 2 0 0 0,-1 1 0 0 0,-2 3 0 0 0,-7 0 0 0 0,-2 1 0 0 0,-1 0 0 0 0,-4 0 0 0 0,0 1 0 0 0,1-1 0 0 0,3 0 0 0 0,3 0 0 0 0,2 0 0 0 0,1 0 0 0 0,2 0 0 0 0,0 0 0 0 0,0 0 0 0 0,0 0 0 0 0,0 0 0 0 0,0 0 0 0 0,-6 0 0 0 0,-2 0 0 0 0,0 0 0 0 0,2 0 0 0 0,2 0 0 0 0,-5 0 0 0 0,0 0 0 0 0,0 0 0 0 0,-3 0 0 0 0,1 0 0 0 0,-5 0 0 0 0,1 0 0 0 0,-3 0 0 0 0,-4 0 0 0 0,-4 0 0 0 0,-3 0 0 0 0,-3 0 0 0 0,5 0 0 0 0,5 0 0 0 0,8 0 0 0 0,6 0 0 0 0,4 0 0 0 0,2 0 0 0 0,8-5 0 0 0,14-8 0 0 0,14-2 0 0 0,14 2 0 0 0,9 3 0 0 0,12 3 0 0 0,6 3 0 0 0,13 2 0 0 0,8-4 0 0 0,-1-1 0 0 0,6 0 0 0 0,9 2 0 0 0,-4 1 0 0 0,4 2 0 0 0,-1 1 0 0 0,-1 1 0 0 0,-8 0 0 0 0,-10 0 0 0 0,-9 0 0 0 0,-6 1 0 0 0,-6-1 0 0 0,-2 0 0 0 0,-2 0 0 0 0,0 0 0 0 0,5 0 0 0 0,2 0 0 0 0,7 0 0 0 0,5 0 0 0 0,1 0 0 0 0,-3 0 0 0 0,-4 0 0 0 0,-4 0 0 0 0,-15 0 0 0 0,-17 0 0 0 0,-22 0 0 0 0,-26 0 0 0 0,-28 0 0 0 0,-21 0 0 0 0,-23 0 0 0 0,-16 0 0 0 0,-3 0 0 0 0,9 0 0 0 0,14 0 0 0 0,14 0 0 0 0,16 0 0 0 0,11 0 0 0 0,5 0 0 0 0,1 0 0 0 0,5 0 0 0 0,2 0 0 0 0,2 0 0 0 0,0 0 0 0 0,3 0 0 0 0,3 0 0 0 0,-2 0 0 0 0,-4-6 0 0 0,-5-1 0 0 0,2 0 0 0 0,9-5 0 0 0,8 1 0 0 0,3 1 0 0 0,3 3 0 0 0,0 2 0 0 0,0 2 0 0 0,-6 2 0 0 0,-25 1 0 0 0,-42 0 0 0 0,-77-5 0 0 0,-48-2 0 0 0,-7-5 0 0 0,14-7 0 0 0,32 0 0 0 0,38 4 0 0 0,34 3 0 0 0,30 5 0 0 0,25 3 0 0 0,18 3 0 0 0,10 0 0 0 0,6 2 0 0 0,8 5 0 0 0,7 8 0 0 0,6 7 0 0 0,5 6 0 0 0,2 4 0 0 0,13-4 0 0 0,5 0 0 0 0,10 1 0 0 0,12-5 0 0 0,6 0 0 0 0,6 2 0 0 0,5 1 0 0 0,0 4 0 0 0,1 1 0 0 0,-3-5 0 0 0,-11 0 0 0 0,-8-5 0 0 0,-3-7 0 0 0,-1 1 0 0 0,-1-2 0 0 0,-6 2 0 0 0,0-2 0 0 0,1-2 0 0 0,1-4 0 0 0,3-3 0 0 0,2 4 0 0 0,1 0 0 0 0,1 0 0 0 0,1-3 0 0 0,-1-2 0 0 0,1-1 0 0 0,-6-6 0 0 0,-13-4 0 0 0,-9-5 0 0 0,-12-6 0 0 0,-10-1 0 0 0,-8 5 0 0 0,-6-3 0 0 0,-3 3 0 0 0,-2 4 0 0 0,0-2 0 0 0,-1 1 0 0 0,1 3 0 0 0,0 2 0 0 0,-5 4 0 0 0,-7-5 0 0 0,-7 0 0 0 0,-11-5 0 0 0,-18-5 0 0 0,-11-6 0 0 0,-7-5 0 0 0,-9 4 0 0 0,-3-1 0 0 0,1 5 0 0 0,13-1 0 0 0,13 5 0 0 0,9-1 0 0 0,13 2 0 0 0,5 4 0 0 0,7 5 0 0 0,7 2 0 0 0,5 3 0 0 0,4 2 0 0 0,-3 0 0 0 0,-1 1 0 0 0,-5-6 0 0 0,-6-8 0 0 0,-6-7 0 0 0,-10-5 0 0 0,-6-6 0 0 0,-6-2 0 0 0,4-1 0 0 0,3-1 0 0 0,8 0 0 0 0,10 1 0 0 0,8-1 0 0 0,6 1 0 0 0,10 1 0 0 0,10-1 0 0 0,9 1 0 0 0,5-1 0 0 0,5 1 0 0 0,7-1 0 0 0,15 7 0 0 0,9 7 0 0 0,5 1 0 0 0,9 4 0 0 0,1-1 0 0 0,11 3 0 0 0,13 2 0 0 0,0-1 0 0 0,6 0 0 0 0,1 3 0 0 0,-7 3 0 0 0,-9 2 0 0 0,-3 2 0 0 0,-6 1 0 0 0,-6 7 0 0 0,-5 2 0 0 0,-4 5 0 0 0,-1 12 0 0 0,-8 8 0 0 0,-8 3 0 0 0,-7 2 0 0 0,-6 0 0 0 0,-4-1 0 0 0,-2-1 0 0 0,-1-1 0 0 0,-1-1 0 0 0,1 0 0 0 0,0-1 0 0 0,0 1 0 0 0,0-1 0 0 0,1-6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5T14:24:06.179"/>
    </inkml:context>
    <inkml:brush xml:id="br0">
      <inkml:brushProperty name="width" value="0.35" units="cm"/>
      <inkml:brushProperty name="height" value="0.35" units="cm"/>
      <inkml:brushProperty name="color" value="#FFFFFF"/>
    </inkml:brush>
  </inkml:definitions>
  <inkml:trace contextRef="#ctx0" brushRef="#br0">26241 15703 16383 0 0,'0'6'0'0'0,"0"7"0"0"0,6 2 0 0 0,7-2 0 0 0,8 2 0 0 0,5 0 0 0 0,4 2 0 0 0,9-2 0 0 0,3-3 0 0 0,6-4 0 0 0,0-3 0 0 0,-2-3 0 0 0,-3-1 0 0 0,-4-1 0 0 0,-2-1 0 0 0,-2 1 0 0 0,-1-1 0 0 0,-1 0 0 0 0,-1 1 0 0 0,1 0 0 0 0,0 0 0 0 0,0 0 0 0 0,0 0 0 0 0,1 0 0 0 0,-1 0 0 0 0,0 0 0 0 0,1 0 0 0 0,-1 0 0 0 0,1 0 0 0 0,-1 0 0 0 0,1 0 0 0 0,-7-6 0 0 0,-1-1 0 0 0,0-1 0 0 0,-4-3 0 0 0,0-1 0 0 0,2 2 0 0 0,2 3 0 0 0,8 3 0 0 0,-1-5 0 0 0,-1 1 0 0 0,0 0 0 0 0,0 3 0 0 0,0 1 0 0 0,1 2 0 0 0,0 1 0 0 0,0 1 0 0 0,1-6 0 0 0,-1-1 0 0 0,0 0 0 0 0,7 2 0 0 0,1 1 0 0 0,-6-4 0 0 0,-4-1 0 0 0,0 1 0 0 0,-1 3 0 0 0,1 1 0 0 0,0 1 0 0 0,1-3 0 0 0,1-2 0 0 0,0 1 0 0 0,0 1 0 0 0,1 3 0 0 0,-1 0 0 0 0,1 2 0 0 0,-1 1 0 0 0,1 0 0 0 0,-1 0 0 0 0,1 1 0 0 0,-1-1 0 0 0,1 0 0 0 0,5 0 0 0 0,2 0 0 0 0,-6-5 0 0 0,2-3 0 0 0,1 1 0 0 0,5 1 0 0 0,-5-4 0 0 0,-3 0 0 0 0,-1 2 0 0 0,-2 1 0 0 0,0 3 0 0 0,0-4 0 0 0,1-1 0 0 0,-1 2 0 0 0,1 1 0 0 0,1 3 0 0 0,-1 1 0 0 0,0 1 0 0 0,1 0 0 0 0,-1-4 0 0 0,1-2 0 0 0,-1 0 0 0 0,1 1 0 0 0,-1 2 0 0 0,1 2 0 0 0,-1 1 0 0 0,0 0 0 0 0,1 1 0 0 0,-1 0 0 0 0,1 1 0 0 0,-1-1 0 0 0,0 0 0 0 0,1 1 0 0 0,-1-1 0 0 0,-5-6 0 0 0,-2-2 0 0 0,-6-4 0 0 0,-5-7 0 0 0,-12-6 0 0 0,-12 2 0 0 0,-9 4 0 0 0,-9 6 0 0 0,-4-1 0 0 0,-3 3 0 0 0,-2 2 0 0 0,1 3 0 0 0,-1 3 0 0 0,1 1 0 0 0,0 2 0 0 0,1 0 0 0 0,1 1 0 0 0,-1-1 0 0 0,-5 6 0 0 0,4 8 0 0 0,-4 1 0 0 0,-12 4 0 0 0,-3 4 0 0 0,-3-1 0 0 0,-10 0 0 0 0,1-2 0 0 0,1 0 0 0 0,-6-3 0 0 0,3-4 0 0 0,-3-5 0 0 0,-7-3 0 0 0,4-3 0 0 0,-3-2 0 0 0,-4 0 0 0 0,5-1 0 0 0,4-6 0 0 0,3-1 0 0 0,14-6 0 0 0,4-5 0 0 0,5 0 0 0 0,5-2 0 0 0,4-4 0 0 0,8-3 0 0 0,3 4 0 0 0,1-1 0 0 0,4-1 0 0 0,0-2 0 0 0,4-1 0 0 0,-1-9 0 0 0,-3 4 0 0 0,-4-5 0 0 0,2 0 0 0 0,0-6 0 0 0,4-7 0 0 0,-1-5 0 0 0,3 1 0 0 0,4 5 0 0 0,5 4 0 0 0,4 6 0 0 0,2 3 0 0 0,1 9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5T14:24:06.194"/>
    </inkml:context>
    <inkml:brush xml:id="br0">
      <inkml:brushProperty name="width" value="0.35" units="cm"/>
      <inkml:brushProperty name="height" value="0.35" units="cm"/>
      <inkml:brushProperty name="color" value="#FFFFFF"/>
    </inkml:brush>
  </inkml:definitions>
  <inkml:trace contextRef="#ctx0" brushRef="#br0">26008 14953 16383 0 0,'11'0'0'0'0,"21"0"0"0"0,17 0 0 0 0,16 0 0 0 0,21 0 0 0 0,12 0 0 0 0,6-6 0 0 0,-2-2 0 0 0,-8 1 0 0 0,-8 1 0 0 0,-13-4 0 0 0,-14 0 0 0 0,-11 2 0 0 0,-7 1 0 0 0,-6 3 0 0 0,-3 2 0 0 0,-1 1 0 0 0,0 1 0 0 0,-11 0 0 0 0,-26 6 0 0 0,-30 8 0 0 0,-24 7 0 0 0,-15-1 0 0 0,-5-2 0 0 0,0-6 0 0 0,-5-4 0 0 0,2-3 0 0 0,9-3 0 0 0,11-2 0 0 0,6 0 0 0 0,6-1 0 0 0,0 0 0 0 0,4 0 0 0 0,4-5 0 0 0,3-2 0 0 0,9-5 0 0 0,4-1 0 0 0,1 3 0 0 0,4-3 0 0 0,1 1 0 0 0,4-3 0 0 0,10-4 0 0 0,13 0 0 0 0,10 5 0 0 0,8 4 0 0 0,7 5 0 0 0,8 2 0 0 0,9 3 0 0 0,14 1 0 0 0,19 1 0 0 0,24 0 0 0 0,17-1 0 0 0,16 7 0 0 0,2 1 0 0 0,-12 5 0 0 0,-16 0 0 0 0,-16-1 0 0 0,-18-4 0 0 0,-18-2 0 0 0,-18 2 0 0 0,-5 1 0 0 0,-3-1 0 0 0,-2-3 0 0 0,0-1 0 0 0,-1-2 0 0 0,1-1 0 0 0,0-1 0 0 0,1 0 0 0 0,6-1 0 0 0,7 1 0 0 0,3 0 0 0 0,-3-1 0 0 0,3 1 0 0 0,-1 0 0 0 0,-3 0 0 0 0,-4 0 0 0 0,-3 0 0 0 0,-2 6 0 0 0,-2 1 0 0 0,5 1 0 0 0,7-8 0 0 0,7-4 0 0 0,1-6 0 0 0,1-2 0 0 0,4 1 0 0 0,-3 3 0 0 0,1 2 0 0 0,-5 3 0 0 0,-10-5 0 0 0,-1 0 0 0 0,-2 1 0 0 0,-2 2 0 0 0,-1-5 0 0 0,-2 1 0 0 0,0 1 0 0 0,-1 1 0 0 0,0 3 0 0 0,0 2 0 0 0,0 1 0 0 0,0 1 0 0 0,1 0 0 0 0,-1 1 0 0 0,0-7 0 0 0,1-1 0 0 0,-1 0 0 0 0,6 2 0 0 0,2 0 0 0 0,0 3 0 0 0,4 1 0 0 0,0 0 0 0 0,4 1 0 0 0,5 0 0 0 0,-1 1 0 0 0,-4-1 0 0 0,-5 0 0 0 0,-4 0 0 0 0,3 0 0 0 0,0 0 0 0 0,3 0 0 0 0,0 0 0 0 0,4 0 0 0 0,-2 0 0 0 0,-2 0 0 0 0,-5 0 0 0 0,-2 0 0 0 0,-3 0 0 0 0,-1 0 0 0 0,-2 0 0 0 0,0 0 0 0 0,0 0 0 0 0,-1 0 0 0 0,1 0 0 0 0,0 6 0 0 0,1 2 0 0 0,-1 5 0 0 0,0 0 0 0 0,1-2 0 0 0,-7 3 0 0 0,-6 5 0 0 0,-8 5 0 0 0,-6 3 0 0 0,-4 4 0 0 0,-8-4 0 0 0,-4-1 0 0 0,1 1 0 0 0,-5 2 0 0 0,0 1 0 0 0,2 1 0 0 0,-2 2 0 0 0,0 0 0 0 0,3 1 0 0 0,3-1 0 0 0,3 1 0 0 0,2 0 0 0 0,1-1 0 0 0,1 1 0 0 0,0-1 0 0 0,1 1 0 0 0,-1-1 0 0 0,1 1 0 0 0,-1-1 0 0 0,-5-5 0 0 0,-8-8 0 0 0,-8-7 0 0 0,-5-6 0 0 0,-5-4 0 0 0,-2-2 0 0 0,5-8 0 0 0,0-2 0 0 0,1 0 0 0 0,4-3 0 0 0,0-1 0 0 0,-1 3 0 0 0,-8 2 0 0 0,-11-2 0 0 0,-2 0 0 0 0,-6 1 0 0 0,6-2 0 0 0,-1-1 0 0 0,2 3 0 0 0,3 2 0 0 0,2 3 0 0 0,3 2 0 0 0,1 1 0 0 0,1 1 0 0 0,1 0 0 0 0,0 1 0 0 0,0-1 0 0 0,0 1 0 0 0,0-1 0 0 0,0 0 0 0 0,0 0 0 0 0,-1 0 0 0 0,1 0 0 0 0,11 0 0 0 0,15 0 0 0 0,14 0 0 0 0,18-5 0 0 0,10-3 0 0 0,5-5 0 0 0,6 0 0 0 0,2 1 0 0 0,-1 4 0 0 0,1-3 0 0 0,5 0 0 0 0,-6-3 0 0 0,-1 0 0 0 0,-2-2 0 0 0,-3 0 0 0 0,-2 4 0 0 0,-3 4 0 0 0,-1-3 0 0 0,-2 1 0 0 0,1 2 0 0 0,-2 2 0 0 0,-4-3 0 0 0,-3-1 0 0 0,1 2 0 0 0,-4-3 0 0 0,-1-1 0 0 0,3 3 0 0 0,-9 2 0 0 0,-13 3 0 0 0,-12 2 0 0 0,-10 1 0 0 0,-8 1 0 0 0,-4 0 0 0 0,-3 0 0 0 0,-6 1 0 0 0,-8-1 0 0 0,-7 1 0 0 0,0-1 0 0 0,-1 0 0 0 0,-3 0 0 0 0,-2 0 0 0 0,3 0 0 0 0,7 0 0 0 0,6 0 0 0 0,-1 0 0 0 0,-3 0 0 0 0,-5 0 0 0 0,2 0 0 0 0,3 0 0 0 0,6 0 0 0 0,3 0 0 0 0,4 0 0 0 0,-3 0 0 0 0,-7 0 0 0 0,-1 0 0 0 0,-3 0 0 0 0,1 0 0 0 0,-2 0 0 0 0,2 0 0 0 0,3 0 0 0 0,0 0 0 0 0,-5 0 0 0 0,-5 0 0 0 0,-3 0 0 0 0,2 0 0 0 0,5 0 0 0 0,7 0 0 0 0,5 0 0 0 0,3-6 0 0 0,4-1 0 0 0,0-1 0 0 0,8-3 0 0 0,1-6 0 0 0,0-6 0 0 0,-2 1 0 0 0,-2-2 0 0 0,-1 4 0 0 0,-2-1 0 0 0,-1 4 0 0 0,0 4 0 0 0,-1 5 0 0 0,0 3 0 0 0,0 3 0 0 0,1 1 0 0 0,-7 2 0 0 0,-6 0 0 0 0,-8 0 0 0 0,-6-1 0 0 0,-4 1 0 0 0,4-1 0 0 0,5 0 0 0 0,2 1 0 0 0,3-1 0 0 0,-1 0 0 0 0,3 0 0 0 0,4-1 0 0 0,3 1 0 0 0,4 0 0 0 0,1 0 0 0 0,2 0 0 0 0,1 0 0 0 0,1 0 0 0 0,-1 0 0 0 0,0 0 0 0 0,-6 0 0 0 0,-1 0 0 0 0,-1 0 0 0 0,-3 0 0 0 0,-2 0 0 0 0,-2 0 0 0 0,-6 0 0 0 0,1 0 0 0 0,-2 0 0 0 0,3 0 0 0 0,4 0 0 0 0,6 0 0 0 0,3 0 0 0 0,3 0 0 0 0,1 0 0 0 0,2 0 0 0 0,1 0 0 0 0,-1 0 0 0 0,6 6 0 0 0,8 7 0 0 0,6 8 0 0 0,6 5 0 0 0,10-1 0 0 0,10-6 0 0 0,3 1 0 0 0,-2 2 0 0 0,3-3 0 0 0,4-4 0 0 0,-1 0 0 0 0,-5 4 0 0 0,2-1 0 0 0,3-4 0 0 0,-2 1 0 0 0,2-1 0 0 0,-3 1 0 0 0,2 0 0 0 0,3-4 0 0 0,4-3 0 0 0,2-3 0 0 0,-2-9 0 0 0,-1-3 0 0 0,1 0 0 0 0,2 1 0 0 0,-3-5 0 0 0,-2-5 0 0 0,3-1 0 0 0,1 3 0 0 0,3 4 0 0 0,1-2 0 0 0,7 1 0 0 0,8-4 0 0 0,9 2 0 0 0,5-4 0 0 0,4 2 0 0 0,-3 3 0 0 0,-6 3 0 0 0,-7 4 0 0 0,-6 3 0 0 0,-4 1 0 0 0,-4 1 0 0 0,-1 1 0 0 0,0-1 0 0 0,-1 1 0 0 0,0-1 0 0 0,0 1 0 0 0,1-1 0 0 0,6 0 0 0 0,2 0 0 0 0,-1 6 0 0 0,0 1 0 0 0,3 1 0 0 0,0-3 0 0 0,-1-1 0 0 0,4-1 0 0 0,-1-2 0 0 0,4 0 0 0 0,10 5 0 0 0,1 1 0 0 0,7 0 0 0 0,4-2 0 0 0,1-1 0 0 0,0 4 0 0 0,4 1 0 0 0,-4-1 0 0 0,-4-2 0 0 0,-2-3 0 0 0,0 0 0 0 0,-7-2 0 0 0,-1-1 0 0 0,1 0 0 0 0,-5 5 0 0 0,1 2 0 0 0,-4 0 0 0 0,1-1 0 0 0,-2-2 0 0 0,-5-2 0 0 0,-4 0 0 0 0,-9 4 0 0 0,-4 1 0 0 0,-1 0 0 0 0,0-1 0 0 0,2 3 0 0 0,-5 7 0 0 0,0 0 0 0 0,-5 3 0 0 0,1 4 0 0 0,-4 4 0 0 0,-4 3 0 0 0,-4 2 0 0 0,-4 1 0 0 0,4-5 0 0 0,0-1 0 0 0,-1 0 0 0 0,-2 1 0 0 0,-2 2 0 0 0,-1 1 0 0 0,-1 1 0 0 0,-7-4 0 0 0,-2-3 0 0 0,-5-4 0 0 0,-6-6 0 0 0,-6-6 0 0 0,-4-4 0 0 0,-3-3 0 0 0,-2-2 0 0 0,0-1 0 0 0,-1 0 0 0 0,1 0 0 0 0,-1 0 0 0 0,1-6 0 0 0,1-1 0 0 0,-1-5 0 0 0,0 0 0 0 0,1 1 0 0 0,-6 4 0 0 0,-8-3 0 0 0,-1 0 0 0 0,2-3 0 0 0,-3 0 0 0 0,1-2 0 0 0,4 0 0 0 0,-3 4 0 0 0,1 4 0 0 0,3 3 0 0 0,-3-4 0 0 0,-4-5 0 0 0,0 0 0 0 0,2 1 0 0 0,5-2 0 0 0,4 2 0 0 0,-4-4 0 0 0,1 2 0 0 0,1 4 0 0 0,2 3 0 0 0,-3 3 0 0 0,-1 2 0 0 0,2 3 0 0 0,1-6 0 0 0,3-1 0 0 0,1-5 0 0 0,2-1 0 0 0,0 2 0 0 0,1 3 0 0 0,0 3 0 0 0,0 2 0 0 0,0 2 0 0 0,0 0 0 0 0,-6 2 0 0 0,-8-1 0 0 0,-1 1 0 0 0,-10-1 0 0 0,-11 1 0 0 0,-7-1 0 0 0,0 0 0 0 0,0 0 0 0 0,2 0 0 0 0,3 0 0 0 0,7 0 0 0 0,3 6 0 0 0,1 1 0 0 0,-1 0 0 0 0,-1-1 0 0 0,4 4 0 0 0,6 0 0 0 0,1-1 0 0 0,3-3 0 0 0,4-2 0 0 0,4-2 0 0 0,3-1 0 0 0,2 0 0 0 0,2-2 0 0 0,5 7 0 0 0,3 1 0 0 0,0 5 0 0 0,-8 1 0 0 0,-3-1 0 0 0,-2-4 0 0 0,0-3 0 0 0,1-2 0 0 0,1-1 0 0 0,1-2 0 0 0,7-6 0 0 0,2-13 0 0 0,5-10 0 0 0,7-5 0 0 0,5-2 0 0 0,5-2 0 0 0,8 7 0 0 0,9 8 0 0 0,9 8 0 0 0,5 12 0 0 0,5 7 0 0 0,-4 8 0 0 0,-6 8 0 0 0,-2 1 0 0 0,2 2 0 0 0,-3 3 0 0 0,1-3 0 0 0,-3 0 0 0 0,2 2 0 0 0,-3 3 0 0 0,1-4 0 0 0,5-6 0 0 0,-3 0 0 0 0,2-4 0 0 0,8-3 0 0 0,6-4 0 0 0,1-4 0 0 0,2-1 0 0 0,-1-2 0 0 0,-1-1 0 0 0,-1 1 0 0 0,0-1 0 0 0,-1 0 0 0 0,-1 1 0 0 0,1-1 0 0 0,-1 1 0 0 0,0 6 0 0 0,6 1 0 0 0,2 1 0 0 0,0-2 0 0 0,3-2 0 0 0,7-2 0 0 0,0 0 0 0 0,2-2 0 0 0,-1 0 0 0 0,-5 0 0 0 0,2 0 0 0 0,-3-1 0 0 0,4 1 0 0 0,-3 0 0 0 0,-2 0 0 0 0,-4 0 0 0 0,-9 5 0 0 0,-4 3 0 0 0,-1-1 0 0 0,1-1 0 0 0,6-2 0 0 0,15-1 0 0 0,11-2 0 0 0,17 0 0 0 0,7-1 0 0 0,1-1 0 0 0,-2 1 0 0 0,-5 0 0 0 0,-10 0 0 0 0,-10-1 0 0 0,-10 1 0 0 0,-7 0 0 0 0,-5 0 0 0 0,-3 0 0 0 0,-1 0 0 0 0,0 0 0 0 0,-1 0 0 0 0,1 0 0 0 0,0 0 0 0 0,1 0 0 0 0,0 0 0 0 0,0 0 0 0 0,1 0 0 0 0,-1 0 0 0 0,1 0 0 0 0,-1 0 0 0 0,1-5 0 0 0,-1-3 0 0 0,6 1 0 0 0,-3-5 0 0 0,2 1 0 0 0,2 1 0 0 0,-1-3 0 0 0,-1 1 0 0 0,-2 2 0 0 0,-1 3 0 0 0,-1 3 0 0 0,0 1 0 0 0,-1 3 0 0 0,1-1 0 0 0,-1 2 0 0 0,0-1 0 0 0,0 1 0 0 0,1-1 0 0 0,-1 1 0 0 0,0-1 0 0 0,1 6 0 0 0,-1 1 0 0 0,1 1 0 0 0,-1-3 0 0 0,0-1 0 0 0,1-1 0 0 0,-1-2 0 0 0,1 0 0 0 0,-1-1 0 0 0,6 0 0 0 0,2 5 0 0 0,0 2 0 0 0,-2 0 0 0 0,-1-1 0 0 0,-2-2 0 0 0,-7 4 0 0 0,-3 1 0 0 0,0 4 0 0 0,-10 1 0 0 0,-13-3 0 0 0,-14-3 0 0 0,-15-3 0 0 0,-15-2 0 0 0,-12-2 0 0 0,-9-6 0 0 0,-4-9 0 0 0,3-7 0 0 0,0 0 0 0 0,1-2 0 0 0,4 2 0 0 0,7 6 0 0 0,0-1 0 0 0,-2-4 0 0 0,2-3 0 0 0,-2-4 0 0 0,3 2 0 0 0,-2 7 0 0 0,3-1 0 0 0,3-2 0 0 0,-1 3 0 0 0,-4 3 0 0 0,0 0 0 0 0,4 2 0 0 0,4-3 0 0 0,4 2 0 0 0,-4-3 0 0 0,-4-4 0 0 0,-2 2 0 0 0,4 4 0 0 0,-4-2 0 0 0,2 3 0 0 0,3-2 0 0 0,4-4 0 0 0,2 1 0 0 0,-4 4 0 0 0,-5-1 0 0 0,-1-4 0 0 0,2 2 0 0 0,3 4 0 0 0,4 4 0 0 0,2 4 0 0 0,2 3 0 0 0,1 2 0 0 0,1 1 0 0 0,0 1 0 0 0,-5-1 0 0 0,3 7 0 0 0,2 1 0 0 0,2 0 0 0 0,-1-2 0 0 0,12-2 0 0 0,14-1 0 0 0,14-2 0 0 0,12 0 0 0 0,24-1 0 0 0,29-6 0 0 0,35-8 0 0 0,27-1 0 0 0,9-4 0 0 0,-9 1 0 0 0,-23 4 0 0 0,-23 4 0 0 0,-22 4 0 0 0,-17 3 0 0 0,-10 2 0 0 0,-19 1 0 0 0,-18 1 0 0 0,-15 0 0 0 0,-12-1 0 0 0,-7 1 0 0 0,-9-1 0 0 0,-4 1 0 0 0,-1-1 0 0 0,3 0 0 0 0,2 0 0 0 0,2 0 0 0 0,3 0 0 0 0,0 0 0 0 0,2 0 0 0 0,-1 0 0 0 0,1 0 0 0 0,1 0 0 0 0,-2 0 0 0 0,-4 0 0 0 0,-3 0 0 0 0,0 0 0 0 0,-4-6 0 0 0,0-1 0 0 0,-4-6 0 0 0,-4-1 0 0 0,0 3 0 0 0,-2-3 0 0 0,-3 1 0 0 0,3 3 0 0 0,-1-3 0 0 0,-7 1 0 0 0,0 2 0 0 0,-5 4 0 0 0,-9 2 0 0 0,4-4 0 0 0,-4-1 0 0 0,7 2 0 0 0,8 2 0 0 0,10 1 0 0 0,8 2 0 0 0,6 1 0 0 0,3 1 0 0 0,-3 0 0 0 0,-1 1 0 0 0,0-1 0 0 0,1 0 0 0 0,2 0 0 0 0,1 1 0 0 0,6-1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5T14:24:06.195"/>
    </inkml:context>
    <inkml:brush xml:id="br0">
      <inkml:brushProperty name="width" value="0.35" units="cm"/>
      <inkml:brushProperty name="height" value="0.35" units="cm"/>
      <inkml:brushProperty name="color" value="#FFFFFF"/>
    </inkml:brush>
  </inkml:definitions>
  <inkml:trace contextRef="#ctx0" brushRef="#br0">29652 15032 16383 0 0,'-5'0'0'0'0,"-9"0"0"0"0,0 6 0 0 0,1 7 0 0 0,-9 2 0 0 0,-5-2 0 0 0,1 2 0 0 0,-1 0 0 0 0,-6 1 0 0 0,-10 0 0 0 0,-8 1 0 0 0,-2-1 0 0 0,3-4 0 0 0,4-4 0 0 0,4-3 0 0 0,4-2 0 0 0,2-2 0 0 0,2-2 0 0 0,7-5 0 0 0,8-8 0 0 0,6-7 0 0 0,13-6 0 0 0,10 2 0 0 0,11-1 0 0 0,6-1 0 0 0,11 4 0 0 0,9 0 0 0 0,4 3 0 0 0,-3 7 0 0 0,4 4 0 0 0,-3 4 0 0 0,-4-3 0 0 0,-3 0 0 0 0,2 2 0 0 0,-1 1 0 0 0,-1 2 0 0 0,-3 1 0 0 0,-2 1 0 0 0,-2 1 0 0 0,-1 0 0 0 0,0 1 0 0 0,4-1 0 0 0,8 0 0 0 0,8 1 0 0 0,0-1 0 0 0,2 0 0 0 0,3 0 0 0 0,2 0 0 0 0,-2 0 0 0 0,-7 0 0 0 0,-5 0 0 0 0,-1 0 0 0 0,-1 0 0 0 0,-9 5 0 0 0,-5 3 0 0 0,-2-1 0 0 0,-5 5 0 0 0,-2-1 0 0 0,1-1 0 0 0,3-3 0 0 0,-4 4 0 0 0,1-1 0 0 0,2-2 0 0 0,-4 4 0 0 0,1-1 0 0 0,2-1 0 0 0,3 2 0 0 0,2 0 0 0 0,2-3 0 0 0,2-2 0 0 0,-6 3 0 0 0,0 0 0 0 0,-6 3 0 0 0,-6 6 0 0 0,-6 6 0 0 0,-4 3 0 0 0,-3 3 0 0 0,-2 2 0 0 0,-7-4 0 0 0,-2-2 0 0 0,1 0 0 0 0,1 1 0 0 0,-3-4 0 0 0,-1 0 0 0 0,2 1 0 0 0,-3-3 0 0 0,1-1 0 0 0,-5 3 0 0 0,2 3 0 0 0,3 2 0 0 0,2 2 0 0 0,4 1 0 0 0,-3 2 0 0 0,-6-6 0 0 0,-1-2 0 0 0,2 1 0 0 0,4 1 0 0 0,-3-4 0 0 0,-4-6 0 0 0,-1-1 0 0 0,-2-3 0 0 0,-3-4 0 0 0,-5-3 0 0 0,-3-3 0 0 0,-1-3 0 0 0,-2-1 0 0 0,-1 0 0 0 0,0-1 0 0 0,0 0 0 0 0,-1 0 0 0 0,7-5 0 0 0,2-2 0 0 0,0-5 0 0 0,-2 0 0 0 0,-7 2 0 0 0,-3-3 0 0 0,-2 1 0 0 0,-4 2 0 0 0,-7 4 0 0 0,-5 3 0 0 0,-11 1 0 0 0,-6 3 0 0 0,-6 0 0 0 0,-8-6 0 0 0,0 0 0 0 0,-2-7 0 0 0,-9 0 0 0 0,-5-3 0 0 0,4 0 0 0 0,7-2 0 0 0,8 1 0 0 0,13 4 0 0 0,7 5 0 0 0,8-3 0 0 0,3 1 0 0 0,5 2 0 0 0,-2 2 0 0 0,3 3 0 0 0,4 1 0 0 0,3 1 0 0 0,2 1 0 0 0,3 1 0 0 0,1-1 0 0 0,1 0 0 0 0,1 1 0 0 0,-1-1 0 0 0,0 0 0 0 0,6-5 0 0 0,7-9 0 0 0,7-6 0 0 0,6-6 0 0 0,10-5 0 0 0,9-2 0 0 0,10 5 0 0 0,5 6 0 0 0,5 8 0 0 0,-3 0 0 0 0,-2 2 0 0 0,2 4 0 0 0,0 3 0 0 0,2 2 0 0 0,0 2 0 0 0,2 0 0 0 0,0 2 0 0 0,1 0 0 0 0,-1-1 0 0 0,1 1 0 0 0,-1-7 0 0 0,1-1 0 0 0,0 0 0 0 0,-1 1 0 0 0,1 2 0 0 0,-12 1 0 0 0,-15 2 0 0 0,-26 0 0 0 0,-27 1 0 0 0,-11 1 0 0 0,-13-7 0 0 0,0-1 0 0 0,-5-6 0 0 0,-8 0 0 0 0,-5-4 0 0 0,-6 1 0 0 0,-4-2 0 0 0,-2 2 0 0 0,-1-3 0 0 0,5 3 0 0 0,8 4 0 0 0,1 3 0 0 0,10 4 0 0 0,13 3 0 0 0,11-5 0 0 0,4 0 0 0 0,3 1 0 0 0,5 1 0 0 0,4 1 0 0 0,2 2 0 0 0,1 1 0 0 0,1 1 0 0 0,0 0 0 0 0,-5 0 0 0 0,-8 1 0 0 0,-18-1 0 0 0,-28 0 0 0 0,-26 0 0 0 0,-21 0 0 0 0,-10-5 0 0 0,-2-3 0 0 0,7 1 0 0 0,17-5 0 0 0,13 1 0 0 0,14 1 0 0 0,19 3 0 0 0,18 2 0 0 0,7 2 0 0 0,8 2 0 0 0,7 1 0 0 0,4 0 0 0 0,3 1 0 0 0,2-6 0 0 0,0-2 0 0 0,0-6 0 0 0,0 0 0 0 0,-1-4 0 0 0,1 1 0 0 0,4-2 0 0 0,3-4 0 0 0,4-4 0 0 0,7-9 0 0 0,10-4 0 0 0,7-1 0 0 0,8 6 0 0 0,9 9 0 0 0,-1 3 0 0 0,4-1 0 0 0,2 4 0 0 0,-2 0 0 0 0,1 2 0 0 0,1 5 0 0 0,2 4 0 0 0,-2-2 0 0 0,-2 0 0 0 0,-3-3 0 0 0,0 0 0 0 0,3 3 0 0 0,-4-4 0 0 0,2 2 0 0 0,3 2 0 0 0,2 3 0 0 0,3 3 0 0 0,-3 8 0 0 0,-7 8 0 0 0,-6 9 0 0 0,-5 5 0 0 0,-4 11 0 0 0,-3 4 0 0 0,-8 7 0 0 0,-7 6 0 0 0,-8-6 0 0 0,1 1 0 0 0,3-3 0 0 0,5-4 0 0 0,4-2 0 0 0,5-4 0 0 0,7-1 0 0 0,33-7 0 0 0,66-2 0 0 0,85-1 0 0 0,32-3 0 0 0,-8-7 0 0 0,-25-5 0 0 0,-31-4 0 0 0,-37-4 0 0 0,-33-2 0 0 0,-24 0 0 0 0,-13-1 0 0 0,-2-1 0 0 0,8 1 0 0 0,1 1 0 0 0,1-1 0 0 0,10-5 0 0 0,-2-1 0 0 0,0-6 0 0 0,-5-1 0 0 0,-7 3 0 0 0,-1-3 0 0 0,-4 1 0 0 0,-4 3 0 0 0,-3 3 0 0 0,-3 2 0 0 0,-3 3 0 0 0,0 1 0 0 0,-1 1 0 0 0,-1 1 0 0 0,1-1 0 0 0,-6-5 0 0 0,-1-2 0 0 0,-6-5 0 0 0,-6-7 0 0 0,-11 0 0 0 0,-17-2 0 0 0,-18 2 0 0 0,-9 4 0 0 0,-4 6 0 0 0,1 3 0 0 0,2 3 0 0 0,3 2 0 0 0,1 1 0 0 0,8 1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5T14:24:07.272"/>
    </inkml:context>
    <inkml:brush xml:id="br0">
      <inkml:brushProperty name="width" value="0.35" units="cm"/>
      <inkml:brushProperty name="height" value="0.35" units="cm"/>
      <inkml:brushProperty name="color" value="#FFFFFF"/>
    </inkml:brush>
  </inkml:definitions>
  <inkml:trace contextRef="#ctx0" brushRef="#br0">26602 15208 16383 0 0,'-5'0'0'0'0,"-14"6"0"0"0,-15 1 0 0 0,-24 0 0 0 0,-19-1 0 0 0,-14-2 0 0 0,-9-1 0 0 0,2-2 0 0 0,6 0 0 0 0,13-1 0 0 0,14-1 0 0 0,13 1 0 0 0,9 0 0 0 0,12-6 0 0 0,11-8 0 0 0,15 0 0 0 0,14-5 0 0 0,11 1 0 0 0,14 4 0 0 0,12-1 0 0 0,4 1 0 0 0,5 4 0 0 0,4 3 0 0 0,-2 3 0 0 0,-5 2 0 0 0,-5 2 0 0 0,-6 0 0 0 0,-4 0 0 0 0,-2 1 0 0 0,-2 0 0 0 0,0-1 0 0 0,-1 0 0 0 0,1 1 0 0 0,-1-1 0 0 0,1-6 0 0 0,0-2 0 0 0,-5-4 0 0 0,-3-2 0 0 0,-4-3 0 0 0,-7-5 0 0 0,-10 2 0 0 0,-13 4 0 0 0,-10-1 0 0 0,-7 2 0 0 0,-5 5 0 0 0,-4 2 0 0 0,0 4 0 0 0,-1 3 0 0 0,1 0 0 0 0,0 1 0 0 0,0 1 0 0 0,1 0 0 0 0,0 0 0 0 0,7-7 0 0 0,6-7 0 0 0,14-1 0 0 0,13 1 0 0 0,12 3 0 0 0,2-2 0 0 0,4 0 0 0 0,3 3 0 0 0,3 3 0 0 0,2-4 0 0 0,7 0 0 0 0,2 2 0 0 0,1 3 0 0 0,-3 1 0 0 0,0 2 0 0 0,-3 1 0 0 0,-1 1 0 0 0,-1 0 0 0 0,5 1 0 0 0,2 5 0 0 0,5 2 0 0 0,6-1 0 0 0,0-1 0 0 0,-3-2 0 0 0,1 5 0 0 0,4-1 0 0 0,4 6 0 0 0,3-1 0 0 0,-2 4 0 0 0,-7-1 0 0 0,-5-4 0 0 0,-6-3 0 0 0,-4-4 0 0 0,-2-2 0 0 0,-2 3 0 0 0,-1 2 0 0 0,1-1 0 0 0,-18-2 0 0 0,-17-2 0 0 0,-19-1 0 0 0,-17-1 0 0 0,-20-1 0 0 0,-11 0 0 0 0,-5 0 0 0 0,-2 0 0 0 0,2-1 0 0 0,1 1 0 0 0,7 0 0 0 0,10 0 0 0 0,8-6 0 0 0,7-1 0 0 0,5-6 0 0 0,2-1 0 0 0,2 3 0 0 0,6-3 0 0 0,14 1 0 0 0,13-3 0 0 0,14 1 0 0 0,14 4 0 0 0,20 2 0 0 0,19 5 0 0 0,20 1 0 0 0,24 2 0 0 0,21 1 0 0 0,11 1 0 0 0,9-1 0 0 0,-4 1 0 0 0,-17 0 0 0 0,-13-1 0 0 0,-15 0 0 0 0,-20 0 0 0 0,-13 0 0 0 0,-13 0 0 0 0,-5 0 0 0 0,0 0 0 0 0,-3 0 0 0 0,-5 0 0 0 0,2 6 0 0 0,-2 1 0 0 0,-3 1 0 0 0,-2-3 0 0 0,-3 0 0 0 0,-2-3 0 0 0,-1 0 0 0 0,-1-2 0 0 0,0 0 0 0 0,0 0 0 0 0,0 0 0 0 0,0-1 0 0 0,6 1 0 0 0,7 0 0 0 0,8 0 0 0 0,0 0 0 0 0,2 0 0 0 0,-2 0 0 0 0,0 0 0 0 0,3 0 0 0 0,-3 0 0 0 0,1 0 0 0 0,-3 0 0 0 0,1 0 0 0 0,-3 0 0 0 0,-5 0 0 0 0,-3 0 0 0 0,-4 0 0 0 0,-3 0 0 0 0,-1 0 0 0 0,-1 0 0 0 0,0 0 0 0 0,-1 0 0 0 0,7 0 0 0 0,1 0 0 0 0,1 0 0 0 0,-2 0 0 0 0,-2 0 0 0 0,-1 0 0 0 0,-1 0 0 0 0,5 0 0 0 0,1 0 0 0 0,5 0 0 0 0,0 0 0 0 0,-1 0 0 0 0,-4 0 0 0 0,4 0 0 0 0,4 0 0 0 0,1 0 0 0 0,-4 0 0 0 0,-3 5 0 0 0,-3 3 0 0 0,-9 5 0 0 0,-4 0 0 0 0,-6 4 0 0 0,-7 5 0 0 0,-6 4 0 0 0,-10-3 0 0 0,-4 2 0 0 0,-2 1 0 0 0,-4 2 0 0 0,-7-4 0 0 0,0 1 0 0 0,4 0 0 0 0,-2-3 0 0 0,3 0 0 0 0,-3-4 0 0 0,2 2 0 0 0,-2 1 0 0 0,1 5 0 0 0,-1 2 0 0 0,-5-3 0 0 0,3 0 0 0 0,3 1 0 0 0,6 2 0 0 0,3 2 0 0 0,4 1 0 0 0,2 2 0 0 0,1 0 0 0 0,-5-5 0 0 0,-8-7 0 0 0,-6-8 0 0 0,-7-5 0 0 0,-4-5 0 0 0,-2-2 0 0 0,-2-2 0 0 0,-1-1 0 0 0,0-5 0 0 0,0-2 0 0 0,1-4 0 0 0,0-1 0 0 0,6-4 0 0 0,2 2 0 0 0,-6-2 0 0 0,-3 1 0 0 0,-7 5 0 0 0,-3 3 0 0 0,2 4 0 0 0,-4 2 0 0 0,-5 3 0 0 0,-5 0 0 0 0,1 1 0 0 0,-6-1 0 0 0,-11 1 0 0 0,3 0 0 0 0,0-1 0 0 0,2 0 0 0 0,1 0 0 0 0,0 0 0 0 0,6 0 0 0 0,3 0 0 0 0,4 0 0 0 0,6 0 0 0 0,6 0 0 0 0,4 0 0 0 0,3 0 0 0 0,2 0 0 0 0,0 0 0 0 0,1 0 0 0 0,6 6 0 0 0,1 7 0 0 0,-1 2 0 0 0,-1 4 0 0 0,-2 4 0 0 0,-2-2 0 0 0,5 2 0 0 0,0 2 0 0 0,6 3 0 0 0,16-4 0 0 0,22-6 0 0 0,12-5 0 0 0,7-6 0 0 0,9-3 0 0 0,2-3 0 0 0,-1-2 0 0 0,-4 0 0 0 0,-2 0 0 0 0,-3 0 0 0 0,-3 0 0 0 0,-1 0 0 0 0,-1 1 0 0 0,0 0 0 0 0,0 0 0 0 0,0 0 0 0 0,0 0 0 0 0,0 0 0 0 0,0 0 0 0 0,1 0 0 0 0,-1 0 0 0 0,0 0 0 0 0,1 0 0 0 0,-1 0 0 0 0,1 0 0 0 0,-1 0 0 0 0,1 0 0 0 0,-1 0 0 0 0,1 0 0 0 0,-1 0 0 0 0,0 0 0 0 0,1 0 0 0 0,-1 0 0 0 0,1 0 0 0 0,-1 0 0 0 0,-5-6 0 0 0,-2-1 0 0 0,0 0 0 0 0,1 1 0 0 0,3 2 0 0 0,-5-4 0 0 0,-1-1 0 0 0,2 1 0 0 0,2-4 0 0 0,1 1 0 0 0,-3-4 0 0 0,-1 0 0 0 0,-5-2 0 0 0,0 1 0 0 0,-3-2 0 0 0,1 2 0 0 0,3 4 0 0 0,-2-2 0 0 0,-4-5 0 0 0,0 2 0 0 0,-1-2 0 0 0,2 1 0 0 0,-1 0 0 0 0,-4-5 0 0 0,-4-2 0 0 0,-8-4 0 0 0,-10 3 0 0 0,-8 7 0 0 0,-8 0 0 0 0,-4 4 0 0 0,-2 4 0 0 0,-2 4 0 0 0,-1 3 0 0 0,1 3 0 0 0,0 0 0 0 0,1 2 0 0 0,0 0 0 0 0,0 0 0 0 0,0-1 0 0 0,1 1 0 0 0,0-7 0 0 0,-1-1 0 0 0,1 0 0 0 0,-6 1 0 0 0,-2 2 0 0 0,-11 1 0 0 0,-8 2 0 0 0,0 0 0 0 0,0 1 0 0 0,-8 1 0 0 0,3 5 0 0 0,0 1 0 0 0,0 7 0 0 0,0-1 0 0 0,0 4 0 0 0,-1 5 0 0 0,0 4 0 0 0,5-2 0 0 0,2 0 0 0 0,-7 2 0 0 0,3 2 0 0 0,1-3 0 0 0,-1-7 0 0 0,5-6 0 0 0,6-4 0 0 0,7-5 0 0 0,11 3 0 0 0,5 1 0 0 0,2 0 0 0 0,-5-3 0 0 0,-10-1 0 0 0,-2-1 0 0 0,-11-1 0 0 0,-3-1 0 0 0,-7 0 0 0 0,-5 0 0 0 0,-1-1 0 0 0,-1 1 0 0 0,2 0 0 0 0,0 0 0 0 0,7 0 0 0 0,8-6 0 0 0,3-2 0 0 0,4-5 0 0 0,-2 0 0 0 0,3 2 0 0 0,4 2 0 0 0,3-2 0 0 0,2 1 0 0 0,3 1 0 0 0,1 3 0 0 0,1 2 0 0 0,0 2 0 0 0,0 1 0 0 0,1 1 0 0 0,-1 1 0 0 0,0-1 0 0 0,-1 1 0 0 0,1-1 0 0 0,0 0 0 0 0,5-5 0 0 0,2-3 0 0 0,0 1 0 0 0,-2 1 0 0 0,-1 2 0 0 0,-2 1 0 0 0,-1 2 0 0 0,-1 1 0 0 0,0-1 0 0 0,-1 2 0 0 0,0-1 0 0 0,0 0 0 0 0,1 1 0 0 0,-1-1 0 0 0,1 0 0 0 0,-1 0 0 0 0,6 6 0 0 0,2 1 0 0 0,6 6 0 0 0,0 0 0 0 0,-2-1 0 0 0,3 2 0 0 0,-2-1 0 0 0,4 3 0 0 0,4 4 0 0 0,4 5 0 0 0,10 4 0 0 0,10-4 0 0 0,9-5 0 0 0,7-7 0 0 0,4-5 0 0 0,3-4 0 0 0,1-3 0 0 0,0-1 0 0 0,0-1 0 0 0,0 0 0 0 0,0 0 0 0 0,-7-6 0 0 0,-2-1 0 0 0,1 0 0 0 0,-6-3 0 0 0,1-1 0 0 0,2 2 0 0 0,2 3 0 0 0,3 3 0 0 0,1 1 0 0 0,3-4 0 0 0,0-1 0 0 0,1 2 0 0 0,-1 0 0 0 0,1 3 0 0 0,0 0 0 0 0,0 2 0 0 0,0 1 0 0 0,-1 0 0 0 0,1 1 0 0 0,-1-1 0 0 0,0 0 0 0 0,1 0 0 0 0,-1 1 0 0 0,1-1 0 0 0,-1 0 0 0 0,0 0 0 0 0,1 0 0 0 0,-1 0 0 0 0,1 0 0 0 0,-1 0 0 0 0,1 0 0 0 0,-1 0 0 0 0,0 0 0 0 0,1 0 0 0 0,-1 0 0 0 0,1 0 0 0 0,-1 0 0 0 0,0 0 0 0 0,7 0 0 0 0,6 0 0 0 0,8 0 0 0 0,0 0 0 0 0,-3 0 0 0 0,-5 0 0 0 0,-5 0 0 0 0,-3 0 0 0 0,-3 0 0 0 0,-1-6 0 0 0,-1-2 0 0 0,0 1 0 0 0,5-4 0 0 0,2-7 0 0 0,0-5 0 0 0,5 1 0 0 0,5 5 0 0 0,-5-2 0 0 0,-5 4 0 0 0,3-2 0 0 0,-1 2 0 0 0,-2-2 0 0 0,-2 2 0 0 0,-1 3 0 0 0,-2 4 0 0 0,-1 3 0 0 0,-1-3 0 0 0,0-6 0 0 0,0 0 0 0 0,-5-4 0 0 0,-3 1 0 0 0,-4-2 0 0 0,-7-3 0 0 0,-11 1 0 0 0,-12 5 0 0 0,-10 5 0 0 0,-13 5 0 0 0,-6 2 0 0 0,-9 3 0 0 0,-2 1 0 0 0,-4 1 0 0 0,2 0 0 0 0,3 0 0 0 0,4 0 0 0 0,-1-1 0 0 0,7 6 0 0 0,-2 2 0 0 0,-11 5 0 0 0,-3 0 0 0 0,-3-1 0 0 0,-9-4 0 0 0,1-3 0 0 0,0-2 0 0 0,6-1 0 0 0,-5-2 0 0 0,-2 0 0 0 0,4-1 0 0 0,1 1 0 0 0,6-1 0 0 0,6 1 0 0 0,0 0 0 0 0,3-1 0 0 0,3 1 0 0 0,4 0 0 0 0,2 0 0 0 0,2 0 0 0 0,2 0 0 0 0,0 0 0 0 0,0 0 0 0 0,0 0 0 0 0,-5 0 0 0 0,-9 0 0 0 0,-6 0 0 0 0,-1 6 0 0 0,3 2 0 0 0,6-1 0 0 0,3-1 0 0 0,4-2 0 0 0,3-2 0 0 0,1 0 0 0 0,7-7 0 0 0,7-9 0 0 0,14-1 0 0 0,13 2 0 0 0,5 8 0 0 0,1 12 0 0 0,-2 9 0 0 0,-3 8 0 0 0,-2 6 0 0 0,-3 3 0 0 0,-2 2 0 0 0,0 1 0 0 0,-2-1 0 0 0,6-6 0 0 0,2-1 0 0 0,6-7 0 0 0,6-6 0 0 0,5-6 0 0 0,-1 1 0 0 0,1-1 0 0 0,2-2 0 0 0,3-2 0 0 0,1-2 0 0 0,2-2 0 0 0,1 0 0 0 0,1-1 0 0 0,-6 5 0 0 0,-2 2 0 0 0,-5 5 0 0 0,0 1 0 0 0,1-1 0 0 0,-3 2 0 0 0,2-1 0 0 0,2-3 0 0 0,3-3 0 0 0,3 3 0 0 0,2 0 0 0 0,-4 4 0 0 0,-1-1 0 0 0,1-2 0 0 0,1-3 0 0 0,2-3 0 0 0,1-3 0 0 0,2-1 0 0 0,0-1 0 0 0,0 0 0 0 0,1-1 0 0 0,0 1 0 0 0,-1-1 0 0 0,1 1 0 0 0,0 0 0 0 0,-1 0 0 0 0,0 0 0 0 0,1 0 0 0 0,-1 0 0 0 0,1 0 0 0 0,-1 0 0 0 0,1 0 0 0 0,-1 0 0 0 0,0 0 0 0 0,1 0 0 0 0,-1 0 0 0 0,1 0 0 0 0,-1 0 0 0 0,0 0 0 0 0,1 0 0 0 0,-1 0 0 0 0,1 0 0 0 0,-12 0 0 0 0,-15 0 0 0 0,-15 0 0 0 0,-11 0 0 0 0,-8 0 0 0 0,-6 0 0 0 0,-2 0 0 0 0,-1 0 0 0 0,0 0 0 0 0,0-6 0 0 0,0-2 0 0 0,2 1 0 0 0,0 1 0 0 0,0 2 0 0 0,1 2 0 0 0,-1 0 0 0 0,1 2 0 0 0,0 0 0 0 0,-1 0 0 0 0,1 0 0 0 0,-6 1 0 0 0,-2-1 0 0 0,-5 0 0 0 0,-1 0 0 0 0,2 0 0 0 0,3 0 0 0 0,3 0 0 0 0,3 0 0 0 0,1 0 0 0 0,1 0 0 0 0,-4 0 0 0 0,-3 0 0 0 0,1 0 0 0 0,1 0 0 0 0,2 0 0 0 0,1 0 0 0 0,2 0 0 0 0,0 0 0 0 0,-5 0 0 0 0,-8 0 0 0 0,-1 0 0 0 0,2 0 0 0 0,3 0 0 0 0,3 0 0 0 0,3 0 0 0 0,2 0 0 0 0,1 0 0 0 0,1 0 0 0 0,0-5 0 0 0,0-3 0 0 0,0-5 0 0 0,0 0 0 0 0,0 1 0 0 0,0 4 0 0 0,5-3 0 0 0,8-5 0 0 0,7-1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5T14:24:07.273"/>
    </inkml:context>
    <inkml:brush xml:id="br0">
      <inkml:brushProperty name="width" value="0.35" units="cm"/>
      <inkml:brushProperty name="height" value="0.35" units="cm"/>
      <inkml:brushProperty name="color" value="#FFFFFF"/>
    </inkml:brush>
  </inkml:definitions>
  <inkml:trace contextRef="#ctx0" brushRef="#br0">28708 15251 16383 0 0,'6'0'0'0'0,"7"0"0"0"0,7 0 0 0 0,7 5 0 0 0,3 3 0 0 0,3-1 0 0 0,7-1 0 0 0,3 4 0 0 0,-1 0 0 0 0,-2 4 0 0 0,-2 0 0 0 0,-1-3 0 0 0,-2-3 0 0 0,-1-2 0 0 0,0-4 0 0 0,-1 0 0 0 0,-6-8 0 0 0,-13-2 0 0 0,-14-6 0 0 0,-14 1 0 0 0,-9 1 0 0 0,-7 3 0 0 0,-4 3 0 0 0,-2 3 0 0 0,0 2 0 0 0,0 0 0 0 0,0 2 0 0 0,7 5 0 0 0,2 2 0 0 0,1 5 0 0 0,-2 1 0 0 0,-1 3 0 0 0,-2-1 0 0 0,5 3 0 0 0,0-3 0 0 0,6 3 0 0 0,0-3 0 0 0,-3-4 0 0 0,4 2 0 0 0,-2-1 0 0 0,4 2 0 0 0,-2-1 0 0 0,3-8 0 0 0,9-6 0 0 0,12-8 0 0 0,6-9 0 0 0,-1-7 0 0 0,5 1 0 0 0,0-2 0 0 0,3 4 0 0 0,-2-1 0 0 0,-9 4 0 0 0,-12 5 0 0 0,-10 4 0 0 0,-9 5 0 0 0,-5 1 0 0 0,-4 3 0 0 0,-2 1 0 0 0,-1 0 0 0 0,1 0 0 0 0,0-1 0 0 0,0 7 0 0 0,1 1 0 0 0,0-1 0 0 0,0-1 0 0 0,-5-2 0 0 0,-2-1 0 0 0,1-2 0 0 0,0-1 0 0 0,3 0 0 0 0,1 0 0 0 0,1 0 0 0 0,7-1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B0B85B67-05C0-4417-A4F0-D21F107AB782}" type="datetimeFigureOut">
              <a:t>11/15/2024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7C3644AD-02B6-49D2-A54D-924885049673}" type="slidenum">
              <a:t>‹#›</a:t>
            </a:fld>
            <a:endParaRPr lang="en-US"/>
          </a:p>
        </p:txBody>
      </p:sp>
    </p:spTree>
    <p:extLst>
      <p:ext uri="{BB962C8B-B14F-4D97-AF65-F5344CB8AC3E}">
        <p14:creationId xmlns:p14="http://schemas.microsoft.com/office/powerpoint/2010/main" val="3770036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4.png"/><Relationship Id="rId4" Type="http://schemas.openxmlformats.org/officeDocument/2006/relationships/customXml" Target="../ink/ink1.xml"/><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customXml" Target="../ink/ink5.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customXml" Target="../ink/ink7.xml"/><Relationship Id="rId5" Type="http://schemas.openxmlformats.org/officeDocument/2006/relationships/image" Target="../media/image11.png"/><Relationship Id="rId4" Type="http://schemas.openxmlformats.org/officeDocument/2006/relationships/customXml" Target="../ink/ink6.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customXml" Target="../ink/ink9.xml"/><Relationship Id="rId5" Type="http://schemas.openxmlformats.org/officeDocument/2006/relationships/image" Target="../media/image18.png"/><Relationship Id="rId4" Type="http://schemas.openxmlformats.org/officeDocument/2006/relationships/customXml" Target="../ink/ink8.xml"/></Relationships>
</file>

<file path=ppt/slides/_rels/slide7.xml.rels><?xml version="1.0" encoding="UTF-8" standalone="yes"?>
<Relationships xmlns="http://schemas.openxmlformats.org/package/2006/relationships"><Relationship Id="rId8" Type="http://schemas.openxmlformats.org/officeDocument/2006/relationships/customXml" Target="../ink/ink11.xml"/><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customXml" Target="../ink/ink10.xml"/><Relationship Id="rId11" Type="http://schemas.openxmlformats.org/officeDocument/2006/relationships/image" Target="../media/image25.png"/><Relationship Id="rId5" Type="http://schemas.openxmlformats.org/officeDocument/2006/relationships/image" Target="../media/image22.png"/><Relationship Id="rId10" Type="http://schemas.openxmlformats.org/officeDocument/2006/relationships/customXml" Target="../ink/ink12.xml"/><Relationship Id="rId4" Type="http://schemas.openxmlformats.org/officeDocument/2006/relationships/image" Target="../media/image21.png"/><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customXml" Target="../ink/ink13.xml"/><Relationship Id="rId7" Type="http://schemas.openxmlformats.org/officeDocument/2006/relationships/customXml" Target="../ink/ink15.xml"/><Relationship Id="rId12"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27.png"/><Relationship Id="rId11" Type="http://schemas.openxmlformats.org/officeDocument/2006/relationships/customXml" Target="../ink/ink17.xml"/><Relationship Id="rId5" Type="http://schemas.openxmlformats.org/officeDocument/2006/relationships/customXml" Target="../ink/ink14.xml"/><Relationship Id="rId10" Type="http://schemas.openxmlformats.org/officeDocument/2006/relationships/image" Target="../media/image29.png"/><Relationship Id="rId4" Type="http://schemas.openxmlformats.org/officeDocument/2006/relationships/image" Target="../media/image26.png"/><Relationship Id="rId9" Type="http://schemas.openxmlformats.org/officeDocument/2006/relationships/customXml" Target="../ink/ink16.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3045976"/>
            <a:ext cx="6921103" cy="708779"/>
          </a:xfrm>
          <a:prstGeom prst="rect">
            <a:avLst/>
          </a:prstGeom>
          <a:noFill/>
          <a:ln/>
        </p:spPr>
        <p:txBody>
          <a:bodyPr wrap="none" lIns="0" tIns="0" rIns="0" bIns="0" rtlCol="0" anchor="t"/>
          <a:lstStyle/>
          <a:p>
            <a:pPr marL="0" indent="0">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Road Accident Dashboard</a:t>
            </a:r>
            <a:endParaRPr lang="en-US" sz="4450" dirty="0"/>
          </a:p>
        </p:txBody>
      </p:sp>
      <p:sp>
        <p:nvSpPr>
          <p:cNvPr id="4" name="Text 1"/>
          <p:cNvSpPr/>
          <p:nvPr/>
        </p:nvSpPr>
        <p:spPr>
          <a:xfrm>
            <a:off x="6280190" y="4094917"/>
            <a:ext cx="7556421" cy="1088708"/>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This presentation introduces a new road accident dashboard project aimed at helping key stakeholders gain deeper insights into road accident trends over the past two years.</a:t>
            </a:r>
            <a:endParaRPr lang="en-US" sz="1750" dirty="0"/>
          </a:p>
        </p:txBody>
      </p:sp>
      <p:sp>
        <p:nvSpPr>
          <p:cNvPr id="5" name="TextBox 4">
            <a:extLst>
              <a:ext uri="{FF2B5EF4-FFF2-40B4-BE49-F238E27FC236}">
                <a16:creationId xmlns:a16="http://schemas.microsoft.com/office/drawing/2014/main" id="{4783094C-7748-AF69-3D2B-97438CB9E2D4}"/>
              </a:ext>
            </a:extLst>
          </p:cNvPr>
          <p:cNvSpPr txBox="1"/>
          <p:nvPr/>
        </p:nvSpPr>
        <p:spPr>
          <a:xfrm>
            <a:off x="12680882" y="7626580"/>
            <a:ext cx="150425" cy="1353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150582C3-F2A7-1F40-8AEC-222EBA1C11FF}"/>
                  </a:ext>
                </a:extLst>
              </p14:cNvPr>
              <p14:cNvContentPartPr/>
              <p14:nvPr/>
            </p14:nvContentPartPr>
            <p14:xfrm>
              <a:off x="12725172" y="7056385"/>
              <a:ext cx="1743310" cy="1099405"/>
            </p14:xfrm>
          </p:contentPart>
        </mc:Choice>
        <mc:Fallback xmlns="">
          <p:pic>
            <p:nvPicPr>
              <p:cNvPr id="6" name="Ink 5">
                <a:extLst>
                  <a:ext uri="{FF2B5EF4-FFF2-40B4-BE49-F238E27FC236}">
                    <a16:creationId xmlns:a16="http://schemas.microsoft.com/office/drawing/2014/main" id="{150582C3-F2A7-1F40-8AEC-222EBA1C11FF}"/>
                  </a:ext>
                </a:extLst>
              </p:cNvPr>
              <p:cNvPicPr/>
              <p:nvPr/>
            </p:nvPicPr>
            <p:blipFill>
              <a:blip r:embed="rId5"/>
              <a:stretch>
                <a:fillRect/>
              </a:stretch>
            </p:blipFill>
            <p:spPr>
              <a:xfrm>
                <a:off x="12662191" y="6993767"/>
                <a:ext cx="1868912" cy="1225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400D8B3F-BD96-8250-10D8-F3CF21847F10}"/>
                  </a:ext>
                </a:extLst>
              </p14:cNvPr>
              <p14:cNvContentPartPr/>
              <p14:nvPr/>
            </p14:nvContentPartPr>
            <p14:xfrm>
              <a:off x="12724772" y="7672344"/>
              <a:ext cx="1780314" cy="421900"/>
            </p14:xfrm>
          </p:contentPart>
        </mc:Choice>
        <mc:Fallback xmlns="">
          <p:pic>
            <p:nvPicPr>
              <p:cNvPr id="7" name="Ink 6">
                <a:extLst>
                  <a:ext uri="{FF2B5EF4-FFF2-40B4-BE49-F238E27FC236}">
                    <a16:creationId xmlns:a16="http://schemas.microsoft.com/office/drawing/2014/main" id="{400D8B3F-BD96-8250-10D8-F3CF21847F10}"/>
                  </a:ext>
                </a:extLst>
              </p:cNvPr>
              <p:cNvPicPr/>
              <p:nvPr/>
            </p:nvPicPr>
            <p:blipFill>
              <a:blip r:embed="rId7"/>
              <a:stretch>
                <a:fillRect/>
              </a:stretch>
            </p:blipFill>
            <p:spPr>
              <a:xfrm>
                <a:off x="12661781" y="7609401"/>
                <a:ext cx="1905937" cy="547427"/>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638DB9EA-0FF6-721F-959E-2675DF7D6511}"/>
                  </a:ext>
                </a:extLst>
              </p14:cNvPr>
              <p14:cNvContentPartPr/>
              <p14:nvPr/>
            </p14:nvContentPartPr>
            <p14:xfrm>
              <a:off x="3314699" y="3077076"/>
              <a:ext cx="15039" cy="15039"/>
            </p14:xfrm>
          </p:contentPart>
        </mc:Choice>
        <mc:Fallback xmlns="">
          <p:pic>
            <p:nvPicPr>
              <p:cNvPr id="8" name="Ink 7">
                <a:extLst>
                  <a:ext uri="{FF2B5EF4-FFF2-40B4-BE49-F238E27FC236}">
                    <a16:creationId xmlns:a16="http://schemas.microsoft.com/office/drawing/2014/main" id="{638DB9EA-0FF6-721F-959E-2675DF7D6511}"/>
                  </a:ext>
                </a:extLst>
              </p:cNvPr>
              <p:cNvPicPr/>
              <p:nvPr/>
            </p:nvPicPr>
            <p:blipFill>
              <a:blip r:embed="rId9"/>
              <a:stretch>
                <a:fillRect/>
              </a:stretch>
            </p:blipFill>
            <p:spPr>
              <a:xfrm>
                <a:off x="697913" y="445251"/>
                <a:ext cx="5263650" cy="526365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721412"/>
            <a:ext cx="7003852" cy="708779"/>
          </a:xfrm>
          <a:prstGeom prst="rect">
            <a:avLst/>
          </a:prstGeom>
          <a:noFill/>
          <a:ln/>
        </p:spPr>
        <p:txBody>
          <a:bodyPr wrap="none" lIns="0" tIns="0" rIns="0" bIns="0" rtlCol="0" anchor="t"/>
          <a:lstStyle/>
          <a:p>
            <a:pPr marL="0" indent="0">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Purpose and Stakeholders</a:t>
            </a:r>
            <a:endParaRPr lang="en-US" sz="4450" dirty="0"/>
          </a:p>
        </p:txBody>
      </p:sp>
      <p:sp>
        <p:nvSpPr>
          <p:cNvPr id="3" name="Text 1"/>
          <p:cNvSpPr/>
          <p:nvPr/>
        </p:nvSpPr>
        <p:spPr>
          <a:xfrm>
            <a:off x="793790" y="399716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05468"/>
                </a:solidFill>
                <a:latin typeface="Instrument Sans Semi Bold" pitchFamily="34" charset="0"/>
                <a:ea typeface="Instrument Sans Semi Bold" pitchFamily="34" charset="-122"/>
                <a:cs typeface="Instrument Sans Semi Bold" pitchFamily="34" charset="-120"/>
              </a:rPr>
              <a:t>Purpose</a:t>
            </a:r>
            <a:endParaRPr lang="en-US" sz="2200" dirty="0"/>
          </a:p>
        </p:txBody>
      </p:sp>
      <p:sp>
        <p:nvSpPr>
          <p:cNvPr id="4" name="Text 2"/>
          <p:cNvSpPr/>
          <p:nvPr/>
        </p:nvSpPr>
        <p:spPr>
          <a:xfrm>
            <a:off x="793790" y="4578310"/>
            <a:ext cx="6244709" cy="725805"/>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The main objective is to provide stakeholders with deeper insights into road accident trends over the past two years.</a:t>
            </a:r>
            <a:endParaRPr lang="en-US" sz="1750" dirty="0"/>
          </a:p>
        </p:txBody>
      </p:sp>
      <p:sp>
        <p:nvSpPr>
          <p:cNvPr id="5" name="Text 3"/>
          <p:cNvSpPr/>
          <p:nvPr/>
        </p:nvSpPr>
        <p:spPr>
          <a:xfrm>
            <a:off x="7599521" y="399716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05468"/>
                </a:solidFill>
                <a:latin typeface="Instrument Sans Semi Bold" pitchFamily="34" charset="0"/>
                <a:ea typeface="Instrument Sans Semi Bold" pitchFamily="34" charset="-122"/>
                <a:cs typeface="Instrument Sans Semi Bold" pitchFamily="34" charset="-120"/>
              </a:rPr>
              <a:t>Stakeholders</a:t>
            </a:r>
            <a:endParaRPr lang="en-US" sz="2200" dirty="0"/>
          </a:p>
        </p:txBody>
      </p:sp>
      <p:sp>
        <p:nvSpPr>
          <p:cNvPr id="6" name="Text 4"/>
          <p:cNvSpPr/>
          <p:nvPr/>
        </p:nvSpPr>
        <p:spPr>
          <a:xfrm>
            <a:off x="7599521" y="4578310"/>
            <a:ext cx="6244709" cy="725805"/>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The Ministry of Transport, Road Transport Department, and Police Force will be the key stakeholders for this project.</a:t>
            </a:r>
            <a:endParaRPr lang="en-US" sz="1750" dirty="0"/>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70F13259-AE29-274E-6CDE-1A64D9EF2C34}"/>
                  </a:ext>
                </a:extLst>
              </p14:cNvPr>
              <p14:cNvContentPartPr/>
              <p14:nvPr/>
            </p14:nvContentPartPr>
            <p14:xfrm>
              <a:off x="12335113" y="7515850"/>
              <a:ext cx="2256542" cy="590949"/>
            </p14:xfrm>
          </p:contentPart>
        </mc:Choice>
        <mc:Fallback xmlns="">
          <p:pic>
            <p:nvPicPr>
              <p:cNvPr id="8" name="Ink 7">
                <a:extLst>
                  <a:ext uri="{FF2B5EF4-FFF2-40B4-BE49-F238E27FC236}">
                    <a16:creationId xmlns:a16="http://schemas.microsoft.com/office/drawing/2014/main" id="{70F13259-AE29-274E-6CDE-1A64D9EF2C34}"/>
                  </a:ext>
                </a:extLst>
              </p:cNvPr>
              <p:cNvPicPr/>
              <p:nvPr/>
            </p:nvPicPr>
            <p:blipFill>
              <a:blip r:embed="rId4"/>
              <a:stretch>
                <a:fillRect/>
              </a:stretch>
            </p:blipFill>
            <p:spPr>
              <a:xfrm>
                <a:off x="12272481" y="7452907"/>
                <a:ext cx="2382165" cy="716476"/>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FFABFCA2-D011-B3DF-BFE5-190CC4D5DA07}"/>
                  </a:ext>
                </a:extLst>
              </p14:cNvPr>
              <p14:cNvContentPartPr/>
              <p14:nvPr/>
            </p14:nvContentPartPr>
            <p14:xfrm>
              <a:off x="13036215" y="7708950"/>
              <a:ext cx="1260932" cy="410531"/>
            </p14:xfrm>
          </p:contentPart>
        </mc:Choice>
        <mc:Fallback xmlns="">
          <p:pic>
            <p:nvPicPr>
              <p:cNvPr id="9" name="Ink 8">
                <a:extLst>
                  <a:ext uri="{FF2B5EF4-FFF2-40B4-BE49-F238E27FC236}">
                    <a16:creationId xmlns:a16="http://schemas.microsoft.com/office/drawing/2014/main" id="{FFABFCA2-D011-B3DF-BFE5-190CC4D5DA07}"/>
                  </a:ext>
                </a:extLst>
              </p:cNvPr>
              <p:cNvPicPr/>
              <p:nvPr/>
            </p:nvPicPr>
            <p:blipFill>
              <a:blip r:embed="rId6"/>
              <a:stretch>
                <a:fillRect/>
              </a:stretch>
            </p:blipFill>
            <p:spPr>
              <a:xfrm>
                <a:off x="12973240" y="7646345"/>
                <a:ext cx="1386521" cy="536101"/>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030492"/>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Data Sources and Preparation</a:t>
            </a:r>
            <a:endParaRPr lang="en-US" sz="4450" dirty="0"/>
          </a:p>
        </p:txBody>
      </p:sp>
      <p:sp>
        <p:nvSpPr>
          <p:cNvPr id="4" name="Shape 1"/>
          <p:cNvSpPr/>
          <p:nvPr/>
        </p:nvSpPr>
        <p:spPr>
          <a:xfrm>
            <a:off x="793790" y="3788212"/>
            <a:ext cx="3664863" cy="2410897"/>
          </a:xfrm>
          <a:prstGeom prst="roundRect">
            <a:avLst>
              <a:gd name="adj" fmla="val 3952"/>
            </a:avLst>
          </a:prstGeom>
          <a:solidFill>
            <a:srgbClr val="E2E3E9"/>
          </a:solidFill>
          <a:ln w="7620">
            <a:solidFill>
              <a:srgbClr val="C8C9CF"/>
            </a:solidFill>
            <a:prstDash val="solid"/>
          </a:ln>
        </p:spPr>
      </p:sp>
      <p:sp>
        <p:nvSpPr>
          <p:cNvPr id="5" name="Text 2"/>
          <p:cNvSpPr/>
          <p:nvPr/>
        </p:nvSpPr>
        <p:spPr>
          <a:xfrm>
            <a:off x="1028224" y="402264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Data Sources</a:t>
            </a:r>
            <a:endParaRPr lang="en-US" sz="2200" dirty="0"/>
          </a:p>
        </p:txBody>
      </p:sp>
      <p:sp>
        <p:nvSpPr>
          <p:cNvPr id="6" name="Text 3"/>
          <p:cNvSpPr/>
          <p:nvPr/>
        </p:nvSpPr>
        <p:spPr>
          <a:xfrm>
            <a:off x="1028224" y="4513064"/>
            <a:ext cx="3195995" cy="1451610"/>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We have gathered data from various government agencies and law enforcement to create a comprehensive dataset.</a:t>
            </a:r>
            <a:endParaRPr lang="en-US" sz="1750" dirty="0"/>
          </a:p>
        </p:txBody>
      </p:sp>
      <p:sp>
        <p:nvSpPr>
          <p:cNvPr id="7" name="Shape 4"/>
          <p:cNvSpPr/>
          <p:nvPr/>
        </p:nvSpPr>
        <p:spPr>
          <a:xfrm>
            <a:off x="4685467" y="3788212"/>
            <a:ext cx="3664863" cy="2410897"/>
          </a:xfrm>
          <a:prstGeom prst="roundRect">
            <a:avLst>
              <a:gd name="adj" fmla="val 3952"/>
            </a:avLst>
          </a:prstGeom>
          <a:solidFill>
            <a:srgbClr val="E2E3E9"/>
          </a:solidFill>
          <a:ln w="7620">
            <a:solidFill>
              <a:srgbClr val="C8C9CF"/>
            </a:solidFill>
            <a:prstDash val="solid"/>
          </a:ln>
        </p:spPr>
      </p:sp>
      <p:sp>
        <p:nvSpPr>
          <p:cNvPr id="8" name="Text 5"/>
          <p:cNvSpPr/>
          <p:nvPr/>
        </p:nvSpPr>
        <p:spPr>
          <a:xfrm>
            <a:off x="4919901" y="402264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Data Preparation</a:t>
            </a:r>
            <a:endParaRPr lang="en-US" sz="2200" dirty="0"/>
          </a:p>
        </p:txBody>
      </p:sp>
      <p:sp>
        <p:nvSpPr>
          <p:cNvPr id="9" name="Text 6"/>
          <p:cNvSpPr/>
          <p:nvPr/>
        </p:nvSpPr>
        <p:spPr>
          <a:xfrm>
            <a:off x="4919901" y="4513064"/>
            <a:ext cx="3195995" cy="1451610"/>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The data has been cleaned, standardized, and integrated to ensure consistency and accuracy.</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428994"/>
          </a:xfrm>
          <a:prstGeom prst="rect">
            <a:avLst/>
          </a:prstGeom>
        </p:spPr>
      </p:pic>
      <p:sp>
        <p:nvSpPr>
          <p:cNvPr id="3" name="Text 0"/>
          <p:cNvSpPr/>
          <p:nvPr/>
        </p:nvSpPr>
        <p:spPr>
          <a:xfrm>
            <a:off x="680085" y="2963585"/>
            <a:ext cx="7475220" cy="607219"/>
          </a:xfrm>
          <a:prstGeom prst="rect">
            <a:avLst/>
          </a:prstGeom>
          <a:noFill/>
          <a:ln/>
        </p:spPr>
        <p:txBody>
          <a:bodyPr wrap="none" lIns="0" tIns="0" rIns="0" bIns="0" rtlCol="0" anchor="t"/>
          <a:lstStyle/>
          <a:p>
            <a:pPr marL="0" indent="0">
              <a:lnSpc>
                <a:spcPts val="4750"/>
              </a:lnSpc>
              <a:buNone/>
            </a:pPr>
            <a:r>
              <a:rPr lang="en-US" sz="3800" dirty="0">
                <a:solidFill>
                  <a:srgbClr val="505468"/>
                </a:solidFill>
                <a:latin typeface="Instrument Sans Semi Bold" pitchFamily="34" charset="0"/>
                <a:ea typeface="Instrument Sans Semi Bold" pitchFamily="34" charset="-122"/>
                <a:cs typeface="Instrument Sans Semi Bold" pitchFamily="34" charset="-120"/>
              </a:rPr>
              <a:t>Data Modeling and Relationships</a:t>
            </a:r>
            <a:endParaRPr lang="en-US" sz="3800" dirty="0"/>
          </a:p>
        </p:txBody>
      </p:sp>
      <p:sp>
        <p:nvSpPr>
          <p:cNvPr id="4" name="Shape 1"/>
          <p:cNvSpPr/>
          <p:nvPr/>
        </p:nvSpPr>
        <p:spPr>
          <a:xfrm>
            <a:off x="680085" y="5778579"/>
            <a:ext cx="13270230" cy="22860"/>
          </a:xfrm>
          <a:prstGeom prst="roundRect">
            <a:avLst>
              <a:gd name="adj" fmla="val 357030"/>
            </a:avLst>
          </a:prstGeom>
          <a:solidFill>
            <a:srgbClr val="C8C9CF"/>
          </a:solidFill>
          <a:ln/>
        </p:spPr>
      </p:sp>
      <p:sp>
        <p:nvSpPr>
          <p:cNvPr id="5" name="Shape 2"/>
          <p:cNvSpPr/>
          <p:nvPr/>
        </p:nvSpPr>
        <p:spPr>
          <a:xfrm>
            <a:off x="3937635" y="5098494"/>
            <a:ext cx="22860" cy="680085"/>
          </a:xfrm>
          <a:prstGeom prst="roundRect">
            <a:avLst>
              <a:gd name="adj" fmla="val 357030"/>
            </a:avLst>
          </a:prstGeom>
          <a:solidFill>
            <a:srgbClr val="C8C9CF"/>
          </a:solidFill>
          <a:ln/>
        </p:spPr>
      </p:sp>
      <p:sp>
        <p:nvSpPr>
          <p:cNvPr id="6" name="Shape 3"/>
          <p:cNvSpPr/>
          <p:nvPr/>
        </p:nvSpPr>
        <p:spPr>
          <a:xfrm>
            <a:off x="3730466" y="5559981"/>
            <a:ext cx="437198" cy="437198"/>
          </a:xfrm>
          <a:prstGeom prst="roundRect">
            <a:avLst>
              <a:gd name="adj" fmla="val 18668"/>
            </a:avLst>
          </a:prstGeom>
          <a:solidFill>
            <a:srgbClr val="E2E3E9"/>
          </a:solidFill>
          <a:ln w="7620">
            <a:solidFill>
              <a:srgbClr val="C8C9CF"/>
            </a:solidFill>
            <a:prstDash val="solid"/>
          </a:ln>
        </p:spPr>
      </p:sp>
      <p:sp>
        <p:nvSpPr>
          <p:cNvPr id="7" name="Text 4"/>
          <p:cNvSpPr/>
          <p:nvPr/>
        </p:nvSpPr>
        <p:spPr>
          <a:xfrm>
            <a:off x="3892629" y="5632847"/>
            <a:ext cx="112871" cy="291465"/>
          </a:xfrm>
          <a:prstGeom prst="rect">
            <a:avLst/>
          </a:prstGeom>
          <a:noFill/>
          <a:ln/>
        </p:spPr>
        <p:txBody>
          <a:bodyPr wrap="none" lIns="0" tIns="0" rIns="0" bIns="0" rtlCol="0" anchor="t"/>
          <a:lstStyle/>
          <a:p>
            <a:pPr marL="0" indent="0" algn="ctr">
              <a:lnSpc>
                <a:spcPts val="2250"/>
              </a:lnSpc>
              <a:buNone/>
            </a:pPr>
            <a:r>
              <a:rPr lang="en-US" sz="2250" dirty="0">
                <a:solidFill>
                  <a:srgbClr val="5B5F71"/>
                </a:solidFill>
                <a:latin typeface="Instrument Sans Semi Bold" pitchFamily="34" charset="0"/>
                <a:ea typeface="Instrument Sans Semi Bold" pitchFamily="34" charset="-122"/>
                <a:cs typeface="Instrument Sans Semi Bold" pitchFamily="34" charset="-120"/>
              </a:rPr>
              <a:t>1</a:t>
            </a:r>
            <a:endParaRPr lang="en-US" sz="2250" dirty="0"/>
          </a:p>
        </p:txBody>
      </p:sp>
      <p:sp>
        <p:nvSpPr>
          <p:cNvPr id="8" name="Text 5"/>
          <p:cNvSpPr/>
          <p:nvPr/>
        </p:nvSpPr>
        <p:spPr>
          <a:xfrm>
            <a:off x="2734508" y="3862268"/>
            <a:ext cx="2428994" cy="303609"/>
          </a:xfrm>
          <a:prstGeom prst="rect">
            <a:avLst/>
          </a:prstGeom>
          <a:noFill/>
          <a:ln/>
        </p:spPr>
        <p:txBody>
          <a:bodyPr wrap="none" lIns="0" tIns="0" rIns="0" bIns="0" rtlCol="0" anchor="t"/>
          <a:lstStyle/>
          <a:p>
            <a:pPr marL="0" indent="0" algn="ctr">
              <a:lnSpc>
                <a:spcPts val="2350"/>
              </a:lnSpc>
              <a:buNone/>
            </a:pPr>
            <a:r>
              <a:rPr lang="en-US" sz="1900" dirty="0">
                <a:solidFill>
                  <a:srgbClr val="5B5F71"/>
                </a:solidFill>
                <a:latin typeface="Instrument Sans Semi Bold" pitchFamily="34" charset="0"/>
                <a:ea typeface="Instrument Sans Semi Bold" pitchFamily="34" charset="-122"/>
                <a:cs typeface="Instrument Sans Semi Bold" pitchFamily="34" charset="-120"/>
              </a:rPr>
              <a:t>Accident Data</a:t>
            </a:r>
            <a:endParaRPr lang="en-US" sz="1900" dirty="0"/>
          </a:p>
        </p:txBody>
      </p:sp>
      <p:sp>
        <p:nvSpPr>
          <p:cNvPr id="9" name="Text 6"/>
          <p:cNvSpPr/>
          <p:nvPr/>
        </p:nvSpPr>
        <p:spPr>
          <a:xfrm>
            <a:off x="874395" y="4282440"/>
            <a:ext cx="6149340" cy="621744"/>
          </a:xfrm>
          <a:prstGeom prst="rect">
            <a:avLst/>
          </a:prstGeom>
          <a:noFill/>
          <a:ln/>
        </p:spPr>
        <p:txBody>
          <a:bodyPr wrap="square" lIns="0" tIns="0" rIns="0" bIns="0" rtlCol="0" anchor="t"/>
          <a:lstStyle/>
          <a:p>
            <a:pPr marL="0" indent="0" algn="ctr">
              <a:lnSpc>
                <a:spcPts val="2400"/>
              </a:lnSpc>
              <a:buNone/>
            </a:pPr>
            <a:r>
              <a:rPr lang="en-US" sz="1500" dirty="0">
                <a:solidFill>
                  <a:srgbClr val="5B5F71"/>
                </a:solidFill>
                <a:latin typeface="Instrument Sans Medium" pitchFamily="34" charset="0"/>
                <a:ea typeface="Instrument Sans Medium" pitchFamily="34" charset="-122"/>
                <a:cs typeface="Instrument Sans Medium" pitchFamily="34" charset="-120"/>
              </a:rPr>
              <a:t>We have modeled the accident data to include details such as location, time, severity, and contributing factors.</a:t>
            </a:r>
            <a:endParaRPr lang="en-US" sz="1500" dirty="0"/>
          </a:p>
        </p:txBody>
      </p:sp>
      <p:sp>
        <p:nvSpPr>
          <p:cNvPr id="10" name="Shape 7"/>
          <p:cNvSpPr/>
          <p:nvPr/>
        </p:nvSpPr>
        <p:spPr>
          <a:xfrm>
            <a:off x="7303770" y="5778579"/>
            <a:ext cx="22860" cy="680085"/>
          </a:xfrm>
          <a:prstGeom prst="roundRect">
            <a:avLst>
              <a:gd name="adj" fmla="val 357030"/>
            </a:avLst>
          </a:prstGeom>
          <a:solidFill>
            <a:srgbClr val="C8C9CF"/>
          </a:solidFill>
          <a:ln/>
        </p:spPr>
      </p:sp>
      <p:sp>
        <p:nvSpPr>
          <p:cNvPr id="11" name="Shape 8"/>
          <p:cNvSpPr/>
          <p:nvPr/>
        </p:nvSpPr>
        <p:spPr>
          <a:xfrm>
            <a:off x="7096601" y="5559981"/>
            <a:ext cx="437198" cy="437198"/>
          </a:xfrm>
          <a:prstGeom prst="roundRect">
            <a:avLst>
              <a:gd name="adj" fmla="val 18668"/>
            </a:avLst>
          </a:prstGeom>
          <a:solidFill>
            <a:srgbClr val="E2E3E9"/>
          </a:solidFill>
          <a:ln w="7620">
            <a:solidFill>
              <a:srgbClr val="C8C9CF"/>
            </a:solidFill>
            <a:prstDash val="solid"/>
          </a:ln>
        </p:spPr>
      </p:sp>
      <p:sp>
        <p:nvSpPr>
          <p:cNvPr id="12" name="Text 9"/>
          <p:cNvSpPr/>
          <p:nvPr/>
        </p:nvSpPr>
        <p:spPr>
          <a:xfrm>
            <a:off x="7233999" y="5632847"/>
            <a:ext cx="162401" cy="291465"/>
          </a:xfrm>
          <a:prstGeom prst="rect">
            <a:avLst/>
          </a:prstGeom>
          <a:noFill/>
          <a:ln/>
        </p:spPr>
        <p:txBody>
          <a:bodyPr wrap="none" lIns="0" tIns="0" rIns="0" bIns="0" rtlCol="0" anchor="t"/>
          <a:lstStyle/>
          <a:p>
            <a:pPr marL="0" indent="0" algn="ctr">
              <a:lnSpc>
                <a:spcPts val="2250"/>
              </a:lnSpc>
              <a:buNone/>
            </a:pPr>
            <a:r>
              <a:rPr lang="en-US" sz="2250" dirty="0">
                <a:solidFill>
                  <a:srgbClr val="5B5F71"/>
                </a:solidFill>
                <a:latin typeface="Instrument Sans Semi Bold" pitchFamily="34" charset="0"/>
                <a:ea typeface="Instrument Sans Semi Bold" pitchFamily="34" charset="-122"/>
                <a:cs typeface="Instrument Sans Semi Bold" pitchFamily="34" charset="-120"/>
              </a:rPr>
              <a:t>2</a:t>
            </a:r>
            <a:endParaRPr lang="en-US" sz="2250" dirty="0"/>
          </a:p>
        </p:txBody>
      </p:sp>
      <p:sp>
        <p:nvSpPr>
          <p:cNvPr id="13" name="Text 10"/>
          <p:cNvSpPr/>
          <p:nvPr/>
        </p:nvSpPr>
        <p:spPr>
          <a:xfrm>
            <a:off x="6043017" y="6652974"/>
            <a:ext cx="2544247" cy="303609"/>
          </a:xfrm>
          <a:prstGeom prst="rect">
            <a:avLst/>
          </a:prstGeom>
          <a:noFill/>
          <a:ln/>
        </p:spPr>
        <p:txBody>
          <a:bodyPr wrap="none" lIns="0" tIns="0" rIns="0" bIns="0" rtlCol="0" anchor="t"/>
          <a:lstStyle/>
          <a:p>
            <a:pPr marL="0" indent="0" algn="ctr">
              <a:lnSpc>
                <a:spcPts val="2350"/>
              </a:lnSpc>
              <a:buNone/>
            </a:pPr>
            <a:r>
              <a:rPr lang="en-US" sz="1900" dirty="0">
                <a:solidFill>
                  <a:srgbClr val="5B5F71"/>
                </a:solidFill>
                <a:latin typeface="Instrument Sans Semi Bold" pitchFamily="34" charset="0"/>
                <a:ea typeface="Instrument Sans Semi Bold" pitchFamily="34" charset="-122"/>
                <a:cs typeface="Instrument Sans Semi Bold" pitchFamily="34" charset="-120"/>
              </a:rPr>
              <a:t>Road and Vehicle Data</a:t>
            </a:r>
            <a:endParaRPr lang="en-US" sz="1900" dirty="0"/>
          </a:p>
        </p:txBody>
      </p:sp>
      <p:sp>
        <p:nvSpPr>
          <p:cNvPr id="14" name="Text 11"/>
          <p:cNvSpPr/>
          <p:nvPr/>
        </p:nvSpPr>
        <p:spPr>
          <a:xfrm>
            <a:off x="4240530" y="7073146"/>
            <a:ext cx="6149340" cy="621744"/>
          </a:xfrm>
          <a:prstGeom prst="rect">
            <a:avLst/>
          </a:prstGeom>
          <a:noFill/>
          <a:ln/>
        </p:spPr>
        <p:txBody>
          <a:bodyPr wrap="square" lIns="0" tIns="0" rIns="0" bIns="0" rtlCol="0" anchor="t"/>
          <a:lstStyle/>
          <a:p>
            <a:pPr marL="0" indent="0" algn="ctr">
              <a:lnSpc>
                <a:spcPts val="2400"/>
              </a:lnSpc>
              <a:buNone/>
            </a:pPr>
            <a:r>
              <a:rPr lang="en-US" sz="1500" dirty="0">
                <a:solidFill>
                  <a:srgbClr val="5B5F71"/>
                </a:solidFill>
                <a:latin typeface="Instrument Sans Medium" pitchFamily="34" charset="0"/>
                <a:ea typeface="Instrument Sans Medium" pitchFamily="34" charset="-122"/>
                <a:cs typeface="Instrument Sans Medium" pitchFamily="34" charset="-120"/>
              </a:rPr>
              <a:t>We have also incorporated road infrastructure and vehicle details to analyze their impact on accidents.</a:t>
            </a:r>
            <a:endParaRPr lang="en-US" sz="1500" dirty="0"/>
          </a:p>
        </p:txBody>
      </p:sp>
      <p:sp>
        <p:nvSpPr>
          <p:cNvPr id="15" name="Shape 12"/>
          <p:cNvSpPr/>
          <p:nvPr/>
        </p:nvSpPr>
        <p:spPr>
          <a:xfrm>
            <a:off x="10669905" y="5098494"/>
            <a:ext cx="22860" cy="680085"/>
          </a:xfrm>
          <a:prstGeom prst="roundRect">
            <a:avLst>
              <a:gd name="adj" fmla="val 357030"/>
            </a:avLst>
          </a:prstGeom>
          <a:solidFill>
            <a:srgbClr val="C8C9CF"/>
          </a:solidFill>
          <a:ln/>
        </p:spPr>
      </p:sp>
      <p:sp>
        <p:nvSpPr>
          <p:cNvPr id="16" name="Shape 13"/>
          <p:cNvSpPr/>
          <p:nvPr/>
        </p:nvSpPr>
        <p:spPr>
          <a:xfrm>
            <a:off x="10462736" y="5559981"/>
            <a:ext cx="437198" cy="437198"/>
          </a:xfrm>
          <a:prstGeom prst="roundRect">
            <a:avLst>
              <a:gd name="adj" fmla="val 18668"/>
            </a:avLst>
          </a:prstGeom>
          <a:solidFill>
            <a:srgbClr val="E2E3E9"/>
          </a:solidFill>
          <a:ln w="7620">
            <a:solidFill>
              <a:srgbClr val="C8C9CF"/>
            </a:solidFill>
            <a:prstDash val="solid"/>
          </a:ln>
        </p:spPr>
      </p:sp>
      <p:sp>
        <p:nvSpPr>
          <p:cNvPr id="17" name="Text 14"/>
          <p:cNvSpPr/>
          <p:nvPr/>
        </p:nvSpPr>
        <p:spPr>
          <a:xfrm>
            <a:off x="10596920" y="5632847"/>
            <a:ext cx="168831" cy="291465"/>
          </a:xfrm>
          <a:prstGeom prst="rect">
            <a:avLst/>
          </a:prstGeom>
          <a:noFill/>
          <a:ln/>
        </p:spPr>
        <p:txBody>
          <a:bodyPr wrap="none" lIns="0" tIns="0" rIns="0" bIns="0" rtlCol="0" anchor="t"/>
          <a:lstStyle/>
          <a:p>
            <a:pPr marL="0" indent="0" algn="ctr">
              <a:lnSpc>
                <a:spcPts val="2250"/>
              </a:lnSpc>
              <a:buNone/>
            </a:pPr>
            <a:r>
              <a:rPr lang="en-US" sz="2250" dirty="0">
                <a:solidFill>
                  <a:srgbClr val="5B5F71"/>
                </a:solidFill>
                <a:latin typeface="Instrument Sans Semi Bold" pitchFamily="34" charset="0"/>
                <a:ea typeface="Instrument Sans Semi Bold" pitchFamily="34" charset="-122"/>
                <a:cs typeface="Instrument Sans Semi Bold" pitchFamily="34" charset="-120"/>
              </a:rPr>
              <a:t>3</a:t>
            </a:r>
            <a:endParaRPr lang="en-US" sz="2250" dirty="0"/>
          </a:p>
        </p:txBody>
      </p:sp>
      <p:sp>
        <p:nvSpPr>
          <p:cNvPr id="18" name="Text 15"/>
          <p:cNvSpPr/>
          <p:nvPr/>
        </p:nvSpPr>
        <p:spPr>
          <a:xfrm>
            <a:off x="9466778" y="3862268"/>
            <a:ext cx="2428994" cy="303609"/>
          </a:xfrm>
          <a:prstGeom prst="rect">
            <a:avLst/>
          </a:prstGeom>
          <a:noFill/>
          <a:ln/>
        </p:spPr>
        <p:txBody>
          <a:bodyPr wrap="none" lIns="0" tIns="0" rIns="0" bIns="0" rtlCol="0" anchor="t"/>
          <a:lstStyle/>
          <a:p>
            <a:pPr marL="0" indent="0" algn="ctr">
              <a:lnSpc>
                <a:spcPts val="2350"/>
              </a:lnSpc>
              <a:buNone/>
            </a:pPr>
            <a:r>
              <a:rPr lang="en-US" sz="1900" dirty="0">
                <a:solidFill>
                  <a:srgbClr val="5B5F71"/>
                </a:solidFill>
                <a:latin typeface="Instrument Sans Semi Bold" pitchFamily="34" charset="0"/>
                <a:ea typeface="Instrument Sans Semi Bold" pitchFamily="34" charset="-122"/>
                <a:cs typeface="Instrument Sans Semi Bold" pitchFamily="34" charset="-120"/>
              </a:rPr>
              <a:t>Demographic Data</a:t>
            </a:r>
            <a:endParaRPr lang="en-US" sz="1900" dirty="0"/>
          </a:p>
        </p:txBody>
      </p:sp>
      <p:sp>
        <p:nvSpPr>
          <p:cNvPr id="19" name="Text 16"/>
          <p:cNvSpPr/>
          <p:nvPr/>
        </p:nvSpPr>
        <p:spPr>
          <a:xfrm>
            <a:off x="7606665" y="4282440"/>
            <a:ext cx="6149340" cy="621744"/>
          </a:xfrm>
          <a:prstGeom prst="rect">
            <a:avLst/>
          </a:prstGeom>
          <a:noFill/>
          <a:ln/>
        </p:spPr>
        <p:txBody>
          <a:bodyPr wrap="square" lIns="0" tIns="0" rIns="0" bIns="0" rtlCol="0" anchor="t"/>
          <a:lstStyle/>
          <a:p>
            <a:pPr marL="0" indent="0" algn="ctr">
              <a:lnSpc>
                <a:spcPts val="2400"/>
              </a:lnSpc>
              <a:buNone/>
            </a:pPr>
            <a:r>
              <a:rPr lang="en-US" sz="1500" dirty="0">
                <a:solidFill>
                  <a:srgbClr val="5B5F71"/>
                </a:solidFill>
                <a:latin typeface="Instrument Sans Medium" pitchFamily="34" charset="0"/>
                <a:ea typeface="Instrument Sans Medium" pitchFamily="34" charset="-122"/>
                <a:cs typeface="Instrument Sans Medium" pitchFamily="34" charset="-120"/>
              </a:rPr>
              <a:t>Demographic data on drivers and victims has been included to understand the human factors involved.</a:t>
            </a:r>
            <a:endParaRPr lang="en-US" sz="1500" dirty="0"/>
          </a:p>
        </p:txBody>
      </p:sp>
      <mc:AlternateContent xmlns:mc="http://schemas.openxmlformats.org/markup-compatibility/2006" xmlns:p14="http://schemas.microsoft.com/office/powerpoint/2010/main">
        <mc:Choice Requires="p14">
          <p:contentPart p14:bwMode="auto" r:id="rId4">
            <p14:nvContentPartPr>
              <p14:cNvPr id="20" name="Ink 19">
                <a:extLst>
                  <a:ext uri="{FF2B5EF4-FFF2-40B4-BE49-F238E27FC236}">
                    <a16:creationId xmlns:a16="http://schemas.microsoft.com/office/drawing/2014/main" id="{7DDC90DF-467A-73DA-8DAE-DF0A4C5BC745}"/>
                  </a:ext>
                </a:extLst>
              </p14:cNvPr>
              <p14:cNvContentPartPr/>
              <p14:nvPr/>
            </p14:nvContentPartPr>
            <p14:xfrm>
              <a:off x="12806174" y="7756856"/>
              <a:ext cx="1688100" cy="375366"/>
            </p14:xfrm>
          </p:contentPart>
        </mc:Choice>
        <mc:Fallback xmlns="">
          <p:pic>
            <p:nvPicPr>
              <p:cNvPr id="20" name="Ink 19">
                <a:extLst>
                  <a:ext uri="{FF2B5EF4-FFF2-40B4-BE49-F238E27FC236}">
                    <a16:creationId xmlns:a16="http://schemas.microsoft.com/office/drawing/2014/main" id="{7DDC90DF-467A-73DA-8DAE-DF0A4C5BC745}"/>
                  </a:ext>
                </a:extLst>
              </p:cNvPr>
              <p:cNvPicPr/>
              <p:nvPr/>
            </p:nvPicPr>
            <p:blipFill>
              <a:blip r:embed="rId5"/>
              <a:stretch>
                <a:fillRect/>
              </a:stretch>
            </p:blipFill>
            <p:spPr>
              <a:xfrm>
                <a:off x="12743545" y="7693935"/>
                <a:ext cx="1813718" cy="50084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1" name="Ink 20">
                <a:extLst>
                  <a:ext uri="{FF2B5EF4-FFF2-40B4-BE49-F238E27FC236}">
                    <a16:creationId xmlns:a16="http://schemas.microsoft.com/office/drawing/2014/main" id="{DDDABA77-8066-F1DA-7B2F-E9E4AF9D7630}"/>
                  </a:ext>
                </a:extLst>
              </p14:cNvPr>
              <p14:cNvContentPartPr/>
              <p14:nvPr/>
            </p14:nvContentPartPr>
            <p14:xfrm>
              <a:off x="12509287" y="7613139"/>
              <a:ext cx="2020754" cy="482363"/>
            </p14:xfrm>
          </p:contentPart>
        </mc:Choice>
        <mc:Fallback xmlns="">
          <p:pic>
            <p:nvPicPr>
              <p:cNvPr id="21" name="Ink 20">
                <a:extLst>
                  <a:ext uri="{FF2B5EF4-FFF2-40B4-BE49-F238E27FC236}">
                    <a16:creationId xmlns:a16="http://schemas.microsoft.com/office/drawing/2014/main" id="{DDDABA77-8066-F1DA-7B2F-E9E4AF9D7630}"/>
                  </a:ext>
                </a:extLst>
              </p:cNvPr>
              <p:cNvPicPr/>
              <p:nvPr/>
            </p:nvPicPr>
            <p:blipFill>
              <a:blip r:embed="rId7"/>
              <a:stretch>
                <a:fillRect/>
              </a:stretch>
            </p:blipFill>
            <p:spPr>
              <a:xfrm>
                <a:off x="12446296" y="7550191"/>
                <a:ext cx="2146376" cy="60790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3172"/>
          </a:xfrm>
          <a:prstGeom prst="rect">
            <a:avLst/>
          </a:prstGeom>
        </p:spPr>
      </p:pic>
      <p:sp>
        <p:nvSpPr>
          <p:cNvPr id="3" name="Text 0"/>
          <p:cNvSpPr/>
          <p:nvPr/>
        </p:nvSpPr>
        <p:spPr>
          <a:xfrm>
            <a:off x="760095" y="597218"/>
            <a:ext cx="6296382" cy="678656"/>
          </a:xfrm>
          <a:prstGeom prst="rect">
            <a:avLst/>
          </a:prstGeom>
          <a:noFill/>
          <a:ln/>
        </p:spPr>
        <p:txBody>
          <a:bodyPr wrap="none" lIns="0" tIns="0" rIns="0" bIns="0" rtlCol="0" anchor="t"/>
          <a:lstStyle/>
          <a:p>
            <a:pPr marL="0" indent="0">
              <a:lnSpc>
                <a:spcPts val="5300"/>
              </a:lnSpc>
              <a:buNone/>
            </a:pPr>
            <a:r>
              <a:rPr lang="en-US" sz="4250" dirty="0">
                <a:solidFill>
                  <a:srgbClr val="505468"/>
                </a:solidFill>
                <a:latin typeface="Instrument Sans Semi Bold" pitchFamily="34" charset="0"/>
                <a:ea typeface="Instrument Sans Semi Bold" pitchFamily="34" charset="-122"/>
                <a:cs typeface="Instrument Sans Semi Bold" pitchFamily="34" charset="-120"/>
              </a:rPr>
              <a:t>Dashboard Walkthrough</a:t>
            </a:r>
            <a:endParaRPr lang="en-US" sz="4250" dirty="0"/>
          </a:p>
        </p:txBody>
      </p:sp>
      <p:pic>
        <p:nvPicPr>
          <p:cNvPr id="4" name="Image 1" descr="preencoded.png"/>
          <p:cNvPicPr>
            <a:picLocks noChangeAspect="1"/>
          </p:cNvPicPr>
          <p:nvPr/>
        </p:nvPicPr>
        <p:blipFill>
          <a:blip r:embed="rId4"/>
          <a:stretch>
            <a:fillRect/>
          </a:stretch>
        </p:blipFill>
        <p:spPr>
          <a:xfrm>
            <a:off x="760095" y="1601629"/>
            <a:ext cx="542925" cy="542925"/>
          </a:xfrm>
          <a:prstGeom prst="rect">
            <a:avLst/>
          </a:prstGeom>
        </p:spPr>
      </p:pic>
      <p:sp>
        <p:nvSpPr>
          <p:cNvPr id="5" name="Text 1"/>
          <p:cNvSpPr/>
          <p:nvPr/>
        </p:nvSpPr>
        <p:spPr>
          <a:xfrm>
            <a:off x="760095" y="2361724"/>
            <a:ext cx="2714625" cy="339328"/>
          </a:xfrm>
          <a:prstGeom prst="rect">
            <a:avLst/>
          </a:prstGeom>
          <a:noFill/>
          <a:ln/>
        </p:spPr>
        <p:txBody>
          <a:bodyPr wrap="none" lIns="0" tIns="0" rIns="0" bIns="0" rtlCol="0" anchor="t"/>
          <a:lstStyle/>
          <a:p>
            <a:pPr marL="0" indent="0" algn="l">
              <a:lnSpc>
                <a:spcPts val="2650"/>
              </a:lnSpc>
              <a:buNone/>
            </a:pPr>
            <a:r>
              <a:rPr lang="en-US" sz="2100" dirty="0">
                <a:solidFill>
                  <a:srgbClr val="5B5F71"/>
                </a:solidFill>
                <a:latin typeface="Instrument Sans Semi Bold" pitchFamily="34" charset="0"/>
                <a:ea typeface="Instrument Sans Semi Bold" pitchFamily="34" charset="-122"/>
                <a:cs typeface="Instrument Sans Semi Bold" pitchFamily="34" charset="-120"/>
              </a:rPr>
              <a:t>Geographical View</a:t>
            </a:r>
            <a:endParaRPr lang="en-US" sz="2100" dirty="0"/>
          </a:p>
        </p:txBody>
      </p:sp>
      <p:sp>
        <p:nvSpPr>
          <p:cNvPr id="6" name="Text 2"/>
          <p:cNvSpPr/>
          <p:nvPr/>
        </p:nvSpPr>
        <p:spPr>
          <a:xfrm>
            <a:off x="760095" y="2831306"/>
            <a:ext cx="7623810" cy="347424"/>
          </a:xfrm>
          <a:prstGeom prst="rect">
            <a:avLst/>
          </a:prstGeom>
          <a:noFill/>
          <a:ln/>
        </p:spPr>
        <p:txBody>
          <a:bodyPr wrap="none" lIns="0" tIns="0" rIns="0" bIns="0" rtlCol="0" anchor="t"/>
          <a:lstStyle/>
          <a:p>
            <a:pPr marL="0" indent="0" algn="l">
              <a:lnSpc>
                <a:spcPts val="2700"/>
              </a:lnSpc>
              <a:buNone/>
            </a:pPr>
            <a:r>
              <a:rPr lang="en-US" sz="1700" dirty="0">
                <a:solidFill>
                  <a:srgbClr val="5B5F71"/>
                </a:solidFill>
                <a:latin typeface="Instrument Sans Medium" pitchFamily="34" charset="0"/>
                <a:ea typeface="Instrument Sans Medium" pitchFamily="34" charset="-122"/>
                <a:cs typeface="Instrument Sans Medium" pitchFamily="34" charset="-120"/>
              </a:rPr>
              <a:t>Explore accident hot spots and patterns across different regions.</a:t>
            </a:r>
            <a:endParaRPr lang="en-US" sz="1700" dirty="0"/>
          </a:p>
        </p:txBody>
      </p:sp>
      <p:pic>
        <p:nvPicPr>
          <p:cNvPr id="7" name="Image 2" descr="preencoded.png"/>
          <p:cNvPicPr>
            <a:picLocks noChangeAspect="1"/>
          </p:cNvPicPr>
          <p:nvPr/>
        </p:nvPicPr>
        <p:blipFill>
          <a:blip r:embed="rId5"/>
          <a:stretch>
            <a:fillRect/>
          </a:stretch>
        </p:blipFill>
        <p:spPr>
          <a:xfrm>
            <a:off x="760095" y="3830241"/>
            <a:ext cx="542925" cy="542925"/>
          </a:xfrm>
          <a:prstGeom prst="rect">
            <a:avLst/>
          </a:prstGeom>
        </p:spPr>
      </p:pic>
      <p:sp>
        <p:nvSpPr>
          <p:cNvPr id="8" name="Text 3"/>
          <p:cNvSpPr/>
          <p:nvPr/>
        </p:nvSpPr>
        <p:spPr>
          <a:xfrm>
            <a:off x="760095" y="4590336"/>
            <a:ext cx="2714625" cy="339328"/>
          </a:xfrm>
          <a:prstGeom prst="rect">
            <a:avLst/>
          </a:prstGeom>
          <a:noFill/>
          <a:ln/>
        </p:spPr>
        <p:txBody>
          <a:bodyPr wrap="none" lIns="0" tIns="0" rIns="0" bIns="0" rtlCol="0" anchor="t"/>
          <a:lstStyle/>
          <a:p>
            <a:pPr marL="0" indent="0" algn="l">
              <a:lnSpc>
                <a:spcPts val="2650"/>
              </a:lnSpc>
              <a:buNone/>
            </a:pPr>
            <a:r>
              <a:rPr lang="en-US" sz="2100" dirty="0">
                <a:solidFill>
                  <a:srgbClr val="5B5F71"/>
                </a:solidFill>
                <a:latin typeface="Instrument Sans Semi Bold" pitchFamily="34" charset="0"/>
                <a:ea typeface="Instrument Sans Semi Bold" pitchFamily="34" charset="-122"/>
                <a:cs typeface="Instrument Sans Semi Bold" pitchFamily="34" charset="-120"/>
              </a:rPr>
              <a:t>Trend Analysis</a:t>
            </a:r>
            <a:endParaRPr lang="en-US" sz="2100" dirty="0"/>
          </a:p>
        </p:txBody>
      </p:sp>
      <p:sp>
        <p:nvSpPr>
          <p:cNvPr id="9" name="Text 4"/>
          <p:cNvSpPr/>
          <p:nvPr/>
        </p:nvSpPr>
        <p:spPr>
          <a:xfrm>
            <a:off x="760095" y="5059918"/>
            <a:ext cx="7623810" cy="347424"/>
          </a:xfrm>
          <a:prstGeom prst="rect">
            <a:avLst/>
          </a:prstGeom>
          <a:noFill/>
          <a:ln/>
        </p:spPr>
        <p:txBody>
          <a:bodyPr wrap="none" lIns="0" tIns="0" rIns="0" bIns="0" rtlCol="0" anchor="t"/>
          <a:lstStyle/>
          <a:p>
            <a:pPr marL="0" indent="0" algn="l">
              <a:lnSpc>
                <a:spcPts val="2700"/>
              </a:lnSpc>
              <a:buNone/>
            </a:pPr>
            <a:r>
              <a:rPr lang="en-US" sz="1700" dirty="0">
                <a:solidFill>
                  <a:srgbClr val="5B5F71"/>
                </a:solidFill>
                <a:latin typeface="Instrument Sans Medium" pitchFamily="34" charset="0"/>
                <a:ea typeface="Instrument Sans Medium" pitchFamily="34" charset="-122"/>
                <a:cs typeface="Instrument Sans Medium" pitchFamily="34" charset="-120"/>
              </a:rPr>
              <a:t>Analyze accident trends over time and identify emerging patterns.</a:t>
            </a:r>
            <a:endParaRPr lang="en-US" sz="1700" dirty="0"/>
          </a:p>
        </p:txBody>
      </p:sp>
      <p:pic>
        <p:nvPicPr>
          <p:cNvPr id="10" name="Image 3" descr="preencoded.png"/>
          <p:cNvPicPr>
            <a:picLocks noChangeAspect="1"/>
          </p:cNvPicPr>
          <p:nvPr/>
        </p:nvPicPr>
        <p:blipFill>
          <a:blip r:embed="rId6"/>
          <a:stretch>
            <a:fillRect/>
          </a:stretch>
        </p:blipFill>
        <p:spPr>
          <a:xfrm>
            <a:off x="760095" y="6058853"/>
            <a:ext cx="542925" cy="542925"/>
          </a:xfrm>
          <a:prstGeom prst="rect">
            <a:avLst/>
          </a:prstGeom>
        </p:spPr>
      </p:pic>
      <p:sp>
        <p:nvSpPr>
          <p:cNvPr id="11" name="Text 5"/>
          <p:cNvSpPr/>
          <p:nvPr/>
        </p:nvSpPr>
        <p:spPr>
          <a:xfrm>
            <a:off x="760095" y="6818947"/>
            <a:ext cx="2714625" cy="339328"/>
          </a:xfrm>
          <a:prstGeom prst="rect">
            <a:avLst/>
          </a:prstGeom>
          <a:noFill/>
          <a:ln/>
        </p:spPr>
        <p:txBody>
          <a:bodyPr wrap="none" lIns="0" tIns="0" rIns="0" bIns="0" rtlCol="0" anchor="t"/>
          <a:lstStyle/>
          <a:p>
            <a:pPr marL="0" indent="0" algn="l">
              <a:lnSpc>
                <a:spcPts val="2650"/>
              </a:lnSpc>
              <a:buNone/>
            </a:pPr>
            <a:r>
              <a:rPr lang="en-US" sz="2100" dirty="0">
                <a:solidFill>
                  <a:srgbClr val="5B5F71"/>
                </a:solidFill>
                <a:latin typeface="Instrument Sans Semi Bold" pitchFamily="34" charset="0"/>
                <a:ea typeface="Instrument Sans Semi Bold" pitchFamily="34" charset="-122"/>
                <a:cs typeface="Instrument Sans Semi Bold" pitchFamily="34" charset="-120"/>
              </a:rPr>
              <a:t>Vehicle Analysis</a:t>
            </a:r>
            <a:endParaRPr lang="en-US" sz="2100" dirty="0"/>
          </a:p>
        </p:txBody>
      </p:sp>
      <p:sp>
        <p:nvSpPr>
          <p:cNvPr id="12" name="Text 6"/>
          <p:cNvSpPr/>
          <p:nvPr/>
        </p:nvSpPr>
        <p:spPr>
          <a:xfrm>
            <a:off x="760095" y="7288530"/>
            <a:ext cx="7623810" cy="347424"/>
          </a:xfrm>
          <a:prstGeom prst="rect">
            <a:avLst/>
          </a:prstGeom>
          <a:noFill/>
          <a:ln/>
        </p:spPr>
        <p:txBody>
          <a:bodyPr wrap="none" lIns="0" tIns="0" rIns="0" bIns="0" rtlCol="0" anchor="t"/>
          <a:lstStyle/>
          <a:p>
            <a:pPr marL="0" indent="0" algn="l">
              <a:lnSpc>
                <a:spcPts val="2700"/>
              </a:lnSpc>
              <a:buNone/>
            </a:pPr>
            <a:r>
              <a:rPr lang="en-US" sz="1700" dirty="0">
                <a:solidFill>
                  <a:srgbClr val="5B5F71"/>
                </a:solidFill>
                <a:latin typeface="Instrument Sans Medium" pitchFamily="34" charset="0"/>
                <a:ea typeface="Instrument Sans Medium" pitchFamily="34" charset="-122"/>
                <a:cs typeface="Instrument Sans Medium" pitchFamily="34" charset="-120"/>
              </a:rPr>
              <a:t>Understand the role of vehicle type and condition in accident causation.</a:t>
            </a:r>
            <a:endParaRPr lang="en-US"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77228" y="532090"/>
            <a:ext cx="4837509" cy="604599"/>
          </a:xfrm>
          <a:prstGeom prst="rect">
            <a:avLst/>
          </a:prstGeom>
          <a:noFill/>
          <a:ln/>
        </p:spPr>
        <p:txBody>
          <a:bodyPr wrap="none" lIns="0" tIns="0" rIns="0" bIns="0" rtlCol="0" anchor="t"/>
          <a:lstStyle/>
          <a:p>
            <a:pPr marL="0" indent="0">
              <a:lnSpc>
                <a:spcPts val="4750"/>
              </a:lnSpc>
              <a:buNone/>
            </a:pPr>
            <a:endParaRPr lang="en-US" sz="3800" dirty="0"/>
          </a:p>
        </p:txBody>
      </p:sp>
      <p:pic>
        <p:nvPicPr>
          <p:cNvPr id="3" name="Image 0" descr="preencoded.png"/>
          <p:cNvPicPr>
            <a:picLocks noChangeAspect="1"/>
          </p:cNvPicPr>
          <p:nvPr/>
        </p:nvPicPr>
        <p:blipFill>
          <a:blip r:embed="rId3"/>
          <a:stretch>
            <a:fillRect/>
          </a:stretch>
        </p:blipFill>
        <p:spPr>
          <a:xfrm>
            <a:off x="677228" y="1644491"/>
            <a:ext cx="7675483" cy="4797147"/>
          </a:xfrm>
          <a:prstGeom prst="rect">
            <a:avLst/>
          </a:prstGeom>
        </p:spPr>
      </p:pic>
      <p:sp>
        <p:nvSpPr>
          <p:cNvPr id="4" name="Text 1"/>
          <p:cNvSpPr/>
          <p:nvPr/>
        </p:nvSpPr>
        <p:spPr>
          <a:xfrm>
            <a:off x="677228" y="6659285"/>
            <a:ext cx="2902506" cy="362783"/>
          </a:xfrm>
          <a:prstGeom prst="rect">
            <a:avLst/>
          </a:prstGeom>
          <a:noFill/>
          <a:ln/>
        </p:spPr>
        <p:txBody>
          <a:bodyPr wrap="none" lIns="0" tIns="0" rIns="0" bIns="0" rtlCol="0" anchor="t"/>
          <a:lstStyle/>
          <a:p>
            <a:pPr marL="0" indent="0">
              <a:lnSpc>
                <a:spcPts val="2850"/>
              </a:lnSpc>
              <a:buNone/>
            </a:pPr>
            <a:endParaRPr lang="en-US" sz="2250" dirty="0"/>
          </a:p>
        </p:txBody>
      </p:sp>
      <p:sp>
        <p:nvSpPr>
          <p:cNvPr id="5" name="Text 2"/>
          <p:cNvSpPr/>
          <p:nvPr/>
        </p:nvSpPr>
        <p:spPr>
          <a:xfrm>
            <a:off x="677228" y="7215545"/>
            <a:ext cx="11213663" cy="309563"/>
          </a:xfrm>
          <a:prstGeom prst="rect">
            <a:avLst/>
          </a:prstGeom>
          <a:noFill/>
          <a:ln/>
        </p:spPr>
        <p:txBody>
          <a:bodyPr wrap="none" lIns="0" tIns="0" rIns="0" bIns="0" rtlCol="0" anchor="t"/>
          <a:lstStyle/>
          <a:p>
            <a:pPr marL="0" indent="0">
              <a:lnSpc>
                <a:spcPts val="2400"/>
              </a:lnSpc>
              <a:buNone/>
            </a:pPr>
            <a:endParaRPr lang="en-US" sz="1500" dirty="0"/>
          </a:p>
        </p:txBody>
      </p:sp>
      <p:sp>
        <p:nvSpPr>
          <p:cNvPr id="6" name="Text 3"/>
          <p:cNvSpPr/>
          <p:nvPr/>
        </p:nvSpPr>
        <p:spPr>
          <a:xfrm>
            <a:off x="12370475" y="1620322"/>
            <a:ext cx="1590199" cy="362783"/>
          </a:xfrm>
          <a:prstGeom prst="rect">
            <a:avLst/>
          </a:prstGeom>
          <a:noFill/>
          <a:ln/>
        </p:spPr>
        <p:txBody>
          <a:bodyPr wrap="none" lIns="0" tIns="0" rIns="0" bIns="0" rtlCol="0" anchor="t"/>
          <a:lstStyle/>
          <a:p>
            <a:pPr marL="0" indent="0">
              <a:lnSpc>
                <a:spcPts val="2850"/>
              </a:lnSpc>
              <a:buNone/>
            </a:pPr>
            <a:endParaRPr lang="en-US" sz="2250" dirty="0"/>
          </a:p>
        </p:txBody>
      </p:sp>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84852335-00D7-D5BE-3FF4-D7528B2CB428}"/>
                  </a:ext>
                </a:extLst>
              </p14:cNvPr>
              <p14:cNvContentPartPr/>
              <p14:nvPr/>
            </p14:nvContentPartPr>
            <p14:xfrm>
              <a:off x="12747458" y="7768701"/>
              <a:ext cx="1793113" cy="327499"/>
            </p14:xfrm>
          </p:contentPart>
        </mc:Choice>
        <mc:Fallback xmlns="">
          <p:pic>
            <p:nvPicPr>
              <p:cNvPr id="7" name="Ink 6">
                <a:extLst>
                  <a:ext uri="{FF2B5EF4-FFF2-40B4-BE49-F238E27FC236}">
                    <a16:creationId xmlns:a16="http://schemas.microsoft.com/office/drawing/2014/main" id="{84852335-00D7-D5BE-3FF4-D7528B2CB428}"/>
                  </a:ext>
                </a:extLst>
              </p:cNvPr>
              <p:cNvPicPr/>
              <p:nvPr/>
            </p:nvPicPr>
            <p:blipFill>
              <a:blip r:embed="rId5"/>
              <a:stretch>
                <a:fillRect/>
              </a:stretch>
            </p:blipFill>
            <p:spPr>
              <a:xfrm>
                <a:off x="12684472" y="7706149"/>
                <a:ext cx="1918724" cy="452962"/>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8ABB4767-1BE6-D943-38A1-8F68AF8272D4}"/>
                  </a:ext>
                </a:extLst>
              </p14:cNvPr>
              <p14:cNvContentPartPr/>
              <p14:nvPr/>
            </p14:nvContentPartPr>
            <p14:xfrm>
              <a:off x="14059724" y="8022055"/>
              <a:ext cx="436450" cy="89688"/>
            </p14:xfrm>
          </p:contentPart>
        </mc:Choice>
        <mc:Fallback xmlns="">
          <p:pic>
            <p:nvPicPr>
              <p:cNvPr id="8" name="Ink 7">
                <a:extLst>
                  <a:ext uri="{FF2B5EF4-FFF2-40B4-BE49-F238E27FC236}">
                    <a16:creationId xmlns:a16="http://schemas.microsoft.com/office/drawing/2014/main" id="{8ABB4767-1BE6-D943-38A1-8F68AF8272D4}"/>
                  </a:ext>
                </a:extLst>
              </p:cNvPr>
              <p:cNvPicPr/>
              <p:nvPr/>
            </p:nvPicPr>
            <p:blipFill>
              <a:blip r:embed="rId7"/>
              <a:stretch>
                <a:fillRect/>
              </a:stretch>
            </p:blipFill>
            <p:spPr>
              <a:xfrm>
                <a:off x="13997117" y="7959632"/>
                <a:ext cx="562024" cy="214892"/>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774508"/>
            <a:ext cx="5670590" cy="708779"/>
          </a:xfrm>
          <a:prstGeom prst="rect">
            <a:avLst/>
          </a:prstGeom>
          <a:noFill/>
          <a:ln/>
        </p:spPr>
        <p:txBody>
          <a:bodyPr wrap="none" lIns="0" tIns="0" rIns="0" bIns="0" rtlCol="0" anchor="t"/>
          <a:lstStyle/>
          <a:p>
            <a:pPr marL="0" indent="0">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Key Insights</a:t>
            </a:r>
            <a:endParaRPr lang="en-US" sz="4450" dirty="0"/>
          </a:p>
        </p:txBody>
      </p:sp>
      <p:pic>
        <p:nvPicPr>
          <p:cNvPr id="3" name="Image 0" descr="preencoded.png"/>
          <p:cNvPicPr>
            <a:picLocks noChangeAspect="1"/>
          </p:cNvPicPr>
          <p:nvPr/>
        </p:nvPicPr>
        <p:blipFill>
          <a:blip r:embed="rId3"/>
          <a:stretch>
            <a:fillRect/>
          </a:stretch>
        </p:blipFill>
        <p:spPr>
          <a:xfrm>
            <a:off x="2978348" y="2936915"/>
            <a:ext cx="2152055" cy="807958"/>
          </a:xfrm>
          <a:prstGeom prst="rect">
            <a:avLst/>
          </a:prstGeom>
        </p:spPr>
      </p:pic>
      <p:sp>
        <p:nvSpPr>
          <p:cNvPr id="4" name="Text 1"/>
          <p:cNvSpPr/>
          <p:nvPr/>
        </p:nvSpPr>
        <p:spPr>
          <a:xfrm>
            <a:off x="3999428" y="3201233"/>
            <a:ext cx="109776" cy="453509"/>
          </a:xfrm>
          <a:prstGeom prst="rect">
            <a:avLst/>
          </a:prstGeom>
          <a:noFill/>
          <a:ln/>
        </p:spPr>
        <p:txBody>
          <a:bodyPr wrap="none" lIns="0" tIns="0" rIns="0" bIns="0" rtlCol="0" anchor="t"/>
          <a:lstStyle/>
          <a:p>
            <a:pPr marL="0" indent="0" algn="ctr">
              <a:lnSpc>
                <a:spcPts val="35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1</a:t>
            </a:r>
            <a:endParaRPr lang="en-US" sz="2200" dirty="0"/>
          </a:p>
        </p:txBody>
      </p:sp>
      <p:sp>
        <p:nvSpPr>
          <p:cNvPr id="5" name="Text 2"/>
          <p:cNvSpPr/>
          <p:nvPr/>
        </p:nvSpPr>
        <p:spPr>
          <a:xfrm>
            <a:off x="5357217" y="3163729"/>
            <a:ext cx="4328279" cy="354330"/>
          </a:xfrm>
          <a:prstGeom prst="rect">
            <a:avLst/>
          </a:prstGeom>
          <a:noFill/>
          <a:ln/>
        </p:spPr>
        <p:txBody>
          <a:bodyPr wrap="none" lIns="0" tIns="0" rIns="0" bIns="0" rtlCol="0" anchor="t"/>
          <a:lstStyle/>
          <a:p>
            <a:pPr marL="0" indent="0" algn="l">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Speeding and Distracted Driving</a:t>
            </a:r>
            <a:endParaRPr lang="en-US" sz="2200" dirty="0"/>
          </a:p>
        </p:txBody>
      </p:sp>
      <p:sp>
        <p:nvSpPr>
          <p:cNvPr id="6" name="Shape 3"/>
          <p:cNvSpPr/>
          <p:nvPr/>
        </p:nvSpPr>
        <p:spPr>
          <a:xfrm>
            <a:off x="5187077" y="3757970"/>
            <a:ext cx="8592860" cy="15240"/>
          </a:xfrm>
          <a:prstGeom prst="roundRect">
            <a:avLst>
              <a:gd name="adj" fmla="val 625116"/>
            </a:avLst>
          </a:prstGeom>
          <a:solidFill>
            <a:srgbClr val="C8C9CF"/>
          </a:solidFill>
          <a:ln/>
        </p:spPr>
      </p:sp>
      <p:pic>
        <p:nvPicPr>
          <p:cNvPr id="7" name="Image 1" descr="preencoded.png"/>
          <p:cNvPicPr>
            <a:picLocks noChangeAspect="1"/>
          </p:cNvPicPr>
          <p:nvPr/>
        </p:nvPicPr>
        <p:blipFill>
          <a:blip r:embed="rId4"/>
          <a:stretch>
            <a:fillRect/>
          </a:stretch>
        </p:blipFill>
        <p:spPr>
          <a:xfrm>
            <a:off x="1902381" y="3801547"/>
            <a:ext cx="4304109" cy="807958"/>
          </a:xfrm>
          <a:prstGeom prst="rect">
            <a:avLst/>
          </a:prstGeom>
        </p:spPr>
      </p:pic>
      <p:sp>
        <p:nvSpPr>
          <p:cNvPr id="8" name="Text 4"/>
          <p:cNvSpPr/>
          <p:nvPr/>
        </p:nvSpPr>
        <p:spPr>
          <a:xfrm>
            <a:off x="3975378" y="3978712"/>
            <a:ext cx="157877" cy="453509"/>
          </a:xfrm>
          <a:prstGeom prst="rect">
            <a:avLst/>
          </a:prstGeom>
          <a:noFill/>
          <a:ln/>
        </p:spPr>
        <p:txBody>
          <a:bodyPr wrap="none" lIns="0" tIns="0" rIns="0" bIns="0" rtlCol="0" anchor="t"/>
          <a:lstStyle/>
          <a:p>
            <a:pPr marL="0" indent="0" algn="ctr">
              <a:lnSpc>
                <a:spcPts val="35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2</a:t>
            </a:r>
            <a:endParaRPr lang="en-US" sz="2200" dirty="0"/>
          </a:p>
        </p:txBody>
      </p:sp>
      <p:sp>
        <p:nvSpPr>
          <p:cNvPr id="9" name="Text 5"/>
          <p:cNvSpPr/>
          <p:nvPr/>
        </p:nvSpPr>
        <p:spPr>
          <a:xfrm>
            <a:off x="6433304" y="4028361"/>
            <a:ext cx="3326011" cy="354330"/>
          </a:xfrm>
          <a:prstGeom prst="rect">
            <a:avLst/>
          </a:prstGeom>
          <a:noFill/>
          <a:ln/>
        </p:spPr>
        <p:txBody>
          <a:bodyPr wrap="none" lIns="0" tIns="0" rIns="0" bIns="0" rtlCol="0" anchor="t"/>
          <a:lstStyle/>
          <a:p>
            <a:pPr marL="0" indent="0" algn="l">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Road Infrastructure Gaps</a:t>
            </a:r>
            <a:endParaRPr lang="en-US" sz="2200" dirty="0"/>
          </a:p>
        </p:txBody>
      </p:sp>
      <p:sp>
        <p:nvSpPr>
          <p:cNvPr id="10" name="Shape 6"/>
          <p:cNvSpPr/>
          <p:nvPr/>
        </p:nvSpPr>
        <p:spPr>
          <a:xfrm>
            <a:off x="6263164" y="4622602"/>
            <a:ext cx="7516773" cy="15240"/>
          </a:xfrm>
          <a:prstGeom prst="roundRect">
            <a:avLst>
              <a:gd name="adj" fmla="val 625116"/>
            </a:avLst>
          </a:prstGeom>
          <a:solidFill>
            <a:srgbClr val="C8C9CF"/>
          </a:solidFill>
          <a:ln/>
        </p:spPr>
      </p:sp>
      <p:pic>
        <p:nvPicPr>
          <p:cNvPr id="11" name="Image 2" descr="preencoded.png"/>
          <p:cNvPicPr>
            <a:picLocks noChangeAspect="1"/>
          </p:cNvPicPr>
          <p:nvPr/>
        </p:nvPicPr>
        <p:blipFill>
          <a:blip r:embed="rId5"/>
          <a:stretch>
            <a:fillRect/>
          </a:stretch>
        </p:blipFill>
        <p:spPr>
          <a:xfrm>
            <a:off x="826294" y="4666178"/>
            <a:ext cx="6456164" cy="807958"/>
          </a:xfrm>
          <a:prstGeom prst="rect">
            <a:avLst/>
          </a:prstGeom>
        </p:spPr>
      </p:pic>
      <p:sp>
        <p:nvSpPr>
          <p:cNvPr id="12" name="Text 7"/>
          <p:cNvSpPr/>
          <p:nvPr/>
        </p:nvSpPr>
        <p:spPr>
          <a:xfrm>
            <a:off x="3972163" y="4843343"/>
            <a:ext cx="164187" cy="453509"/>
          </a:xfrm>
          <a:prstGeom prst="rect">
            <a:avLst/>
          </a:prstGeom>
          <a:noFill/>
          <a:ln/>
        </p:spPr>
        <p:txBody>
          <a:bodyPr wrap="none" lIns="0" tIns="0" rIns="0" bIns="0" rtlCol="0" anchor="t"/>
          <a:lstStyle/>
          <a:p>
            <a:pPr marL="0" indent="0" algn="ctr">
              <a:lnSpc>
                <a:spcPts val="35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3</a:t>
            </a:r>
            <a:endParaRPr lang="en-US" sz="2200" dirty="0"/>
          </a:p>
        </p:txBody>
      </p:sp>
      <p:sp>
        <p:nvSpPr>
          <p:cNvPr id="13" name="Text 8"/>
          <p:cNvSpPr/>
          <p:nvPr/>
        </p:nvSpPr>
        <p:spPr>
          <a:xfrm>
            <a:off x="7509272" y="4892993"/>
            <a:ext cx="3324820" cy="354330"/>
          </a:xfrm>
          <a:prstGeom prst="rect">
            <a:avLst/>
          </a:prstGeom>
          <a:noFill/>
          <a:ln/>
        </p:spPr>
        <p:txBody>
          <a:bodyPr wrap="none" lIns="0" tIns="0" rIns="0" bIns="0" rtlCol="0" anchor="t"/>
          <a:lstStyle/>
          <a:p>
            <a:pPr marL="0" indent="0" algn="l">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High-Risk Demographics</a:t>
            </a:r>
            <a:endParaRPr lang="en-US" sz="2200" dirty="0"/>
          </a:p>
        </p:txBody>
      </p:sp>
      <p:sp>
        <p:nvSpPr>
          <p:cNvPr id="14" name="Text 9"/>
          <p:cNvSpPr/>
          <p:nvPr/>
        </p:nvSpPr>
        <p:spPr>
          <a:xfrm>
            <a:off x="793790" y="5729288"/>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Our analysis has revealed several key insights, including the significant impact of speeding and distracted driving, the need for infrastructure improvements, and the identification of high-risk demographic groups.</a:t>
            </a:r>
            <a:endParaRPr lang="en-US" sz="1750" dirty="0"/>
          </a:p>
        </p:txBody>
      </p:sp>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BED90732-9781-42BC-98C3-23F5EFA8E16A}"/>
                  </a:ext>
                </a:extLst>
              </p14:cNvPr>
              <p14:cNvContentPartPr/>
              <p14:nvPr/>
            </p14:nvContentPartPr>
            <p14:xfrm>
              <a:off x="12891837" y="7722607"/>
              <a:ext cx="1589566" cy="348090"/>
            </p14:xfrm>
          </p:contentPart>
        </mc:Choice>
        <mc:Fallback xmlns="">
          <p:pic>
            <p:nvPicPr>
              <p:cNvPr id="15" name="Ink 14">
                <a:extLst>
                  <a:ext uri="{FF2B5EF4-FFF2-40B4-BE49-F238E27FC236}">
                    <a16:creationId xmlns:a16="http://schemas.microsoft.com/office/drawing/2014/main" id="{BED90732-9781-42BC-98C3-23F5EFA8E16A}"/>
                  </a:ext>
                </a:extLst>
              </p:cNvPr>
              <p:cNvPicPr/>
              <p:nvPr/>
            </p:nvPicPr>
            <p:blipFill>
              <a:blip r:embed="rId7"/>
              <a:stretch>
                <a:fillRect/>
              </a:stretch>
            </p:blipFill>
            <p:spPr>
              <a:xfrm>
                <a:off x="12828845" y="7660037"/>
                <a:ext cx="1715191" cy="473589"/>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0E0E9ACE-DF03-0369-6D2C-F4D913F522F4}"/>
                  </a:ext>
                </a:extLst>
              </p14:cNvPr>
              <p14:cNvContentPartPr/>
              <p14:nvPr/>
            </p14:nvContentPartPr>
            <p14:xfrm>
              <a:off x="13030080" y="7925802"/>
              <a:ext cx="742472" cy="206015"/>
            </p14:xfrm>
          </p:contentPart>
        </mc:Choice>
        <mc:Fallback xmlns="">
          <p:pic>
            <p:nvPicPr>
              <p:cNvPr id="16" name="Ink 15">
                <a:extLst>
                  <a:ext uri="{FF2B5EF4-FFF2-40B4-BE49-F238E27FC236}">
                    <a16:creationId xmlns:a16="http://schemas.microsoft.com/office/drawing/2014/main" id="{0E0E9ACE-DF03-0369-6D2C-F4D913F522F4}"/>
                  </a:ext>
                </a:extLst>
              </p:cNvPr>
              <p:cNvPicPr/>
              <p:nvPr/>
            </p:nvPicPr>
            <p:blipFill>
              <a:blip r:embed="rId9"/>
              <a:stretch>
                <a:fillRect/>
              </a:stretch>
            </p:blipFill>
            <p:spPr>
              <a:xfrm>
                <a:off x="12967458" y="7862883"/>
                <a:ext cx="868077" cy="331494"/>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0296A3D2-F154-175B-0F26-9D8A365EB591}"/>
                  </a:ext>
                </a:extLst>
              </p14:cNvPr>
              <p14:cNvContentPartPr/>
              <p14:nvPr/>
            </p14:nvContentPartPr>
            <p14:xfrm>
              <a:off x="14162315" y="7739477"/>
              <a:ext cx="52995" cy="178245"/>
            </p14:xfrm>
          </p:contentPart>
        </mc:Choice>
        <mc:Fallback xmlns="">
          <p:pic>
            <p:nvPicPr>
              <p:cNvPr id="17" name="Ink 16">
                <a:extLst>
                  <a:ext uri="{FF2B5EF4-FFF2-40B4-BE49-F238E27FC236}">
                    <a16:creationId xmlns:a16="http://schemas.microsoft.com/office/drawing/2014/main" id="{0296A3D2-F154-175B-0F26-9D8A365EB591}"/>
                  </a:ext>
                </a:extLst>
              </p:cNvPr>
              <p:cNvPicPr/>
              <p:nvPr/>
            </p:nvPicPr>
            <p:blipFill>
              <a:blip r:embed="rId11"/>
              <a:stretch>
                <a:fillRect/>
              </a:stretch>
            </p:blipFill>
            <p:spPr>
              <a:xfrm>
                <a:off x="14099652" y="7676588"/>
                <a:ext cx="177963" cy="303663"/>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257181"/>
            <a:ext cx="5670590" cy="708779"/>
          </a:xfrm>
          <a:prstGeom prst="rect">
            <a:avLst/>
          </a:prstGeom>
          <a:noFill/>
          <a:ln/>
        </p:spPr>
        <p:txBody>
          <a:bodyPr wrap="none" lIns="0" tIns="0" rIns="0" bIns="0" rtlCol="0" anchor="t"/>
          <a:lstStyle/>
          <a:p>
            <a:pPr marL="0" indent="0">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Recommendations</a:t>
            </a:r>
            <a:endParaRPr lang="en-US" sz="4450" dirty="0"/>
          </a:p>
        </p:txBody>
      </p:sp>
      <p:sp>
        <p:nvSpPr>
          <p:cNvPr id="3" name="Shape 1"/>
          <p:cNvSpPr/>
          <p:nvPr/>
        </p:nvSpPr>
        <p:spPr>
          <a:xfrm>
            <a:off x="793790" y="2419588"/>
            <a:ext cx="1630323" cy="807958"/>
          </a:xfrm>
          <a:prstGeom prst="roundRect">
            <a:avLst>
              <a:gd name="adj" fmla="val 11791"/>
            </a:avLst>
          </a:prstGeom>
          <a:solidFill>
            <a:srgbClr val="E2E3E9"/>
          </a:solidFill>
          <a:ln w="7620">
            <a:solidFill>
              <a:srgbClr val="C8C9CF"/>
            </a:solidFill>
            <a:prstDash val="solid"/>
          </a:ln>
        </p:spPr>
      </p:sp>
      <p:sp>
        <p:nvSpPr>
          <p:cNvPr id="4" name="Text 2"/>
          <p:cNvSpPr/>
          <p:nvPr/>
        </p:nvSpPr>
        <p:spPr>
          <a:xfrm>
            <a:off x="1028224" y="2596753"/>
            <a:ext cx="109776" cy="453509"/>
          </a:xfrm>
          <a:prstGeom prst="rect">
            <a:avLst/>
          </a:prstGeom>
          <a:noFill/>
          <a:ln/>
        </p:spPr>
        <p:txBody>
          <a:bodyPr wrap="none" lIns="0" tIns="0" rIns="0" bIns="0" rtlCol="0" anchor="t"/>
          <a:lstStyle/>
          <a:p>
            <a:pPr marL="0" indent="0" algn="ctr">
              <a:lnSpc>
                <a:spcPts val="35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1</a:t>
            </a:r>
            <a:endParaRPr lang="en-US" sz="2200" dirty="0"/>
          </a:p>
        </p:txBody>
      </p:sp>
      <p:sp>
        <p:nvSpPr>
          <p:cNvPr id="5" name="Text 3"/>
          <p:cNvSpPr/>
          <p:nvPr/>
        </p:nvSpPr>
        <p:spPr>
          <a:xfrm>
            <a:off x="2650927" y="2646402"/>
            <a:ext cx="1750933" cy="354330"/>
          </a:xfrm>
          <a:prstGeom prst="rect">
            <a:avLst/>
          </a:prstGeom>
          <a:noFill/>
          <a:ln/>
        </p:spPr>
        <p:txBody>
          <a:bodyPr wrap="none" lIns="0" tIns="0" rIns="0" bIns="0" rtlCol="0" anchor="t"/>
          <a:lstStyle/>
          <a:p>
            <a:pPr marL="0" indent="0" algn="l">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Enforcement</a:t>
            </a:r>
            <a:endParaRPr lang="en-US" sz="2200" dirty="0"/>
          </a:p>
        </p:txBody>
      </p:sp>
      <p:sp>
        <p:nvSpPr>
          <p:cNvPr id="6" name="Shape 4"/>
          <p:cNvSpPr/>
          <p:nvPr/>
        </p:nvSpPr>
        <p:spPr>
          <a:xfrm>
            <a:off x="2537460" y="3212306"/>
            <a:ext cx="11185803" cy="15240"/>
          </a:xfrm>
          <a:prstGeom prst="roundRect">
            <a:avLst>
              <a:gd name="adj" fmla="val 625116"/>
            </a:avLst>
          </a:prstGeom>
          <a:solidFill>
            <a:srgbClr val="C8C9CF"/>
          </a:solidFill>
          <a:ln/>
        </p:spPr>
      </p:sp>
      <p:sp>
        <p:nvSpPr>
          <p:cNvPr id="7" name="Shape 5"/>
          <p:cNvSpPr/>
          <p:nvPr/>
        </p:nvSpPr>
        <p:spPr>
          <a:xfrm>
            <a:off x="793790" y="3340894"/>
            <a:ext cx="3260646" cy="807958"/>
          </a:xfrm>
          <a:prstGeom prst="roundRect">
            <a:avLst>
              <a:gd name="adj" fmla="val 11791"/>
            </a:avLst>
          </a:prstGeom>
          <a:solidFill>
            <a:srgbClr val="E2E3E9"/>
          </a:solidFill>
          <a:ln w="7620">
            <a:solidFill>
              <a:srgbClr val="C8C9CF"/>
            </a:solidFill>
            <a:prstDash val="solid"/>
          </a:ln>
        </p:spPr>
      </p:sp>
      <p:sp>
        <p:nvSpPr>
          <p:cNvPr id="8" name="Text 6"/>
          <p:cNvSpPr/>
          <p:nvPr/>
        </p:nvSpPr>
        <p:spPr>
          <a:xfrm>
            <a:off x="1028224" y="3518059"/>
            <a:ext cx="157877" cy="453509"/>
          </a:xfrm>
          <a:prstGeom prst="rect">
            <a:avLst/>
          </a:prstGeom>
          <a:noFill/>
          <a:ln/>
        </p:spPr>
        <p:txBody>
          <a:bodyPr wrap="none" lIns="0" tIns="0" rIns="0" bIns="0" rtlCol="0" anchor="t"/>
          <a:lstStyle/>
          <a:p>
            <a:pPr marL="0" indent="0" algn="ctr">
              <a:lnSpc>
                <a:spcPts val="35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2</a:t>
            </a:r>
            <a:endParaRPr lang="en-US" sz="2200" dirty="0"/>
          </a:p>
        </p:txBody>
      </p:sp>
      <p:sp>
        <p:nvSpPr>
          <p:cNvPr id="9" name="Text 7"/>
          <p:cNvSpPr/>
          <p:nvPr/>
        </p:nvSpPr>
        <p:spPr>
          <a:xfrm>
            <a:off x="4281249" y="3567708"/>
            <a:ext cx="1350883" cy="354330"/>
          </a:xfrm>
          <a:prstGeom prst="rect">
            <a:avLst/>
          </a:prstGeom>
          <a:noFill/>
          <a:ln/>
        </p:spPr>
        <p:txBody>
          <a:bodyPr wrap="none" lIns="0" tIns="0" rIns="0" bIns="0" rtlCol="0" anchor="t"/>
          <a:lstStyle/>
          <a:p>
            <a:pPr marL="0" indent="0" algn="l">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Education</a:t>
            </a:r>
            <a:endParaRPr lang="en-US" sz="2200" dirty="0"/>
          </a:p>
        </p:txBody>
      </p:sp>
      <p:sp>
        <p:nvSpPr>
          <p:cNvPr id="10" name="Shape 8"/>
          <p:cNvSpPr/>
          <p:nvPr/>
        </p:nvSpPr>
        <p:spPr>
          <a:xfrm>
            <a:off x="4167783" y="4133612"/>
            <a:ext cx="9555480" cy="15240"/>
          </a:xfrm>
          <a:prstGeom prst="roundRect">
            <a:avLst>
              <a:gd name="adj" fmla="val 625116"/>
            </a:avLst>
          </a:prstGeom>
          <a:solidFill>
            <a:srgbClr val="C8C9CF"/>
          </a:solidFill>
          <a:ln/>
        </p:spPr>
      </p:sp>
      <p:sp>
        <p:nvSpPr>
          <p:cNvPr id="11" name="Shape 9"/>
          <p:cNvSpPr/>
          <p:nvPr/>
        </p:nvSpPr>
        <p:spPr>
          <a:xfrm>
            <a:off x="793790" y="4262199"/>
            <a:ext cx="4890968" cy="807958"/>
          </a:xfrm>
          <a:prstGeom prst="roundRect">
            <a:avLst>
              <a:gd name="adj" fmla="val 11791"/>
            </a:avLst>
          </a:prstGeom>
          <a:solidFill>
            <a:srgbClr val="E2E3E9"/>
          </a:solidFill>
          <a:ln w="7620">
            <a:solidFill>
              <a:srgbClr val="C8C9CF"/>
            </a:solidFill>
            <a:prstDash val="solid"/>
          </a:ln>
        </p:spPr>
      </p:sp>
      <p:sp>
        <p:nvSpPr>
          <p:cNvPr id="12" name="Text 10"/>
          <p:cNvSpPr/>
          <p:nvPr/>
        </p:nvSpPr>
        <p:spPr>
          <a:xfrm>
            <a:off x="1028224" y="4439364"/>
            <a:ext cx="164187" cy="453509"/>
          </a:xfrm>
          <a:prstGeom prst="rect">
            <a:avLst/>
          </a:prstGeom>
          <a:noFill/>
          <a:ln/>
        </p:spPr>
        <p:txBody>
          <a:bodyPr wrap="none" lIns="0" tIns="0" rIns="0" bIns="0" rtlCol="0" anchor="t"/>
          <a:lstStyle/>
          <a:p>
            <a:pPr marL="0" indent="0" algn="ctr">
              <a:lnSpc>
                <a:spcPts val="35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3</a:t>
            </a:r>
            <a:endParaRPr lang="en-US" sz="2200" dirty="0"/>
          </a:p>
        </p:txBody>
      </p:sp>
      <p:sp>
        <p:nvSpPr>
          <p:cNvPr id="13" name="Text 11"/>
          <p:cNvSpPr/>
          <p:nvPr/>
        </p:nvSpPr>
        <p:spPr>
          <a:xfrm>
            <a:off x="5911572" y="4489013"/>
            <a:ext cx="1847612" cy="354330"/>
          </a:xfrm>
          <a:prstGeom prst="rect">
            <a:avLst/>
          </a:prstGeom>
          <a:noFill/>
          <a:ln/>
        </p:spPr>
        <p:txBody>
          <a:bodyPr wrap="none" lIns="0" tIns="0" rIns="0" bIns="0" rtlCol="0" anchor="t"/>
          <a:lstStyle/>
          <a:p>
            <a:pPr marL="0" indent="0" algn="l">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Infrastructure</a:t>
            </a:r>
            <a:endParaRPr lang="en-US" sz="2200" dirty="0"/>
          </a:p>
        </p:txBody>
      </p:sp>
      <p:sp>
        <p:nvSpPr>
          <p:cNvPr id="14" name="Shape 12"/>
          <p:cNvSpPr/>
          <p:nvPr/>
        </p:nvSpPr>
        <p:spPr>
          <a:xfrm>
            <a:off x="5798106" y="5054918"/>
            <a:ext cx="7925157" cy="15240"/>
          </a:xfrm>
          <a:prstGeom prst="roundRect">
            <a:avLst>
              <a:gd name="adj" fmla="val 625116"/>
            </a:avLst>
          </a:prstGeom>
          <a:solidFill>
            <a:srgbClr val="C8C9CF"/>
          </a:solidFill>
          <a:ln/>
        </p:spPr>
      </p:sp>
      <p:sp>
        <p:nvSpPr>
          <p:cNvPr id="15" name="Shape 13"/>
          <p:cNvSpPr/>
          <p:nvPr/>
        </p:nvSpPr>
        <p:spPr>
          <a:xfrm>
            <a:off x="793790" y="5183505"/>
            <a:ext cx="6521410" cy="807958"/>
          </a:xfrm>
          <a:prstGeom prst="roundRect">
            <a:avLst>
              <a:gd name="adj" fmla="val 11791"/>
            </a:avLst>
          </a:prstGeom>
          <a:solidFill>
            <a:srgbClr val="E2E3E9"/>
          </a:solidFill>
          <a:ln w="7620">
            <a:solidFill>
              <a:srgbClr val="C8C9CF"/>
            </a:solidFill>
            <a:prstDash val="solid"/>
          </a:ln>
        </p:spPr>
      </p:sp>
      <p:sp>
        <p:nvSpPr>
          <p:cNvPr id="16" name="Text 14"/>
          <p:cNvSpPr/>
          <p:nvPr/>
        </p:nvSpPr>
        <p:spPr>
          <a:xfrm>
            <a:off x="1028224" y="5360670"/>
            <a:ext cx="174308" cy="453509"/>
          </a:xfrm>
          <a:prstGeom prst="rect">
            <a:avLst/>
          </a:prstGeom>
          <a:noFill/>
          <a:ln/>
        </p:spPr>
        <p:txBody>
          <a:bodyPr wrap="none" lIns="0" tIns="0" rIns="0" bIns="0" rtlCol="0" anchor="t"/>
          <a:lstStyle/>
          <a:p>
            <a:pPr marL="0" indent="0" algn="ctr">
              <a:lnSpc>
                <a:spcPts val="35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4</a:t>
            </a:r>
            <a:endParaRPr lang="en-US" sz="2200" dirty="0"/>
          </a:p>
        </p:txBody>
      </p:sp>
      <p:sp>
        <p:nvSpPr>
          <p:cNvPr id="17" name="Text 15"/>
          <p:cNvSpPr/>
          <p:nvPr/>
        </p:nvSpPr>
        <p:spPr>
          <a:xfrm>
            <a:off x="7542014" y="5410319"/>
            <a:ext cx="1478637" cy="354330"/>
          </a:xfrm>
          <a:prstGeom prst="rect">
            <a:avLst/>
          </a:prstGeom>
          <a:noFill/>
          <a:ln/>
        </p:spPr>
        <p:txBody>
          <a:bodyPr wrap="none" lIns="0" tIns="0" rIns="0" bIns="0" rtlCol="0" anchor="t"/>
          <a:lstStyle/>
          <a:p>
            <a:pPr marL="0" indent="0" algn="l">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Monitoring</a:t>
            </a:r>
            <a:endParaRPr lang="en-US" sz="2200" dirty="0"/>
          </a:p>
        </p:txBody>
      </p:sp>
      <p:sp>
        <p:nvSpPr>
          <p:cNvPr id="18" name="Text 16"/>
          <p:cNvSpPr/>
          <p:nvPr/>
        </p:nvSpPr>
        <p:spPr>
          <a:xfrm>
            <a:off x="793790" y="6246614"/>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Based on our findings, we recommend a multi-pronged approach involving stronger enforcement, public education campaigns, infrastructure upgrades, and continuous monitoring to address the root causes of road accidents.</a:t>
            </a:r>
            <a:endParaRPr lang="en-US" sz="1750" dirty="0"/>
          </a:p>
        </p:txBody>
      </p:sp>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D689F3AE-EF9E-85CB-BD35-E5E4F5CD6229}"/>
                  </a:ext>
                </a:extLst>
              </p14:cNvPr>
              <p14:cNvContentPartPr/>
              <p14:nvPr/>
            </p14:nvContentPartPr>
            <p14:xfrm>
              <a:off x="12816554" y="7773402"/>
              <a:ext cx="1698144" cy="344678"/>
            </p14:xfrm>
          </p:contentPart>
        </mc:Choice>
        <mc:Fallback xmlns="">
          <p:pic>
            <p:nvPicPr>
              <p:cNvPr id="19" name="Ink 18">
                <a:extLst>
                  <a:ext uri="{FF2B5EF4-FFF2-40B4-BE49-F238E27FC236}">
                    <a16:creationId xmlns:a16="http://schemas.microsoft.com/office/drawing/2014/main" id="{D689F3AE-EF9E-85CB-BD35-E5E4F5CD6229}"/>
                  </a:ext>
                </a:extLst>
              </p:cNvPr>
              <p:cNvPicPr/>
              <p:nvPr/>
            </p:nvPicPr>
            <p:blipFill>
              <a:blip r:embed="rId4"/>
              <a:stretch>
                <a:fillRect/>
              </a:stretch>
            </p:blipFill>
            <p:spPr>
              <a:xfrm>
                <a:off x="12753926" y="7710439"/>
                <a:ext cx="1823759" cy="47024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0" name="Ink 19">
                <a:extLst>
                  <a:ext uri="{FF2B5EF4-FFF2-40B4-BE49-F238E27FC236}">
                    <a16:creationId xmlns:a16="http://schemas.microsoft.com/office/drawing/2014/main" id="{7BC32ECE-C873-4AB8-980A-38AF00E50CF2}"/>
                  </a:ext>
                </a:extLst>
              </p14:cNvPr>
              <p14:cNvContentPartPr/>
              <p14:nvPr/>
            </p14:nvContentPartPr>
            <p14:xfrm>
              <a:off x="12893899" y="7852265"/>
              <a:ext cx="1595214" cy="280083"/>
            </p14:xfrm>
          </p:contentPart>
        </mc:Choice>
        <mc:Fallback xmlns="">
          <p:pic>
            <p:nvPicPr>
              <p:cNvPr id="20" name="Ink 19">
                <a:extLst>
                  <a:ext uri="{FF2B5EF4-FFF2-40B4-BE49-F238E27FC236}">
                    <a16:creationId xmlns:a16="http://schemas.microsoft.com/office/drawing/2014/main" id="{7BC32ECE-C873-4AB8-980A-38AF00E50CF2}"/>
                  </a:ext>
                </a:extLst>
              </p:cNvPr>
              <p:cNvPicPr/>
              <p:nvPr/>
            </p:nvPicPr>
            <p:blipFill>
              <a:blip r:embed="rId6"/>
              <a:stretch>
                <a:fillRect/>
              </a:stretch>
            </p:blipFill>
            <p:spPr>
              <a:xfrm>
                <a:off x="12830911" y="7789705"/>
                <a:ext cx="1720830" cy="405563"/>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Ink 20">
                <a:extLst>
                  <a:ext uri="{FF2B5EF4-FFF2-40B4-BE49-F238E27FC236}">
                    <a16:creationId xmlns:a16="http://schemas.microsoft.com/office/drawing/2014/main" id="{BA6B4FE0-1007-DCB4-214D-5C4B628EFD61}"/>
                  </a:ext>
                </a:extLst>
              </p14:cNvPr>
              <p14:cNvContentPartPr/>
              <p14:nvPr/>
            </p14:nvContentPartPr>
            <p14:xfrm>
              <a:off x="12458700" y="7673139"/>
              <a:ext cx="346611" cy="61964"/>
            </p14:xfrm>
          </p:contentPart>
        </mc:Choice>
        <mc:Fallback xmlns="">
          <p:pic>
            <p:nvPicPr>
              <p:cNvPr id="21" name="Ink 20">
                <a:extLst>
                  <a:ext uri="{FF2B5EF4-FFF2-40B4-BE49-F238E27FC236}">
                    <a16:creationId xmlns:a16="http://schemas.microsoft.com/office/drawing/2014/main" id="{BA6B4FE0-1007-DCB4-214D-5C4B628EFD61}"/>
                  </a:ext>
                </a:extLst>
              </p:cNvPr>
              <p:cNvPicPr/>
              <p:nvPr/>
            </p:nvPicPr>
            <p:blipFill>
              <a:blip r:embed="rId8"/>
              <a:stretch>
                <a:fillRect/>
              </a:stretch>
            </p:blipFill>
            <p:spPr>
              <a:xfrm>
                <a:off x="12395778" y="7610817"/>
                <a:ext cx="472096" cy="186967"/>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2" name="Ink 21">
                <a:extLst>
                  <a:ext uri="{FF2B5EF4-FFF2-40B4-BE49-F238E27FC236}">
                    <a16:creationId xmlns:a16="http://schemas.microsoft.com/office/drawing/2014/main" id="{65A021CF-4626-F8C2-1D16-9FA12AD5CF5A}"/>
                  </a:ext>
                </a:extLst>
              </p14:cNvPr>
              <p14:cNvContentPartPr/>
              <p14:nvPr/>
            </p14:nvContentPartPr>
            <p14:xfrm>
              <a:off x="14107026" y="8082213"/>
              <a:ext cx="203435" cy="15039"/>
            </p14:xfrm>
          </p:contentPart>
        </mc:Choice>
        <mc:Fallback xmlns="">
          <p:pic>
            <p:nvPicPr>
              <p:cNvPr id="22" name="Ink 21">
                <a:extLst>
                  <a:ext uri="{FF2B5EF4-FFF2-40B4-BE49-F238E27FC236}">
                    <a16:creationId xmlns:a16="http://schemas.microsoft.com/office/drawing/2014/main" id="{65A021CF-4626-F8C2-1D16-9FA12AD5CF5A}"/>
                  </a:ext>
                </a:extLst>
              </p:cNvPr>
              <p:cNvPicPr/>
              <p:nvPr/>
            </p:nvPicPr>
            <p:blipFill>
              <a:blip r:embed="rId10"/>
              <a:stretch>
                <a:fillRect/>
              </a:stretch>
            </p:blipFill>
            <p:spPr>
              <a:xfrm>
                <a:off x="14044126" y="5450388"/>
                <a:ext cx="328875" cy="526365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 name="Ink 22">
                <a:extLst>
                  <a:ext uri="{FF2B5EF4-FFF2-40B4-BE49-F238E27FC236}">
                    <a16:creationId xmlns:a16="http://schemas.microsoft.com/office/drawing/2014/main" id="{0197AA02-8014-8CF1-C6A3-C7296841E34C}"/>
                  </a:ext>
                </a:extLst>
              </p14:cNvPr>
              <p14:cNvContentPartPr/>
              <p14:nvPr/>
            </p14:nvContentPartPr>
            <p14:xfrm>
              <a:off x="13711538" y="8058149"/>
              <a:ext cx="804562" cy="93091"/>
            </p14:xfrm>
          </p:contentPart>
        </mc:Choice>
        <mc:Fallback xmlns="">
          <p:pic>
            <p:nvPicPr>
              <p:cNvPr id="23" name="Ink 22">
                <a:extLst>
                  <a:ext uri="{FF2B5EF4-FFF2-40B4-BE49-F238E27FC236}">
                    <a16:creationId xmlns:a16="http://schemas.microsoft.com/office/drawing/2014/main" id="{0197AA02-8014-8CF1-C6A3-C7296841E34C}"/>
                  </a:ext>
                </a:extLst>
              </p:cNvPr>
              <p:cNvPicPr/>
              <p:nvPr/>
            </p:nvPicPr>
            <p:blipFill>
              <a:blip r:embed="rId12"/>
              <a:stretch>
                <a:fillRect/>
              </a:stretch>
            </p:blipFill>
            <p:spPr>
              <a:xfrm>
                <a:off x="13648569" y="7995492"/>
                <a:ext cx="930140" cy="218048"/>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3" name="Text 0"/>
          <p:cNvSpPr/>
          <p:nvPr/>
        </p:nvSpPr>
        <p:spPr>
          <a:xfrm>
            <a:off x="793790" y="2555438"/>
            <a:ext cx="5670590" cy="708779"/>
          </a:xfrm>
          <a:prstGeom prst="rect">
            <a:avLst/>
          </a:prstGeom>
          <a:noFill/>
          <a:ln/>
        </p:spPr>
        <p:txBody>
          <a:bodyPr wrap="none" lIns="0" tIns="0" rIns="0" bIns="0" rtlCol="0" anchor="t"/>
          <a:lstStyle/>
          <a:p>
            <a:pPr marL="0" indent="0">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THANK YOU</a:t>
            </a:r>
            <a:endParaRPr lang="en-US" sz="4450" dirty="0"/>
          </a:p>
        </p:txBody>
      </p:sp>
      <p:sp>
        <p:nvSpPr>
          <p:cNvPr id="4" name="Text 1"/>
          <p:cNvSpPr/>
          <p:nvPr/>
        </p:nvSpPr>
        <p:spPr>
          <a:xfrm>
            <a:off x="793790" y="3604379"/>
            <a:ext cx="9385221" cy="1451610"/>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This road accident dashboard project has provided valuable insights into the trends and factors contributing to road accidents over the past two years. By addressing these insights, we can work towards reducing the loss of lives and the significant economic costs associated with road accidents.</a:t>
            </a:r>
            <a:endParaRPr lang="en-US" sz="1750" dirty="0"/>
          </a:p>
        </p:txBody>
      </p:sp>
      <p:sp>
        <p:nvSpPr>
          <p:cNvPr id="5" name="Text 2"/>
          <p:cNvSpPr/>
          <p:nvPr/>
        </p:nvSpPr>
        <p:spPr>
          <a:xfrm>
            <a:off x="793790" y="5311140"/>
            <a:ext cx="9385221" cy="362903"/>
          </a:xfrm>
          <a:prstGeom prst="rect">
            <a:avLst/>
          </a:prstGeom>
          <a:noFill/>
          <a:ln/>
        </p:spPr>
        <p:txBody>
          <a:bodyPr wrap="none" lIns="0" tIns="0" rIns="0" bIns="0" rtlCol="0" anchor="t"/>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We're happy to answer any questions you may have.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20</cp:revision>
  <dcterms:created xsi:type="dcterms:W3CDTF">2024-11-15T13:08:08Z</dcterms:created>
  <dcterms:modified xsi:type="dcterms:W3CDTF">2024-11-15T14:24:20Z</dcterms:modified>
</cp:coreProperties>
</file>