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85bf4ca2_0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385bf4ca2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85bf4ca2_0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85bf4ca2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85bbd65d_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85bbd65d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85bf4ca2_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85bf4ca2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5bbd65d_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5bbd65d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5bf4ca2_0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5bf4ca2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ark-gradien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FlappyCat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(name subject to change)</a:t>
            </a:r>
            <a:endParaRPr sz="800"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Brady Huston and Linguo Zhu (Joey)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Use all of our own artwork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Deploy to the “big 3” (iOS, Android, WinPhone8)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Make it look good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Keep track of high score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Sounds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hierarchy:             = amazing 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Background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Camera (looper)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Pillars (scorebox)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Player (FX)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      				                   </a:t>
            </a:r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725" y="234997"/>
            <a:ext cx="1143196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1.PNG" id="42" name="Google Shape;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25" y="1362104"/>
            <a:ext cx="1090800" cy="29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concepts</a:t>
            </a:r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Carry principle: device orientation is fixed portrait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Landscape has an unfair advantage.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Feedback: people want it for games. High score is mandatory feature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	</a:t>
            </a:r>
            <a:endParaRPr/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Running on an Android device!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Running on Pete’s Phone!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Core functionality is present!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Resolution got really weird!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flying cat!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Post-mortem…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game “works”! .. just be careful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Never ending game.. Success! (if skills permit)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game is difficult. (of course)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 theme was a great success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050" y="2611850"/>
            <a:ext cx="2270150" cy="22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