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acac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adacac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adacacb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adacacb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adacac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adacac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adacacb6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adacacb6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Team 30: Pastry-DistAlgo</a:t>
            </a:r>
            <a:endParaRPr b="1"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Akhil Bhutani, Nikhil Navadiya, Vivek Kumar Sah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7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closely implement Pastry: Scalable, Decentralized Object Location and Routing for Large-Scale Peer-to-Peer Systems in DistAlgo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●"/>
            </a:pPr>
            <a:r>
              <a:rPr lang="en"/>
              <a:t>Perform thorough performance evaluation for metrics as presented in the paper like average number of routing hops with and without failures, probabilistic evaluation of number of hops during routing proces</a:t>
            </a:r>
            <a:r>
              <a:rPr lang="en"/>
              <a:t>s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2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Method and </a:t>
            </a:r>
            <a:r>
              <a:rPr lang="en" sz="2400"/>
              <a:t>Implementation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00" y="851900"/>
            <a:ext cx="7513149" cy="403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4788" y="7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51775" y="697925"/>
            <a:ext cx="85206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Average number of hops as a function of network size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275" y="1200875"/>
            <a:ext cx="4989834" cy="37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56200" y="111825"/>
            <a:ext cx="85206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2. Number of routing hops vs node failure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00" y="5715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