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6" r:id="rId12"/>
    <p:sldId id="270" r:id="rId13"/>
    <p:sldId id="295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6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22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1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9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3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4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D1DBA-98BA-4200-A84B-3678C5C88C5C}" type="datetimeFigureOut">
              <a:rPr lang="en-IN" smtClean="0"/>
              <a:t>08-06-2014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0510-103C-4336-9321-AECA3B694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476250"/>
            <a:ext cx="7772400" cy="3124200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MANAGING </a:t>
            </a:r>
            <a:br>
              <a:rPr lang="en-US" sz="7200" b="1" dirty="0" smtClean="0"/>
            </a:br>
            <a:r>
              <a:rPr lang="en-US" sz="7200" b="1" dirty="0" smtClean="0"/>
              <a:t>PRINT</a:t>
            </a:r>
            <a:br>
              <a:rPr lang="en-US" sz="7200" b="1" dirty="0" smtClean="0"/>
            </a:br>
            <a:r>
              <a:rPr lang="en-US" sz="7200" b="1" dirty="0" smtClean="0"/>
              <a:t>SERVICES</a:t>
            </a:r>
            <a:endParaRPr lang="en-IN" sz="7200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221163"/>
            <a:ext cx="2808288" cy="1993900"/>
          </a:xfrm>
        </p:spPr>
        <p:txBody>
          <a:bodyPr rtlCol="0">
            <a:normAutofit fontScale="85000" lnSpcReduction="10000"/>
          </a:bodyPr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</a:rPr>
              <a:t>Team </a:t>
            </a:r>
            <a:r>
              <a:rPr lang="en-US" b="1" dirty="0" err="1" smtClean="0">
                <a:solidFill>
                  <a:schemeClr val="tx1"/>
                </a:solidFill>
              </a:rPr>
              <a:t>Memebers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Akhil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Bhutani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Komal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Rathi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</a:rPr>
              <a:t>Naveen Kumar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4239347" y="3716338"/>
            <a:ext cx="474027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 b="1"/>
              <a:t>Guided By: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 b="1"/>
              <a:t>Dr. Snehanshu Saha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 b="1"/>
              <a:t>Prof. Surbhi Agarwal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 b="1"/>
              <a:t>Assistant Professor,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 b="1"/>
              <a:t>CSE Dept.</a:t>
            </a:r>
            <a:endParaRPr lang="en-IN" sz="3200" b="1"/>
          </a:p>
        </p:txBody>
      </p:sp>
    </p:spTree>
    <p:extLst>
      <p:ext uri="{BB962C8B-B14F-4D97-AF65-F5344CB8AC3E}">
        <p14:creationId xmlns:p14="http://schemas.microsoft.com/office/powerpoint/2010/main" val="9216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15888"/>
            <a:ext cx="8928100" cy="6626225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Step 6: Define the </a:t>
            </a:r>
            <a:r>
              <a:rPr lang="en-IN" sz="4200" dirty="0" err="1"/>
              <a:t>ThreadProc</a:t>
            </a:r>
            <a:r>
              <a:rPr lang="en-IN" sz="4200" dirty="0"/>
              <a:t> method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		Implement a lock over this method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		Update information such as Username </a:t>
            </a:r>
            <a:r>
              <a:rPr lang="en-IN" sz="4200" dirty="0" err="1"/>
              <a:t>MacAddress</a:t>
            </a:r>
            <a:r>
              <a:rPr lang="en-IN" sz="4200" dirty="0"/>
              <a:t> </a:t>
            </a:r>
            <a:r>
              <a:rPr lang="en-IN" sz="4200" dirty="0" err="1"/>
              <a:t>IPAddress</a:t>
            </a:r>
            <a:r>
              <a:rPr lang="en-IN" sz="4200" dirty="0"/>
              <a:t> to 	</a:t>
            </a:r>
            <a:r>
              <a:rPr lang="en-IN" sz="4200" dirty="0" smtClean="0"/>
              <a:t>	the </a:t>
            </a:r>
            <a:r>
              <a:rPr lang="en-IN" sz="4200" dirty="0"/>
              <a:t>database using a flag variable so </a:t>
            </a:r>
            <a:r>
              <a:rPr lang="en-IN" sz="4200" dirty="0" smtClean="0"/>
              <a:t>that </a:t>
            </a:r>
            <a:r>
              <a:rPr lang="en-IN" sz="4200" dirty="0"/>
              <a:t>it gets updated only once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		Define </a:t>
            </a:r>
            <a:r>
              <a:rPr lang="en-IN" sz="4200" dirty="0" err="1" smtClean="0"/>
              <a:t>LocalPrintServer</a:t>
            </a:r>
            <a:r>
              <a:rPr lang="en-IN" sz="4200" dirty="0" smtClean="0"/>
              <a:t> </a:t>
            </a:r>
            <a:r>
              <a:rPr lang="en-IN" sz="4200" dirty="0" err="1" smtClean="0"/>
              <a:t>myServer</a:t>
            </a:r>
            <a:r>
              <a:rPr lang="en-IN" sz="4200" dirty="0" smtClean="0"/>
              <a:t> </a:t>
            </a:r>
            <a:r>
              <a:rPr lang="en-IN" sz="4200" dirty="0"/>
              <a:t>&lt;- new </a:t>
            </a:r>
            <a:r>
              <a:rPr lang="en-IN" sz="4200" dirty="0" err="1"/>
              <a:t>LocalPrintServer</a:t>
            </a:r>
            <a:r>
              <a:rPr lang="en-IN" sz="4200" dirty="0"/>
              <a:t>()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		Define </a:t>
            </a:r>
            <a:r>
              <a:rPr lang="en-IN" sz="4200" dirty="0" err="1" smtClean="0"/>
              <a:t>PrintQueueCollection</a:t>
            </a:r>
            <a:r>
              <a:rPr lang="en-IN" sz="4200" dirty="0" smtClean="0"/>
              <a:t>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	</a:t>
            </a:r>
            <a:r>
              <a:rPr lang="en-IN" sz="4200" dirty="0" smtClean="0"/>
              <a:t>		</a:t>
            </a:r>
            <a:r>
              <a:rPr lang="en-IN" sz="4200" dirty="0" err="1" smtClean="0"/>
              <a:t>myQueueCollection</a:t>
            </a:r>
            <a:r>
              <a:rPr lang="en-IN" sz="4200" dirty="0" smtClean="0"/>
              <a:t> </a:t>
            </a:r>
            <a:r>
              <a:rPr lang="en-IN" sz="4200" dirty="0"/>
              <a:t>&lt;- </a:t>
            </a:r>
            <a:r>
              <a:rPr lang="en-IN" sz="4200" dirty="0" err="1"/>
              <a:t>myServer.GetPrintQueues</a:t>
            </a:r>
            <a:r>
              <a:rPr lang="en-IN" sz="4200" dirty="0"/>
              <a:t>()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		for each printer in </a:t>
            </a:r>
            <a:r>
              <a:rPr lang="en-IN" sz="4200" dirty="0" err="1"/>
              <a:t>myQueueCollection</a:t>
            </a:r>
            <a:r>
              <a:rPr lang="en-IN" sz="4200" dirty="0"/>
              <a:t> do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			_</a:t>
            </a:r>
            <a:r>
              <a:rPr lang="en-IN" sz="4200" dirty="0" err="1"/>
              <a:t>mrEvent</a:t>
            </a:r>
            <a:r>
              <a:rPr lang="en-IN" sz="4200" dirty="0"/>
              <a:t>[</a:t>
            </a:r>
            <a:r>
              <a:rPr lang="en-IN" sz="4200" dirty="0" err="1"/>
              <a:t>i</a:t>
            </a:r>
            <a:r>
              <a:rPr lang="en-IN" sz="4200" dirty="0"/>
              <a:t>] &lt;- new </a:t>
            </a:r>
            <a:r>
              <a:rPr lang="en-IN" sz="4200" dirty="0" err="1"/>
              <a:t>ManualResetEvent</a:t>
            </a:r>
            <a:r>
              <a:rPr lang="en-IN" sz="4200" dirty="0"/>
              <a:t>(false)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			_</a:t>
            </a:r>
            <a:r>
              <a:rPr lang="en-IN" sz="4200" dirty="0" err="1"/>
              <a:t>waitHandle</a:t>
            </a:r>
            <a:r>
              <a:rPr lang="en-IN" sz="4200" dirty="0"/>
              <a:t>[</a:t>
            </a:r>
            <a:r>
              <a:rPr lang="en-IN" sz="4200" dirty="0" err="1"/>
              <a:t>i</a:t>
            </a:r>
            <a:r>
              <a:rPr lang="en-IN" sz="4200" dirty="0"/>
              <a:t>] &lt;- null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4200" dirty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9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2880"/>
            <a:ext cx="8784976" cy="6414472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IN" dirty="0"/>
              <a:t>for each </a:t>
            </a:r>
            <a:r>
              <a:rPr lang="en-IN" dirty="0" err="1"/>
              <a:t>PrintQueue</a:t>
            </a:r>
            <a:r>
              <a:rPr lang="en-IN" dirty="0"/>
              <a:t> in </a:t>
            </a:r>
            <a:r>
              <a:rPr lang="en-IN" dirty="0" err="1"/>
              <a:t>myQueueCollection</a:t>
            </a:r>
            <a:r>
              <a:rPr lang="en-IN" dirty="0"/>
              <a:t> do</a:t>
            </a:r>
          </a:p>
          <a:p>
            <a:pPr marL="0" indent="0">
              <a:buNone/>
              <a:defRPr/>
            </a:pPr>
            <a:r>
              <a:rPr lang="en-IN" dirty="0"/>
              <a:t>	</a:t>
            </a:r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err="1"/>
              <a:t>PrintQueue</a:t>
            </a:r>
            <a:r>
              <a:rPr lang="en-IN" dirty="0"/>
              <a:t> name is not added to </a:t>
            </a:r>
            <a:r>
              <a:rPr lang="en-IN" dirty="0" smtClean="0"/>
              <a:t>	dictionary </a:t>
            </a:r>
            <a:r>
              <a:rPr lang="en-IN" dirty="0"/>
              <a:t>	</a:t>
            </a:r>
            <a:r>
              <a:rPr lang="en-IN" dirty="0" smtClean="0"/>
              <a:t>then</a:t>
            </a:r>
            <a:endParaRPr lang="en-IN" dirty="0"/>
          </a:p>
          <a:p>
            <a:pPr marL="0" indent="0">
              <a:buNone/>
              <a:defRPr/>
            </a:pPr>
            <a:r>
              <a:rPr lang="en-IN" dirty="0"/>
              <a:t>		</a:t>
            </a:r>
            <a:r>
              <a:rPr lang="en-IN" dirty="0" smtClean="0"/>
              <a:t>add </a:t>
            </a:r>
            <a:r>
              <a:rPr lang="en-IN" dirty="0" err="1"/>
              <a:t>PrintQueue</a:t>
            </a:r>
            <a:r>
              <a:rPr lang="en-IN" dirty="0"/>
              <a:t> Name to Dictionary</a:t>
            </a:r>
          </a:p>
          <a:p>
            <a:pPr marL="0" indent="0">
              <a:buNone/>
              <a:defRPr/>
            </a:pPr>
            <a:r>
              <a:rPr lang="en-IN" dirty="0"/>
              <a:t>		</a:t>
            </a:r>
            <a:r>
              <a:rPr lang="en-IN" dirty="0" smtClean="0"/>
              <a:t>Make </a:t>
            </a:r>
            <a:r>
              <a:rPr lang="en-IN" dirty="0"/>
              <a:t>a connection to Printer using </a:t>
            </a:r>
            <a:r>
              <a:rPr lang="en-IN" dirty="0" smtClean="0"/>
              <a:t>				</a:t>
            </a:r>
            <a:r>
              <a:rPr lang="en-IN" dirty="0" err="1" smtClean="0"/>
              <a:t>OpenPrinter</a:t>
            </a:r>
            <a:r>
              <a:rPr lang="en-IN" dirty="0" smtClean="0"/>
              <a:t>  method</a:t>
            </a:r>
            <a:endParaRPr lang="en-IN" dirty="0"/>
          </a:p>
          <a:p>
            <a:pPr marL="0" indent="0">
              <a:buNone/>
              <a:defRPr/>
            </a:pPr>
            <a:r>
              <a:rPr lang="en-IN" dirty="0"/>
              <a:t>		</a:t>
            </a:r>
            <a:r>
              <a:rPr lang="en-IN" dirty="0" smtClean="0"/>
              <a:t>if </a:t>
            </a:r>
            <a:r>
              <a:rPr lang="en-IN" dirty="0"/>
              <a:t>a valid handle is found then</a:t>
            </a:r>
          </a:p>
          <a:p>
            <a:pPr marL="0" indent="0">
              <a:buNone/>
              <a:defRPr/>
            </a:pPr>
            <a:r>
              <a:rPr lang="en-IN" dirty="0"/>
              <a:t>	</a:t>
            </a:r>
            <a:r>
              <a:rPr lang="en-IN" dirty="0" smtClean="0"/>
              <a:t>	Register </a:t>
            </a:r>
            <a:r>
              <a:rPr lang="en-IN" dirty="0"/>
              <a:t>the printer for a </a:t>
            </a:r>
            <a:r>
              <a:rPr lang="en-IN" dirty="0" smtClean="0"/>
              <a:t>change 				notification</a:t>
            </a:r>
            <a:endParaRPr lang="en-IN" dirty="0"/>
          </a:p>
          <a:p>
            <a:pPr marL="0" indent="0">
              <a:buNone/>
              <a:defRPr/>
            </a:pPr>
            <a:r>
              <a:rPr lang="en-IN" dirty="0"/>
              <a:t>		</a:t>
            </a:r>
            <a:r>
              <a:rPr lang="en-IN" dirty="0" smtClean="0"/>
              <a:t>Capture </a:t>
            </a:r>
            <a:r>
              <a:rPr lang="en-IN" dirty="0"/>
              <a:t>the handle</a:t>
            </a:r>
          </a:p>
          <a:p>
            <a:pPr marL="0" indent="0">
              <a:buNone/>
              <a:defRPr/>
            </a:pPr>
            <a:r>
              <a:rPr lang="en-IN" dirty="0"/>
              <a:t>	</a:t>
            </a:r>
            <a:r>
              <a:rPr lang="en-IN" dirty="0" smtClean="0"/>
              <a:t>	Wait </a:t>
            </a:r>
            <a:r>
              <a:rPr lang="en-IN" dirty="0"/>
              <a:t>for change notification from the 			</a:t>
            </a:r>
            <a:r>
              <a:rPr lang="en-IN" dirty="0" smtClean="0"/>
              <a:t>printer </a:t>
            </a:r>
            <a:r>
              <a:rPr lang="en-IN" dirty="0"/>
              <a:t>queue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1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07950" y="0"/>
            <a:ext cx="8856663" cy="68580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Step 7: Define the </a:t>
            </a:r>
            <a:r>
              <a:rPr lang="en-IN" altLang="en-US" sz="2400" dirty="0" err="1" smtClean="0"/>
              <a:t>CallBack</a:t>
            </a:r>
            <a:r>
              <a:rPr lang="en-IN" altLang="en-US" sz="2400" dirty="0" smtClean="0"/>
              <a:t> function which is called when a change notification occurs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		</a:t>
            </a:r>
            <a:r>
              <a:rPr lang="en-IN" altLang="en-US" sz="2400" dirty="0" err="1" smtClean="0"/>
              <a:t>ManualResetEvent</a:t>
            </a:r>
            <a:r>
              <a:rPr lang="en-IN" altLang="en-US" sz="2400" dirty="0" smtClean="0"/>
              <a:t> _</a:t>
            </a:r>
            <a:r>
              <a:rPr lang="en-IN" altLang="en-US" sz="2400" dirty="0" err="1" smtClean="0"/>
              <a:t>pnwcEvent</a:t>
            </a:r>
            <a:r>
              <a:rPr lang="en-IN" altLang="en-US" sz="2400" dirty="0" smtClean="0"/>
              <a:t> </a:t>
            </a:r>
            <a:r>
              <a:rPr lang="en-IN" altLang="en-US" sz="2400" dirty="0" smtClean="0"/>
              <a:t>&lt;-					(</a:t>
            </a:r>
            <a:r>
              <a:rPr lang="en-IN" altLang="en-US" sz="2400" dirty="0" err="1" smtClean="0"/>
              <a:t>ManualResetEvent</a:t>
            </a:r>
            <a:r>
              <a:rPr lang="en-IN" altLang="en-US" sz="2400" dirty="0" smtClean="0"/>
              <a:t>)state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		</a:t>
            </a:r>
            <a:r>
              <a:rPr lang="en-IN" altLang="en-US" sz="2400" dirty="0" err="1" smtClean="0"/>
              <a:t>pDictCount</a:t>
            </a:r>
            <a:r>
              <a:rPr lang="en-IN" altLang="en-US" sz="2400" dirty="0" smtClean="0"/>
              <a:t> &lt;- _</a:t>
            </a:r>
            <a:r>
              <a:rPr lang="en-IN" altLang="en-US" sz="2400" dirty="0" err="1" smtClean="0"/>
              <a:t>handleDict</a:t>
            </a:r>
            <a:r>
              <a:rPr lang="en-IN" altLang="en-US" sz="2400" dirty="0" smtClean="0"/>
              <a:t>[_</a:t>
            </a:r>
            <a:r>
              <a:rPr lang="en-IN" altLang="en-US" sz="2400" dirty="0" err="1" smtClean="0"/>
              <a:t>pnwcEvent.Handle</a:t>
            </a:r>
            <a:r>
              <a:rPr lang="en-IN" altLang="en-US" sz="2400" dirty="0" smtClean="0"/>
              <a:t>    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          	</a:t>
            </a:r>
            <a:r>
              <a:rPr lang="en-IN" altLang="en-US" sz="2400" dirty="0" smtClean="0"/>
              <a:t>	</a:t>
            </a:r>
            <a:r>
              <a:rPr lang="en-IN" altLang="en-US" sz="2400" dirty="0" err="1" smtClean="0"/>
              <a:t>PrintQueue</a:t>
            </a:r>
            <a:r>
              <a:rPr lang="en-IN" altLang="en-US" sz="2400" dirty="0" smtClean="0"/>
              <a:t> </a:t>
            </a:r>
            <a:r>
              <a:rPr lang="en-IN" altLang="en-US" sz="2400" dirty="0" err="1" smtClean="0"/>
              <a:t>myPrintQueue</a:t>
            </a:r>
            <a:r>
              <a:rPr lang="en-IN" altLang="en-US" sz="2400" dirty="0" smtClean="0"/>
              <a:t> &lt;- new </a:t>
            </a:r>
            <a:r>
              <a:rPr lang="en-IN" altLang="en-US" sz="2400" dirty="0" smtClean="0"/>
              <a:t>				</a:t>
            </a:r>
            <a:r>
              <a:rPr lang="en-IN" altLang="en-US" sz="2400" dirty="0" err="1" smtClean="0"/>
              <a:t>PrintQueue</a:t>
            </a:r>
            <a:r>
              <a:rPr lang="en-IN" altLang="en-US" sz="2400" dirty="0" smtClean="0"/>
              <a:t>(</a:t>
            </a:r>
            <a:r>
              <a:rPr lang="en-IN" altLang="en-US" sz="2400" dirty="0" err="1" smtClean="0"/>
              <a:t>myServer</a:t>
            </a:r>
            <a:r>
              <a:rPr lang="en-IN" altLang="en-US" sz="2400" dirty="0" smtClean="0"/>
              <a:t>, </a:t>
            </a:r>
            <a:r>
              <a:rPr lang="en-IN" altLang="en-US" sz="2400" dirty="0" err="1" smtClean="0"/>
              <a:t>CountToPrinterNameDict</a:t>
            </a:r>
            <a:r>
              <a:rPr lang="en-IN" altLang="en-US" sz="2400" dirty="0" smtClean="0"/>
              <a:t>[</a:t>
            </a:r>
            <a:r>
              <a:rPr lang="en-IN" altLang="en-US" sz="2400" dirty="0" err="1" smtClean="0"/>
              <a:t>pDictCount</a:t>
            </a:r>
            <a:r>
              <a:rPr lang="en-IN" altLang="en-US" sz="2400" dirty="0" smtClean="0"/>
              <a:t>], </a:t>
            </a:r>
            <a:r>
              <a:rPr lang="en-IN" altLang="en-US" sz="2400" dirty="0" smtClean="0"/>
              <a:t>	</a:t>
            </a:r>
            <a:r>
              <a:rPr lang="en-IN" altLang="en-US" sz="2400" dirty="0" err="1" smtClean="0"/>
              <a:t>PrintSystemDesiredAccess.AdministratePrinter</a:t>
            </a:r>
            <a:r>
              <a:rPr lang="en-IN" altLang="en-US" sz="2400" dirty="0" smtClean="0"/>
              <a:t>)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           	</a:t>
            </a:r>
            <a:r>
              <a:rPr lang="en-IN" altLang="en-US" sz="2400" dirty="0" err="1" smtClean="0"/>
              <a:t>myPrintQueue.Pause</a:t>
            </a:r>
            <a:r>
              <a:rPr lang="en-IN" altLang="en-US" sz="2400" dirty="0" smtClean="0"/>
              <a:t>()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           	</a:t>
            </a:r>
            <a:r>
              <a:rPr lang="en-IN" altLang="en-US" sz="2400" dirty="0" err="1" smtClean="0"/>
              <a:t>ManagePrinter</a:t>
            </a:r>
            <a:r>
              <a:rPr lang="en-IN" altLang="en-US" sz="2400" dirty="0" smtClean="0"/>
              <a:t>(</a:t>
            </a:r>
            <a:r>
              <a:rPr lang="en-IN" altLang="en-US" sz="2400" dirty="0" err="1" smtClean="0"/>
              <a:t>myPrintQueue</a:t>
            </a:r>
            <a:r>
              <a:rPr lang="en-IN" altLang="en-US" sz="2400" dirty="0" smtClean="0"/>
              <a:t>, </a:t>
            </a:r>
            <a:r>
              <a:rPr lang="en-IN" altLang="en-US" sz="2400" dirty="0" err="1" smtClean="0"/>
              <a:t>myServer</a:t>
            </a:r>
            <a:r>
              <a:rPr lang="en-IN" altLang="en-US" sz="2400" dirty="0" smtClean="0"/>
              <a:t>)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	Reset the Event and wait for next Event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Step 8: Define </a:t>
            </a:r>
            <a:r>
              <a:rPr lang="en-IN" altLang="en-US" sz="2400" dirty="0" err="1" smtClean="0"/>
              <a:t>ManagePrinter</a:t>
            </a:r>
            <a:r>
              <a:rPr lang="en-IN" altLang="en-US" sz="2400" dirty="0" smtClean="0"/>
              <a:t> method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		Use Win32_Printer WMI Query to get Port Name of </a:t>
            </a:r>
            <a:r>
              <a:rPr lang="en-IN" altLang="en-US" sz="2400" dirty="0" smtClean="0"/>
              <a:t>		associated </a:t>
            </a:r>
            <a:r>
              <a:rPr lang="en-IN" altLang="en-US" sz="2400" dirty="0" smtClean="0"/>
              <a:t>Printer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		Use SNMP to derive </a:t>
            </a:r>
            <a:r>
              <a:rPr lang="en-IN" altLang="en-US" sz="2400" dirty="0" err="1" smtClean="0"/>
              <a:t>NumberOfPages</a:t>
            </a:r>
            <a:r>
              <a:rPr lang="en-IN" altLang="en-US" sz="2400" dirty="0" smtClean="0"/>
              <a:t> and Cartridge </a:t>
            </a:r>
            <a:r>
              <a:rPr lang="en-IN" altLang="en-US" sz="2400" dirty="0" smtClean="0"/>
              <a:t>			level </a:t>
            </a:r>
            <a:r>
              <a:rPr lang="en-IN" altLang="en-US" sz="2400" dirty="0" smtClean="0"/>
              <a:t>from printer</a:t>
            </a:r>
          </a:p>
          <a:p>
            <a:pPr marL="0" indent="0">
              <a:buFont typeface="Arial" charset="0"/>
              <a:buNone/>
            </a:pPr>
            <a:r>
              <a:rPr lang="en-IN" altLang="en-US" sz="2400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503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6408712"/>
          </a:xfrm>
        </p:spPr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IN" altLang="en-US" dirty="0" smtClean="0"/>
              <a:t>		for each job in </a:t>
            </a:r>
            <a:r>
              <a:rPr lang="en-IN" altLang="en-US" dirty="0" err="1" smtClean="0"/>
              <a:t>PrintQueue</a:t>
            </a:r>
            <a:r>
              <a:rPr lang="en-IN" altLang="en-US" dirty="0" smtClean="0"/>
              <a:t> do</a:t>
            </a:r>
          </a:p>
          <a:p>
            <a:pPr marL="0" indent="0">
              <a:buFont typeface="Arial" charset="0"/>
              <a:buNone/>
            </a:pPr>
            <a:r>
              <a:rPr lang="en-IN" altLang="en-US" dirty="0" smtClean="0"/>
              <a:t>			Pause the job</a:t>
            </a:r>
          </a:p>
          <a:p>
            <a:pPr marL="0" indent="0">
              <a:buFont typeface="Arial" charset="0"/>
              <a:buNone/>
            </a:pPr>
            <a:r>
              <a:rPr lang="en-IN" altLang="en-US" dirty="0" smtClean="0"/>
              <a:t>			Check for Valid Quota for that user</a:t>
            </a:r>
          </a:p>
          <a:p>
            <a:pPr marL="0" indent="0">
              <a:buFont typeface="Arial" charset="0"/>
              <a:buNone/>
            </a:pPr>
            <a:r>
              <a:rPr lang="en-IN" altLang="en-US" dirty="0" smtClean="0"/>
              <a:t>			if Quota Available then</a:t>
            </a:r>
          </a:p>
          <a:p>
            <a:pPr marL="0" indent="0">
              <a:buFont typeface="Arial" charset="0"/>
              <a:buNone/>
            </a:pPr>
            <a:r>
              <a:rPr lang="en-IN" altLang="en-US" dirty="0" smtClean="0"/>
              <a:t>				Print the Job</a:t>
            </a:r>
          </a:p>
          <a:p>
            <a:pPr marL="0" indent="0">
              <a:buFont typeface="Arial" charset="0"/>
              <a:buNone/>
            </a:pPr>
            <a:r>
              <a:rPr lang="en-IN" altLang="en-US" dirty="0" smtClean="0"/>
              <a:t>			else Remove the Job from 					</a:t>
            </a:r>
            <a:r>
              <a:rPr lang="en-IN" altLang="en-US" dirty="0" err="1" smtClean="0"/>
              <a:t>PrintQueue</a:t>
            </a:r>
            <a:endParaRPr lang="en-IN" altLang="en-US" dirty="0" smtClean="0"/>
          </a:p>
          <a:p>
            <a:pPr marL="0" indent="0">
              <a:buFont typeface="Arial" charset="0"/>
              <a:buNone/>
            </a:pPr>
            <a:r>
              <a:rPr lang="en-IN" altLang="en-US" dirty="0" smtClean="0"/>
              <a:t>			Copy all Job Information to a separate XML file</a:t>
            </a:r>
          </a:p>
          <a:p>
            <a:pPr marL="0" indent="0">
              <a:buFont typeface="Arial" charset="0"/>
              <a:buNone/>
            </a:pPr>
            <a:r>
              <a:rPr lang="en-IN" altLang="en-US" dirty="0" smtClean="0"/>
              <a:t>Step 9: Define the </a:t>
            </a:r>
            <a:r>
              <a:rPr lang="en-IN" altLang="en-US" dirty="0" err="1" smtClean="0"/>
              <a:t>OnStop</a:t>
            </a:r>
            <a:r>
              <a:rPr lang="en-IN" altLang="en-US" dirty="0" smtClean="0"/>
              <a:t> Procedure</a:t>
            </a:r>
          </a:p>
          <a:p>
            <a:pPr marL="0" indent="0">
              <a:buFont typeface="Arial" charset="0"/>
              <a:buNone/>
            </a:pPr>
            <a:r>
              <a:rPr lang="en-IN" altLang="en-US" dirty="0" smtClean="0"/>
              <a:t>		Free all variables from memory</a:t>
            </a:r>
          </a:p>
          <a:p>
            <a:pPr marL="0" indent="0">
              <a:buFont typeface="Arial" charset="0"/>
              <a:buNone/>
            </a:pPr>
            <a:r>
              <a:rPr lang="en-IN" altLang="en-US" dirty="0" smtClean="0"/>
              <a:t>Step 10: 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53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IN" altLang="en-US" b="1" smtClean="0"/>
              <a:t>Service 2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689600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algorithm </a:t>
            </a:r>
            <a:r>
              <a:rPr lang="en-IN" dirty="0" err="1"/>
              <a:t>ReadXML</a:t>
            </a: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input:	Job information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 smtClean="0"/>
              <a:t>output: writing </a:t>
            </a:r>
            <a:r>
              <a:rPr lang="en-IN" dirty="0"/>
              <a:t>all job information to database after specified interval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3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1: Start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</a:t>
            </a:r>
            <a:r>
              <a:rPr lang="en-IN" dirty="0" smtClean="0"/>
              <a:t>2: Use </a:t>
            </a:r>
            <a:r>
              <a:rPr lang="en-IN" dirty="0" err="1"/>
              <a:t>System.Timers</a:t>
            </a:r>
            <a:r>
              <a:rPr lang="en-IN" dirty="0"/>
              <a:t> to check the job information at </a:t>
            </a:r>
            <a:r>
              <a:rPr lang="en-IN" dirty="0" smtClean="0"/>
              <a:t>	   	  regular </a:t>
            </a:r>
            <a:r>
              <a:rPr lang="en-IN" dirty="0"/>
              <a:t>intervals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</a:t>
            </a:r>
            <a:r>
              <a:rPr lang="en-IN" dirty="0" smtClean="0"/>
              <a:t>3: Initialize </a:t>
            </a:r>
            <a:r>
              <a:rPr lang="en-IN" dirty="0"/>
              <a:t>the private variables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4: Define the constructor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5: Define </a:t>
            </a:r>
            <a:r>
              <a:rPr lang="en-IN" dirty="0" err="1"/>
              <a:t>OnStart</a:t>
            </a:r>
            <a:r>
              <a:rPr lang="en-IN" dirty="0"/>
              <a:t> Procedure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</a:t>
            </a:r>
            <a:r>
              <a:rPr lang="en-IN" dirty="0" smtClean="0"/>
              <a:t>Thread </a:t>
            </a:r>
            <a:r>
              <a:rPr lang="en-IN" dirty="0"/>
              <a:t>t1 &lt;- new Thread(new </a:t>
            </a:r>
            <a:r>
              <a:rPr lang="en-IN" dirty="0" err="1"/>
              <a:t>ThreadStart</a:t>
            </a:r>
            <a:r>
              <a:rPr lang="en-IN" dirty="0"/>
              <a:t>(</a:t>
            </a:r>
            <a:r>
              <a:rPr lang="en-IN" dirty="0" err="1"/>
              <a:t>ThreadProc</a:t>
            </a:r>
            <a:r>
              <a:rPr lang="en-IN" dirty="0"/>
              <a:t>))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t1.Start()</a:t>
            </a:r>
          </a:p>
        </p:txBody>
      </p:sp>
    </p:spTree>
    <p:extLst>
      <p:ext uri="{BB962C8B-B14F-4D97-AF65-F5344CB8AC3E}">
        <p14:creationId xmlns:p14="http://schemas.microsoft.com/office/powerpoint/2010/main" val="19714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15888"/>
            <a:ext cx="8929688" cy="6635750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6:	Define </a:t>
            </a:r>
            <a:r>
              <a:rPr lang="en-IN" dirty="0" err="1"/>
              <a:t>ThreadProc</a:t>
            </a:r>
            <a:r>
              <a:rPr lang="en-IN" dirty="0"/>
              <a:t> Procedure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</a:t>
            </a:r>
            <a:r>
              <a:rPr lang="en-IN" dirty="0" err="1"/>
              <a:t>timer.Elapsed</a:t>
            </a:r>
            <a:r>
              <a:rPr lang="en-IN" dirty="0"/>
              <a:t> +=: new </a:t>
            </a:r>
            <a:r>
              <a:rPr lang="en-IN" dirty="0" smtClean="0"/>
              <a:t> 			</a:t>
            </a:r>
            <a:r>
              <a:rPr lang="en-IN" dirty="0" err="1" smtClean="0"/>
              <a:t>ElapsedEventHandler</a:t>
            </a:r>
            <a:r>
              <a:rPr lang="en-IN" dirty="0" smtClean="0"/>
              <a:t>(</a:t>
            </a:r>
            <a:r>
              <a:rPr lang="en-IN" dirty="0" err="1" smtClean="0"/>
              <a:t>OnElapsedTime</a:t>
            </a:r>
            <a:r>
              <a:rPr lang="en-IN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        </a:t>
            </a:r>
            <a:r>
              <a:rPr lang="en-IN" dirty="0" err="1"/>
              <a:t>timer.Interval</a:t>
            </a:r>
            <a:r>
              <a:rPr lang="en-IN" dirty="0"/>
              <a:t> &lt;- 60000;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        	 </a:t>
            </a:r>
            <a:r>
              <a:rPr lang="en-IN" dirty="0" smtClean="0"/>
              <a:t>       </a:t>
            </a:r>
            <a:r>
              <a:rPr lang="en-IN" dirty="0" err="1" smtClean="0"/>
              <a:t>timer.Enabled</a:t>
            </a:r>
            <a:r>
              <a:rPr lang="en-IN" dirty="0" smtClean="0"/>
              <a:t> </a:t>
            </a:r>
            <a:r>
              <a:rPr lang="en-IN" dirty="0"/>
              <a:t>&lt;- true;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7: Define </a:t>
            </a:r>
            <a:r>
              <a:rPr lang="en-IN" dirty="0" err="1"/>
              <a:t>EventHandler</a:t>
            </a:r>
            <a:r>
              <a:rPr lang="en-IN" dirty="0"/>
              <a:t>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if File Exists then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	Copy all job information to database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else Create the file and </a:t>
            </a:r>
            <a:r>
              <a:rPr lang="en-IN" dirty="0" err="1"/>
              <a:t>goto</a:t>
            </a:r>
            <a:r>
              <a:rPr lang="en-IN" dirty="0"/>
              <a:t> step 7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8:	Define the </a:t>
            </a:r>
            <a:r>
              <a:rPr lang="en-IN" dirty="0" err="1"/>
              <a:t>OnStop</a:t>
            </a:r>
            <a:r>
              <a:rPr lang="en-IN" dirty="0"/>
              <a:t> Procedure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</a:t>
            </a:r>
            <a:r>
              <a:rPr lang="en-IN" dirty="0" err="1"/>
              <a:t>time.Enabled</a:t>
            </a:r>
            <a:r>
              <a:rPr lang="en-IN" dirty="0"/>
              <a:t> &lt;- false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9 :End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3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IN" altLang="en-US" b="1" smtClean="0"/>
              <a:t>Client GUI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689600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algorithm </a:t>
            </a:r>
            <a:r>
              <a:rPr lang="en-IN" dirty="0" err="1"/>
              <a:t>ClientUI</a:t>
            </a: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input:	</a:t>
            </a:r>
            <a:r>
              <a:rPr lang="en-IN" dirty="0" err="1"/>
              <a:t>QuotaRequests</a:t>
            </a: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 smtClean="0"/>
              <a:t>output: Give </a:t>
            </a:r>
            <a:r>
              <a:rPr lang="en-IN" dirty="0"/>
              <a:t>details about current Quota and allocate the quota requested by user on admin's approval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3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</a:t>
            </a:r>
            <a:r>
              <a:rPr lang="en-IN" dirty="0" smtClean="0"/>
              <a:t>1: Start</a:t>
            </a: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</a:t>
            </a:r>
            <a:r>
              <a:rPr lang="en-IN" dirty="0" smtClean="0"/>
              <a:t>2: Start </a:t>
            </a:r>
            <a:r>
              <a:rPr lang="en-IN" dirty="0"/>
              <a:t>this application as </a:t>
            </a:r>
            <a:r>
              <a:rPr lang="en-IN" dirty="0" err="1"/>
              <a:t>startup</a:t>
            </a:r>
            <a:r>
              <a:rPr lang="en-IN" dirty="0"/>
              <a:t> and minimized to tray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</a:t>
            </a:r>
            <a:r>
              <a:rPr lang="en-IN" dirty="0" smtClean="0"/>
              <a:t>3: Place </a:t>
            </a:r>
            <a:r>
              <a:rPr lang="en-IN" dirty="0"/>
              <a:t>buttons for </a:t>
            </a:r>
            <a:r>
              <a:rPr lang="en-IN" dirty="0" err="1"/>
              <a:t>QuotaLeft</a:t>
            </a:r>
            <a:r>
              <a:rPr lang="en-IN" dirty="0"/>
              <a:t> and to </a:t>
            </a:r>
            <a:r>
              <a:rPr lang="en-IN" dirty="0" err="1"/>
              <a:t>SendQuotaRequests</a:t>
            </a:r>
            <a:r>
              <a:rPr lang="en-IN" dirty="0"/>
              <a:t> </a:t>
            </a:r>
            <a:r>
              <a:rPr lang="en-IN" dirty="0" smtClean="0"/>
              <a:t>	  in </a:t>
            </a:r>
            <a:r>
              <a:rPr lang="en-IN" dirty="0"/>
              <a:t>design view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</a:t>
            </a:r>
            <a:r>
              <a:rPr lang="en-IN" dirty="0" smtClean="0"/>
              <a:t>4: Define </a:t>
            </a:r>
            <a:r>
              <a:rPr lang="en-IN" dirty="0"/>
              <a:t>what happens when </a:t>
            </a:r>
            <a:r>
              <a:rPr lang="en-IN" dirty="0" err="1"/>
              <a:t>CheckQuota</a:t>
            </a:r>
            <a:r>
              <a:rPr lang="en-IN" dirty="0"/>
              <a:t> is clicked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if file exists then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	read quota from file and display it to user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else display unable to retrieve </a:t>
            </a:r>
            <a:r>
              <a:rPr lang="en-IN" dirty="0" smtClean="0"/>
              <a:t>quota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0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15888"/>
            <a:ext cx="8928100" cy="6626225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</a:t>
            </a:r>
            <a:r>
              <a:rPr lang="en-IN" dirty="0" smtClean="0"/>
              <a:t>5: Define </a:t>
            </a:r>
            <a:r>
              <a:rPr lang="en-IN" dirty="0"/>
              <a:t>what happens when </a:t>
            </a:r>
            <a:r>
              <a:rPr lang="en-IN" dirty="0" err="1"/>
              <a:t>SendRequests</a:t>
            </a:r>
            <a:r>
              <a:rPr lang="en-IN" dirty="0"/>
              <a:t> </a:t>
            </a:r>
            <a:r>
              <a:rPr lang="en-IN" dirty="0" smtClean="0"/>
              <a:t>is Clicked</a:t>
            </a: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</a:t>
            </a:r>
            <a:r>
              <a:rPr lang="en-IN" dirty="0" smtClean="0"/>
              <a:t>Create </a:t>
            </a:r>
            <a:r>
              <a:rPr lang="en-IN" dirty="0"/>
              <a:t>a </a:t>
            </a:r>
            <a:r>
              <a:rPr lang="en-IN" dirty="0" err="1"/>
              <a:t>MessageQueue</a:t>
            </a:r>
            <a:r>
              <a:rPr lang="en-IN" dirty="0"/>
              <a:t> with admin's </a:t>
            </a:r>
            <a:r>
              <a:rPr lang="en-IN" dirty="0" err="1" smtClean="0"/>
              <a:t>FormatName</a:t>
            </a:r>
            <a:r>
              <a:rPr lang="en-IN" dirty="0"/>
              <a:t>	</a:t>
            </a:r>
            <a:endParaRPr lang="en-IN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 smtClean="0"/>
              <a:t>		</a:t>
            </a:r>
            <a:r>
              <a:rPr lang="en-IN" dirty="0" err="1" smtClean="0"/>
              <a:t>MsgQ</a:t>
            </a:r>
            <a:r>
              <a:rPr lang="en-IN" dirty="0" smtClean="0"/>
              <a:t> </a:t>
            </a:r>
            <a:r>
              <a:rPr lang="en-IN" dirty="0"/>
              <a:t>&lt;- </a:t>
            </a:r>
            <a:r>
              <a:rPr lang="en-IN" dirty="0" smtClean="0"/>
              <a:t>new </a:t>
            </a:r>
            <a:r>
              <a:rPr lang="en-IN" dirty="0" err="1" smtClean="0"/>
              <a:t>MessageQueue</a:t>
            </a:r>
            <a:endParaRPr lang="en-IN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 smtClean="0"/>
              <a:t>(@"</a:t>
            </a:r>
            <a:r>
              <a:rPr lang="en-IN" dirty="0" err="1"/>
              <a:t>FormatName:DIRECT</a:t>
            </a:r>
            <a:r>
              <a:rPr lang="en-IN" dirty="0"/>
              <a:t>=TCP:192.168.6.68\Private$\</a:t>
            </a:r>
            <a:r>
              <a:rPr lang="en-IN" dirty="0" err="1"/>
              <a:t>MsgQ</a:t>
            </a:r>
            <a:r>
              <a:rPr lang="en-IN" dirty="0"/>
              <a:t>")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Send Message to </a:t>
            </a:r>
            <a:r>
              <a:rPr lang="en-IN" dirty="0" err="1"/>
              <a:t>MessageQueue</a:t>
            </a: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	</a:t>
            </a:r>
            <a:r>
              <a:rPr lang="en-IN" dirty="0" err="1"/>
              <a:t>MsgQ.Send</a:t>
            </a:r>
            <a:r>
              <a:rPr lang="en-IN" dirty="0"/>
              <a:t>(</a:t>
            </a:r>
            <a:r>
              <a:rPr lang="en-IN" dirty="0" err="1"/>
              <a:t>Environment.MachineName</a:t>
            </a:r>
            <a:r>
              <a:rPr lang="en-IN" dirty="0"/>
              <a:t> + </a:t>
            </a:r>
            <a:r>
              <a:rPr lang="en-IN" dirty="0" smtClean="0"/>
              <a:t>		" </a:t>
            </a:r>
            <a:r>
              <a:rPr lang="en-IN" dirty="0"/>
              <a:t>has requested " + </a:t>
            </a:r>
            <a:r>
              <a:rPr lang="en-IN" dirty="0" err="1"/>
              <a:t>Quota_Requested</a:t>
            </a:r>
            <a:r>
              <a:rPr lang="en-IN" dirty="0"/>
              <a:t> + " pages ")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if success then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	Show Message Sent to Admin </a:t>
            </a:r>
            <a:r>
              <a:rPr lang="en-IN" dirty="0" err="1"/>
              <a:t>DialogBox</a:t>
            </a: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else 	</a:t>
            </a:r>
            <a:endParaRPr lang="en-IN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</a:t>
            </a:r>
            <a:r>
              <a:rPr lang="en-IN" dirty="0" smtClean="0"/>
              <a:t>		Show </a:t>
            </a:r>
            <a:r>
              <a:rPr lang="en-IN" dirty="0"/>
              <a:t>Cannot requests for Quota... try </a:t>
            </a:r>
            <a:r>
              <a:rPr lang="en-IN" dirty="0" smtClean="0"/>
              <a:t>				Again </a:t>
            </a:r>
            <a:r>
              <a:rPr lang="en-IN" dirty="0"/>
              <a:t>Later...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 6:	End</a:t>
            </a:r>
          </a:p>
        </p:txBody>
      </p:sp>
    </p:spTree>
    <p:extLst>
      <p:ext uri="{BB962C8B-B14F-4D97-AF65-F5344CB8AC3E}">
        <p14:creationId xmlns:p14="http://schemas.microsoft.com/office/powerpoint/2010/main" val="6828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8313" y="-100013"/>
            <a:ext cx="8229600" cy="1143001"/>
          </a:xfrm>
        </p:spPr>
        <p:txBody>
          <a:bodyPr/>
          <a:lstStyle/>
          <a:p>
            <a:r>
              <a:rPr lang="en-IN" altLang="en-US" b="1" smtClean="0"/>
              <a:t>Administrator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5832475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Algorithm </a:t>
            </a:r>
            <a:r>
              <a:rPr lang="en-IN" dirty="0" err="1"/>
              <a:t>AdminUI</a:t>
            </a: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 err="1"/>
              <a:t>Inputs:Printer</a:t>
            </a:r>
            <a:r>
              <a:rPr lang="en-IN" dirty="0"/>
              <a:t> </a:t>
            </a:r>
            <a:r>
              <a:rPr lang="en-IN" dirty="0" err="1"/>
              <a:t>Information,User</a:t>
            </a:r>
            <a:r>
              <a:rPr lang="en-IN" dirty="0"/>
              <a:t> </a:t>
            </a:r>
            <a:r>
              <a:rPr lang="en-IN" dirty="0" err="1"/>
              <a:t>Information,Groups,Jobs,Quota</a:t>
            </a:r>
            <a:r>
              <a:rPr lang="en-IN" dirty="0"/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Outputs: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1.Provides details of all printers, which are currently connected in LAN, including fax as well.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2.Gives the information about the users in LAN, including system MAC Address as well as IP Address.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3.Create groups for users and Printers.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4.It permits us to easily </a:t>
            </a:r>
            <a:r>
              <a:rPr lang="en-IN" dirty="0" err="1"/>
              <a:t>maitain</a:t>
            </a:r>
            <a:r>
              <a:rPr lang="en-IN" dirty="0"/>
              <a:t> the Quota allotted to users.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5.It monitors the jobs, which are given by the particular User in the LAN to a particular Printer.</a:t>
            </a:r>
          </a:p>
        </p:txBody>
      </p:sp>
    </p:spTree>
    <p:extLst>
      <p:ext uri="{BB962C8B-B14F-4D97-AF65-F5344CB8AC3E}">
        <p14:creationId xmlns:p14="http://schemas.microsoft.com/office/powerpoint/2010/main" val="35349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15888"/>
            <a:ext cx="8928100" cy="6626225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Step1: Start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Step2: Displays the Admin Login for the </a:t>
            </a:r>
            <a:r>
              <a:rPr lang="en-IN" dirty="0" err="1"/>
              <a:t>UserName</a:t>
            </a:r>
            <a:r>
              <a:rPr lang="en-IN" dirty="0"/>
              <a:t> and 	</a:t>
            </a:r>
            <a:r>
              <a:rPr lang="en-IN" dirty="0" smtClean="0"/>
              <a:t>Password</a:t>
            </a: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Step3: Start Up design gives details of the number of printers </a:t>
            </a:r>
            <a:r>
              <a:rPr lang="en-IN" dirty="0" smtClean="0"/>
              <a:t>	connected </a:t>
            </a:r>
            <a:r>
              <a:rPr lang="en-IN" dirty="0"/>
              <a:t>in the LAN as well in Database, Pages Printed </a:t>
            </a:r>
            <a:r>
              <a:rPr lang="en-IN" dirty="0" smtClean="0"/>
              <a:t>	till </a:t>
            </a:r>
            <a:r>
              <a:rPr lang="en-IN" dirty="0"/>
              <a:t>date, Users in LAN, System </a:t>
            </a:r>
            <a:r>
              <a:rPr lang="en-IN" dirty="0" err="1"/>
              <a:t>UpTime</a:t>
            </a:r>
            <a:r>
              <a:rPr lang="en-IN" dirty="0"/>
              <a:t> and Printers </a:t>
            </a:r>
            <a:r>
              <a:rPr lang="en-IN" dirty="0" smtClean="0"/>
              <a:t>	status</a:t>
            </a:r>
            <a:r>
              <a:rPr lang="en-IN" dirty="0"/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Step3: Users design, it provides all the </a:t>
            </a:r>
            <a:r>
              <a:rPr lang="en-IN" dirty="0" err="1"/>
              <a:t>neccessary</a:t>
            </a:r>
            <a:r>
              <a:rPr lang="en-IN" dirty="0"/>
              <a:t> information </a:t>
            </a:r>
            <a:r>
              <a:rPr lang="en-IN" dirty="0" smtClean="0"/>
              <a:t>	about </a:t>
            </a:r>
            <a:r>
              <a:rPr lang="en-IN" dirty="0"/>
              <a:t>the users.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Step4: Printers design, it gives the information about the </a:t>
            </a:r>
            <a:r>
              <a:rPr lang="en-IN" dirty="0" smtClean="0"/>
              <a:t>	printers</a:t>
            </a:r>
            <a:r>
              <a:rPr lang="en-IN" dirty="0"/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Step5: Jobs design, it involves providing all </a:t>
            </a:r>
            <a:r>
              <a:rPr lang="en-IN" dirty="0" err="1"/>
              <a:t>usefull</a:t>
            </a:r>
            <a:r>
              <a:rPr lang="en-IN" dirty="0"/>
              <a:t> information </a:t>
            </a:r>
            <a:r>
              <a:rPr lang="en-IN" dirty="0" smtClean="0"/>
              <a:t>	about </a:t>
            </a:r>
            <a:r>
              <a:rPr lang="en-IN" dirty="0"/>
              <a:t>users job as well as printers job.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Step6: Billing design, its a financial page, it </a:t>
            </a:r>
            <a:r>
              <a:rPr lang="en-IN" dirty="0" err="1"/>
              <a:t>invloves</a:t>
            </a:r>
            <a:r>
              <a:rPr lang="en-IN" dirty="0"/>
              <a:t> computing </a:t>
            </a:r>
            <a:r>
              <a:rPr lang="en-IN" dirty="0" smtClean="0"/>
              <a:t>	the </a:t>
            </a:r>
            <a:r>
              <a:rPr lang="en-IN" dirty="0"/>
              <a:t>amount for pages printed by the particular user as </a:t>
            </a:r>
            <a:r>
              <a:rPr lang="en-IN" dirty="0" smtClean="0"/>
              <a:t>	well </a:t>
            </a:r>
            <a:r>
              <a:rPr lang="en-IN" dirty="0"/>
              <a:t>as printer.</a:t>
            </a:r>
          </a:p>
        </p:txBody>
      </p:sp>
    </p:spTree>
    <p:extLst>
      <p:ext uri="{BB962C8B-B14F-4D97-AF65-F5344CB8AC3E}">
        <p14:creationId xmlns:p14="http://schemas.microsoft.com/office/powerpoint/2010/main" val="83236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Problem Statement</a:t>
            </a:r>
            <a:endParaRPr lang="en-IN" b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an organization, we have a large number of printers.</a:t>
            </a:r>
          </a:p>
          <a:p>
            <a:r>
              <a:rPr lang="en-US" smtClean="0"/>
              <a:t>For eg., 5 departments each having 10 printers</a:t>
            </a:r>
          </a:p>
          <a:p>
            <a:r>
              <a:rPr lang="en-US" smtClean="0"/>
              <a:t>“ </a:t>
            </a:r>
            <a:r>
              <a:rPr lang="en-US" b="1" i="1" smtClean="0"/>
              <a:t>Managing these printers manually  </a:t>
            </a:r>
            <a:r>
              <a:rPr lang="en-US" smtClean="0"/>
              <a:t>“ is a cumbersome job</a:t>
            </a:r>
          </a:p>
          <a:p>
            <a:r>
              <a:rPr lang="en-US" smtClean="0"/>
              <a:t>Creating a software to overcome this problem</a:t>
            </a: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3945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15888"/>
            <a:ext cx="8928100" cy="6626225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Step7: Settings design, it consists of many sub designs such as 	</a:t>
            </a:r>
            <a:r>
              <a:rPr lang="en-IN" dirty="0" err="1" smtClean="0"/>
              <a:t>Users,Printers,Groups</a:t>
            </a:r>
            <a:r>
              <a:rPr lang="en-IN" dirty="0" smtClean="0"/>
              <a:t> </a:t>
            </a:r>
            <a:r>
              <a:rPr lang="en-IN" dirty="0"/>
              <a:t>and Quota.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Step7.1:Users design, in which it allow the Admin to add the users into the </a:t>
            </a:r>
            <a:r>
              <a:rPr lang="en-IN" dirty="0" err="1"/>
              <a:t>database,once</a:t>
            </a:r>
            <a:r>
              <a:rPr lang="en-IN" dirty="0"/>
              <a:t> after the system successfully </a:t>
            </a:r>
            <a:r>
              <a:rPr lang="en-IN" dirty="0" err="1"/>
              <a:t>retrived</a:t>
            </a:r>
            <a:r>
              <a:rPr lang="en-IN" dirty="0"/>
              <a:t> the user in LAN.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Step7.2:Printers design, in which it allow the Admin to add the printers into the database after the system successfully </a:t>
            </a:r>
            <a:r>
              <a:rPr lang="en-IN" dirty="0" err="1"/>
              <a:t>retrived</a:t>
            </a:r>
            <a:r>
              <a:rPr lang="en-IN" dirty="0"/>
              <a:t> the printers in LAN.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Step7.3:Groups design, which it permit the Admin to add the user to the particular group and </a:t>
            </a:r>
            <a:r>
              <a:rPr lang="en-IN" dirty="0" err="1"/>
              <a:t>upadting</a:t>
            </a:r>
            <a:r>
              <a:rPr lang="en-IN" dirty="0"/>
              <a:t> the user quota at one shot as well as updating existing user group.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Step7.4:Quota design, the area in which it consists of all user quota requests and printer quota requests and Admin responds to those requests.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Step8:End.</a:t>
            </a:r>
          </a:p>
        </p:txBody>
      </p:sp>
    </p:spTree>
    <p:extLst>
      <p:ext uri="{BB962C8B-B14F-4D97-AF65-F5344CB8AC3E}">
        <p14:creationId xmlns:p14="http://schemas.microsoft.com/office/powerpoint/2010/main" val="2059289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Implementation Specifics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Using Microsoft Visual Studio 10.0 as the IDE</a:t>
            </a:r>
          </a:p>
          <a:p>
            <a:r>
              <a:rPr lang="en-IN" altLang="en-US" smtClean="0"/>
              <a:t>C# and MySQL</a:t>
            </a:r>
          </a:p>
          <a:p>
            <a:r>
              <a:rPr lang="en-IN" altLang="en-US" smtClean="0"/>
              <a:t>XML</a:t>
            </a:r>
          </a:p>
          <a:p>
            <a:r>
              <a:rPr lang="en-IN" altLang="en-US" smtClean="0"/>
              <a:t>SNMP</a:t>
            </a:r>
          </a:p>
          <a:p>
            <a:r>
              <a:rPr lang="en-IN" altLang="en-US" smtClean="0"/>
              <a:t>Private Message Queues</a:t>
            </a:r>
          </a:p>
        </p:txBody>
      </p:sp>
    </p:spTree>
    <p:extLst>
      <p:ext uri="{BB962C8B-B14F-4D97-AF65-F5344CB8AC3E}">
        <p14:creationId xmlns:p14="http://schemas.microsoft.com/office/powerpoint/2010/main" val="110705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1143000"/>
          </a:xfrm>
        </p:spPr>
        <p:txBody>
          <a:bodyPr/>
          <a:lstStyle/>
          <a:p>
            <a:r>
              <a:rPr lang="en-US" dirty="0" smtClean="0"/>
              <a:t>LoginDetails.xml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57035"/>
            <a:ext cx="7239000" cy="5717688"/>
          </a:xfrm>
        </p:spPr>
      </p:pic>
    </p:spTree>
    <p:extLst>
      <p:ext uri="{BB962C8B-B14F-4D97-AF65-F5344CB8AC3E}">
        <p14:creationId xmlns:p14="http://schemas.microsoft.com/office/powerpoint/2010/main" val="26873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Quota.xml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84562"/>
            <a:ext cx="7366023" cy="5797238"/>
          </a:xfrm>
        </p:spPr>
      </p:pic>
    </p:spTree>
    <p:extLst>
      <p:ext uri="{BB962C8B-B14F-4D97-AF65-F5344CB8AC3E}">
        <p14:creationId xmlns:p14="http://schemas.microsoft.com/office/powerpoint/2010/main" val="17551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82"/>
            <a:ext cx="8229600" cy="1143000"/>
          </a:xfrm>
        </p:spPr>
        <p:txBody>
          <a:bodyPr/>
          <a:lstStyle/>
          <a:p>
            <a:r>
              <a:rPr lang="en-US" dirty="0" smtClean="0"/>
              <a:t>Record.xml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7" y="1066800"/>
            <a:ext cx="8002733" cy="5638800"/>
          </a:xfrm>
        </p:spPr>
      </p:pic>
    </p:spTree>
    <p:extLst>
      <p:ext uri="{BB962C8B-B14F-4D97-AF65-F5344CB8AC3E}">
        <p14:creationId xmlns:p14="http://schemas.microsoft.com/office/powerpoint/2010/main" val="185641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43001"/>
          </a:xfrm>
        </p:spPr>
        <p:txBody>
          <a:bodyPr/>
          <a:lstStyle/>
          <a:p>
            <a:r>
              <a:rPr lang="en-US" b="1" smtClean="0"/>
              <a:t>Snapshots</a:t>
            </a:r>
            <a:endParaRPr lang="en-IN" b="1" smtClean="0"/>
          </a:p>
        </p:txBody>
      </p:sp>
      <p:sp>
        <p:nvSpPr>
          <p:cNvPr id="26629" name="TextBox 33"/>
          <p:cNvSpPr txBox="1">
            <a:spLocks noChangeArrowheads="1"/>
          </p:cNvSpPr>
          <p:nvPr/>
        </p:nvSpPr>
        <p:spPr bwMode="auto">
          <a:xfrm>
            <a:off x="2541588" y="976313"/>
            <a:ext cx="4232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/>
              <a:t>Administrator Login</a:t>
            </a:r>
            <a:endParaRPr lang="en-IN" sz="32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986670" cy="43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153400" cy="594360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52600" y="152400"/>
            <a:ext cx="54498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Dashboard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995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" y="562841"/>
            <a:ext cx="3840162" cy="2561359"/>
          </a:xfrm>
        </p:spPr>
      </p:pic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152400" y="-21359"/>
            <a:ext cx="423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Add New User</a:t>
            </a:r>
            <a:endParaRPr lang="en-IN" sz="3200" b="1" dirty="0"/>
          </a:p>
        </p:txBody>
      </p:sp>
      <p:pic>
        <p:nvPicPr>
          <p:cNvPr id="2867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48" y="594446"/>
            <a:ext cx="3352851" cy="249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4841875" y="8659"/>
            <a:ext cx="4232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Delete Existing User</a:t>
            </a:r>
            <a:endParaRPr lang="en-IN" sz="3200" b="1" dirty="0"/>
          </a:p>
        </p:txBody>
      </p:sp>
      <p:pic>
        <p:nvPicPr>
          <p:cNvPr id="2867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35814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2484438" y="3084513"/>
            <a:ext cx="4232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View User Statistics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3351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88265"/>
            <a:ext cx="3104648" cy="2583007"/>
          </a:xfrm>
        </p:spPr>
      </p:pic>
      <p:pic>
        <p:nvPicPr>
          <p:cNvPr id="2969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470" y="692150"/>
            <a:ext cx="329533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147638" y="109538"/>
            <a:ext cx="4233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/>
              <a:t>Add New Printer</a:t>
            </a:r>
            <a:endParaRPr lang="en-IN" sz="3200" b="1"/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4841875" y="115888"/>
            <a:ext cx="4232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/>
              <a:t>Delete Existing Printer</a:t>
            </a:r>
            <a:endParaRPr lang="en-IN" sz="3200" b="1"/>
          </a:p>
        </p:txBody>
      </p:sp>
      <p:pic>
        <p:nvPicPr>
          <p:cNvPr id="2970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4090987"/>
            <a:ext cx="6705600" cy="276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8"/>
          <p:cNvSpPr txBox="1">
            <a:spLocks noChangeArrowheads="1"/>
          </p:cNvSpPr>
          <p:nvPr/>
        </p:nvSpPr>
        <p:spPr bwMode="auto">
          <a:xfrm>
            <a:off x="2417763" y="3505200"/>
            <a:ext cx="42338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View Printer Statistics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983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618259"/>
            <a:ext cx="3929063" cy="2955203"/>
          </a:xfrm>
        </p:spPr>
      </p:pic>
      <p:sp>
        <p:nvSpPr>
          <p:cNvPr id="30723" name="TextBox 9"/>
          <p:cNvSpPr txBox="1">
            <a:spLocks noChangeArrowheads="1"/>
          </p:cNvSpPr>
          <p:nvPr/>
        </p:nvSpPr>
        <p:spPr bwMode="auto">
          <a:xfrm>
            <a:off x="0" y="34059"/>
            <a:ext cx="423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Add New Group</a:t>
            </a:r>
            <a:endParaRPr lang="en-IN" sz="3200" b="1" dirty="0"/>
          </a:p>
        </p:txBody>
      </p:sp>
      <p:sp>
        <p:nvSpPr>
          <p:cNvPr id="30724" name="TextBox 10"/>
          <p:cNvSpPr txBox="1">
            <a:spLocks noChangeArrowheads="1"/>
          </p:cNvSpPr>
          <p:nvPr/>
        </p:nvSpPr>
        <p:spPr bwMode="auto">
          <a:xfrm>
            <a:off x="4687888" y="133350"/>
            <a:ext cx="4232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/>
              <a:t>Add New User to Group</a:t>
            </a:r>
            <a:endParaRPr lang="en-IN" sz="3200" b="1"/>
          </a:p>
        </p:txBody>
      </p:sp>
      <p:pic>
        <p:nvPicPr>
          <p:cNvPr id="3072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7430" y="717550"/>
            <a:ext cx="3657508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4302125"/>
            <a:ext cx="62484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Box 13"/>
          <p:cNvSpPr txBox="1">
            <a:spLocks noChangeArrowheads="1"/>
          </p:cNvSpPr>
          <p:nvPr/>
        </p:nvSpPr>
        <p:spPr bwMode="auto">
          <a:xfrm>
            <a:off x="2139950" y="3716338"/>
            <a:ext cx="5095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/>
              <a:t>Add New Printer to Group</a:t>
            </a:r>
            <a:endParaRPr lang="en-IN" sz="3200" b="1"/>
          </a:p>
        </p:txBody>
      </p:sp>
    </p:spTree>
    <p:extLst>
      <p:ext uri="{BB962C8B-B14F-4D97-AF65-F5344CB8AC3E}">
        <p14:creationId xmlns:p14="http://schemas.microsoft.com/office/powerpoint/2010/main" val="11483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dirty="0" smtClean="0"/>
              <a:t>Centralize </a:t>
            </a:r>
            <a:r>
              <a:rPr lang="en-IN" dirty="0"/>
              <a:t>the management </a:t>
            </a:r>
            <a:r>
              <a:rPr lang="en-IN" dirty="0" smtClean="0"/>
              <a:t>of printers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Manual Monitoring v/s Software Monitoring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Major Functionalities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Cartridge Level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Number of Pages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Viewing Statistics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Requesting for more quota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Users Involved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595602"/>
            <a:ext cx="7177087" cy="2909598"/>
          </a:xfrm>
        </p:spPr>
      </p:pic>
      <p:pic>
        <p:nvPicPr>
          <p:cNvPr id="3174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57662"/>
            <a:ext cx="75438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2064905" y="9814"/>
            <a:ext cx="5041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/>
              <a:t>View Bill for a Printer</a:t>
            </a:r>
            <a:endParaRPr lang="en-IN" sz="3200" b="1"/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2087563" y="3573463"/>
            <a:ext cx="5040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/>
              <a:t>View Bill for a User</a:t>
            </a:r>
            <a:endParaRPr lang="en-IN" sz="3200" b="1"/>
          </a:p>
        </p:txBody>
      </p:sp>
    </p:spTree>
    <p:extLst>
      <p:ext uri="{BB962C8B-B14F-4D97-AF65-F5344CB8AC3E}">
        <p14:creationId xmlns:p14="http://schemas.microsoft.com/office/powerpoint/2010/main" val="4960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89400"/>
            <a:ext cx="7162800" cy="2768600"/>
          </a:xfrm>
        </p:spPr>
      </p:pic>
      <p:pic>
        <p:nvPicPr>
          <p:cNvPr id="3277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626630"/>
            <a:ext cx="6781800" cy="287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2016125" y="40843"/>
            <a:ext cx="50403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View Jobs of All/One User</a:t>
            </a:r>
            <a:endParaRPr lang="en-IN" sz="3200" b="1" dirty="0"/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2168525" y="3505200"/>
            <a:ext cx="5040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View Jobs of All/One Printer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790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82638"/>
            <a:ext cx="4121577" cy="4856162"/>
          </a:xfrm>
        </p:spPr>
      </p:pic>
      <p:pic>
        <p:nvPicPr>
          <p:cNvPr id="3379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782638"/>
            <a:ext cx="369776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0" y="192088"/>
            <a:ext cx="464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Change Quota of a Group</a:t>
            </a:r>
            <a:endParaRPr lang="en-IN" sz="3200" b="1" dirty="0"/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4448175" y="198438"/>
            <a:ext cx="461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/>
              <a:t>Change Quota of a User</a:t>
            </a:r>
            <a:endParaRPr lang="en-IN" sz="3200" b="1"/>
          </a:p>
        </p:txBody>
      </p:sp>
    </p:spTree>
    <p:extLst>
      <p:ext uri="{BB962C8B-B14F-4D97-AF65-F5344CB8AC3E}">
        <p14:creationId xmlns:p14="http://schemas.microsoft.com/office/powerpoint/2010/main" val="33727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1547813" y="431800"/>
            <a:ext cx="5688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/>
              <a:t>Client UI</a:t>
            </a:r>
            <a:endParaRPr lang="en-IN" sz="3200" b="1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3962399" cy="4724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5" y="1143000"/>
            <a:ext cx="452895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4214871" cy="5715000"/>
          </a:xfrm>
        </p:spPr>
      </p:pic>
      <p:sp>
        <p:nvSpPr>
          <p:cNvPr id="2" name="TextBox 1"/>
          <p:cNvSpPr txBox="1"/>
          <p:nvPr/>
        </p:nvSpPr>
        <p:spPr>
          <a:xfrm>
            <a:off x="457200" y="1524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Check Quota Left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7618" y="193964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</a:rPr>
              <a:t>Send Quota Requests</a:t>
            </a:r>
            <a:endParaRPr lang="en-US" sz="3200" b="1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14400"/>
            <a:ext cx="409692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46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Relevance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Misuse of printers can be controlled</a:t>
            </a:r>
          </a:p>
          <a:p>
            <a:r>
              <a:rPr lang="en-IN" altLang="en-US" smtClean="0"/>
              <a:t>Various types of users</a:t>
            </a:r>
          </a:p>
          <a:p>
            <a:r>
              <a:rPr lang="en-IN" altLang="en-US" smtClean="0"/>
              <a:t>Distributed resource management</a:t>
            </a:r>
          </a:p>
          <a:p>
            <a:r>
              <a:rPr lang="en-IN" altLang="en-US" smtClean="0"/>
              <a:t>Time Consuming ??</a:t>
            </a:r>
          </a:p>
          <a:p>
            <a:r>
              <a:rPr lang="en-IN" altLang="en-US" smtClean="0"/>
              <a:t>Easy to use</a:t>
            </a:r>
          </a:p>
          <a:p>
            <a:r>
              <a:rPr lang="en-IN" altLang="en-US" smtClean="0"/>
              <a:t>Cartridge is efficiently utilized</a:t>
            </a:r>
          </a:p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0789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68313" y="2708275"/>
            <a:ext cx="8229600" cy="1757363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IN" altLang="en-US" sz="6600" b="1" smtClean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4509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4000" b="1" smtClean="0"/>
              <a:t>Use Case Diagram</a:t>
            </a:r>
            <a:br>
              <a:rPr lang="en-IN" altLang="en-US" sz="4000" b="1" smtClean="0"/>
            </a:br>
            <a:r>
              <a:rPr lang="en-IN" altLang="en-US" sz="4000" b="1" smtClean="0"/>
              <a:t>( For End User )</a:t>
            </a:r>
          </a:p>
        </p:txBody>
      </p:sp>
      <p:pic>
        <p:nvPicPr>
          <p:cNvPr id="61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01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4000" b="1" smtClean="0"/>
              <a:t>Use Case Diagram</a:t>
            </a:r>
            <a:br>
              <a:rPr lang="en-IN" altLang="en-US" sz="4000" b="1" smtClean="0"/>
            </a:br>
            <a:r>
              <a:rPr lang="en-IN" altLang="en-US" sz="4000" b="1" smtClean="0"/>
              <a:t>( For Administrator )</a:t>
            </a:r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80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4000" b="1" smtClean="0"/>
              <a:t>Use Case Diagram</a:t>
            </a:r>
            <a:br>
              <a:rPr lang="en-IN" altLang="en-US" sz="4000" b="1" smtClean="0"/>
            </a:br>
            <a:r>
              <a:rPr lang="en-IN" altLang="en-US" sz="4000" b="1" smtClean="0"/>
              <a:t>( For Database Manager )</a:t>
            </a:r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92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IN" altLang="en-US" b="1" smtClean="0"/>
              <a:t>Entity Relationship Diagram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1052513"/>
            <a:ext cx="8928100" cy="5689600"/>
          </a:xfrm>
        </p:spPr>
      </p:pic>
    </p:spTree>
    <p:extLst>
      <p:ext uri="{BB962C8B-B14F-4D97-AF65-F5344CB8AC3E}">
        <p14:creationId xmlns:p14="http://schemas.microsoft.com/office/powerpoint/2010/main" val="34850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IN" altLang="en-US" b="1" smtClean="0"/>
              <a:t>Data Flow Diagram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81075"/>
            <a:ext cx="8229600" cy="5761038"/>
          </a:xfrm>
        </p:spPr>
      </p:pic>
    </p:spTree>
    <p:extLst>
      <p:ext uri="{BB962C8B-B14F-4D97-AF65-F5344CB8AC3E}">
        <p14:creationId xmlns:p14="http://schemas.microsoft.com/office/powerpoint/2010/main" val="17315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223963"/>
          </a:xfrm>
        </p:spPr>
        <p:txBody>
          <a:bodyPr/>
          <a:lstStyle/>
          <a:p>
            <a:r>
              <a:rPr lang="en-IN" altLang="en-US" b="1" dirty="0" smtClean="0"/>
              <a:t>Service 1 Algorithm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7950" y="1268760"/>
            <a:ext cx="8928100" cy="547335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IN" altLang="en-US" sz="2600" dirty="0" smtClean="0"/>
              <a:t>algorithm </a:t>
            </a:r>
            <a:r>
              <a:rPr lang="en-IN" altLang="en-US" sz="2600" dirty="0" err="1" smtClean="0"/>
              <a:t>PrinterStatus</a:t>
            </a:r>
            <a:endParaRPr lang="en-IN" altLang="en-US" sz="2600" dirty="0" smtClean="0"/>
          </a:p>
          <a:p>
            <a:pPr marL="0" indent="0">
              <a:buFont typeface="Arial" charset="0"/>
              <a:buNone/>
            </a:pPr>
            <a:r>
              <a:rPr lang="en-IN" altLang="en-US" sz="2600" dirty="0" smtClean="0"/>
              <a:t>input: Printer list and user lists connected within same network</a:t>
            </a:r>
          </a:p>
          <a:p>
            <a:pPr marL="0" indent="0">
              <a:buFont typeface="Arial" charset="0"/>
              <a:buNone/>
            </a:pPr>
            <a:r>
              <a:rPr lang="en-IN" altLang="en-US" sz="2600" dirty="0" smtClean="0"/>
              <a:t>Step 1: Start</a:t>
            </a:r>
          </a:p>
          <a:p>
            <a:pPr marL="0" indent="0">
              <a:buFont typeface="Arial" charset="0"/>
              <a:buNone/>
            </a:pPr>
            <a:r>
              <a:rPr lang="en-IN" altLang="en-US" sz="2600" dirty="0" smtClean="0"/>
              <a:t>Step 2: Initialize private variables</a:t>
            </a:r>
          </a:p>
          <a:p>
            <a:pPr marL="0" indent="0">
              <a:buFont typeface="Arial" charset="0"/>
              <a:buNone/>
            </a:pPr>
            <a:r>
              <a:rPr lang="en-IN" altLang="en-US" sz="2600" dirty="0" smtClean="0"/>
              <a:t>Step 3: Import all relevant </a:t>
            </a:r>
            <a:r>
              <a:rPr lang="en-IN" altLang="en-US" sz="2600" dirty="0" err="1" smtClean="0"/>
              <a:t>Dll</a:t>
            </a:r>
            <a:r>
              <a:rPr lang="en-IN" altLang="en-US" sz="2600" dirty="0" smtClean="0"/>
              <a:t> Functions of </a:t>
            </a:r>
            <a:r>
              <a:rPr lang="en-IN" altLang="en-US" sz="2600" dirty="0" err="1" smtClean="0"/>
              <a:t>WinAPI</a:t>
            </a:r>
            <a:endParaRPr lang="en-IN" altLang="en-US" sz="2600" dirty="0" smtClean="0"/>
          </a:p>
          <a:p>
            <a:pPr marL="0" indent="0">
              <a:buFont typeface="Arial" charset="0"/>
              <a:buNone/>
            </a:pPr>
            <a:r>
              <a:rPr lang="en-IN" altLang="en-US" sz="2600" dirty="0" smtClean="0"/>
              <a:t>Step 4:	Define the Constructor</a:t>
            </a:r>
          </a:p>
          <a:p>
            <a:pPr marL="0" indent="0">
              <a:buFont typeface="Arial" charset="0"/>
              <a:buNone/>
            </a:pPr>
            <a:r>
              <a:rPr lang="en-IN" altLang="en-US" sz="2600" dirty="0" smtClean="0"/>
              <a:t>Step 5: Create a new thread to call a method 	</a:t>
            </a:r>
            <a:r>
              <a:rPr lang="en-IN" altLang="en-US" sz="2600" dirty="0" err="1" smtClean="0"/>
              <a:t>ThreadProc</a:t>
            </a:r>
            <a:r>
              <a:rPr lang="en-IN" altLang="en-US" sz="2600" dirty="0" smtClean="0"/>
              <a:t>  within </a:t>
            </a:r>
            <a:r>
              <a:rPr lang="en-IN" altLang="en-US" sz="2600" dirty="0" err="1" smtClean="0"/>
              <a:t>OnStart</a:t>
            </a:r>
            <a:r>
              <a:rPr lang="en-IN" altLang="en-US" sz="2600" dirty="0" smtClean="0"/>
              <a:t> procedure</a:t>
            </a:r>
          </a:p>
          <a:p>
            <a:pPr marL="0" indent="0">
              <a:buFont typeface="Arial" charset="0"/>
              <a:buNone/>
            </a:pPr>
            <a:r>
              <a:rPr lang="en-IN" altLang="en-US" sz="2600" dirty="0" smtClean="0"/>
              <a:t>	Thread t1 &lt;- new Thread(new 				</a:t>
            </a:r>
            <a:r>
              <a:rPr lang="en-IN" altLang="en-US" sz="2600" dirty="0" err="1" smtClean="0"/>
              <a:t>ThreadStart</a:t>
            </a:r>
            <a:r>
              <a:rPr lang="en-IN" altLang="en-US" sz="2600" dirty="0" smtClean="0"/>
              <a:t>(</a:t>
            </a:r>
            <a:r>
              <a:rPr lang="en-IN" altLang="en-US" sz="2600" dirty="0" err="1" smtClean="0"/>
              <a:t>ThreadProc</a:t>
            </a:r>
            <a:r>
              <a:rPr lang="en-IN" altLang="en-US" sz="2600" dirty="0" smtClean="0"/>
              <a:t>))</a:t>
            </a:r>
          </a:p>
          <a:p>
            <a:pPr marL="0" indent="0">
              <a:buFont typeface="Arial" charset="0"/>
              <a:buNone/>
            </a:pPr>
            <a:r>
              <a:rPr lang="en-IN" altLang="en-US" sz="2600" dirty="0" smtClean="0"/>
              <a:t>	t1.Start()</a:t>
            </a:r>
          </a:p>
          <a:p>
            <a:pPr marL="0" indent="0">
              <a:buFont typeface="Arial" charset="0"/>
              <a:buNone/>
            </a:pPr>
            <a:endParaRPr lang="en-I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96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438</Words>
  <Application>Microsoft Office PowerPoint</Application>
  <PresentationFormat>On-screen Show (4:3)</PresentationFormat>
  <Paragraphs>191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MANAGING  PRINT SERVICES</vt:lpstr>
      <vt:lpstr>Problem Statement</vt:lpstr>
      <vt:lpstr>Project Description</vt:lpstr>
      <vt:lpstr>Use Case Diagram ( For End User )</vt:lpstr>
      <vt:lpstr>Use Case Diagram ( For Administrator )</vt:lpstr>
      <vt:lpstr>Use Case Diagram ( For Database Manager )</vt:lpstr>
      <vt:lpstr>Entity Relationship Diagram</vt:lpstr>
      <vt:lpstr>Data Flow Diagram</vt:lpstr>
      <vt:lpstr>Service 1 Algorithm</vt:lpstr>
      <vt:lpstr>PowerPoint Presentation</vt:lpstr>
      <vt:lpstr>PowerPoint Presentation</vt:lpstr>
      <vt:lpstr>PowerPoint Presentation</vt:lpstr>
      <vt:lpstr>PowerPoint Presentation</vt:lpstr>
      <vt:lpstr>Service 2 Algorithm</vt:lpstr>
      <vt:lpstr>PowerPoint Presentation</vt:lpstr>
      <vt:lpstr>Client GUI Algorithm</vt:lpstr>
      <vt:lpstr>PowerPoint Presentation</vt:lpstr>
      <vt:lpstr>Administrator GUI</vt:lpstr>
      <vt:lpstr>PowerPoint Presentation</vt:lpstr>
      <vt:lpstr>PowerPoint Presentation</vt:lpstr>
      <vt:lpstr>Implementation Specifics</vt:lpstr>
      <vt:lpstr>LoginDetails.xml</vt:lpstr>
      <vt:lpstr>Quota.xml</vt:lpstr>
      <vt:lpstr>Record.xml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Relevance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 PRINT SERVICES</dc:title>
  <dc:creator>Komal Rathi</dc:creator>
  <cp:lastModifiedBy>Komal Rathi</cp:lastModifiedBy>
  <cp:revision>8</cp:revision>
  <dcterms:created xsi:type="dcterms:W3CDTF">2014-06-08T13:05:44Z</dcterms:created>
  <dcterms:modified xsi:type="dcterms:W3CDTF">2014-06-08T13:20:00Z</dcterms:modified>
</cp:coreProperties>
</file>