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>
      <p:cViewPr varScale="1">
        <p:scale>
          <a:sx n="65" d="100"/>
          <a:sy n="65" d="100"/>
        </p:scale>
        <p:origin x="15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AE97FF-632A-45E0-B6E8-8289718DE73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42138" cy="2071702"/>
          </a:xfrm>
        </p:spPr>
        <p:txBody>
          <a:bodyPr>
            <a:noAutofit/>
          </a:bodyPr>
          <a:lstStyle/>
          <a:p>
            <a:pPr algn="ctr"/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71678"/>
            <a:ext cx="7854696" cy="1752600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rgbClr val="C00000"/>
                </a:solidFill>
              </a:rPr>
              <a:t>NOISE POLLUTION MONITORING</a:t>
            </a:r>
            <a:endParaRPr lang="en-US" sz="8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</a:rPr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BHUVANESWARAN. S(leader)</a:t>
            </a:r>
          </a:p>
          <a:p>
            <a:r>
              <a:rPr lang="en-US" dirty="0">
                <a:solidFill>
                  <a:srgbClr val="7030A0"/>
                </a:solidFill>
              </a:rPr>
              <a:t>ARUNTHDEVI. M</a:t>
            </a:r>
          </a:p>
          <a:p>
            <a:r>
              <a:rPr lang="en-US" dirty="0">
                <a:solidFill>
                  <a:srgbClr val="7030A0"/>
                </a:solidFill>
              </a:rPr>
              <a:t>DIVYA. M</a:t>
            </a:r>
          </a:p>
          <a:p>
            <a:r>
              <a:rPr lang="en-US" dirty="0">
                <a:solidFill>
                  <a:srgbClr val="7030A0"/>
                </a:solidFill>
              </a:rPr>
              <a:t>DHIVYA. B</a:t>
            </a:r>
          </a:p>
          <a:p>
            <a:r>
              <a:rPr lang="en-US" dirty="0">
                <a:solidFill>
                  <a:srgbClr val="7030A0"/>
                </a:solidFill>
              </a:rPr>
              <a:t>JAYASATHYA. R</a:t>
            </a:r>
          </a:p>
          <a:p>
            <a:r>
              <a:rPr lang="en-US" dirty="0">
                <a:solidFill>
                  <a:srgbClr val="7030A0"/>
                </a:solidFill>
              </a:rPr>
              <a:t>KALAIYARASI. 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pollution is unwanted sound, it needs to be controlled to make the workplace comfortable. </a:t>
            </a:r>
          </a:p>
          <a:p>
            <a:endParaRPr lang="en-US" dirty="0"/>
          </a:p>
          <a:p>
            <a:r>
              <a:rPr lang="en-US" dirty="0"/>
              <a:t>This chapter analyses noise mathematically and the effects of multiple sources are examined.</a:t>
            </a:r>
          </a:p>
          <a:p>
            <a:endParaRPr lang="en-US" dirty="0"/>
          </a:p>
          <a:p>
            <a:r>
              <a:rPr lang="en-US" dirty="0"/>
              <a:t> Two noises of exactly the same level can have a combined noise level that is 3 dB higher than the individual values.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Noise pollution is considered to be any unwanted or disturbing sound.</a:t>
            </a:r>
          </a:p>
          <a:p>
            <a:endParaRPr lang="en-US" dirty="0"/>
          </a:p>
          <a:p>
            <a:r>
              <a:rPr lang="en-US" dirty="0"/>
              <a:t> That affects the health and well-being of humans and other organisms.</a:t>
            </a:r>
          </a:p>
          <a:p>
            <a:endParaRPr lang="en-US" dirty="0"/>
          </a:p>
          <a:p>
            <a:r>
              <a:rPr lang="en-US" dirty="0"/>
              <a:t> An </a:t>
            </a:r>
            <a:r>
              <a:rPr lang="en-US" dirty="0" err="1"/>
              <a:t>IoT</a:t>
            </a:r>
            <a:r>
              <a:rPr lang="en-US" dirty="0"/>
              <a:t>-based air and sound pollution monitoring system is implemented using a network of sensors, connectivity technologies, and data analytics platforms. </a:t>
            </a:r>
          </a:p>
          <a:p>
            <a:endParaRPr lang="en-US" dirty="0"/>
          </a:p>
          <a:p>
            <a:r>
              <a:rPr lang="en-US" dirty="0"/>
              <a:t>Air quality sensors are deployed in strategic locations to measure pollutant levels such as particulate matter, gases, and volatile organic compounds (VOCs).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DIAGRAM</a:t>
            </a:r>
          </a:p>
        </p:txBody>
      </p:sp>
      <p:pic>
        <p:nvPicPr>
          <p:cNvPr id="4" name="Content Placeholder 3" descr="WhatsApp Image 2023-10-06 at 2.23.25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879217"/>
            <a:ext cx="6286544" cy="453586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44CA-9537-1042-D058-BD29B928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32656"/>
            <a:ext cx="8229600" cy="1143000"/>
          </a:xfrm>
        </p:spPr>
        <p:txBody>
          <a:bodyPr/>
          <a:lstStyle/>
          <a:p>
            <a:r>
              <a:rPr lang="en-US" dirty="0"/>
              <a:t>Circuit Diagram</a:t>
            </a:r>
            <a:endParaRPr lang="en-IN" dirty="0"/>
          </a:p>
        </p:txBody>
      </p:sp>
      <p:pic>
        <p:nvPicPr>
          <p:cNvPr id="1026" name="Picture 2" descr="Raspberry Pi Air and Noise Pollution Monitoring System Over IOT">
            <a:extLst>
              <a:ext uri="{FF2B5EF4-FFF2-40B4-BE49-F238E27FC236}">
                <a16:creationId xmlns:a16="http://schemas.microsoft.com/office/drawing/2014/main" id="{7203ED59-7DB8-AFA9-340B-A6FA5F2CE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007864"/>
            <a:ext cx="9252520" cy="451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40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4331-6231-91D8-5813-52513E08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808" y="116632"/>
            <a:ext cx="8229600" cy="1313688"/>
          </a:xfrm>
        </p:spPr>
        <p:txBody>
          <a:bodyPr/>
          <a:lstStyle/>
          <a:p>
            <a:r>
              <a:rPr lang="en-US" dirty="0"/>
              <a:t>Software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7AA00-4DF7-CA16-A0DA-02EF95730538}"/>
              </a:ext>
            </a:extLst>
          </p:cNvPr>
          <p:cNvSpPr txBox="1"/>
          <p:nvPr/>
        </p:nvSpPr>
        <p:spPr>
          <a:xfrm>
            <a:off x="840659" y="2029342"/>
            <a:ext cx="83033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IMMI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: This is noise 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modelling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software which can simulate noise level at airports, traffic and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inplant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noises,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53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endParaRPr lang="en-US" sz="8800" dirty="0"/>
          </a:p>
          <a:p>
            <a:pPr algn="ctr">
              <a:buNone/>
            </a:pPr>
            <a:r>
              <a:rPr lang="en-US" sz="8800" dirty="0">
                <a:solidFill>
                  <a:srgbClr val="FF00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</TotalTime>
  <Words>195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Constantia</vt:lpstr>
      <vt:lpstr>Wingdings 2</vt:lpstr>
      <vt:lpstr>Flow</vt:lpstr>
      <vt:lpstr>        </vt:lpstr>
      <vt:lpstr>GROUP MEMBERS</vt:lpstr>
      <vt:lpstr>ABSTRACT</vt:lpstr>
      <vt:lpstr>INTRODUCTION</vt:lpstr>
      <vt:lpstr>BLOCK DIAGRAM</vt:lpstr>
      <vt:lpstr>Circuit Diagram</vt:lpstr>
      <vt:lpstr>Software 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POLLUTION MONITORING</dc:title>
  <dc:creator>KARTHI</dc:creator>
  <cp:lastModifiedBy>FNU LNU</cp:lastModifiedBy>
  <cp:revision>10</cp:revision>
  <dcterms:created xsi:type="dcterms:W3CDTF">2023-10-06T09:35:49Z</dcterms:created>
  <dcterms:modified xsi:type="dcterms:W3CDTF">2023-10-13T09:00:37Z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2023-10-13T09:00:36Z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08a75208-06c1-45c1-a78d-92936705d489</vt:lpwstr>
  </property>
  <property fmtid="{D5CDD505-2E9C-101B-9397-08002B2CF9AE}" pid="7" name="MSIP_Label_defa4170-0d19-0005-0004-bc88714345d2_ActionId">
    <vt:lpwstr>9539308d-6da2-44d7-8a8f-934f2ade43a3</vt:lpwstr>
  </property>
  <property fmtid="{D5CDD505-2E9C-101B-9397-08002B2CF9AE}" pid="8" name="MSIP_Label_defa4170-0d19-0005-0004-bc88714345d2_ContentBits">
    <vt:lpwstr>0</vt:lpwstr>
  </property>
</Properties>
</file>