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9952B-0DD1-46CD-B0F8-917F183F14EC}" v="9" dt="2023-10-31T15:46:1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42138" cy="2071702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C00000"/>
                </a:solidFill>
              </a:rPr>
              <a:t>NOISE POLLUTION MONITORING</a:t>
            </a:r>
            <a:endParaRPr lang="en-US" sz="8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>
                <a:solidFill>
                  <a:srgbClr val="7030A0"/>
                </a:solidFill>
              </a:rPr>
              <a:t>KALAIYARASI. 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is unwanted sound, it needs to be controlled to make the workplace comfortable. </a:t>
            </a:r>
          </a:p>
          <a:p>
            <a:endParaRPr lang="en-US" dirty="0"/>
          </a:p>
          <a:p>
            <a:r>
              <a:rPr lang="en-US" dirty="0"/>
              <a:t>This chapter analyses noise mathematically and the effects of multiple sources are examined.</a:t>
            </a:r>
          </a:p>
          <a:p>
            <a:endParaRPr lang="en-US" dirty="0"/>
          </a:p>
          <a:p>
            <a:r>
              <a:rPr lang="en-US" dirty="0"/>
              <a:t> Two noises of exactly the same level can have a combined noise level that is 3 dB higher than the individual values.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pollution is considered to be any unwanted or disturbing sound.</a:t>
            </a:r>
          </a:p>
          <a:p>
            <a:endParaRPr lang="en-US" dirty="0"/>
          </a:p>
          <a:p>
            <a:r>
              <a:rPr lang="en-US" dirty="0"/>
              <a:t> That affects the health and well-being of humans and other organisms.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 err="1"/>
              <a:t>IoT</a:t>
            </a:r>
            <a:r>
              <a:rPr lang="en-US" dirty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/>
          </a:p>
          <a:p>
            <a:r>
              <a:rPr lang="en-US" dirty="0"/>
              <a:t>Air quality sensors are deployed in strategic locations to measure pollutant levels such as particulate matter, gases, and volatile organic compounds (VOCs).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879217"/>
            <a:ext cx="6286544" cy="453586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214842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Noise from Aircraft. ...</a:t>
            </a:r>
          </a:p>
          <a:p>
            <a:r>
              <a:rPr lang="en-US" sz="4200" dirty="0"/>
              <a:t>Noise from Railroads. ...</a:t>
            </a:r>
          </a:p>
          <a:p>
            <a:r>
              <a:rPr lang="en-US" sz="4200" dirty="0"/>
              <a:t>Construction Noise. ...</a:t>
            </a:r>
          </a:p>
          <a:p>
            <a:r>
              <a:rPr lang="en-US" sz="4200" dirty="0"/>
              <a:t>Noise from Industrial Activity. ...</a:t>
            </a:r>
          </a:p>
          <a:p>
            <a:r>
              <a:rPr lang="en-US" sz="4200" dirty="0"/>
              <a:t>Noise in Buildings. ...</a:t>
            </a:r>
          </a:p>
          <a:p>
            <a:r>
              <a:rPr lang="en-US" sz="4200" dirty="0"/>
              <a:t>Noise from Consumer Products. ...</a:t>
            </a:r>
          </a:p>
          <a:p>
            <a:r>
              <a:rPr lang="en-US" sz="4200" dirty="0"/>
              <a:t>Fireworks.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AIR CRAFT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noise pollution refers to noise produced by aircraft in flight.</a:t>
            </a:r>
          </a:p>
          <a:p>
            <a:r>
              <a:rPr lang="en-US" dirty="0"/>
              <a:t> It has been associated with several negative stress-mediated health effects, from sleep disorders to cardiovascular ones.</a:t>
            </a:r>
          </a:p>
          <a:p>
            <a:r>
              <a:rPr lang="en-US" dirty="0"/>
              <a:t>Airbus A321 aircraft reported levels of 60-65 decibels (db) before takeoff; 80-85 db during flight; and 75-80 db during landing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pollution adversely affects the lives of millions of people.</a:t>
            </a:r>
          </a:p>
          <a:p>
            <a:endParaRPr lang="en-US" dirty="0"/>
          </a:p>
          <a:p>
            <a:r>
              <a:rPr lang="en-US" dirty="0"/>
              <a:t> Studies have shown that there are direct links between noise and health.</a:t>
            </a:r>
          </a:p>
          <a:p>
            <a:endParaRPr lang="en-US" dirty="0"/>
          </a:p>
          <a:p>
            <a:r>
              <a:rPr lang="en-US" dirty="0"/>
              <a:t> Problems related to noise include stress related illnesses, high blood pressure, speech interference, hearing loss, sleep disruption, and lost productivity.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endParaRPr lang="en-US" sz="8800" dirty="0"/>
          </a:p>
          <a:p>
            <a:pPr algn="ctr">
              <a:buNone/>
            </a:pPr>
            <a:r>
              <a:rPr lang="en-US" sz="8800" dirty="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412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        </vt:lpstr>
      <vt:lpstr>GROUP MEMBERS</vt:lpstr>
      <vt:lpstr>ABSTRACT</vt:lpstr>
      <vt:lpstr>INTRODUCTION</vt:lpstr>
      <vt:lpstr>BLOCK DIAGRAM</vt:lpstr>
      <vt:lpstr>SOURCES</vt:lpstr>
      <vt:lpstr>AIR CRAFT NOISE</vt:lpstr>
      <vt:lpstr>EFFECTS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16</cp:revision>
  <dcterms:created xsi:type="dcterms:W3CDTF">2023-10-06T09:35:49Z</dcterms:created>
  <dcterms:modified xsi:type="dcterms:W3CDTF">2023-10-31T15:46:52Z</dcterms:modified>
</cp:coreProperties>
</file>