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1" r:id="rId14"/>
    <p:sldId id="270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F3EA87-67B9-43D9-B147-CC45169FDB46}" v="25" dt="2023-10-31T15:23:16.824"/>
    <p1510:client id="{2B4E45AA-F3A8-4476-BC17-0CBE81443627}" v="25" dt="2023-10-31T13:40:36.989"/>
    <p1510:client id="{7F52BCEE-566C-43D5-A1C3-A251A0B40026}" v="30" dt="2023-10-31T13:22:44.031"/>
    <p1510:client id="{EE48436A-F3F4-458B-8C67-F6EF1165AC50}" v="33" dt="2023-10-31T13:37:53.0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4660"/>
  </p:normalViewPr>
  <p:slideViewPr>
    <p:cSldViewPr>
      <p:cViewPr varScale="1">
        <p:scale>
          <a:sx n="68" d="100"/>
          <a:sy n="68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97FF-632A-45E0-B6E8-8289718DE73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7A99-179E-448D-B323-EB28A1839A8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97FF-632A-45E0-B6E8-8289718DE73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7A99-179E-448D-B323-EB28A1839A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97FF-632A-45E0-B6E8-8289718DE73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7A99-179E-448D-B323-EB28A1839A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97FF-632A-45E0-B6E8-8289718DE73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7A99-179E-448D-B323-EB28A1839A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97FF-632A-45E0-B6E8-8289718DE73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7A99-179E-448D-B323-EB28A1839A8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97FF-632A-45E0-B6E8-8289718DE73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7A99-179E-448D-B323-EB28A1839A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97FF-632A-45E0-B6E8-8289718DE73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7A99-179E-448D-B323-EB28A1839A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97FF-632A-45E0-B6E8-8289718DE73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7A99-179E-448D-B323-EB28A1839A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97FF-632A-45E0-B6E8-8289718DE73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7A99-179E-448D-B323-EB28A1839A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97FF-632A-45E0-B6E8-8289718DE73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7A99-179E-448D-B323-EB28A1839A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97FF-632A-45E0-B6E8-8289718DE73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A717A99-179E-448D-B323-EB28A1839A8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3AE97FF-632A-45E0-B6E8-8289718DE73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A717A99-179E-448D-B323-EB28A1839A8F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857232"/>
            <a:ext cx="7742138" cy="2071702"/>
          </a:xfrm>
        </p:spPr>
        <p:txBody>
          <a:bodyPr>
            <a:noAutofit/>
          </a:bodyPr>
          <a:lstStyle/>
          <a:p>
            <a:pPr algn="ctr"/>
            <a:br>
              <a:rPr lang="en-US" sz="8000" dirty="0">
                <a:solidFill>
                  <a:srgbClr val="FF0000"/>
                </a:solidFill>
              </a:rPr>
            </a:br>
            <a:br>
              <a:rPr lang="en-US" sz="8000" dirty="0">
                <a:solidFill>
                  <a:srgbClr val="FF0000"/>
                </a:solidFill>
              </a:rPr>
            </a:br>
            <a:br>
              <a:rPr lang="en-US" sz="8000" dirty="0">
                <a:solidFill>
                  <a:srgbClr val="FF0000"/>
                </a:solidFill>
              </a:rPr>
            </a:br>
            <a:br>
              <a:rPr lang="en-US" sz="8000" dirty="0">
                <a:solidFill>
                  <a:srgbClr val="FF0000"/>
                </a:solidFill>
              </a:rPr>
            </a:br>
            <a:br>
              <a:rPr lang="en-US" sz="8000" dirty="0">
                <a:solidFill>
                  <a:srgbClr val="FF0000"/>
                </a:solidFill>
              </a:rPr>
            </a:br>
            <a:br>
              <a:rPr lang="en-US" sz="8000" dirty="0">
                <a:solidFill>
                  <a:srgbClr val="FF0000"/>
                </a:solidFill>
              </a:rPr>
            </a:br>
            <a:br>
              <a:rPr lang="en-US" sz="8000" dirty="0">
                <a:solidFill>
                  <a:srgbClr val="FF0000"/>
                </a:solidFill>
              </a:rPr>
            </a:br>
            <a:br>
              <a:rPr lang="en-US" sz="8000" dirty="0">
                <a:solidFill>
                  <a:srgbClr val="FF0000"/>
                </a:solidFill>
              </a:rPr>
            </a:br>
            <a:endParaRPr lang="en-US" sz="80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071678"/>
            <a:ext cx="7854696" cy="1752600"/>
          </a:xfrm>
        </p:spPr>
        <p:txBody>
          <a:bodyPr>
            <a:noAutofit/>
          </a:bodyPr>
          <a:lstStyle/>
          <a:p>
            <a:r>
              <a:rPr lang="en-US" sz="8800" dirty="0">
                <a:solidFill>
                  <a:srgbClr val="C00000"/>
                </a:solidFill>
              </a:rPr>
              <a:t>NOISE POLLUTION MONITORING</a:t>
            </a:r>
            <a:endParaRPr lang="en-US" sz="8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EFFECTS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Noise pollution adversely affects the lives of millions of people.</a:t>
            </a:r>
          </a:p>
          <a:p>
            <a:endParaRPr lang="en-US" dirty="0"/>
          </a:p>
          <a:p>
            <a:r>
              <a:rPr lang="en-US" dirty="0"/>
              <a:t> Studies have shown that there are direct links between noise and health.</a:t>
            </a:r>
          </a:p>
          <a:p>
            <a:endParaRPr lang="en-US" dirty="0"/>
          </a:p>
          <a:p>
            <a:r>
              <a:rPr lang="en-US" dirty="0"/>
              <a:t> Problems related to noise include stress related illnesses, high blood pressure, speech interference, hearing loss, sleep disruption, and lost productivity.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REFLECTING ON NOISE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basic sound mitigation technique, noise reflection, uses materials that bounce sound waves away.</a:t>
            </a:r>
          </a:p>
          <a:p>
            <a:endParaRPr lang="en-US" dirty="0"/>
          </a:p>
          <a:p>
            <a:r>
              <a:rPr lang="en-US" dirty="0"/>
              <a:t>The downside of sound reflection is that the sound waves must go somewhere once reflected.</a:t>
            </a:r>
          </a:p>
          <a:p>
            <a:endParaRPr lang="en-US" dirty="0"/>
          </a:p>
          <a:p>
            <a:r>
              <a:rPr lang="en-US" dirty="0"/>
              <a:t>Echoes and sound transference are a by-product of noise reflection.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CHART METHOD- NOISE</a:t>
            </a:r>
          </a:p>
        </p:txBody>
      </p:sp>
      <p:pic>
        <p:nvPicPr>
          <p:cNvPr id="4" name="Content Placeholder 3" descr="WhatsApp Image 2023-10-06 at 3.19.34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976" y="2143116"/>
            <a:ext cx="6072230" cy="4554173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92BDE-00D1-5D21-BFD1-1A5E00403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4408" y="732843"/>
            <a:ext cx="8229600" cy="1143000"/>
          </a:xfrm>
        </p:spPr>
        <p:txBody>
          <a:bodyPr vert="horz" lIns="0" tIns="45720" rIns="0" bIns="0" anchor="b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Circuit diagram</a:t>
            </a:r>
          </a:p>
        </p:txBody>
      </p:sp>
      <p:pic>
        <p:nvPicPr>
          <p:cNvPr id="4" name="Content Placeholder 3" descr="A diagram of a circuit board&#10;&#10;Description automatically generated">
            <a:extLst>
              <a:ext uri="{FF2B5EF4-FFF2-40B4-BE49-F238E27FC236}">
                <a16:creationId xmlns:a16="http://schemas.microsoft.com/office/drawing/2014/main" id="{753C9B5B-F944-54A0-594F-0B0D04A34E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227" y="2507936"/>
            <a:ext cx="4572000" cy="2151529"/>
          </a:xfrm>
        </p:spPr>
      </p:pic>
    </p:spTree>
    <p:extLst>
      <p:ext uri="{BB962C8B-B14F-4D97-AF65-F5344CB8AC3E}">
        <p14:creationId xmlns:p14="http://schemas.microsoft.com/office/powerpoint/2010/main" val="1223056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DRAW BACKS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Respiratory agitation</a:t>
            </a:r>
          </a:p>
          <a:p>
            <a:r>
              <a:rPr lang="en-US" dirty="0"/>
              <a:t> Racing pulse</a:t>
            </a:r>
          </a:p>
          <a:p>
            <a:r>
              <a:rPr lang="en-US" dirty="0"/>
              <a:t> High blood pressure</a:t>
            </a:r>
          </a:p>
          <a:p>
            <a:r>
              <a:rPr lang="en-US" dirty="0"/>
              <a:t> Headaches </a:t>
            </a:r>
          </a:p>
          <a:p>
            <a:r>
              <a:rPr lang="en-US" dirty="0"/>
              <a:t> Constant noise</a:t>
            </a:r>
          </a:p>
          <a:p>
            <a:r>
              <a:rPr lang="en-US" dirty="0"/>
              <a:t>Gastritis</a:t>
            </a:r>
          </a:p>
          <a:p>
            <a:r>
              <a:rPr lang="en-US" dirty="0"/>
              <a:t> Colitis and even heart attacks.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BA9F5-0B71-3480-DECA-68F9C57B9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8257" y="646579"/>
            <a:ext cx="8229600" cy="1143000"/>
          </a:xfrm>
        </p:spPr>
        <p:txBody>
          <a:bodyPr vert="horz" lIns="0" tIns="45720" rIns="0" bIns="0" anchor="b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Program</a:t>
            </a:r>
            <a:endParaRPr lang="en-US" dirty="0"/>
          </a:p>
        </p:txBody>
      </p:sp>
      <p:pic>
        <p:nvPicPr>
          <p:cNvPr id="4" name="Content Placeholder 3" descr="A diagram of a system&#10;&#10;Description automatically generated">
            <a:extLst>
              <a:ext uri="{FF2B5EF4-FFF2-40B4-BE49-F238E27FC236}">
                <a16:creationId xmlns:a16="http://schemas.microsoft.com/office/drawing/2014/main" id="{3E333F7D-ECC9-DC06-8F84-5EC4460752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2480648"/>
            <a:ext cx="4572000" cy="3298785"/>
          </a:xfrm>
        </p:spPr>
      </p:pic>
    </p:spTree>
    <p:extLst>
      <p:ext uri="{BB962C8B-B14F-4D97-AF65-F5344CB8AC3E}">
        <p14:creationId xmlns:p14="http://schemas.microsoft.com/office/powerpoint/2010/main" val="3933152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24F29-279D-6619-BAEA-7ACAE9BFC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049" y="2716918"/>
            <a:ext cx="8229600" cy="1143000"/>
          </a:xfrm>
        </p:spPr>
        <p:txBody>
          <a:bodyPr vert="horz" lIns="0" tIns="45720" rIns="0" bIns="0" anchor="b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THANK YOU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EE752-EFC4-675B-F73A-757DA415B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 lnSpcReduction="10000"/>
          </a:bodyPr>
          <a:lstStyle/>
          <a:p>
            <a:endParaRPr lang="en-US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7021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00B050"/>
                </a:solidFill>
              </a:rPr>
              <a:t>GROUP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BHUVANESWARAN. S(leader)</a:t>
            </a:r>
          </a:p>
          <a:p>
            <a:r>
              <a:rPr lang="en-US" dirty="0">
                <a:solidFill>
                  <a:srgbClr val="7030A0"/>
                </a:solidFill>
              </a:rPr>
              <a:t>ARUNTHDEVI. M</a:t>
            </a:r>
          </a:p>
          <a:p>
            <a:r>
              <a:rPr lang="en-US" dirty="0">
                <a:solidFill>
                  <a:srgbClr val="7030A0"/>
                </a:solidFill>
              </a:rPr>
              <a:t>DIVYA. M</a:t>
            </a:r>
          </a:p>
          <a:p>
            <a:r>
              <a:rPr lang="en-US" dirty="0">
                <a:solidFill>
                  <a:srgbClr val="7030A0"/>
                </a:solidFill>
              </a:rPr>
              <a:t>DHIVYA. B</a:t>
            </a:r>
          </a:p>
          <a:p>
            <a:r>
              <a:rPr lang="en-US" dirty="0">
                <a:solidFill>
                  <a:srgbClr val="7030A0"/>
                </a:solidFill>
              </a:rPr>
              <a:t>JAYASATHYA. R</a:t>
            </a:r>
          </a:p>
          <a:p>
            <a:r>
              <a:rPr lang="en-US" dirty="0">
                <a:solidFill>
                  <a:srgbClr val="7030A0"/>
                </a:solidFill>
              </a:rPr>
              <a:t>KALAIYARASI. 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Noise pollution is unwanted sound, it needs to be controlled to make the workplace comfortable. </a:t>
            </a:r>
          </a:p>
          <a:p>
            <a:endParaRPr lang="en-US" dirty="0"/>
          </a:p>
          <a:p>
            <a:r>
              <a:rPr lang="en-US" dirty="0"/>
              <a:t>This chapter analyses noise mathematically and the effects of multiple sources are examined.</a:t>
            </a:r>
          </a:p>
          <a:p>
            <a:endParaRPr lang="en-US" dirty="0"/>
          </a:p>
          <a:p>
            <a:r>
              <a:rPr lang="en-US" dirty="0"/>
              <a:t> Two noises of exactly the same level can have a combined noise level that is 3 dB higher than the individual values.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Noise pollution is considered to be any unwanted or disturbing sound.</a:t>
            </a:r>
          </a:p>
          <a:p>
            <a:endParaRPr lang="en-US" dirty="0"/>
          </a:p>
          <a:p>
            <a:r>
              <a:rPr lang="en-US" dirty="0"/>
              <a:t> That affects the health and well-being of humans and other organisms.</a:t>
            </a:r>
          </a:p>
          <a:p>
            <a:endParaRPr lang="en-US" dirty="0"/>
          </a:p>
          <a:p>
            <a:r>
              <a:rPr lang="en-US" dirty="0"/>
              <a:t> An </a:t>
            </a:r>
            <a:r>
              <a:rPr lang="en-US" dirty="0" err="1"/>
              <a:t>IoT</a:t>
            </a:r>
            <a:r>
              <a:rPr lang="en-US" dirty="0"/>
              <a:t>-based air and sound pollution monitoring system is implemented using a network of sensors, connectivity technologies, and data analytics platforms. </a:t>
            </a:r>
          </a:p>
          <a:p>
            <a:endParaRPr lang="en-US" dirty="0"/>
          </a:p>
          <a:p>
            <a:r>
              <a:rPr lang="en-US" dirty="0"/>
              <a:t>Air quality sensors are deployed in strategic locations to measure pollutant levels such as particulate matter, gases, and volatile organic compounds (VOCs).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BLOCK DIAGRAM</a:t>
            </a:r>
          </a:p>
        </p:txBody>
      </p:sp>
      <p:pic>
        <p:nvPicPr>
          <p:cNvPr id="4" name="Content Placeholder 3" descr="WhatsApp Image 2023-10-06 at 2.23.25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976" y="1879217"/>
            <a:ext cx="6286544" cy="4535861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2214554"/>
            <a:ext cx="8229600" cy="4214842"/>
          </a:xfrm>
        </p:spPr>
        <p:txBody>
          <a:bodyPr>
            <a:normAutofit fontScale="77500" lnSpcReduction="20000"/>
          </a:bodyPr>
          <a:lstStyle/>
          <a:p>
            <a:r>
              <a:rPr lang="en-US" sz="4200" dirty="0"/>
              <a:t>Noise from Aircraft. ...</a:t>
            </a:r>
          </a:p>
          <a:p>
            <a:r>
              <a:rPr lang="en-US" sz="4200" dirty="0"/>
              <a:t>Noise from Railroads. ...</a:t>
            </a:r>
          </a:p>
          <a:p>
            <a:r>
              <a:rPr lang="en-US" sz="4200" dirty="0"/>
              <a:t>Construction Noise. ...</a:t>
            </a:r>
          </a:p>
          <a:p>
            <a:r>
              <a:rPr lang="en-US" sz="4200" dirty="0"/>
              <a:t>Noise from Industrial Activity. ...</a:t>
            </a:r>
          </a:p>
          <a:p>
            <a:r>
              <a:rPr lang="en-US" sz="4200" dirty="0"/>
              <a:t>Noise in Buildings. ...</a:t>
            </a:r>
          </a:p>
          <a:p>
            <a:r>
              <a:rPr lang="en-US" sz="4200" dirty="0"/>
              <a:t>Noise from Consumer Products. ...</a:t>
            </a:r>
          </a:p>
          <a:p>
            <a:r>
              <a:rPr lang="en-US" sz="4200" dirty="0"/>
              <a:t>Fireworks.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AIR CRAFT NOISE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Aircraft noise pollution refers to noise produced by aircraft in flight.</a:t>
            </a:r>
          </a:p>
          <a:p>
            <a:r>
              <a:rPr lang="en-US" dirty="0"/>
              <a:t> It has been associated with several negative stress-mediated health effects, from sleep disorders to cardiovascular ones.</a:t>
            </a:r>
          </a:p>
          <a:p>
            <a:r>
              <a:rPr lang="en-US" dirty="0"/>
              <a:t>Airbus A321 aircraft reported levels of 60-65 decibels (db) before takeoff; 80-85 db during flight; and 75-80 db during landing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AIR CRAFT DIAGRAM</a:t>
            </a:r>
          </a:p>
        </p:txBody>
      </p:sp>
      <p:pic>
        <p:nvPicPr>
          <p:cNvPr id="4" name="Content Placeholder 3" descr="WhatsApp Image 2023-10-06 at 3.01.42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852" y="2143116"/>
            <a:ext cx="6361447" cy="4542471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RAILROADS  POLLUTION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Rail transport is a means of transport that transfers passengers and goods on wheeled vehicles running on rails, which are incorporated in tracks.</a:t>
            </a:r>
          </a:p>
          <a:p>
            <a:r>
              <a:rPr lang="en-US" dirty="0"/>
              <a:t> In contrast to road transport, where the vehicles run on a prepared flat surface </a:t>
            </a:r>
          </a:p>
          <a:p>
            <a:r>
              <a:rPr lang="en-US" dirty="0"/>
              <a:t>Rail vehicles are directionally guided by the tracks on which they run.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86</TotalTime>
  <Words>412</Words>
  <Application>Microsoft Office PowerPoint</Application>
  <PresentationFormat>On-screen Show (4:3)</PresentationFormat>
  <Paragraphs>84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Flow</vt:lpstr>
      <vt:lpstr>        </vt:lpstr>
      <vt:lpstr>GROUP MEMBERS</vt:lpstr>
      <vt:lpstr>ABSTRACT</vt:lpstr>
      <vt:lpstr>INTRODUCTION</vt:lpstr>
      <vt:lpstr>BLOCK DIAGRAM</vt:lpstr>
      <vt:lpstr>SOURCES</vt:lpstr>
      <vt:lpstr>AIR CRAFT NOISE</vt:lpstr>
      <vt:lpstr>AIR CRAFT DIAGRAM</vt:lpstr>
      <vt:lpstr>RAILROADS  POLLUTION</vt:lpstr>
      <vt:lpstr>EFFECTS</vt:lpstr>
      <vt:lpstr>REFLECTING ON NOISE</vt:lpstr>
      <vt:lpstr>CHART METHOD- NOISE</vt:lpstr>
      <vt:lpstr>Circuit diagram</vt:lpstr>
      <vt:lpstr>DRAW BACKS</vt:lpstr>
      <vt:lpstr>Program</vt:lpstr>
      <vt:lpstr>THANK YOU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NOISE POLLUTION MONITORING</dc:title>
  <dc:creator>KARTHI</dc:creator>
  <cp:lastModifiedBy>KARTHI</cp:lastModifiedBy>
  <cp:revision>73</cp:revision>
  <dcterms:created xsi:type="dcterms:W3CDTF">2023-10-06T09:35:49Z</dcterms:created>
  <dcterms:modified xsi:type="dcterms:W3CDTF">2023-10-31T15:23:28Z</dcterms:modified>
</cp:coreProperties>
</file>