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1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E45AA-F3A8-4476-BC17-0CBE81443627}" v="25" dt="2023-10-31T13:40:36.989"/>
    <p1510:client id="{7F52BCEE-566C-43D5-A1C3-A251A0B40026}" v="30" dt="2023-10-31T13:22:44.031"/>
    <p1510:client id="{EE48436A-F3F4-458B-8C67-F6EF1165AC50}" v="33" dt="2023-10-31T13:37:53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42138" cy="2071702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C00000"/>
                </a:solidFill>
              </a:rPr>
              <a:t>NOISE POLLUTION MONITORING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pollution adversely affects the lives of millions of people.</a:t>
            </a:r>
          </a:p>
          <a:p>
            <a:endParaRPr lang="en-US" dirty="0"/>
          </a:p>
          <a:p>
            <a:r>
              <a:rPr lang="en-US" dirty="0"/>
              <a:t> Studies have shown that there are direct links between noise and health.</a:t>
            </a:r>
          </a:p>
          <a:p>
            <a:endParaRPr lang="en-US" dirty="0"/>
          </a:p>
          <a:p>
            <a:r>
              <a:rPr lang="en-US" dirty="0"/>
              <a:t> Problems related to noise include stress related illnesses, high blood pressure, speech interference, hearing loss, sleep disruption, and lost productivity.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REFLECTING ON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sound mitigation technique, noise reflection, uses materials that bounce sound waves away.</a:t>
            </a:r>
          </a:p>
          <a:p>
            <a:endParaRPr lang="en-US" dirty="0"/>
          </a:p>
          <a:p>
            <a:r>
              <a:rPr lang="en-US" dirty="0"/>
              <a:t>The downside of sound reflection is that the sound waves must go somewhere once reflected.</a:t>
            </a:r>
          </a:p>
          <a:p>
            <a:endParaRPr lang="en-US" dirty="0"/>
          </a:p>
          <a:p>
            <a:r>
              <a:rPr lang="en-US" dirty="0"/>
              <a:t>Echoes and sound transference are a by-product of noise reflection.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CHART METHOD- NOISE</a:t>
            </a:r>
          </a:p>
        </p:txBody>
      </p:sp>
      <p:pic>
        <p:nvPicPr>
          <p:cNvPr id="4" name="Content Placeholder 3" descr="WhatsApp Image 2023-10-06 at 3.19.3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143116"/>
            <a:ext cx="6072230" cy="455417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2BDE-00D1-5D21-BFD1-1A5E0040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08" y="732843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Circuit diagram</a:t>
            </a:r>
          </a:p>
        </p:txBody>
      </p:sp>
      <p:pic>
        <p:nvPicPr>
          <p:cNvPr id="4" name="Content Placeholder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753C9B5B-F944-54A0-594F-0B0D04A34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227" y="2507936"/>
            <a:ext cx="4572000" cy="2151529"/>
          </a:xfrm>
        </p:spPr>
      </p:pic>
    </p:spTree>
    <p:extLst>
      <p:ext uri="{BB962C8B-B14F-4D97-AF65-F5344CB8AC3E}">
        <p14:creationId xmlns:p14="http://schemas.microsoft.com/office/powerpoint/2010/main" val="122305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 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Respiratory agitation</a:t>
            </a:r>
          </a:p>
          <a:p>
            <a:r>
              <a:rPr lang="en-US" dirty="0"/>
              <a:t> Racing pulse</a:t>
            </a:r>
          </a:p>
          <a:p>
            <a:r>
              <a:rPr lang="en-US" dirty="0"/>
              <a:t> High blood pressure</a:t>
            </a:r>
          </a:p>
          <a:p>
            <a:r>
              <a:rPr lang="en-US" dirty="0"/>
              <a:t> Headaches </a:t>
            </a:r>
          </a:p>
          <a:p>
            <a:r>
              <a:rPr lang="en-US" dirty="0"/>
              <a:t> Constant noise</a:t>
            </a:r>
          </a:p>
          <a:p>
            <a:r>
              <a:rPr lang="en-US" dirty="0"/>
              <a:t>Gastritis</a:t>
            </a:r>
          </a:p>
          <a:p>
            <a:r>
              <a:rPr lang="en-US" dirty="0"/>
              <a:t> Colitis and even heart attacks.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CE3E-4134-6125-BA86-B709628E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785" y="1624240"/>
            <a:ext cx="8229600" cy="1660584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THANK YOU</a:t>
            </a:r>
            <a:endParaRPr lang="en-US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7A63-3DAB-D357-AA37-E2AABE40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4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>
                <a:solidFill>
                  <a:srgbClr val="7030A0"/>
                </a:solidFill>
              </a:rPr>
              <a:t>KALAIYARASI.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pollution is unwanted sound, it needs to be controlled to make the workplace comfortable. </a:t>
            </a:r>
          </a:p>
          <a:p>
            <a:endParaRPr lang="en-US" dirty="0"/>
          </a:p>
          <a:p>
            <a:r>
              <a:rPr lang="en-US" dirty="0"/>
              <a:t>This chapter analyses noise mathematically and the effects of multiple sources are examined.</a:t>
            </a:r>
          </a:p>
          <a:p>
            <a:endParaRPr lang="en-US" dirty="0"/>
          </a:p>
          <a:p>
            <a:r>
              <a:rPr lang="en-US" dirty="0"/>
              <a:t> Two noises of exactly the same level can have a combined noise level that is 3 dB higher than the individual values.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Noise pollution is considered to be any unwanted or disturbing sound.</a:t>
            </a:r>
          </a:p>
          <a:p>
            <a:endParaRPr lang="en-US" dirty="0"/>
          </a:p>
          <a:p>
            <a:r>
              <a:rPr lang="en-US" dirty="0"/>
              <a:t> That affects the health and well-being of humans and other organisms.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dirty="0" err="1"/>
              <a:t>IoT</a:t>
            </a:r>
            <a:r>
              <a:rPr lang="en-US" dirty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/>
          </a:p>
          <a:p>
            <a:r>
              <a:rPr lang="en-US" dirty="0"/>
              <a:t>Air quality sensors are deployed in strategic locations to measure pollutant levels such as particulate matter, gases, and volatile organic compounds (VOCs).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79217"/>
            <a:ext cx="6286544" cy="453586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214842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/>
              <a:t>Noise from Aircraft. ...</a:t>
            </a:r>
          </a:p>
          <a:p>
            <a:r>
              <a:rPr lang="en-US" sz="4200" dirty="0"/>
              <a:t>Noise from Railroads. ...</a:t>
            </a:r>
          </a:p>
          <a:p>
            <a:r>
              <a:rPr lang="en-US" sz="4200" dirty="0"/>
              <a:t>Construction Noise. ...</a:t>
            </a:r>
          </a:p>
          <a:p>
            <a:r>
              <a:rPr lang="en-US" sz="4200" dirty="0"/>
              <a:t>Noise from Industrial Activity. ...</a:t>
            </a:r>
          </a:p>
          <a:p>
            <a:r>
              <a:rPr lang="en-US" sz="4200" dirty="0"/>
              <a:t>Noise in Buildings. ...</a:t>
            </a:r>
          </a:p>
          <a:p>
            <a:r>
              <a:rPr lang="en-US" sz="4200" dirty="0"/>
              <a:t>Noise from Consumer Products. ...</a:t>
            </a:r>
          </a:p>
          <a:p>
            <a:r>
              <a:rPr lang="en-US" sz="4200" dirty="0"/>
              <a:t>Fireworks.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CRAFT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noise pollution refers to noise produced by aircraft in flight.</a:t>
            </a:r>
          </a:p>
          <a:p>
            <a:r>
              <a:rPr lang="en-US" dirty="0"/>
              <a:t> It has been associated with several negative stress-mediated health effects, from sleep disorders to cardiovascular ones.</a:t>
            </a:r>
          </a:p>
          <a:p>
            <a:r>
              <a:rPr lang="en-US" dirty="0"/>
              <a:t>Airbus A321 aircraft reported levels of 60-65 decibels (db) before takeoff; 80-85 db during flight; and 75-80 db during landing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CRAFT DIAGRAM</a:t>
            </a:r>
          </a:p>
        </p:txBody>
      </p:sp>
      <p:pic>
        <p:nvPicPr>
          <p:cNvPr id="4" name="Content Placeholder 3" descr="WhatsApp Image 2023-10-06 at 3.01.4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143116"/>
            <a:ext cx="6361447" cy="454247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RAILROADS 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 transport is a means of transport that transfers passengers and goods on wheeled vehicles running on rails, which are incorporated in tracks.</a:t>
            </a:r>
          </a:p>
          <a:p>
            <a:r>
              <a:rPr lang="en-US" dirty="0"/>
              <a:t> In contrast to road transport, where the vehicles run on a prepared flat surface </a:t>
            </a:r>
          </a:p>
          <a:p>
            <a:r>
              <a:rPr lang="en-US" dirty="0"/>
              <a:t>Rail vehicles are directionally guided by the tracks on which they run.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412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       </vt:lpstr>
      <vt:lpstr>GROUP MEMBERS</vt:lpstr>
      <vt:lpstr>ABSTRACT</vt:lpstr>
      <vt:lpstr>INTRODUCTION</vt:lpstr>
      <vt:lpstr>BLOCK DIAGRAM</vt:lpstr>
      <vt:lpstr>SOURCES</vt:lpstr>
      <vt:lpstr>AIR CRAFT NOISE</vt:lpstr>
      <vt:lpstr>AIR CRAFT DIAGRAM</vt:lpstr>
      <vt:lpstr>RAILROADS  POLLUTION</vt:lpstr>
      <vt:lpstr>EFFECTS</vt:lpstr>
      <vt:lpstr>REFLECTING ON NOISE</vt:lpstr>
      <vt:lpstr>CHART METHOD- NOISE</vt:lpstr>
      <vt:lpstr>Circuit diagram</vt:lpstr>
      <vt:lpstr>DRAW BACKS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56</cp:revision>
  <dcterms:created xsi:type="dcterms:W3CDTF">2023-10-06T09:35:49Z</dcterms:created>
  <dcterms:modified xsi:type="dcterms:W3CDTF">2023-10-31T14:29:13Z</dcterms:modified>
</cp:coreProperties>
</file>