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26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AE97FF-632A-45E0-B6E8-8289718DE73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42138" cy="2071702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71678"/>
            <a:ext cx="7854696" cy="1752600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rgbClr val="C00000"/>
                </a:solidFill>
              </a:rPr>
              <a:t>NOISE POLLUTION MONITORING</a:t>
            </a:r>
            <a:endParaRPr lang="en-US" sz="8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 OF NOISE</a:t>
            </a:r>
            <a:endParaRPr lang="en-US" dirty="0"/>
          </a:p>
        </p:txBody>
      </p:sp>
      <p:pic>
        <p:nvPicPr>
          <p:cNvPr id="4" name="Content Placeholder 3" descr="WhatsApp Image 2023-10-06 at 3.08.49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2085569"/>
            <a:ext cx="5500726" cy="47724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PROBLEMS OF NOISE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357430"/>
            <a:ext cx="8115328" cy="39671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Stress </a:t>
            </a:r>
            <a:r>
              <a:rPr lang="en-US" dirty="0" smtClean="0"/>
              <a:t>related illnesses, high blood pressure, speech interference, hearing loss, sleep disruption, and lost productivity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Noise pollution adversely affects the lives of millions of people.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Studies </a:t>
            </a:r>
            <a:r>
              <a:rPr lang="en-US" dirty="0" smtClean="0"/>
              <a:t>have shown that there are direct links between noise and health.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pollution adversely affects the lives of millions of people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Studies have shown that there are direct links between noise and health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Problems related to noise include stress related illnesses, high blood pressure, speech interference, hearing loss, sleep disruption, and lost productivity.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REFLECTING ON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basic sound mitigation technique, noise reflection, uses materials that bounce sound waves away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downside of sound reflection is that the sound waves must go somewhere once reflected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Echoes and sound transference are a by-product of noise reflection.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CHART METHOD- NOISE</a:t>
            </a:r>
            <a:endParaRPr lang="en-US" dirty="0"/>
          </a:p>
        </p:txBody>
      </p:sp>
      <p:pic>
        <p:nvPicPr>
          <p:cNvPr id="4" name="Content Placeholder 3" descr="WhatsApp Image 2023-10-06 at 3.19.34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2143116"/>
            <a:ext cx="6072230" cy="45541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DRAW 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Respiratory </a:t>
            </a:r>
            <a:r>
              <a:rPr lang="en-US" dirty="0" smtClean="0"/>
              <a:t>agitation</a:t>
            </a:r>
          </a:p>
          <a:p>
            <a:r>
              <a:rPr lang="en-US" dirty="0" smtClean="0"/>
              <a:t> Racing pulse</a:t>
            </a:r>
          </a:p>
          <a:p>
            <a:r>
              <a:rPr lang="en-US" dirty="0" smtClean="0"/>
              <a:t> High </a:t>
            </a:r>
            <a:r>
              <a:rPr lang="en-US" dirty="0" smtClean="0"/>
              <a:t>blood </a:t>
            </a:r>
            <a:r>
              <a:rPr lang="en-US" dirty="0" smtClean="0"/>
              <a:t>pressure</a:t>
            </a:r>
          </a:p>
          <a:p>
            <a:r>
              <a:rPr lang="en-US" dirty="0" smtClean="0"/>
              <a:t> Headaches </a:t>
            </a:r>
          </a:p>
          <a:p>
            <a:r>
              <a:rPr lang="en-US" dirty="0" smtClean="0"/>
              <a:t> Constant noise</a:t>
            </a:r>
          </a:p>
          <a:p>
            <a:r>
              <a:rPr lang="en-US" dirty="0" smtClean="0"/>
              <a:t>Gastritis</a:t>
            </a:r>
          </a:p>
          <a:p>
            <a:r>
              <a:rPr lang="en-US" dirty="0" smtClean="0"/>
              <a:t> Colitis </a:t>
            </a:r>
            <a:r>
              <a:rPr lang="en-US" dirty="0" smtClean="0"/>
              <a:t>and even heart attacks.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pollution impacts millions of people on a daily basis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 most common health problem it causes is Noise Induced Hearing Loss (NIHL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 Exposure to loud noise can also cause high blood pressure, heart disease, sleep disturbances, and stress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These health problems can affect all age groups, especially children.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6058"/>
            <a:ext cx="8229600" cy="3538542"/>
          </a:xfrm>
        </p:spPr>
        <p:txBody>
          <a:bodyPr/>
          <a:lstStyle/>
          <a:p>
            <a:r>
              <a:rPr lang="en-US" dirty="0" smtClean="0"/>
              <a:t>Carroll, Y. I., </a:t>
            </a:r>
            <a:r>
              <a:rPr lang="en-US" dirty="0" err="1" smtClean="0"/>
              <a:t>Eichwald</a:t>
            </a:r>
            <a:r>
              <a:rPr lang="en-US" dirty="0" smtClean="0"/>
              <a:t>, J., </a:t>
            </a:r>
            <a:r>
              <a:rPr lang="en-US" dirty="0" err="1" smtClean="0"/>
              <a:t>Scinicariello</a:t>
            </a:r>
            <a:r>
              <a:rPr lang="en-US" dirty="0" smtClean="0"/>
              <a:t>, F., Hoffman, H. J., </a:t>
            </a:r>
            <a:r>
              <a:rPr lang="en-US" dirty="0" err="1" smtClean="0"/>
              <a:t>Deitchman</a:t>
            </a:r>
            <a:r>
              <a:rPr lang="en-US" dirty="0" smtClean="0"/>
              <a:t>, S., </a:t>
            </a:r>
            <a:r>
              <a:rPr lang="en-US" dirty="0" err="1" smtClean="0"/>
              <a:t>Radke</a:t>
            </a:r>
            <a:r>
              <a:rPr lang="en-US" dirty="0" smtClean="0"/>
              <a:t>, M. S., &amp; …  </a:t>
            </a:r>
            <a:r>
              <a:rPr lang="en-US" dirty="0" err="1" smtClean="0"/>
              <a:t>Breysse</a:t>
            </a:r>
            <a:r>
              <a:rPr lang="en-US" dirty="0" smtClean="0"/>
              <a:t>, P. (2017).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Vital </a:t>
            </a:r>
            <a:r>
              <a:rPr lang="en-US" dirty="0" smtClean="0"/>
              <a:t>signs: noise-induced hearing loss among adults – United States 2011-2012. </a:t>
            </a:r>
            <a:r>
              <a:rPr lang="en-US" i="1" dirty="0" smtClean="0"/>
              <a:t>Morbidity And Mortality Weekly Report</a:t>
            </a:r>
            <a:r>
              <a:rPr lang="en-US" dirty="0" smtClean="0"/>
              <a:t>, </a:t>
            </a:r>
            <a:r>
              <a:rPr lang="en-US" i="1" dirty="0" smtClean="0"/>
              <a:t>66</a:t>
            </a:r>
            <a:r>
              <a:rPr lang="en-US" dirty="0" smtClean="0"/>
              <a:t>(5), 139-144.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endParaRPr lang="en-US" sz="8800" dirty="0" smtClean="0"/>
          </a:p>
          <a:p>
            <a:pPr algn="ctr">
              <a:buNone/>
            </a:pPr>
            <a:r>
              <a:rPr lang="en-US" sz="8800" dirty="0" smtClean="0">
                <a:solidFill>
                  <a:srgbClr val="FF0000"/>
                </a:solidFill>
              </a:rPr>
              <a:t>THANK YOU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GROUP MEMBERS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BHUVANESWARAN. S(leader)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ARUNTHDEVI. M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DIVYA. M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DHIVYA. B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JAYASATHYA. R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KALAIYARASI. 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pollution is unwanted sound, it needs to be controlled to make the workplace comfortable.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chapter analyses noise mathematically and the effects of multiple sources are examined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Two noises of exactly the same level can have a combined noise level that is 3 dB higher than the individual values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Noise pollution is considered to be any unwanted or disturbing </a:t>
            </a:r>
            <a:r>
              <a:rPr lang="en-US" dirty="0" smtClean="0"/>
              <a:t>sound.</a:t>
            </a:r>
          </a:p>
          <a:p>
            <a:endParaRPr lang="en-US" dirty="0" smtClean="0"/>
          </a:p>
          <a:p>
            <a:r>
              <a:rPr lang="en-US" dirty="0" smtClean="0"/>
              <a:t> That </a:t>
            </a:r>
            <a:r>
              <a:rPr lang="en-US" dirty="0" smtClean="0"/>
              <a:t>affects the health and well-being of humans and </a:t>
            </a:r>
            <a:r>
              <a:rPr lang="en-US" dirty="0" smtClean="0"/>
              <a:t>other organisms.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An </a:t>
            </a:r>
            <a:r>
              <a:rPr lang="en-US" dirty="0" err="1" smtClean="0"/>
              <a:t>IoT</a:t>
            </a:r>
            <a:r>
              <a:rPr lang="en-US" dirty="0" smtClean="0"/>
              <a:t>-based air and sound pollution monitoring system is implemented using a network of sensors, connectivity technologies, and data analytics platforms.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Air </a:t>
            </a:r>
            <a:r>
              <a:rPr lang="en-US" dirty="0" smtClean="0"/>
              <a:t>quality sensors are deployed in strategic locations to measure pollutant levels such as particulate matter, gases, and volatile organic compounds (VOCs).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 descr="WhatsApp Image 2023-10-06 at 2.23.25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879217"/>
            <a:ext cx="6286544" cy="45358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214554"/>
            <a:ext cx="8229600" cy="4214842"/>
          </a:xfrm>
        </p:spPr>
        <p:txBody>
          <a:bodyPr>
            <a:normAutofit fontScale="77500" lnSpcReduction="20000"/>
          </a:bodyPr>
          <a:lstStyle/>
          <a:p>
            <a:r>
              <a:rPr lang="en-US" sz="4200" dirty="0" smtClean="0"/>
              <a:t>Noise from Aircraft. </a:t>
            </a:r>
            <a:r>
              <a:rPr lang="en-US" sz="4200" dirty="0" smtClean="0"/>
              <a:t>...</a:t>
            </a:r>
            <a:endParaRPr lang="en-US" sz="4200" dirty="0" smtClean="0"/>
          </a:p>
          <a:p>
            <a:r>
              <a:rPr lang="en-US" sz="4200" dirty="0" smtClean="0"/>
              <a:t>Noise from Railroads. </a:t>
            </a:r>
            <a:r>
              <a:rPr lang="en-US" sz="4200" dirty="0" smtClean="0"/>
              <a:t>...</a:t>
            </a:r>
            <a:endParaRPr lang="en-US" sz="4200" dirty="0" smtClean="0"/>
          </a:p>
          <a:p>
            <a:r>
              <a:rPr lang="en-US" sz="4200" dirty="0" smtClean="0"/>
              <a:t>Construction Noise. </a:t>
            </a:r>
            <a:r>
              <a:rPr lang="en-US" sz="4200" dirty="0" smtClean="0"/>
              <a:t>...</a:t>
            </a:r>
            <a:endParaRPr lang="en-US" sz="4200" dirty="0" smtClean="0"/>
          </a:p>
          <a:p>
            <a:r>
              <a:rPr lang="en-US" sz="4200" dirty="0" smtClean="0"/>
              <a:t>Noise from Industrial Activity. </a:t>
            </a:r>
            <a:r>
              <a:rPr lang="en-US" sz="4200" dirty="0" smtClean="0"/>
              <a:t>...</a:t>
            </a:r>
            <a:endParaRPr lang="en-US" sz="4200" dirty="0" smtClean="0"/>
          </a:p>
          <a:p>
            <a:r>
              <a:rPr lang="en-US" sz="4200" dirty="0" smtClean="0"/>
              <a:t>Noise in Buildings. </a:t>
            </a:r>
            <a:r>
              <a:rPr lang="en-US" sz="4200" dirty="0" smtClean="0"/>
              <a:t>...</a:t>
            </a:r>
            <a:endParaRPr lang="en-US" sz="4200" dirty="0" smtClean="0"/>
          </a:p>
          <a:p>
            <a:r>
              <a:rPr lang="en-US" sz="4200" dirty="0" smtClean="0"/>
              <a:t>Noise from Consumer </a:t>
            </a:r>
            <a:r>
              <a:rPr lang="en-US" sz="4200" dirty="0" smtClean="0"/>
              <a:t>Products</a:t>
            </a:r>
            <a:r>
              <a:rPr lang="en-US" sz="4200" dirty="0" smtClean="0"/>
              <a:t>. ...</a:t>
            </a:r>
          </a:p>
          <a:p>
            <a:r>
              <a:rPr lang="en-US" sz="4200" dirty="0" smtClean="0"/>
              <a:t>Fireworks.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AIR CRAFT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Aircraft noise pollution refers to noise produced by aircraft in </a:t>
            </a:r>
            <a:r>
              <a:rPr lang="en-US" dirty="0" smtClean="0"/>
              <a:t>flight.</a:t>
            </a:r>
          </a:p>
          <a:p>
            <a:r>
              <a:rPr lang="en-US" dirty="0" smtClean="0"/>
              <a:t> It has </a:t>
            </a:r>
            <a:r>
              <a:rPr lang="en-US" dirty="0" smtClean="0"/>
              <a:t>been associated with several negative stress-mediated health effects, from sleep disorders to cardiovascular ones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Airbus A321 aircraft reported levels of 60-65 decibels (</a:t>
            </a:r>
            <a:r>
              <a:rPr lang="en-US" dirty="0" smtClean="0"/>
              <a:t>db) </a:t>
            </a:r>
            <a:r>
              <a:rPr lang="en-US" dirty="0" smtClean="0"/>
              <a:t>before takeoff; 80-85 </a:t>
            </a:r>
            <a:r>
              <a:rPr lang="en-US" dirty="0" smtClean="0"/>
              <a:t>db </a:t>
            </a:r>
            <a:r>
              <a:rPr lang="en-US" dirty="0" smtClean="0"/>
              <a:t>during flight; and 75-80 </a:t>
            </a:r>
            <a:r>
              <a:rPr lang="en-US" dirty="0" smtClean="0"/>
              <a:t>db during landing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AIR CRAFT DIAGRAM</a:t>
            </a:r>
            <a:endParaRPr lang="en-US" dirty="0"/>
          </a:p>
        </p:txBody>
      </p:sp>
      <p:pic>
        <p:nvPicPr>
          <p:cNvPr id="4" name="Content Placeholder 3" descr="WhatsApp Image 2023-10-06 at 3.01.4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2143116"/>
            <a:ext cx="6361447" cy="45424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RAILROADS 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Rail transport is a means of transport that transfers passengers and goods on wheeled vehicles running on rails, which are incorporated in </a:t>
            </a:r>
            <a:r>
              <a:rPr lang="en-US" dirty="0" smtClean="0"/>
              <a:t>tracks.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In contrast to road transport, where the vehicles run on a prepared flat </a:t>
            </a:r>
            <a:r>
              <a:rPr lang="en-US" dirty="0" smtClean="0"/>
              <a:t>surface </a:t>
            </a:r>
          </a:p>
          <a:p>
            <a:r>
              <a:rPr lang="en-US" dirty="0" smtClean="0"/>
              <a:t>R</a:t>
            </a:r>
            <a:r>
              <a:rPr lang="en-US" dirty="0" smtClean="0"/>
              <a:t>ail </a:t>
            </a:r>
            <a:r>
              <a:rPr lang="en-US" dirty="0" smtClean="0"/>
              <a:t>vehicles are directionally guided by the tracks on which they run.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</TotalTime>
  <Words>412</Words>
  <Application>Microsoft Office PowerPoint</Application>
  <PresentationFormat>On-screen Show (4:3)</PresentationFormat>
  <Paragraphs>84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        </vt:lpstr>
      <vt:lpstr>GROUP MEMBERS</vt:lpstr>
      <vt:lpstr>ABSTRACT</vt:lpstr>
      <vt:lpstr>INTRODUCTION</vt:lpstr>
      <vt:lpstr>BLOCK DIAGRAM</vt:lpstr>
      <vt:lpstr>SOURCES</vt:lpstr>
      <vt:lpstr>AIR CRAFT NOISE</vt:lpstr>
      <vt:lpstr>AIR CRAFT DIAGRAM</vt:lpstr>
      <vt:lpstr>RAILROADS  POLLUTION</vt:lpstr>
      <vt:lpstr>MEASUREMENT OF NOISE</vt:lpstr>
      <vt:lpstr>PROBLEMS OF NOISE POLLUTION</vt:lpstr>
      <vt:lpstr>EFFECTS</vt:lpstr>
      <vt:lpstr>REFLECTING ON NOISE</vt:lpstr>
      <vt:lpstr>CHART METHOD- NOISE</vt:lpstr>
      <vt:lpstr>DRAW BACKS</vt:lpstr>
      <vt:lpstr>CONCLUSION</vt:lpstr>
      <vt:lpstr>REFERENCE</vt:lpstr>
      <vt:lpstr>Slide 18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POLLUTION MONITORING</dc:title>
  <dc:creator>KARTHI</dc:creator>
  <cp:lastModifiedBy>KARTHI</cp:lastModifiedBy>
  <cp:revision>9</cp:revision>
  <dcterms:created xsi:type="dcterms:W3CDTF">2023-10-06T09:35:49Z</dcterms:created>
  <dcterms:modified xsi:type="dcterms:W3CDTF">2023-10-06T11:02:14Z</dcterms:modified>
</cp:coreProperties>
</file>