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57" r:id="rId4"/>
    <p:sldId id="258" r:id="rId5"/>
    <p:sldId id="266" r:id="rId6"/>
    <p:sldId id="259" r:id="rId7"/>
    <p:sldId id="261" r:id="rId8"/>
    <p:sldId id="260" r:id="rId9"/>
    <p:sldId id="264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 &amp; P U. patel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B3ED-F943-479B-85BA-8B5C5FB4DF72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D4B1-6617-48D0-AD55-47812E6E7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7309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 &amp; P U. patel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27206-402B-4549-8397-0C552CA47244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74DD7-F8B2-4319-9C0B-0850059B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1169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1619662"/>
            <a:ext cx="11264899" cy="2141199"/>
          </a:xfrm>
        </p:spPr>
        <p:txBody>
          <a:bodyPr anchor="t">
            <a:normAutofit/>
          </a:bodyPr>
          <a:lstStyle>
            <a:lvl1pPr algn="ctr"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19856"/>
            <a:ext cx="367085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199" y="3990358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0" y="9507"/>
            <a:ext cx="121683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U &amp; P U. Patel</a:t>
            </a:r>
            <a:r>
              <a:rPr lang="en-US" sz="25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Engineering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69900" y="1390164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9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352551"/>
            <a:ext cx="112903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4589463"/>
            <a:ext cx="11290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9900" y="4398414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6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691662"/>
            <a:ext cx="5533335" cy="472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522" y="1691660"/>
            <a:ext cx="5531678" cy="472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6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2621159"/>
            <a:ext cx="5533335" cy="3794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522" y="2621159"/>
            <a:ext cx="5531678" cy="3794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469900" y="1719605"/>
            <a:ext cx="5533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/>
          </p:nvPr>
        </p:nvSpPr>
        <p:spPr>
          <a:xfrm>
            <a:off x="6226865" y="1719604"/>
            <a:ext cx="5533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2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2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8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1703664"/>
            <a:ext cx="11290300" cy="459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" y="64667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19th February,2016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 &amp; P U. Patel Department of Computer Engineering, CSPIT, CHARUSAT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http://nptel.ac.in/LocalChapter/Assets/college_logo/304_logo.jpg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49"/>
            <a:ext cx="1298713" cy="6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62" y="53008"/>
            <a:ext cx="2398644" cy="5467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8916" y="6466782"/>
            <a:ext cx="12201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5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3" r:id="rId5"/>
    <p:sldLayoutId id="2147483791" r:id="rId6"/>
    <p:sldLayoutId id="2147483792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“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CRM Gap analysis and customer feedback module development</a:t>
            </a:r>
            <a:r>
              <a:rPr lang="en-US" dirty="0"/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External Guide:</a:t>
            </a:r>
          </a:p>
          <a:p>
            <a:pPr algn="l"/>
            <a:r>
              <a:rPr lang="en-US" dirty="0"/>
              <a:t>Mr. Paresh Darji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April,2022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6348" y="4219856"/>
            <a:ext cx="32179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0070C0"/>
                </a:solidFill>
              </a:rPr>
              <a:t>Internal Guide:</a:t>
            </a:r>
          </a:p>
          <a:p>
            <a:pPr algn="l"/>
            <a:r>
              <a:rPr lang="en-US" dirty="0"/>
              <a:t>Prof. Ronak R Patel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390964" y="4219856"/>
            <a:ext cx="321793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0070C0"/>
                </a:solidFill>
              </a:rPr>
              <a:t>Prepared by:</a:t>
            </a:r>
          </a:p>
          <a:p>
            <a:pPr algn="l"/>
            <a:r>
              <a:rPr lang="en-US" dirty="0"/>
              <a:t>Pranita Zaveri (18CE136)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id: PRJ2022CE009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4F41-00B6-485F-8714-7195A2DF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1CF43-942C-4069-AB94-8654FE76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April,2022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BB5F5-2956-42D1-9B48-2B901312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2282A-AB5F-4F1C-9B14-695380F5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AB96D5-C3C5-44C5-9873-D5D830529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6" t="8930" r="6045" b="34969"/>
          <a:stretch/>
        </p:blipFill>
        <p:spPr>
          <a:xfrm>
            <a:off x="2947387" y="1607129"/>
            <a:ext cx="5486400" cy="48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7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8F00-A040-4450-8A54-2DF96B5A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1A6B5-2304-4EDF-B89F-2CE1BA84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703665"/>
            <a:ext cx="9641766" cy="43775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Change is the only constant. In the field of technology where there is something new emerging every single day, staying up to date becomes a necessity. The project will benefit the company as it will provide a fresh standpoint for their current system.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help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bridge the gap between customer expectations and delivered product.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Apart from the approved development module, the analysis hold a great deal of 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enhancements for the existing CRM system.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5C9A2-4244-4D20-9B9B-53CEA1BF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19th February,2016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8AECE-EB17-4323-AF1F-DFA2BC61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5164F-3A8D-4C18-8723-F5663DD8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5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A2CF0B-85B5-4234-B15B-FE99E87A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626" y="3117049"/>
            <a:ext cx="4031079" cy="8810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1D4A-0318-4D61-9A93-982E860C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April,2022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E7B29-C9E7-43DB-BC07-F2AEF5A8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93777-6831-4E31-8A54-FF9F9038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5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8772-B56E-4826-8D80-75420C3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April,2022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D4B5-70A3-4B07-858B-C491102B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52A1-3494-4DD8-AE53-728B2E3B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7ADA0E69-8C94-4D70-BB97-A3EB7CF0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626" y="3117049"/>
            <a:ext cx="4031079" cy="8810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 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0D868BA-5F3E-4435-B772-7C882C8C8FE7}"/>
              </a:ext>
            </a:extLst>
          </p:cNvPr>
          <p:cNvSpPr/>
          <p:nvPr/>
        </p:nvSpPr>
        <p:spPr>
          <a:xfrm>
            <a:off x="6578353" y="3266983"/>
            <a:ext cx="798991" cy="523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3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B528-1ACA-4114-9D68-E48D80DB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Contents: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0165-20E8-403A-A8B5-F0D65153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Objective/Purpose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the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C0BD1-D505-4D18-9993-FA67B02A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April,2022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AE9F-50BB-4A8B-980F-E041E614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6771-51CB-40E7-8433-2BA8F50A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9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Project t Definition</a:t>
            </a:r>
            <a:br>
              <a:rPr lang="en-US" altLang="ko-KR" sz="40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</a:br>
            <a:r>
              <a:rPr lang="en-US" altLang="ko-KR" sz="4000" b="1" dirty="0"/>
              <a:t>Project Introduction</a:t>
            </a:r>
            <a:br>
              <a:rPr lang="en-US" altLang="ko-KR" sz="40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79" y="1898722"/>
            <a:ext cx="7786333" cy="33033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 gap analysis and customer feedback module is a ‘Analysis and Solution approach’. The project carries out a gap analysis for the current CRM system and provides with a customer feedback module developed in PHP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April,2022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Project Management Roles In Different Industries In 2021 - SaaSworthy Blog">
            <a:extLst>
              <a:ext uri="{FF2B5EF4-FFF2-40B4-BE49-F238E27FC236}">
                <a16:creationId xmlns:a16="http://schemas.microsoft.com/office/drawing/2014/main" id="{DC91554C-9817-485E-BC3E-5865BDE55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901" y="3203852"/>
            <a:ext cx="4169176" cy="294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2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5AAA-85DB-4C27-82D4-9EA79425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F121-8CA6-4107-AFAB-219757CC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aim of the project is to perform a gap analysis on the existing ERP system focusing specifically on the CRM module.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successful gap analysis helps make improvements which can contribute to better company performance, team productivity, and overall customer experience.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as an extension to it , indulge into developing features approved by the company.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5280-8AD6-41F3-A99C-2E0A702D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April,2022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4F9F7-11D7-42CF-ABBF-6984B4C7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46D1-993A-4E37-8103-0C080A6D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2" name="Picture 4" descr="Goals Clipart Png - Objectives Graphic , Free Transparent Clipart -  ClipartKey">
            <a:extLst>
              <a:ext uri="{FF2B5EF4-FFF2-40B4-BE49-F238E27FC236}">
                <a16:creationId xmlns:a16="http://schemas.microsoft.com/office/drawing/2014/main" id="{AEF1D65A-3DF9-4004-9C71-789BB7FA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923" y="3411201"/>
            <a:ext cx="3332530" cy="296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1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D1AC-7AF2-489C-9336-E880DC42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Analysis and System Requirements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1E753-59C7-4AA2-BB4B-24049ED5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side login portal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Login for customer and OEMs.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 management ( register and tracking)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placing and order tracking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 submission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bot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side: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and report generation of customer feedbacks for analysis purposes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B174C-C4AF-4567-881B-24E38EBA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April,2022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52EB9-596A-4994-BF38-103F4B35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0A39E-257E-4B62-AB46-AFFF960C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5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0E65-CBB2-4762-9B3A-B1D619A2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and Implemented 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8148-883E-4AD3-8361-B59285F61C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  <a:endParaRPr lang="en-IN" sz="2000" b="1" dirty="0">
              <a:effectLst/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6B0F55-8FB8-4E3A-A79D-EC529EBE4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8133" y="2692494"/>
            <a:ext cx="6338656" cy="2534111"/>
          </a:xfrm>
        </p:spPr>
        <p:txBody>
          <a:bodyPr/>
          <a:lstStyle/>
          <a:p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admin (member/staff of elmex) can login to the system with username and password.</a:t>
            </a:r>
            <a:endParaRPr lang="en-IN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new user (customer).</a:t>
            </a:r>
          </a:p>
          <a:p>
            <a:r>
              <a:rPr lang="en-IN" sz="2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previously registered users</a:t>
            </a:r>
          </a:p>
          <a:p>
            <a: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 complains</a:t>
            </a:r>
          </a:p>
          <a:p>
            <a:r>
              <a:rPr lang="en-IN" sz="2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and analyse feedbacks</a:t>
            </a:r>
            <a:endParaRPr lang="en-IN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BCC39-DE50-47F8-89D0-C1F5E56E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April,2022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3E67-AF4E-49D3-B964-0BACD74F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5076-CFDC-49CC-91AE-69A394C8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Graphic 7" descr="Cycle with people">
            <a:extLst>
              <a:ext uri="{FF2B5EF4-FFF2-40B4-BE49-F238E27FC236}">
                <a16:creationId xmlns:a16="http://schemas.microsoft.com/office/drawing/2014/main" id="{B6CB353B-D2DD-4DA1-9728-4327AA99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2170" y="2488160"/>
            <a:ext cx="2608495" cy="26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6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DA15D-24F0-43B2-AA35-FDAE813A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71B1-360C-46A4-A639-9055FA18CA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  <a:endParaRPr lang="en-IN" sz="2000" b="1" dirty="0">
              <a:effectLst/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FC9F2-39A9-42A5-8EA5-025E0BFD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1468" y="2418953"/>
            <a:ext cx="4797544" cy="2667276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can login to the system by username and password provided by the elmex</a:t>
            </a:r>
          </a:p>
          <a:p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can submit a feedback for the purchased products quarterly or as decided by Elmex</a:t>
            </a:r>
            <a:endParaRPr lang="en-US" sz="20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can submit a complaint w.r.t delivery or damage via this portal and check its status.</a:t>
            </a:r>
            <a:endParaRPr lang="en-IN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0284-C3F2-4EC5-B829-5A3573F0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April,2022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A4236-2D1C-492C-96FE-91F774A2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2325F-E238-4B69-80E9-A53F8ACC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Graphic 7" descr="Group of women">
            <a:extLst>
              <a:ext uri="{FF2B5EF4-FFF2-40B4-BE49-F238E27FC236}">
                <a16:creationId xmlns:a16="http://schemas.microsoft.com/office/drawing/2014/main" id="{D9F40685-8B15-448A-8926-804BD053A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273" y="2394751"/>
            <a:ext cx="1853953" cy="18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2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FB30-2C42-43C3-B776-9A47FAA7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4EE1-78C3-4354-B611-EA9C9F01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developed using PHP,HTML, CSS, Bootstrap and JavaScript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IDE: Visual Studio Code)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is MySQL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Server used: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9CEB-975A-46CE-A508-2CD0D071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April,2022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FC3D-B3FC-45E0-A23C-8066CAD3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2642C-9557-46CE-B16B-B9DB63D1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9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2DB3-0033-4414-B026-95AB1A41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6640-2C1B-40BA-B897-C097478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April,2022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58BFB-6556-45D1-A77D-A0FD7811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AAE66-B5E2-46AE-A701-A702F853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C80AF-74BF-499C-844B-63499D652CA3}"/>
              </a:ext>
            </a:extLst>
          </p:cNvPr>
          <p:cNvSpPr txBox="1"/>
          <p:nvPr/>
        </p:nvSpPr>
        <p:spPr>
          <a:xfrm>
            <a:off x="9105848" y="920489"/>
            <a:ext cx="249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</a:p>
          <a:p>
            <a:pPr algn="just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71883-82C7-464D-ADF1-4299F2C1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88" y="227986"/>
            <a:ext cx="8017303" cy="61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0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</TotalTime>
  <Words>671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</vt:lpstr>
      <vt:lpstr>Calibri</vt:lpstr>
      <vt:lpstr>Tahoma</vt:lpstr>
      <vt:lpstr>Times</vt:lpstr>
      <vt:lpstr>Times New Roman</vt:lpstr>
      <vt:lpstr>Wingdings</vt:lpstr>
      <vt:lpstr>Office Theme</vt:lpstr>
      <vt:lpstr> “CRM Gap analysis and customer feedback module development”</vt:lpstr>
      <vt:lpstr>Presentation Contents:</vt:lpstr>
      <vt:lpstr>Project t Definition Project Introduction </vt:lpstr>
      <vt:lpstr>Objective</vt:lpstr>
      <vt:lpstr>Post Analysis and System Requirements </vt:lpstr>
      <vt:lpstr>Approved and Implemented Functionalities</vt:lpstr>
      <vt:lpstr>PowerPoint Presentation</vt:lpstr>
      <vt:lpstr>Tools and Technology</vt:lpstr>
      <vt:lpstr>PowerPoint Presentation</vt:lpstr>
      <vt:lpstr>Use case diagram</vt:lpstr>
      <vt:lpstr>Conclusion </vt:lpstr>
      <vt:lpstr>Thank You!</vt:lpstr>
      <vt:lpstr>DEMO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“Title”</dc:title>
  <dc:creator>Ronak</dc:creator>
  <cp:lastModifiedBy>Pranita Zaveri</cp:lastModifiedBy>
  <cp:revision>68</cp:revision>
  <dcterms:created xsi:type="dcterms:W3CDTF">2016-02-13T05:22:47Z</dcterms:created>
  <dcterms:modified xsi:type="dcterms:W3CDTF">2022-04-08T17:48:22Z</dcterms:modified>
</cp:coreProperties>
</file>