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61" r:id="rId4"/>
    <p:sldId id="258" r:id="rId5"/>
    <p:sldId id="263" r:id="rId6"/>
    <p:sldId id="265" r:id="rId7"/>
    <p:sldId id="267" r:id="rId8"/>
    <p:sldId id="268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5CD636-7A9A-4326-898A-9E5F7C2EFC0D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2C3C5E5-A6BA-428E-BA1F-AAFED749C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CLASSIC SCENARIO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990600"/>
            <a:ext cx="33528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visvesvaraya</a:t>
            </a:r>
            <a:r>
              <a:rPr lang="en-US" dirty="0" smtClean="0"/>
              <a:t> technological university</a:t>
            </a:r>
            <a:endParaRPr lang="en-US" dirty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4724400" y="2057400"/>
            <a:ext cx="1295400" cy="4572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</a:t>
            </a:r>
            <a:endParaRPr lang="en-US" dirty="0"/>
          </a:p>
        </p:txBody>
      </p:sp>
      <p:sp>
        <p:nvSpPr>
          <p:cNvPr id="42" name="Snip Same Side Corner Rectangle 41"/>
          <p:cNvSpPr/>
          <p:nvPr/>
        </p:nvSpPr>
        <p:spPr>
          <a:xfrm>
            <a:off x="228600" y="2057400"/>
            <a:ext cx="1295400" cy="4572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43" name="Snip Same Side Corner Rectangle 42"/>
          <p:cNvSpPr/>
          <p:nvPr/>
        </p:nvSpPr>
        <p:spPr>
          <a:xfrm>
            <a:off x="3276600" y="2057400"/>
            <a:ext cx="1295400" cy="4572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MSRIT</a:t>
            </a:r>
            <a:endParaRPr lang="en-US" dirty="0"/>
          </a:p>
        </p:txBody>
      </p:sp>
      <p:sp>
        <p:nvSpPr>
          <p:cNvPr id="44" name="Snip Same Side Corner Rectangle 43"/>
          <p:cNvSpPr/>
          <p:nvPr/>
        </p:nvSpPr>
        <p:spPr>
          <a:xfrm>
            <a:off x="1752600" y="2057400"/>
            <a:ext cx="1295400" cy="4572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RVC</a:t>
            </a:r>
            <a:endParaRPr lang="en-US" dirty="0"/>
          </a:p>
        </p:txBody>
      </p:sp>
      <p:sp>
        <p:nvSpPr>
          <p:cNvPr id="45" name="Snip Same Side Corner Rectangle 44"/>
          <p:cNvSpPr/>
          <p:nvPr/>
        </p:nvSpPr>
        <p:spPr>
          <a:xfrm>
            <a:off x="7620000" y="2057400"/>
            <a:ext cx="1295400" cy="4572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BMS</a:t>
            </a:r>
            <a:endParaRPr lang="en-US" dirty="0"/>
          </a:p>
        </p:txBody>
      </p:sp>
      <p:sp>
        <p:nvSpPr>
          <p:cNvPr id="46" name="Snip Same Side Corner Rectangle 45"/>
          <p:cNvSpPr/>
          <p:nvPr/>
        </p:nvSpPr>
        <p:spPr>
          <a:xfrm>
            <a:off x="6172200" y="2057400"/>
            <a:ext cx="1295400" cy="4572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MIT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57200" y="3276600"/>
            <a:ext cx="914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905000" y="3276600"/>
            <a:ext cx="8382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BTech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76600" y="3276600"/>
            <a:ext cx="990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724400" y="3276600"/>
            <a:ext cx="914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MBA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248400" y="3276600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MTECH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620000" y="3276600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Corse N..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96094" y="2932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9" idx="0"/>
          </p:cNvCxnSpPr>
          <p:nvPr/>
        </p:nvCxnSpPr>
        <p:spPr>
          <a:xfrm>
            <a:off x="838200" y="2590800"/>
            <a:ext cx="29337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0"/>
          </p:cNvCxnSpPr>
          <p:nvPr/>
        </p:nvCxnSpPr>
        <p:spPr>
          <a:xfrm>
            <a:off x="914400" y="2590800"/>
            <a:ext cx="426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1"/>
          </p:cNvCxnSpPr>
          <p:nvPr/>
        </p:nvCxnSpPr>
        <p:spPr>
          <a:xfrm rot="5400000">
            <a:off x="1352550" y="2152650"/>
            <a:ext cx="6858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4" idx="1"/>
          </p:cNvCxnSpPr>
          <p:nvPr/>
        </p:nvCxnSpPr>
        <p:spPr>
          <a:xfrm rot="16200000" flipH="1">
            <a:off x="2075656" y="2839244"/>
            <a:ext cx="686594" cy="3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4" idx="1"/>
          </p:cNvCxnSpPr>
          <p:nvPr/>
        </p:nvCxnSpPr>
        <p:spPr>
          <a:xfrm rot="16200000" flipH="1">
            <a:off x="2838450" y="2076450"/>
            <a:ext cx="762000" cy="163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1"/>
          </p:cNvCxnSpPr>
          <p:nvPr/>
        </p:nvCxnSpPr>
        <p:spPr>
          <a:xfrm rot="16200000" flipH="1">
            <a:off x="3486150" y="1428750"/>
            <a:ext cx="762000" cy="293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 flipV="1">
            <a:off x="1066800" y="2514600"/>
            <a:ext cx="2820988" cy="685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3" idx="1"/>
            <a:endCxn id="51" idx="0"/>
          </p:cNvCxnSpPr>
          <p:nvPr/>
        </p:nvCxnSpPr>
        <p:spPr>
          <a:xfrm rot="16200000" flipH="1">
            <a:off x="4972050" y="1466850"/>
            <a:ext cx="762000" cy="28575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3" idx="1"/>
          </p:cNvCxnSpPr>
          <p:nvPr/>
        </p:nvCxnSpPr>
        <p:spPr>
          <a:xfrm rot="5400000">
            <a:off x="2876550" y="2152650"/>
            <a:ext cx="685800" cy="14097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1"/>
            <a:endCxn id="49" idx="0"/>
          </p:cNvCxnSpPr>
          <p:nvPr/>
        </p:nvCxnSpPr>
        <p:spPr>
          <a:xfrm rot="5400000">
            <a:off x="3467100" y="2819400"/>
            <a:ext cx="762000" cy="152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1"/>
          </p:cNvCxnSpPr>
          <p:nvPr/>
        </p:nvCxnSpPr>
        <p:spPr>
          <a:xfrm rot="16200000" flipH="1">
            <a:off x="5010150" y="2876550"/>
            <a:ext cx="762000" cy="381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" idx="1"/>
          </p:cNvCxnSpPr>
          <p:nvPr/>
        </p:nvCxnSpPr>
        <p:spPr>
          <a:xfrm rot="5400000">
            <a:off x="4362450" y="2266950"/>
            <a:ext cx="762000" cy="12573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90600" y="1676400"/>
            <a:ext cx="7391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762000" y="1905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2228850" y="1885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43" idx="3"/>
          </p:cNvCxnSpPr>
          <p:nvPr/>
        </p:nvCxnSpPr>
        <p:spPr>
          <a:xfrm rot="5400000">
            <a:off x="3753644" y="1847056"/>
            <a:ext cx="381000" cy="39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7" idx="3"/>
          </p:cNvCxnSpPr>
          <p:nvPr/>
        </p:nvCxnSpPr>
        <p:spPr>
          <a:xfrm rot="16200000" flipH="1">
            <a:off x="5162550" y="1847850"/>
            <a:ext cx="381000" cy="381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6" idx="1"/>
            <a:endCxn id="51" idx="0"/>
          </p:cNvCxnSpPr>
          <p:nvPr/>
        </p:nvCxnSpPr>
        <p:spPr>
          <a:xfrm rot="5400000">
            <a:off x="6419850" y="2876550"/>
            <a:ext cx="762000" cy="381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0800000" flipV="1">
            <a:off x="5334000" y="2590800"/>
            <a:ext cx="1485900" cy="685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49" idx="0"/>
          </p:cNvCxnSpPr>
          <p:nvPr/>
        </p:nvCxnSpPr>
        <p:spPr>
          <a:xfrm rot="10800000" flipV="1">
            <a:off x="3771900" y="2590800"/>
            <a:ext cx="3048000" cy="685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6" idx="1"/>
          </p:cNvCxnSpPr>
          <p:nvPr/>
        </p:nvCxnSpPr>
        <p:spPr>
          <a:xfrm rot="5400000">
            <a:off x="3638550" y="95250"/>
            <a:ext cx="762000" cy="56007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5" idx="1"/>
            <a:endCxn id="62" idx="0"/>
          </p:cNvCxnSpPr>
          <p:nvPr/>
        </p:nvCxnSpPr>
        <p:spPr>
          <a:xfrm rot="5400000">
            <a:off x="7829550" y="2838450"/>
            <a:ext cx="762000" cy="1143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 flipV="1">
            <a:off x="5334000" y="2514600"/>
            <a:ext cx="2933700" cy="76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0800000" flipV="1">
            <a:off x="7010400" y="2590800"/>
            <a:ext cx="1219200" cy="6858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CLASSIC SCENARIO</a:t>
            </a:r>
            <a:endParaRPr lang="en-US" dirty="0"/>
          </a:p>
        </p:txBody>
      </p:sp>
      <p:pic>
        <p:nvPicPr>
          <p:cNvPr id="26" name="Content Placeholder 25" descr="download (7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14800" y="3440668"/>
            <a:ext cx="1371600" cy="685800"/>
          </a:xfrm>
        </p:spPr>
      </p:pic>
      <p:sp>
        <p:nvSpPr>
          <p:cNvPr id="4" name="Rectangle 3"/>
          <p:cNvSpPr/>
          <p:nvPr/>
        </p:nvSpPr>
        <p:spPr>
          <a:xfrm>
            <a:off x="2362200" y="838200"/>
            <a:ext cx="32004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visvesvaraya</a:t>
            </a:r>
            <a:r>
              <a:rPr lang="en-US" dirty="0" smtClean="0"/>
              <a:t> technological university </a:t>
            </a:r>
            <a:endParaRPr lang="en-US" dirty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3657600" y="1447800"/>
            <a:ext cx="1295400" cy="4572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flipH="1">
            <a:off x="4236719" y="1371600"/>
            <a:ext cx="106681" cy="76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5800" y="2057400"/>
            <a:ext cx="914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133600" y="2057400"/>
            <a:ext cx="8382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BTech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2057400"/>
            <a:ext cx="9906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53000" y="2057400"/>
            <a:ext cx="914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2057400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MTECH</a:t>
            </a:r>
            <a:endParaRPr lang="en-US" dirty="0"/>
          </a:p>
        </p:txBody>
      </p:sp>
      <p:pic>
        <p:nvPicPr>
          <p:cNvPr id="27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352800"/>
            <a:ext cx="1371600" cy="685800"/>
          </a:xfrm>
          <a:prstGeom prst="rect">
            <a:avLst/>
          </a:prstGeom>
        </p:spPr>
      </p:pic>
      <p:pic>
        <p:nvPicPr>
          <p:cNvPr id="28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440668"/>
            <a:ext cx="1371600" cy="685800"/>
          </a:xfrm>
          <a:prstGeom prst="rect">
            <a:avLst/>
          </a:prstGeom>
        </p:spPr>
      </p:pic>
      <p:sp>
        <p:nvSpPr>
          <p:cNvPr id="29" name="Snip Single Corner Rectangle 28"/>
          <p:cNvSpPr/>
          <p:nvPr/>
        </p:nvSpPr>
        <p:spPr>
          <a:xfrm>
            <a:off x="381000" y="2971800"/>
            <a:ext cx="1143000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Lang</a:t>
            </a:r>
            <a:endParaRPr lang="en-US" dirty="0"/>
          </a:p>
        </p:txBody>
      </p:sp>
      <p:sp>
        <p:nvSpPr>
          <p:cNvPr id="32" name="Snip and Round Single Corner Rectangle 31"/>
          <p:cNvSpPr/>
          <p:nvPr/>
        </p:nvSpPr>
        <p:spPr>
          <a:xfrm>
            <a:off x="1905000" y="2971800"/>
            <a:ext cx="16002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Datastructure</a:t>
            </a:r>
            <a:endParaRPr lang="en-US" dirty="0"/>
          </a:p>
        </p:txBody>
      </p:sp>
      <p:sp>
        <p:nvSpPr>
          <p:cNvPr id="33" name="Snip and Round Single Corner Rectangle 32"/>
          <p:cNvSpPr/>
          <p:nvPr/>
        </p:nvSpPr>
        <p:spPr>
          <a:xfrm>
            <a:off x="3962400" y="2971800"/>
            <a:ext cx="16002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34" name="Snip and Round Single Corner Rectangle 33"/>
          <p:cNvSpPr/>
          <p:nvPr/>
        </p:nvSpPr>
        <p:spPr>
          <a:xfrm>
            <a:off x="5867400" y="2971800"/>
            <a:ext cx="9906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7391400" y="2971800"/>
            <a:ext cx="7620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pic>
        <p:nvPicPr>
          <p:cNvPr id="36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40668"/>
            <a:ext cx="1371600" cy="609600"/>
          </a:xfrm>
          <a:prstGeom prst="rect">
            <a:avLst/>
          </a:prstGeom>
        </p:spPr>
      </p:pic>
      <p:pic>
        <p:nvPicPr>
          <p:cNvPr id="37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440668"/>
            <a:ext cx="1371600" cy="609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9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14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Seema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3897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958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Divya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pic>
        <p:nvPicPr>
          <p:cNvPr id="45" name="Picture 44" descr="student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94380"/>
            <a:ext cx="6400800" cy="1863620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38" idx="2"/>
          </p:cNvCxnSpPr>
          <p:nvPr/>
        </p:nvCxnSpPr>
        <p:spPr>
          <a:xfrm rot="16200000" flipH="1">
            <a:off x="1975366" y="3270766"/>
            <a:ext cx="849868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6629400" y="4267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5257800" y="4191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266406" y="4572000"/>
            <a:ext cx="838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48000" y="41910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2"/>
          </p:cNvCxnSpPr>
          <p:nvPr/>
        </p:nvCxnSpPr>
        <p:spPr>
          <a:xfrm rot="5400000">
            <a:off x="2609850" y="1504950"/>
            <a:ext cx="381000" cy="24003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2"/>
          </p:cNvCxnSpPr>
          <p:nvPr/>
        </p:nvCxnSpPr>
        <p:spPr>
          <a:xfrm rot="5400000">
            <a:off x="3333750" y="2152650"/>
            <a:ext cx="304800" cy="10287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29100" y="2514600"/>
            <a:ext cx="3429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19600" y="2514600"/>
            <a:ext cx="32004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95800" y="2514600"/>
            <a:ext cx="15240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CLASSIC SCENARIO</a:t>
            </a:r>
            <a:endParaRPr lang="en-US" dirty="0"/>
          </a:p>
        </p:txBody>
      </p:sp>
      <p:pic>
        <p:nvPicPr>
          <p:cNvPr id="26" name="Content Placeholder 25" descr="download (7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14800" y="3352800"/>
            <a:ext cx="1371600" cy="685800"/>
          </a:xfrm>
        </p:spPr>
      </p:pic>
      <p:sp>
        <p:nvSpPr>
          <p:cNvPr id="4" name="Rectangle 3"/>
          <p:cNvSpPr/>
          <p:nvPr/>
        </p:nvSpPr>
        <p:spPr>
          <a:xfrm>
            <a:off x="2819400" y="838200"/>
            <a:ext cx="32766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visvesvaraya</a:t>
            </a:r>
            <a:r>
              <a:rPr lang="en-US" dirty="0" smtClean="0"/>
              <a:t> technological university</a:t>
            </a:r>
            <a:endParaRPr lang="en-US" dirty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3657600" y="1447800"/>
            <a:ext cx="1295400" cy="4572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191000" y="129540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5800" y="2057400"/>
            <a:ext cx="914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133600" y="2057400"/>
            <a:ext cx="8382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BTech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20574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53000" y="2057400"/>
            <a:ext cx="914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2057400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MTECH</a:t>
            </a:r>
            <a:endParaRPr lang="en-US" dirty="0"/>
          </a:p>
        </p:txBody>
      </p:sp>
      <p:pic>
        <p:nvPicPr>
          <p:cNvPr id="27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352800"/>
            <a:ext cx="1371600" cy="685800"/>
          </a:xfrm>
          <a:prstGeom prst="rect">
            <a:avLst/>
          </a:prstGeom>
        </p:spPr>
      </p:pic>
      <p:pic>
        <p:nvPicPr>
          <p:cNvPr id="28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1371600" cy="685800"/>
          </a:xfrm>
          <a:prstGeom prst="rect">
            <a:avLst/>
          </a:prstGeom>
        </p:spPr>
      </p:pic>
      <p:sp>
        <p:nvSpPr>
          <p:cNvPr id="29" name="Snip Single Corner Rectangle 28"/>
          <p:cNvSpPr/>
          <p:nvPr/>
        </p:nvSpPr>
        <p:spPr>
          <a:xfrm>
            <a:off x="381000" y="2819400"/>
            <a:ext cx="1143000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Lang</a:t>
            </a:r>
            <a:endParaRPr lang="en-US" dirty="0"/>
          </a:p>
        </p:txBody>
      </p:sp>
      <p:sp>
        <p:nvSpPr>
          <p:cNvPr id="32" name="Snip and Round Single Corner Rectangle 31"/>
          <p:cNvSpPr/>
          <p:nvPr/>
        </p:nvSpPr>
        <p:spPr>
          <a:xfrm>
            <a:off x="1905000" y="2819400"/>
            <a:ext cx="16002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Datastructure</a:t>
            </a:r>
            <a:endParaRPr lang="en-US" dirty="0"/>
          </a:p>
        </p:txBody>
      </p:sp>
      <p:sp>
        <p:nvSpPr>
          <p:cNvPr id="33" name="Snip and Round Single Corner Rectangle 32"/>
          <p:cNvSpPr/>
          <p:nvPr/>
        </p:nvSpPr>
        <p:spPr>
          <a:xfrm>
            <a:off x="3962400" y="2819400"/>
            <a:ext cx="16002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34" name="Snip and Round Single Corner Rectangle 33"/>
          <p:cNvSpPr/>
          <p:nvPr/>
        </p:nvSpPr>
        <p:spPr>
          <a:xfrm>
            <a:off x="5867400" y="2819400"/>
            <a:ext cx="9906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7391400" y="2819400"/>
            <a:ext cx="7620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pic>
        <p:nvPicPr>
          <p:cNvPr id="36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52800"/>
            <a:ext cx="1371600" cy="609600"/>
          </a:xfrm>
          <a:prstGeom prst="rect">
            <a:avLst/>
          </a:prstGeom>
        </p:spPr>
      </p:pic>
      <p:pic>
        <p:nvPicPr>
          <p:cNvPr id="37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352800"/>
            <a:ext cx="1371600" cy="609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9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14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Seema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Sayed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19600" y="3810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Divya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438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pic>
        <p:nvPicPr>
          <p:cNvPr id="45" name="Picture 44" descr="student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94380"/>
            <a:ext cx="6400800" cy="1863620"/>
          </a:xfrm>
          <a:prstGeom prst="rect">
            <a:avLst/>
          </a:prstGeom>
        </p:spPr>
      </p:pic>
      <p:sp>
        <p:nvSpPr>
          <p:cNvPr id="47" name="Oval Callout 46"/>
          <p:cNvSpPr/>
          <p:nvPr/>
        </p:nvSpPr>
        <p:spPr>
          <a:xfrm>
            <a:off x="152400" y="4267200"/>
            <a:ext cx="1600200" cy="457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Excellent</a:t>
            </a:r>
            <a:endParaRPr lang="en-US" dirty="0"/>
          </a:p>
        </p:txBody>
      </p:sp>
      <p:sp>
        <p:nvSpPr>
          <p:cNvPr id="49" name="Oval Callout 48"/>
          <p:cNvSpPr/>
          <p:nvPr/>
        </p:nvSpPr>
        <p:spPr>
          <a:xfrm>
            <a:off x="2209800" y="4419600"/>
            <a:ext cx="1600200" cy="304800"/>
          </a:xfrm>
          <a:prstGeom prst="wedgeEllipse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Avarage</a:t>
            </a:r>
            <a:endParaRPr lang="en-US" dirty="0"/>
          </a:p>
        </p:txBody>
      </p:sp>
      <p:sp>
        <p:nvSpPr>
          <p:cNvPr id="51" name="Oval Callout 50"/>
          <p:cNvSpPr/>
          <p:nvPr/>
        </p:nvSpPr>
        <p:spPr>
          <a:xfrm>
            <a:off x="4343400" y="4419600"/>
            <a:ext cx="1447800" cy="381000"/>
          </a:xfrm>
          <a:prstGeom prst="wedgeEllipse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Avarage</a:t>
            </a:r>
            <a:endParaRPr lang="en-US" dirty="0"/>
          </a:p>
        </p:txBody>
      </p:sp>
      <p:sp>
        <p:nvSpPr>
          <p:cNvPr id="52" name="Oval Callout 51"/>
          <p:cNvSpPr/>
          <p:nvPr/>
        </p:nvSpPr>
        <p:spPr>
          <a:xfrm>
            <a:off x="5867400" y="4419600"/>
            <a:ext cx="1371600" cy="381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Excellent</a:t>
            </a:r>
            <a:endParaRPr lang="en-US" dirty="0"/>
          </a:p>
        </p:txBody>
      </p:sp>
      <p:sp>
        <p:nvSpPr>
          <p:cNvPr id="53" name="Oval Callout 52"/>
          <p:cNvSpPr/>
          <p:nvPr/>
        </p:nvSpPr>
        <p:spPr>
          <a:xfrm>
            <a:off x="7315200" y="4343400"/>
            <a:ext cx="1371600" cy="457200"/>
          </a:xfrm>
          <a:prstGeom prst="wedgeEllipse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10800000">
            <a:off x="1447800" y="47244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2895600" y="4724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4610100" y="49149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6286500" y="48387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7353300" y="49911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CLASSIC SCENARIO</a:t>
            </a:r>
            <a:endParaRPr lang="en-US" dirty="0"/>
          </a:p>
        </p:txBody>
      </p:sp>
      <p:pic>
        <p:nvPicPr>
          <p:cNvPr id="26" name="Content Placeholder 25" descr="download (7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14800" y="3352800"/>
            <a:ext cx="1371600" cy="685800"/>
          </a:xfrm>
        </p:spPr>
      </p:pic>
      <p:sp>
        <p:nvSpPr>
          <p:cNvPr id="4" name="Rectangle 3"/>
          <p:cNvSpPr/>
          <p:nvPr/>
        </p:nvSpPr>
        <p:spPr>
          <a:xfrm>
            <a:off x="2438400" y="762000"/>
            <a:ext cx="35052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visvesvaraya</a:t>
            </a:r>
            <a:r>
              <a:rPr lang="en-US" dirty="0" smtClean="0"/>
              <a:t> technological university</a:t>
            </a:r>
            <a:endParaRPr lang="en-US" dirty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3657600" y="1447800"/>
            <a:ext cx="1295400" cy="45720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MSRIT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191000" y="129540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5800" y="2057400"/>
            <a:ext cx="914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133600" y="2057400"/>
            <a:ext cx="8382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BTech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2057400"/>
            <a:ext cx="990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53000" y="2057400"/>
            <a:ext cx="914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2057400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MTECH</a:t>
            </a:r>
            <a:endParaRPr lang="en-US" dirty="0"/>
          </a:p>
        </p:txBody>
      </p:sp>
      <p:pic>
        <p:nvPicPr>
          <p:cNvPr id="27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352800"/>
            <a:ext cx="1371600" cy="685800"/>
          </a:xfrm>
          <a:prstGeom prst="rect">
            <a:avLst/>
          </a:prstGeom>
        </p:spPr>
      </p:pic>
      <p:pic>
        <p:nvPicPr>
          <p:cNvPr id="28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1371600" cy="685800"/>
          </a:xfrm>
          <a:prstGeom prst="rect">
            <a:avLst/>
          </a:prstGeom>
        </p:spPr>
      </p:pic>
      <p:sp>
        <p:nvSpPr>
          <p:cNvPr id="29" name="Snip Single Corner Rectangle 28"/>
          <p:cNvSpPr/>
          <p:nvPr/>
        </p:nvSpPr>
        <p:spPr>
          <a:xfrm>
            <a:off x="381000" y="2819400"/>
            <a:ext cx="1143000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Lang</a:t>
            </a:r>
            <a:endParaRPr lang="en-US" dirty="0"/>
          </a:p>
        </p:txBody>
      </p:sp>
      <p:sp>
        <p:nvSpPr>
          <p:cNvPr id="32" name="Snip and Round Single Corner Rectangle 31"/>
          <p:cNvSpPr/>
          <p:nvPr/>
        </p:nvSpPr>
        <p:spPr>
          <a:xfrm>
            <a:off x="1905000" y="2819400"/>
            <a:ext cx="16002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Datastructure</a:t>
            </a:r>
            <a:endParaRPr lang="en-US" dirty="0"/>
          </a:p>
        </p:txBody>
      </p:sp>
      <p:sp>
        <p:nvSpPr>
          <p:cNvPr id="33" name="Snip and Round Single Corner Rectangle 32"/>
          <p:cNvSpPr/>
          <p:nvPr/>
        </p:nvSpPr>
        <p:spPr>
          <a:xfrm>
            <a:off x="3962400" y="2819400"/>
            <a:ext cx="16002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34" name="Snip and Round Single Corner Rectangle 33"/>
          <p:cNvSpPr/>
          <p:nvPr/>
        </p:nvSpPr>
        <p:spPr>
          <a:xfrm>
            <a:off x="5867400" y="2819400"/>
            <a:ext cx="9906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7391400" y="2819400"/>
            <a:ext cx="762000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pic>
        <p:nvPicPr>
          <p:cNvPr id="36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52800"/>
            <a:ext cx="1371600" cy="609600"/>
          </a:xfrm>
          <a:prstGeom prst="rect">
            <a:avLst/>
          </a:prstGeom>
        </p:spPr>
      </p:pic>
      <p:pic>
        <p:nvPicPr>
          <p:cNvPr id="37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352800"/>
            <a:ext cx="1371600" cy="609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9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14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Vani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3810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Mickel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19600" y="3810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Venkat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43800" y="3810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Abdulla</a:t>
            </a:r>
            <a:endParaRPr lang="en-US" dirty="0"/>
          </a:p>
        </p:txBody>
      </p:sp>
      <p:pic>
        <p:nvPicPr>
          <p:cNvPr id="45" name="Picture 44" descr="student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94380"/>
            <a:ext cx="6400800" cy="1863620"/>
          </a:xfrm>
          <a:prstGeom prst="rect">
            <a:avLst/>
          </a:prstGeom>
        </p:spPr>
      </p:pic>
      <p:sp>
        <p:nvSpPr>
          <p:cNvPr id="47" name="Oval Callout 46"/>
          <p:cNvSpPr/>
          <p:nvPr/>
        </p:nvSpPr>
        <p:spPr>
          <a:xfrm>
            <a:off x="152400" y="4267200"/>
            <a:ext cx="1447800" cy="609600"/>
          </a:xfrm>
          <a:prstGeom prst="wedgeEllipse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9" name="Oval Callout 48"/>
          <p:cNvSpPr/>
          <p:nvPr/>
        </p:nvSpPr>
        <p:spPr>
          <a:xfrm>
            <a:off x="1828800" y="4191000"/>
            <a:ext cx="2133600" cy="457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Wow:Excellent</a:t>
            </a:r>
            <a:endParaRPr lang="en-US" dirty="0"/>
          </a:p>
        </p:txBody>
      </p:sp>
      <p:sp>
        <p:nvSpPr>
          <p:cNvPr id="51" name="Oval Callout 50"/>
          <p:cNvSpPr/>
          <p:nvPr/>
        </p:nvSpPr>
        <p:spPr>
          <a:xfrm>
            <a:off x="4191000" y="4191000"/>
            <a:ext cx="1447800" cy="381000"/>
          </a:xfrm>
          <a:prstGeom prst="wedgeEllipse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2" name="Oval Callout 51"/>
          <p:cNvSpPr/>
          <p:nvPr/>
        </p:nvSpPr>
        <p:spPr>
          <a:xfrm>
            <a:off x="5867400" y="4114800"/>
            <a:ext cx="1219200" cy="457200"/>
          </a:xfrm>
          <a:prstGeom prst="wedgeEllipse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3" name="Oval Callout 52"/>
          <p:cNvSpPr/>
          <p:nvPr/>
        </p:nvSpPr>
        <p:spPr>
          <a:xfrm>
            <a:off x="7315200" y="4114800"/>
            <a:ext cx="1371600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Excellent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4434840" cy="5867400"/>
          </a:xfrm>
        </p:spPr>
        <p:txBody>
          <a:bodyPr/>
          <a:lstStyle/>
          <a:p>
            <a:r>
              <a:rPr lang="en-US" dirty="0" smtClean="0"/>
              <a:t>IN BIT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762000"/>
            <a:ext cx="3806190" cy="5867400"/>
          </a:xfrm>
        </p:spPr>
        <p:txBody>
          <a:bodyPr/>
          <a:lstStyle/>
          <a:p>
            <a:r>
              <a:rPr lang="en-US" dirty="0" smtClean="0"/>
              <a:t>IN MSRIT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CLASSIC SCENARIO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066800" cy="533400"/>
          </a:xfrm>
          <a:prstGeom prst="rect">
            <a:avLst/>
          </a:prstGeom>
        </p:spPr>
      </p:pic>
      <p:pic>
        <p:nvPicPr>
          <p:cNvPr id="10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990600" cy="495300"/>
          </a:xfrm>
          <a:prstGeom prst="rect">
            <a:avLst/>
          </a:prstGeom>
        </p:spPr>
      </p:pic>
      <p:pic>
        <p:nvPicPr>
          <p:cNvPr id="11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0"/>
            <a:ext cx="1066800" cy="533400"/>
          </a:xfrm>
          <a:prstGeom prst="rect">
            <a:avLst/>
          </a:prstGeom>
        </p:spPr>
      </p:pic>
      <p:pic>
        <p:nvPicPr>
          <p:cNvPr id="12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19600"/>
            <a:ext cx="1066800" cy="533400"/>
          </a:xfrm>
          <a:prstGeom prst="rect">
            <a:avLst/>
          </a:prstGeom>
        </p:spPr>
      </p:pic>
      <p:pic>
        <p:nvPicPr>
          <p:cNvPr id="13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486400"/>
            <a:ext cx="1066800" cy="533400"/>
          </a:xfrm>
          <a:prstGeom prst="rect">
            <a:avLst/>
          </a:prstGeom>
        </p:spPr>
      </p:pic>
      <p:pic>
        <p:nvPicPr>
          <p:cNvPr id="15" name="Picture 3" descr="G:\edu\images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419600"/>
            <a:ext cx="838200" cy="472642"/>
          </a:xfrm>
          <a:prstGeom prst="rect">
            <a:avLst/>
          </a:prstGeom>
          <a:noFill/>
        </p:spPr>
      </p:pic>
      <p:pic>
        <p:nvPicPr>
          <p:cNvPr id="16" name="Picture 4" descr="G:\edu\images\school-student-asking-question-09a-classroom-clipart-ysw4UB-clipa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514600"/>
            <a:ext cx="685800" cy="411480"/>
          </a:xfrm>
          <a:prstGeom prst="rect">
            <a:avLst/>
          </a:prstGeom>
          <a:noFill/>
        </p:spPr>
      </p:pic>
      <p:pic>
        <p:nvPicPr>
          <p:cNvPr id="17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43000"/>
            <a:ext cx="1219200" cy="609600"/>
          </a:xfrm>
          <a:prstGeom prst="rect">
            <a:avLst/>
          </a:prstGeom>
        </p:spPr>
      </p:pic>
      <p:pic>
        <p:nvPicPr>
          <p:cNvPr id="18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362200"/>
            <a:ext cx="1066800" cy="533400"/>
          </a:xfrm>
          <a:prstGeom prst="rect">
            <a:avLst/>
          </a:prstGeom>
        </p:spPr>
      </p:pic>
      <p:pic>
        <p:nvPicPr>
          <p:cNvPr id="19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505200"/>
            <a:ext cx="1066800" cy="533400"/>
          </a:xfrm>
          <a:prstGeom prst="rect">
            <a:avLst/>
          </a:prstGeom>
        </p:spPr>
      </p:pic>
      <p:pic>
        <p:nvPicPr>
          <p:cNvPr id="20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191000"/>
            <a:ext cx="1066800" cy="533400"/>
          </a:xfrm>
          <a:prstGeom prst="rect">
            <a:avLst/>
          </a:prstGeom>
        </p:spPr>
      </p:pic>
      <p:pic>
        <p:nvPicPr>
          <p:cNvPr id="21" name="Content Placeholder 25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486400"/>
            <a:ext cx="1219200" cy="609600"/>
          </a:xfrm>
          <a:prstGeom prst="rect">
            <a:avLst/>
          </a:prstGeom>
        </p:spPr>
      </p:pic>
      <p:pic>
        <p:nvPicPr>
          <p:cNvPr id="22" name="Picture 2" descr="G:\edu\images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143000"/>
            <a:ext cx="685801" cy="689898"/>
          </a:xfrm>
          <a:prstGeom prst="rect">
            <a:avLst/>
          </a:prstGeom>
          <a:noFill/>
        </p:spPr>
      </p:pic>
      <p:pic>
        <p:nvPicPr>
          <p:cNvPr id="23" name="Picture 3" descr="G:\edu\images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267200"/>
            <a:ext cx="810815" cy="457200"/>
          </a:xfrm>
          <a:prstGeom prst="rect">
            <a:avLst/>
          </a:prstGeom>
          <a:noFill/>
        </p:spPr>
      </p:pic>
      <p:pic>
        <p:nvPicPr>
          <p:cNvPr id="24" name="Picture 4" descr="G:\edu\images\school-student-asking-question-09a-classroom-clipart-ysw4UB-clipar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2514600"/>
            <a:ext cx="782552" cy="685800"/>
          </a:xfrm>
          <a:prstGeom prst="rect">
            <a:avLst/>
          </a:prstGeom>
          <a:noFill/>
        </p:spPr>
      </p:pic>
      <p:pic>
        <p:nvPicPr>
          <p:cNvPr id="25" name="Picture 4" descr="G:\edu\images\school-student-asking-question-09a-classroom-clipart-ysw4UB-clipar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1295400"/>
            <a:ext cx="685800" cy="4572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334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Sayed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Seema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4876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Divya</a:t>
            </a:r>
            <a:endParaRPr lang="en-US" dirty="0"/>
          </a:p>
        </p:txBody>
      </p:sp>
      <p:pic>
        <p:nvPicPr>
          <p:cNvPr id="32" name="Picture 2" descr="G:\edu\images\downloa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3505200"/>
            <a:ext cx="609600" cy="424552"/>
          </a:xfrm>
          <a:prstGeom prst="rect">
            <a:avLst/>
          </a:prstGeom>
          <a:noFill/>
        </p:spPr>
      </p:pic>
      <p:pic>
        <p:nvPicPr>
          <p:cNvPr id="33" name="Picture 2" descr="G:\edu\images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5410200"/>
            <a:ext cx="762000" cy="66040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3886200" y="175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2895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Vani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862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Venkat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24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Mikel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609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Abdulla</a:t>
            </a:r>
            <a:endParaRPr lang="en-US" dirty="0"/>
          </a:p>
        </p:txBody>
      </p:sp>
      <p:pic>
        <p:nvPicPr>
          <p:cNvPr id="40" name="Picture 2" descr="G:\edu\images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1" y="3505200"/>
            <a:ext cx="685800" cy="689897"/>
          </a:xfrm>
          <a:prstGeom prst="rect">
            <a:avLst/>
          </a:prstGeom>
          <a:noFill/>
        </p:spPr>
      </p:pic>
      <p:pic>
        <p:nvPicPr>
          <p:cNvPr id="41" name="Picture 4" descr="G:\edu\images\school-student-asking-question-09a-classroom-clipart-ysw4UB-clipart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638800"/>
            <a:ext cx="695602" cy="609600"/>
          </a:xfrm>
          <a:prstGeom prst="rect">
            <a:avLst/>
          </a:prstGeom>
          <a:noFill/>
        </p:spPr>
      </p:pic>
      <p:sp>
        <p:nvSpPr>
          <p:cNvPr id="43" name="Flowchart: Document 42"/>
          <p:cNvSpPr/>
          <p:nvPr/>
        </p:nvSpPr>
        <p:spPr>
          <a:xfrm>
            <a:off x="2286000" y="1295400"/>
            <a:ext cx="381000" cy="381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Flowchart: Document 43"/>
          <p:cNvSpPr/>
          <p:nvPr/>
        </p:nvSpPr>
        <p:spPr>
          <a:xfrm>
            <a:off x="2209800" y="2362200"/>
            <a:ext cx="609600" cy="533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45" name="Flowchart: Document 44"/>
          <p:cNvSpPr/>
          <p:nvPr/>
        </p:nvSpPr>
        <p:spPr>
          <a:xfrm>
            <a:off x="2133600" y="3657600"/>
            <a:ext cx="533400" cy="381000"/>
          </a:xfrm>
          <a:prstGeom prst="flowChartDocumen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</a:t>
            </a:r>
            <a:endParaRPr lang="en-US" dirty="0"/>
          </a:p>
        </p:txBody>
      </p:sp>
      <p:sp>
        <p:nvSpPr>
          <p:cNvPr id="46" name="Flowchart: Document 45"/>
          <p:cNvSpPr/>
          <p:nvPr/>
        </p:nvSpPr>
        <p:spPr>
          <a:xfrm>
            <a:off x="2133600" y="4419600"/>
            <a:ext cx="533400" cy="45720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47" name="Flowchart: Document 46"/>
          <p:cNvSpPr/>
          <p:nvPr/>
        </p:nvSpPr>
        <p:spPr>
          <a:xfrm>
            <a:off x="1981200" y="5562600"/>
            <a:ext cx="762000" cy="53340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48" name="Flowchart: Document 47"/>
          <p:cNvSpPr/>
          <p:nvPr/>
        </p:nvSpPr>
        <p:spPr>
          <a:xfrm>
            <a:off x="3200400" y="1219200"/>
            <a:ext cx="457200" cy="38100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9" name="Flowchart: Document 48"/>
          <p:cNvSpPr/>
          <p:nvPr/>
        </p:nvSpPr>
        <p:spPr>
          <a:xfrm>
            <a:off x="3048000" y="2438400"/>
            <a:ext cx="6858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</a:t>
            </a:r>
            <a:endParaRPr lang="en-US" dirty="0"/>
          </a:p>
        </p:txBody>
      </p:sp>
      <p:sp>
        <p:nvSpPr>
          <p:cNvPr id="50" name="Flowchart: Document 49"/>
          <p:cNvSpPr/>
          <p:nvPr/>
        </p:nvSpPr>
        <p:spPr>
          <a:xfrm>
            <a:off x="3048000" y="3581400"/>
            <a:ext cx="762000" cy="38100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51" name="Flowchart: Document 50"/>
          <p:cNvSpPr/>
          <p:nvPr/>
        </p:nvSpPr>
        <p:spPr>
          <a:xfrm>
            <a:off x="2971800" y="4343400"/>
            <a:ext cx="762000" cy="38100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52" name="Flowchart: Document 51"/>
          <p:cNvSpPr/>
          <p:nvPr/>
        </p:nvSpPr>
        <p:spPr>
          <a:xfrm>
            <a:off x="2895600" y="5562600"/>
            <a:ext cx="685800" cy="381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029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Class Room Training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Lack of Highly skilled Tutors in Schools/Colleges</a:t>
            </a:r>
          </a:p>
          <a:p>
            <a:pPr>
              <a:buNone/>
            </a:pPr>
            <a:r>
              <a:rPr lang="en-US" dirty="0" smtClean="0"/>
              <a:t>		Lack Of Expertise in the Subject</a:t>
            </a:r>
          </a:p>
          <a:p>
            <a:pPr>
              <a:buNone/>
            </a:pPr>
            <a:r>
              <a:rPr lang="en-US" dirty="0" smtClean="0"/>
              <a:t>		Lack of Presentation Skills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Not Recorded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No Access to Best Tutors outside College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Students to Pay Tuition Fees outside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/>
              <a:t>Problem In Classic Way of  Teaching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029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Single Point of Education MyEdu.com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Online Tutoring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Access to Best Tutor  Always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24/7 Access to Materials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Free Education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More Visibility of career path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Quality of students coming out of colleges can be improved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Passing Percentage can </a:t>
            </a:r>
            <a:r>
              <a:rPr lang="en-US" smtClean="0"/>
              <a:t>be improved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/>
              <a:t>How To Improve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029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Research on Universities/Colleges and courses they offer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Survey to be conducted in each/top 10 colleges and identify best tutors in each streams and each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Record the session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Store and share the sessions being recorded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/>
              <a:t>Key Challenges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248</TotalTime>
  <Words>215</Words>
  <Application>Microsoft Office PowerPoint</Application>
  <PresentationFormat>On-screen Show (4:3)</PresentationFormat>
  <Paragraphs>127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Slide 1</vt:lpstr>
      <vt:lpstr>CLASSIC SCENARIO</vt:lpstr>
      <vt:lpstr>CLASSIC SCENARIO</vt:lpstr>
      <vt:lpstr>CLASSIC SCENARIO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SCENARIO</dc:title>
  <dc:creator>Lenovo</dc:creator>
  <cp:lastModifiedBy>Lenovo</cp:lastModifiedBy>
  <cp:revision>28</cp:revision>
  <dcterms:created xsi:type="dcterms:W3CDTF">2017-04-08T06:15:59Z</dcterms:created>
  <dcterms:modified xsi:type="dcterms:W3CDTF">2017-04-09T18:13:03Z</dcterms:modified>
</cp:coreProperties>
</file>