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5"/>
      <p:bold r:id="rId16"/>
      <p:italic r:id="rId17"/>
      <p:boldItalic r:id="rId18"/>
    </p:embeddedFont>
    <p:embeddedFont>
      <p:font typeface="Fira Sans Medium" panose="020F0502020204030204" pitchFamily="34" charset="0"/>
      <p:regular r:id="rId19"/>
      <p:bold r:id="rId20"/>
      <p:italic r:id="rId21"/>
      <p:boldItalic r:id="rId22"/>
    </p:embeddedFont>
    <p:embeddedFont>
      <p:font typeface="Fira Sans SemiBold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16">
          <p15:clr>
            <a:srgbClr val="EA4335"/>
          </p15:clr>
        </p15:guide>
        <p15:guide id="3" orient="horz" pos="2984">
          <p15:clr>
            <a:srgbClr val="EA4335"/>
          </p15:clr>
        </p15:guide>
        <p15:guide id="4" orient="horz" pos="504">
          <p15:clr>
            <a:srgbClr val="9AA0A6"/>
          </p15:clr>
        </p15:guide>
        <p15:guide id="5" orient="horz" pos="72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29"/>
    <p:restoredTop sz="94684"/>
  </p:normalViewPr>
  <p:slideViewPr>
    <p:cSldViewPr snapToGrid="0">
      <p:cViewPr varScale="1">
        <p:scale>
          <a:sx n="163" d="100"/>
          <a:sy n="163" d="100"/>
        </p:scale>
        <p:origin x="184" y="176"/>
      </p:cViewPr>
      <p:guideLst>
        <p:guide orient="horz" pos="259"/>
        <p:guide pos="216"/>
        <p:guide orient="horz" pos="2984"/>
        <p:guide orient="horz" pos="504"/>
        <p:guide orient="horz" pos="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6b00b6bd0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6b00b6bd0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010621768_0_2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010621768_0_2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010621768_0_2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010621768_0_2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5010621768_0_2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5010621768_0_2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010621768_0_2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010621768_0_2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010621768_0_2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010621768_0_2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010621768_0_2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010621768_0_2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6b00b6bd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6b00b6bd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010621768_0_2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010621768_0_2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010621768_0_2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010621768_0_2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010621768_0_2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010621768_0_2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399775" y="3175675"/>
            <a:ext cx="4050300" cy="10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Team Members: </a:t>
            </a:r>
            <a:endParaRPr sz="15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marL="228600" lvl="0" indent="-1841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ra Sans Medium"/>
              <a:buChar char="❏"/>
            </a:pPr>
            <a:r>
              <a:rPr lang="en" sz="1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Bhuvan Shivalingaiah Gowda </a:t>
            </a:r>
            <a:r>
              <a:rPr lang="en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(U80010687)</a:t>
            </a:r>
            <a:endParaRPr sz="12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marL="22860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ra Sans Medium"/>
              <a:buChar char="❏"/>
            </a:pPr>
            <a:r>
              <a:rPr lang="en" sz="1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Samritha Aadhi Ravikumar </a:t>
            </a:r>
            <a:r>
              <a:rPr lang="en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(U51656773)</a:t>
            </a:r>
            <a:endParaRPr sz="12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marL="22860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ra Sans Medium"/>
              <a:buChar char="❏"/>
            </a:pPr>
            <a:r>
              <a:rPr lang="en" sz="1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Sumanth Kamath </a:t>
            </a:r>
            <a:r>
              <a:rPr lang="en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(U44509756)</a:t>
            </a:r>
            <a:endParaRPr sz="13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882650" y="1374550"/>
            <a:ext cx="5433900" cy="1545900"/>
          </a:xfrm>
          <a:prstGeom prst="roundRect">
            <a:avLst>
              <a:gd name="adj" fmla="val 16667"/>
            </a:avLst>
          </a:prstGeom>
          <a:solidFill>
            <a:srgbClr val="FFFFFF">
              <a:alpha val="70000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dirty="0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AI-Powered Cricket Commentary </a:t>
            </a:r>
            <a:endParaRPr sz="4000" dirty="0">
              <a:solidFill>
                <a:schemeClr val="dk1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4391960" y="2207283"/>
            <a:ext cx="615443" cy="494658"/>
            <a:chOff x="5075036" y="1476232"/>
            <a:chExt cx="411695" cy="351095"/>
          </a:xfrm>
        </p:grpSpPr>
        <p:sp>
          <p:nvSpPr>
            <p:cNvPr id="57" name="Google Shape;57;p13"/>
            <p:cNvSpPr/>
            <p:nvPr/>
          </p:nvSpPr>
          <p:spPr>
            <a:xfrm>
              <a:off x="5430658" y="1574494"/>
              <a:ext cx="25031" cy="10655"/>
            </a:xfrm>
            <a:custGeom>
              <a:avLst/>
              <a:gdLst/>
              <a:ahLst/>
              <a:cxnLst/>
              <a:rect l="l" t="t" r="r" b="b"/>
              <a:pathLst>
                <a:path w="787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619" y="334"/>
                  </a:lnTo>
                  <a:cubicBezTo>
                    <a:pt x="715" y="334"/>
                    <a:pt x="786" y="263"/>
                    <a:pt x="786" y="168"/>
                  </a:cubicBezTo>
                  <a:cubicBezTo>
                    <a:pt x="786" y="72"/>
                    <a:pt x="715" y="1"/>
                    <a:pt x="61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47706" y="1613137"/>
              <a:ext cx="39025" cy="38643"/>
            </a:xfrm>
            <a:custGeom>
              <a:avLst/>
              <a:gdLst/>
              <a:ahLst/>
              <a:cxnLst/>
              <a:rect l="l" t="t" r="r" b="b"/>
              <a:pathLst>
                <a:path w="1227" h="1215" extrusionOk="0">
                  <a:moveTo>
                    <a:pt x="607" y="322"/>
                  </a:moveTo>
                  <a:cubicBezTo>
                    <a:pt x="774" y="322"/>
                    <a:pt x="893" y="453"/>
                    <a:pt x="893" y="608"/>
                  </a:cubicBezTo>
                  <a:cubicBezTo>
                    <a:pt x="893" y="750"/>
                    <a:pt x="774" y="893"/>
                    <a:pt x="607" y="893"/>
                  </a:cubicBezTo>
                  <a:cubicBezTo>
                    <a:pt x="453" y="893"/>
                    <a:pt x="322" y="750"/>
                    <a:pt x="322" y="608"/>
                  </a:cubicBezTo>
                  <a:cubicBezTo>
                    <a:pt x="322" y="453"/>
                    <a:pt x="464" y="322"/>
                    <a:pt x="607" y="322"/>
                  </a:cubicBezTo>
                  <a:close/>
                  <a:moveTo>
                    <a:pt x="607" y="0"/>
                  </a:moveTo>
                  <a:cubicBezTo>
                    <a:pt x="274" y="0"/>
                    <a:pt x="0" y="262"/>
                    <a:pt x="0" y="608"/>
                  </a:cubicBezTo>
                  <a:cubicBezTo>
                    <a:pt x="0" y="953"/>
                    <a:pt x="274" y="1215"/>
                    <a:pt x="607" y="1215"/>
                  </a:cubicBezTo>
                  <a:cubicBezTo>
                    <a:pt x="953" y="1215"/>
                    <a:pt x="1215" y="953"/>
                    <a:pt x="1215" y="608"/>
                  </a:cubicBezTo>
                  <a:cubicBezTo>
                    <a:pt x="1226" y="262"/>
                    <a:pt x="953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075036" y="1476232"/>
              <a:ext cx="244676" cy="351095"/>
            </a:xfrm>
            <a:custGeom>
              <a:avLst/>
              <a:gdLst/>
              <a:ahLst/>
              <a:cxnLst/>
              <a:rect l="l" t="t" r="r" b="b"/>
              <a:pathLst>
                <a:path w="7693" h="11039" extrusionOk="0">
                  <a:moveTo>
                    <a:pt x="4728" y="311"/>
                  </a:moveTo>
                  <a:lnTo>
                    <a:pt x="4728" y="1192"/>
                  </a:lnTo>
                  <a:cubicBezTo>
                    <a:pt x="4728" y="1275"/>
                    <a:pt x="4811" y="1346"/>
                    <a:pt x="4894" y="1346"/>
                  </a:cubicBezTo>
                  <a:cubicBezTo>
                    <a:pt x="4990" y="1346"/>
                    <a:pt x="5061" y="1275"/>
                    <a:pt x="5061" y="1192"/>
                  </a:cubicBezTo>
                  <a:lnTo>
                    <a:pt x="5061" y="322"/>
                  </a:lnTo>
                  <a:cubicBezTo>
                    <a:pt x="5716" y="418"/>
                    <a:pt x="6216" y="965"/>
                    <a:pt x="6216" y="1644"/>
                  </a:cubicBezTo>
                  <a:lnTo>
                    <a:pt x="6216" y="2037"/>
                  </a:lnTo>
                  <a:lnTo>
                    <a:pt x="4418" y="2037"/>
                  </a:lnTo>
                  <a:cubicBezTo>
                    <a:pt x="4335" y="2037"/>
                    <a:pt x="4251" y="2108"/>
                    <a:pt x="4251" y="2204"/>
                  </a:cubicBezTo>
                  <a:cubicBezTo>
                    <a:pt x="4251" y="2287"/>
                    <a:pt x="4335" y="2358"/>
                    <a:pt x="4418" y="2358"/>
                  </a:cubicBezTo>
                  <a:lnTo>
                    <a:pt x="6216" y="2358"/>
                  </a:lnTo>
                  <a:lnTo>
                    <a:pt x="6216" y="2704"/>
                  </a:lnTo>
                  <a:lnTo>
                    <a:pt x="4418" y="2704"/>
                  </a:lnTo>
                  <a:cubicBezTo>
                    <a:pt x="4335" y="2704"/>
                    <a:pt x="4251" y="2775"/>
                    <a:pt x="4251" y="2870"/>
                  </a:cubicBezTo>
                  <a:cubicBezTo>
                    <a:pt x="4251" y="2966"/>
                    <a:pt x="4335" y="3037"/>
                    <a:pt x="4418" y="3037"/>
                  </a:cubicBezTo>
                  <a:lnTo>
                    <a:pt x="6216" y="3037"/>
                  </a:lnTo>
                  <a:lnTo>
                    <a:pt x="6216" y="3382"/>
                  </a:lnTo>
                  <a:lnTo>
                    <a:pt x="4894" y="3382"/>
                  </a:lnTo>
                  <a:cubicBezTo>
                    <a:pt x="4811" y="3382"/>
                    <a:pt x="4728" y="3454"/>
                    <a:pt x="4728" y="3537"/>
                  </a:cubicBezTo>
                  <a:cubicBezTo>
                    <a:pt x="4728" y="3632"/>
                    <a:pt x="4811" y="3704"/>
                    <a:pt x="4894" y="3704"/>
                  </a:cubicBezTo>
                  <a:lnTo>
                    <a:pt x="6216" y="3704"/>
                  </a:lnTo>
                  <a:lnTo>
                    <a:pt x="6216" y="4049"/>
                  </a:lnTo>
                  <a:lnTo>
                    <a:pt x="4894" y="4049"/>
                  </a:lnTo>
                  <a:cubicBezTo>
                    <a:pt x="4811" y="4049"/>
                    <a:pt x="4728" y="4121"/>
                    <a:pt x="4728" y="4216"/>
                  </a:cubicBezTo>
                  <a:cubicBezTo>
                    <a:pt x="4728" y="4299"/>
                    <a:pt x="4811" y="4371"/>
                    <a:pt x="4894" y="4371"/>
                  </a:cubicBezTo>
                  <a:lnTo>
                    <a:pt x="6216" y="4371"/>
                  </a:lnTo>
                  <a:lnTo>
                    <a:pt x="6216" y="4716"/>
                  </a:lnTo>
                  <a:lnTo>
                    <a:pt x="4418" y="4716"/>
                  </a:lnTo>
                  <a:cubicBezTo>
                    <a:pt x="4335" y="4716"/>
                    <a:pt x="4251" y="4787"/>
                    <a:pt x="4251" y="4883"/>
                  </a:cubicBezTo>
                  <a:cubicBezTo>
                    <a:pt x="4251" y="4966"/>
                    <a:pt x="4335" y="5049"/>
                    <a:pt x="4418" y="5049"/>
                  </a:cubicBezTo>
                  <a:lnTo>
                    <a:pt x="6216" y="5049"/>
                  </a:lnTo>
                  <a:lnTo>
                    <a:pt x="6216" y="5383"/>
                  </a:lnTo>
                  <a:lnTo>
                    <a:pt x="4418" y="5383"/>
                  </a:lnTo>
                  <a:cubicBezTo>
                    <a:pt x="4335" y="5383"/>
                    <a:pt x="4251" y="5466"/>
                    <a:pt x="4251" y="5549"/>
                  </a:cubicBezTo>
                  <a:cubicBezTo>
                    <a:pt x="4251" y="5645"/>
                    <a:pt x="4335" y="5716"/>
                    <a:pt x="4418" y="5716"/>
                  </a:cubicBezTo>
                  <a:lnTo>
                    <a:pt x="6216" y="5716"/>
                  </a:lnTo>
                  <a:lnTo>
                    <a:pt x="6216" y="6097"/>
                  </a:lnTo>
                  <a:cubicBezTo>
                    <a:pt x="6216" y="6788"/>
                    <a:pt x="5716" y="7335"/>
                    <a:pt x="5061" y="7430"/>
                  </a:cubicBezTo>
                  <a:lnTo>
                    <a:pt x="5061" y="6538"/>
                  </a:lnTo>
                  <a:cubicBezTo>
                    <a:pt x="5061" y="6442"/>
                    <a:pt x="4990" y="6371"/>
                    <a:pt x="4894" y="6371"/>
                  </a:cubicBezTo>
                  <a:cubicBezTo>
                    <a:pt x="4811" y="6371"/>
                    <a:pt x="4728" y="6442"/>
                    <a:pt x="4728" y="6538"/>
                  </a:cubicBezTo>
                  <a:lnTo>
                    <a:pt x="4728" y="7407"/>
                  </a:lnTo>
                  <a:lnTo>
                    <a:pt x="4394" y="7407"/>
                  </a:lnTo>
                  <a:lnTo>
                    <a:pt x="4394" y="6538"/>
                  </a:lnTo>
                  <a:cubicBezTo>
                    <a:pt x="4394" y="6442"/>
                    <a:pt x="4311" y="6371"/>
                    <a:pt x="4228" y="6371"/>
                  </a:cubicBezTo>
                  <a:cubicBezTo>
                    <a:pt x="4132" y="6371"/>
                    <a:pt x="4061" y="6442"/>
                    <a:pt x="4061" y="6538"/>
                  </a:cubicBezTo>
                  <a:lnTo>
                    <a:pt x="4061" y="7407"/>
                  </a:lnTo>
                  <a:lnTo>
                    <a:pt x="3716" y="7407"/>
                  </a:lnTo>
                  <a:lnTo>
                    <a:pt x="3716" y="6538"/>
                  </a:lnTo>
                  <a:cubicBezTo>
                    <a:pt x="3716" y="6442"/>
                    <a:pt x="3644" y="6371"/>
                    <a:pt x="3561" y="6371"/>
                  </a:cubicBezTo>
                  <a:cubicBezTo>
                    <a:pt x="3466" y="6371"/>
                    <a:pt x="3394" y="6442"/>
                    <a:pt x="3394" y="6538"/>
                  </a:cubicBezTo>
                  <a:lnTo>
                    <a:pt x="3394" y="7407"/>
                  </a:lnTo>
                  <a:lnTo>
                    <a:pt x="3049" y="7407"/>
                  </a:lnTo>
                  <a:lnTo>
                    <a:pt x="3049" y="6538"/>
                  </a:lnTo>
                  <a:cubicBezTo>
                    <a:pt x="3049" y="6442"/>
                    <a:pt x="2977" y="6371"/>
                    <a:pt x="2882" y="6371"/>
                  </a:cubicBezTo>
                  <a:cubicBezTo>
                    <a:pt x="2799" y="6371"/>
                    <a:pt x="2727" y="6442"/>
                    <a:pt x="2727" y="6538"/>
                  </a:cubicBezTo>
                  <a:lnTo>
                    <a:pt x="2727" y="7395"/>
                  </a:lnTo>
                  <a:cubicBezTo>
                    <a:pt x="2073" y="7311"/>
                    <a:pt x="1561" y="6752"/>
                    <a:pt x="1561" y="6073"/>
                  </a:cubicBezTo>
                  <a:lnTo>
                    <a:pt x="1561" y="5680"/>
                  </a:lnTo>
                  <a:lnTo>
                    <a:pt x="3358" y="5680"/>
                  </a:lnTo>
                  <a:cubicBezTo>
                    <a:pt x="3454" y="5680"/>
                    <a:pt x="3525" y="5609"/>
                    <a:pt x="3525" y="5525"/>
                  </a:cubicBezTo>
                  <a:cubicBezTo>
                    <a:pt x="3525" y="5430"/>
                    <a:pt x="3454" y="5359"/>
                    <a:pt x="3358" y="5359"/>
                  </a:cubicBezTo>
                  <a:lnTo>
                    <a:pt x="1561" y="5359"/>
                  </a:lnTo>
                  <a:lnTo>
                    <a:pt x="1561" y="5014"/>
                  </a:lnTo>
                  <a:lnTo>
                    <a:pt x="3358" y="5014"/>
                  </a:lnTo>
                  <a:cubicBezTo>
                    <a:pt x="3454" y="5014"/>
                    <a:pt x="3525" y="4942"/>
                    <a:pt x="3525" y="4847"/>
                  </a:cubicBezTo>
                  <a:cubicBezTo>
                    <a:pt x="3525" y="4763"/>
                    <a:pt x="3454" y="4680"/>
                    <a:pt x="3358" y="4680"/>
                  </a:cubicBezTo>
                  <a:lnTo>
                    <a:pt x="1561" y="4680"/>
                  </a:lnTo>
                  <a:lnTo>
                    <a:pt x="1561" y="4347"/>
                  </a:lnTo>
                  <a:lnTo>
                    <a:pt x="2894" y="4347"/>
                  </a:lnTo>
                  <a:cubicBezTo>
                    <a:pt x="2977" y="4347"/>
                    <a:pt x="3049" y="4263"/>
                    <a:pt x="3049" y="4180"/>
                  </a:cubicBezTo>
                  <a:cubicBezTo>
                    <a:pt x="3049" y="4085"/>
                    <a:pt x="2977" y="4013"/>
                    <a:pt x="2894" y="4013"/>
                  </a:cubicBezTo>
                  <a:lnTo>
                    <a:pt x="1561" y="4013"/>
                  </a:lnTo>
                  <a:lnTo>
                    <a:pt x="1561" y="3668"/>
                  </a:lnTo>
                  <a:lnTo>
                    <a:pt x="2894" y="3668"/>
                  </a:lnTo>
                  <a:cubicBezTo>
                    <a:pt x="2977" y="3668"/>
                    <a:pt x="3049" y="3597"/>
                    <a:pt x="3049" y="3513"/>
                  </a:cubicBezTo>
                  <a:cubicBezTo>
                    <a:pt x="3049" y="3418"/>
                    <a:pt x="2977" y="3347"/>
                    <a:pt x="2894" y="3347"/>
                  </a:cubicBezTo>
                  <a:lnTo>
                    <a:pt x="1561" y="3347"/>
                  </a:lnTo>
                  <a:lnTo>
                    <a:pt x="1561" y="3001"/>
                  </a:lnTo>
                  <a:lnTo>
                    <a:pt x="3358" y="3001"/>
                  </a:lnTo>
                  <a:cubicBezTo>
                    <a:pt x="3454" y="3001"/>
                    <a:pt x="3525" y="2930"/>
                    <a:pt x="3525" y="2835"/>
                  </a:cubicBezTo>
                  <a:cubicBezTo>
                    <a:pt x="3525" y="2751"/>
                    <a:pt x="3454" y="2680"/>
                    <a:pt x="3358" y="2680"/>
                  </a:cubicBezTo>
                  <a:lnTo>
                    <a:pt x="1561" y="2680"/>
                  </a:lnTo>
                  <a:lnTo>
                    <a:pt x="1561" y="2370"/>
                  </a:lnTo>
                  <a:lnTo>
                    <a:pt x="2156" y="2370"/>
                  </a:lnTo>
                  <a:cubicBezTo>
                    <a:pt x="2251" y="2370"/>
                    <a:pt x="2323" y="2287"/>
                    <a:pt x="2323" y="2204"/>
                  </a:cubicBezTo>
                  <a:cubicBezTo>
                    <a:pt x="2323" y="2108"/>
                    <a:pt x="2251" y="2037"/>
                    <a:pt x="2156" y="2037"/>
                  </a:cubicBezTo>
                  <a:lnTo>
                    <a:pt x="1561" y="2037"/>
                  </a:lnTo>
                  <a:lnTo>
                    <a:pt x="1561" y="1644"/>
                  </a:lnTo>
                  <a:cubicBezTo>
                    <a:pt x="1561" y="965"/>
                    <a:pt x="2073" y="418"/>
                    <a:pt x="2727" y="322"/>
                  </a:cubicBezTo>
                  <a:lnTo>
                    <a:pt x="2727" y="1192"/>
                  </a:lnTo>
                  <a:cubicBezTo>
                    <a:pt x="2727" y="1275"/>
                    <a:pt x="2799" y="1346"/>
                    <a:pt x="2882" y="1346"/>
                  </a:cubicBezTo>
                  <a:cubicBezTo>
                    <a:pt x="2977" y="1346"/>
                    <a:pt x="3049" y="1275"/>
                    <a:pt x="3049" y="1192"/>
                  </a:cubicBezTo>
                  <a:lnTo>
                    <a:pt x="3049" y="311"/>
                  </a:lnTo>
                  <a:lnTo>
                    <a:pt x="3394" y="311"/>
                  </a:lnTo>
                  <a:lnTo>
                    <a:pt x="3394" y="1192"/>
                  </a:lnTo>
                  <a:cubicBezTo>
                    <a:pt x="3394" y="1275"/>
                    <a:pt x="3466" y="1346"/>
                    <a:pt x="3561" y="1346"/>
                  </a:cubicBezTo>
                  <a:cubicBezTo>
                    <a:pt x="3644" y="1346"/>
                    <a:pt x="3716" y="1275"/>
                    <a:pt x="3716" y="1192"/>
                  </a:cubicBezTo>
                  <a:lnTo>
                    <a:pt x="3716" y="311"/>
                  </a:lnTo>
                  <a:lnTo>
                    <a:pt x="4061" y="311"/>
                  </a:lnTo>
                  <a:lnTo>
                    <a:pt x="4061" y="1192"/>
                  </a:lnTo>
                  <a:cubicBezTo>
                    <a:pt x="4061" y="1275"/>
                    <a:pt x="4132" y="1346"/>
                    <a:pt x="4228" y="1346"/>
                  </a:cubicBezTo>
                  <a:cubicBezTo>
                    <a:pt x="4311" y="1346"/>
                    <a:pt x="4394" y="1275"/>
                    <a:pt x="4394" y="1192"/>
                  </a:cubicBezTo>
                  <a:lnTo>
                    <a:pt x="4394" y="311"/>
                  </a:lnTo>
                  <a:close/>
                  <a:moveTo>
                    <a:pt x="6776" y="5025"/>
                  </a:moveTo>
                  <a:lnTo>
                    <a:pt x="6776" y="6192"/>
                  </a:lnTo>
                  <a:cubicBezTo>
                    <a:pt x="6776" y="7216"/>
                    <a:pt x="5942" y="8050"/>
                    <a:pt x="4906" y="8050"/>
                  </a:cubicBezTo>
                  <a:lnTo>
                    <a:pt x="2882" y="8050"/>
                  </a:lnTo>
                  <a:cubicBezTo>
                    <a:pt x="1858" y="8050"/>
                    <a:pt x="1025" y="7216"/>
                    <a:pt x="1025" y="6192"/>
                  </a:cubicBezTo>
                  <a:lnTo>
                    <a:pt x="1013" y="5025"/>
                  </a:lnTo>
                  <a:lnTo>
                    <a:pt x="1251" y="5025"/>
                  </a:lnTo>
                  <a:lnTo>
                    <a:pt x="1251" y="6085"/>
                  </a:lnTo>
                  <a:cubicBezTo>
                    <a:pt x="1251" y="6990"/>
                    <a:pt x="1977" y="7728"/>
                    <a:pt x="2882" y="7740"/>
                  </a:cubicBezTo>
                  <a:lnTo>
                    <a:pt x="4894" y="7740"/>
                  </a:lnTo>
                  <a:cubicBezTo>
                    <a:pt x="5799" y="7728"/>
                    <a:pt x="6537" y="6978"/>
                    <a:pt x="6537" y="6085"/>
                  </a:cubicBezTo>
                  <a:lnTo>
                    <a:pt x="6537" y="5025"/>
                  </a:lnTo>
                  <a:close/>
                  <a:moveTo>
                    <a:pt x="4144" y="8966"/>
                  </a:moveTo>
                  <a:lnTo>
                    <a:pt x="4144" y="9966"/>
                  </a:lnTo>
                  <a:lnTo>
                    <a:pt x="3620" y="9966"/>
                  </a:lnTo>
                  <a:lnTo>
                    <a:pt x="3620" y="8966"/>
                  </a:lnTo>
                  <a:close/>
                  <a:moveTo>
                    <a:pt x="6299" y="10300"/>
                  </a:moveTo>
                  <a:cubicBezTo>
                    <a:pt x="6561" y="10300"/>
                    <a:pt x="6787" y="10478"/>
                    <a:pt x="6859" y="10717"/>
                  </a:cubicBezTo>
                  <a:lnTo>
                    <a:pt x="918" y="10717"/>
                  </a:lnTo>
                  <a:cubicBezTo>
                    <a:pt x="1001" y="10478"/>
                    <a:pt x="1215" y="10300"/>
                    <a:pt x="1489" y="10300"/>
                  </a:cubicBezTo>
                  <a:close/>
                  <a:moveTo>
                    <a:pt x="2835" y="1"/>
                  </a:moveTo>
                  <a:cubicBezTo>
                    <a:pt x="1918" y="13"/>
                    <a:pt x="1191" y="763"/>
                    <a:pt x="1191" y="1656"/>
                  </a:cubicBezTo>
                  <a:lnTo>
                    <a:pt x="1191" y="4704"/>
                  </a:lnTo>
                  <a:lnTo>
                    <a:pt x="953" y="4704"/>
                  </a:lnTo>
                  <a:lnTo>
                    <a:pt x="953" y="4502"/>
                  </a:lnTo>
                  <a:cubicBezTo>
                    <a:pt x="953" y="4252"/>
                    <a:pt x="751" y="4037"/>
                    <a:pt x="477" y="4037"/>
                  </a:cubicBezTo>
                  <a:cubicBezTo>
                    <a:pt x="227" y="4037"/>
                    <a:pt x="1" y="4240"/>
                    <a:pt x="1" y="4502"/>
                  </a:cubicBezTo>
                  <a:lnTo>
                    <a:pt x="1" y="6168"/>
                  </a:lnTo>
                  <a:cubicBezTo>
                    <a:pt x="1" y="7716"/>
                    <a:pt x="1251" y="8966"/>
                    <a:pt x="2799" y="8966"/>
                  </a:cubicBezTo>
                  <a:lnTo>
                    <a:pt x="3227" y="8966"/>
                  </a:lnTo>
                  <a:lnTo>
                    <a:pt x="3227" y="9966"/>
                  </a:lnTo>
                  <a:lnTo>
                    <a:pt x="1406" y="9966"/>
                  </a:lnTo>
                  <a:cubicBezTo>
                    <a:pt x="906" y="9966"/>
                    <a:pt x="489" y="10371"/>
                    <a:pt x="489" y="10883"/>
                  </a:cubicBezTo>
                  <a:cubicBezTo>
                    <a:pt x="489" y="10967"/>
                    <a:pt x="572" y="11038"/>
                    <a:pt x="656" y="11038"/>
                  </a:cubicBezTo>
                  <a:lnTo>
                    <a:pt x="6966" y="11038"/>
                  </a:lnTo>
                  <a:cubicBezTo>
                    <a:pt x="7061" y="11038"/>
                    <a:pt x="7133" y="10967"/>
                    <a:pt x="7133" y="10883"/>
                  </a:cubicBezTo>
                  <a:cubicBezTo>
                    <a:pt x="7133" y="10383"/>
                    <a:pt x="6728" y="9966"/>
                    <a:pt x="6228" y="9966"/>
                  </a:cubicBezTo>
                  <a:lnTo>
                    <a:pt x="4466" y="9966"/>
                  </a:lnTo>
                  <a:lnTo>
                    <a:pt x="4466" y="8966"/>
                  </a:lnTo>
                  <a:lnTo>
                    <a:pt x="4894" y="8966"/>
                  </a:lnTo>
                  <a:cubicBezTo>
                    <a:pt x="6442" y="8966"/>
                    <a:pt x="7692" y="7728"/>
                    <a:pt x="7692" y="6168"/>
                  </a:cubicBezTo>
                  <a:lnTo>
                    <a:pt x="7692" y="5978"/>
                  </a:lnTo>
                  <a:cubicBezTo>
                    <a:pt x="7692" y="5895"/>
                    <a:pt x="7621" y="5811"/>
                    <a:pt x="7538" y="5811"/>
                  </a:cubicBezTo>
                  <a:cubicBezTo>
                    <a:pt x="7442" y="5811"/>
                    <a:pt x="7371" y="5895"/>
                    <a:pt x="7371" y="5978"/>
                  </a:cubicBezTo>
                  <a:lnTo>
                    <a:pt x="7371" y="6168"/>
                  </a:lnTo>
                  <a:cubicBezTo>
                    <a:pt x="7371" y="7538"/>
                    <a:pt x="6252" y="8657"/>
                    <a:pt x="4882" y="8657"/>
                  </a:cubicBezTo>
                  <a:lnTo>
                    <a:pt x="2858" y="8657"/>
                  </a:lnTo>
                  <a:cubicBezTo>
                    <a:pt x="1489" y="8657"/>
                    <a:pt x="370" y="7538"/>
                    <a:pt x="370" y="6168"/>
                  </a:cubicBezTo>
                  <a:lnTo>
                    <a:pt x="370" y="4502"/>
                  </a:lnTo>
                  <a:cubicBezTo>
                    <a:pt x="370" y="4418"/>
                    <a:pt x="453" y="4359"/>
                    <a:pt x="525" y="4359"/>
                  </a:cubicBezTo>
                  <a:cubicBezTo>
                    <a:pt x="596" y="4359"/>
                    <a:pt x="668" y="4430"/>
                    <a:pt x="668" y="4502"/>
                  </a:cubicBezTo>
                  <a:lnTo>
                    <a:pt x="668" y="6168"/>
                  </a:lnTo>
                  <a:cubicBezTo>
                    <a:pt x="668" y="7383"/>
                    <a:pt x="1656" y="8347"/>
                    <a:pt x="2846" y="8347"/>
                  </a:cubicBezTo>
                  <a:lnTo>
                    <a:pt x="4871" y="8347"/>
                  </a:lnTo>
                  <a:cubicBezTo>
                    <a:pt x="6073" y="8347"/>
                    <a:pt x="7037" y="7359"/>
                    <a:pt x="7037" y="6168"/>
                  </a:cubicBezTo>
                  <a:lnTo>
                    <a:pt x="7037" y="4502"/>
                  </a:lnTo>
                  <a:cubicBezTo>
                    <a:pt x="7037" y="4418"/>
                    <a:pt x="7121" y="4359"/>
                    <a:pt x="7192" y="4359"/>
                  </a:cubicBezTo>
                  <a:cubicBezTo>
                    <a:pt x="7276" y="4359"/>
                    <a:pt x="7335" y="4430"/>
                    <a:pt x="7335" y="4502"/>
                  </a:cubicBezTo>
                  <a:lnTo>
                    <a:pt x="7335" y="5252"/>
                  </a:lnTo>
                  <a:cubicBezTo>
                    <a:pt x="7335" y="5347"/>
                    <a:pt x="7418" y="5418"/>
                    <a:pt x="7502" y="5418"/>
                  </a:cubicBezTo>
                  <a:cubicBezTo>
                    <a:pt x="7585" y="5418"/>
                    <a:pt x="7668" y="5347"/>
                    <a:pt x="7668" y="5252"/>
                  </a:cubicBezTo>
                  <a:lnTo>
                    <a:pt x="7668" y="4502"/>
                  </a:lnTo>
                  <a:cubicBezTo>
                    <a:pt x="7668" y="4252"/>
                    <a:pt x="7454" y="4037"/>
                    <a:pt x="7192" y="4037"/>
                  </a:cubicBezTo>
                  <a:cubicBezTo>
                    <a:pt x="6930" y="4037"/>
                    <a:pt x="6716" y="4240"/>
                    <a:pt x="6716" y="4502"/>
                  </a:cubicBezTo>
                  <a:lnTo>
                    <a:pt x="6716" y="4704"/>
                  </a:lnTo>
                  <a:lnTo>
                    <a:pt x="6478" y="4704"/>
                  </a:lnTo>
                  <a:lnTo>
                    <a:pt x="6478" y="1656"/>
                  </a:lnTo>
                  <a:cubicBezTo>
                    <a:pt x="6478" y="739"/>
                    <a:pt x="5740" y="13"/>
                    <a:pt x="48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/>
        </p:nvSpPr>
        <p:spPr>
          <a:xfrm>
            <a:off x="717400" y="310896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Future Work</a:t>
            </a:r>
            <a:endParaRPr sz="28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1274650" y="1567950"/>
            <a:ext cx="6609000" cy="2007600"/>
          </a:xfrm>
          <a:prstGeom prst="roundRect">
            <a:avLst>
              <a:gd name="adj" fmla="val 16667"/>
            </a:avLst>
          </a:prstGeom>
          <a:solidFill>
            <a:srgbClr val="FFFFFF">
              <a:alpha val="9000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Next Steps:</a:t>
            </a:r>
            <a:endParaRPr sz="16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marL="742950" lvl="1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SemiBold"/>
              <a:buChar char="○"/>
            </a:pPr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Improve automatic event detection.</a:t>
            </a:r>
            <a:endParaRPr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742950" lvl="1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Char char="○"/>
            </a:pPr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Upgrade TTS model for professional-grade voiceovers.</a:t>
            </a:r>
            <a:endParaRPr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742950" lvl="1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Char char="○"/>
            </a:pPr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Merge audio back onto video highlights.</a:t>
            </a:r>
            <a:b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</a:br>
            <a:endParaRPr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42900" lvl="0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Vision:</a:t>
            </a:r>
            <a:r>
              <a:rPr lang="en" sz="1600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 </a:t>
            </a:r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Fully automated cricket commentary generation system.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23"/>
          <p:cNvGrpSpPr/>
          <p:nvPr/>
        </p:nvGrpSpPr>
        <p:grpSpPr>
          <a:xfrm>
            <a:off x="3819524" y="3088984"/>
            <a:ext cx="453641" cy="280542"/>
            <a:chOff x="3497847" y="3417374"/>
            <a:chExt cx="379680" cy="237606"/>
          </a:xfrm>
        </p:grpSpPr>
        <p:sp>
          <p:nvSpPr>
            <p:cNvPr id="214" name="Google Shape;214;p23"/>
            <p:cNvSpPr/>
            <p:nvPr/>
          </p:nvSpPr>
          <p:spPr>
            <a:xfrm>
              <a:off x="3557767" y="3444833"/>
              <a:ext cx="113818" cy="113818"/>
            </a:xfrm>
            <a:custGeom>
              <a:avLst/>
              <a:gdLst/>
              <a:ahLst/>
              <a:cxnLst/>
              <a:rect l="l" t="t" r="r" b="b"/>
              <a:pathLst>
                <a:path w="3573" h="3573" extrusionOk="0">
                  <a:moveTo>
                    <a:pt x="1786" y="358"/>
                  </a:moveTo>
                  <a:cubicBezTo>
                    <a:pt x="2572" y="358"/>
                    <a:pt x="3215" y="1001"/>
                    <a:pt x="3215" y="1787"/>
                  </a:cubicBezTo>
                  <a:cubicBezTo>
                    <a:pt x="3215" y="2572"/>
                    <a:pt x="2572" y="3215"/>
                    <a:pt x="1786" y="3215"/>
                  </a:cubicBezTo>
                  <a:cubicBezTo>
                    <a:pt x="988" y="3215"/>
                    <a:pt x="357" y="2572"/>
                    <a:pt x="357" y="1787"/>
                  </a:cubicBezTo>
                  <a:cubicBezTo>
                    <a:pt x="334" y="1001"/>
                    <a:pt x="988" y="358"/>
                    <a:pt x="1786" y="358"/>
                  </a:cubicBezTo>
                  <a:close/>
                  <a:moveTo>
                    <a:pt x="1786" y="1"/>
                  </a:moveTo>
                  <a:cubicBezTo>
                    <a:pt x="798" y="1"/>
                    <a:pt x="0" y="810"/>
                    <a:pt x="0" y="1787"/>
                  </a:cubicBezTo>
                  <a:cubicBezTo>
                    <a:pt x="0" y="2787"/>
                    <a:pt x="798" y="3572"/>
                    <a:pt x="1786" y="3572"/>
                  </a:cubicBezTo>
                  <a:cubicBezTo>
                    <a:pt x="2762" y="3572"/>
                    <a:pt x="3572" y="2775"/>
                    <a:pt x="3572" y="1787"/>
                  </a:cubicBezTo>
                  <a:cubicBezTo>
                    <a:pt x="3572" y="810"/>
                    <a:pt x="2762" y="1"/>
                    <a:pt x="17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3706434" y="3518418"/>
              <a:ext cx="62595" cy="62595"/>
            </a:xfrm>
            <a:custGeom>
              <a:avLst/>
              <a:gdLst/>
              <a:ahLst/>
              <a:cxnLst/>
              <a:rect l="l" t="t" r="r" b="b"/>
              <a:pathLst>
                <a:path w="1965" h="1965" extrusionOk="0">
                  <a:moveTo>
                    <a:pt x="989" y="358"/>
                  </a:moveTo>
                  <a:cubicBezTo>
                    <a:pt x="1322" y="358"/>
                    <a:pt x="1608" y="643"/>
                    <a:pt x="1608" y="977"/>
                  </a:cubicBezTo>
                  <a:cubicBezTo>
                    <a:pt x="1608" y="1322"/>
                    <a:pt x="1322" y="1608"/>
                    <a:pt x="989" y="1608"/>
                  </a:cubicBezTo>
                  <a:cubicBezTo>
                    <a:pt x="982" y="1608"/>
                    <a:pt x="975" y="1608"/>
                    <a:pt x="968" y="1608"/>
                  </a:cubicBezTo>
                  <a:cubicBezTo>
                    <a:pt x="632" y="1608"/>
                    <a:pt x="358" y="1327"/>
                    <a:pt x="358" y="977"/>
                  </a:cubicBezTo>
                  <a:cubicBezTo>
                    <a:pt x="358" y="643"/>
                    <a:pt x="643" y="358"/>
                    <a:pt x="989" y="358"/>
                  </a:cubicBezTo>
                  <a:close/>
                  <a:moveTo>
                    <a:pt x="989" y="0"/>
                  </a:moveTo>
                  <a:cubicBezTo>
                    <a:pt x="441" y="0"/>
                    <a:pt x="0" y="429"/>
                    <a:pt x="0" y="977"/>
                  </a:cubicBezTo>
                  <a:cubicBezTo>
                    <a:pt x="0" y="1512"/>
                    <a:pt x="429" y="1965"/>
                    <a:pt x="989" y="1965"/>
                  </a:cubicBezTo>
                  <a:cubicBezTo>
                    <a:pt x="1524" y="1965"/>
                    <a:pt x="1965" y="1536"/>
                    <a:pt x="1965" y="977"/>
                  </a:cubicBezTo>
                  <a:cubicBezTo>
                    <a:pt x="1965" y="441"/>
                    <a:pt x="1536" y="0"/>
                    <a:pt x="9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3780019" y="3518418"/>
              <a:ext cx="62595" cy="62595"/>
            </a:xfrm>
            <a:custGeom>
              <a:avLst/>
              <a:gdLst/>
              <a:ahLst/>
              <a:cxnLst/>
              <a:rect l="l" t="t" r="r" b="b"/>
              <a:pathLst>
                <a:path w="1965" h="1965" extrusionOk="0">
                  <a:moveTo>
                    <a:pt x="1000" y="358"/>
                  </a:moveTo>
                  <a:cubicBezTo>
                    <a:pt x="1334" y="358"/>
                    <a:pt x="1620" y="643"/>
                    <a:pt x="1620" y="977"/>
                  </a:cubicBezTo>
                  <a:cubicBezTo>
                    <a:pt x="1620" y="1322"/>
                    <a:pt x="1334" y="1608"/>
                    <a:pt x="1000" y="1608"/>
                  </a:cubicBezTo>
                  <a:cubicBezTo>
                    <a:pt x="655" y="1608"/>
                    <a:pt x="369" y="1334"/>
                    <a:pt x="369" y="977"/>
                  </a:cubicBezTo>
                  <a:cubicBezTo>
                    <a:pt x="369" y="643"/>
                    <a:pt x="655" y="358"/>
                    <a:pt x="1000" y="358"/>
                  </a:cubicBezTo>
                  <a:close/>
                  <a:moveTo>
                    <a:pt x="977" y="0"/>
                  </a:moveTo>
                  <a:cubicBezTo>
                    <a:pt x="429" y="0"/>
                    <a:pt x="0" y="429"/>
                    <a:pt x="0" y="977"/>
                  </a:cubicBezTo>
                  <a:cubicBezTo>
                    <a:pt x="0" y="1512"/>
                    <a:pt x="429" y="1965"/>
                    <a:pt x="977" y="1965"/>
                  </a:cubicBezTo>
                  <a:cubicBezTo>
                    <a:pt x="1536" y="1965"/>
                    <a:pt x="1965" y="1536"/>
                    <a:pt x="1965" y="977"/>
                  </a:cubicBezTo>
                  <a:cubicBezTo>
                    <a:pt x="1965" y="441"/>
                    <a:pt x="1536" y="0"/>
                    <a:pt x="9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3497847" y="3417374"/>
              <a:ext cx="379680" cy="237606"/>
            </a:xfrm>
            <a:custGeom>
              <a:avLst/>
              <a:gdLst/>
              <a:ahLst/>
              <a:cxnLst/>
              <a:rect l="l" t="t" r="r" b="b"/>
              <a:pathLst>
                <a:path w="11919" h="7459" extrusionOk="0">
                  <a:moveTo>
                    <a:pt x="9144" y="1315"/>
                  </a:moveTo>
                  <a:cubicBezTo>
                    <a:pt x="9418" y="1315"/>
                    <a:pt x="9656" y="1506"/>
                    <a:pt x="9739" y="1756"/>
                  </a:cubicBezTo>
                  <a:lnTo>
                    <a:pt x="8096" y="1756"/>
                  </a:lnTo>
                  <a:cubicBezTo>
                    <a:pt x="8168" y="1506"/>
                    <a:pt x="8406" y="1315"/>
                    <a:pt x="8692" y="1315"/>
                  </a:cubicBezTo>
                  <a:close/>
                  <a:moveTo>
                    <a:pt x="3822" y="6566"/>
                  </a:moveTo>
                  <a:lnTo>
                    <a:pt x="3822" y="6970"/>
                  </a:lnTo>
                  <a:cubicBezTo>
                    <a:pt x="3822" y="7042"/>
                    <a:pt x="3762" y="7113"/>
                    <a:pt x="3679" y="7113"/>
                  </a:cubicBezTo>
                  <a:lnTo>
                    <a:pt x="2024" y="7113"/>
                  </a:lnTo>
                  <a:cubicBezTo>
                    <a:pt x="1953" y="7113"/>
                    <a:pt x="1881" y="7054"/>
                    <a:pt x="1881" y="6970"/>
                  </a:cubicBezTo>
                  <a:lnTo>
                    <a:pt x="1881" y="6566"/>
                  </a:lnTo>
                  <a:close/>
                  <a:moveTo>
                    <a:pt x="10001" y="6566"/>
                  </a:moveTo>
                  <a:lnTo>
                    <a:pt x="10001" y="6970"/>
                  </a:lnTo>
                  <a:lnTo>
                    <a:pt x="10013" y="6970"/>
                  </a:lnTo>
                  <a:cubicBezTo>
                    <a:pt x="10013" y="7042"/>
                    <a:pt x="9954" y="7113"/>
                    <a:pt x="9870" y="7113"/>
                  </a:cubicBezTo>
                  <a:lnTo>
                    <a:pt x="8215" y="7113"/>
                  </a:lnTo>
                  <a:cubicBezTo>
                    <a:pt x="8144" y="7113"/>
                    <a:pt x="8072" y="7054"/>
                    <a:pt x="8072" y="6970"/>
                  </a:cubicBezTo>
                  <a:lnTo>
                    <a:pt x="8072" y="6566"/>
                  </a:lnTo>
                  <a:close/>
                  <a:moveTo>
                    <a:pt x="3660" y="1"/>
                  </a:moveTo>
                  <a:cubicBezTo>
                    <a:pt x="3359" y="1"/>
                    <a:pt x="3052" y="52"/>
                    <a:pt x="2750" y="160"/>
                  </a:cubicBezTo>
                  <a:cubicBezTo>
                    <a:pt x="2667" y="196"/>
                    <a:pt x="2619" y="291"/>
                    <a:pt x="2655" y="386"/>
                  </a:cubicBezTo>
                  <a:cubicBezTo>
                    <a:pt x="2675" y="455"/>
                    <a:pt x="2751" y="500"/>
                    <a:pt x="2824" y="500"/>
                  </a:cubicBezTo>
                  <a:cubicBezTo>
                    <a:pt x="2840" y="500"/>
                    <a:pt x="2855" y="498"/>
                    <a:pt x="2869" y="493"/>
                  </a:cubicBezTo>
                  <a:cubicBezTo>
                    <a:pt x="3132" y="398"/>
                    <a:pt x="3397" y="353"/>
                    <a:pt x="3656" y="353"/>
                  </a:cubicBezTo>
                  <a:cubicBezTo>
                    <a:pt x="4845" y="353"/>
                    <a:pt x="5906" y="1294"/>
                    <a:pt x="5965" y="2565"/>
                  </a:cubicBezTo>
                  <a:cubicBezTo>
                    <a:pt x="6025" y="3887"/>
                    <a:pt x="4965" y="4970"/>
                    <a:pt x="3667" y="4970"/>
                  </a:cubicBezTo>
                  <a:cubicBezTo>
                    <a:pt x="2381" y="4970"/>
                    <a:pt x="1357" y="3934"/>
                    <a:pt x="1357" y="2649"/>
                  </a:cubicBezTo>
                  <a:cubicBezTo>
                    <a:pt x="1357" y="1922"/>
                    <a:pt x="1715" y="1220"/>
                    <a:pt x="2310" y="803"/>
                  </a:cubicBezTo>
                  <a:cubicBezTo>
                    <a:pt x="2381" y="744"/>
                    <a:pt x="2393" y="636"/>
                    <a:pt x="2346" y="565"/>
                  </a:cubicBezTo>
                  <a:cubicBezTo>
                    <a:pt x="2307" y="519"/>
                    <a:pt x="2254" y="493"/>
                    <a:pt x="2198" y="493"/>
                  </a:cubicBezTo>
                  <a:cubicBezTo>
                    <a:pt x="2168" y="493"/>
                    <a:pt x="2137" y="500"/>
                    <a:pt x="2107" y="517"/>
                  </a:cubicBezTo>
                  <a:cubicBezTo>
                    <a:pt x="1679" y="839"/>
                    <a:pt x="1357" y="1279"/>
                    <a:pt x="1179" y="1767"/>
                  </a:cubicBezTo>
                  <a:lnTo>
                    <a:pt x="655" y="1767"/>
                  </a:lnTo>
                  <a:cubicBezTo>
                    <a:pt x="298" y="1767"/>
                    <a:pt x="0" y="2065"/>
                    <a:pt x="0" y="2422"/>
                  </a:cubicBezTo>
                  <a:lnTo>
                    <a:pt x="0" y="5911"/>
                  </a:lnTo>
                  <a:cubicBezTo>
                    <a:pt x="0" y="6268"/>
                    <a:pt x="298" y="6566"/>
                    <a:pt x="655" y="6566"/>
                  </a:cubicBezTo>
                  <a:lnTo>
                    <a:pt x="1560" y="6566"/>
                  </a:lnTo>
                  <a:lnTo>
                    <a:pt x="1560" y="6970"/>
                  </a:lnTo>
                  <a:cubicBezTo>
                    <a:pt x="1560" y="7232"/>
                    <a:pt x="1786" y="7459"/>
                    <a:pt x="2048" y="7459"/>
                  </a:cubicBezTo>
                  <a:lnTo>
                    <a:pt x="3703" y="7459"/>
                  </a:lnTo>
                  <a:cubicBezTo>
                    <a:pt x="3977" y="7459"/>
                    <a:pt x="4191" y="7232"/>
                    <a:pt x="4191" y="6970"/>
                  </a:cubicBezTo>
                  <a:lnTo>
                    <a:pt x="4191" y="6566"/>
                  </a:lnTo>
                  <a:lnTo>
                    <a:pt x="6537" y="6566"/>
                  </a:lnTo>
                  <a:cubicBezTo>
                    <a:pt x="6620" y="6566"/>
                    <a:pt x="6715" y="6494"/>
                    <a:pt x="6715" y="6387"/>
                  </a:cubicBezTo>
                  <a:cubicBezTo>
                    <a:pt x="6715" y="6292"/>
                    <a:pt x="6644" y="6208"/>
                    <a:pt x="6537" y="6208"/>
                  </a:cubicBezTo>
                  <a:lnTo>
                    <a:pt x="655" y="6208"/>
                  </a:lnTo>
                  <a:cubicBezTo>
                    <a:pt x="476" y="6208"/>
                    <a:pt x="345" y="6066"/>
                    <a:pt x="345" y="5887"/>
                  </a:cubicBezTo>
                  <a:lnTo>
                    <a:pt x="345" y="2410"/>
                  </a:lnTo>
                  <a:cubicBezTo>
                    <a:pt x="345" y="2232"/>
                    <a:pt x="476" y="2101"/>
                    <a:pt x="655" y="2101"/>
                  </a:cubicBezTo>
                  <a:lnTo>
                    <a:pt x="1072" y="2101"/>
                  </a:lnTo>
                  <a:cubicBezTo>
                    <a:pt x="726" y="3708"/>
                    <a:pt x="1953" y="5292"/>
                    <a:pt x="3655" y="5292"/>
                  </a:cubicBezTo>
                  <a:cubicBezTo>
                    <a:pt x="5358" y="5292"/>
                    <a:pt x="6608" y="3720"/>
                    <a:pt x="6251" y="2101"/>
                  </a:cubicBezTo>
                  <a:lnTo>
                    <a:pt x="11263" y="2101"/>
                  </a:lnTo>
                  <a:cubicBezTo>
                    <a:pt x="11430" y="2101"/>
                    <a:pt x="11573" y="2232"/>
                    <a:pt x="11573" y="2410"/>
                  </a:cubicBezTo>
                  <a:lnTo>
                    <a:pt x="11573" y="5887"/>
                  </a:lnTo>
                  <a:cubicBezTo>
                    <a:pt x="11573" y="6054"/>
                    <a:pt x="11442" y="6208"/>
                    <a:pt x="11263" y="6208"/>
                  </a:cubicBezTo>
                  <a:lnTo>
                    <a:pt x="7168" y="6208"/>
                  </a:lnTo>
                  <a:cubicBezTo>
                    <a:pt x="7084" y="6208"/>
                    <a:pt x="6989" y="6280"/>
                    <a:pt x="6989" y="6387"/>
                  </a:cubicBezTo>
                  <a:cubicBezTo>
                    <a:pt x="6989" y="6470"/>
                    <a:pt x="7072" y="6566"/>
                    <a:pt x="7168" y="6566"/>
                  </a:cubicBezTo>
                  <a:lnTo>
                    <a:pt x="7727" y="6566"/>
                  </a:lnTo>
                  <a:lnTo>
                    <a:pt x="7727" y="6970"/>
                  </a:lnTo>
                  <a:cubicBezTo>
                    <a:pt x="7727" y="7232"/>
                    <a:pt x="7941" y="7459"/>
                    <a:pt x="8215" y="7459"/>
                  </a:cubicBezTo>
                  <a:lnTo>
                    <a:pt x="9870" y="7459"/>
                  </a:lnTo>
                  <a:cubicBezTo>
                    <a:pt x="10132" y="7459"/>
                    <a:pt x="10358" y="7232"/>
                    <a:pt x="10358" y="6970"/>
                  </a:cubicBezTo>
                  <a:lnTo>
                    <a:pt x="10358" y="6566"/>
                  </a:lnTo>
                  <a:lnTo>
                    <a:pt x="11263" y="6566"/>
                  </a:lnTo>
                  <a:cubicBezTo>
                    <a:pt x="11621" y="6566"/>
                    <a:pt x="11918" y="6268"/>
                    <a:pt x="11918" y="5911"/>
                  </a:cubicBezTo>
                  <a:lnTo>
                    <a:pt x="11918" y="2422"/>
                  </a:lnTo>
                  <a:cubicBezTo>
                    <a:pt x="11918" y="2053"/>
                    <a:pt x="11621" y="1756"/>
                    <a:pt x="11263" y="1756"/>
                  </a:cubicBezTo>
                  <a:lnTo>
                    <a:pt x="10108" y="1756"/>
                  </a:lnTo>
                  <a:cubicBezTo>
                    <a:pt x="10013" y="1291"/>
                    <a:pt x="9632" y="958"/>
                    <a:pt x="9144" y="958"/>
                  </a:cubicBezTo>
                  <a:lnTo>
                    <a:pt x="8692" y="958"/>
                  </a:lnTo>
                  <a:cubicBezTo>
                    <a:pt x="8215" y="958"/>
                    <a:pt x="7811" y="1291"/>
                    <a:pt x="7727" y="1756"/>
                  </a:cubicBezTo>
                  <a:lnTo>
                    <a:pt x="6167" y="1756"/>
                  </a:lnTo>
                  <a:cubicBezTo>
                    <a:pt x="5766" y="673"/>
                    <a:pt x="4751" y="1"/>
                    <a:pt x="36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" name="Google Shape;218;p23"/>
          <p:cNvSpPr/>
          <p:nvPr/>
        </p:nvSpPr>
        <p:spPr>
          <a:xfrm>
            <a:off x="3620850" y="2928350"/>
            <a:ext cx="1902300" cy="601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1435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Demo </a:t>
            </a:r>
            <a:endParaRPr sz="2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/>
          <p:nvPr/>
        </p:nvSpPr>
        <p:spPr>
          <a:xfrm>
            <a:off x="3362399" y="2926080"/>
            <a:ext cx="2419200" cy="601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Thank You! 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710250" y="310896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Objective</a:t>
            </a:r>
            <a:endParaRPr sz="28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440725" y="1325648"/>
            <a:ext cx="5866500" cy="481200"/>
          </a:xfrm>
          <a:prstGeom prst="roundRect">
            <a:avLst>
              <a:gd name="adj" fmla="val 16667"/>
            </a:avLst>
          </a:prstGeom>
          <a:solidFill>
            <a:srgbClr val="FFFFFF">
              <a:alpha val="90000"/>
            </a:srgbClr>
          </a:solidFill>
          <a:ln w="28575" cap="flat" cmpd="sng">
            <a:solidFill>
              <a:srgbClr val="3047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Generate human-like cricket commentary from highlight videos.</a:t>
            </a:r>
            <a:endParaRPr sz="15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2440725" y="2052675"/>
            <a:ext cx="5866500" cy="1682700"/>
          </a:xfrm>
          <a:prstGeom prst="roundRect">
            <a:avLst>
              <a:gd name="adj" fmla="val 16667"/>
            </a:avLst>
          </a:prstGeom>
          <a:solidFill>
            <a:srgbClr val="FFFFFF">
              <a:alpha val="90000"/>
            </a:srgbClr>
          </a:solidFill>
          <a:ln w="2857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ra Sans SemiBold"/>
              <a:buChar char="●"/>
            </a:pPr>
            <a:r>
              <a:rPr lang="en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Event Recognition:</a:t>
            </a:r>
            <a:r>
              <a:rPr lang="en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 </a:t>
            </a: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Detect meaningful events (e.g., deliveries, boundaries) from video frames.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22860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ra Sans SemiBold"/>
              <a:buChar char="●"/>
            </a:pPr>
            <a:r>
              <a:rPr lang="en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Commentary Generation:</a:t>
            </a:r>
            <a:r>
              <a:rPr lang="en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 </a:t>
            </a: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Generate concise, vivid cricket commentary using a vision-language model (GPT-4o OR GPT-4o-mini).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22860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ra Sans SemiBold"/>
              <a:buChar char="●"/>
            </a:pPr>
            <a:r>
              <a:rPr lang="en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Audio Synthesis:</a:t>
            </a:r>
            <a:r>
              <a:rPr lang="en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 </a:t>
            </a: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Convert generated commentary text into realistic speech audio using gTTS.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2440725" y="3910700"/>
            <a:ext cx="5866500" cy="825900"/>
          </a:xfrm>
          <a:prstGeom prst="roundRect">
            <a:avLst>
              <a:gd name="adj" fmla="val 16667"/>
            </a:avLst>
          </a:prstGeom>
          <a:solidFill>
            <a:srgbClr val="FFFFFF">
              <a:alpha val="90000"/>
            </a:srgbClr>
          </a:solidFill>
          <a:ln w="28575" cap="flat" cmpd="sng">
            <a:solidFill>
              <a:srgbClr val="DD91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1450" tIns="91425" rIns="91425" bIns="91425" anchor="ctr" anchorCtr="0">
            <a:noAutofit/>
          </a:bodyPr>
          <a:lstStyle/>
          <a:p>
            <a:pPr marL="171450" lvl="0" indent="-2349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Enable </a:t>
            </a:r>
            <a:r>
              <a:rPr lang="en" sz="13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automated sports broadcasting</a:t>
            </a:r>
            <a:r>
              <a:rPr lang="en"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.</a:t>
            </a:r>
            <a:endParaRPr sz="13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171450" lvl="0" indent="-2349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Improve </a:t>
            </a:r>
            <a:r>
              <a:rPr lang="en" sz="13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fan engagement</a:t>
            </a:r>
            <a:r>
              <a:rPr lang="en"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and </a:t>
            </a:r>
            <a:r>
              <a:rPr lang="en" sz="13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content generation.</a:t>
            </a:r>
            <a:endParaRPr sz="13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marL="171450" lvl="0" indent="-2349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ra Sans"/>
              <a:buChar char="●"/>
            </a:pPr>
            <a:r>
              <a:rPr lang="en"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Support real-time and multilingual commentary in future applications.</a:t>
            </a:r>
            <a:endParaRPr sz="13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836775" y="1255150"/>
            <a:ext cx="1381200" cy="622200"/>
          </a:xfrm>
          <a:prstGeom prst="roundRect">
            <a:avLst>
              <a:gd name="adj" fmla="val 16667"/>
            </a:avLst>
          </a:prstGeom>
          <a:solidFill>
            <a:srgbClr val="30475E">
              <a:alpha val="898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429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Primary Goal</a:t>
            </a:r>
            <a:endParaRPr sz="16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836775" y="2564913"/>
            <a:ext cx="1381200" cy="622200"/>
          </a:xfrm>
          <a:prstGeom prst="roundRect">
            <a:avLst>
              <a:gd name="adj" fmla="val 16667"/>
            </a:avLst>
          </a:prstGeom>
          <a:solidFill>
            <a:srgbClr val="93C47D">
              <a:alpha val="898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429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Sub</a:t>
            </a:r>
            <a:endParaRPr sz="16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429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Goals</a:t>
            </a:r>
            <a:endParaRPr sz="16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836775" y="4012575"/>
            <a:ext cx="1381200" cy="622200"/>
          </a:xfrm>
          <a:prstGeom prst="roundRect">
            <a:avLst>
              <a:gd name="adj" fmla="val 16667"/>
            </a:avLst>
          </a:prstGeom>
          <a:solidFill>
            <a:srgbClr val="DD915E">
              <a:alpha val="898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28575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Why it Matters?</a:t>
            </a:r>
            <a:endParaRPr sz="16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933403" y="1393028"/>
            <a:ext cx="347552" cy="346438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" name="Google Shape;72;p14"/>
          <p:cNvGrpSpPr/>
          <p:nvPr/>
        </p:nvGrpSpPr>
        <p:grpSpPr>
          <a:xfrm>
            <a:off x="947156" y="2716002"/>
            <a:ext cx="320039" cy="320035"/>
            <a:chOff x="7528096" y="2450059"/>
            <a:chExt cx="327976" cy="324316"/>
          </a:xfrm>
        </p:grpSpPr>
        <p:sp>
          <p:nvSpPr>
            <p:cNvPr id="73" name="Google Shape;73;p14"/>
            <p:cNvSpPr/>
            <p:nvPr/>
          </p:nvSpPr>
          <p:spPr>
            <a:xfrm>
              <a:off x="7569411" y="2697187"/>
              <a:ext cx="26928" cy="25623"/>
            </a:xfrm>
            <a:custGeom>
              <a:avLst/>
              <a:gdLst/>
              <a:ahLst/>
              <a:cxnLst/>
              <a:rect l="l" t="t" r="r" b="b"/>
              <a:pathLst>
                <a:path w="846" h="805" extrusionOk="0">
                  <a:moveTo>
                    <a:pt x="679" y="1"/>
                  </a:moveTo>
                  <a:cubicBezTo>
                    <a:pt x="640" y="1"/>
                    <a:pt x="602" y="16"/>
                    <a:pt x="572" y="46"/>
                  </a:cubicBezTo>
                  <a:lnTo>
                    <a:pt x="60" y="558"/>
                  </a:lnTo>
                  <a:cubicBezTo>
                    <a:pt x="0" y="617"/>
                    <a:pt x="0" y="700"/>
                    <a:pt x="60" y="760"/>
                  </a:cubicBezTo>
                  <a:cubicBezTo>
                    <a:pt x="96" y="790"/>
                    <a:pt x="134" y="805"/>
                    <a:pt x="172" y="805"/>
                  </a:cubicBezTo>
                  <a:cubicBezTo>
                    <a:pt x="209" y="805"/>
                    <a:pt x="244" y="790"/>
                    <a:pt x="274" y="760"/>
                  </a:cubicBezTo>
                  <a:lnTo>
                    <a:pt x="786" y="260"/>
                  </a:lnTo>
                  <a:cubicBezTo>
                    <a:pt x="846" y="200"/>
                    <a:pt x="846" y="105"/>
                    <a:pt x="786" y="46"/>
                  </a:cubicBezTo>
                  <a:cubicBezTo>
                    <a:pt x="756" y="16"/>
                    <a:pt x="718" y="1"/>
                    <a:pt x="67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7600859" y="2728667"/>
              <a:ext cx="26578" cy="25591"/>
            </a:xfrm>
            <a:custGeom>
              <a:avLst/>
              <a:gdLst/>
              <a:ahLst/>
              <a:cxnLst/>
              <a:rect l="l" t="t" r="r" b="b"/>
              <a:pathLst>
                <a:path w="835" h="804" extrusionOk="0">
                  <a:moveTo>
                    <a:pt x="673" y="0"/>
                  </a:moveTo>
                  <a:cubicBezTo>
                    <a:pt x="638" y="0"/>
                    <a:pt x="602" y="15"/>
                    <a:pt x="572" y="45"/>
                  </a:cubicBezTo>
                  <a:lnTo>
                    <a:pt x="60" y="545"/>
                  </a:lnTo>
                  <a:cubicBezTo>
                    <a:pt x="1" y="604"/>
                    <a:pt x="1" y="700"/>
                    <a:pt x="60" y="759"/>
                  </a:cubicBezTo>
                  <a:cubicBezTo>
                    <a:pt x="90" y="789"/>
                    <a:pt x="129" y="804"/>
                    <a:pt x="167" y="804"/>
                  </a:cubicBezTo>
                  <a:cubicBezTo>
                    <a:pt x="206" y="804"/>
                    <a:pt x="245" y="789"/>
                    <a:pt x="274" y="759"/>
                  </a:cubicBezTo>
                  <a:lnTo>
                    <a:pt x="775" y="247"/>
                  </a:lnTo>
                  <a:cubicBezTo>
                    <a:pt x="834" y="188"/>
                    <a:pt x="834" y="104"/>
                    <a:pt x="775" y="45"/>
                  </a:cubicBezTo>
                  <a:cubicBezTo>
                    <a:pt x="745" y="15"/>
                    <a:pt x="709" y="0"/>
                    <a:pt x="67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7585326" y="2713102"/>
              <a:ext cx="26546" cy="25241"/>
            </a:xfrm>
            <a:custGeom>
              <a:avLst/>
              <a:gdLst/>
              <a:ahLst/>
              <a:cxnLst/>
              <a:rect l="l" t="t" r="r" b="b"/>
              <a:pathLst>
                <a:path w="834" h="793" extrusionOk="0">
                  <a:moveTo>
                    <a:pt x="667" y="1"/>
                  </a:moveTo>
                  <a:cubicBezTo>
                    <a:pt x="629" y="1"/>
                    <a:pt x="590" y="16"/>
                    <a:pt x="560" y="46"/>
                  </a:cubicBezTo>
                  <a:lnTo>
                    <a:pt x="60" y="546"/>
                  </a:lnTo>
                  <a:cubicBezTo>
                    <a:pt x="0" y="605"/>
                    <a:pt x="0" y="700"/>
                    <a:pt x="60" y="748"/>
                  </a:cubicBezTo>
                  <a:cubicBezTo>
                    <a:pt x="90" y="778"/>
                    <a:pt x="125" y="793"/>
                    <a:pt x="161" y="793"/>
                  </a:cubicBezTo>
                  <a:cubicBezTo>
                    <a:pt x="197" y="793"/>
                    <a:pt x="233" y="778"/>
                    <a:pt x="262" y="748"/>
                  </a:cubicBezTo>
                  <a:lnTo>
                    <a:pt x="774" y="248"/>
                  </a:lnTo>
                  <a:cubicBezTo>
                    <a:pt x="834" y="189"/>
                    <a:pt x="834" y="105"/>
                    <a:pt x="774" y="46"/>
                  </a:cubicBezTo>
                  <a:cubicBezTo>
                    <a:pt x="745" y="16"/>
                    <a:pt x="706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7528096" y="2450059"/>
              <a:ext cx="327976" cy="324316"/>
            </a:xfrm>
            <a:custGeom>
              <a:avLst/>
              <a:gdLst/>
              <a:ahLst/>
              <a:cxnLst/>
              <a:rect l="l" t="t" r="r" b="b"/>
              <a:pathLst>
                <a:path w="10304" h="10189" extrusionOk="0">
                  <a:moveTo>
                    <a:pt x="9954" y="309"/>
                  </a:moveTo>
                  <a:lnTo>
                    <a:pt x="9538" y="1761"/>
                  </a:lnTo>
                  <a:lnTo>
                    <a:pt x="8514" y="725"/>
                  </a:lnTo>
                  <a:lnTo>
                    <a:pt x="9954" y="309"/>
                  </a:lnTo>
                  <a:close/>
                  <a:moveTo>
                    <a:pt x="4311" y="3369"/>
                  </a:moveTo>
                  <a:lnTo>
                    <a:pt x="2501" y="5178"/>
                  </a:lnTo>
                  <a:lnTo>
                    <a:pt x="429" y="5012"/>
                  </a:lnTo>
                  <a:cubicBezTo>
                    <a:pt x="394" y="5012"/>
                    <a:pt x="382" y="4988"/>
                    <a:pt x="417" y="4952"/>
                  </a:cubicBezTo>
                  <a:cubicBezTo>
                    <a:pt x="1310" y="4059"/>
                    <a:pt x="2477" y="3523"/>
                    <a:pt x="3727" y="3404"/>
                  </a:cubicBezTo>
                  <a:lnTo>
                    <a:pt x="4311" y="3369"/>
                  </a:lnTo>
                  <a:close/>
                  <a:moveTo>
                    <a:pt x="2537" y="5571"/>
                  </a:moveTo>
                  <a:lnTo>
                    <a:pt x="3358" y="6381"/>
                  </a:lnTo>
                  <a:lnTo>
                    <a:pt x="3049" y="6702"/>
                  </a:lnTo>
                  <a:cubicBezTo>
                    <a:pt x="2715" y="6369"/>
                    <a:pt x="2299" y="5952"/>
                    <a:pt x="2227" y="5893"/>
                  </a:cubicBezTo>
                  <a:lnTo>
                    <a:pt x="2537" y="5571"/>
                  </a:lnTo>
                  <a:close/>
                  <a:moveTo>
                    <a:pt x="2418" y="6464"/>
                  </a:moveTo>
                  <a:lnTo>
                    <a:pt x="2834" y="6881"/>
                  </a:lnTo>
                  <a:lnTo>
                    <a:pt x="2465" y="7250"/>
                  </a:lnTo>
                  <a:cubicBezTo>
                    <a:pt x="2453" y="7262"/>
                    <a:pt x="2441" y="7298"/>
                    <a:pt x="2418" y="7310"/>
                  </a:cubicBezTo>
                  <a:lnTo>
                    <a:pt x="2049" y="6940"/>
                  </a:lnTo>
                  <a:cubicBezTo>
                    <a:pt x="2025" y="6905"/>
                    <a:pt x="2025" y="6857"/>
                    <a:pt x="2049" y="6833"/>
                  </a:cubicBezTo>
                  <a:lnTo>
                    <a:pt x="2418" y="6464"/>
                  </a:lnTo>
                  <a:close/>
                  <a:moveTo>
                    <a:pt x="8168" y="821"/>
                  </a:moveTo>
                  <a:lnTo>
                    <a:pt x="9418" y="2071"/>
                  </a:lnTo>
                  <a:lnTo>
                    <a:pt x="9061" y="3380"/>
                  </a:lnTo>
                  <a:lnTo>
                    <a:pt x="4906" y="7536"/>
                  </a:lnTo>
                  <a:lnTo>
                    <a:pt x="4084" y="6714"/>
                  </a:lnTo>
                  <a:lnTo>
                    <a:pt x="5978" y="4821"/>
                  </a:lnTo>
                  <a:cubicBezTo>
                    <a:pt x="6109" y="4690"/>
                    <a:pt x="6144" y="4452"/>
                    <a:pt x="5966" y="4273"/>
                  </a:cubicBezTo>
                  <a:cubicBezTo>
                    <a:pt x="5888" y="4196"/>
                    <a:pt x="5790" y="4157"/>
                    <a:pt x="5693" y="4157"/>
                  </a:cubicBezTo>
                  <a:cubicBezTo>
                    <a:pt x="5597" y="4157"/>
                    <a:pt x="5501" y="4196"/>
                    <a:pt x="5430" y="4273"/>
                  </a:cubicBezTo>
                  <a:lnTo>
                    <a:pt x="3537" y="6167"/>
                  </a:lnTo>
                  <a:lnTo>
                    <a:pt x="2715" y="5345"/>
                  </a:lnTo>
                  <a:lnTo>
                    <a:pt x="6871" y="1190"/>
                  </a:lnTo>
                  <a:lnTo>
                    <a:pt x="8168" y="821"/>
                  </a:lnTo>
                  <a:close/>
                  <a:moveTo>
                    <a:pt x="5711" y="4485"/>
                  </a:moveTo>
                  <a:cubicBezTo>
                    <a:pt x="5733" y="4485"/>
                    <a:pt x="5757" y="4494"/>
                    <a:pt x="5775" y="4512"/>
                  </a:cubicBezTo>
                  <a:cubicBezTo>
                    <a:pt x="5799" y="4535"/>
                    <a:pt x="5799" y="4595"/>
                    <a:pt x="5775" y="4631"/>
                  </a:cubicBezTo>
                  <a:lnTo>
                    <a:pt x="3775" y="6619"/>
                  </a:lnTo>
                  <a:cubicBezTo>
                    <a:pt x="3692" y="6714"/>
                    <a:pt x="2894" y="7488"/>
                    <a:pt x="2811" y="7595"/>
                  </a:cubicBezTo>
                  <a:cubicBezTo>
                    <a:pt x="2793" y="7607"/>
                    <a:pt x="2769" y="7613"/>
                    <a:pt x="2747" y="7613"/>
                  </a:cubicBezTo>
                  <a:cubicBezTo>
                    <a:pt x="2724" y="7613"/>
                    <a:pt x="2703" y="7607"/>
                    <a:pt x="2691" y="7595"/>
                  </a:cubicBezTo>
                  <a:cubicBezTo>
                    <a:pt x="2656" y="7560"/>
                    <a:pt x="2656" y="7500"/>
                    <a:pt x="2691" y="7476"/>
                  </a:cubicBezTo>
                  <a:lnTo>
                    <a:pt x="5656" y="4512"/>
                  </a:lnTo>
                  <a:cubicBezTo>
                    <a:pt x="5668" y="4494"/>
                    <a:pt x="5689" y="4485"/>
                    <a:pt x="5711" y="4485"/>
                  </a:cubicBezTo>
                  <a:close/>
                  <a:moveTo>
                    <a:pt x="3894" y="6917"/>
                  </a:moveTo>
                  <a:lnTo>
                    <a:pt x="4716" y="7738"/>
                  </a:lnTo>
                  <a:lnTo>
                    <a:pt x="4406" y="8036"/>
                  </a:lnTo>
                  <a:lnTo>
                    <a:pt x="4382" y="8036"/>
                  </a:lnTo>
                  <a:lnTo>
                    <a:pt x="3584" y="7238"/>
                  </a:lnTo>
                  <a:lnTo>
                    <a:pt x="3894" y="6917"/>
                  </a:lnTo>
                  <a:close/>
                  <a:moveTo>
                    <a:pt x="3394" y="7452"/>
                  </a:moveTo>
                  <a:lnTo>
                    <a:pt x="3811" y="7869"/>
                  </a:lnTo>
                  <a:lnTo>
                    <a:pt x="3430" y="8226"/>
                  </a:lnTo>
                  <a:cubicBezTo>
                    <a:pt x="3418" y="8250"/>
                    <a:pt x="3394" y="8250"/>
                    <a:pt x="3394" y="8250"/>
                  </a:cubicBezTo>
                  <a:cubicBezTo>
                    <a:pt x="3370" y="8250"/>
                    <a:pt x="3358" y="8250"/>
                    <a:pt x="3346" y="8226"/>
                  </a:cubicBezTo>
                  <a:lnTo>
                    <a:pt x="2977" y="7857"/>
                  </a:lnTo>
                  <a:cubicBezTo>
                    <a:pt x="2989" y="7845"/>
                    <a:pt x="3013" y="7833"/>
                    <a:pt x="3037" y="7810"/>
                  </a:cubicBezTo>
                  <a:lnTo>
                    <a:pt x="3394" y="7452"/>
                  </a:lnTo>
                  <a:close/>
                  <a:moveTo>
                    <a:pt x="9971" y="1"/>
                  </a:moveTo>
                  <a:cubicBezTo>
                    <a:pt x="9946" y="1"/>
                    <a:pt x="9921" y="4"/>
                    <a:pt x="9895" y="11"/>
                  </a:cubicBezTo>
                  <a:cubicBezTo>
                    <a:pt x="9252" y="213"/>
                    <a:pt x="7394" y="749"/>
                    <a:pt x="6787" y="928"/>
                  </a:cubicBezTo>
                  <a:cubicBezTo>
                    <a:pt x="6751" y="928"/>
                    <a:pt x="6740" y="940"/>
                    <a:pt x="6716" y="963"/>
                  </a:cubicBezTo>
                  <a:lnTo>
                    <a:pt x="4632" y="3047"/>
                  </a:lnTo>
                  <a:lnTo>
                    <a:pt x="3703" y="3130"/>
                  </a:lnTo>
                  <a:cubicBezTo>
                    <a:pt x="2370" y="3226"/>
                    <a:pt x="1144" y="3809"/>
                    <a:pt x="191" y="4750"/>
                  </a:cubicBezTo>
                  <a:cubicBezTo>
                    <a:pt x="1" y="4940"/>
                    <a:pt x="120" y="5285"/>
                    <a:pt x="394" y="5309"/>
                  </a:cubicBezTo>
                  <a:lnTo>
                    <a:pt x="2215" y="5476"/>
                  </a:lnTo>
                  <a:lnTo>
                    <a:pt x="2025" y="5666"/>
                  </a:lnTo>
                  <a:cubicBezTo>
                    <a:pt x="1906" y="5786"/>
                    <a:pt x="1906" y="5964"/>
                    <a:pt x="2025" y="6083"/>
                  </a:cubicBezTo>
                  <a:lnTo>
                    <a:pt x="2203" y="6262"/>
                  </a:lnTo>
                  <a:lnTo>
                    <a:pt x="1822" y="6643"/>
                  </a:lnTo>
                  <a:cubicBezTo>
                    <a:pt x="1679" y="6786"/>
                    <a:pt x="1679" y="7012"/>
                    <a:pt x="1822" y="7155"/>
                  </a:cubicBezTo>
                  <a:lnTo>
                    <a:pt x="3108" y="8441"/>
                  </a:lnTo>
                  <a:cubicBezTo>
                    <a:pt x="3180" y="8512"/>
                    <a:pt x="3272" y="8548"/>
                    <a:pt x="3366" y="8548"/>
                  </a:cubicBezTo>
                  <a:cubicBezTo>
                    <a:pt x="3459" y="8548"/>
                    <a:pt x="3555" y="8512"/>
                    <a:pt x="3632" y="8441"/>
                  </a:cubicBezTo>
                  <a:lnTo>
                    <a:pt x="4001" y="8072"/>
                  </a:lnTo>
                  <a:lnTo>
                    <a:pt x="4180" y="8250"/>
                  </a:lnTo>
                  <a:cubicBezTo>
                    <a:pt x="4239" y="8310"/>
                    <a:pt x="4317" y="8339"/>
                    <a:pt x="4396" y="8339"/>
                  </a:cubicBezTo>
                  <a:cubicBezTo>
                    <a:pt x="4474" y="8339"/>
                    <a:pt x="4555" y="8310"/>
                    <a:pt x="4620" y="8250"/>
                  </a:cubicBezTo>
                  <a:lnTo>
                    <a:pt x="4799" y="8072"/>
                  </a:lnTo>
                  <a:lnTo>
                    <a:pt x="4966" y="9881"/>
                  </a:lnTo>
                  <a:cubicBezTo>
                    <a:pt x="4977" y="10012"/>
                    <a:pt x="5061" y="10119"/>
                    <a:pt x="5180" y="10167"/>
                  </a:cubicBezTo>
                  <a:cubicBezTo>
                    <a:pt x="5216" y="10182"/>
                    <a:pt x="5254" y="10188"/>
                    <a:pt x="5291" y="10188"/>
                  </a:cubicBezTo>
                  <a:cubicBezTo>
                    <a:pt x="5375" y="10188"/>
                    <a:pt x="5455" y="10153"/>
                    <a:pt x="5513" y="10096"/>
                  </a:cubicBezTo>
                  <a:cubicBezTo>
                    <a:pt x="6097" y="9512"/>
                    <a:pt x="6525" y="8822"/>
                    <a:pt x="6811" y="8072"/>
                  </a:cubicBezTo>
                  <a:cubicBezTo>
                    <a:pt x="6847" y="7988"/>
                    <a:pt x="6799" y="7905"/>
                    <a:pt x="6728" y="7869"/>
                  </a:cubicBezTo>
                  <a:cubicBezTo>
                    <a:pt x="6713" y="7865"/>
                    <a:pt x="6698" y="7863"/>
                    <a:pt x="6684" y="7863"/>
                  </a:cubicBezTo>
                  <a:cubicBezTo>
                    <a:pt x="6616" y="7863"/>
                    <a:pt x="6555" y="7906"/>
                    <a:pt x="6525" y="7964"/>
                  </a:cubicBezTo>
                  <a:cubicBezTo>
                    <a:pt x="6263" y="8691"/>
                    <a:pt x="5847" y="9334"/>
                    <a:pt x="5299" y="9881"/>
                  </a:cubicBezTo>
                  <a:cubicBezTo>
                    <a:pt x="5292" y="9885"/>
                    <a:pt x="5285" y="9886"/>
                    <a:pt x="5278" y="9886"/>
                  </a:cubicBezTo>
                  <a:cubicBezTo>
                    <a:pt x="5262" y="9886"/>
                    <a:pt x="5248" y="9878"/>
                    <a:pt x="5239" y="9869"/>
                  </a:cubicBezTo>
                  <a:lnTo>
                    <a:pt x="5061" y="7810"/>
                  </a:lnTo>
                  <a:lnTo>
                    <a:pt x="6871" y="6000"/>
                  </a:lnTo>
                  <a:lnTo>
                    <a:pt x="6871" y="6000"/>
                  </a:lnTo>
                  <a:cubicBezTo>
                    <a:pt x="6811" y="6738"/>
                    <a:pt x="6799" y="6940"/>
                    <a:pt x="6704" y="7310"/>
                  </a:cubicBezTo>
                  <a:cubicBezTo>
                    <a:pt x="6692" y="7381"/>
                    <a:pt x="6740" y="7476"/>
                    <a:pt x="6823" y="7488"/>
                  </a:cubicBezTo>
                  <a:cubicBezTo>
                    <a:pt x="6831" y="7489"/>
                    <a:pt x="6840" y="7490"/>
                    <a:pt x="6848" y="7490"/>
                  </a:cubicBezTo>
                  <a:cubicBezTo>
                    <a:pt x="6923" y="7490"/>
                    <a:pt x="6991" y="7444"/>
                    <a:pt x="7002" y="7369"/>
                  </a:cubicBezTo>
                  <a:cubicBezTo>
                    <a:pt x="7109" y="6905"/>
                    <a:pt x="7109" y="6702"/>
                    <a:pt x="7204" y="5666"/>
                  </a:cubicBezTo>
                  <a:lnTo>
                    <a:pt x="9288" y="3583"/>
                  </a:lnTo>
                  <a:cubicBezTo>
                    <a:pt x="9299" y="3571"/>
                    <a:pt x="9311" y="3547"/>
                    <a:pt x="9323" y="3523"/>
                  </a:cubicBezTo>
                  <a:lnTo>
                    <a:pt x="9740" y="2118"/>
                  </a:lnTo>
                  <a:lnTo>
                    <a:pt x="10240" y="416"/>
                  </a:lnTo>
                  <a:cubicBezTo>
                    <a:pt x="10303" y="194"/>
                    <a:pt x="10161" y="1"/>
                    <a:pt x="997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7712296" y="2525528"/>
              <a:ext cx="79989" cy="60954"/>
            </a:xfrm>
            <a:custGeom>
              <a:avLst/>
              <a:gdLst/>
              <a:ahLst/>
              <a:cxnLst/>
              <a:rect l="l" t="t" r="r" b="b"/>
              <a:pathLst>
                <a:path w="2513" h="1915" extrusionOk="0">
                  <a:moveTo>
                    <a:pt x="842" y="0"/>
                  </a:moveTo>
                  <a:cubicBezTo>
                    <a:pt x="823" y="0"/>
                    <a:pt x="804" y="3"/>
                    <a:pt x="786" y="9"/>
                  </a:cubicBezTo>
                  <a:cubicBezTo>
                    <a:pt x="167" y="295"/>
                    <a:pt x="0" y="1129"/>
                    <a:pt x="488" y="1617"/>
                  </a:cubicBezTo>
                  <a:cubicBezTo>
                    <a:pt x="679" y="1807"/>
                    <a:pt x="941" y="1914"/>
                    <a:pt x="1191" y="1914"/>
                  </a:cubicBezTo>
                  <a:cubicBezTo>
                    <a:pt x="2072" y="1914"/>
                    <a:pt x="2512" y="843"/>
                    <a:pt x="1893" y="224"/>
                  </a:cubicBezTo>
                  <a:cubicBezTo>
                    <a:pt x="1798" y="128"/>
                    <a:pt x="1715" y="69"/>
                    <a:pt x="1596" y="9"/>
                  </a:cubicBezTo>
                  <a:cubicBezTo>
                    <a:pt x="1575" y="3"/>
                    <a:pt x="1554" y="0"/>
                    <a:pt x="1534" y="0"/>
                  </a:cubicBezTo>
                  <a:cubicBezTo>
                    <a:pt x="1473" y="0"/>
                    <a:pt x="1420" y="27"/>
                    <a:pt x="1393" y="81"/>
                  </a:cubicBezTo>
                  <a:cubicBezTo>
                    <a:pt x="1369" y="164"/>
                    <a:pt x="1393" y="247"/>
                    <a:pt x="1476" y="283"/>
                  </a:cubicBezTo>
                  <a:cubicBezTo>
                    <a:pt x="1917" y="474"/>
                    <a:pt x="2024" y="1069"/>
                    <a:pt x="1679" y="1414"/>
                  </a:cubicBezTo>
                  <a:cubicBezTo>
                    <a:pt x="1548" y="1545"/>
                    <a:pt x="1369" y="1611"/>
                    <a:pt x="1191" y="1611"/>
                  </a:cubicBezTo>
                  <a:cubicBezTo>
                    <a:pt x="1012" y="1611"/>
                    <a:pt x="834" y="1545"/>
                    <a:pt x="703" y="1414"/>
                  </a:cubicBezTo>
                  <a:cubicBezTo>
                    <a:pt x="357" y="1069"/>
                    <a:pt x="464" y="486"/>
                    <a:pt x="905" y="283"/>
                  </a:cubicBezTo>
                  <a:cubicBezTo>
                    <a:pt x="976" y="247"/>
                    <a:pt x="1012" y="164"/>
                    <a:pt x="976" y="81"/>
                  </a:cubicBezTo>
                  <a:cubicBezTo>
                    <a:pt x="959" y="27"/>
                    <a:pt x="900" y="0"/>
                    <a:pt x="8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14"/>
          <p:cNvGrpSpPr/>
          <p:nvPr/>
        </p:nvGrpSpPr>
        <p:grpSpPr>
          <a:xfrm flipH="1">
            <a:off x="933389" y="4163651"/>
            <a:ext cx="320025" cy="320053"/>
            <a:chOff x="4126815" y="2760704"/>
            <a:chExt cx="380393" cy="363118"/>
          </a:xfrm>
        </p:grpSpPr>
        <p:sp>
          <p:nvSpPr>
            <p:cNvPr id="79" name="Google Shape;79;p14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/>
        </p:nvSpPr>
        <p:spPr>
          <a:xfrm>
            <a:off x="717400" y="310896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Workflow</a:t>
            </a:r>
            <a:endParaRPr sz="28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909000" y="1156100"/>
            <a:ext cx="7326000" cy="33972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3893519" y="1581325"/>
            <a:ext cx="247800" cy="165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1082227" y="1488775"/>
            <a:ext cx="896700" cy="350400"/>
          </a:xfrm>
          <a:prstGeom prst="rect">
            <a:avLst/>
          </a:prstGeom>
          <a:solidFill>
            <a:srgbClr val="EEEEEE">
              <a:alpha val="9500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Part 1</a:t>
            </a:r>
            <a:endParaRPr sz="1800">
              <a:solidFill>
                <a:schemeClr val="dk1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1079975" y="2540800"/>
            <a:ext cx="896700" cy="350400"/>
          </a:xfrm>
          <a:prstGeom prst="rect">
            <a:avLst/>
          </a:prstGeom>
          <a:solidFill>
            <a:srgbClr val="EEEEEE">
              <a:alpha val="9500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Part 2</a:t>
            </a:r>
            <a:endParaRPr sz="1800">
              <a:solidFill>
                <a:schemeClr val="dk1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1079975" y="3787275"/>
            <a:ext cx="896700" cy="309000"/>
          </a:xfrm>
          <a:prstGeom prst="rect">
            <a:avLst/>
          </a:prstGeom>
          <a:solidFill>
            <a:srgbClr val="EEEEEE">
              <a:alpha val="9500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Part 3</a:t>
            </a:r>
            <a:endParaRPr sz="1800">
              <a:solidFill>
                <a:schemeClr val="dk1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2435475" y="2268038"/>
            <a:ext cx="1926000" cy="924900"/>
          </a:xfrm>
          <a:prstGeom prst="roundRect">
            <a:avLst>
              <a:gd name="adj" fmla="val 16667"/>
            </a:avLst>
          </a:prstGeom>
          <a:solidFill>
            <a:srgbClr val="93C47D">
              <a:alpha val="9500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GPT-4o Commentary Generation</a:t>
            </a:r>
            <a:endParaRPr sz="16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2404625" y="3479325"/>
            <a:ext cx="2196300" cy="924900"/>
          </a:xfrm>
          <a:prstGeom prst="roundRect">
            <a:avLst>
              <a:gd name="adj" fmla="val 16667"/>
            </a:avLst>
          </a:prstGeom>
          <a:solidFill>
            <a:srgbClr val="F2B186">
              <a:alpha val="9500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Google Text-to-Speech </a:t>
            </a:r>
            <a:endParaRPr sz="16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Conversion</a:t>
            </a:r>
            <a:endParaRPr sz="16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2442363" y="1346275"/>
            <a:ext cx="1366500" cy="635400"/>
          </a:xfrm>
          <a:prstGeom prst="roundRect">
            <a:avLst>
              <a:gd name="adj" fmla="val 16667"/>
            </a:avLst>
          </a:prstGeom>
          <a:solidFill>
            <a:srgbClr val="76A5AF">
              <a:alpha val="9500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5715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Video Input</a:t>
            </a:r>
            <a:endParaRPr sz="16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4225975" y="1317325"/>
            <a:ext cx="1781100" cy="693300"/>
          </a:xfrm>
          <a:prstGeom prst="roundRect">
            <a:avLst>
              <a:gd name="adj" fmla="val 16667"/>
            </a:avLst>
          </a:prstGeom>
          <a:solidFill>
            <a:srgbClr val="45818E">
              <a:alpha val="9500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5715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Frame Extraction</a:t>
            </a:r>
            <a:endParaRPr sz="16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6424175" y="1317325"/>
            <a:ext cx="1661100" cy="693300"/>
          </a:xfrm>
          <a:prstGeom prst="roundRect">
            <a:avLst>
              <a:gd name="adj" fmla="val 16667"/>
            </a:avLst>
          </a:prstGeom>
          <a:solidFill>
            <a:srgbClr val="0C343D">
              <a:alpha val="9500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Event Detection</a:t>
            </a:r>
            <a:endParaRPr sz="16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4782523" y="2383838"/>
            <a:ext cx="1926000" cy="693300"/>
          </a:xfrm>
          <a:prstGeom prst="roundRect">
            <a:avLst>
              <a:gd name="adj" fmla="val 16667"/>
            </a:avLst>
          </a:prstGeom>
          <a:solidFill>
            <a:srgbClr val="38761D">
              <a:alpha val="9500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Text</a:t>
            </a:r>
            <a:endParaRPr sz="16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Commentary</a:t>
            </a:r>
            <a:endParaRPr sz="16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5028879" y="3595125"/>
            <a:ext cx="1926000" cy="693300"/>
          </a:xfrm>
          <a:prstGeom prst="roundRect">
            <a:avLst>
              <a:gd name="adj" fmla="val 16667"/>
            </a:avLst>
          </a:prstGeom>
          <a:solidFill>
            <a:srgbClr val="DD915E">
              <a:alpha val="9500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Audio Commentary</a:t>
            </a:r>
            <a:endParaRPr sz="16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6091725" y="1581325"/>
            <a:ext cx="247800" cy="165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4448100" y="2647838"/>
            <a:ext cx="247800" cy="165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4690996" y="3859125"/>
            <a:ext cx="247800" cy="165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5185189" y="3787313"/>
            <a:ext cx="330110" cy="308908"/>
            <a:chOff x="2766264" y="3394042"/>
            <a:chExt cx="294873" cy="275934"/>
          </a:xfrm>
        </p:grpSpPr>
        <p:sp>
          <p:nvSpPr>
            <p:cNvPr id="104" name="Google Shape;104;p15"/>
            <p:cNvSpPr/>
            <p:nvPr/>
          </p:nvSpPr>
          <p:spPr>
            <a:xfrm>
              <a:off x="2766264" y="3394042"/>
              <a:ext cx="253176" cy="275934"/>
            </a:xfrm>
            <a:custGeom>
              <a:avLst/>
              <a:gdLst/>
              <a:ahLst/>
              <a:cxnLst/>
              <a:rect l="l" t="t" r="r" b="b"/>
              <a:pathLst>
                <a:path w="7954" h="8669" extrusionOk="0">
                  <a:moveTo>
                    <a:pt x="6942" y="3489"/>
                  </a:moveTo>
                  <a:cubicBezTo>
                    <a:pt x="7371" y="3549"/>
                    <a:pt x="7692" y="3918"/>
                    <a:pt x="7692" y="4346"/>
                  </a:cubicBezTo>
                  <a:cubicBezTo>
                    <a:pt x="7692" y="4799"/>
                    <a:pt x="7382" y="5156"/>
                    <a:pt x="6942" y="5227"/>
                  </a:cubicBezTo>
                  <a:lnTo>
                    <a:pt x="6942" y="3489"/>
                  </a:lnTo>
                  <a:close/>
                  <a:moveTo>
                    <a:pt x="1013" y="3322"/>
                  </a:moveTo>
                  <a:lnTo>
                    <a:pt x="1013" y="5382"/>
                  </a:lnTo>
                  <a:lnTo>
                    <a:pt x="715" y="5382"/>
                  </a:lnTo>
                  <a:cubicBezTo>
                    <a:pt x="465" y="5382"/>
                    <a:pt x="263" y="5180"/>
                    <a:pt x="263" y="4930"/>
                  </a:cubicBezTo>
                  <a:lnTo>
                    <a:pt x="263" y="3775"/>
                  </a:lnTo>
                  <a:cubicBezTo>
                    <a:pt x="263" y="3537"/>
                    <a:pt x="453" y="3322"/>
                    <a:pt x="715" y="3322"/>
                  </a:cubicBezTo>
                  <a:close/>
                  <a:moveTo>
                    <a:pt x="2179" y="3322"/>
                  </a:moveTo>
                  <a:lnTo>
                    <a:pt x="2179" y="5382"/>
                  </a:lnTo>
                  <a:lnTo>
                    <a:pt x="1286" y="5382"/>
                  </a:lnTo>
                  <a:lnTo>
                    <a:pt x="1286" y="3322"/>
                  </a:lnTo>
                  <a:close/>
                  <a:moveTo>
                    <a:pt x="2322" y="6370"/>
                  </a:moveTo>
                  <a:lnTo>
                    <a:pt x="2322" y="6966"/>
                  </a:lnTo>
                  <a:lnTo>
                    <a:pt x="2060" y="6966"/>
                  </a:lnTo>
                  <a:lnTo>
                    <a:pt x="2227" y="6370"/>
                  </a:lnTo>
                  <a:close/>
                  <a:moveTo>
                    <a:pt x="2144" y="5644"/>
                  </a:moveTo>
                  <a:lnTo>
                    <a:pt x="1632" y="7549"/>
                  </a:lnTo>
                  <a:lnTo>
                    <a:pt x="1286" y="7549"/>
                  </a:lnTo>
                  <a:lnTo>
                    <a:pt x="1286" y="5644"/>
                  </a:lnTo>
                  <a:close/>
                  <a:moveTo>
                    <a:pt x="6680" y="274"/>
                  </a:moveTo>
                  <a:lnTo>
                    <a:pt x="6680" y="8430"/>
                  </a:lnTo>
                  <a:lnTo>
                    <a:pt x="6085" y="8430"/>
                  </a:lnTo>
                  <a:lnTo>
                    <a:pt x="6085" y="2703"/>
                  </a:lnTo>
                  <a:cubicBezTo>
                    <a:pt x="6085" y="2620"/>
                    <a:pt x="6025" y="2560"/>
                    <a:pt x="5954" y="2560"/>
                  </a:cubicBezTo>
                  <a:cubicBezTo>
                    <a:pt x="5870" y="2560"/>
                    <a:pt x="5811" y="2620"/>
                    <a:pt x="5811" y="2703"/>
                  </a:cubicBezTo>
                  <a:lnTo>
                    <a:pt x="5811" y="7549"/>
                  </a:lnTo>
                  <a:cubicBezTo>
                    <a:pt x="5632" y="7311"/>
                    <a:pt x="5382" y="6989"/>
                    <a:pt x="5037" y="6668"/>
                  </a:cubicBezTo>
                  <a:cubicBezTo>
                    <a:pt x="4668" y="6299"/>
                    <a:pt x="4263" y="6013"/>
                    <a:pt x="3870" y="5799"/>
                  </a:cubicBezTo>
                  <a:cubicBezTo>
                    <a:pt x="3406" y="5561"/>
                    <a:pt x="2930" y="5418"/>
                    <a:pt x="2453" y="5394"/>
                  </a:cubicBezTo>
                  <a:lnTo>
                    <a:pt x="2453" y="3322"/>
                  </a:lnTo>
                  <a:cubicBezTo>
                    <a:pt x="2930" y="3310"/>
                    <a:pt x="3406" y="3179"/>
                    <a:pt x="3870" y="2918"/>
                  </a:cubicBezTo>
                  <a:cubicBezTo>
                    <a:pt x="4263" y="2715"/>
                    <a:pt x="4668" y="2417"/>
                    <a:pt x="5037" y="2048"/>
                  </a:cubicBezTo>
                  <a:cubicBezTo>
                    <a:pt x="5370" y="1715"/>
                    <a:pt x="5632" y="1394"/>
                    <a:pt x="5811" y="1167"/>
                  </a:cubicBezTo>
                  <a:lnTo>
                    <a:pt x="5811" y="2025"/>
                  </a:lnTo>
                  <a:cubicBezTo>
                    <a:pt x="5811" y="2108"/>
                    <a:pt x="5870" y="2167"/>
                    <a:pt x="5954" y="2167"/>
                  </a:cubicBezTo>
                  <a:cubicBezTo>
                    <a:pt x="6025" y="2167"/>
                    <a:pt x="6085" y="2108"/>
                    <a:pt x="6085" y="2025"/>
                  </a:cubicBezTo>
                  <a:lnTo>
                    <a:pt x="6085" y="274"/>
                  </a:lnTo>
                  <a:close/>
                  <a:moveTo>
                    <a:pt x="5930" y="0"/>
                  </a:moveTo>
                  <a:cubicBezTo>
                    <a:pt x="5858" y="0"/>
                    <a:pt x="5799" y="60"/>
                    <a:pt x="5799" y="143"/>
                  </a:cubicBezTo>
                  <a:lnTo>
                    <a:pt x="5799" y="679"/>
                  </a:lnTo>
                  <a:cubicBezTo>
                    <a:pt x="5728" y="810"/>
                    <a:pt x="5370" y="1334"/>
                    <a:pt x="4835" y="1846"/>
                  </a:cubicBezTo>
                  <a:cubicBezTo>
                    <a:pt x="4263" y="2382"/>
                    <a:pt x="3370" y="3037"/>
                    <a:pt x="2299" y="3037"/>
                  </a:cubicBezTo>
                  <a:lnTo>
                    <a:pt x="715" y="3037"/>
                  </a:lnTo>
                  <a:cubicBezTo>
                    <a:pt x="310" y="3037"/>
                    <a:pt x="1" y="3370"/>
                    <a:pt x="1" y="3751"/>
                  </a:cubicBezTo>
                  <a:lnTo>
                    <a:pt x="1" y="4918"/>
                  </a:lnTo>
                  <a:cubicBezTo>
                    <a:pt x="1" y="5323"/>
                    <a:pt x="322" y="5632"/>
                    <a:pt x="715" y="5632"/>
                  </a:cubicBezTo>
                  <a:lnTo>
                    <a:pt x="1013" y="5632"/>
                  </a:lnTo>
                  <a:lnTo>
                    <a:pt x="1013" y="7668"/>
                  </a:lnTo>
                  <a:cubicBezTo>
                    <a:pt x="1013" y="7740"/>
                    <a:pt x="1072" y="7799"/>
                    <a:pt x="1144" y="7799"/>
                  </a:cubicBezTo>
                  <a:lnTo>
                    <a:pt x="1727" y="7799"/>
                  </a:lnTo>
                  <a:cubicBezTo>
                    <a:pt x="1787" y="7799"/>
                    <a:pt x="1846" y="7763"/>
                    <a:pt x="1858" y="7692"/>
                  </a:cubicBezTo>
                  <a:lnTo>
                    <a:pt x="1989" y="7216"/>
                  </a:lnTo>
                  <a:lnTo>
                    <a:pt x="2453" y="7216"/>
                  </a:lnTo>
                  <a:cubicBezTo>
                    <a:pt x="2525" y="7216"/>
                    <a:pt x="2584" y="7156"/>
                    <a:pt x="2584" y="7085"/>
                  </a:cubicBezTo>
                  <a:lnTo>
                    <a:pt x="2584" y="6204"/>
                  </a:lnTo>
                  <a:cubicBezTo>
                    <a:pt x="2584" y="6132"/>
                    <a:pt x="2525" y="6073"/>
                    <a:pt x="2453" y="6073"/>
                  </a:cubicBezTo>
                  <a:lnTo>
                    <a:pt x="2287" y="6073"/>
                  </a:lnTo>
                  <a:lnTo>
                    <a:pt x="2406" y="5632"/>
                  </a:lnTo>
                  <a:cubicBezTo>
                    <a:pt x="3430" y="5668"/>
                    <a:pt x="4299" y="6299"/>
                    <a:pt x="4835" y="6823"/>
                  </a:cubicBezTo>
                  <a:cubicBezTo>
                    <a:pt x="5370" y="7335"/>
                    <a:pt x="5704" y="7859"/>
                    <a:pt x="5799" y="7990"/>
                  </a:cubicBezTo>
                  <a:lnTo>
                    <a:pt x="5799" y="8525"/>
                  </a:lnTo>
                  <a:cubicBezTo>
                    <a:pt x="5799" y="8609"/>
                    <a:pt x="5858" y="8668"/>
                    <a:pt x="5930" y="8668"/>
                  </a:cubicBezTo>
                  <a:lnTo>
                    <a:pt x="6811" y="8668"/>
                  </a:lnTo>
                  <a:cubicBezTo>
                    <a:pt x="6882" y="8668"/>
                    <a:pt x="6942" y="8609"/>
                    <a:pt x="6942" y="8525"/>
                  </a:cubicBezTo>
                  <a:lnTo>
                    <a:pt x="6942" y="5465"/>
                  </a:lnTo>
                  <a:cubicBezTo>
                    <a:pt x="7525" y="5394"/>
                    <a:pt x="7954" y="4918"/>
                    <a:pt x="7954" y="4322"/>
                  </a:cubicBezTo>
                  <a:cubicBezTo>
                    <a:pt x="7954" y="3775"/>
                    <a:pt x="7525" y="3275"/>
                    <a:pt x="6942" y="3203"/>
                  </a:cubicBezTo>
                  <a:lnTo>
                    <a:pt x="6942" y="143"/>
                  </a:lnTo>
                  <a:cubicBezTo>
                    <a:pt x="6942" y="60"/>
                    <a:pt x="6882" y="0"/>
                    <a:pt x="681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3039143" y="3528205"/>
              <a:ext cx="21995" cy="8753"/>
            </a:xfrm>
            <a:custGeom>
              <a:avLst/>
              <a:gdLst/>
              <a:ahLst/>
              <a:cxnLst/>
              <a:rect l="l" t="t" r="r" b="b"/>
              <a:pathLst>
                <a:path w="691" h="275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15"/>
                    <a:pt x="60" y="274"/>
                    <a:pt x="131" y="274"/>
                  </a:cubicBezTo>
                  <a:lnTo>
                    <a:pt x="560" y="274"/>
                  </a:lnTo>
                  <a:cubicBezTo>
                    <a:pt x="631" y="274"/>
                    <a:pt x="691" y="215"/>
                    <a:pt x="691" y="131"/>
                  </a:cubicBezTo>
                  <a:cubicBezTo>
                    <a:pt x="691" y="60"/>
                    <a:pt x="631" y="0"/>
                    <a:pt x="56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3019408" y="3475622"/>
              <a:ext cx="20499" cy="18875"/>
            </a:xfrm>
            <a:custGeom>
              <a:avLst/>
              <a:gdLst/>
              <a:ahLst/>
              <a:cxnLst/>
              <a:rect l="l" t="t" r="r" b="b"/>
              <a:pathLst>
                <a:path w="644" h="593" extrusionOk="0">
                  <a:moveTo>
                    <a:pt x="501" y="0"/>
                  </a:moveTo>
                  <a:cubicBezTo>
                    <a:pt x="468" y="0"/>
                    <a:pt x="436" y="15"/>
                    <a:pt x="406" y="45"/>
                  </a:cubicBezTo>
                  <a:lnTo>
                    <a:pt x="96" y="355"/>
                  </a:lnTo>
                  <a:cubicBezTo>
                    <a:pt x="1" y="450"/>
                    <a:pt x="61" y="593"/>
                    <a:pt x="180" y="593"/>
                  </a:cubicBezTo>
                  <a:cubicBezTo>
                    <a:pt x="215" y="593"/>
                    <a:pt x="263" y="581"/>
                    <a:pt x="275" y="557"/>
                  </a:cubicBezTo>
                  <a:lnTo>
                    <a:pt x="584" y="235"/>
                  </a:lnTo>
                  <a:cubicBezTo>
                    <a:pt x="644" y="200"/>
                    <a:pt x="644" y="104"/>
                    <a:pt x="596" y="45"/>
                  </a:cubicBezTo>
                  <a:cubicBezTo>
                    <a:pt x="567" y="15"/>
                    <a:pt x="534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3020554" y="3570348"/>
              <a:ext cx="19353" cy="18621"/>
            </a:xfrm>
            <a:custGeom>
              <a:avLst/>
              <a:gdLst/>
              <a:ahLst/>
              <a:cxnLst/>
              <a:rect l="l" t="t" r="r" b="b"/>
              <a:pathLst>
                <a:path w="608" h="585" extrusionOk="0">
                  <a:moveTo>
                    <a:pt x="155" y="1"/>
                  </a:moveTo>
                  <a:cubicBezTo>
                    <a:pt x="123" y="1"/>
                    <a:pt x="90" y="16"/>
                    <a:pt x="60" y="46"/>
                  </a:cubicBezTo>
                  <a:cubicBezTo>
                    <a:pt x="1" y="105"/>
                    <a:pt x="1" y="176"/>
                    <a:pt x="60" y="236"/>
                  </a:cubicBezTo>
                  <a:lnTo>
                    <a:pt x="370" y="546"/>
                  </a:lnTo>
                  <a:cubicBezTo>
                    <a:pt x="397" y="572"/>
                    <a:pt x="431" y="585"/>
                    <a:pt x="463" y="585"/>
                  </a:cubicBezTo>
                  <a:cubicBezTo>
                    <a:pt x="503" y="585"/>
                    <a:pt x="541" y="566"/>
                    <a:pt x="560" y="534"/>
                  </a:cubicBezTo>
                  <a:cubicBezTo>
                    <a:pt x="608" y="498"/>
                    <a:pt x="608" y="403"/>
                    <a:pt x="560" y="355"/>
                  </a:cubicBezTo>
                  <a:lnTo>
                    <a:pt x="251" y="46"/>
                  </a:lnTo>
                  <a:cubicBezTo>
                    <a:pt x="221" y="16"/>
                    <a:pt x="18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15"/>
          <p:cNvGrpSpPr/>
          <p:nvPr/>
        </p:nvGrpSpPr>
        <p:grpSpPr>
          <a:xfrm>
            <a:off x="2524837" y="3767988"/>
            <a:ext cx="346406" cy="347552"/>
            <a:chOff x="3214972" y="3359188"/>
            <a:chExt cx="346406" cy="347552"/>
          </a:xfrm>
        </p:grpSpPr>
        <p:sp>
          <p:nvSpPr>
            <p:cNvPr id="109" name="Google Shape;109;p15"/>
            <p:cNvSpPr/>
            <p:nvPr/>
          </p:nvSpPr>
          <p:spPr>
            <a:xfrm>
              <a:off x="3301772" y="3386084"/>
              <a:ext cx="71649" cy="11395"/>
            </a:xfrm>
            <a:custGeom>
              <a:avLst/>
              <a:gdLst/>
              <a:ahLst/>
              <a:cxnLst/>
              <a:rect l="l" t="t" r="r" b="b"/>
              <a:pathLst>
                <a:path w="2251" h="358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24" y="286"/>
                    <a:pt x="95" y="358"/>
                    <a:pt x="179" y="358"/>
                  </a:cubicBezTo>
                  <a:lnTo>
                    <a:pt x="2072" y="358"/>
                  </a:lnTo>
                  <a:cubicBezTo>
                    <a:pt x="2167" y="358"/>
                    <a:pt x="2250" y="286"/>
                    <a:pt x="2250" y="179"/>
                  </a:cubicBezTo>
                  <a:cubicBezTo>
                    <a:pt x="2250" y="84"/>
                    <a:pt x="2179" y="0"/>
                    <a:pt x="207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301772" y="3410339"/>
              <a:ext cx="131904" cy="11395"/>
            </a:xfrm>
            <a:custGeom>
              <a:avLst/>
              <a:gdLst/>
              <a:ahLst/>
              <a:cxnLst/>
              <a:rect l="l" t="t" r="r" b="b"/>
              <a:pathLst>
                <a:path w="4144" h="358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86"/>
                    <a:pt x="95" y="358"/>
                    <a:pt x="179" y="358"/>
                  </a:cubicBezTo>
                  <a:lnTo>
                    <a:pt x="3965" y="358"/>
                  </a:lnTo>
                  <a:cubicBezTo>
                    <a:pt x="4048" y="358"/>
                    <a:pt x="4144" y="286"/>
                    <a:pt x="4144" y="179"/>
                  </a:cubicBezTo>
                  <a:cubicBezTo>
                    <a:pt x="4144" y="72"/>
                    <a:pt x="4072" y="0"/>
                    <a:pt x="396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3301772" y="3484980"/>
              <a:ext cx="71649" cy="11427"/>
            </a:xfrm>
            <a:custGeom>
              <a:avLst/>
              <a:gdLst/>
              <a:ahLst/>
              <a:cxnLst/>
              <a:rect l="l" t="t" r="r" b="b"/>
              <a:pathLst>
                <a:path w="2251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24" y="287"/>
                    <a:pt x="95" y="358"/>
                    <a:pt x="179" y="358"/>
                  </a:cubicBezTo>
                  <a:lnTo>
                    <a:pt x="2072" y="358"/>
                  </a:lnTo>
                  <a:cubicBezTo>
                    <a:pt x="2167" y="358"/>
                    <a:pt x="2250" y="287"/>
                    <a:pt x="2250" y="180"/>
                  </a:cubicBezTo>
                  <a:cubicBezTo>
                    <a:pt x="2250" y="96"/>
                    <a:pt x="2179" y="1"/>
                    <a:pt x="207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301772" y="3509234"/>
              <a:ext cx="130758" cy="11427"/>
            </a:xfrm>
            <a:custGeom>
              <a:avLst/>
              <a:gdLst/>
              <a:ahLst/>
              <a:cxnLst/>
              <a:rect l="l" t="t" r="r" b="b"/>
              <a:pathLst>
                <a:path w="4108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24" y="287"/>
                    <a:pt x="95" y="358"/>
                    <a:pt x="179" y="358"/>
                  </a:cubicBezTo>
                  <a:lnTo>
                    <a:pt x="3929" y="358"/>
                  </a:lnTo>
                  <a:cubicBezTo>
                    <a:pt x="4024" y="358"/>
                    <a:pt x="4108" y="287"/>
                    <a:pt x="4108" y="180"/>
                  </a:cubicBezTo>
                  <a:cubicBezTo>
                    <a:pt x="4108" y="84"/>
                    <a:pt x="4036" y="1"/>
                    <a:pt x="392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3301772" y="3584671"/>
              <a:ext cx="71649" cy="11395"/>
            </a:xfrm>
            <a:custGeom>
              <a:avLst/>
              <a:gdLst/>
              <a:ahLst/>
              <a:cxnLst/>
              <a:rect l="l" t="t" r="r" b="b"/>
              <a:pathLst>
                <a:path w="2251" h="358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24" y="286"/>
                    <a:pt x="95" y="358"/>
                    <a:pt x="179" y="358"/>
                  </a:cubicBezTo>
                  <a:lnTo>
                    <a:pt x="2072" y="358"/>
                  </a:lnTo>
                  <a:cubicBezTo>
                    <a:pt x="2167" y="358"/>
                    <a:pt x="2250" y="286"/>
                    <a:pt x="2250" y="179"/>
                  </a:cubicBezTo>
                  <a:cubicBezTo>
                    <a:pt x="2250" y="84"/>
                    <a:pt x="2179" y="0"/>
                    <a:pt x="207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3301772" y="3609308"/>
              <a:ext cx="129994" cy="11395"/>
            </a:xfrm>
            <a:custGeom>
              <a:avLst/>
              <a:gdLst/>
              <a:ahLst/>
              <a:cxnLst/>
              <a:rect l="l" t="t" r="r" b="b"/>
              <a:pathLst>
                <a:path w="4084" h="358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62"/>
                    <a:pt x="83" y="357"/>
                    <a:pt x="179" y="357"/>
                  </a:cubicBezTo>
                  <a:lnTo>
                    <a:pt x="3905" y="357"/>
                  </a:lnTo>
                  <a:cubicBezTo>
                    <a:pt x="3989" y="357"/>
                    <a:pt x="4084" y="286"/>
                    <a:pt x="4084" y="179"/>
                  </a:cubicBezTo>
                  <a:cubicBezTo>
                    <a:pt x="4084" y="72"/>
                    <a:pt x="3989" y="0"/>
                    <a:pt x="390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3214972" y="3458466"/>
              <a:ext cx="346406" cy="248274"/>
            </a:xfrm>
            <a:custGeom>
              <a:avLst/>
              <a:gdLst/>
              <a:ahLst/>
              <a:cxnLst/>
              <a:rect l="l" t="t" r="r" b="b"/>
              <a:pathLst>
                <a:path w="10883" h="7800" extrusionOk="0">
                  <a:moveTo>
                    <a:pt x="8466" y="1417"/>
                  </a:moveTo>
                  <a:cubicBezTo>
                    <a:pt x="9109" y="1417"/>
                    <a:pt x="9657" y="1953"/>
                    <a:pt x="9657" y="2608"/>
                  </a:cubicBezTo>
                  <a:lnTo>
                    <a:pt x="9657" y="2894"/>
                  </a:lnTo>
                  <a:lnTo>
                    <a:pt x="9585" y="2894"/>
                  </a:lnTo>
                  <a:cubicBezTo>
                    <a:pt x="9216" y="2799"/>
                    <a:pt x="9097" y="2322"/>
                    <a:pt x="9097" y="2322"/>
                  </a:cubicBezTo>
                  <a:cubicBezTo>
                    <a:pt x="9085" y="2263"/>
                    <a:pt x="9037" y="2203"/>
                    <a:pt x="8966" y="2191"/>
                  </a:cubicBezTo>
                  <a:cubicBezTo>
                    <a:pt x="8956" y="2189"/>
                    <a:pt x="8946" y="2188"/>
                    <a:pt x="8935" y="2188"/>
                  </a:cubicBezTo>
                  <a:cubicBezTo>
                    <a:pt x="8883" y="2188"/>
                    <a:pt x="8827" y="2213"/>
                    <a:pt x="8787" y="2263"/>
                  </a:cubicBezTo>
                  <a:cubicBezTo>
                    <a:pt x="8335" y="2894"/>
                    <a:pt x="7347" y="2894"/>
                    <a:pt x="7323" y="2894"/>
                  </a:cubicBezTo>
                  <a:lnTo>
                    <a:pt x="7204" y="2894"/>
                  </a:lnTo>
                  <a:lnTo>
                    <a:pt x="7156" y="2608"/>
                  </a:lnTo>
                  <a:cubicBezTo>
                    <a:pt x="7156" y="1953"/>
                    <a:pt x="7692" y="1417"/>
                    <a:pt x="8347" y="1417"/>
                  </a:cubicBezTo>
                  <a:close/>
                  <a:moveTo>
                    <a:pt x="9692" y="3299"/>
                  </a:moveTo>
                  <a:cubicBezTo>
                    <a:pt x="9811" y="3322"/>
                    <a:pt x="9919" y="3430"/>
                    <a:pt x="9919" y="3549"/>
                  </a:cubicBezTo>
                  <a:cubicBezTo>
                    <a:pt x="9919" y="3680"/>
                    <a:pt x="9835" y="3787"/>
                    <a:pt x="9692" y="3799"/>
                  </a:cubicBezTo>
                  <a:lnTo>
                    <a:pt x="9692" y="3299"/>
                  </a:lnTo>
                  <a:close/>
                  <a:moveTo>
                    <a:pt x="7132" y="3299"/>
                  </a:moveTo>
                  <a:lnTo>
                    <a:pt x="7132" y="3811"/>
                  </a:lnTo>
                  <a:cubicBezTo>
                    <a:pt x="7001" y="3799"/>
                    <a:pt x="6918" y="3680"/>
                    <a:pt x="6918" y="3561"/>
                  </a:cubicBezTo>
                  <a:cubicBezTo>
                    <a:pt x="6894" y="3418"/>
                    <a:pt x="7001" y="3310"/>
                    <a:pt x="7132" y="3299"/>
                  </a:cubicBezTo>
                  <a:close/>
                  <a:moveTo>
                    <a:pt x="8835" y="2608"/>
                  </a:moveTo>
                  <a:cubicBezTo>
                    <a:pt x="8918" y="2787"/>
                    <a:pt x="9085" y="3013"/>
                    <a:pt x="9335" y="3120"/>
                  </a:cubicBezTo>
                  <a:lnTo>
                    <a:pt x="9335" y="3846"/>
                  </a:lnTo>
                  <a:cubicBezTo>
                    <a:pt x="9359" y="4287"/>
                    <a:pt x="8978" y="4668"/>
                    <a:pt x="8525" y="4668"/>
                  </a:cubicBezTo>
                  <a:lnTo>
                    <a:pt x="8299" y="4668"/>
                  </a:lnTo>
                  <a:cubicBezTo>
                    <a:pt x="7835" y="4668"/>
                    <a:pt x="7466" y="4287"/>
                    <a:pt x="7466" y="3834"/>
                  </a:cubicBezTo>
                  <a:lnTo>
                    <a:pt x="7466" y="3144"/>
                  </a:lnTo>
                  <a:cubicBezTo>
                    <a:pt x="7763" y="3120"/>
                    <a:pt x="8383" y="3013"/>
                    <a:pt x="8835" y="2608"/>
                  </a:cubicBezTo>
                  <a:close/>
                  <a:moveTo>
                    <a:pt x="8728" y="4989"/>
                  </a:moveTo>
                  <a:lnTo>
                    <a:pt x="8728" y="5215"/>
                  </a:lnTo>
                  <a:lnTo>
                    <a:pt x="8728" y="5227"/>
                  </a:lnTo>
                  <a:lnTo>
                    <a:pt x="8406" y="5573"/>
                  </a:lnTo>
                  <a:lnTo>
                    <a:pt x="8085" y="5251"/>
                  </a:lnTo>
                  <a:lnTo>
                    <a:pt x="8085" y="4989"/>
                  </a:lnTo>
                  <a:cubicBezTo>
                    <a:pt x="8168" y="5001"/>
                    <a:pt x="8240" y="5001"/>
                    <a:pt x="8299" y="5001"/>
                  </a:cubicBezTo>
                  <a:lnTo>
                    <a:pt x="8514" y="5001"/>
                  </a:lnTo>
                  <a:cubicBezTo>
                    <a:pt x="8597" y="5001"/>
                    <a:pt x="8668" y="5001"/>
                    <a:pt x="8728" y="4989"/>
                  </a:cubicBezTo>
                  <a:close/>
                  <a:moveTo>
                    <a:pt x="6573" y="3477"/>
                  </a:moveTo>
                  <a:lnTo>
                    <a:pt x="6573" y="3549"/>
                  </a:lnTo>
                  <a:cubicBezTo>
                    <a:pt x="6573" y="3870"/>
                    <a:pt x="6835" y="4156"/>
                    <a:pt x="7180" y="4156"/>
                  </a:cubicBezTo>
                  <a:cubicBezTo>
                    <a:pt x="7275" y="4465"/>
                    <a:pt x="7478" y="4727"/>
                    <a:pt x="7752" y="4870"/>
                  </a:cubicBezTo>
                  <a:lnTo>
                    <a:pt x="7752" y="5096"/>
                  </a:lnTo>
                  <a:lnTo>
                    <a:pt x="6716" y="5501"/>
                  </a:lnTo>
                  <a:cubicBezTo>
                    <a:pt x="6656" y="5513"/>
                    <a:pt x="6597" y="5537"/>
                    <a:pt x="6525" y="5585"/>
                  </a:cubicBezTo>
                  <a:lnTo>
                    <a:pt x="370" y="5585"/>
                  </a:lnTo>
                  <a:lnTo>
                    <a:pt x="370" y="3477"/>
                  </a:lnTo>
                  <a:close/>
                  <a:moveTo>
                    <a:pt x="179" y="1"/>
                  </a:moveTo>
                  <a:cubicBezTo>
                    <a:pt x="96" y="1"/>
                    <a:pt x="1" y="84"/>
                    <a:pt x="1" y="179"/>
                  </a:cubicBezTo>
                  <a:lnTo>
                    <a:pt x="1" y="2644"/>
                  </a:lnTo>
                  <a:cubicBezTo>
                    <a:pt x="1" y="2727"/>
                    <a:pt x="84" y="2822"/>
                    <a:pt x="179" y="2822"/>
                  </a:cubicBezTo>
                  <a:lnTo>
                    <a:pt x="6811" y="2822"/>
                  </a:lnTo>
                  <a:lnTo>
                    <a:pt x="6811" y="3072"/>
                  </a:lnTo>
                  <a:cubicBezTo>
                    <a:pt x="6775" y="3084"/>
                    <a:pt x="6751" y="3120"/>
                    <a:pt x="6728" y="3144"/>
                  </a:cubicBezTo>
                  <a:lnTo>
                    <a:pt x="179" y="3144"/>
                  </a:lnTo>
                  <a:cubicBezTo>
                    <a:pt x="96" y="3144"/>
                    <a:pt x="1" y="3215"/>
                    <a:pt x="1" y="3322"/>
                  </a:cubicBezTo>
                  <a:lnTo>
                    <a:pt x="1" y="5775"/>
                  </a:lnTo>
                  <a:cubicBezTo>
                    <a:pt x="1" y="5870"/>
                    <a:pt x="84" y="5954"/>
                    <a:pt x="179" y="5954"/>
                  </a:cubicBezTo>
                  <a:lnTo>
                    <a:pt x="6156" y="5954"/>
                  </a:lnTo>
                  <a:cubicBezTo>
                    <a:pt x="6001" y="6156"/>
                    <a:pt x="5894" y="6418"/>
                    <a:pt x="5894" y="6775"/>
                  </a:cubicBezTo>
                  <a:lnTo>
                    <a:pt x="5894" y="7621"/>
                  </a:lnTo>
                  <a:cubicBezTo>
                    <a:pt x="5894" y="7716"/>
                    <a:pt x="5978" y="7799"/>
                    <a:pt x="6085" y="7799"/>
                  </a:cubicBezTo>
                  <a:lnTo>
                    <a:pt x="6728" y="7799"/>
                  </a:lnTo>
                  <a:cubicBezTo>
                    <a:pt x="6823" y="7799"/>
                    <a:pt x="6918" y="7728"/>
                    <a:pt x="6918" y="7621"/>
                  </a:cubicBezTo>
                  <a:cubicBezTo>
                    <a:pt x="6918" y="7537"/>
                    <a:pt x="6835" y="7442"/>
                    <a:pt x="6728" y="7442"/>
                  </a:cubicBezTo>
                  <a:lnTo>
                    <a:pt x="6251" y="7442"/>
                  </a:lnTo>
                  <a:lnTo>
                    <a:pt x="6251" y="6763"/>
                  </a:lnTo>
                  <a:cubicBezTo>
                    <a:pt x="6251" y="6049"/>
                    <a:pt x="6823" y="5835"/>
                    <a:pt x="6835" y="5835"/>
                  </a:cubicBezTo>
                  <a:lnTo>
                    <a:pt x="6847" y="5835"/>
                  </a:lnTo>
                  <a:lnTo>
                    <a:pt x="7787" y="5466"/>
                  </a:lnTo>
                  <a:lnTo>
                    <a:pt x="7799" y="5477"/>
                  </a:lnTo>
                  <a:lnTo>
                    <a:pt x="8299" y="5954"/>
                  </a:lnTo>
                  <a:cubicBezTo>
                    <a:pt x="8323" y="5989"/>
                    <a:pt x="8371" y="6001"/>
                    <a:pt x="8418" y="6001"/>
                  </a:cubicBezTo>
                  <a:cubicBezTo>
                    <a:pt x="8454" y="6001"/>
                    <a:pt x="8502" y="5989"/>
                    <a:pt x="8537" y="5942"/>
                  </a:cubicBezTo>
                  <a:lnTo>
                    <a:pt x="9014" y="5442"/>
                  </a:lnTo>
                  <a:lnTo>
                    <a:pt x="9942" y="5811"/>
                  </a:lnTo>
                  <a:lnTo>
                    <a:pt x="9966" y="5811"/>
                  </a:lnTo>
                  <a:cubicBezTo>
                    <a:pt x="9990" y="5823"/>
                    <a:pt x="10538" y="6013"/>
                    <a:pt x="10538" y="6728"/>
                  </a:cubicBezTo>
                  <a:lnTo>
                    <a:pt x="10538" y="7418"/>
                  </a:lnTo>
                  <a:lnTo>
                    <a:pt x="7263" y="7418"/>
                  </a:lnTo>
                  <a:cubicBezTo>
                    <a:pt x="7180" y="7418"/>
                    <a:pt x="7085" y="7490"/>
                    <a:pt x="7085" y="7597"/>
                  </a:cubicBezTo>
                  <a:cubicBezTo>
                    <a:pt x="7085" y="7680"/>
                    <a:pt x="7168" y="7775"/>
                    <a:pt x="7263" y="7775"/>
                  </a:cubicBezTo>
                  <a:lnTo>
                    <a:pt x="10704" y="7775"/>
                  </a:lnTo>
                  <a:cubicBezTo>
                    <a:pt x="10800" y="7775"/>
                    <a:pt x="10883" y="7704"/>
                    <a:pt x="10883" y="7597"/>
                  </a:cubicBezTo>
                  <a:lnTo>
                    <a:pt x="10883" y="6751"/>
                  </a:lnTo>
                  <a:cubicBezTo>
                    <a:pt x="10883" y="5977"/>
                    <a:pt x="10371" y="5585"/>
                    <a:pt x="10073" y="5477"/>
                  </a:cubicBezTo>
                  <a:lnTo>
                    <a:pt x="9073" y="5085"/>
                  </a:lnTo>
                  <a:lnTo>
                    <a:pt x="9073" y="4870"/>
                  </a:lnTo>
                  <a:cubicBezTo>
                    <a:pt x="9335" y="4727"/>
                    <a:pt x="9549" y="4465"/>
                    <a:pt x="9633" y="4156"/>
                  </a:cubicBezTo>
                  <a:cubicBezTo>
                    <a:pt x="9966" y="4156"/>
                    <a:pt x="10252" y="3894"/>
                    <a:pt x="10252" y="3549"/>
                  </a:cubicBezTo>
                  <a:cubicBezTo>
                    <a:pt x="10252" y="3358"/>
                    <a:pt x="10145" y="3180"/>
                    <a:pt x="9990" y="3060"/>
                  </a:cubicBezTo>
                  <a:lnTo>
                    <a:pt x="9990" y="2596"/>
                  </a:lnTo>
                  <a:cubicBezTo>
                    <a:pt x="9990" y="1751"/>
                    <a:pt x="9311" y="1060"/>
                    <a:pt x="8466" y="1060"/>
                  </a:cubicBezTo>
                  <a:lnTo>
                    <a:pt x="8347" y="1060"/>
                  </a:lnTo>
                  <a:cubicBezTo>
                    <a:pt x="8204" y="1060"/>
                    <a:pt x="8085" y="1072"/>
                    <a:pt x="7966" y="1108"/>
                  </a:cubicBezTo>
                  <a:lnTo>
                    <a:pt x="7966" y="179"/>
                  </a:lnTo>
                  <a:cubicBezTo>
                    <a:pt x="7966" y="96"/>
                    <a:pt x="7894" y="1"/>
                    <a:pt x="7787" y="1"/>
                  </a:cubicBezTo>
                  <a:lnTo>
                    <a:pt x="7287" y="1"/>
                  </a:lnTo>
                  <a:cubicBezTo>
                    <a:pt x="7192" y="1"/>
                    <a:pt x="7109" y="84"/>
                    <a:pt x="7109" y="179"/>
                  </a:cubicBezTo>
                  <a:cubicBezTo>
                    <a:pt x="7109" y="286"/>
                    <a:pt x="7180" y="358"/>
                    <a:pt x="7287" y="358"/>
                  </a:cubicBezTo>
                  <a:lnTo>
                    <a:pt x="7621" y="358"/>
                  </a:lnTo>
                  <a:lnTo>
                    <a:pt x="7621" y="1251"/>
                  </a:lnTo>
                  <a:cubicBezTo>
                    <a:pt x="7180" y="1489"/>
                    <a:pt x="6847" y="1941"/>
                    <a:pt x="6811" y="2477"/>
                  </a:cubicBezTo>
                  <a:lnTo>
                    <a:pt x="346" y="2477"/>
                  </a:lnTo>
                  <a:lnTo>
                    <a:pt x="346" y="358"/>
                  </a:lnTo>
                  <a:lnTo>
                    <a:pt x="6716" y="358"/>
                  </a:lnTo>
                  <a:cubicBezTo>
                    <a:pt x="6811" y="358"/>
                    <a:pt x="6894" y="286"/>
                    <a:pt x="6894" y="179"/>
                  </a:cubicBezTo>
                  <a:cubicBezTo>
                    <a:pt x="6894" y="96"/>
                    <a:pt x="6823" y="1"/>
                    <a:pt x="671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3238462" y="3380005"/>
              <a:ext cx="49305" cy="47427"/>
            </a:xfrm>
            <a:custGeom>
              <a:avLst/>
              <a:gdLst/>
              <a:ahLst/>
              <a:cxnLst/>
              <a:rect l="l" t="t" r="r" b="b"/>
              <a:pathLst>
                <a:path w="1549" h="1490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lnTo>
                    <a:pt x="1" y="1311"/>
                  </a:lnTo>
                  <a:cubicBezTo>
                    <a:pt x="1" y="1394"/>
                    <a:pt x="72" y="1489"/>
                    <a:pt x="179" y="1489"/>
                  </a:cubicBezTo>
                  <a:lnTo>
                    <a:pt x="1370" y="1489"/>
                  </a:lnTo>
                  <a:cubicBezTo>
                    <a:pt x="1453" y="1489"/>
                    <a:pt x="1549" y="1418"/>
                    <a:pt x="1549" y="1311"/>
                  </a:cubicBezTo>
                  <a:lnTo>
                    <a:pt x="1549" y="1001"/>
                  </a:lnTo>
                  <a:cubicBezTo>
                    <a:pt x="1549" y="906"/>
                    <a:pt x="1477" y="811"/>
                    <a:pt x="1370" y="811"/>
                  </a:cubicBezTo>
                  <a:cubicBezTo>
                    <a:pt x="1275" y="811"/>
                    <a:pt x="1191" y="894"/>
                    <a:pt x="1191" y="1001"/>
                  </a:cubicBezTo>
                  <a:lnTo>
                    <a:pt x="1191" y="1132"/>
                  </a:lnTo>
                  <a:lnTo>
                    <a:pt x="334" y="1132"/>
                  </a:lnTo>
                  <a:lnTo>
                    <a:pt x="334" y="346"/>
                  </a:lnTo>
                  <a:lnTo>
                    <a:pt x="1037" y="346"/>
                  </a:lnTo>
                  <a:lnTo>
                    <a:pt x="1037" y="358"/>
                  </a:lnTo>
                  <a:cubicBezTo>
                    <a:pt x="1132" y="358"/>
                    <a:pt x="1215" y="287"/>
                    <a:pt x="1215" y="180"/>
                  </a:cubicBezTo>
                  <a:cubicBezTo>
                    <a:pt x="1215" y="84"/>
                    <a:pt x="1144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251353" y="3380482"/>
              <a:ext cx="43607" cy="34058"/>
            </a:xfrm>
            <a:custGeom>
              <a:avLst/>
              <a:gdLst/>
              <a:ahLst/>
              <a:cxnLst/>
              <a:rect l="l" t="t" r="r" b="b"/>
              <a:pathLst>
                <a:path w="1370" h="1070" extrusionOk="0">
                  <a:moveTo>
                    <a:pt x="1163" y="1"/>
                  </a:moveTo>
                  <a:cubicBezTo>
                    <a:pt x="1120" y="1"/>
                    <a:pt x="1078" y="16"/>
                    <a:pt x="1048" y="45"/>
                  </a:cubicBezTo>
                  <a:lnTo>
                    <a:pt x="489" y="653"/>
                  </a:lnTo>
                  <a:lnTo>
                    <a:pt x="310" y="462"/>
                  </a:lnTo>
                  <a:cubicBezTo>
                    <a:pt x="279" y="425"/>
                    <a:pt x="232" y="407"/>
                    <a:pt x="185" y="407"/>
                  </a:cubicBezTo>
                  <a:cubicBezTo>
                    <a:pt x="142" y="407"/>
                    <a:pt x="100" y="422"/>
                    <a:pt x="72" y="450"/>
                  </a:cubicBezTo>
                  <a:cubicBezTo>
                    <a:pt x="1" y="510"/>
                    <a:pt x="1" y="629"/>
                    <a:pt x="60" y="688"/>
                  </a:cubicBezTo>
                  <a:lnTo>
                    <a:pt x="358" y="1010"/>
                  </a:lnTo>
                  <a:cubicBezTo>
                    <a:pt x="382" y="1046"/>
                    <a:pt x="429" y="1069"/>
                    <a:pt x="477" y="1069"/>
                  </a:cubicBezTo>
                  <a:cubicBezTo>
                    <a:pt x="513" y="1069"/>
                    <a:pt x="560" y="1058"/>
                    <a:pt x="584" y="1010"/>
                  </a:cubicBezTo>
                  <a:lnTo>
                    <a:pt x="1286" y="272"/>
                  </a:lnTo>
                  <a:cubicBezTo>
                    <a:pt x="1370" y="224"/>
                    <a:pt x="1370" y="117"/>
                    <a:pt x="1286" y="45"/>
                  </a:cubicBezTo>
                  <a:cubicBezTo>
                    <a:pt x="1251" y="16"/>
                    <a:pt x="1206" y="1"/>
                    <a:pt x="116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238462" y="3479314"/>
              <a:ext cx="49305" cy="47395"/>
            </a:xfrm>
            <a:custGeom>
              <a:avLst/>
              <a:gdLst/>
              <a:ahLst/>
              <a:cxnLst/>
              <a:rect l="l" t="t" r="r" b="b"/>
              <a:pathLst>
                <a:path w="1549" h="1489" extrusionOk="0">
                  <a:moveTo>
                    <a:pt x="179" y="0"/>
                  </a:moveTo>
                  <a:cubicBezTo>
                    <a:pt x="84" y="0"/>
                    <a:pt x="1" y="84"/>
                    <a:pt x="1" y="179"/>
                  </a:cubicBezTo>
                  <a:lnTo>
                    <a:pt x="1" y="1310"/>
                  </a:lnTo>
                  <a:cubicBezTo>
                    <a:pt x="1" y="1405"/>
                    <a:pt x="72" y="1489"/>
                    <a:pt x="179" y="1489"/>
                  </a:cubicBezTo>
                  <a:lnTo>
                    <a:pt x="1370" y="1489"/>
                  </a:lnTo>
                  <a:cubicBezTo>
                    <a:pt x="1453" y="1489"/>
                    <a:pt x="1549" y="1417"/>
                    <a:pt x="1549" y="1310"/>
                  </a:cubicBezTo>
                  <a:lnTo>
                    <a:pt x="1549" y="1001"/>
                  </a:lnTo>
                  <a:cubicBezTo>
                    <a:pt x="1549" y="917"/>
                    <a:pt x="1477" y="822"/>
                    <a:pt x="1370" y="822"/>
                  </a:cubicBezTo>
                  <a:cubicBezTo>
                    <a:pt x="1275" y="822"/>
                    <a:pt x="1191" y="893"/>
                    <a:pt x="1191" y="1001"/>
                  </a:cubicBezTo>
                  <a:lnTo>
                    <a:pt x="1191" y="1131"/>
                  </a:lnTo>
                  <a:lnTo>
                    <a:pt x="334" y="1131"/>
                  </a:lnTo>
                  <a:lnTo>
                    <a:pt x="334" y="346"/>
                  </a:lnTo>
                  <a:lnTo>
                    <a:pt x="1037" y="358"/>
                  </a:lnTo>
                  <a:cubicBezTo>
                    <a:pt x="1132" y="358"/>
                    <a:pt x="1215" y="286"/>
                    <a:pt x="1215" y="179"/>
                  </a:cubicBezTo>
                  <a:cubicBezTo>
                    <a:pt x="1215" y="96"/>
                    <a:pt x="1144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3251353" y="3479792"/>
              <a:ext cx="43607" cy="34408"/>
            </a:xfrm>
            <a:custGeom>
              <a:avLst/>
              <a:gdLst/>
              <a:ahLst/>
              <a:cxnLst/>
              <a:rect l="l" t="t" r="r" b="b"/>
              <a:pathLst>
                <a:path w="1370" h="1081" extrusionOk="0">
                  <a:moveTo>
                    <a:pt x="1163" y="0"/>
                  </a:moveTo>
                  <a:cubicBezTo>
                    <a:pt x="1120" y="0"/>
                    <a:pt x="1078" y="15"/>
                    <a:pt x="1048" y="45"/>
                  </a:cubicBezTo>
                  <a:lnTo>
                    <a:pt x="489" y="664"/>
                  </a:lnTo>
                  <a:lnTo>
                    <a:pt x="310" y="462"/>
                  </a:lnTo>
                  <a:cubicBezTo>
                    <a:pt x="279" y="424"/>
                    <a:pt x="232" y="406"/>
                    <a:pt x="185" y="406"/>
                  </a:cubicBezTo>
                  <a:cubicBezTo>
                    <a:pt x="142" y="406"/>
                    <a:pt x="100" y="421"/>
                    <a:pt x="72" y="450"/>
                  </a:cubicBezTo>
                  <a:cubicBezTo>
                    <a:pt x="1" y="509"/>
                    <a:pt x="1" y="628"/>
                    <a:pt x="60" y="688"/>
                  </a:cubicBezTo>
                  <a:lnTo>
                    <a:pt x="358" y="1021"/>
                  </a:lnTo>
                  <a:cubicBezTo>
                    <a:pt x="382" y="1045"/>
                    <a:pt x="429" y="1081"/>
                    <a:pt x="477" y="1081"/>
                  </a:cubicBezTo>
                  <a:cubicBezTo>
                    <a:pt x="513" y="1081"/>
                    <a:pt x="560" y="1057"/>
                    <a:pt x="584" y="1021"/>
                  </a:cubicBezTo>
                  <a:lnTo>
                    <a:pt x="1286" y="271"/>
                  </a:lnTo>
                  <a:cubicBezTo>
                    <a:pt x="1370" y="212"/>
                    <a:pt x="1370" y="104"/>
                    <a:pt x="1286" y="45"/>
                  </a:cubicBezTo>
                  <a:cubicBezTo>
                    <a:pt x="1251" y="15"/>
                    <a:pt x="1206" y="0"/>
                    <a:pt x="116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3238462" y="3578210"/>
              <a:ext cx="49305" cy="47809"/>
            </a:xfrm>
            <a:custGeom>
              <a:avLst/>
              <a:gdLst/>
              <a:ahLst/>
              <a:cxnLst/>
              <a:rect l="l" t="t" r="r" b="b"/>
              <a:pathLst>
                <a:path w="1549" h="1502" extrusionOk="0">
                  <a:moveTo>
                    <a:pt x="179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1323"/>
                  </a:lnTo>
                  <a:cubicBezTo>
                    <a:pt x="1" y="1406"/>
                    <a:pt x="72" y="1501"/>
                    <a:pt x="179" y="1501"/>
                  </a:cubicBezTo>
                  <a:lnTo>
                    <a:pt x="1370" y="1501"/>
                  </a:lnTo>
                  <a:cubicBezTo>
                    <a:pt x="1453" y="1501"/>
                    <a:pt x="1549" y="1418"/>
                    <a:pt x="1549" y="1323"/>
                  </a:cubicBezTo>
                  <a:lnTo>
                    <a:pt x="1549" y="1001"/>
                  </a:lnTo>
                  <a:cubicBezTo>
                    <a:pt x="1537" y="930"/>
                    <a:pt x="1453" y="858"/>
                    <a:pt x="1370" y="858"/>
                  </a:cubicBezTo>
                  <a:cubicBezTo>
                    <a:pt x="1275" y="858"/>
                    <a:pt x="1191" y="930"/>
                    <a:pt x="1191" y="1037"/>
                  </a:cubicBezTo>
                  <a:lnTo>
                    <a:pt x="1191" y="1168"/>
                  </a:lnTo>
                  <a:lnTo>
                    <a:pt x="334" y="1168"/>
                  </a:lnTo>
                  <a:lnTo>
                    <a:pt x="334" y="370"/>
                  </a:lnTo>
                  <a:lnTo>
                    <a:pt x="1037" y="370"/>
                  </a:lnTo>
                  <a:cubicBezTo>
                    <a:pt x="1132" y="370"/>
                    <a:pt x="1215" y="287"/>
                    <a:pt x="1215" y="191"/>
                  </a:cubicBezTo>
                  <a:cubicBezTo>
                    <a:pt x="1215" y="96"/>
                    <a:pt x="1144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3251353" y="3579133"/>
              <a:ext cx="42843" cy="34376"/>
            </a:xfrm>
            <a:custGeom>
              <a:avLst/>
              <a:gdLst/>
              <a:ahLst/>
              <a:cxnLst/>
              <a:rect l="l" t="t" r="r" b="b"/>
              <a:pathLst>
                <a:path w="1346" h="1080" extrusionOk="0">
                  <a:moveTo>
                    <a:pt x="1169" y="0"/>
                  </a:moveTo>
                  <a:cubicBezTo>
                    <a:pt x="1124" y="0"/>
                    <a:pt x="1079" y="18"/>
                    <a:pt x="1048" y="55"/>
                  </a:cubicBezTo>
                  <a:lnTo>
                    <a:pt x="489" y="662"/>
                  </a:lnTo>
                  <a:lnTo>
                    <a:pt x="310" y="472"/>
                  </a:lnTo>
                  <a:cubicBezTo>
                    <a:pt x="279" y="435"/>
                    <a:pt x="232" y="417"/>
                    <a:pt x="185" y="417"/>
                  </a:cubicBezTo>
                  <a:cubicBezTo>
                    <a:pt x="142" y="417"/>
                    <a:pt x="100" y="432"/>
                    <a:pt x="72" y="460"/>
                  </a:cubicBezTo>
                  <a:cubicBezTo>
                    <a:pt x="1" y="520"/>
                    <a:pt x="1" y="639"/>
                    <a:pt x="60" y="698"/>
                  </a:cubicBezTo>
                  <a:lnTo>
                    <a:pt x="358" y="1020"/>
                  </a:lnTo>
                  <a:cubicBezTo>
                    <a:pt x="382" y="1055"/>
                    <a:pt x="429" y="1079"/>
                    <a:pt x="477" y="1079"/>
                  </a:cubicBezTo>
                  <a:cubicBezTo>
                    <a:pt x="513" y="1079"/>
                    <a:pt x="560" y="1067"/>
                    <a:pt x="584" y="1020"/>
                  </a:cubicBezTo>
                  <a:lnTo>
                    <a:pt x="1286" y="281"/>
                  </a:lnTo>
                  <a:cubicBezTo>
                    <a:pt x="1346" y="198"/>
                    <a:pt x="1346" y="103"/>
                    <a:pt x="1286" y="43"/>
                  </a:cubicBezTo>
                  <a:cubicBezTo>
                    <a:pt x="1252" y="15"/>
                    <a:pt x="1210" y="0"/>
                    <a:pt x="116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3215736" y="3359188"/>
              <a:ext cx="253558" cy="89442"/>
            </a:xfrm>
            <a:custGeom>
              <a:avLst/>
              <a:gdLst/>
              <a:ahLst/>
              <a:cxnLst/>
              <a:rect l="l" t="t" r="r" b="b"/>
              <a:pathLst>
                <a:path w="7966" h="2810" extrusionOk="0">
                  <a:moveTo>
                    <a:pt x="179" y="0"/>
                  </a:moveTo>
                  <a:cubicBezTo>
                    <a:pt x="84" y="0"/>
                    <a:pt x="0" y="72"/>
                    <a:pt x="0" y="179"/>
                  </a:cubicBezTo>
                  <a:lnTo>
                    <a:pt x="0" y="2631"/>
                  </a:lnTo>
                  <a:cubicBezTo>
                    <a:pt x="0" y="2739"/>
                    <a:pt x="72" y="2810"/>
                    <a:pt x="167" y="2810"/>
                  </a:cubicBezTo>
                  <a:lnTo>
                    <a:pt x="7787" y="2810"/>
                  </a:lnTo>
                  <a:cubicBezTo>
                    <a:pt x="7870" y="2810"/>
                    <a:pt x="7966" y="2739"/>
                    <a:pt x="7966" y="2631"/>
                  </a:cubicBezTo>
                  <a:lnTo>
                    <a:pt x="7966" y="179"/>
                  </a:lnTo>
                  <a:cubicBezTo>
                    <a:pt x="7966" y="83"/>
                    <a:pt x="7882" y="0"/>
                    <a:pt x="7787" y="0"/>
                  </a:cubicBezTo>
                  <a:lnTo>
                    <a:pt x="7275" y="0"/>
                  </a:lnTo>
                  <a:cubicBezTo>
                    <a:pt x="7192" y="0"/>
                    <a:pt x="7097" y="72"/>
                    <a:pt x="7097" y="179"/>
                  </a:cubicBezTo>
                  <a:cubicBezTo>
                    <a:pt x="7097" y="262"/>
                    <a:pt x="7168" y="357"/>
                    <a:pt x="7275" y="357"/>
                  </a:cubicBezTo>
                  <a:lnTo>
                    <a:pt x="7620" y="357"/>
                  </a:lnTo>
                  <a:lnTo>
                    <a:pt x="7620" y="2465"/>
                  </a:lnTo>
                  <a:lnTo>
                    <a:pt x="346" y="2465"/>
                  </a:lnTo>
                  <a:lnTo>
                    <a:pt x="346" y="357"/>
                  </a:lnTo>
                  <a:lnTo>
                    <a:pt x="6716" y="357"/>
                  </a:lnTo>
                  <a:cubicBezTo>
                    <a:pt x="6799" y="357"/>
                    <a:pt x="6894" y="286"/>
                    <a:pt x="6894" y="179"/>
                  </a:cubicBezTo>
                  <a:cubicBezTo>
                    <a:pt x="6894" y="83"/>
                    <a:pt x="6811" y="0"/>
                    <a:pt x="671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15"/>
          <p:cNvGrpSpPr/>
          <p:nvPr/>
        </p:nvGrpSpPr>
        <p:grpSpPr>
          <a:xfrm>
            <a:off x="4925185" y="2573005"/>
            <a:ext cx="361971" cy="314958"/>
            <a:chOff x="3716358" y="1544655"/>
            <a:chExt cx="361971" cy="314958"/>
          </a:xfrm>
        </p:grpSpPr>
        <p:sp>
          <p:nvSpPr>
            <p:cNvPr id="124" name="Google Shape;124;p15"/>
            <p:cNvSpPr/>
            <p:nvPr/>
          </p:nvSpPr>
          <p:spPr>
            <a:xfrm>
              <a:off x="3767509" y="1646957"/>
              <a:ext cx="231213" cy="10663"/>
            </a:xfrm>
            <a:custGeom>
              <a:avLst/>
              <a:gdLst/>
              <a:ahLst/>
              <a:cxnLst/>
              <a:rect l="l" t="t" r="r" b="b"/>
              <a:pathLst>
                <a:path w="7264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7097" y="334"/>
                  </a:lnTo>
                  <a:cubicBezTo>
                    <a:pt x="7192" y="334"/>
                    <a:pt x="7264" y="263"/>
                    <a:pt x="7264" y="167"/>
                  </a:cubicBezTo>
                  <a:cubicBezTo>
                    <a:pt x="7264" y="72"/>
                    <a:pt x="7192" y="1"/>
                    <a:pt x="709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767509" y="1618532"/>
              <a:ext cx="152020" cy="10663"/>
            </a:xfrm>
            <a:custGeom>
              <a:avLst/>
              <a:gdLst/>
              <a:ahLst/>
              <a:cxnLst/>
              <a:rect l="l" t="t" r="r" b="b"/>
              <a:pathLst>
                <a:path w="4776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4621" y="334"/>
                  </a:lnTo>
                  <a:cubicBezTo>
                    <a:pt x="4704" y="334"/>
                    <a:pt x="4775" y="263"/>
                    <a:pt x="4775" y="168"/>
                  </a:cubicBezTo>
                  <a:cubicBezTo>
                    <a:pt x="4775" y="72"/>
                    <a:pt x="4704" y="1"/>
                    <a:pt x="462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931624" y="1618532"/>
              <a:ext cx="67098" cy="10663"/>
            </a:xfrm>
            <a:custGeom>
              <a:avLst/>
              <a:gdLst/>
              <a:ahLst/>
              <a:cxnLst/>
              <a:rect l="l" t="t" r="r" b="b"/>
              <a:pathLst>
                <a:path w="2108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941" y="334"/>
                  </a:lnTo>
                  <a:cubicBezTo>
                    <a:pt x="2036" y="334"/>
                    <a:pt x="2108" y="263"/>
                    <a:pt x="2108" y="168"/>
                  </a:cubicBezTo>
                  <a:cubicBezTo>
                    <a:pt x="2108" y="72"/>
                    <a:pt x="2036" y="1"/>
                    <a:pt x="194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767509" y="1590108"/>
              <a:ext cx="39087" cy="10663"/>
            </a:xfrm>
            <a:custGeom>
              <a:avLst/>
              <a:gdLst/>
              <a:ahLst/>
              <a:cxnLst/>
              <a:rect l="l" t="t" r="r" b="b"/>
              <a:pathLst>
                <a:path w="1228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1061" y="334"/>
                  </a:lnTo>
                  <a:cubicBezTo>
                    <a:pt x="1144" y="334"/>
                    <a:pt x="1227" y="263"/>
                    <a:pt x="1227" y="168"/>
                  </a:cubicBezTo>
                  <a:cubicBezTo>
                    <a:pt x="1227" y="72"/>
                    <a:pt x="1144" y="1"/>
                    <a:pt x="106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818309" y="1590108"/>
              <a:ext cx="180412" cy="10663"/>
            </a:xfrm>
            <a:custGeom>
              <a:avLst/>
              <a:gdLst/>
              <a:ahLst/>
              <a:cxnLst/>
              <a:rect l="l" t="t" r="r" b="b"/>
              <a:pathLst>
                <a:path w="5668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501" y="334"/>
                  </a:lnTo>
                  <a:cubicBezTo>
                    <a:pt x="5596" y="334"/>
                    <a:pt x="5668" y="263"/>
                    <a:pt x="5668" y="168"/>
                  </a:cubicBezTo>
                  <a:cubicBezTo>
                    <a:pt x="5668" y="72"/>
                    <a:pt x="5596" y="1"/>
                    <a:pt x="550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" name="Google Shape;129;p15"/>
            <p:cNvGrpSpPr/>
            <p:nvPr/>
          </p:nvGrpSpPr>
          <p:grpSpPr>
            <a:xfrm>
              <a:off x="3716358" y="1544655"/>
              <a:ext cx="361971" cy="314958"/>
              <a:chOff x="3716358" y="1544655"/>
              <a:chExt cx="361971" cy="314958"/>
            </a:xfrm>
          </p:grpSpPr>
          <p:sp>
            <p:nvSpPr>
              <p:cNvPr id="130" name="Google Shape;130;p15"/>
              <p:cNvSpPr/>
              <p:nvPr/>
            </p:nvSpPr>
            <p:spPr>
              <a:xfrm>
                <a:off x="3767509" y="1675381"/>
                <a:ext cx="84540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2477" y="334"/>
                    </a:lnTo>
                    <a:cubicBezTo>
                      <a:pt x="2561" y="334"/>
                      <a:pt x="2632" y="263"/>
                      <a:pt x="2632" y="167"/>
                    </a:cubicBezTo>
                    <a:cubicBezTo>
                      <a:pt x="2656" y="72"/>
                      <a:pt x="2573" y="1"/>
                      <a:pt x="24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3875158" y="1675381"/>
                <a:ext cx="123564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335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3715" y="334"/>
                    </a:lnTo>
                    <a:cubicBezTo>
                      <a:pt x="3810" y="334"/>
                      <a:pt x="3882" y="263"/>
                      <a:pt x="3882" y="167"/>
                    </a:cubicBezTo>
                    <a:cubicBezTo>
                      <a:pt x="3882" y="72"/>
                      <a:pt x="3810" y="1"/>
                      <a:pt x="37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3767509" y="1703423"/>
                <a:ext cx="174747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5335" y="334"/>
                    </a:lnTo>
                    <a:cubicBezTo>
                      <a:pt x="5418" y="334"/>
                      <a:pt x="5490" y="251"/>
                      <a:pt x="5490" y="168"/>
                    </a:cubicBezTo>
                    <a:cubicBezTo>
                      <a:pt x="5490" y="72"/>
                      <a:pt x="5418" y="1"/>
                      <a:pt x="5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3954351" y="1703423"/>
                <a:ext cx="44371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335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55" y="334"/>
                    </a:cubicBezTo>
                    <a:lnTo>
                      <a:pt x="1227" y="334"/>
                    </a:lnTo>
                    <a:cubicBezTo>
                      <a:pt x="1322" y="334"/>
                      <a:pt x="1394" y="251"/>
                      <a:pt x="1394" y="168"/>
                    </a:cubicBezTo>
                    <a:cubicBezTo>
                      <a:pt x="1394" y="72"/>
                      <a:pt x="1322" y="1"/>
                      <a:pt x="12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3716358" y="1544655"/>
                <a:ext cx="361971" cy="314958"/>
              </a:xfrm>
              <a:custGeom>
                <a:avLst/>
                <a:gdLst/>
                <a:ahLst/>
                <a:cxnLst/>
                <a:rect l="l" t="t" r="r" b="b"/>
                <a:pathLst>
                  <a:path w="11372" h="9895" extrusionOk="0">
                    <a:moveTo>
                      <a:pt x="3513" y="6751"/>
                    </a:moveTo>
                    <a:lnTo>
                      <a:pt x="3346" y="7477"/>
                    </a:lnTo>
                    <a:lnTo>
                      <a:pt x="1953" y="7477"/>
                    </a:lnTo>
                    <a:lnTo>
                      <a:pt x="1953" y="7489"/>
                    </a:lnTo>
                    <a:cubicBezTo>
                      <a:pt x="1656" y="7489"/>
                      <a:pt x="1394" y="7251"/>
                      <a:pt x="1394" y="6941"/>
                    </a:cubicBezTo>
                    <a:lnTo>
                      <a:pt x="1394" y="6751"/>
                    </a:lnTo>
                    <a:close/>
                    <a:moveTo>
                      <a:pt x="9430" y="333"/>
                    </a:moveTo>
                    <a:cubicBezTo>
                      <a:pt x="9728" y="333"/>
                      <a:pt x="9990" y="572"/>
                      <a:pt x="9990" y="881"/>
                    </a:cubicBezTo>
                    <a:lnTo>
                      <a:pt x="9990" y="5870"/>
                    </a:lnTo>
                    <a:cubicBezTo>
                      <a:pt x="9990" y="6168"/>
                      <a:pt x="9752" y="6418"/>
                      <a:pt x="9430" y="6418"/>
                    </a:cubicBezTo>
                    <a:lnTo>
                      <a:pt x="6597" y="6418"/>
                    </a:lnTo>
                    <a:cubicBezTo>
                      <a:pt x="6561" y="6418"/>
                      <a:pt x="6537" y="6429"/>
                      <a:pt x="6501" y="6441"/>
                    </a:cubicBezTo>
                    <a:lnTo>
                      <a:pt x="3489" y="8501"/>
                    </a:lnTo>
                    <a:cubicBezTo>
                      <a:pt x="3465" y="8501"/>
                      <a:pt x="3465" y="8489"/>
                      <a:pt x="3465" y="8489"/>
                    </a:cubicBezTo>
                    <a:lnTo>
                      <a:pt x="3906" y="6608"/>
                    </a:lnTo>
                    <a:cubicBezTo>
                      <a:pt x="3918" y="6560"/>
                      <a:pt x="3906" y="6501"/>
                      <a:pt x="3870" y="6477"/>
                    </a:cubicBezTo>
                    <a:cubicBezTo>
                      <a:pt x="3834" y="6429"/>
                      <a:pt x="3799" y="6418"/>
                      <a:pt x="3739" y="6418"/>
                    </a:cubicBezTo>
                    <a:lnTo>
                      <a:pt x="894" y="6418"/>
                    </a:lnTo>
                    <a:cubicBezTo>
                      <a:pt x="596" y="6418"/>
                      <a:pt x="346" y="6179"/>
                      <a:pt x="346" y="5870"/>
                    </a:cubicBezTo>
                    <a:lnTo>
                      <a:pt x="346" y="881"/>
                    </a:lnTo>
                    <a:cubicBezTo>
                      <a:pt x="346" y="584"/>
                      <a:pt x="584" y="333"/>
                      <a:pt x="894" y="333"/>
                    </a:cubicBezTo>
                    <a:close/>
                    <a:moveTo>
                      <a:pt x="10502" y="1405"/>
                    </a:moveTo>
                    <a:cubicBezTo>
                      <a:pt x="10800" y="1405"/>
                      <a:pt x="11061" y="1643"/>
                      <a:pt x="11061" y="1953"/>
                    </a:cubicBezTo>
                    <a:lnTo>
                      <a:pt x="11061" y="6941"/>
                    </a:lnTo>
                    <a:cubicBezTo>
                      <a:pt x="11050" y="7239"/>
                      <a:pt x="10788" y="7489"/>
                      <a:pt x="10490" y="7489"/>
                    </a:cubicBezTo>
                    <a:lnTo>
                      <a:pt x="7656" y="7489"/>
                    </a:lnTo>
                    <a:cubicBezTo>
                      <a:pt x="7609" y="7489"/>
                      <a:pt x="7549" y="7525"/>
                      <a:pt x="7513" y="7549"/>
                    </a:cubicBezTo>
                    <a:cubicBezTo>
                      <a:pt x="7490" y="7596"/>
                      <a:pt x="7478" y="7644"/>
                      <a:pt x="7490" y="7680"/>
                    </a:cubicBezTo>
                    <a:lnTo>
                      <a:pt x="7918" y="9561"/>
                    </a:lnTo>
                    <a:lnTo>
                      <a:pt x="7918" y="9573"/>
                    </a:lnTo>
                    <a:lnTo>
                      <a:pt x="7906" y="9573"/>
                    </a:lnTo>
                    <a:lnTo>
                      <a:pt x="5216" y="7727"/>
                    </a:lnTo>
                    <a:lnTo>
                      <a:pt x="6644" y="6751"/>
                    </a:lnTo>
                    <a:lnTo>
                      <a:pt x="9430" y="6751"/>
                    </a:lnTo>
                    <a:cubicBezTo>
                      <a:pt x="9930" y="6751"/>
                      <a:pt x="10311" y="6358"/>
                      <a:pt x="10311" y="5870"/>
                    </a:cubicBezTo>
                    <a:lnTo>
                      <a:pt x="10311" y="1405"/>
                    </a:lnTo>
                    <a:close/>
                    <a:moveTo>
                      <a:pt x="882" y="0"/>
                    </a:moveTo>
                    <a:cubicBezTo>
                      <a:pt x="393" y="0"/>
                      <a:pt x="1" y="393"/>
                      <a:pt x="1" y="881"/>
                    </a:cubicBezTo>
                    <a:lnTo>
                      <a:pt x="1" y="5870"/>
                    </a:lnTo>
                    <a:cubicBezTo>
                      <a:pt x="1" y="6358"/>
                      <a:pt x="393" y="6739"/>
                      <a:pt x="882" y="6739"/>
                    </a:cubicBezTo>
                    <a:lnTo>
                      <a:pt x="1072" y="6739"/>
                    </a:lnTo>
                    <a:lnTo>
                      <a:pt x="1072" y="6941"/>
                    </a:lnTo>
                    <a:cubicBezTo>
                      <a:pt x="1072" y="7430"/>
                      <a:pt x="1465" y="7811"/>
                      <a:pt x="1953" y="7811"/>
                    </a:cubicBezTo>
                    <a:lnTo>
                      <a:pt x="3275" y="7811"/>
                    </a:lnTo>
                    <a:lnTo>
                      <a:pt x="3144" y="8406"/>
                    </a:lnTo>
                    <a:cubicBezTo>
                      <a:pt x="3108" y="8549"/>
                      <a:pt x="3168" y="8692"/>
                      <a:pt x="3287" y="8763"/>
                    </a:cubicBezTo>
                    <a:cubicBezTo>
                      <a:pt x="3346" y="8811"/>
                      <a:pt x="3430" y="8823"/>
                      <a:pt x="3489" y="8823"/>
                    </a:cubicBezTo>
                    <a:cubicBezTo>
                      <a:pt x="3561" y="8823"/>
                      <a:pt x="3620" y="8811"/>
                      <a:pt x="3680" y="8763"/>
                    </a:cubicBezTo>
                    <a:lnTo>
                      <a:pt x="4918" y="7918"/>
                    </a:lnTo>
                    <a:lnTo>
                      <a:pt x="7704" y="9835"/>
                    </a:lnTo>
                    <a:cubicBezTo>
                      <a:pt x="7763" y="9882"/>
                      <a:pt x="7847" y="9894"/>
                      <a:pt x="7906" y="9894"/>
                    </a:cubicBezTo>
                    <a:cubicBezTo>
                      <a:pt x="7978" y="9894"/>
                      <a:pt x="8037" y="9882"/>
                      <a:pt x="8097" y="9835"/>
                    </a:cubicBezTo>
                    <a:cubicBezTo>
                      <a:pt x="8216" y="9763"/>
                      <a:pt x="8275" y="9620"/>
                      <a:pt x="8240" y="9477"/>
                    </a:cubicBezTo>
                    <a:lnTo>
                      <a:pt x="7859" y="7811"/>
                    </a:lnTo>
                    <a:lnTo>
                      <a:pt x="10490" y="7811"/>
                    </a:lnTo>
                    <a:cubicBezTo>
                      <a:pt x="10978" y="7811"/>
                      <a:pt x="11371" y="7430"/>
                      <a:pt x="11371" y="6941"/>
                    </a:cubicBezTo>
                    <a:lnTo>
                      <a:pt x="11371" y="1953"/>
                    </a:lnTo>
                    <a:cubicBezTo>
                      <a:pt x="11371" y="1476"/>
                      <a:pt x="10966" y="1072"/>
                      <a:pt x="10490" y="1072"/>
                    </a:cubicBezTo>
                    <a:lnTo>
                      <a:pt x="10299" y="1072"/>
                    </a:lnTo>
                    <a:lnTo>
                      <a:pt x="10299" y="881"/>
                    </a:lnTo>
                    <a:cubicBezTo>
                      <a:pt x="10299" y="393"/>
                      <a:pt x="9918" y="0"/>
                      <a:pt x="94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" name="Google Shape;135;p15"/>
          <p:cNvGrpSpPr/>
          <p:nvPr/>
        </p:nvGrpSpPr>
        <p:grpSpPr>
          <a:xfrm>
            <a:off x="2556129" y="2540831"/>
            <a:ext cx="351615" cy="350373"/>
            <a:chOff x="6203579" y="3348981"/>
            <a:chExt cx="351615" cy="350373"/>
          </a:xfrm>
        </p:grpSpPr>
        <p:sp>
          <p:nvSpPr>
            <p:cNvPr id="136" name="Google Shape;136;p15"/>
            <p:cNvSpPr/>
            <p:nvPr/>
          </p:nvSpPr>
          <p:spPr>
            <a:xfrm>
              <a:off x="6377667" y="3404249"/>
              <a:ext cx="93686" cy="58072"/>
            </a:xfrm>
            <a:custGeom>
              <a:avLst/>
              <a:gdLst/>
              <a:ahLst/>
              <a:cxnLst/>
              <a:rect l="l" t="t" r="r" b="b"/>
              <a:pathLst>
                <a:path w="2941" h="1823" extrusionOk="0">
                  <a:moveTo>
                    <a:pt x="644" y="0"/>
                  </a:moveTo>
                  <a:cubicBezTo>
                    <a:pt x="467" y="0"/>
                    <a:pt x="288" y="39"/>
                    <a:pt x="119" y="120"/>
                  </a:cubicBezTo>
                  <a:cubicBezTo>
                    <a:pt x="36" y="155"/>
                    <a:pt x="0" y="251"/>
                    <a:pt x="36" y="322"/>
                  </a:cubicBezTo>
                  <a:cubicBezTo>
                    <a:pt x="70" y="374"/>
                    <a:pt x="129" y="413"/>
                    <a:pt x="186" y="413"/>
                  </a:cubicBezTo>
                  <a:cubicBezTo>
                    <a:pt x="208" y="413"/>
                    <a:pt x="230" y="407"/>
                    <a:pt x="250" y="394"/>
                  </a:cubicBezTo>
                  <a:cubicBezTo>
                    <a:pt x="370" y="337"/>
                    <a:pt x="498" y="310"/>
                    <a:pt x="625" y="310"/>
                  </a:cubicBezTo>
                  <a:cubicBezTo>
                    <a:pt x="950" y="310"/>
                    <a:pt x="1269" y="487"/>
                    <a:pt x="1441" y="786"/>
                  </a:cubicBezTo>
                  <a:cubicBezTo>
                    <a:pt x="1215" y="1036"/>
                    <a:pt x="1143" y="1406"/>
                    <a:pt x="1286" y="1739"/>
                  </a:cubicBezTo>
                  <a:cubicBezTo>
                    <a:pt x="1322" y="1798"/>
                    <a:pt x="1381" y="1822"/>
                    <a:pt x="1441" y="1822"/>
                  </a:cubicBezTo>
                  <a:cubicBezTo>
                    <a:pt x="1560" y="1822"/>
                    <a:pt x="1631" y="1703"/>
                    <a:pt x="1584" y="1608"/>
                  </a:cubicBezTo>
                  <a:cubicBezTo>
                    <a:pt x="1453" y="1322"/>
                    <a:pt x="1572" y="989"/>
                    <a:pt x="1858" y="858"/>
                  </a:cubicBezTo>
                  <a:cubicBezTo>
                    <a:pt x="1936" y="822"/>
                    <a:pt x="2017" y="805"/>
                    <a:pt x="2096" y="805"/>
                  </a:cubicBezTo>
                  <a:cubicBezTo>
                    <a:pt x="2305" y="805"/>
                    <a:pt x="2501" y="924"/>
                    <a:pt x="2596" y="1132"/>
                  </a:cubicBezTo>
                  <a:cubicBezTo>
                    <a:pt x="2631" y="1193"/>
                    <a:pt x="2699" y="1229"/>
                    <a:pt x="2760" y="1229"/>
                  </a:cubicBezTo>
                  <a:cubicBezTo>
                    <a:pt x="2782" y="1229"/>
                    <a:pt x="2803" y="1224"/>
                    <a:pt x="2822" y="1215"/>
                  </a:cubicBezTo>
                  <a:cubicBezTo>
                    <a:pt x="2893" y="1167"/>
                    <a:pt x="2941" y="1084"/>
                    <a:pt x="2893" y="1013"/>
                  </a:cubicBezTo>
                  <a:cubicBezTo>
                    <a:pt x="2757" y="696"/>
                    <a:pt x="2448" y="503"/>
                    <a:pt x="2108" y="503"/>
                  </a:cubicBezTo>
                  <a:cubicBezTo>
                    <a:pt x="1975" y="503"/>
                    <a:pt x="1837" y="532"/>
                    <a:pt x="1703" y="596"/>
                  </a:cubicBezTo>
                  <a:cubicBezTo>
                    <a:pt x="1476" y="218"/>
                    <a:pt x="1066" y="0"/>
                    <a:pt x="64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6260090" y="3449611"/>
              <a:ext cx="76643" cy="44947"/>
            </a:xfrm>
            <a:custGeom>
              <a:avLst/>
              <a:gdLst/>
              <a:ahLst/>
              <a:cxnLst/>
              <a:rect l="l" t="t" r="r" b="b"/>
              <a:pathLst>
                <a:path w="2406" h="1411" extrusionOk="0">
                  <a:moveTo>
                    <a:pt x="1868" y="0"/>
                  </a:moveTo>
                  <a:cubicBezTo>
                    <a:pt x="1523" y="0"/>
                    <a:pt x="1190" y="178"/>
                    <a:pt x="1012" y="541"/>
                  </a:cubicBezTo>
                  <a:cubicBezTo>
                    <a:pt x="891" y="501"/>
                    <a:pt x="765" y="480"/>
                    <a:pt x="638" y="480"/>
                  </a:cubicBezTo>
                  <a:cubicBezTo>
                    <a:pt x="466" y="480"/>
                    <a:pt x="291" y="518"/>
                    <a:pt x="119" y="601"/>
                  </a:cubicBezTo>
                  <a:cubicBezTo>
                    <a:pt x="36" y="636"/>
                    <a:pt x="0" y="732"/>
                    <a:pt x="36" y="803"/>
                  </a:cubicBezTo>
                  <a:cubicBezTo>
                    <a:pt x="70" y="855"/>
                    <a:pt x="129" y="894"/>
                    <a:pt x="186" y="894"/>
                  </a:cubicBezTo>
                  <a:cubicBezTo>
                    <a:pt x="209" y="894"/>
                    <a:pt x="230" y="888"/>
                    <a:pt x="250" y="875"/>
                  </a:cubicBezTo>
                  <a:cubicBezTo>
                    <a:pt x="375" y="820"/>
                    <a:pt x="506" y="794"/>
                    <a:pt x="636" y="794"/>
                  </a:cubicBezTo>
                  <a:cubicBezTo>
                    <a:pt x="990" y="794"/>
                    <a:pt x="1332" y="987"/>
                    <a:pt x="1489" y="1327"/>
                  </a:cubicBezTo>
                  <a:cubicBezTo>
                    <a:pt x="1512" y="1386"/>
                    <a:pt x="1572" y="1410"/>
                    <a:pt x="1631" y="1410"/>
                  </a:cubicBezTo>
                  <a:cubicBezTo>
                    <a:pt x="1750" y="1410"/>
                    <a:pt x="1822" y="1291"/>
                    <a:pt x="1786" y="1196"/>
                  </a:cubicBezTo>
                  <a:cubicBezTo>
                    <a:pt x="1679" y="970"/>
                    <a:pt x="1500" y="779"/>
                    <a:pt x="1310" y="660"/>
                  </a:cubicBezTo>
                  <a:cubicBezTo>
                    <a:pt x="1435" y="426"/>
                    <a:pt x="1654" y="315"/>
                    <a:pt x="1877" y="315"/>
                  </a:cubicBezTo>
                  <a:cubicBezTo>
                    <a:pt x="1971" y="315"/>
                    <a:pt x="2067" y="335"/>
                    <a:pt x="2155" y="374"/>
                  </a:cubicBezTo>
                  <a:cubicBezTo>
                    <a:pt x="2175" y="388"/>
                    <a:pt x="2198" y="394"/>
                    <a:pt x="2221" y="394"/>
                  </a:cubicBezTo>
                  <a:cubicBezTo>
                    <a:pt x="2280" y="394"/>
                    <a:pt x="2341" y="355"/>
                    <a:pt x="2358" y="303"/>
                  </a:cubicBezTo>
                  <a:cubicBezTo>
                    <a:pt x="2405" y="220"/>
                    <a:pt x="2358" y="124"/>
                    <a:pt x="2286" y="89"/>
                  </a:cubicBezTo>
                  <a:cubicBezTo>
                    <a:pt x="2151" y="30"/>
                    <a:pt x="2009" y="0"/>
                    <a:pt x="186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6415574" y="3498349"/>
              <a:ext cx="49343" cy="21598"/>
            </a:xfrm>
            <a:custGeom>
              <a:avLst/>
              <a:gdLst/>
              <a:ahLst/>
              <a:cxnLst/>
              <a:rect l="l" t="t" r="r" b="b"/>
              <a:pathLst>
                <a:path w="1549" h="678" extrusionOk="0">
                  <a:moveTo>
                    <a:pt x="642" y="1"/>
                  </a:moveTo>
                  <a:cubicBezTo>
                    <a:pt x="446" y="1"/>
                    <a:pt x="250" y="58"/>
                    <a:pt x="84" y="178"/>
                  </a:cubicBezTo>
                  <a:cubicBezTo>
                    <a:pt x="13" y="237"/>
                    <a:pt x="1" y="333"/>
                    <a:pt x="37" y="404"/>
                  </a:cubicBezTo>
                  <a:cubicBezTo>
                    <a:pt x="75" y="450"/>
                    <a:pt x="128" y="477"/>
                    <a:pt x="180" y="477"/>
                  </a:cubicBezTo>
                  <a:cubicBezTo>
                    <a:pt x="209" y="477"/>
                    <a:pt x="237" y="469"/>
                    <a:pt x="263" y="452"/>
                  </a:cubicBezTo>
                  <a:cubicBezTo>
                    <a:pt x="382" y="366"/>
                    <a:pt x="521" y="324"/>
                    <a:pt x="659" y="324"/>
                  </a:cubicBezTo>
                  <a:cubicBezTo>
                    <a:pt x="865" y="324"/>
                    <a:pt x="1068" y="417"/>
                    <a:pt x="1203" y="595"/>
                  </a:cubicBezTo>
                  <a:cubicBezTo>
                    <a:pt x="1227" y="642"/>
                    <a:pt x="1275" y="678"/>
                    <a:pt x="1334" y="678"/>
                  </a:cubicBezTo>
                  <a:cubicBezTo>
                    <a:pt x="1465" y="678"/>
                    <a:pt x="1549" y="523"/>
                    <a:pt x="1465" y="416"/>
                  </a:cubicBezTo>
                  <a:cubicBezTo>
                    <a:pt x="1268" y="146"/>
                    <a:pt x="954" y="1"/>
                    <a:pt x="64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6344283" y="3473247"/>
              <a:ext cx="41380" cy="32301"/>
            </a:xfrm>
            <a:custGeom>
              <a:avLst/>
              <a:gdLst/>
              <a:ahLst/>
              <a:cxnLst/>
              <a:rect l="l" t="t" r="r" b="b"/>
              <a:pathLst>
                <a:path w="1299" h="1014" extrusionOk="0">
                  <a:moveTo>
                    <a:pt x="1122" y="0"/>
                  </a:moveTo>
                  <a:cubicBezTo>
                    <a:pt x="1048" y="0"/>
                    <a:pt x="986" y="56"/>
                    <a:pt x="953" y="133"/>
                  </a:cubicBezTo>
                  <a:cubicBezTo>
                    <a:pt x="899" y="455"/>
                    <a:pt x="612" y="701"/>
                    <a:pt x="293" y="701"/>
                  </a:cubicBezTo>
                  <a:cubicBezTo>
                    <a:pt x="259" y="701"/>
                    <a:pt x="225" y="698"/>
                    <a:pt x="191" y="692"/>
                  </a:cubicBezTo>
                  <a:cubicBezTo>
                    <a:pt x="178" y="689"/>
                    <a:pt x="166" y="687"/>
                    <a:pt x="155" y="687"/>
                  </a:cubicBezTo>
                  <a:cubicBezTo>
                    <a:pt x="87" y="687"/>
                    <a:pt x="33" y="742"/>
                    <a:pt x="12" y="823"/>
                  </a:cubicBezTo>
                  <a:cubicBezTo>
                    <a:pt x="0" y="906"/>
                    <a:pt x="60" y="990"/>
                    <a:pt x="155" y="1002"/>
                  </a:cubicBezTo>
                  <a:cubicBezTo>
                    <a:pt x="215" y="1014"/>
                    <a:pt x="250" y="1014"/>
                    <a:pt x="310" y="1014"/>
                  </a:cubicBezTo>
                  <a:cubicBezTo>
                    <a:pt x="774" y="1014"/>
                    <a:pt x="1203" y="668"/>
                    <a:pt x="1286" y="180"/>
                  </a:cubicBezTo>
                  <a:cubicBezTo>
                    <a:pt x="1298" y="97"/>
                    <a:pt x="1239" y="13"/>
                    <a:pt x="1143" y="2"/>
                  </a:cubicBezTo>
                  <a:cubicBezTo>
                    <a:pt x="1136" y="1"/>
                    <a:pt x="1129" y="0"/>
                    <a:pt x="11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6203579" y="3348981"/>
              <a:ext cx="351615" cy="350373"/>
            </a:xfrm>
            <a:custGeom>
              <a:avLst/>
              <a:gdLst/>
              <a:ahLst/>
              <a:cxnLst/>
              <a:rect l="l" t="t" r="r" b="b"/>
              <a:pathLst>
                <a:path w="11038" h="10999" extrusionOk="0">
                  <a:moveTo>
                    <a:pt x="4995" y="1"/>
                  </a:moveTo>
                  <a:cubicBezTo>
                    <a:pt x="4687" y="1"/>
                    <a:pt x="4370" y="111"/>
                    <a:pt x="4132" y="331"/>
                  </a:cubicBezTo>
                  <a:cubicBezTo>
                    <a:pt x="3987" y="258"/>
                    <a:pt x="3828" y="224"/>
                    <a:pt x="3666" y="224"/>
                  </a:cubicBezTo>
                  <a:cubicBezTo>
                    <a:pt x="3298" y="224"/>
                    <a:pt x="2919" y="402"/>
                    <a:pt x="2679" y="700"/>
                  </a:cubicBezTo>
                  <a:cubicBezTo>
                    <a:pt x="2642" y="695"/>
                    <a:pt x="2604" y="692"/>
                    <a:pt x="2566" y="692"/>
                  </a:cubicBezTo>
                  <a:cubicBezTo>
                    <a:pt x="2064" y="692"/>
                    <a:pt x="1551" y="1122"/>
                    <a:pt x="1429" y="1676"/>
                  </a:cubicBezTo>
                  <a:cubicBezTo>
                    <a:pt x="881" y="1795"/>
                    <a:pt x="488" y="2462"/>
                    <a:pt x="643" y="3081"/>
                  </a:cubicBezTo>
                  <a:cubicBezTo>
                    <a:pt x="84" y="3379"/>
                    <a:pt x="0" y="4248"/>
                    <a:pt x="441" y="4784"/>
                  </a:cubicBezTo>
                  <a:cubicBezTo>
                    <a:pt x="336" y="5477"/>
                    <a:pt x="852" y="6142"/>
                    <a:pt x="1432" y="6142"/>
                  </a:cubicBezTo>
                  <a:cubicBezTo>
                    <a:pt x="1510" y="6142"/>
                    <a:pt x="1589" y="6130"/>
                    <a:pt x="1667" y="6105"/>
                  </a:cubicBezTo>
                  <a:cubicBezTo>
                    <a:pt x="1827" y="6308"/>
                    <a:pt x="2150" y="6444"/>
                    <a:pt x="2456" y="6444"/>
                  </a:cubicBezTo>
                  <a:cubicBezTo>
                    <a:pt x="2491" y="6444"/>
                    <a:pt x="2526" y="6442"/>
                    <a:pt x="2560" y="6439"/>
                  </a:cubicBezTo>
                  <a:cubicBezTo>
                    <a:pt x="3002" y="7378"/>
                    <a:pt x="3681" y="7769"/>
                    <a:pt x="4568" y="7769"/>
                  </a:cubicBezTo>
                  <a:cubicBezTo>
                    <a:pt x="4805" y="7769"/>
                    <a:pt x="5056" y="7741"/>
                    <a:pt x="5322" y="7689"/>
                  </a:cubicBezTo>
                  <a:cubicBezTo>
                    <a:pt x="5429" y="8070"/>
                    <a:pt x="5715" y="8534"/>
                    <a:pt x="6382" y="8915"/>
                  </a:cubicBezTo>
                  <a:cubicBezTo>
                    <a:pt x="7454" y="9534"/>
                    <a:pt x="7965" y="10022"/>
                    <a:pt x="8037" y="10487"/>
                  </a:cubicBezTo>
                  <a:cubicBezTo>
                    <a:pt x="8085" y="10796"/>
                    <a:pt x="8346" y="10999"/>
                    <a:pt x="8644" y="10999"/>
                  </a:cubicBezTo>
                  <a:cubicBezTo>
                    <a:pt x="9049" y="10999"/>
                    <a:pt x="9323" y="10630"/>
                    <a:pt x="9251" y="10260"/>
                  </a:cubicBezTo>
                  <a:lnTo>
                    <a:pt x="8835" y="8355"/>
                  </a:lnTo>
                  <a:cubicBezTo>
                    <a:pt x="9275" y="8260"/>
                    <a:pt x="9573" y="7927"/>
                    <a:pt x="9620" y="7593"/>
                  </a:cubicBezTo>
                  <a:cubicBezTo>
                    <a:pt x="9656" y="7308"/>
                    <a:pt x="9763" y="7177"/>
                    <a:pt x="9644" y="6867"/>
                  </a:cubicBezTo>
                  <a:cubicBezTo>
                    <a:pt x="10299" y="6808"/>
                    <a:pt x="10752" y="6081"/>
                    <a:pt x="10609" y="5427"/>
                  </a:cubicBezTo>
                  <a:cubicBezTo>
                    <a:pt x="11025" y="5034"/>
                    <a:pt x="11037" y="4212"/>
                    <a:pt x="10585" y="3831"/>
                  </a:cubicBezTo>
                  <a:cubicBezTo>
                    <a:pt x="10656" y="3307"/>
                    <a:pt x="10323" y="2760"/>
                    <a:pt x="9823" y="2545"/>
                  </a:cubicBezTo>
                  <a:cubicBezTo>
                    <a:pt x="9835" y="2355"/>
                    <a:pt x="9787" y="2164"/>
                    <a:pt x="9704" y="1974"/>
                  </a:cubicBezTo>
                  <a:cubicBezTo>
                    <a:pt x="9673" y="1919"/>
                    <a:pt x="9616" y="1890"/>
                    <a:pt x="9560" y="1890"/>
                  </a:cubicBezTo>
                  <a:cubicBezTo>
                    <a:pt x="9531" y="1890"/>
                    <a:pt x="9502" y="1898"/>
                    <a:pt x="9478" y="1914"/>
                  </a:cubicBezTo>
                  <a:cubicBezTo>
                    <a:pt x="9406" y="1950"/>
                    <a:pt x="9370" y="2057"/>
                    <a:pt x="9418" y="2129"/>
                  </a:cubicBezTo>
                  <a:cubicBezTo>
                    <a:pt x="9513" y="2295"/>
                    <a:pt x="9537" y="2474"/>
                    <a:pt x="9489" y="2605"/>
                  </a:cubicBezTo>
                  <a:cubicBezTo>
                    <a:pt x="9466" y="2700"/>
                    <a:pt x="9525" y="2783"/>
                    <a:pt x="9609" y="2819"/>
                  </a:cubicBezTo>
                  <a:cubicBezTo>
                    <a:pt x="10061" y="2926"/>
                    <a:pt x="10371" y="3438"/>
                    <a:pt x="10251" y="3855"/>
                  </a:cubicBezTo>
                  <a:cubicBezTo>
                    <a:pt x="10240" y="3938"/>
                    <a:pt x="10263" y="4010"/>
                    <a:pt x="10323" y="4034"/>
                  </a:cubicBezTo>
                  <a:cubicBezTo>
                    <a:pt x="10609" y="4212"/>
                    <a:pt x="10716" y="4724"/>
                    <a:pt x="10490" y="5105"/>
                  </a:cubicBezTo>
                  <a:cubicBezTo>
                    <a:pt x="10418" y="4950"/>
                    <a:pt x="10299" y="4748"/>
                    <a:pt x="10085" y="4557"/>
                  </a:cubicBezTo>
                  <a:cubicBezTo>
                    <a:pt x="10051" y="4529"/>
                    <a:pt x="10014" y="4514"/>
                    <a:pt x="9978" y="4514"/>
                  </a:cubicBezTo>
                  <a:cubicBezTo>
                    <a:pt x="9939" y="4514"/>
                    <a:pt x="9902" y="4532"/>
                    <a:pt x="9870" y="4569"/>
                  </a:cubicBezTo>
                  <a:cubicBezTo>
                    <a:pt x="9799" y="4653"/>
                    <a:pt x="9799" y="4736"/>
                    <a:pt x="9882" y="4796"/>
                  </a:cubicBezTo>
                  <a:cubicBezTo>
                    <a:pt x="10085" y="4974"/>
                    <a:pt x="10216" y="5200"/>
                    <a:pt x="10287" y="5462"/>
                  </a:cubicBezTo>
                  <a:lnTo>
                    <a:pt x="10287" y="5498"/>
                  </a:lnTo>
                  <a:cubicBezTo>
                    <a:pt x="10463" y="6016"/>
                    <a:pt x="10035" y="6624"/>
                    <a:pt x="9592" y="6624"/>
                  </a:cubicBezTo>
                  <a:cubicBezTo>
                    <a:pt x="9526" y="6624"/>
                    <a:pt x="9459" y="6611"/>
                    <a:pt x="9394" y="6581"/>
                  </a:cubicBezTo>
                  <a:lnTo>
                    <a:pt x="9359" y="6581"/>
                  </a:lnTo>
                  <a:cubicBezTo>
                    <a:pt x="9251" y="6510"/>
                    <a:pt x="9120" y="6462"/>
                    <a:pt x="8989" y="6462"/>
                  </a:cubicBezTo>
                  <a:lnTo>
                    <a:pt x="8180" y="6462"/>
                  </a:lnTo>
                  <a:cubicBezTo>
                    <a:pt x="8096" y="6462"/>
                    <a:pt x="8013" y="6534"/>
                    <a:pt x="8013" y="6629"/>
                  </a:cubicBezTo>
                  <a:cubicBezTo>
                    <a:pt x="8013" y="6712"/>
                    <a:pt x="8096" y="6796"/>
                    <a:pt x="8180" y="6796"/>
                  </a:cubicBezTo>
                  <a:lnTo>
                    <a:pt x="8989" y="6796"/>
                  </a:lnTo>
                  <a:cubicBezTo>
                    <a:pt x="9251" y="6796"/>
                    <a:pt x="9442" y="7046"/>
                    <a:pt x="9370" y="7296"/>
                  </a:cubicBezTo>
                  <a:cubicBezTo>
                    <a:pt x="9370" y="7308"/>
                    <a:pt x="9359" y="7367"/>
                    <a:pt x="9311" y="7605"/>
                  </a:cubicBezTo>
                  <a:cubicBezTo>
                    <a:pt x="9228" y="7927"/>
                    <a:pt x="8942" y="8141"/>
                    <a:pt x="8632" y="8141"/>
                  </a:cubicBezTo>
                  <a:lnTo>
                    <a:pt x="7596" y="8141"/>
                  </a:lnTo>
                  <a:cubicBezTo>
                    <a:pt x="7275" y="8141"/>
                    <a:pt x="6989" y="7927"/>
                    <a:pt x="6918" y="7605"/>
                  </a:cubicBezTo>
                  <a:cubicBezTo>
                    <a:pt x="6870" y="7355"/>
                    <a:pt x="6858" y="7296"/>
                    <a:pt x="6858" y="7296"/>
                  </a:cubicBezTo>
                  <a:cubicBezTo>
                    <a:pt x="6799" y="7046"/>
                    <a:pt x="6977" y="6796"/>
                    <a:pt x="7239" y="6796"/>
                  </a:cubicBezTo>
                  <a:lnTo>
                    <a:pt x="7501" y="6796"/>
                  </a:lnTo>
                  <a:cubicBezTo>
                    <a:pt x="7584" y="6796"/>
                    <a:pt x="7656" y="6712"/>
                    <a:pt x="7656" y="6629"/>
                  </a:cubicBezTo>
                  <a:cubicBezTo>
                    <a:pt x="7656" y="6534"/>
                    <a:pt x="7584" y="6462"/>
                    <a:pt x="7501" y="6462"/>
                  </a:cubicBezTo>
                  <a:lnTo>
                    <a:pt x="7239" y="6462"/>
                  </a:lnTo>
                  <a:cubicBezTo>
                    <a:pt x="6763" y="6462"/>
                    <a:pt x="6430" y="6915"/>
                    <a:pt x="6549" y="7355"/>
                  </a:cubicBezTo>
                  <a:cubicBezTo>
                    <a:pt x="6584" y="7593"/>
                    <a:pt x="6608" y="7665"/>
                    <a:pt x="6608" y="7665"/>
                  </a:cubicBezTo>
                  <a:cubicBezTo>
                    <a:pt x="6727" y="8129"/>
                    <a:pt x="7144" y="8439"/>
                    <a:pt x="7596" y="8439"/>
                  </a:cubicBezTo>
                  <a:lnTo>
                    <a:pt x="8525" y="8439"/>
                  </a:lnTo>
                  <a:lnTo>
                    <a:pt x="8942" y="10380"/>
                  </a:lnTo>
                  <a:cubicBezTo>
                    <a:pt x="8954" y="10463"/>
                    <a:pt x="8942" y="10558"/>
                    <a:pt x="8882" y="10630"/>
                  </a:cubicBezTo>
                  <a:cubicBezTo>
                    <a:pt x="8818" y="10703"/>
                    <a:pt x="8733" y="10737"/>
                    <a:pt x="8650" y="10737"/>
                  </a:cubicBezTo>
                  <a:cubicBezTo>
                    <a:pt x="8517" y="10737"/>
                    <a:pt x="8388" y="10648"/>
                    <a:pt x="8358" y="10487"/>
                  </a:cubicBezTo>
                  <a:cubicBezTo>
                    <a:pt x="8275" y="9903"/>
                    <a:pt x="7739" y="9368"/>
                    <a:pt x="6561" y="8677"/>
                  </a:cubicBezTo>
                  <a:cubicBezTo>
                    <a:pt x="5751" y="8225"/>
                    <a:pt x="5513" y="7570"/>
                    <a:pt x="5620" y="6998"/>
                  </a:cubicBezTo>
                  <a:lnTo>
                    <a:pt x="5620" y="6998"/>
                  </a:lnTo>
                  <a:cubicBezTo>
                    <a:pt x="5918" y="7129"/>
                    <a:pt x="5870" y="7272"/>
                    <a:pt x="6025" y="7272"/>
                  </a:cubicBezTo>
                  <a:cubicBezTo>
                    <a:pt x="6156" y="7272"/>
                    <a:pt x="6227" y="7117"/>
                    <a:pt x="6156" y="7010"/>
                  </a:cubicBezTo>
                  <a:cubicBezTo>
                    <a:pt x="6025" y="6820"/>
                    <a:pt x="5834" y="6712"/>
                    <a:pt x="5620" y="6653"/>
                  </a:cubicBezTo>
                  <a:lnTo>
                    <a:pt x="5584" y="6617"/>
                  </a:lnTo>
                  <a:cubicBezTo>
                    <a:pt x="5560" y="6605"/>
                    <a:pt x="5537" y="6599"/>
                    <a:pt x="5516" y="6599"/>
                  </a:cubicBezTo>
                  <a:cubicBezTo>
                    <a:pt x="5495" y="6599"/>
                    <a:pt x="5477" y="6605"/>
                    <a:pt x="5465" y="6617"/>
                  </a:cubicBezTo>
                  <a:cubicBezTo>
                    <a:pt x="5422" y="6610"/>
                    <a:pt x="5377" y="6607"/>
                    <a:pt x="5333" y="6607"/>
                  </a:cubicBezTo>
                  <a:cubicBezTo>
                    <a:pt x="5145" y="6607"/>
                    <a:pt x="4950" y="6666"/>
                    <a:pt x="4787" y="6772"/>
                  </a:cubicBezTo>
                  <a:cubicBezTo>
                    <a:pt x="4715" y="6831"/>
                    <a:pt x="4703" y="6927"/>
                    <a:pt x="4751" y="6998"/>
                  </a:cubicBezTo>
                  <a:cubicBezTo>
                    <a:pt x="4789" y="7044"/>
                    <a:pt x="4838" y="7071"/>
                    <a:pt x="4886" y="7071"/>
                  </a:cubicBezTo>
                  <a:cubicBezTo>
                    <a:pt x="4913" y="7071"/>
                    <a:pt x="4940" y="7063"/>
                    <a:pt x="4965" y="7046"/>
                  </a:cubicBezTo>
                  <a:cubicBezTo>
                    <a:pt x="5072" y="6974"/>
                    <a:pt x="5191" y="6939"/>
                    <a:pt x="5310" y="6939"/>
                  </a:cubicBezTo>
                  <a:cubicBezTo>
                    <a:pt x="5298" y="7058"/>
                    <a:pt x="5287" y="7224"/>
                    <a:pt x="5298" y="7403"/>
                  </a:cubicBezTo>
                  <a:cubicBezTo>
                    <a:pt x="5049" y="7450"/>
                    <a:pt x="4820" y="7475"/>
                    <a:pt x="4609" y="7475"/>
                  </a:cubicBezTo>
                  <a:cubicBezTo>
                    <a:pt x="3761" y="7475"/>
                    <a:pt x="3208" y="7082"/>
                    <a:pt x="2846" y="6224"/>
                  </a:cubicBezTo>
                  <a:cubicBezTo>
                    <a:pt x="2798" y="6058"/>
                    <a:pt x="2762" y="5796"/>
                    <a:pt x="2798" y="5688"/>
                  </a:cubicBezTo>
                  <a:cubicBezTo>
                    <a:pt x="2822" y="5605"/>
                    <a:pt x="2786" y="5510"/>
                    <a:pt x="2691" y="5486"/>
                  </a:cubicBezTo>
                  <a:cubicBezTo>
                    <a:pt x="2672" y="5478"/>
                    <a:pt x="2652" y="5474"/>
                    <a:pt x="2633" y="5474"/>
                  </a:cubicBezTo>
                  <a:cubicBezTo>
                    <a:pt x="2568" y="5474"/>
                    <a:pt x="2507" y="5517"/>
                    <a:pt x="2489" y="5581"/>
                  </a:cubicBezTo>
                  <a:cubicBezTo>
                    <a:pt x="2429" y="5748"/>
                    <a:pt x="2453" y="5974"/>
                    <a:pt x="2489" y="6141"/>
                  </a:cubicBezTo>
                  <a:cubicBezTo>
                    <a:pt x="2469" y="6142"/>
                    <a:pt x="2450" y="6143"/>
                    <a:pt x="2431" y="6143"/>
                  </a:cubicBezTo>
                  <a:cubicBezTo>
                    <a:pt x="2141" y="6143"/>
                    <a:pt x="1950" y="5980"/>
                    <a:pt x="1905" y="5879"/>
                  </a:cubicBezTo>
                  <a:cubicBezTo>
                    <a:pt x="1893" y="5843"/>
                    <a:pt x="1858" y="5808"/>
                    <a:pt x="1810" y="5796"/>
                  </a:cubicBezTo>
                  <a:cubicBezTo>
                    <a:pt x="1789" y="5787"/>
                    <a:pt x="1771" y="5783"/>
                    <a:pt x="1753" y="5783"/>
                  </a:cubicBezTo>
                  <a:cubicBezTo>
                    <a:pt x="1701" y="5783"/>
                    <a:pt x="1658" y="5816"/>
                    <a:pt x="1596" y="5843"/>
                  </a:cubicBezTo>
                  <a:cubicBezTo>
                    <a:pt x="1552" y="5855"/>
                    <a:pt x="1509" y="5861"/>
                    <a:pt x="1466" y="5861"/>
                  </a:cubicBezTo>
                  <a:cubicBezTo>
                    <a:pt x="1050" y="5861"/>
                    <a:pt x="679" y="5315"/>
                    <a:pt x="798" y="4807"/>
                  </a:cubicBezTo>
                  <a:cubicBezTo>
                    <a:pt x="846" y="4653"/>
                    <a:pt x="643" y="4653"/>
                    <a:pt x="536" y="4260"/>
                  </a:cubicBezTo>
                  <a:cubicBezTo>
                    <a:pt x="417" y="3855"/>
                    <a:pt x="584" y="3462"/>
                    <a:pt x="893" y="3367"/>
                  </a:cubicBezTo>
                  <a:cubicBezTo>
                    <a:pt x="977" y="3343"/>
                    <a:pt x="1036" y="3248"/>
                    <a:pt x="1000" y="3164"/>
                  </a:cubicBezTo>
                  <a:cubicBezTo>
                    <a:pt x="798" y="2664"/>
                    <a:pt x="1131" y="2045"/>
                    <a:pt x="1596" y="2009"/>
                  </a:cubicBezTo>
                  <a:cubicBezTo>
                    <a:pt x="1667" y="2009"/>
                    <a:pt x="1739" y="1950"/>
                    <a:pt x="1739" y="1867"/>
                  </a:cubicBezTo>
                  <a:cubicBezTo>
                    <a:pt x="1781" y="1436"/>
                    <a:pt x="2175" y="1060"/>
                    <a:pt x="2570" y="1060"/>
                  </a:cubicBezTo>
                  <a:cubicBezTo>
                    <a:pt x="2623" y="1060"/>
                    <a:pt x="2675" y="1067"/>
                    <a:pt x="2727" y="1081"/>
                  </a:cubicBezTo>
                  <a:cubicBezTo>
                    <a:pt x="2736" y="1082"/>
                    <a:pt x="2745" y="1083"/>
                    <a:pt x="2754" y="1083"/>
                  </a:cubicBezTo>
                  <a:cubicBezTo>
                    <a:pt x="2816" y="1083"/>
                    <a:pt x="2874" y="1049"/>
                    <a:pt x="2905" y="997"/>
                  </a:cubicBezTo>
                  <a:cubicBezTo>
                    <a:pt x="3065" y="744"/>
                    <a:pt x="3387" y="579"/>
                    <a:pt x="3692" y="579"/>
                  </a:cubicBezTo>
                  <a:cubicBezTo>
                    <a:pt x="3773" y="579"/>
                    <a:pt x="3854" y="591"/>
                    <a:pt x="3929" y="616"/>
                  </a:cubicBezTo>
                  <a:cubicBezTo>
                    <a:pt x="3870" y="700"/>
                    <a:pt x="3810" y="819"/>
                    <a:pt x="3810" y="962"/>
                  </a:cubicBezTo>
                  <a:cubicBezTo>
                    <a:pt x="3774" y="962"/>
                    <a:pt x="3739" y="974"/>
                    <a:pt x="3703" y="974"/>
                  </a:cubicBezTo>
                  <a:cubicBezTo>
                    <a:pt x="3465" y="1045"/>
                    <a:pt x="3298" y="1212"/>
                    <a:pt x="3298" y="1212"/>
                  </a:cubicBezTo>
                  <a:cubicBezTo>
                    <a:pt x="3239" y="1271"/>
                    <a:pt x="3239" y="1378"/>
                    <a:pt x="3298" y="1438"/>
                  </a:cubicBezTo>
                  <a:cubicBezTo>
                    <a:pt x="3328" y="1468"/>
                    <a:pt x="3370" y="1483"/>
                    <a:pt x="3411" y="1483"/>
                  </a:cubicBezTo>
                  <a:cubicBezTo>
                    <a:pt x="3453" y="1483"/>
                    <a:pt x="3495" y="1468"/>
                    <a:pt x="3524" y="1438"/>
                  </a:cubicBezTo>
                  <a:cubicBezTo>
                    <a:pt x="3532" y="1422"/>
                    <a:pt x="3715" y="1247"/>
                    <a:pt x="3964" y="1247"/>
                  </a:cubicBezTo>
                  <a:cubicBezTo>
                    <a:pt x="4094" y="1247"/>
                    <a:pt x="4243" y="1295"/>
                    <a:pt x="4394" y="1438"/>
                  </a:cubicBezTo>
                  <a:cubicBezTo>
                    <a:pt x="4417" y="1462"/>
                    <a:pt x="4465" y="1474"/>
                    <a:pt x="4513" y="1474"/>
                  </a:cubicBezTo>
                  <a:cubicBezTo>
                    <a:pt x="4656" y="1474"/>
                    <a:pt x="4715" y="1295"/>
                    <a:pt x="4632" y="1200"/>
                  </a:cubicBezTo>
                  <a:cubicBezTo>
                    <a:pt x="4465" y="1033"/>
                    <a:pt x="4286" y="962"/>
                    <a:pt x="4132" y="926"/>
                  </a:cubicBezTo>
                  <a:cubicBezTo>
                    <a:pt x="4155" y="819"/>
                    <a:pt x="4251" y="688"/>
                    <a:pt x="4298" y="664"/>
                  </a:cubicBezTo>
                  <a:lnTo>
                    <a:pt x="4298" y="640"/>
                  </a:lnTo>
                  <a:cubicBezTo>
                    <a:pt x="4502" y="424"/>
                    <a:pt x="4770" y="329"/>
                    <a:pt x="5016" y="329"/>
                  </a:cubicBezTo>
                  <a:cubicBezTo>
                    <a:pt x="5257" y="329"/>
                    <a:pt x="5478" y="421"/>
                    <a:pt x="5596" y="581"/>
                  </a:cubicBezTo>
                  <a:cubicBezTo>
                    <a:pt x="5620" y="628"/>
                    <a:pt x="5668" y="640"/>
                    <a:pt x="5715" y="664"/>
                  </a:cubicBezTo>
                  <a:cubicBezTo>
                    <a:pt x="5763" y="664"/>
                    <a:pt x="5799" y="640"/>
                    <a:pt x="5834" y="616"/>
                  </a:cubicBezTo>
                  <a:cubicBezTo>
                    <a:pt x="5984" y="476"/>
                    <a:pt x="6190" y="411"/>
                    <a:pt x="6397" y="411"/>
                  </a:cubicBezTo>
                  <a:cubicBezTo>
                    <a:pt x="6700" y="411"/>
                    <a:pt x="7005" y="552"/>
                    <a:pt x="7132" y="807"/>
                  </a:cubicBezTo>
                  <a:cubicBezTo>
                    <a:pt x="7153" y="869"/>
                    <a:pt x="7210" y="904"/>
                    <a:pt x="7287" y="904"/>
                  </a:cubicBezTo>
                  <a:cubicBezTo>
                    <a:pt x="7299" y="904"/>
                    <a:pt x="7310" y="904"/>
                    <a:pt x="7323" y="902"/>
                  </a:cubicBezTo>
                  <a:cubicBezTo>
                    <a:pt x="7391" y="883"/>
                    <a:pt x="7462" y="874"/>
                    <a:pt x="7533" y="874"/>
                  </a:cubicBezTo>
                  <a:cubicBezTo>
                    <a:pt x="7908" y="874"/>
                    <a:pt x="8292" y="1123"/>
                    <a:pt x="8382" y="1474"/>
                  </a:cubicBezTo>
                  <a:cubicBezTo>
                    <a:pt x="8392" y="1544"/>
                    <a:pt x="8445" y="1598"/>
                    <a:pt x="8519" y="1598"/>
                  </a:cubicBezTo>
                  <a:cubicBezTo>
                    <a:pt x="8533" y="1598"/>
                    <a:pt x="8546" y="1596"/>
                    <a:pt x="8561" y="1593"/>
                  </a:cubicBezTo>
                  <a:cubicBezTo>
                    <a:pt x="8578" y="1591"/>
                    <a:pt x="8595" y="1590"/>
                    <a:pt x="8612" y="1590"/>
                  </a:cubicBezTo>
                  <a:cubicBezTo>
                    <a:pt x="8726" y="1590"/>
                    <a:pt x="8843" y="1624"/>
                    <a:pt x="8978" y="1676"/>
                  </a:cubicBezTo>
                  <a:cubicBezTo>
                    <a:pt x="8994" y="1682"/>
                    <a:pt x="9013" y="1685"/>
                    <a:pt x="9033" y="1685"/>
                  </a:cubicBezTo>
                  <a:cubicBezTo>
                    <a:pt x="9095" y="1685"/>
                    <a:pt x="9162" y="1654"/>
                    <a:pt x="9180" y="1581"/>
                  </a:cubicBezTo>
                  <a:cubicBezTo>
                    <a:pt x="9216" y="1497"/>
                    <a:pt x="9180" y="1402"/>
                    <a:pt x="9097" y="1378"/>
                  </a:cubicBezTo>
                  <a:cubicBezTo>
                    <a:pt x="8942" y="1319"/>
                    <a:pt x="8799" y="1271"/>
                    <a:pt x="8644" y="1271"/>
                  </a:cubicBezTo>
                  <a:cubicBezTo>
                    <a:pt x="8472" y="841"/>
                    <a:pt x="7989" y="547"/>
                    <a:pt x="7502" y="547"/>
                  </a:cubicBezTo>
                  <a:cubicBezTo>
                    <a:pt x="7450" y="547"/>
                    <a:pt x="7398" y="550"/>
                    <a:pt x="7346" y="557"/>
                  </a:cubicBezTo>
                  <a:cubicBezTo>
                    <a:pt x="7145" y="251"/>
                    <a:pt x="6767" y="81"/>
                    <a:pt x="6386" y="81"/>
                  </a:cubicBezTo>
                  <a:cubicBezTo>
                    <a:pt x="6159" y="81"/>
                    <a:pt x="5931" y="142"/>
                    <a:pt x="5739" y="271"/>
                  </a:cubicBezTo>
                  <a:cubicBezTo>
                    <a:pt x="5542" y="91"/>
                    <a:pt x="5272" y="1"/>
                    <a:pt x="499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15"/>
          <p:cNvGrpSpPr/>
          <p:nvPr/>
        </p:nvGrpSpPr>
        <p:grpSpPr>
          <a:xfrm>
            <a:off x="2544803" y="1506187"/>
            <a:ext cx="411535" cy="315587"/>
            <a:chOff x="3042703" y="1529137"/>
            <a:chExt cx="411535" cy="315587"/>
          </a:xfrm>
        </p:grpSpPr>
        <p:sp>
          <p:nvSpPr>
            <p:cNvPr id="142" name="Google Shape;142;p15"/>
            <p:cNvSpPr/>
            <p:nvPr/>
          </p:nvSpPr>
          <p:spPr>
            <a:xfrm>
              <a:off x="3042703" y="1529137"/>
              <a:ext cx="411535" cy="315587"/>
            </a:xfrm>
            <a:custGeom>
              <a:avLst/>
              <a:gdLst/>
              <a:ahLst/>
              <a:cxnLst/>
              <a:rect l="l" t="t" r="r" b="b"/>
              <a:pathLst>
                <a:path w="12919" h="9907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9716"/>
                  </a:lnTo>
                  <a:cubicBezTo>
                    <a:pt x="1" y="9823"/>
                    <a:pt x="96" y="9906"/>
                    <a:pt x="191" y="9906"/>
                  </a:cubicBezTo>
                  <a:lnTo>
                    <a:pt x="2394" y="9906"/>
                  </a:lnTo>
                  <a:cubicBezTo>
                    <a:pt x="2501" y="9906"/>
                    <a:pt x="2584" y="9823"/>
                    <a:pt x="2584" y="9716"/>
                  </a:cubicBezTo>
                  <a:cubicBezTo>
                    <a:pt x="2584" y="9609"/>
                    <a:pt x="2501" y="9525"/>
                    <a:pt x="2394" y="9525"/>
                  </a:cubicBezTo>
                  <a:lnTo>
                    <a:pt x="382" y="9525"/>
                  </a:lnTo>
                  <a:lnTo>
                    <a:pt x="382" y="7989"/>
                  </a:lnTo>
                  <a:lnTo>
                    <a:pt x="8287" y="7989"/>
                  </a:lnTo>
                  <a:cubicBezTo>
                    <a:pt x="8394" y="7989"/>
                    <a:pt x="8478" y="7894"/>
                    <a:pt x="8478" y="7799"/>
                  </a:cubicBezTo>
                  <a:cubicBezTo>
                    <a:pt x="8478" y="7692"/>
                    <a:pt x="8394" y="7596"/>
                    <a:pt x="8287" y="7596"/>
                  </a:cubicBezTo>
                  <a:lnTo>
                    <a:pt x="382" y="7596"/>
                  </a:lnTo>
                  <a:lnTo>
                    <a:pt x="382" y="2167"/>
                  </a:lnTo>
                  <a:lnTo>
                    <a:pt x="12550" y="2167"/>
                  </a:lnTo>
                  <a:lnTo>
                    <a:pt x="12550" y="7596"/>
                  </a:lnTo>
                  <a:lnTo>
                    <a:pt x="9287" y="7596"/>
                  </a:lnTo>
                  <a:cubicBezTo>
                    <a:pt x="9180" y="7596"/>
                    <a:pt x="9097" y="7692"/>
                    <a:pt x="9097" y="7799"/>
                  </a:cubicBezTo>
                  <a:cubicBezTo>
                    <a:pt x="9097" y="7894"/>
                    <a:pt x="9180" y="7989"/>
                    <a:pt x="9287" y="7989"/>
                  </a:cubicBezTo>
                  <a:lnTo>
                    <a:pt x="12538" y="7989"/>
                  </a:lnTo>
                  <a:lnTo>
                    <a:pt x="12538" y="9525"/>
                  </a:lnTo>
                  <a:lnTo>
                    <a:pt x="3251" y="9525"/>
                  </a:lnTo>
                  <a:cubicBezTo>
                    <a:pt x="3144" y="9525"/>
                    <a:pt x="3049" y="9609"/>
                    <a:pt x="3049" y="9716"/>
                  </a:cubicBezTo>
                  <a:cubicBezTo>
                    <a:pt x="3049" y="9823"/>
                    <a:pt x="3144" y="9906"/>
                    <a:pt x="3251" y="9906"/>
                  </a:cubicBezTo>
                  <a:lnTo>
                    <a:pt x="12728" y="9906"/>
                  </a:lnTo>
                  <a:cubicBezTo>
                    <a:pt x="12835" y="9906"/>
                    <a:pt x="12919" y="9823"/>
                    <a:pt x="12919" y="9716"/>
                  </a:cubicBezTo>
                  <a:lnTo>
                    <a:pt x="12919" y="191"/>
                  </a:lnTo>
                  <a:cubicBezTo>
                    <a:pt x="12907" y="84"/>
                    <a:pt x="12835" y="0"/>
                    <a:pt x="12728" y="0"/>
                  </a:cubicBezTo>
                  <a:lnTo>
                    <a:pt x="6859" y="0"/>
                  </a:lnTo>
                  <a:cubicBezTo>
                    <a:pt x="6763" y="0"/>
                    <a:pt x="6668" y="84"/>
                    <a:pt x="6668" y="191"/>
                  </a:cubicBezTo>
                  <a:cubicBezTo>
                    <a:pt x="6668" y="298"/>
                    <a:pt x="6763" y="381"/>
                    <a:pt x="6859" y="381"/>
                  </a:cubicBezTo>
                  <a:lnTo>
                    <a:pt x="12538" y="381"/>
                  </a:lnTo>
                  <a:lnTo>
                    <a:pt x="12538" y="1810"/>
                  </a:lnTo>
                  <a:lnTo>
                    <a:pt x="370" y="1810"/>
                  </a:lnTo>
                  <a:lnTo>
                    <a:pt x="370" y="381"/>
                  </a:lnTo>
                  <a:lnTo>
                    <a:pt x="6001" y="381"/>
                  </a:lnTo>
                  <a:cubicBezTo>
                    <a:pt x="6108" y="381"/>
                    <a:pt x="6192" y="298"/>
                    <a:pt x="6192" y="191"/>
                  </a:cubicBezTo>
                  <a:cubicBezTo>
                    <a:pt x="6192" y="84"/>
                    <a:pt x="6097" y="0"/>
                    <a:pt x="600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3077967" y="1557965"/>
              <a:ext cx="12169" cy="12551"/>
            </a:xfrm>
            <a:custGeom>
              <a:avLst/>
              <a:gdLst/>
              <a:ahLst/>
              <a:cxnLst/>
              <a:rect l="l" t="t" r="r" b="b"/>
              <a:pathLst>
                <a:path w="382" h="394" extrusionOk="0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cubicBezTo>
                    <a:pt x="298" y="393"/>
                    <a:pt x="382" y="298"/>
                    <a:pt x="382" y="191"/>
                  </a:cubicBezTo>
                  <a:cubicBezTo>
                    <a:pt x="382" y="95"/>
                    <a:pt x="298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3099978" y="1557965"/>
              <a:ext cx="12551" cy="12551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203" y="0"/>
                  </a:moveTo>
                  <a:cubicBezTo>
                    <a:pt x="96" y="0"/>
                    <a:pt x="0" y="95"/>
                    <a:pt x="0" y="191"/>
                  </a:cubicBezTo>
                  <a:cubicBezTo>
                    <a:pt x="0" y="298"/>
                    <a:pt x="96" y="393"/>
                    <a:pt x="203" y="393"/>
                  </a:cubicBezTo>
                  <a:cubicBezTo>
                    <a:pt x="298" y="393"/>
                    <a:pt x="393" y="298"/>
                    <a:pt x="393" y="191"/>
                  </a:cubicBezTo>
                  <a:cubicBezTo>
                    <a:pt x="393" y="95"/>
                    <a:pt x="298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3122341" y="1557965"/>
              <a:ext cx="12551" cy="12551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cubicBezTo>
                    <a:pt x="1" y="298"/>
                    <a:pt x="96" y="393"/>
                    <a:pt x="191" y="393"/>
                  </a:cubicBezTo>
                  <a:cubicBezTo>
                    <a:pt x="298" y="393"/>
                    <a:pt x="394" y="298"/>
                    <a:pt x="394" y="191"/>
                  </a:cubicBezTo>
                  <a:cubicBezTo>
                    <a:pt x="394" y="95"/>
                    <a:pt x="298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3342331" y="1557965"/>
              <a:ext cx="79669" cy="12551"/>
            </a:xfrm>
            <a:custGeom>
              <a:avLst/>
              <a:gdLst/>
              <a:ahLst/>
              <a:cxnLst/>
              <a:rect l="l" t="t" r="r" b="b"/>
              <a:pathLst>
                <a:path w="2501" h="394" extrusionOk="0">
                  <a:moveTo>
                    <a:pt x="191" y="0"/>
                  </a:moveTo>
                  <a:cubicBezTo>
                    <a:pt x="84" y="0"/>
                    <a:pt x="0" y="95"/>
                    <a:pt x="0" y="191"/>
                  </a:cubicBezTo>
                  <a:cubicBezTo>
                    <a:pt x="0" y="298"/>
                    <a:pt x="96" y="393"/>
                    <a:pt x="191" y="393"/>
                  </a:cubicBezTo>
                  <a:lnTo>
                    <a:pt x="2310" y="393"/>
                  </a:lnTo>
                  <a:cubicBezTo>
                    <a:pt x="2417" y="393"/>
                    <a:pt x="2501" y="298"/>
                    <a:pt x="2501" y="191"/>
                  </a:cubicBezTo>
                  <a:cubicBezTo>
                    <a:pt x="2501" y="95"/>
                    <a:pt x="2417" y="0"/>
                    <a:pt x="231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3306303" y="1557965"/>
              <a:ext cx="26949" cy="12551"/>
            </a:xfrm>
            <a:custGeom>
              <a:avLst/>
              <a:gdLst/>
              <a:ahLst/>
              <a:cxnLst/>
              <a:rect l="l" t="t" r="r" b="b"/>
              <a:pathLst>
                <a:path w="846" h="394" extrusionOk="0">
                  <a:moveTo>
                    <a:pt x="191" y="0"/>
                  </a:moveTo>
                  <a:cubicBezTo>
                    <a:pt x="96" y="0"/>
                    <a:pt x="0" y="95"/>
                    <a:pt x="0" y="191"/>
                  </a:cubicBezTo>
                  <a:cubicBezTo>
                    <a:pt x="0" y="298"/>
                    <a:pt x="96" y="393"/>
                    <a:pt x="191" y="393"/>
                  </a:cubicBezTo>
                  <a:lnTo>
                    <a:pt x="655" y="393"/>
                  </a:lnTo>
                  <a:cubicBezTo>
                    <a:pt x="762" y="393"/>
                    <a:pt x="846" y="298"/>
                    <a:pt x="846" y="191"/>
                  </a:cubicBezTo>
                  <a:cubicBezTo>
                    <a:pt x="846" y="95"/>
                    <a:pt x="762" y="0"/>
                    <a:pt x="65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3165217" y="1622822"/>
              <a:ext cx="166888" cy="121750"/>
            </a:xfrm>
            <a:custGeom>
              <a:avLst/>
              <a:gdLst/>
              <a:ahLst/>
              <a:cxnLst/>
              <a:rect l="l" t="t" r="r" b="b"/>
              <a:pathLst>
                <a:path w="5239" h="3822" extrusionOk="0">
                  <a:moveTo>
                    <a:pt x="4048" y="381"/>
                  </a:moveTo>
                  <a:cubicBezTo>
                    <a:pt x="4489" y="381"/>
                    <a:pt x="4846" y="738"/>
                    <a:pt x="4846" y="1179"/>
                  </a:cubicBezTo>
                  <a:lnTo>
                    <a:pt x="4846" y="2655"/>
                  </a:lnTo>
                  <a:cubicBezTo>
                    <a:pt x="4846" y="3096"/>
                    <a:pt x="4489" y="3453"/>
                    <a:pt x="4048" y="3453"/>
                  </a:cubicBezTo>
                  <a:lnTo>
                    <a:pt x="1155" y="3453"/>
                  </a:lnTo>
                  <a:cubicBezTo>
                    <a:pt x="715" y="3453"/>
                    <a:pt x="357" y="3096"/>
                    <a:pt x="357" y="2655"/>
                  </a:cubicBezTo>
                  <a:lnTo>
                    <a:pt x="357" y="1179"/>
                  </a:lnTo>
                  <a:cubicBezTo>
                    <a:pt x="357" y="738"/>
                    <a:pt x="715" y="381"/>
                    <a:pt x="1155" y="381"/>
                  </a:cubicBezTo>
                  <a:close/>
                  <a:moveTo>
                    <a:pt x="1167" y="0"/>
                  </a:moveTo>
                  <a:cubicBezTo>
                    <a:pt x="512" y="0"/>
                    <a:pt x="0" y="536"/>
                    <a:pt x="0" y="1179"/>
                  </a:cubicBezTo>
                  <a:lnTo>
                    <a:pt x="0" y="2655"/>
                  </a:lnTo>
                  <a:cubicBezTo>
                    <a:pt x="0" y="3310"/>
                    <a:pt x="536" y="3822"/>
                    <a:pt x="1167" y="3822"/>
                  </a:cubicBezTo>
                  <a:lnTo>
                    <a:pt x="4060" y="3822"/>
                  </a:lnTo>
                  <a:cubicBezTo>
                    <a:pt x="4715" y="3822"/>
                    <a:pt x="5239" y="3286"/>
                    <a:pt x="5239" y="2655"/>
                  </a:cubicBezTo>
                  <a:lnTo>
                    <a:pt x="5239" y="1179"/>
                  </a:lnTo>
                  <a:cubicBezTo>
                    <a:pt x="5239" y="524"/>
                    <a:pt x="4703" y="0"/>
                    <a:pt x="406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3222843" y="1657226"/>
              <a:ext cx="54281" cy="53612"/>
            </a:xfrm>
            <a:custGeom>
              <a:avLst/>
              <a:gdLst/>
              <a:ahLst/>
              <a:cxnLst/>
              <a:rect l="l" t="t" r="r" b="b"/>
              <a:pathLst>
                <a:path w="1704" h="1683" extrusionOk="0">
                  <a:moveTo>
                    <a:pt x="394" y="396"/>
                  </a:moveTo>
                  <a:lnTo>
                    <a:pt x="1287" y="849"/>
                  </a:lnTo>
                  <a:lnTo>
                    <a:pt x="394" y="1278"/>
                  </a:lnTo>
                  <a:lnTo>
                    <a:pt x="394" y="396"/>
                  </a:lnTo>
                  <a:close/>
                  <a:moveTo>
                    <a:pt x="358" y="0"/>
                  </a:moveTo>
                  <a:cubicBezTo>
                    <a:pt x="293" y="0"/>
                    <a:pt x="227" y="18"/>
                    <a:pt x="168" y="51"/>
                  </a:cubicBezTo>
                  <a:cubicBezTo>
                    <a:pt x="61" y="111"/>
                    <a:pt x="1" y="230"/>
                    <a:pt x="1" y="349"/>
                  </a:cubicBezTo>
                  <a:lnTo>
                    <a:pt x="1" y="1325"/>
                  </a:lnTo>
                  <a:cubicBezTo>
                    <a:pt x="1" y="1444"/>
                    <a:pt x="61" y="1563"/>
                    <a:pt x="168" y="1623"/>
                  </a:cubicBezTo>
                  <a:cubicBezTo>
                    <a:pt x="227" y="1647"/>
                    <a:pt x="287" y="1682"/>
                    <a:pt x="358" y="1682"/>
                  </a:cubicBezTo>
                  <a:cubicBezTo>
                    <a:pt x="418" y="1682"/>
                    <a:pt x="465" y="1659"/>
                    <a:pt x="513" y="1647"/>
                  </a:cubicBezTo>
                  <a:lnTo>
                    <a:pt x="1489" y="1170"/>
                  </a:lnTo>
                  <a:cubicBezTo>
                    <a:pt x="1608" y="1111"/>
                    <a:pt x="1680" y="992"/>
                    <a:pt x="1680" y="861"/>
                  </a:cubicBezTo>
                  <a:cubicBezTo>
                    <a:pt x="1704" y="706"/>
                    <a:pt x="1620" y="575"/>
                    <a:pt x="1489" y="516"/>
                  </a:cubicBezTo>
                  <a:lnTo>
                    <a:pt x="513" y="39"/>
                  </a:lnTo>
                  <a:cubicBezTo>
                    <a:pt x="465" y="12"/>
                    <a:pt x="412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3087459" y="1800700"/>
              <a:ext cx="160454" cy="12519"/>
            </a:xfrm>
            <a:custGeom>
              <a:avLst/>
              <a:gdLst/>
              <a:ahLst/>
              <a:cxnLst/>
              <a:rect l="l" t="t" r="r" b="b"/>
              <a:pathLst>
                <a:path w="5037" h="393" extrusionOk="0">
                  <a:moveTo>
                    <a:pt x="191" y="0"/>
                  </a:moveTo>
                  <a:cubicBezTo>
                    <a:pt x="84" y="0"/>
                    <a:pt x="0" y="95"/>
                    <a:pt x="0" y="191"/>
                  </a:cubicBezTo>
                  <a:cubicBezTo>
                    <a:pt x="0" y="298"/>
                    <a:pt x="84" y="393"/>
                    <a:pt x="191" y="393"/>
                  </a:cubicBezTo>
                  <a:lnTo>
                    <a:pt x="4846" y="393"/>
                  </a:lnTo>
                  <a:cubicBezTo>
                    <a:pt x="4953" y="393"/>
                    <a:pt x="5037" y="298"/>
                    <a:pt x="5037" y="191"/>
                  </a:cubicBezTo>
                  <a:cubicBezTo>
                    <a:pt x="5037" y="95"/>
                    <a:pt x="4953" y="0"/>
                    <a:pt x="484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3368866" y="1800318"/>
              <a:ext cx="43673" cy="12169"/>
            </a:xfrm>
            <a:custGeom>
              <a:avLst/>
              <a:gdLst/>
              <a:ahLst/>
              <a:cxnLst/>
              <a:rect l="l" t="t" r="r" b="b"/>
              <a:pathLst>
                <a:path w="1371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96" y="381"/>
                    <a:pt x="191" y="381"/>
                  </a:cubicBezTo>
                  <a:lnTo>
                    <a:pt x="1180" y="381"/>
                  </a:lnTo>
                  <a:cubicBezTo>
                    <a:pt x="1287" y="381"/>
                    <a:pt x="1370" y="298"/>
                    <a:pt x="1370" y="191"/>
                  </a:cubicBezTo>
                  <a:cubicBezTo>
                    <a:pt x="1370" y="84"/>
                    <a:pt x="1287" y="0"/>
                    <a:pt x="118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5"/>
          <p:cNvGrpSpPr/>
          <p:nvPr/>
        </p:nvGrpSpPr>
        <p:grpSpPr>
          <a:xfrm>
            <a:off x="4367925" y="1492104"/>
            <a:ext cx="408156" cy="343737"/>
            <a:chOff x="2171474" y="3369229"/>
            <a:chExt cx="408156" cy="343737"/>
          </a:xfrm>
        </p:grpSpPr>
        <p:sp>
          <p:nvSpPr>
            <p:cNvPr id="153" name="Google Shape;153;p15"/>
            <p:cNvSpPr/>
            <p:nvPr/>
          </p:nvSpPr>
          <p:spPr>
            <a:xfrm>
              <a:off x="2171474" y="3369229"/>
              <a:ext cx="408156" cy="343737"/>
            </a:xfrm>
            <a:custGeom>
              <a:avLst/>
              <a:gdLst/>
              <a:ahLst/>
              <a:cxnLst/>
              <a:rect l="l" t="t" r="r" b="b"/>
              <a:pathLst>
                <a:path w="12824" h="10800" extrusionOk="0">
                  <a:moveTo>
                    <a:pt x="5395" y="345"/>
                  </a:moveTo>
                  <a:cubicBezTo>
                    <a:pt x="5561" y="345"/>
                    <a:pt x="5704" y="405"/>
                    <a:pt x="5823" y="536"/>
                  </a:cubicBezTo>
                  <a:lnTo>
                    <a:pt x="6478" y="1191"/>
                  </a:lnTo>
                  <a:lnTo>
                    <a:pt x="5645" y="1191"/>
                  </a:lnTo>
                  <a:cubicBezTo>
                    <a:pt x="5537" y="1191"/>
                    <a:pt x="5442" y="1143"/>
                    <a:pt x="5347" y="1072"/>
                  </a:cubicBezTo>
                  <a:lnTo>
                    <a:pt x="4633" y="357"/>
                  </a:lnTo>
                  <a:lnTo>
                    <a:pt x="5395" y="357"/>
                  </a:lnTo>
                  <a:lnTo>
                    <a:pt x="5395" y="345"/>
                  </a:lnTo>
                  <a:close/>
                  <a:moveTo>
                    <a:pt x="6883" y="357"/>
                  </a:moveTo>
                  <a:cubicBezTo>
                    <a:pt x="7049" y="357"/>
                    <a:pt x="7192" y="417"/>
                    <a:pt x="7311" y="536"/>
                  </a:cubicBezTo>
                  <a:lnTo>
                    <a:pt x="7966" y="1191"/>
                  </a:lnTo>
                  <a:lnTo>
                    <a:pt x="7823" y="1191"/>
                  </a:lnTo>
                  <a:cubicBezTo>
                    <a:pt x="7716" y="1191"/>
                    <a:pt x="7621" y="1274"/>
                    <a:pt x="7621" y="1381"/>
                  </a:cubicBezTo>
                  <a:cubicBezTo>
                    <a:pt x="7621" y="1488"/>
                    <a:pt x="7716" y="1572"/>
                    <a:pt x="7823" y="1572"/>
                  </a:cubicBezTo>
                  <a:lnTo>
                    <a:pt x="12026" y="1572"/>
                  </a:lnTo>
                  <a:cubicBezTo>
                    <a:pt x="12253" y="1572"/>
                    <a:pt x="12443" y="1750"/>
                    <a:pt x="12443" y="1988"/>
                  </a:cubicBezTo>
                  <a:lnTo>
                    <a:pt x="12431" y="10001"/>
                  </a:lnTo>
                  <a:cubicBezTo>
                    <a:pt x="12431" y="10216"/>
                    <a:pt x="12253" y="10418"/>
                    <a:pt x="12014" y="10418"/>
                  </a:cubicBezTo>
                  <a:lnTo>
                    <a:pt x="775" y="10418"/>
                  </a:lnTo>
                  <a:cubicBezTo>
                    <a:pt x="561" y="10418"/>
                    <a:pt x="358" y="10239"/>
                    <a:pt x="358" y="10001"/>
                  </a:cubicBezTo>
                  <a:lnTo>
                    <a:pt x="358" y="774"/>
                  </a:lnTo>
                  <a:cubicBezTo>
                    <a:pt x="358" y="548"/>
                    <a:pt x="537" y="357"/>
                    <a:pt x="775" y="357"/>
                  </a:cubicBezTo>
                  <a:lnTo>
                    <a:pt x="3859" y="357"/>
                  </a:lnTo>
                  <a:cubicBezTo>
                    <a:pt x="4025" y="357"/>
                    <a:pt x="4168" y="417"/>
                    <a:pt x="4287" y="536"/>
                  </a:cubicBezTo>
                  <a:lnTo>
                    <a:pt x="5085" y="1322"/>
                  </a:lnTo>
                  <a:cubicBezTo>
                    <a:pt x="5228" y="1465"/>
                    <a:pt x="5418" y="1560"/>
                    <a:pt x="5645" y="1560"/>
                  </a:cubicBezTo>
                  <a:lnTo>
                    <a:pt x="6942" y="1560"/>
                  </a:lnTo>
                  <a:cubicBezTo>
                    <a:pt x="7014" y="1560"/>
                    <a:pt x="7085" y="1512"/>
                    <a:pt x="7121" y="1441"/>
                  </a:cubicBezTo>
                  <a:cubicBezTo>
                    <a:pt x="7145" y="1369"/>
                    <a:pt x="7133" y="1286"/>
                    <a:pt x="7073" y="1226"/>
                  </a:cubicBezTo>
                  <a:lnTo>
                    <a:pt x="6192" y="357"/>
                  </a:lnTo>
                  <a:close/>
                  <a:moveTo>
                    <a:pt x="799" y="0"/>
                  </a:moveTo>
                  <a:cubicBezTo>
                    <a:pt x="358" y="0"/>
                    <a:pt x="1" y="345"/>
                    <a:pt x="1" y="786"/>
                  </a:cubicBezTo>
                  <a:lnTo>
                    <a:pt x="1" y="10013"/>
                  </a:lnTo>
                  <a:cubicBezTo>
                    <a:pt x="1" y="10442"/>
                    <a:pt x="358" y="10799"/>
                    <a:pt x="799" y="10799"/>
                  </a:cubicBezTo>
                  <a:lnTo>
                    <a:pt x="12026" y="10799"/>
                  </a:lnTo>
                  <a:cubicBezTo>
                    <a:pt x="12467" y="10799"/>
                    <a:pt x="12824" y="10442"/>
                    <a:pt x="12824" y="10013"/>
                  </a:cubicBezTo>
                  <a:lnTo>
                    <a:pt x="12824" y="1988"/>
                  </a:lnTo>
                  <a:cubicBezTo>
                    <a:pt x="12824" y="1524"/>
                    <a:pt x="12467" y="1191"/>
                    <a:pt x="12026" y="1191"/>
                  </a:cubicBezTo>
                  <a:lnTo>
                    <a:pt x="8490" y="1191"/>
                  </a:lnTo>
                  <a:lnTo>
                    <a:pt x="7585" y="274"/>
                  </a:lnTo>
                  <a:cubicBezTo>
                    <a:pt x="7383" y="83"/>
                    <a:pt x="7145" y="0"/>
                    <a:pt x="688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2292737" y="3477220"/>
              <a:ext cx="164898" cy="164866"/>
            </a:xfrm>
            <a:custGeom>
              <a:avLst/>
              <a:gdLst/>
              <a:ahLst/>
              <a:cxnLst/>
              <a:rect l="l" t="t" r="r" b="b"/>
              <a:pathLst>
                <a:path w="5181" h="5180" extrusionOk="0">
                  <a:moveTo>
                    <a:pt x="2799" y="1382"/>
                  </a:moveTo>
                  <a:cubicBezTo>
                    <a:pt x="3025" y="1382"/>
                    <a:pt x="3216" y="1560"/>
                    <a:pt x="3216" y="1798"/>
                  </a:cubicBezTo>
                  <a:lnTo>
                    <a:pt x="3216" y="2203"/>
                  </a:lnTo>
                  <a:cubicBezTo>
                    <a:pt x="3204" y="2525"/>
                    <a:pt x="2942" y="2810"/>
                    <a:pt x="2597" y="2810"/>
                  </a:cubicBezTo>
                  <a:cubicBezTo>
                    <a:pt x="2251" y="2810"/>
                    <a:pt x="1977" y="2525"/>
                    <a:pt x="1977" y="2203"/>
                  </a:cubicBezTo>
                  <a:lnTo>
                    <a:pt x="1977" y="1798"/>
                  </a:lnTo>
                  <a:cubicBezTo>
                    <a:pt x="1977" y="1572"/>
                    <a:pt x="2156" y="1382"/>
                    <a:pt x="2406" y="1382"/>
                  </a:cubicBezTo>
                  <a:close/>
                  <a:moveTo>
                    <a:pt x="2799" y="3156"/>
                  </a:moveTo>
                  <a:lnTo>
                    <a:pt x="2799" y="3275"/>
                  </a:lnTo>
                  <a:cubicBezTo>
                    <a:pt x="2799" y="3346"/>
                    <a:pt x="2835" y="3406"/>
                    <a:pt x="2858" y="3465"/>
                  </a:cubicBezTo>
                  <a:lnTo>
                    <a:pt x="2608" y="3715"/>
                  </a:lnTo>
                  <a:lnTo>
                    <a:pt x="2573" y="3715"/>
                  </a:lnTo>
                  <a:lnTo>
                    <a:pt x="2323" y="3465"/>
                  </a:lnTo>
                  <a:cubicBezTo>
                    <a:pt x="2358" y="3406"/>
                    <a:pt x="2382" y="3346"/>
                    <a:pt x="2382" y="3275"/>
                  </a:cubicBezTo>
                  <a:lnTo>
                    <a:pt x="2382" y="3156"/>
                  </a:lnTo>
                  <a:cubicBezTo>
                    <a:pt x="2454" y="3167"/>
                    <a:pt x="2513" y="3179"/>
                    <a:pt x="2597" y="3179"/>
                  </a:cubicBezTo>
                  <a:cubicBezTo>
                    <a:pt x="2668" y="3179"/>
                    <a:pt x="2739" y="3167"/>
                    <a:pt x="2799" y="3156"/>
                  </a:cubicBezTo>
                  <a:close/>
                  <a:moveTo>
                    <a:pt x="2573" y="381"/>
                  </a:moveTo>
                  <a:cubicBezTo>
                    <a:pt x="3799" y="381"/>
                    <a:pt x="4799" y="1382"/>
                    <a:pt x="4799" y="2596"/>
                  </a:cubicBezTo>
                  <a:cubicBezTo>
                    <a:pt x="4811" y="3287"/>
                    <a:pt x="4490" y="3906"/>
                    <a:pt x="3978" y="4322"/>
                  </a:cubicBezTo>
                  <a:lnTo>
                    <a:pt x="3978" y="4049"/>
                  </a:lnTo>
                  <a:cubicBezTo>
                    <a:pt x="3978" y="3822"/>
                    <a:pt x="3859" y="3608"/>
                    <a:pt x="3656" y="3525"/>
                  </a:cubicBezTo>
                  <a:lnTo>
                    <a:pt x="3180" y="3287"/>
                  </a:lnTo>
                  <a:lnTo>
                    <a:pt x="3180" y="3275"/>
                  </a:lnTo>
                  <a:lnTo>
                    <a:pt x="3180" y="2989"/>
                  </a:lnTo>
                  <a:cubicBezTo>
                    <a:pt x="3418" y="2810"/>
                    <a:pt x="3573" y="2513"/>
                    <a:pt x="3573" y="2203"/>
                  </a:cubicBezTo>
                  <a:lnTo>
                    <a:pt x="3573" y="1798"/>
                  </a:lnTo>
                  <a:cubicBezTo>
                    <a:pt x="3573" y="1370"/>
                    <a:pt x="3216" y="1012"/>
                    <a:pt x="2787" y="1012"/>
                  </a:cubicBezTo>
                  <a:lnTo>
                    <a:pt x="2382" y="1012"/>
                  </a:lnTo>
                  <a:cubicBezTo>
                    <a:pt x="1954" y="1012"/>
                    <a:pt x="1596" y="1370"/>
                    <a:pt x="1596" y="1798"/>
                  </a:cubicBezTo>
                  <a:lnTo>
                    <a:pt x="1596" y="2203"/>
                  </a:lnTo>
                  <a:cubicBezTo>
                    <a:pt x="1596" y="2525"/>
                    <a:pt x="1763" y="2810"/>
                    <a:pt x="2001" y="2989"/>
                  </a:cubicBezTo>
                  <a:lnTo>
                    <a:pt x="2001" y="3275"/>
                  </a:lnTo>
                  <a:lnTo>
                    <a:pt x="2001" y="3287"/>
                  </a:lnTo>
                  <a:lnTo>
                    <a:pt x="1525" y="3525"/>
                  </a:lnTo>
                  <a:cubicBezTo>
                    <a:pt x="1334" y="3632"/>
                    <a:pt x="1192" y="3822"/>
                    <a:pt x="1192" y="4049"/>
                  </a:cubicBezTo>
                  <a:lnTo>
                    <a:pt x="1192" y="4322"/>
                  </a:lnTo>
                  <a:cubicBezTo>
                    <a:pt x="692" y="3918"/>
                    <a:pt x="358" y="3298"/>
                    <a:pt x="358" y="2596"/>
                  </a:cubicBezTo>
                  <a:cubicBezTo>
                    <a:pt x="358" y="1382"/>
                    <a:pt x="1358" y="381"/>
                    <a:pt x="2573" y="381"/>
                  </a:cubicBezTo>
                  <a:close/>
                  <a:moveTo>
                    <a:pt x="3156" y="3691"/>
                  </a:moveTo>
                  <a:lnTo>
                    <a:pt x="3490" y="3846"/>
                  </a:lnTo>
                  <a:cubicBezTo>
                    <a:pt x="3561" y="3882"/>
                    <a:pt x="3609" y="3953"/>
                    <a:pt x="3609" y="4049"/>
                  </a:cubicBezTo>
                  <a:lnTo>
                    <a:pt x="3609" y="4560"/>
                  </a:lnTo>
                  <a:cubicBezTo>
                    <a:pt x="3311" y="4727"/>
                    <a:pt x="2954" y="4822"/>
                    <a:pt x="2597" y="4822"/>
                  </a:cubicBezTo>
                  <a:cubicBezTo>
                    <a:pt x="2227" y="4822"/>
                    <a:pt x="1882" y="4727"/>
                    <a:pt x="1585" y="4560"/>
                  </a:cubicBezTo>
                  <a:lnTo>
                    <a:pt x="1585" y="4049"/>
                  </a:lnTo>
                  <a:cubicBezTo>
                    <a:pt x="1585" y="3965"/>
                    <a:pt x="1632" y="3894"/>
                    <a:pt x="1704" y="3846"/>
                  </a:cubicBezTo>
                  <a:lnTo>
                    <a:pt x="2025" y="3691"/>
                  </a:lnTo>
                  <a:lnTo>
                    <a:pt x="2323" y="3989"/>
                  </a:lnTo>
                  <a:cubicBezTo>
                    <a:pt x="2406" y="4060"/>
                    <a:pt x="2489" y="4108"/>
                    <a:pt x="2597" y="4108"/>
                  </a:cubicBezTo>
                  <a:cubicBezTo>
                    <a:pt x="2704" y="4108"/>
                    <a:pt x="2799" y="4060"/>
                    <a:pt x="2858" y="3989"/>
                  </a:cubicBezTo>
                  <a:lnTo>
                    <a:pt x="3156" y="3691"/>
                  </a:lnTo>
                  <a:close/>
                  <a:moveTo>
                    <a:pt x="2597" y="0"/>
                  </a:moveTo>
                  <a:cubicBezTo>
                    <a:pt x="1168" y="0"/>
                    <a:pt x="1" y="1155"/>
                    <a:pt x="1" y="2584"/>
                  </a:cubicBezTo>
                  <a:cubicBezTo>
                    <a:pt x="1" y="4013"/>
                    <a:pt x="1168" y="5180"/>
                    <a:pt x="2597" y="5180"/>
                  </a:cubicBezTo>
                  <a:cubicBezTo>
                    <a:pt x="4025" y="5180"/>
                    <a:pt x="5180" y="4013"/>
                    <a:pt x="5180" y="2584"/>
                  </a:cubicBezTo>
                  <a:cubicBezTo>
                    <a:pt x="5180" y="1155"/>
                    <a:pt x="4025" y="0"/>
                    <a:pt x="259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2256358" y="3451503"/>
              <a:ext cx="188769" cy="177311"/>
            </a:xfrm>
            <a:custGeom>
              <a:avLst/>
              <a:gdLst/>
              <a:ahLst/>
              <a:cxnLst/>
              <a:rect l="l" t="t" r="r" b="b"/>
              <a:pathLst>
                <a:path w="5931" h="5571" extrusionOk="0">
                  <a:moveTo>
                    <a:pt x="3751" y="0"/>
                  </a:moveTo>
                  <a:cubicBezTo>
                    <a:pt x="2872" y="0"/>
                    <a:pt x="1994" y="341"/>
                    <a:pt x="1323" y="999"/>
                  </a:cubicBezTo>
                  <a:cubicBezTo>
                    <a:pt x="120" y="2201"/>
                    <a:pt x="1" y="4142"/>
                    <a:pt x="1049" y="5488"/>
                  </a:cubicBezTo>
                  <a:cubicBezTo>
                    <a:pt x="1073" y="5535"/>
                    <a:pt x="1132" y="5571"/>
                    <a:pt x="1192" y="5571"/>
                  </a:cubicBezTo>
                  <a:cubicBezTo>
                    <a:pt x="1239" y="5571"/>
                    <a:pt x="1263" y="5547"/>
                    <a:pt x="1311" y="5523"/>
                  </a:cubicBezTo>
                  <a:cubicBezTo>
                    <a:pt x="1382" y="5464"/>
                    <a:pt x="1406" y="5345"/>
                    <a:pt x="1346" y="5249"/>
                  </a:cubicBezTo>
                  <a:cubicBezTo>
                    <a:pt x="406" y="4047"/>
                    <a:pt x="525" y="2332"/>
                    <a:pt x="1596" y="1261"/>
                  </a:cubicBezTo>
                  <a:cubicBezTo>
                    <a:pt x="2181" y="676"/>
                    <a:pt x="2961" y="375"/>
                    <a:pt x="3742" y="375"/>
                  </a:cubicBezTo>
                  <a:cubicBezTo>
                    <a:pt x="4393" y="375"/>
                    <a:pt x="5044" y="584"/>
                    <a:pt x="5585" y="1011"/>
                  </a:cubicBezTo>
                  <a:cubicBezTo>
                    <a:pt x="5616" y="1037"/>
                    <a:pt x="5656" y="1049"/>
                    <a:pt x="5697" y="1049"/>
                  </a:cubicBezTo>
                  <a:cubicBezTo>
                    <a:pt x="5750" y="1049"/>
                    <a:pt x="5806" y="1028"/>
                    <a:pt x="5847" y="987"/>
                  </a:cubicBezTo>
                  <a:cubicBezTo>
                    <a:pt x="5930" y="904"/>
                    <a:pt x="5895" y="773"/>
                    <a:pt x="5823" y="713"/>
                  </a:cubicBezTo>
                  <a:cubicBezTo>
                    <a:pt x="5209" y="233"/>
                    <a:pt x="4479" y="0"/>
                    <a:pt x="375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2305245" y="3491160"/>
              <a:ext cx="189151" cy="176706"/>
            </a:xfrm>
            <a:custGeom>
              <a:avLst/>
              <a:gdLst/>
              <a:ahLst/>
              <a:cxnLst/>
              <a:rect l="l" t="t" r="r" b="b"/>
              <a:pathLst>
                <a:path w="5943" h="5552" extrusionOk="0">
                  <a:moveTo>
                    <a:pt x="4739" y="1"/>
                  </a:moveTo>
                  <a:cubicBezTo>
                    <a:pt x="4695" y="1"/>
                    <a:pt x="4650" y="13"/>
                    <a:pt x="4609" y="39"/>
                  </a:cubicBezTo>
                  <a:cubicBezTo>
                    <a:pt x="4537" y="98"/>
                    <a:pt x="4525" y="217"/>
                    <a:pt x="4585" y="301"/>
                  </a:cubicBezTo>
                  <a:cubicBezTo>
                    <a:pt x="5513" y="1503"/>
                    <a:pt x="5406" y="3218"/>
                    <a:pt x="4335" y="4289"/>
                  </a:cubicBezTo>
                  <a:cubicBezTo>
                    <a:pt x="3750" y="4874"/>
                    <a:pt x="2970" y="5175"/>
                    <a:pt x="2189" y="5175"/>
                  </a:cubicBezTo>
                  <a:cubicBezTo>
                    <a:pt x="1538" y="5175"/>
                    <a:pt x="887" y="4966"/>
                    <a:pt x="346" y="4539"/>
                  </a:cubicBezTo>
                  <a:cubicBezTo>
                    <a:pt x="314" y="4516"/>
                    <a:pt x="276" y="4505"/>
                    <a:pt x="237" y="4505"/>
                  </a:cubicBezTo>
                  <a:cubicBezTo>
                    <a:pt x="177" y="4505"/>
                    <a:pt x="116" y="4531"/>
                    <a:pt x="72" y="4575"/>
                  </a:cubicBezTo>
                  <a:cubicBezTo>
                    <a:pt x="1" y="4646"/>
                    <a:pt x="25" y="4765"/>
                    <a:pt x="96" y="4837"/>
                  </a:cubicBezTo>
                  <a:cubicBezTo>
                    <a:pt x="715" y="5313"/>
                    <a:pt x="1453" y="5551"/>
                    <a:pt x="2180" y="5551"/>
                  </a:cubicBezTo>
                  <a:cubicBezTo>
                    <a:pt x="3061" y="5551"/>
                    <a:pt x="3930" y="5218"/>
                    <a:pt x="4597" y="4551"/>
                  </a:cubicBezTo>
                  <a:cubicBezTo>
                    <a:pt x="5823" y="3349"/>
                    <a:pt x="5942" y="1420"/>
                    <a:pt x="4882" y="62"/>
                  </a:cubicBezTo>
                  <a:cubicBezTo>
                    <a:pt x="4849" y="22"/>
                    <a:pt x="4796" y="1"/>
                    <a:pt x="473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" name="Google Shape;157;p15"/>
          <p:cNvGrpSpPr/>
          <p:nvPr/>
        </p:nvGrpSpPr>
        <p:grpSpPr>
          <a:xfrm>
            <a:off x="6540911" y="1490882"/>
            <a:ext cx="348257" cy="346188"/>
            <a:chOff x="3541011" y="3367320"/>
            <a:chExt cx="348257" cy="346188"/>
          </a:xfrm>
        </p:grpSpPr>
        <p:sp>
          <p:nvSpPr>
            <p:cNvPr id="158" name="Google Shape;158;p15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/>
          <p:nvPr/>
        </p:nvSpPr>
        <p:spPr>
          <a:xfrm>
            <a:off x="717400" y="310896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Part 1 - Event Recognition</a:t>
            </a:r>
            <a:endParaRPr sz="28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710250" y="800100"/>
            <a:ext cx="7723500" cy="3949500"/>
          </a:xfrm>
          <a:prstGeom prst="roundRect">
            <a:avLst>
              <a:gd name="adj" fmla="val 16667"/>
            </a:avLst>
          </a:prstGeom>
          <a:solidFill>
            <a:srgbClr val="FFFFFF">
              <a:alpha val="90000"/>
            </a:srgbClr>
          </a:solidFill>
          <a:ln w="28575" cap="flat" cmpd="sng">
            <a:solidFill>
              <a:srgbClr val="3047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5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42900" lvl="0" indent="-2063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50"/>
              <a:buAutoNum type="arabicPeriod"/>
            </a:pPr>
            <a:r>
              <a:rPr lang="en" sz="145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Input: </a:t>
            </a:r>
            <a:r>
              <a:rPr lang="en" sz="145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30–40 second cricket highlight video (.mp4 or .mov).</a:t>
            </a:r>
            <a:endParaRPr sz="145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42900" lvl="0" indent="-206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Fira Sans"/>
              <a:buAutoNum type="arabicPeriod"/>
            </a:pPr>
            <a:r>
              <a:rPr lang="en" sz="145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Frame Extraction:</a:t>
            </a:r>
            <a:endParaRPr sz="145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marL="742950" lvl="1" indent="-206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Fira Sans"/>
              <a:buChar char="○"/>
            </a:pPr>
            <a:r>
              <a:rPr lang="en" sz="145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Read video using OpenCV.</a:t>
            </a:r>
            <a:endParaRPr sz="145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42900" lvl="0" indent="-206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Fira Sans"/>
              <a:buAutoNum type="arabicPeriod"/>
            </a:pPr>
            <a:r>
              <a:rPr lang="en" sz="145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Frame Difference Scoring:</a:t>
            </a:r>
            <a:endParaRPr sz="145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marL="742950" lvl="1" indent="-206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Fira Sans"/>
              <a:buChar char="○"/>
            </a:pPr>
            <a:r>
              <a:rPr lang="en" sz="145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Convert each frame to grayscale.</a:t>
            </a:r>
            <a:endParaRPr sz="145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742950" lvl="1" indent="-206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Fira Sans"/>
              <a:buChar char="○"/>
            </a:pPr>
            <a:r>
              <a:rPr lang="en" sz="145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Compute absolute pixel-wise difference between consecutive frames.</a:t>
            </a:r>
            <a:endParaRPr sz="145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742950" lvl="1" indent="-206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Fira Sans"/>
              <a:buChar char="○"/>
            </a:pPr>
            <a:r>
              <a:rPr lang="en" sz="145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Calculate a "motion score" for each frame.</a:t>
            </a:r>
            <a:endParaRPr sz="145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42900" lvl="0" indent="-206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Fira Sans"/>
              <a:buAutoNum type="arabicPeriod"/>
            </a:pPr>
            <a:r>
              <a:rPr lang="en" sz="145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Top-K Frame Selection:</a:t>
            </a:r>
            <a:endParaRPr sz="145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marL="742950" lvl="1" indent="-206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Fira Sans"/>
              <a:buChar char="○"/>
            </a:pPr>
            <a:r>
              <a:rPr lang="en" sz="145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Sort frames based on motion scores.</a:t>
            </a:r>
            <a:endParaRPr sz="145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742950" lvl="1" indent="-206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Fira Sans"/>
              <a:buChar char="○"/>
            </a:pPr>
            <a:r>
              <a:rPr lang="en" sz="145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Select top K frames representing the highest visual changes (likely key events like ball deliveries, shots, celebrations).</a:t>
            </a:r>
            <a:endParaRPr sz="145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42900" lvl="0" indent="-206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Fira Sans"/>
              <a:buAutoNum type="arabicPeriod"/>
            </a:pPr>
            <a:r>
              <a:rPr lang="en" sz="145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Minimum Gap Filtering:</a:t>
            </a:r>
            <a:endParaRPr sz="145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marL="742950" lvl="1" indent="-206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Fira Sans"/>
              <a:buChar char="○"/>
            </a:pPr>
            <a:r>
              <a:rPr lang="en" sz="145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Enforce a 3-second minimum time gap between selected frames to avoid over-segmentation or repeated detections.</a:t>
            </a:r>
            <a:endParaRPr sz="145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42900" lvl="0" indent="-206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Fira Sans"/>
              <a:buAutoNum type="arabicPeriod"/>
            </a:pPr>
            <a:r>
              <a:rPr lang="en" sz="145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Segmentation:</a:t>
            </a:r>
            <a:endParaRPr sz="145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marL="742950" lvl="1" indent="-206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Fira Sans"/>
              <a:buChar char="○"/>
            </a:pPr>
            <a:r>
              <a:rPr lang="en" sz="145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Create small clips or isolate events based on selected frames.</a:t>
            </a:r>
            <a:endParaRPr sz="145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/>
        </p:nvSpPr>
        <p:spPr>
          <a:xfrm>
            <a:off x="717400" y="310896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Part 2 - Commentary Generation</a:t>
            </a:r>
            <a:endParaRPr sz="28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3" name="Google Shape;173;p17"/>
          <p:cNvSpPr/>
          <p:nvPr/>
        </p:nvSpPr>
        <p:spPr>
          <a:xfrm>
            <a:off x="717400" y="800100"/>
            <a:ext cx="7723500" cy="3960600"/>
          </a:xfrm>
          <a:prstGeom prst="roundRect">
            <a:avLst>
              <a:gd name="adj" fmla="val 16667"/>
            </a:avLst>
          </a:prstGeom>
          <a:solidFill>
            <a:srgbClr val="FFFFFF">
              <a:alpha val="90000"/>
            </a:srgbClr>
          </a:solidFill>
          <a:ln w="2857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063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AutoNum type="arabicPeriod"/>
            </a:pPr>
            <a:r>
              <a:rPr lang="en" sz="1450" dirty="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Input:</a:t>
            </a:r>
            <a:r>
              <a:rPr lang="en" sz="145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Selected event frames (base64 encoded).</a:t>
            </a:r>
            <a:endParaRPr sz="145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42900" lvl="0" indent="-2063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AutoNum type="arabicPeriod"/>
            </a:pPr>
            <a:r>
              <a:rPr lang="en" sz="1450" dirty="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Frame Sampling Optimization:</a:t>
            </a:r>
            <a:endParaRPr sz="1450" dirty="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marL="742950" lvl="1" indent="-2063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Fira Sans"/>
              <a:buChar char="○"/>
            </a:pPr>
            <a:r>
              <a:rPr lang="en" sz="145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Sample every 25th/30th/40th frame to reduce input size while maintaining event context.</a:t>
            </a:r>
            <a:endParaRPr sz="145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42900" lvl="0" indent="-2063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AutoNum type="arabicPeriod"/>
            </a:pPr>
            <a:r>
              <a:rPr lang="en" sz="1450" dirty="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Prompt Engineering:</a:t>
            </a:r>
            <a:endParaRPr sz="1450" dirty="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marL="742950" lvl="1" indent="-2063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Fira Sans"/>
              <a:buChar char="○"/>
            </a:pPr>
            <a:r>
              <a:rPr lang="en" sz="145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Design two types of prompts:</a:t>
            </a:r>
            <a:endParaRPr sz="145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0" lvl="0" indent="-2063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-"/>
            </a:pPr>
            <a:r>
              <a:rPr lang="en" sz="1450" dirty="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Single Event Prompt: </a:t>
            </a:r>
            <a:r>
              <a:rPr lang="en" sz="145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"Describe </a:t>
            </a:r>
            <a:r>
              <a:rPr lang="en" sz="1450" dirty="0">
                <a:solidFill>
                  <a:schemeClr val="dk1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this delivery </a:t>
            </a:r>
            <a:r>
              <a:rPr lang="en" sz="145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as a cricket commentator."</a:t>
            </a:r>
            <a:endParaRPr sz="145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0" lvl="0" indent="-2063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-"/>
            </a:pPr>
            <a:r>
              <a:rPr lang="en" sz="1450" dirty="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Multiple Event Prompt:</a:t>
            </a:r>
            <a:r>
              <a:rPr lang="en" sz="145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"This video has multiple deliveries. Number each delivery's commentary separately."</a:t>
            </a:r>
            <a:endParaRPr sz="145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742950" lvl="1" indent="-2063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Fira Sans"/>
              <a:buChar char="○"/>
            </a:pPr>
            <a:r>
              <a:rPr lang="en" sz="145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Instruct GPT to avoid mentioning: Player names, Crowd details, Team colors</a:t>
            </a:r>
            <a:endParaRPr sz="145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742950" lvl="1" indent="-2063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Fira Sans"/>
              <a:buChar char="○"/>
            </a:pPr>
            <a:r>
              <a:rPr lang="en" sz="145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Focus only on cricket action (delivery, shot, outcome).</a:t>
            </a:r>
            <a:endParaRPr sz="145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42900" lvl="0" indent="-2063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AutoNum type="arabicPeriod"/>
            </a:pPr>
            <a:r>
              <a:rPr lang="en" sz="1450" dirty="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GPT-4o Inference:</a:t>
            </a:r>
            <a:endParaRPr sz="1450" dirty="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marL="742950" lvl="1" indent="-2063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Fira Sans"/>
              <a:buChar char="○"/>
            </a:pPr>
            <a:r>
              <a:rPr lang="en" sz="145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Send frames + prompt to OpenAI GPT-4o API.</a:t>
            </a:r>
            <a:endParaRPr sz="145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742950" lvl="1" indent="-2063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Fira Sans"/>
              <a:buChar char="○"/>
            </a:pPr>
            <a:r>
              <a:rPr lang="en" sz="145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Set a maximum token limit (typically 100–200 tokens) to avoid additional costs.</a:t>
            </a:r>
            <a:endParaRPr sz="145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42900" lvl="0" indent="-2063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AutoNum type="arabicPeriod"/>
            </a:pPr>
            <a:r>
              <a:rPr lang="en" sz="1450" dirty="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Receive Model Output:</a:t>
            </a:r>
            <a:r>
              <a:rPr lang="en" sz="145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Model generates vivid cricket commentary text per event.</a:t>
            </a:r>
            <a:endParaRPr sz="11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5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5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5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/>
        </p:nvSpPr>
        <p:spPr>
          <a:xfrm>
            <a:off x="717400" y="310896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Part 2 - Ablation Test</a:t>
            </a:r>
            <a:endParaRPr sz="28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710250" y="1127450"/>
            <a:ext cx="7723500" cy="2777400"/>
          </a:xfrm>
          <a:prstGeom prst="roundRect">
            <a:avLst>
              <a:gd name="adj" fmla="val 16667"/>
            </a:avLst>
          </a:prstGeom>
          <a:solidFill>
            <a:srgbClr val="FFFFFF">
              <a:alpha val="90000"/>
            </a:srgbClr>
          </a:solidFill>
          <a:ln w="2857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09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 dirty="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Goal:</a:t>
            </a:r>
            <a:r>
              <a:rPr lang="en" sz="15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Find the minimum number of frames needed for accurate commentary generation.</a:t>
            </a:r>
            <a:endParaRPr sz="15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42900" lvl="0" indent="-209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 dirty="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Single Event:</a:t>
            </a:r>
            <a:r>
              <a:rPr lang="en" sz="15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Every 100th frame was sufficient for GPT-4o and GPT-4o-mini.</a:t>
            </a:r>
            <a:endParaRPr sz="15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42900" lvl="0" indent="-209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 dirty="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Multiple Events:</a:t>
            </a:r>
            <a:r>
              <a:rPr lang="en" sz="15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GPT-4o required denser sampling (every 30th–40th frame) for accurate narration.</a:t>
            </a:r>
            <a:endParaRPr sz="15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42900" lvl="0" indent="-209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 dirty="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Trade-Off: </a:t>
            </a:r>
            <a:r>
              <a:rPr lang="en" sz="15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Sparse sampling reduces cost without major quality loss for single events.</a:t>
            </a:r>
            <a:endParaRPr sz="15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42900" lvl="0" indent="-209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 dirty="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Limitation:</a:t>
            </a:r>
            <a:r>
              <a:rPr lang="en" sz="15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In subtle/difficult plays, commentary was fluent but sometimes inaccurate. </a:t>
            </a:r>
            <a:endParaRPr sz="15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5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5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/>
        </p:nvSpPr>
        <p:spPr>
          <a:xfrm>
            <a:off x="717400" y="310896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Part 3 - Text-to-Speech Conversion</a:t>
            </a:r>
            <a:endParaRPr sz="28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717400" y="800100"/>
            <a:ext cx="7723500" cy="3936600"/>
          </a:xfrm>
          <a:prstGeom prst="roundRect">
            <a:avLst>
              <a:gd name="adj" fmla="val 16667"/>
            </a:avLst>
          </a:prstGeom>
          <a:solidFill>
            <a:srgbClr val="FFFFFF">
              <a:alpha val="90000"/>
            </a:srgbClr>
          </a:solidFill>
          <a:ln w="28575" cap="flat" cmpd="sng">
            <a:solidFill>
              <a:srgbClr val="DD91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063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AutoNum type="arabicPeriod"/>
            </a:pPr>
            <a:r>
              <a:rPr lang="en" sz="145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Input:</a:t>
            </a:r>
            <a:r>
              <a:rPr lang="en" sz="145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Commentary text generated from GPT-4o.</a:t>
            </a:r>
            <a:endParaRPr sz="145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42900" lvl="0" indent="-2063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AutoNum type="arabicPeriod"/>
            </a:pPr>
            <a:r>
              <a:rPr lang="en" sz="145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gTTS Synthesis:</a:t>
            </a:r>
            <a:endParaRPr sz="145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marL="742950" lvl="1" indent="-2063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Fira Sans"/>
              <a:buChar char="○"/>
            </a:pPr>
            <a:r>
              <a:rPr lang="en" sz="145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Use gTTS Python library to send text to Google’s TTS cloud API.</a:t>
            </a:r>
            <a:endParaRPr sz="145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742950" lvl="1" indent="-2063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Fira Sans"/>
              <a:buChar char="○"/>
            </a:pPr>
            <a:r>
              <a:rPr lang="en" sz="145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Specify the target language (e.g., 'en' for English).</a:t>
            </a:r>
            <a:endParaRPr sz="145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742950" lvl="1" indent="-2063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Fira Sans"/>
              <a:buChar char="○"/>
            </a:pPr>
            <a:r>
              <a:rPr lang="en" sz="145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No need for GPU or local model weights — synthesis happens server-side.</a:t>
            </a:r>
            <a:endParaRPr sz="145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42900" lvl="0" indent="-2063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AutoNum type="arabicPeriod"/>
            </a:pPr>
            <a:r>
              <a:rPr lang="en" sz="145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Audio File Generation:</a:t>
            </a:r>
            <a:endParaRPr sz="145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marL="742950" lvl="1" indent="-2063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Fira Sans"/>
              <a:buChar char="○"/>
            </a:pPr>
            <a:r>
              <a:rPr lang="en" sz="145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Receive MP3 audio output for each commentary line.</a:t>
            </a:r>
            <a:endParaRPr sz="145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742950" lvl="1" indent="-2063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Fira Sans"/>
              <a:buChar char="○"/>
            </a:pPr>
            <a:r>
              <a:rPr lang="en" sz="145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Save each file locally (e.g., commentary_1.mp3, commentary_2.mp3,..)</a:t>
            </a:r>
            <a:endParaRPr sz="145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742950" lvl="1" indent="-2063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Fira Sans"/>
              <a:buChar char="○"/>
            </a:pPr>
            <a:r>
              <a:rPr lang="en" sz="145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modular audio files allow flexible playback and editing.</a:t>
            </a:r>
            <a:endParaRPr sz="145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42900" lvl="0" indent="-2063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AutoNum type="arabicPeriod"/>
            </a:pPr>
            <a:r>
              <a:rPr lang="en" sz="145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Batch Processing:</a:t>
            </a:r>
            <a:endParaRPr sz="145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marL="742950" lvl="1" indent="-2063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Fira Sans"/>
              <a:buChar char="○"/>
            </a:pPr>
            <a:r>
              <a:rPr lang="en" sz="145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If multiple events are detected in the video, process them sequentially.</a:t>
            </a:r>
            <a:endParaRPr sz="145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742950" lvl="1" indent="-2063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Fira Sans"/>
              <a:buChar char="○"/>
            </a:pPr>
            <a:r>
              <a:rPr lang="en" sz="145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Generate and save separate .mp3 files for each event commentary.</a:t>
            </a:r>
            <a:endParaRPr sz="145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742950" lvl="1" indent="-2063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Fira Sans"/>
              <a:buChar char="○"/>
            </a:pPr>
            <a:r>
              <a:rPr lang="en" sz="145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Organize files for easy mapping back to the corresponding video events.</a:t>
            </a:r>
            <a:endParaRPr sz="145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42900" lvl="0" indent="-2063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AutoNum type="arabicPeriod"/>
            </a:pPr>
            <a:r>
              <a:rPr lang="en" sz="145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Playback &amp; Export:</a:t>
            </a:r>
            <a:endParaRPr sz="145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marL="742950" lvl="1" indent="-2063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Fira Sans"/>
              <a:buChar char="○"/>
            </a:pPr>
            <a:r>
              <a:rPr lang="en" sz="145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Play the audio files directly using standard media players or programmatic methods (e.g., IPython.display in Jupyter).</a:t>
            </a:r>
            <a:endParaRPr sz="145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/>
        </p:nvSpPr>
        <p:spPr>
          <a:xfrm>
            <a:off x="717400" y="310896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Experiments and Learnings</a:t>
            </a:r>
            <a:endParaRPr sz="28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1092150" y="1243825"/>
            <a:ext cx="785700" cy="336600"/>
          </a:xfrm>
          <a:prstGeom prst="rect">
            <a:avLst/>
          </a:prstGeom>
          <a:solidFill>
            <a:srgbClr val="EEEEEE">
              <a:alpha val="9500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Part 1</a:t>
            </a:r>
            <a:endParaRPr>
              <a:solidFill>
                <a:schemeClr val="dk1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1092150" y="2362213"/>
            <a:ext cx="785700" cy="336600"/>
          </a:xfrm>
          <a:prstGeom prst="rect">
            <a:avLst/>
          </a:prstGeom>
          <a:solidFill>
            <a:srgbClr val="EEEEEE">
              <a:alpha val="9500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Part 2</a:t>
            </a:r>
            <a:endParaRPr>
              <a:solidFill>
                <a:schemeClr val="dk1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93" name="Google Shape;193;p20"/>
          <p:cNvSpPr txBox="1"/>
          <p:nvPr/>
        </p:nvSpPr>
        <p:spPr>
          <a:xfrm>
            <a:off x="1092150" y="3753175"/>
            <a:ext cx="785700" cy="336600"/>
          </a:xfrm>
          <a:prstGeom prst="rect">
            <a:avLst/>
          </a:prstGeom>
          <a:solidFill>
            <a:srgbClr val="EEEEEE">
              <a:alpha val="9500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Part 3</a:t>
            </a:r>
            <a:endParaRPr>
              <a:solidFill>
                <a:schemeClr val="dk1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2117850" y="1028875"/>
            <a:ext cx="5934000" cy="766500"/>
          </a:xfrm>
          <a:prstGeom prst="roundRect">
            <a:avLst>
              <a:gd name="adj" fmla="val 16667"/>
            </a:avLst>
          </a:prstGeom>
          <a:solidFill>
            <a:srgbClr val="FFFFFF">
              <a:alpha val="90000"/>
            </a:srgbClr>
          </a:solidFill>
          <a:ln w="28575" cap="flat" cmpd="sng">
            <a:solidFill>
              <a:srgbClr val="3047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Output:</a:t>
            </a:r>
            <a:endParaRPr sz="13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marL="28575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ra Sans"/>
              <a:buChar char="●"/>
            </a:pPr>
            <a:r>
              <a:rPr lang="en"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List of key event frames or short segments corresponding to cricket deliveries, boundaries, or dismissals.</a:t>
            </a:r>
            <a:endParaRPr sz="13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2117850" y="1954675"/>
            <a:ext cx="5934000" cy="1151700"/>
          </a:xfrm>
          <a:prstGeom prst="roundRect">
            <a:avLst>
              <a:gd name="adj" fmla="val 16667"/>
            </a:avLst>
          </a:prstGeom>
          <a:solidFill>
            <a:srgbClr val="FFFFFF">
              <a:alpha val="90000"/>
            </a:srgbClr>
          </a:solidFill>
          <a:ln w="2857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Output:</a:t>
            </a:r>
            <a:endParaRPr sz="13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marL="28575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ra Sans"/>
              <a:buChar char="●"/>
            </a:pPr>
            <a:r>
              <a:rPr lang="en"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Short, event-specific text commentary for each cricket delivery.</a:t>
            </a:r>
            <a:endParaRPr sz="13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28575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ra Sans"/>
              <a:buChar char="●"/>
            </a:pPr>
            <a:r>
              <a:rPr lang="en"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Example:</a:t>
            </a:r>
            <a:endParaRPr sz="13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5715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Char char="-"/>
            </a:pPr>
            <a:r>
              <a:rPr lang="en"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"The batsman drives elegantly through covers for a boundary."</a:t>
            </a:r>
            <a:endParaRPr sz="13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5715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Char char="-"/>
            </a:pPr>
            <a:r>
              <a:rPr lang="en"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"Massive six over long-on! A clean strike."</a:t>
            </a:r>
            <a:endParaRPr sz="13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2117850" y="3265675"/>
            <a:ext cx="5934000" cy="1311600"/>
          </a:xfrm>
          <a:prstGeom prst="roundRect">
            <a:avLst>
              <a:gd name="adj" fmla="val 16667"/>
            </a:avLst>
          </a:prstGeom>
          <a:solidFill>
            <a:srgbClr val="FFFFFF">
              <a:alpha val="90000"/>
            </a:srgbClr>
          </a:solidFill>
          <a:ln w="28575" cap="flat" cmpd="sng">
            <a:solidFill>
              <a:srgbClr val="DD91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Output:</a:t>
            </a:r>
            <a:endParaRPr sz="13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marL="28575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ra Sans"/>
              <a:buChar char="●"/>
            </a:pPr>
            <a:r>
              <a:rPr lang="en"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Clear MP3 audio files of commentary.</a:t>
            </a:r>
            <a:endParaRPr sz="13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28575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ra Sans"/>
              <a:buChar char="●"/>
            </a:pPr>
            <a:r>
              <a:rPr lang="en"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Example: "commentary_event1.mp3", "commentary_event2.mp3", ready for voiceover integration.</a:t>
            </a:r>
            <a:endParaRPr sz="13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28575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ra Sans"/>
              <a:buChar char="●"/>
            </a:pPr>
            <a:r>
              <a:rPr lang="en"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 future extensions, the audio clips can be merged with video highlights to produce fully narrated cricket highlight reels.</a:t>
            </a:r>
            <a:endParaRPr sz="13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/>
        </p:nvSpPr>
        <p:spPr>
          <a:xfrm>
            <a:off x="710250" y="310896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Conclusion </a:t>
            </a:r>
            <a:endParaRPr sz="28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02" name="Google Shape;202;p21"/>
          <p:cNvSpPr/>
          <p:nvPr/>
        </p:nvSpPr>
        <p:spPr>
          <a:xfrm>
            <a:off x="1081800" y="1025475"/>
            <a:ext cx="6980400" cy="3399300"/>
          </a:xfrm>
          <a:prstGeom prst="roundRect">
            <a:avLst>
              <a:gd name="adj" fmla="val 16667"/>
            </a:avLst>
          </a:prstGeom>
          <a:solidFill>
            <a:srgbClr val="FFFFFF">
              <a:alpha val="9000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 dirty="0">
                <a:latin typeface="Fira Sans"/>
                <a:ea typeface="Fira Sans"/>
                <a:cs typeface="Fira Sans"/>
                <a:sym typeface="Fira Sans"/>
              </a:rPr>
              <a:t>Successfully built core components: Event detection, GPT-4o-based commentary generation, and </a:t>
            </a:r>
            <a:r>
              <a:rPr lang="en" sz="1500" dirty="0" err="1">
                <a:latin typeface="Fira Sans"/>
                <a:ea typeface="Fira Sans"/>
                <a:cs typeface="Fira Sans"/>
                <a:sym typeface="Fira Sans"/>
              </a:rPr>
              <a:t>gTTS</a:t>
            </a:r>
            <a:r>
              <a:rPr lang="en" sz="1500" dirty="0">
                <a:latin typeface="Fira Sans"/>
                <a:ea typeface="Fira Sans"/>
                <a:cs typeface="Fira Sans"/>
                <a:sym typeface="Fira Sans"/>
              </a:rPr>
              <a:t>-based audio synthesis.</a:t>
            </a:r>
            <a:endParaRPr sz="1500" dirty="0"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 dirty="0">
                <a:latin typeface="Fira Sans"/>
                <a:ea typeface="Fira Sans"/>
                <a:cs typeface="Fira Sans"/>
                <a:sym typeface="Fira Sans"/>
              </a:rPr>
              <a:t>Event detection reliably segmented cricket highlights into meaningful individual events.</a:t>
            </a:r>
            <a:endParaRPr sz="1500" dirty="0"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 dirty="0">
                <a:latin typeface="Fira Sans"/>
                <a:ea typeface="Fira Sans"/>
                <a:cs typeface="Fira Sans"/>
                <a:sym typeface="Fira Sans"/>
              </a:rPr>
              <a:t>GPT-4o models generated fluent and contextually accurate cricket commentary from video frames.</a:t>
            </a:r>
            <a:endParaRPr sz="1500" dirty="0"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 dirty="0" err="1">
                <a:latin typeface="Fira Sans"/>
                <a:ea typeface="Fira Sans"/>
                <a:cs typeface="Fira Sans"/>
                <a:sym typeface="Fira Sans"/>
              </a:rPr>
              <a:t>gTTS</a:t>
            </a:r>
            <a:r>
              <a:rPr lang="en" sz="1500" dirty="0">
                <a:latin typeface="Fira Sans"/>
                <a:ea typeface="Fira Sans"/>
                <a:cs typeface="Fira Sans"/>
                <a:sym typeface="Fira Sans"/>
              </a:rPr>
              <a:t> provided quick and efficient audio synthesis for initial testing.</a:t>
            </a:r>
            <a:endParaRPr sz="1500" dirty="0"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 dirty="0">
                <a:latin typeface="Fira Sans"/>
                <a:ea typeface="Fira Sans"/>
                <a:cs typeface="Fira Sans"/>
                <a:sym typeface="Fira Sans"/>
              </a:rPr>
              <a:t>Ablation study optimized frame sampling strategy, balancing quality and API efficiency.</a:t>
            </a:r>
            <a:endParaRPr sz="1500" dirty="0"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 dirty="0">
                <a:latin typeface="Fira Sans"/>
                <a:ea typeface="Fira Sans"/>
                <a:cs typeface="Fira Sans"/>
                <a:sym typeface="Fira Sans"/>
              </a:rPr>
              <a:t>Identified model limitations in handling highly ambiguous or visually subtle events.</a:t>
            </a:r>
            <a:endParaRPr sz="15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871</Words>
  <Application>Microsoft Macintosh PowerPoint</Application>
  <PresentationFormat>On-screen Show (16:9)</PresentationFormat>
  <Paragraphs>126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Fira Sans Medium</vt:lpstr>
      <vt:lpstr>Fira Sans</vt:lpstr>
      <vt:lpstr>Arial</vt:lpstr>
      <vt:lpstr>Fira Sans SemiBold</vt:lpstr>
      <vt:lpstr>Technology Infographics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Kamath, Sumanth</cp:lastModifiedBy>
  <cp:revision>2</cp:revision>
  <dcterms:modified xsi:type="dcterms:W3CDTF">2025-04-28T03:11:11Z</dcterms:modified>
</cp:coreProperties>
</file>