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3" r:id="rId5"/>
    <p:sldId id="264" r:id="rId6"/>
    <p:sldId id="271" r:id="rId7"/>
    <p:sldId id="270" r:id="rId8"/>
    <p:sldId id="265" r:id="rId9"/>
    <p:sldId id="269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57903F"/>
    <a:srgbClr val="344529"/>
    <a:srgbClr val="2B3922"/>
    <a:srgbClr val="2E3722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EF8BC-2891-43A0-9F1A-F5D0872B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283F8-3BF7-49C5-A107-9B1E59D2E58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New place</a:t>
          </a:r>
          <a:endParaRPr lang="en-US" dirty="0"/>
        </a:p>
      </dgm:t>
    </dgm:pt>
    <dgm:pt modelId="{9E96D6FC-DC6F-42E1-9522-D7B5805FB1C0}" type="parTrans" cxnId="{4631083B-D7CE-43C1-A1FA-C97944BFECA0}">
      <dgm:prSet/>
      <dgm:spPr/>
      <dgm:t>
        <a:bodyPr/>
        <a:lstStyle/>
        <a:p>
          <a:endParaRPr lang="en-US"/>
        </a:p>
      </dgm:t>
    </dgm:pt>
    <dgm:pt modelId="{AAC7E337-E069-41BF-88DD-D13E9525AC09}" type="sibTrans" cxnId="{4631083B-D7CE-43C1-A1FA-C97944BFECA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 smtClean="0"/>
            <a:t>Community</a:t>
          </a:r>
          <a:endParaRPr lang="en-US" dirty="0"/>
        </a:p>
      </dgm:t>
    </dgm:pt>
    <dgm:pt modelId="{9D087395-5C72-4B57-BC67-BBCA9667CC6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800" dirty="0" smtClean="0"/>
            <a:t>Time Consuming</a:t>
          </a:r>
          <a:endParaRPr lang="en-US" sz="800" dirty="0"/>
        </a:p>
      </dgm:t>
    </dgm:pt>
    <dgm:pt modelId="{EF808F3B-714A-4F86-B3CC-7574186162CE}" type="parTrans" cxnId="{3D027C4F-E9B9-4AC7-9C71-71C8405B0427}">
      <dgm:prSet/>
      <dgm:spPr/>
      <dgm:t>
        <a:bodyPr/>
        <a:lstStyle/>
        <a:p>
          <a:endParaRPr lang="en-US"/>
        </a:p>
      </dgm:t>
    </dgm:pt>
    <dgm:pt modelId="{AE72BEF4-CB47-4859-AE5F-10CD33092F28}" type="sibTrans" cxnId="{3D027C4F-E9B9-4AC7-9C71-71C8405B0427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800" dirty="0" smtClean="0"/>
            <a:t>Legal issues</a:t>
          </a:r>
          <a:endParaRPr lang="en-US" sz="800" dirty="0"/>
        </a:p>
      </dgm:t>
    </dgm:pt>
    <dgm:pt modelId="{2D17B3DC-D6B5-424B-908D-DA4EB1E222E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Trusting </a:t>
          </a:r>
          <a:endParaRPr lang="en-US" dirty="0"/>
        </a:p>
      </dgm:t>
    </dgm:pt>
    <dgm:pt modelId="{81006F2D-2463-4236-8051-206F8A896A80}" type="parTrans" cxnId="{76E639C4-8D9B-4383-9F79-3371BF485D9F}">
      <dgm:prSet/>
      <dgm:spPr/>
      <dgm:t>
        <a:bodyPr/>
        <a:lstStyle/>
        <a:p>
          <a:endParaRPr lang="en-US"/>
        </a:p>
      </dgm:t>
    </dgm:pt>
    <dgm:pt modelId="{A2987485-C109-4807-AE98-A9F59758E62E}" type="sibTrans" cxnId="{76E639C4-8D9B-4383-9F79-3371BF485D9F}">
      <dgm:prSet custT="1"/>
      <dgm:spPr>
        <a:solidFill>
          <a:srgbClr val="7030A0"/>
        </a:solidFill>
      </dgm:spPr>
      <dgm:t>
        <a:bodyPr/>
        <a:lstStyle/>
        <a:p>
          <a:r>
            <a:rPr lang="en-US" sz="600" dirty="0" smtClean="0"/>
            <a:t>Maintenance</a:t>
          </a:r>
          <a:endParaRPr lang="en-US" sz="600" dirty="0"/>
        </a:p>
      </dgm:t>
    </dgm:pt>
    <dgm:pt modelId="{CD17FA12-EAE4-4B73-A5FF-F9FFCD4FBA53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Affordable</a:t>
          </a:r>
          <a:endParaRPr lang="en-US" dirty="0"/>
        </a:p>
      </dgm:t>
    </dgm:pt>
    <dgm:pt modelId="{F054D7A7-2E6B-41C0-908F-588BCF287B10}" type="parTrans" cxnId="{5AACB9F9-C72B-4EEE-8C59-826533F5468A}">
      <dgm:prSet/>
      <dgm:spPr/>
      <dgm:t>
        <a:bodyPr/>
        <a:lstStyle/>
        <a:p>
          <a:endParaRPr lang="en-US"/>
        </a:p>
      </dgm:t>
    </dgm:pt>
    <dgm:pt modelId="{8AFE5131-B3F2-44E5-8620-479EE66D79B2}" type="sibTrans" cxnId="{5AACB9F9-C72B-4EEE-8C59-826533F5468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Friendly </a:t>
          </a:r>
          <a:endParaRPr lang="en-US" dirty="0"/>
        </a:p>
      </dgm:t>
    </dgm:pt>
    <dgm:pt modelId="{6ABDA078-D5A1-41EF-BDD3-CB5336F37FF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Manual searching</a:t>
          </a:r>
          <a:endParaRPr lang="en-US" dirty="0"/>
        </a:p>
      </dgm:t>
    </dgm:pt>
    <dgm:pt modelId="{8D3B3E71-E790-494D-91E9-DDAC22FE0812}" type="parTrans" cxnId="{4E5A7B3F-5E07-4ABB-9B60-F205735AF3E6}">
      <dgm:prSet/>
      <dgm:spPr/>
      <dgm:t>
        <a:bodyPr/>
        <a:lstStyle/>
        <a:p>
          <a:endParaRPr lang="en-US"/>
        </a:p>
      </dgm:t>
    </dgm:pt>
    <dgm:pt modelId="{D2411826-ADEF-4004-987E-43B5C4EEA49B}" type="sibTrans" cxnId="{4E5A7B3F-5E07-4ABB-9B60-F205735AF3E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Contracts </a:t>
          </a:r>
          <a:endParaRPr lang="en-US" dirty="0"/>
        </a:p>
      </dgm:t>
    </dgm:pt>
    <dgm:pt modelId="{BC2E26C6-A246-49D1-8849-78871F707E83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Lot to Research</a:t>
          </a:r>
          <a:endParaRPr lang="en-US" dirty="0"/>
        </a:p>
      </dgm:t>
    </dgm:pt>
    <dgm:pt modelId="{424E4C4D-96F9-4349-914B-D449AA019821}" type="parTrans" cxnId="{06C9FDA5-03BB-467D-8636-A5A90A982315}">
      <dgm:prSet/>
      <dgm:spPr/>
      <dgm:t>
        <a:bodyPr/>
        <a:lstStyle/>
        <a:p>
          <a:endParaRPr lang="en-US"/>
        </a:p>
      </dgm:t>
    </dgm:pt>
    <dgm:pt modelId="{5D6CCE74-23F3-4C4E-B54F-0AE07FAFE3BD}" type="sibTrans" cxnId="{06C9FDA5-03BB-467D-8636-A5A90A982315}">
      <dgm:prSet custT="1"/>
      <dgm:spPr/>
      <dgm:t>
        <a:bodyPr/>
        <a:lstStyle/>
        <a:p>
          <a:r>
            <a:rPr lang="en-US" sz="600" dirty="0" smtClean="0"/>
            <a:t>Unknown area</a:t>
          </a:r>
          <a:endParaRPr lang="en-US" sz="600" dirty="0"/>
        </a:p>
      </dgm:t>
    </dgm:pt>
    <dgm:pt modelId="{E6617E27-09B5-48FC-99E6-F06293C1F8F7}" type="pres">
      <dgm:prSet presAssocID="{50EEF8BC-2891-43A0-9F1A-F5D0872B715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1EC35D-62BE-4546-B4B2-28AA44ABA84B}" type="pres">
      <dgm:prSet presAssocID="{BC2E26C6-A246-49D1-8849-78871F707E83}" presName="composite" presStyleCnt="0"/>
      <dgm:spPr/>
    </dgm:pt>
    <dgm:pt modelId="{3FE39F71-364E-4DBC-90F2-DCB26A3B0144}" type="pres">
      <dgm:prSet presAssocID="{BC2E26C6-A246-49D1-8849-78871F707E83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B3F27-74A6-4A6F-BF88-6370218AACC9}" type="pres">
      <dgm:prSet presAssocID="{BC2E26C6-A246-49D1-8849-78871F707E83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94BA97A9-1876-4482-961F-F442C1247D35}" type="pres">
      <dgm:prSet presAssocID="{BC2E26C6-A246-49D1-8849-78871F707E83}" presName="BalanceSpacing" presStyleCnt="0"/>
      <dgm:spPr/>
    </dgm:pt>
    <dgm:pt modelId="{56A6988D-6BF0-49EE-BAC3-DFB964289365}" type="pres">
      <dgm:prSet presAssocID="{BC2E26C6-A246-49D1-8849-78871F707E83}" presName="BalanceSpacing1" presStyleCnt="0"/>
      <dgm:spPr/>
    </dgm:pt>
    <dgm:pt modelId="{422B40B4-FCDD-4B1A-8FEF-6A05F92D9EFA}" type="pres">
      <dgm:prSet presAssocID="{5D6CCE74-23F3-4C4E-B54F-0AE07FAFE3BD}" presName="Accent1Text" presStyleLbl="node1" presStyleIdx="1" presStyleCnt="12"/>
      <dgm:spPr/>
      <dgm:t>
        <a:bodyPr/>
        <a:lstStyle/>
        <a:p>
          <a:endParaRPr lang="en-US"/>
        </a:p>
      </dgm:t>
    </dgm:pt>
    <dgm:pt modelId="{000E3C79-9A53-48ED-871F-2EFE7E4C3F32}" type="pres">
      <dgm:prSet presAssocID="{5D6CCE74-23F3-4C4E-B54F-0AE07FAFE3BD}" presName="spaceBetweenRectangles" presStyleCnt="0"/>
      <dgm:spPr/>
    </dgm:pt>
    <dgm:pt modelId="{2F858CD6-CD00-4074-BD9A-A3ACC860CF07}" type="pres">
      <dgm:prSet presAssocID="{9B5283F8-3BF7-49C5-A107-9B1E59D2E583}" presName="composite" presStyleCnt="0"/>
      <dgm:spPr/>
    </dgm:pt>
    <dgm:pt modelId="{80B47650-07F9-479A-92CF-617C42EF8E8F}" type="pres">
      <dgm:prSet presAssocID="{9B5283F8-3BF7-49C5-A107-9B1E59D2E583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EC4AE-5961-4A79-91FC-BAC7FD8655F9}" type="pres">
      <dgm:prSet presAssocID="{9B5283F8-3BF7-49C5-A107-9B1E59D2E583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35DC2-FE89-46E2-A91D-F2808F1DA914}" type="pres">
      <dgm:prSet presAssocID="{9B5283F8-3BF7-49C5-A107-9B1E59D2E583}" presName="BalanceSpacing" presStyleCnt="0"/>
      <dgm:spPr/>
    </dgm:pt>
    <dgm:pt modelId="{AB8E3BAA-6240-4807-8713-24719478CC5F}" type="pres">
      <dgm:prSet presAssocID="{9B5283F8-3BF7-49C5-A107-9B1E59D2E583}" presName="BalanceSpacing1" presStyleCnt="0"/>
      <dgm:spPr/>
    </dgm:pt>
    <dgm:pt modelId="{A05DB751-2E48-4CBA-BB3A-A09DA3B509A5}" type="pres">
      <dgm:prSet presAssocID="{AAC7E337-E069-41BF-88DD-D13E9525AC09}" presName="Accent1Text" presStyleLbl="node1" presStyleIdx="3" presStyleCnt="12"/>
      <dgm:spPr/>
      <dgm:t>
        <a:bodyPr/>
        <a:lstStyle/>
        <a:p>
          <a:endParaRPr lang="en-US"/>
        </a:p>
      </dgm:t>
    </dgm:pt>
    <dgm:pt modelId="{43B3BAF4-2259-4455-B491-E7157C1C001A}" type="pres">
      <dgm:prSet presAssocID="{AAC7E337-E069-41BF-88DD-D13E9525AC09}" presName="spaceBetweenRectangles" presStyleCnt="0"/>
      <dgm:spPr/>
    </dgm:pt>
    <dgm:pt modelId="{F658D08D-7BDA-4D7B-A6B7-BBE62D53651A}" type="pres">
      <dgm:prSet presAssocID="{9D087395-5C72-4B57-BC67-BBCA9667CC67}" presName="composite" presStyleCnt="0"/>
      <dgm:spPr/>
    </dgm:pt>
    <dgm:pt modelId="{73A4A661-31C1-4677-A72C-49B2923E02EF}" type="pres">
      <dgm:prSet presAssocID="{9D087395-5C72-4B57-BC67-BBCA9667CC67}" presName="Parent1" presStyleLbl="node1" presStyleIdx="4" presStyleCnt="12" custLinFactNeighborX="0" custLinFactNeighborY="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E0C4F-3095-4D18-9F6F-D67E816D47C4}" type="pres">
      <dgm:prSet presAssocID="{9D087395-5C72-4B57-BC67-BBCA9667CC67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C12B0-2175-4EF1-8662-7DAFE7F9CB2E}" type="pres">
      <dgm:prSet presAssocID="{9D087395-5C72-4B57-BC67-BBCA9667CC67}" presName="BalanceSpacing" presStyleCnt="0"/>
      <dgm:spPr/>
    </dgm:pt>
    <dgm:pt modelId="{1A0F6917-F032-4BB6-BCF5-CB7EE4407153}" type="pres">
      <dgm:prSet presAssocID="{9D087395-5C72-4B57-BC67-BBCA9667CC67}" presName="BalanceSpacing1" presStyleCnt="0"/>
      <dgm:spPr/>
    </dgm:pt>
    <dgm:pt modelId="{98154B10-541C-450F-B91E-0EFBCB6E7E7E}" type="pres">
      <dgm:prSet presAssocID="{AE72BEF4-CB47-4859-AE5F-10CD33092F28}" presName="Accent1Text" presStyleLbl="node1" presStyleIdx="5" presStyleCnt="12"/>
      <dgm:spPr/>
      <dgm:t>
        <a:bodyPr/>
        <a:lstStyle/>
        <a:p>
          <a:endParaRPr lang="en-US"/>
        </a:p>
      </dgm:t>
    </dgm:pt>
    <dgm:pt modelId="{276D22FC-7215-4BD5-A322-9A6FBCCE99AB}" type="pres">
      <dgm:prSet presAssocID="{AE72BEF4-CB47-4859-AE5F-10CD33092F28}" presName="spaceBetweenRectangles" presStyleCnt="0"/>
      <dgm:spPr/>
    </dgm:pt>
    <dgm:pt modelId="{253EF20E-DF89-40F4-BCC8-CA2D9786E7E9}" type="pres">
      <dgm:prSet presAssocID="{2D17B3DC-D6B5-424B-908D-DA4EB1E222E8}" presName="composite" presStyleCnt="0"/>
      <dgm:spPr/>
    </dgm:pt>
    <dgm:pt modelId="{2B5B2C8A-8F01-4EE0-893A-91E9DDF540F9}" type="pres">
      <dgm:prSet presAssocID="{2D17B3DC-D6B5-424B-908D-DA4EB1E222E8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7B76E-6892-40A3-95FC-16457569C3B5}" type="pres">
      <dgm:prSet presAssocID="{2D17B3DC-D6B5-424B-908D-DA4EB1E222E8}" presName="Childtext1" presStyleLbl="revTx" presStyleIdx="3" presStyleCnt="6" custScaleX="105140" custScaleY="98493" custLinFactNeighborX="3621" custLinFactNeighborY="14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D6053-0B30-4032-89E3-86D0BC85CF25}" type="pres">
      <dgm:prSet presAssocID="{2D17B3DC-D6B5-424B-908D-DA4EB1E222E8}" presName="BalanceSpacing" presStyleCnt="0"/>
      <dgm:spPr/>
    </dgm:pt>
    <dgm:pt modelId="{B314D535-50B3-47C1-AEAA-7EFB126F86EB}" type="pres">
      <dgm:prSet presAssocID="{2D17B3DC-D6B5-424B-908D-DA4EB1E222E8}" presName="BalanceSpacing1" presStyleCnt="0"/>
      <dgm:spPr/>
    </dgm:pt>
    <dgm:pt modelId="{BF8DD279-3767-4C66-9EAF-1D54665900AF}" type="pres">
      <dgm:prSet presAssocID="{A2987485-C109-4807-AE98-A9F59758E62E}" presName="Accent1Text" presStyleLbl="node1" presStyleIdx="7" presStyleCnt="12"/>
      <dgm:spPr/>
      <dgm:t>
        <a:bodyPr/>
        <a:lstStyle/>
        <a:p>
          <a:endParaRPr lang="en-US"/>
        </a:p>
      </dgm:t>
    </dgm:pt>
    <dgm:pt modelId="{9AE59094-9408-4129-99F3-69405B593FF9}" type="pres">
      <dgm:prSet presAssocID="{A2987485-C109-4807-AE98-A9F59758E62E}" presName="spaceBetweenRectangles" presStyleCnt="0"/>
      <dgm:spPr/>
    </dgm:pt>
    <dgm:pt modelId="{5E820CF1-4307-4A8C-BC11-A74651CD5EC0}" type="pres">
      <dgm:prSet presAssocID="{6ABDA078-D5A1-41EF-BDD3-CB5336F37FF0}" presName="composite" presStyleCnt="0"/>
      <dgm:spPr/>
    </dgm:pt>
    <dgm:pt modelId="{944A8B51-8308-4485-81F4-E01955AFE1E0}" type="pres">
      <dgm:prSet presAssocID="{6ABDA078-D5A1-41EF-BDD3-CB5336F37FF0}" presName="Parent1" presStyleLbl="node1" presStyleIdx="8" presStyleCnt="12" custLinFactX="-61810" custLinFactY="-100000" custLinFactNeighborX="-100000" custLinFactNeighborY="-1531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4880A-CB15-41C5-9807-759813DEE1EC}" type="pres">
      <dgm:prSet presAssocID="{6ABDA078-D5A1-41EF-BDD3-CB5336F37FF0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2230A8B-3E57-44DA-BB47-FFFD54E98CC4}" type="pres">
      <dgm:prSet presAssocID="{6ABDA078-D5A1-41EF-BDD3-CB5336F37FF0}" presName="BalanceSpacing" presStyleCnt="0"/>
      <dgm:spPr/>
    </dgm:pt>
    <dgm:pt modelId="{E78CB669-FB9C-4693-9738-EB6126FBACBD}" type="pres">
      <dgm:prSet presAssocID="{6ABDA078-D5A1-41EF-BDD3-CB5336F37FF0}" presName="BalanceSpacing1" presStyleCnt="0"/>
      <dgm:spPr/>
    </dgm:pt>
    <dgm:pt modelId="{44DD85C5-EBA6-4E3B-9629-0B4388971EB7}" type="pres">
      <dgm:prSet presAssocID="{D2411826-ADEF-4004-987E-43B5C4EEA49B}" presName="Accent1Text" presStyleLbl="node1" presStyleIdx="9" presStyleCnt="12" custLinFactNeighborX="-55060" custLinFactNeighborY="-83096"/>
      <dgm:spPr/>
      <dgm:t>
        <a:bodyPr/>
        <a:lstStyle/>
        <a:p>
          <a:endParaRPr lang="en-US"/>
        </a:p>
      </dgm:t>
    </dgm:pt>
    <dgm:pt modelId="{A7D09294-710B-44D7-8069-12806DE71FAA}" type="pres">
      <dgm:prSet presAssocID="{D2411826-ADEF-4004-987E-43B5C4EEA49B}" presName="spaceBetweenRectangles" presStyleCnt="0"/>
      <dgm:spPr/>
    </dgm:pt>
    <dgm:pt modelId="{BA0F5337-0008-472A-9CB4-B54D9B0613B5}" type="pres">
      <dgm:prSet presAssocID="{CD17FA12-EAE4-4B73-A5FF-F9FFCD4FBA53}" presName="composite" presStyleCnt="0"/>
      <dgm:spPr/>
    </dgm:pt>
    <dgm:pt modelId="{8A7E9B90-CE89-4EF1-B708-5E07482A1FAC}" type="pres">
      <dgm:prSet presAssocID="{CD17FA12-EAE4-4B73-A5FF-F9FFCD4FBA53}" presName="Parent1" presStyleLbl="node1" presStyleIdx="10" presStyleCnt="12" custLinFactX="60686" custLinFactY="-200000" custLinFactNeighborX="100000" custLinFactNeighborY="-2244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A9958-8D28-4A82-BAF8-C5F7B16CEAD3}" type="pres">
      <dgm:prSet presAssocID="{CD17FA12-EAE4-4B73-A5FF-F9FFCD4FBA53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C5D650B2-3C95-4D49-A36B-2AFC6B81306B}" type="pres">
      <dgm:prSet presAssocID="{CD17FA12-EAE4-4B73-A5FF-F9FFCD4FBA53}" presName="BalanceSpacing" presStyleCnt="0"/>
      <dgm:spPr/>
    </dgm:pt>
    <dgm:pt modelId="{2DB8A36C-4AAA-4664-B0C4-AC07163CF083}" type="pres">
      <dgm:prSet presAssocID="{CD17FA12-EAE4-4B73-A5FF-F9FFCD4FBA53}" presName="BalanceSpacing1" presStyleCnt="0"/>
      <dgm:spPr/>
    </dgm:pt>
    <dgm:pt modelId="{62460281-83CB-4516-9A77-523E097BEEDC}" type="pres">
      <dgm:prSet presAssocID="{8AFE5131-B3F2-44E5-8620-479EE66D79B2}" presName="Accent1Text" presStyleLbl="node1" presStyleIdx="11" presStyleCnt="12" custLinFactY="-100000" custLinFactNeighborX="52813" custLinFactNeighborY="-152221"/>
      <dgm:spPr/>
      <dgm:t>
        <a:bodyPr/>
        <a:lstStyle/>
        <a:p>
          <a:endParaRPr lang="en-US"/>
        </a:p>
      </dgm:t>
    </dgm:pt>
  </dgm:ptLst>
  <dgm:cxnLst>
    <dgm:cxn modelId="{043A4D79-C562-4DD7-A310-3B2E700D783A}" type="presOf" srcId="{6ABDA078-D5A1-41EF-BDD3-CB5336F37FF0}" destId="{944A8B51-8308-4485-81F4-E01955AFE1E0}" srcOrd="0" destOrd="0" presId="urn:microsoft.com/office/officeart/2008/layout/AlternatingHexagons"/>
    <dgm:cxn modelId="{3D027C4F-E9B9-4AC7-9C71-71C8405B0427}" srcId="{50EEF8BC-2891-43A0-9F1A-F5D0872B7150}" destId="{9D087395-5C72-4B57-BC67-BBCA9667CC67}" srcOrd="2" destOrd="0" parTransId="{EF808F3B-714A-4F86-B3CC-7574186162CE}" sibTransId="{AE72BEF4-CB47-4859-AE5F-10CD33092F28}"/>
    <dgm:cxn modelId="{2B3E1CAD-F923-45F6-82DD-4D753F210562}" type="presOf" srcId="{AAC7E337-E069-41BF-88DD-D13E9525AC09}" destId="{A05DB751-2E48-4CBA-BB3A-A09DA3B509A5}" srcOrd="0" destOrd="0" presId="urn:microsoft.com/office/officeart/2008/layout/AlternatingHexagons"/>
    <dgm:cxn modelId="{5AACB9F9-C72B-4EEE-8C59-826533F5468A}" srcId="{50EEF8BC-2891-43A0-9F1A-F5D0872B7150}" destId="{CD17FA12-EAE4-4B73-A5FF-F9FFCD4FBA53}" srcOrd="5" destOrd="0" parTransId="{F054D7A7-2E6B-41C0-908F-588BCF287B10}" sibTransId="{8AFE5131-B3F2-44E5-8620-479EE66D79B2}"/>
    <dgm:cxn modelId="{76E639C4-8D9B-4383-9F79-3371BF485D9F}" srcId="{50EEF8BC-2891-43A0-9F1A-F5D0872B7150}" destId="{2D17B3DC-D6B5-424B-908D-DA4EB1E222E8}" srcOrd="3" destOrd="0" parTransId="{81006F2D-2463-4236-8051-206F8A896A80}" sibTransId="{A2987485-C109-4807-AE98-A9F59758E62E}"/>
    <dgm:cxn modelId="{E8AEAC61-4F8D-4701-8FC3-809913204A8C}" type="presOf" srcId="{D2411826-ADEF-4004-987E-43B5C4EEA49B}" destId="{44DD85C5-EBA6-4E3B-9629-0B4388971EB7}" srcOrd="0" destOrd="0" presId="urn:microsoft.com/office/officeart/2008/layout/AlternatingHexagons"/>
    <dgm:cxn modelId="{24CC29B5-1DD0-495C-B7EB-87B637D21066}" type="presOf" srcId="{2D17B3DC-D6B5-424B-908D-DA4EB1E222E8}" destId="{2B5B2C8A-8F01-4EE0-893A-91E9DDF540F9}" srcOrd="0" destOrd="0" presId="urn:microsoft.com/office/officeart/2008/layout/AlternatingHexagons"/>
    <dgm:cxn modelId="{7E2C7964-AFC5-482F-A598-305D58B5C875}" type="presOf" srcId="{CD17FA12-EAE4-4B73-A5FF-F9FFCD4FBA53}" destId="{8A7E9B90-CE89-4EF1-B708-5E07482A1FAC}" srcOrd="0" destOrd="0" presId="urn:microsoft.com/office/officeart/2008/layout/AlternatingHexagons"/>
    <dgm:cxn modelId="{3A6AD6DA-4A3C-4F8B-B805-529CC2B9B818}" type="presOf" srcId="{BC2E26C6-A246-49D1-8849-78871F707E83}" destId="{3FE39F71-364E-4DBC-90F2-DCB26A3B0144}" srcOrd="0" destOrd="0" presId="urn:microsoft.com/office/officeart/2008/layout/AlternatingHexagons"/>
    <dgm:cxn modelId="{EF183C8A-1AD9-475C-B9C4-BC276745A352}" type="presOf" srcId="{5D6CCE74-23F3-4C4E-B54F-0AE07FAFE3BD}" destId="{422B40B4-FCDD-4B1A-8FEF-6A05F92D9EFA}" srcOrd="0" destOrd="0" presId="urn:microsoft.com/office/officeart/2008/layout/AlternatingHexagons"/>
    <dgm:cxn modelId="{195FC4F3-29EB-47BB-9C02-E556536E5F79}" type="presOf" srcId="{A2987485-C109-4807-AE98-A9F59758E62E}" destId="{BF8DD279-3767-4C66-9EAF-1D54665900AF}" srcOrd="0" destOrd="0" presId="urn:microsoft.com/office/officeart/2008/layout/AlternatingHexagons"/>
    <dgm:cxn modelId="{CECCC636-040F-414A-9C24-685CDB44A712}" type="presOf" srcId="{9D087395-5C72-4B57-BC67-BBCA9667CC67}" destId="{73A4A661-31C1-4677-A72C-49B2923E02EF}" srcOrd="0" destOrd="0" presId="urn:microsoft.com/office/officeart/2008/layout/AlternatingHexagons"/>
    <dgm:cxn modelId="{3B7F22F5-054D-42A8-A37B-FF7317F66D21}" type="presOf" srcId="{8AFE5131-B3F2-44E5-8620-479EE66D79B2}" destId="{62460281-83CB-4516-9A77-523E097BEEDC}" srcOrd="0" destOrd="0" presId="urn:microsoft.com/office/officeart/2008/layout/AlternatingHexagons"/>
    <dgm:cxn modelId="{ED68D576-459D-42EC-B0D2-0E63E7F3D50A}" type="presOf" srcId="{9B5283F8-3BF7-49C5-A107-9B1E59D2E583}" destId="{80B47650-07F9-479A-92CF-617C42EF8E8F}" srcOrd="0" destOrd="0" presId="urn:microsoft.com/office/officeart/2008/layout/AlternatingHexagons"/>
    <dgm:cxn modelId="{4E5A7B3F-5E07-4ABB-9B60-F205735AF3E6}" srcId="{50EEF8BC-2891-43A0-9F1A-F5D0872B7150}" destId="{6ABDA078-D5A1-41EF-BDD3-CB5336F37FF0}" srcOrd="4" destOrd="0" parTransId="{8D3B3E71-E790-494D-91E9-DDAC22FE0812}" sibTransId="{D2411826-ADEF-4004-987E-43B5C4EEA49B}"/>
    <dgm:cxn modelId="{21BCC8CC-8753-4D03-8FEE-44BB61D85D69}" type="presOf" srcId="{AE72BEF4-CB47-4859-AE5F-10CD33092F28}" destId="{98154B10-541C-450F-B91E-0EFBCB6E7E7E}" srcOrd="0" destOrd="0" presId="urn:microsoft.com/office/officeart/2008/layout/AlternatingHexagons"/>
    <dgm:cxn modelId="{4631083B-D7CE-43C1-A1FA-C97944BFECA0}" srcId="{50EEF8BC-2891-43A0-9F1A-F5D0872B7150}" destId="{9B5283F8-3BF7-49C5-A107-9B1E59D2E583}" srcOrd="1" destOrd="0" parTransId="{9E96D6FC-DC6F-42E1-9522-D7B5805FB1C0}" sibTransId="{AAC7E337-E069-41BF-88DD-D13E9525AC09}"/>
    <dgm:cxn modelId="{06C9FDA5-03BB-467D-8636-A5A90A982315}" srcId="{50EEF8BC-2891-43A0-9F1A-F5D0872B7150}" destId="{BC2E26C6-A246-49D1-8849-78871F707E83}" srcOrd="0" destOrd="0" parTransId="{424E4C4D-96F9-4349-914B-D449AA019821}" sibTransId="{5D6CCE74-23F3-4C4E-B54F-0AE07FAFE3BD}"/>
    <dgm:cxn modelId="{E37C8B08-4600-47B0-8471-7CE8DE75CF6B}" type="presOf" srcId="{50EEF8BC-2891-43A0-9F1A-F5D0872B7150}" destId="{E6617E27-09B5-48FC-99E6-F06293C1F8F7}" srcOrd="0" destOrd="0" presId="urn:microsoft.com/office/officeart/2008/layout/AlternatingHexagons"/>
    <dgm:cxn modelId="{DE831B65-1132-46E5-9E84-A65EA5524B57}" type="presParOf" srcId="{E6617E27-09B5-48FC-99E6-F06293C1F8F7}" destId="{EF1EC35D-62BE-4546-B4B2-28AA44ABA84B}" srcOrd="0" destOrd="0" presId="urn:microsoft.com/office/officeart/2008/layout/AlternatingHexagons"/>
    <dgm:cxn modelId="{08982B8C-B510-40D3-AEEE-6D186F2A6DED}" type="presParOf" srcId="{EF1EC35D-62BE-4546-B4B2-28AA44ABA84B}" destId="{3FE39F71-364E-4DBC-90F2-DCB26A3B0144}" srcOrd="0" destOrd="0" presId="urn:microsoft.com/office/officeart/2008/layout/AlternatingHexagons"/>
    <dgm:cxn modelId="{4D9F13D2-335D-4B27-B753-4656B8875053}" type="presParOf" srcId="{EF1EC35D-62BE-4546-B4B2-28AA44ABA84B}" destId="{8CFB3F27-74A6-4A6F-BF88-6370218AACC9}" srcOrd="1" destOrd="0" presId="urn:microsoft.com/office/officeart/2008/layout/AlternatingHexagons"/>
    <dgm:cxn modelId="{83122428-46A2-4EC2-A246-D7ABAE970C4A}" type="presParOf" srcId="{EF1EC35D-62BE-4546-B4B2-28AA44ABA84B}" destId="{94BA97A9-1876-4482-961F-F442C1247D35}" srcOrd="2" destOrd="0" presId="urn:microsoft.com/office/officeart/2008/layout/AlternatingHexagons"/>
    <dgm:cxn modelId="{60F54268-7688-4903-A0DB-F0EE479DE042}" type="presParOf" srcId="{EF1EC35D-62BE-4546-B4B2-28AA44ABA84B}" destId="{56A6988D-6BF0-49EE-BAC3-DFB964289365}" srcOrd="3" destOrd="0" presId="urn:microsoft.com/office/officeart/2008/layout/AlternatingHexagons"/>
    <dgm:cxn modelId="{18A4405F-7A23-4C9E-BE51-823E081D9D8B}" type="presParOf" srcId="{EF1EC35D-62BE-4546-B4B2-28AA44ABA84B}" destId="{422B40B4-FCDD-4B1A-8FEF-6A05F92D9EFA}" srcOrd="4" destOrd="0" presId="urn:microsoft.com/office/officeart/2008/layout/AlternatingHexagons"/>
    <dgm:cxn modelId="{FEBD8D81-1F03-4B5A-8C25-3883BACCA313}" type="presParOf" srcId="{E6617E27-09B5-48FC-99E6-F06293C1F8F7}" destId="{000E3C79-9A53-48ED-871F-2EFE7E4C3F32}" srcOrd="1" destOrd="0" presId="urn:microsoft.com/office/officeart/2008/layout/AlternatingHexagons"/>
    <dgm:cxn modelId="{A94FD255-2CD3-42C9-AD5A-A5B8DDCDDFEC}" type="presParOf" srcId="{E6617E27-09B5-48FC-99E6-F06293C1F8F7}" destId="{2F858CD6-CD00-4074-BD9A-A3ACC860CF07}" srcOrd="2" destOrd="0" presId="urn:microsoft.com/office/officeart/2008/layout/AlternatingHexagons"/>
    <dgm:cxn modelId="{816305C3-A43F-415E-AC4C-A5C4EFE5146C}" type="presParOf" srcId="{2F858CD6-CD00-4074-BD9A-A3ACC860CF07}" destId="{80B47650-07F9-479A-92CF-617C42EF8E8F}" srcOrd="0" destOrd="0" presId="urn:microsoft.com/office/officeart/2008/layout/AlternatingHexagons"/>
    <dgm:cxn modelId="{5438CF8C-AA1F-48F0-B872-5A96258BDAFA}" type="presParOf" srcId="{2F858CD6-CD00-4074-BD9A-A3ACC860CF07}" destId="{880EC4AE-5961-4A79-91FC-BAC7FD8655F9}" srcOrd="1" destOrd="0" presId="urn:microsoft.com/office/officeart/2008/layout/AlternatingHexagons"/>
    <dgm:cxn modelId="{F542C964-0FC2-447A-B593-43BCA92D86C4}" type="presParOf" srcId="{2F858CD6-CD00-4074-BD9A-A3ACC860CF07}" destId="{C8C35DC2-FE89-46E2-A91D-F2808F1DA914}" srcOrd="2" destOrd="0" presId="urn:microsoft.com/office/officeart/2008/layout/AlternatingHexagons"/>
    <dgm:cxn modelId="{D3A4E75E-61F9-4B44-9C4A-8A66081D15E9}" type="presParOf" srcId="{2F858CD6-CD00-4074-BD9A-A3ACC860CF07}" destId="{AB8E3BAA-6240-4807-8713-24719478CC5F}" srcOrd="3" destOrd="0" presId="urn:microsoft.com/office/officeart/2008/layout/AlternatingHexagons"/>
    <dgm:cxn modelId="{1061834C-C274-4D43-9535-AAFCFFCE1002}" type="presParOf" srcId="{2F858CD6-CD00-4074-BD9A-A3ACC860CF07}" destId="{A05DB751-2E48-4CBA-BB3A-A09DA3B509A5}" srcOrd="4" destOrd="0" presId="urn:microsoft.com/office/officeart/2008/layout/AlternatingHexagons"/>
    <dgm:cxn modelId="{8C5E1BDC-0663-4EE8-BF3C-6BB370BDCD85}" type="presParOf" srcId="{E6617E27-09B5-48FC-99E6-F06293C1F8F7}" destId="{43B3BAF4-2259-4455-B491-E7157C1C001A}" srcOrd="3" destOrd="0" presId="urn:microsoft.com/office/officeart/2008/layout/AlternatingHexagons"/>
    <dgm:cxn modelId="{C52036A2-EBAC-4B68-96B0-8EBAF73F2CFC}" type="presParOf" srcId="{E6617E27-09B5-48FC-99E6-F06293C1F8F7}" destId="{F658D08D-7BDA-4D7B-A6B7-BBE62D53651A}" srcOrd="4" destOrd="0" presId="urn:microsoft.com/office/officeart/2008/layout/AlternatingHexagons"/>
    <dgm:cxn modelId="{E8FB249B-9DD1-4293-9676-EEFB2D09240A}" type="presParOf" srcId="{F658D08D-7BDA-4D7B-A6B7-BBE62D53651A}" destId="{73A4A661-31C1-4677-A72C-49B2923E02EF}" srcOrd="0" destOrd="0" presId="urn:microsoft.com/office/officeart/2008/layout/AlternatingHexagons"/>
    <dgm:cxn modelId="{B4BC6643-9456-4320-BC9C-8474D75C4725}" type="presParOf" srcId="{F658D08D-7BDA-4D7B-A6B7-BBE62D53651A}" destId="{FE5E0C4F-3095-4D18-9F6F-D67E816D47C4}" srcOrd="1" destOrd="0" presId="urn:microsoft.com/office/officeart/2008/layout/AlternatingHexagons"/>
    <dgm:cxn modelId="{05EF93F6-6427-4ADA-8FF6-3AC38D41797A}" type="presParOf" srcId="{F658D08D-7BDA-4D7B-A6B7-BBE62D53651A}" destId="{3E9C12B0-2175-4EF1-8662-7DAFE7F9CB2E}" srcOrd="2" destOrd="0" presId="urn:microsoft.com/office/officeart/2008/layout/AlternatingHexagons"/>
    <dgm:cxn modelId="{E4DF82EE-D9F3-424D-9DA3-73159469B8C1}" type="presParOf" srcId="{F658D08D-7BDA-4D7B-A6B7-BBE62D53651A}" destId="{1A0F6917-F032-4BB6-BCF5-CB7EE4407153}" srcOrd="3" destOrd="0" presId="urn:microsoft.com/office/officeart/2008/layout/AlternatingHexagons"/>
    <dgm:cxn modelId="{2FBC2851-D6E3-4592-BB74-BD89CCC53138}" type="presParOf" srcId="{F658D08D-7BDA-4D7B-A6B7-BBE62D53651A}" destId="{98154B10-541C-450F-B91E-0EFBCB6E7E7E}" srcOrd="4" destOrd="0" presId="urn:microsoft.com/office/officeart/2008/layout/AlternatingHexagons"/>
    <dgm:cxn modelId="{39F1A4BA-7019-40C5-9CD0-700CD1994EB1}" type="presParOf" srcId="{E6617E27-09B5-48FC-99E6-F06293C1F8F7}" destId="{276D22FC-7215-4BD5-A322-9A6FBCCE99AB}" srcOrd="5" destOrd="0" presId="urn:microsoft.com/office/officeart/2008/layout/AlternatingHexagons"/>
    <dgm:cxn modelId="{A054106B-6456-4CDC-BD0A-4D300D75A228}" type="presParOf" srcId="{E6617E27-09B5-48FC-99E6-F06293C1F8F7}" destId="{253EF20E-DF89-40F4-BCC8-CA2D9786E7E9}" srcOrd="6" destOrd="0" presId="urn:microsoft.com/office/officeart/2008/layout/AlternatingHexagons"/>
    <dgm:cxn modelId="{92F4F827-E629-4AB2-89D1-EDBA8B0294A4}" type="presParOf" srcId="{253EF20E-DF89-40F4-BCC8-CA2D9786E7E9}" destId="{2B5B2C8A-8F01-4EE0-893A-91E9DDF540F9}" srcOrd="0" destOrd="0" presId="urn:microsoft.com/office/officeart/2008/layout/AlternatingHexagons"/>
    <dgm:cxn modelId="{5301BA7F-930F-4E0A-B49F-4A19714CEC99}" type="presParOf" srcId="{253EF20E-DF89-40F4-BCC8-CA2D9786E7E9}" destId="{4F97B76E-6892-40A3-95FC-16457569C3B5}" srcOrd="1" destOrd="0" presId="urn:microsoft.com/office/officeart/2008/layout/AlternatingHexagons"/>
    <dgm:cxn modelId="{C18A59BD-D338-4A0E-941F-E8276A3845B2}" type="presParOf" srcId="{253EF20E-DF89-40F4-BCC8-CA2D9786E7E9}" destId="{803D6053-0B30-4032-89E3-86D0BC85CF25}" srcOrd="2" destOrd="0" presId="urn:microsoft.com/office/officeart/2008/layout/AlternatingHexagons"/>
    <dgm:cxn modelId="{17211A06-FB7C-4B0A-8557-CA40A1B5F160}" type="presParOf" srcId="{253EF20E-DF89-40F4-BCC8-CA2D9786E7E9}" destId="{B314D535-50B3-47C1-AEAA-7EFB126F86EB}" srcOrd="3" destOrd="0" presId="urn:microsoft.com/office/officeart/2008/layout/AlternatingHexagons"/>
    <dgm:cxn modelId="{BACB15C2-D781-4A48-BBDE-DB1159E45E38}" type="presParOf" srcId="{253EF20E-DF89-40F4-BCC8-CA2D9786E7E9}" destId="{BF8DD279-3767-4C66-9EAF-1D54665900AF}" srcOrd="4" destOrd="0" presId="urn:microsoft.com/office/officeart/2008/layout/AlternatingHexagons"/>
    <dgm:cxn modelId="{87D90804-9C50-4701-831D-833BAD86331C}" type="presParOf" srcId="{E6617E27-09B5-48FC-99E6-F06293C1F8F7}" destId="{9AE59094-9408-4129-99F3-69405B593FF9}" srcOrd="7" destOrd="0" presId="urn:microsoft.com/office/officeart/2008/layout/AlternatingHexagons"/>
    <dgm:cxn modelId="{33316768-72A6-4B6C-B5D6-FC907A911C05}" type="presParOf" srcId="{E6617E27-09B5-48FC-99E6-F06293C1F8F7}" destId="{5E820CF1-4307-4A8C-BC11-A74651CD5EC0}" srcOrd="8" destOrd="0" presId="urn:microsoft.com/office/officeart/2008/layout/AlternatingHexagons"/>
    <dgm:cxn modelId="{46CEE76C-6254-4E85-AB10-63B91E6BC6AD}" type="presParOf" srcId="{5E820CF1-4307-4A8C-BC11-A74651CD5EC0}" destId="{944A8B51-8308-4485-81F4-E01955AFE1E0}" srcOrd="0" destOrd="0" presId="urn:microsoft.com/office/officeart/2008/layout/AlternatingHexagons"/>
    <dgm:cxn modelId="{1D5D6F0E-3B5A-4000-922A-35333D4BFC9A}" type="presParOf" srcId="{5E820CF1-4307-4A8C-BC11-A74651CD5EC0}" destId="{A224880A-CB15-41C5-9807-759813DEE1EC}" srcOrd="1" destOrd="0" presId="urn:microsoft.com/office/officeart/2008/layout/AlternatingHexagons"/>
    <dgm:cxn modelId="{43391977-0BB8-4857-9251-3560ABD41DBE}" type="presParOf" srcId="{5E820CF1-4307-4A8C-BC11-A74651CD5EC0}" destId="{92230A8B-3E57-44DA-BB47-FFFD54E98CC4}" srcOrd="2" destOrd="0" presId="urn:microsoft.com/office/officeart/2008/layout/AlternatingHexagons"/>
    <dgm:cxn modelId="{A39DD691-4B87-47ED-9A7C-A3E768339AE0}" type="presParOf" srcId="{5E820CF1-4307-4A8C-BC11-A74651CD5EC0}" destId="{E78CB669-FB9C-4693-9738-EB6126FBACBD}" srcOrd="3" destOrd="0" presId="urn:microsoft.com/office/officeart/2008/layout/AlternatingHexagons"/>
    <dgm:cxn modelId="{CAC01B31-77A6-4A05-93EC-BF28B90D80D4}" type="presParOf" srcId="{5E820CF1-4307-4A8C-BC11-A74651CD5EC0}" destId="{44DD85C5-EBA6-4E3B-9629-0B4388971EB7}" srcOrd="4" destOrd="0" presId="urn:microsoft.com/office/officeart/2008/layout/AlternatingHexagons"/>
    <dgm:cxn modelId="{1C88B433-A49E-4D94-827B-C6A085C1DD0B}" type="presParOf" srcId="{E6617E27-09B5-48FC-99E6-F06293C1F8F7}" destId="{A7D09294-710B-44D7-8069-12806DE71FAA}" srcOrd="9" destOrd="0" presId="urn:microsoft.com/office/officeart/2008/layout/AlternatingHexagons"/>
    <dgm:cxn modelId="{61D0FE04-E2A8-4FAB-B6F0-5796AD673F5F}" type="presParOf" srcId="{E6617E27-09B5-48FC-99E6-F06293C1F8F7}" destId="{BA0F5337-0008-472A-9CB4-B54D9B0613B5}" srcOrd="10" destOrd="0" presId="urn:microsoft.com/office/officeart/2008/layout/AlternatingHexagons"/>
    <dgm:cxn modelId="{924437A8-EEB8-43BD-94AC-B0F1F16A6665}" type="presParOf" srcId="{BA0F5337-0008-472A-9CB4-B54D9B0613B5}" destId="{8A7E9B90-CE89-4EF1-B708-5E07482A1FAC}" srcOrd="0" destOrd="0" presId="urn:microsoft.com/office/officeart/2008/layout/AlternatingHexagons"/>
    <dgm:cxn modelId="{B33EE5E5-0286-4FE8-8BDB-41EFD5F2B71F}" type="presParOf" srcId="{BA0F5337-0008-472A-9CB4-B54D9B0613B5}" destId="{759A9958-8D28-4A82-BAF8-C5F7B16CEAD3}" srcOrd="1" destOrd="0" presId="urn:microsoft.com/office/officeart/2008/layout/AlternatingHexagons"/>
    <dgm:cxn modelId="{0235F6B9-C9EF-400F-8A31-3730A32362E8}" type="presParOf" srcId="{BA0F5337-0008-472A-9CB4-B54D9B0613B5}" destId="{C5D650B2-3C95-4D49-A36B-2AFC6B81306B}" srcOrd="2" destOrd="0" presId="urn:microsoft.com/office/officeart/2008/layout/AlternatingHexagons"/>
    <dgm:cxn modelId="{7FF7EEFA-B55A-4A69-921D-9D99B53274BD}" type="presParOf" srcId="{BA0F5337-0008-472A-9CB4-B54D9B0613B5}" destId="{2DB8A36C-4AAA-4664-B0C4-AC07163CF083}" srcOrd="3" destOrd="0" presId="urn:microsoft.com/office/officeart/2008/layout/AlternatingHexagons"/>
    <dgm:cxn modelId="{102EAB5A-0198-402E-93E8-9FAFD1611D5B}" type="presParOf" srcId="{BA0F5337-0008-472A-9CB4-B54D9B0613B5}" destId="{62460281-83CB-4516-9A77-523E097BEED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2FE51-3D3F-4D79-A933-779FC1AC81C0}" type="doc">
      <dgm:prSet loTypeId="urn:microsoft.com/office/officeart/2005/8/layout/funnel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7600E-E9D1-4A93-A84F-B89588A7034C}">
      <dgm:prSet phldrT="[Text]"/>
      <dgm:spPr/>
      <dgm:t>
        <a:bodyPr/>
        <a:lstStyle/>
        <a:p>
          <a:r>
            <a:rPr lang="en-US" dirty="0" smtClean="0"/>
            <a:t>What?</a:t>
          </a:r>
          <a:endParaRPr lang="en-US" dirty="0"/>
        </a:p>
      </dgm:t>
    </dgm:pt>
    <dgm:pt modelId="{30717E80-B489-4D36-8D86-AE358A717952}" type="parTrans" cxnId="{DE17FFAA-A2E6-4BB5-B71E-DE263554A30C}">
      <dgm:prSet/>
      <dgm:spPr/>
      <dgm:t>
        <a:bodyPr/>
        <a:lstStyle/>
        <a:p>
          <a:endParaRPr lang="en-US"/>
        </a:p>
      </dgm:t>
    </dgm:pt>
    <dgm:pt modelId="{0B94BA9E-B4EF-4C31-B939-BEB8332F9F1C}" type="sibTrans" cxnId="{DE17FFAA-A2E6-4BB5-B71E-DE263554A30C}">
      <dgm:prSet/>
      <dgm:spPr/>
      <dgm:t>
        <a:bodyPr/>
        <a:lstStyle/>
        <a:p>
          <a:endParaRPr lang="en-US"/>
        </a:p>
      </dgm:t>
    </dgm:pt>
    <dgm:pt modelId="{1C3D562D-806C-4C66-915C-347B1D4660C4}">
      <dgm:prSet phldrT="[Text]"/>
      <dgm:spPr/>
      <dgm:t>
        <a:bodyPr/>
        <a:lstStyle/>
        <a:p>
          <a:r>
            <a:rPr lang="en-US" dirty="0" smtClean="0"/>
            <a:t>Why?</a:t>
          </a:r>
          <a:endParaRPr lang="en-US" dirty="0"/>
        </a:p>
      </dgm:t>
    </dgm:pt>
    <dgm:pt modelId="{D7C80847-C499-48DA-A3F6-55B7B86004D1}" type="parTrans" cxnId="{0270BC74-E6E8-4F67-A541-027D2C06B1D6}">
      <dgm:prSet/>
      <dgm:spPr/>
      <dgm:t>
        <a:bodyPr/>
        <a:lstStyle/>
        <a:p>
          <a:endParaRPr lang="en-US"/>
        </a:p>
      </dgm:t>
    </dgm:pt>
    <dgm:pt modelId="{9CE3D7BE-9D16-40ED-87B6-FDFF9499CDFF}" type="sibTrans" cxnId="{0270BC74-E6E8-4F67-A541-027D2C06B1D6}">
      <dgm:prSet/>
      <dgm:spPr/>
      <dgm:t>
        <a:bodyPr/>
        <a:lstStyle/>
        <a:p>
          <a:endParaRPr lang="en-US"/>
        </a:p>
      </dgm:t>
    </dgm:pt>
    <dgm:pt modelId="{224F53E1-D0E8-4209-B9E3-0970539382A2}">
      <dgm:prSet phldrT="[Text]"/>
      <dgm:spPr/>
      <dgm:t>
        <a:bodyPr/>
        <a:lstStyle/>
        <a:p>
          <a:r>
            <a:rPr lang="en-US" dirty="0" smtClean="0"/>
            <a:t>How?</a:t>
          </a:r>
          <a:endParaRPr lang="en-US" dirty="0"/>
        </a:p>
      </dgm:t>
    </dgm:pt>
    <dgm:pt modelId="{941D045A-430C-4B80-BE87-2AEDDDB6DFC4}" type="parTrans" cxnId="{EE72EFDE-C68E-4DE4-9D5A-C6BADA09D6C1}">
      <dgm:prSet/>
      <dgm:spPr/>
      <dgm:t>
        <a:bodyPr/>
        <a:lstStyle/>
        <a:p>
          <a:endParaRPr lang="en-US"/>
        </a:p>
      </dgm:t>
    </dgm:pt>
    <dgm:pt modelId="{FB48EC89-1078-4FA9-8A65-49E28C873499}" type="sibTrans" cxnId="{EE72EFDE-C68E-4DE4-9D5A-C6BADA09D6C1}">
      <dgm:prSet/>
      <dgm:spPr/>
      <dgm:t>
        <a:bodyPr/>
        <a:lstStyle/>
        <a:p>
          <a:endParaRPr lang="en-US"/>
        </a:p>
      </dgm:t>
    </dgm:pt>
    <dgm:pt modelId="{0C09E3FC-9DFE-4F8E-9564-8804A7193C73}">
      <dgm:prSet phldrT="[Text]"/>
      <dgm:spPr/>
      <dgm:t>
        <a:bodyPr/>
        <a:lstStyle/>
        <a:p>
          <a:r>
            <a:rPr lang="en-US" b="1" dirty="0" smtClean="0"/>
            <a:t>All-In-One  </a:t>
          </a:r>
        </a:p>
        <a:p>
          <a:r>
            <a:rPr lang="en-US" b="1" dirty="0" smtClean="0"/>
            <a:t>Application </a:t>
          </a:r>
          <a:endParaRPr lang="en-US" b="1" dirty="0"/>
        </a:p>
      </dgm:t>
    </dgm:pt>
    <dgm:pt modelId="{F76D4A70-8CFA-4BCF-87C9-6FE4FCD9D063}" type="parTrans" cxnId="{D4A32AE5-299B-4236-9498-6CA3DDF27C1A}">
      <dgm:prSet/>
      <dgm:spPr/>
      <dgm:t>
        <a:bodyPr/>
        <a:lstStyle/>
        <a:p>
          <a:endParaRPr lang="en-US"/>
        </a:p>
      </dgm:t>
    </dgm:pt>
    <dgm:pt modelId="{8A31A6F8-16A5-4E95-B03E-2D6FD26EA1B7}" type="sibTrans" cxnId="{D4A32AE5-299B-4236-9498-6CA3DDF27C1A}">
      <dgm:prSet/>
      <dgm:spPr/>
      <dgm:t>
        <a:bodyPr/>
        <a:lstStyle/>
        <a:p>
          <a:endParaRPr lang="en-US"/>
        </a:p>
      </dgm:t>
    </dgm:pt>
    <dgm:pt modelId="{74A3DAC8-8C63-40E4-BBB9-E3C3F64B66DA}" type="pres">
      <dgm:prSet presAssocID="{F6F2FE51-3D3F-4D79-A933-779FC1AC81C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56514A-A4A8-4DE6-9125-1682F896E139}" type="pres">
      <dgm:prSet presAssocID="{F6F2FE51-3D3F-4D79-A933-779FC1AC81C0}" presName="ellipse" presStyleLbl="trBgShp" presStyleIdx="0" presStyleCnt="1"/>
      <dgm:spPr/>
    </dgm:pt>
    <dgm:pt modelId="{E960F8A7-FA87-4706-8127-95489717CE2E}" type="pres">
      <dgm:prSet presAssocID="{F6F2FE51-3D3F-4D79-A933-779FC1AC81C0}" presName="arrow1" presStyleLbl="fgShp" presStyleIdx="0" presStyleCnt="1"/>
      <dgm:spPr/>
    </dgm:pt>
    <dgm:pt modelId="{E55B1F7D-6392-4319-8D56-36613ACD492E}" type="pres">
      <dgm:prSet presAssocID="{F6F2FE51-3D3F-4D79-A933-779FC1AC81C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DAA5-908F-450D-85EC-AF1202AA95FE}" type="pres">
      <dgm:prSet presAssocID="{1C3D562D-806C-4C66-915C-347B1D4660C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75708-62A9-4EDF-B2E7-90D61A423661}" type="pres">
      <dgm:prSet presAssocID="{224F53E1-D0E8-4209-B9E3-0970539382A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86EC2-2AAC-405D-AFA2-0148ACF7A009}" type="pres">
      <dgm:prSet presAssocID="{0C09E3FC-9DFE-4F8E-9564-8804A7193C7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D8ECA-5484-4BC3-9F2A-69F00FDF27CE}" type="pres">
      <dgm:prSet presAssocID="{F6F2FE51-3D3F-4D79-A933-779FC1AC81C0}" presName="funnel" presStyleLbl="trAlignAcc1" presStyleIdx="0" presStyleCnt="1"/>
      <dgm:spPr/>
    </dgm:pt>
  </dgm:ptLst>
  <dgm:cxnLst>
    <dgm:cxn modelId="{3270FFAF-5123-4CA5-817C-F140524351E4}" type="presOf" srcId="{F6F2FE51-3D3F-4D79-A933-779FC1AC81C0}" destId="{74A3DAC8-8C63-40E4-BBB9-E3C3F64B66DA}" srcOrd="0" destOrd="0" presId="urn:microsoft.com/office/officeart/2005/8/layout/funnel1"/>
    <dgm:cxn modelId="{21E628CB-FEA5-4766-AFF6-358DF995FAB7}" type="presOf" srcId="{0C09E3FC-9DFE-4F8E-9564-8804A7193C73}" destId="{E55B1F7D-6392-4319-8D56-36613ACD492E}" srcOrd="0" destOrd="0" presId="urn:microsoft.com/office/officeart/2005/8/layout/funnel1"/>
    <dgm:cxn modelId="{63FA0236-5679-440F-AB7C-1276FAFD72F8}" type="presOf" srcId="{1C3D562D-806C-4C66-915C-347B1D4660C4}" destId="{B1875708-62A9-4EDF-B2E7-90D61A423661}" srcOrd="0" destOrd="0" presId="urn:microsoft.com/office/officeart/2005/8/layout/funnel1"/>
    <dgm:cxn modelId="{D4A32AE5-299B-4236-9498-6CA3DDF27C1A}" srcId="{F6F2FE51-3D3F-4D79-A933-779FC1AC81C0}" destId="{0C09E3FC-9DFE-4F8E-9564-8804A7193C73}" srcOrd="3" destOrd="0" parTransId="{F76D4A70-8CFA-4BCF-87C9-6FE4FCD9D063}" sibTransId="{8A31A6F8-16A5-4E95-B03E-2D6FD26EA1B7}"/>
    <dgm:cxn modelId="{0270BC74-E6E8-4F67-A541-027D2C06B1D6}" srcId="{F6F2FE51-3D3F-4D79-A933-779FC1AC81C0}" destId="{1C3D562D-806C-4C66-915C-347B1D4660C4}" srcOrd="1" destOrd="0" parTransId="{D7C80847-C499-48DA-A3F6-55B7B86004D1}" sibTransId="{9CE3D7BE-9D16-40ED-87B6-FDFF9499CDFF}"/>
    <dgm:cxn modelId="{DE17FFAA-A2E6-4BB5-B71E-DE263554A30C}" srcId="{F6F2FE51-3D3F-4D79-A933-779FC1AC81C0}" destId="{4E37600E-E9D1-4A93-A84F-B89588A7034C}" srcOrd="0" destOrd="0" parTransId="{30717E80-B489-4D36-8D86-AE358A717952}" sibTransId="{0B94BA9E-B4EF-4C31-B939-BEB8332F9F1C}"/>
    <dgm:cxn modelId="{8163464B-F75C-4470-9BCA-14429679723C}" type="presOf" srcId="{224F53E1-D0E8-4209-B9E3-0970539382A2}" destId="{CDA7DAA5-908F-450D-85EC-AF1202AA95FE}" srcOrd="0" destOrd="0" presId="urn:microsoft.com/office/officeart/2005/8/layout/funnel1"/>
    <dgm:cxn modelId="{FD9C0638-C2F6-4004-BB8F-4C470A338D3B}" type="presOf" srcId="{4E37600E-E9D1-4A93-A84F-B89588A7034C}" destId="{5C986EC2-2AAC-405D-AFA2-0148ACF7A009}" srcOrd="0" destOrd="0" presId="urn:microsoft.com/office/officeart/2005/8/layout/funnel1"/>
    <dgm:cxn modelId="{EE72EFDE-C68E-4DE4-9D5A-C6BADA09D6C1}" srcId="{F6F2FE51-3D3F-4D79-A933-779FC1AC81C0}" destId="{224F53E1-D0E8-4209-B9E3-0970539382A2}" srcOrd="2" destOrd="0" parTransId="{941D045A-430C-4B80-BE87-2AEDDDB6DFC4}" sibTransId="{FB48EC89-1078-4FA9-8A65-49E28C873499}"/>
    <dgm:cxn modelId="{27F9DD0E-DBA1-427F-BE42-C8F94529045B}" type="presParOf" srcId="{74A3DAC8-8C63-40E4-BBB9-E3C3F64B66DA}" destId="{9156514A-A4A8-4DE6-9125-1682F896E139}" srcOrd="0" destOrd="0" presId="urn:microsoft.com/office/officeart/2005/8/layout/funnel1"/>
    <dgm:cxn modelId="{3C07F604-DEFC-4E91-B1A3-848B75E6FFF4}" type="presParOf" srcId="{74A3DAC8-8C63-40E4-BBB9-E3C3F64B66DA}" destId="{E960F8A7-FA87-4706-8127-95489717CE2E}" srcOrd="1" destOrd="0" presId="urn:microsoft.com/office/officeart/2005/8/layout/funnel1"/>
    <dgm:cxn modelId="{04AEF58D-43BC-4F03-A0E7-3D6430C4D569}" type="presParOf" srcId="{74A3DAC8-8C63-40E4-BBB9-E3C3F64B66DA}" destId="{E55B1F7D-6392-4319-8D56-36613ACD492E}" srcOrd="2" destOrd="0" presId="urn:microsoft.com/office/officeart/2005/8/layout/funnel1"/>
    <dgm:cxn modelId="{6C2FBAF2-75F5-4BCC-B69E-14251957AA8F}" type="presParOf" srcId="{74A3DAC8-8C63-40E4-BBB9-E3C3F64B66DA}" destId="{CDA7DAA5-908F-450D-85EC-AF1202AA95FE}" srcOrd="3" destOrd="0" presId="urn:microsoft.com/office/officeart/2005/8/layout/funnel1"/>
    <dgm:cxn modelId="{DD0CBA67-420C-4CDC-B208-7B7E6E52752B}" type="presParOf" srcId="{74A3DAC8-8C63-40E4-BBB9-E3C3F64B66DA}" destId="{B1875708-62A9-4EDF-B2E7-90D61A423661}" srcOrd="4" destOrd="0" presId="urn:microsoft.com/office/officeart/2005/8/layout/funnel1"/>
    <dgm:cxn modelId="{74351262-54A2-4D34-B335-C6230FCE993F}" type="presParOf" srcId="{74A3DAC8-8C63-40E4-BBB9-E3C3F64B66DA}" destId="{5C986EC2-2AAC-405D-AFA2-0148ACF7A009}" srcOrd="5" destOrd="0" presId="urn:microsoft.com/office/officeart/2005/8/layout/funnel1"/>
    <dgm:cxn modelId="{EE498F6A-85C4-4673-8136-EA1735BC0163}" type="presParOf" srcId="{74A3DAC8-8C63-40E4-BBB9-E3C3F64B66DA}" destId="{F07D8ECA-5484-4BC3-9F2A-69F00FDF27C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14377-3A08-47AE-8F88-363DE50DA7EE}" type="doc">
      <dgm:prSet loTypeId="urn:microsoft.com/office/officeart/2008/layout/RadialCluster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33FEE9-A9B0-4711-8074-994A6319D2D7}">
      <dgm:prSet phldrT="[Text]" custT="1"/>
      <dgm:spPr/>
      <dgm:t>
        <a:bodyPr/>
        <a:lstStyle/>
        <a:p>
          <a:r>
            <a:rPr lang="en-US" sz="1600" dirty="0" smtClean="0"/>
            <a:t>Web Application</a:t>
          </a:r>
          <a:endParaRPr lang="en-US" sz="1600" dirty="0"/>
        </a:p>
      </dgm:t>
    </dgm:pt>
    <dgm:pt modelId="{AF8F0DCA-02BE-46C3-9B0F-D5E97F6F296D}" type="parTrans" cxnId="{116A9D1D-14CE-45DA-AC9C-B63526401602}">
      <dgm:prSet/>
      <dgm:spPr/>
      <dgm:t>
        <a:bodyPr/>
        <a:lstStyle/>
        <a:p>
          <a:endParaRPr lang="en-US"/>
        </a:p>
      </dgm:t>
    </dgm:pt>
    <dgm:pt modelId="{B9FF68A4-A9DF-4D88-82AA-49FB6ABA69F5}" type="sibTrans" cxnId="{116A9D1D-14CE-45DA-AC9C-B63526401602}">
      <dgm:prSet/>
      <dgm:spPr/>
      <dgm:t>
        <a:bodyPr/>
        <a:lstStyle/>
        <a:p>
          <a:endParaRPr lang="en-US"/>
        </a:p>
      </dgm:t>
    </dgm:pt>
    <dgm:pt modelId="{A222DB70-C228-4AB6-A065-CD3BB474D047}">
      <dgm:prSet phldrT="[Text]" custT="1"/>
      <dgm:spPr/>
      <dgm:t>
        <a:bodyPr/>
        <a:lstStyle/>
        <a:p>
          <a:r>
            <a:rPr lang="en-US" sz="1100" dirty="0" smtClean="0"/>
            <a:t>Property on listing</a:t>
          </a:r>
          <a:endParaRPr lang="en-US" sz="1100" dirty="0"/>
        </a:p>
      </dgm:t>
    </dgm:pt>
    <dgm:pt modelId="{5311ACC2-1756-4F55-BA98-B4A9917784C8}" type="parTrans" cxnId="{8C9E764F-832A-429F-BEDF-EB3B8B1E760E}">
      <dgm:prSet/>
      <dgm:spPr/>
      <dgm:t>
        <a:bodyPr/>
        <a:lstStyle/>
        <a:p>
          <a:endParaRPr lang="en-US"/>
        </a:p>
      </dgm:t>
    </dgm:pt>
    <dgm:pt modelId="{A8B31507-4518-4EF4-B3F6-3F4F5F416287}" type="sibTrans" cxnId="{8C9E764F-832A-429F-BEDF-EB3B8B1E760E}">
      <dgm:prSet/>
      <dgm:spPr/>
      <dgm:t>
        <a:bodyPr/>
        <a:lstStyle/>
        <a:p>
          <a:endParaRPr lang="en-US"/>
        </a:p>
      </dgm:t>
    </dgm:pt>
    <dgm:pt modelId="{3CA0D43E-6A51-4E40-A360-2F7BD0D789F8}">
      <dgm:prSet phldrT="[Text]" custT="1"/>
      <dgm:spPr/>
      <dgm:t>
        <a:bodyPr/>
        <a:lstStyle/>
        <a:p>
          <a:r>
            <a:rPr lang="en-US" sz="1100" dirty="0" smtClean="0"/>
            <a:t>Tenant Access </a:t>
          </a:r>
          <a:endParaRPr lang="en-US" sz="1100" dirty="0"/>
        </a:p>
      </dgm:t>
    </dgm:pt>
    <dgm:pt modelId="{F5343D52-7299-42C3-9A30-120ED20DD140}" type="parTrans" cxnId="{8E75A786-FA8D-4CC5-9B16-3C9A0BF7959B}">
      <dgm:prSet/>
      <dgm:spPr/>
      <dgm:t>
        <a:bodyPr/>
        <a:lstStyle/>
        <a:p>
          <a:endParaRPr lang="en-US"/>
        </a:p>
      </dgm:t>
    </dgm:pt>
    <dgm:pt modelId="{5BBE0F4A-8073-473C-B358-18D286F25156}" type="sibTrans" cxnId="{8E75A786-FA8D-4CC5-9B16-3C9A0BF7959B}">
      <dgm:prSet/>
      <dgm:spPr/>
      <dgm:t>
        <a:bodyPr/>
        <a:lstStyle/>
        <a:p>
          <a:endParaRPr lang="en-US"/>
        </a:p>
      </dgm:t>
    </dgm:pt>
    <dgm:pt modelId="{645E614A-9253-42CC-8133-4C4095B59B31}">
      <dgm:prSet phldrT="[Text]" custT="1"/>
      <dgm:spPr/>
      <dgm:t>
        <a:bodyPr/>
        <a:lstStyle/>
        <a:p>
          <a:r>
            <a:rPr lang="en-US" sz="1100" dirty="0" smtClean="0"/>
            <a:t>Administrative Access</a:t>
          </a:r>
          <a:endParaRPr lang="en-US" sz="1100" dirty="0"/>
        </a:p>
      </dgm:t>
    </dgm:pt>
    <dgm:pt modelId="{4C02DEEA-F7BE-4791-8398-6AD1D9EB45C6}" type="parTrans" cxnId="{BC84D02B-F83D-421D-BF59-FFD0CB827412}">
      <dgm:prSet/>
      <dgm:spPr/>
      <dgm:t>
        <a:bodyPr/>
        <a:lstStyle/>
        <a:p>
          <a:endParaRPr lang="en-US"/>
        </a:p>
      </dgm:t>
    </dgm:pt>
    <dgm:pt modelId="{FC310A49-E64D-4878-B7F6-CEA385CC4A30}" type="sibTrans" cxnId="{BC84D02B-F83D-421D-BF59-FFD0CB827412}">
      <dgm:prSet/>
      <dgm:spPr/>
      <dgm:t>
        <a:bodyPr/>
        <a:lstStyle/>
        <a:p>
          <a:endParaRPr lang="en-US"/>
        </a:p>
      </dgm:t>
    </dgm:pt>
    <dgm:pt modelId="{F95DFBAC-CB09-4889-BC7E-673F9CDFA2EC}" type="pres">
      <dgm:prSet presAssocID="{53314377-3A08-47AE-8F88-363DE50DA7E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8E86D2-5C69-43A9-ACB2-39B2C135C870}" type="pres">
      <dgm:prSet presAssocID="{6333FEE9-A9B0-4711-8074-994A6319D2D7}" presName="singleCycle" presStyleCnt="0"/>
      <dgm:spPr/>
    </dgm:pt>
    <dgm:pt modelId="{52886F2E-C9FF-423A-A3AB-D8C637295AFB}" type="pres">
      <dgm:prSet presAssocID="{6333FEE9-A9B0-4711-8074-994A6319D2D7}" presName="singleCenter" presStyleLbl="node1" presStyleIdx="0" presStyleCnt="4" custScaleX="136181" custLinFactNeighborX="263" custLinFactNeighborY="-809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5378D38-02B5-4DBC-A525-3DDAB9F38856}" type="pres">
      <dgm:prSet presAssocID="{5311ACC2-1756-4F55-BA98-B4A9917784C8}" presName="Name56" presStyleLbl="parChTrans1D2" presStyleIdx="0" presStyleCnt="3"/>
      <dgm:spPr/>
      <dgm:t>
        <a:bodyPr/>
        <a:lstStyle/>
        <a:p>
          <a:endParaRPr lang="en-US"/>
        </a:p>
      </dgm:t>
    </dgm:pt>
    <dgm:pt modelId="{8A5C9A52-A750-467C-9826-0C793BDB5A6D}" type="pres">
      <dgm:prSet presAssocID="{A222DB70-C228-4AB6-A065-CD3BB474D047}" presName="text0" presStyleLbl="node1" presStyleIdx="1" presStyleCnt="4" custScaleX="147715" custScaleY="147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4ADE5-214C-420D-B000-E9E1D1D6906E}" type="pres">
      <dgm:prSet presAssocID="{F5343D52-7299-42C3-9A30-120ED20DD14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1E0472FC-D63E-44D2-800F-B990491D93A1}" type="pres">
      <dgm:prSet presAssocID="{3CA0D43E-6A51-4E40-A360-2F7BD0D789F8}" presName="text0" presStyleLbl="node1" presStyleIdx="2" presStyleCnt="4" custScaleX="147715" custScaleY="147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17642-318D-4178-950A-194F0F24993C}" type="pres">
      <dgm:prSet presAssocID="{4C02DEEA-F7BE-4791-8398-6AD1D9EB45C6}" presName="Name56" presStyleLbl="parChTrans1D2" presStyleIdx="2" presStyleCnt="3"/>
      <dgm:spPr/>
      <dgm:t>
        <a:bodyPr/>
        <a:lstStyle/>
        <a:p>
          <a:endParaRPr lang="en-US"/>
        </a:p>
      </dgm:t>
    </dgm:pt>
    <dgm:pt modelId="{4C0481B6-47D7-4C6C-AAB4-AE35799CD23E}" type="pres">
      <dgm:prSet presAssocID="{645E614A-9253-42CC-8133-4C4095B59B31}" presName="text0" presStyleLbl="node1" presStyleIdx="3" presStyleCnt="4" custScaleX="147715" custScaleY="147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00631F-9F1B-4F9A-A0F5-3F8826F17092}" type="presOf" srcId="{5311ACC2-1756-4F55-BA98-B4A9917784C8}" destId="{B5378D38-02B5-4DBC-A525-3DDAB9F38856}" srcOrd="0" destOrd="0" presId="urn:microsoft.com/office/officeart/2008/layout/RadialCluster"/>
    <dgm:cxn modelId="{116A9D1D-14CE-45DA-AC9C-B63526401602}" srcId="{53314377-3A08-47AE-8F88-363DE50DA7EE}" destId="{6333FEE9-A9B0-4711-8074-994A6319D2D7}" srcOrd="0" destOrd="0" parTransId="{AF8F0DCA-02BE-46C3-9B0F-D5E97F6F296D}" sibTransId="{B9FF68A4-A9DF-4D88-82AA-49FB6ABA69F5}"/>
    <dgm:cxn modelId="{BC84D02B-F83D-421D-BF59-FFD0CB827412}" srcId="{6333FEE9-A9B0-4711-8074-994A6319D2D7}" destId="{645E614A-9253-42CC-8133-4C4095B59B31}" srcOrd="2" destOrd="0" parTransId="{4C02DEEA-F7BE-4791-8398-6AD1D9EB45C6}" sibTransId="{FC310A49-E64D-4878-B7F6-CEA385CC4A30}"/>
    <dgm:cxn modelId="{AE6508D8-716C-4DD2-88A2-10467FD6A675}" type="presOf" srcId="{6333FEE9-A9B0-4711-8074-994A6319D2D7}" destId="{52886F2E-C9FF-423A-A3AB-D8C637295AFB}" srcOrd="0" destOrd="0" presId="urn:microsoft.com/office/officeart/2008/layout/RadialCluster"/>
    <dgm:cxn modelId="{8C9E764F-832A-429F-BEDF-EB3B8B1E760E}" srcId="{6333FEE9-A9B0-4711-8074-994A6319D2D7}" destId="{A222DB70-C228-4AB6-A065-CD3BB474D047}" srcOrd="0" destOrd="0" parTransId="{5311ACC2-1756-4F55-BA98-B4A9917784C8}" sibTransId="{A8B31507-4518-4EF4-B3F6-3F4F5F416287}"/>
    <dgm:cxn modelId="{0B7388E8-8D78-4133-BCA6-27A05E16FEF1}" type="presOf" srcId="{53314377-3A08-47AE-8F88-363DE50DA7EE}" destId="{F95DFBAC-CB09-4889-BC7E-673F9CDFA2EC}" srcOrd="0" destOrd="0" presId="urn:microsoft.com/office/officeart/2008/layout/RadialCluster"/>
    <dgm:cxn modelId="{A5BB7AF5-0FA8-48FE-80E0-C3400E6D6EEE}" type="presOf" srcId="{4C02DEEA-F7BE-4791-8398-6AD1D9EB45C6}" destId="{49917642-318D-4178-950A-194F0F24993C}" srcOrd="0" destOrd="0" presId="urn:microsoft.com/office/officeart/2008/layout/RadialCluster"/>
    <dgm:cxn modelId="{3FAD9BA6-51A2-492B-BDC2-D1CC71F1D7B0}" type="presOf" srcId="{645E614A-9253-42CC-8133-4C4095B59B31}" destId="{4C0481B6-47D7-4C6C-AAB4-AE35799CD23E}" srcOrd="0" destOrd="0" presId="urn:microsoft.com/office/officeart/2008/layout/RadialCluster"/>
    <dgm:cxn modelId="{8E75A786-FA8D-4CC5-9B16-3C9A0BF7959B}" srcId="{6333FEE9-A9B0-4711-8074-994A6319D2D7}" destId="{3CA0D43E-6A51-4E40-A360-2F7BD0D789F8}" srcOrd="1" destOrd="0" parTransId="{F5343D52-7299-42C3-9A30-120ED20DD140}" sibTransId="{5BBE0F4A-8073-473C-B358-18D286F25156}"/>
    <dgm:cxn modelId="{D2B7BB60-AF25-45CC-A619-477258A51F5C}" type="presOf" srcId="{A222DB70-C228-4AB6-A065-CD3BB474D047}" destId="{8A5C9A52-A750-467C-9826-0C793BDB5A6D}" srcOrd="0" destOrd="0" presId="urn:microsoft.com/office/officeart/2008/layout/RadialCluster"/>
    <dgm:cxn modelId="{249752A9-945B-4EF9-B335-DF317AE1F5E4}" type="presOf" srcId="{3CA0D43E-6A51-4E40-A360-2F7BD0D789F8}" destId="{1E0472FC-D63E-44D2-800F-B990491D93A1}" srcOrd="0" destOrd="0" presId="urn:microsoft.com/office/officeart/2008/layout/RadialCluster"/>
    <dgm:cxn modelId="{2114145D-A3CF-450E-9575-80FC4ABD9B38}" type="presOf" srcId="{F5343D52-7299-42C3-9A30-120ED20DD140}" destId="{E9F4ADE5-214C-420D-B000-E9E1D1D6906E}" srcOrd="0" destOrd="0" presId="urn:microsoft.com/office/officeart/2008/layout/RadialCluster"/>
    <dgm:cxn modelId="{6C7E8CB9-4D26-459F-A816-520AF0DE2E5E}" type="presParOf" srcId="{F95DFBAC-CB09-4889-BC7E-673F9CDFA2EC}" destId="{DA8E86D2-5C69-43A9-ACB2-39B2C135C870}" srcOrd="0" destOrd="0" presId="urn:microsoft.com/office/officeart/2008/layout/RadialCluster"/>
    <dgm:cxn modelId="{BC766D22-64CA-4CA9-872C-FFD27F6DD016}" type="presParOf" srcId="{DA8E86D2-5C69-43A9-ACB2-39B2C135C870}" destId="{52886F2E-C9FF-423A-A3AB-D8C637295AFB}" srcOrd="0" destOrd="0" presId="urn:microsoft.com/office/officeart/2008/layout/RadialCluster"/>
    <dgm:cxn modelId="{00D56320-35DD-4F56-8386-F4ABE954EFA8}" type="presParOf" srcId="{DA8E86D2-5C69-43A9-ACB2-39B2C135C870}" destId="{B5378D38-02B5-4DBC-A525-3DDAB9F38856}" srcOrd="1" destOrd="0" presId="urn:microsoft.com/office/officeart/2008/layout/RadialCluster"/>
    <dgm:cxn modelId="{2604558C-5BBB-471C-AAF3-FE9CAFD22B2F}" type="presParOf" srcId="{DA8E86D2-5C69-43A9-ACB2-39B2C135C870}" destId="{8A5C9A52-A750-467C-9826-0C793BDB5A6D}" srcOrd="2" destOrd="0" presId="urn:microsoft.com/office/officeart/2008/layout/RadialCluster"/>
    <dgm:cxn modelId="{711025E9-4E16-46FB-B5B2-42E56623F3DA}" type="presParOf" srcId="{DA8E86D2-5C69-43A9-ACB2-39B2C135C870}" destId="{E9F4ADE5-214C-420D-B000-E9E1D1D6906E}" srcOrd="3" destOrd="0" presId="urn:microsoft.com/office/officeart/2008/layout/RadialCluster"/>
    <dgm:cxn modelId="{6F451270-431A-4380-931C-B36C5F3AF3EA}" type="presParOf" srcId="{DA8E86D2-5C69-43A9-ACB2-39B2C135C870}" destId="{1E0472FC-D63E-44D2-800F-B990491D93A1}" srcOrd="4" destOrd="0" presId="urn:microsoft.com/office/officeart/2008/layout/RadialCluster"/>
    <dgm:cxn modelId="{9BAD4391-12D5-4EF1-88AE-195AF5A6C2EC}" type="presParOf" srcId="{DA8E86D2-5C69-43A9-ACB2-39B2C135C870}" destId="{49917642-318D-4178-950A-194F0F24993C}" srcOrd="5" destOrd="0" presId="urn:microsoft.com/office/officeart/2008/layout/RadialCluster"/>
    <dgm:cxn modelId="{4054E096-44E2-4DCA-87C4-C54F97F4CC86}" type="presParOf" srcId="{DA8E86D2-5C69-43A9-ACB2-39B2C135C870}" destId="{4C0481B6-47D7-4C6C-AAB4-AE35799CD23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32BD7-FE57-4E9F-928D-6E65D6F42D61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3E2F8A26-830B-45AC-8007-A50954D98C6B}">
      <dgm:prSet phldrT="[Text]" custT="1"/>
      <dgm:spPr/>
      <dgm:t>
        <a:bodyPr/>
        <a:lstStyle/>
        <a:p>
          <a:r>
            <a:rPr lang="en-US" sz="900" b="1" dirty="0" smtClean="0">
              <a:latin typeface="Arial Black" panose="020B0A04020102020204" pitchFamily="34" charset="0"/>
            </a:rPr>
            <a:t>CSS</a:t>
          </a:r>
          <a:endParaRPr lang="en-US" sz="900" b="1" dirty="0">
            <a:latin typeface="Arial Black" panose="020B0A04020102020204" pitchFamily="34" charset="0"/>
          </a:endParaRPr>
        </a:p>
      </dgm:t>
    </dgm:pt>
    <dgm:pt modelId="{08AC2C1D-02AC-439F-B18F-1C6E5F3FAEC7}" type="parTrans" cxnId="{F54D2E47-9873-473C-BBB5-1608A7773191}">
      <dgm:prSet/>
      <dgm:spPr/>
      <dgm:t>
        <a:bodyPr/>
        <a:lstStyle/>
        <a:p>
          <a:endParaRPr lang="en-US"/>
        </a:p>
      </dgm:t>
    </dgm:pt>
    <dgm:pt modelId="{5E2859CE-6941-4F5D-B857-A9A7EF7D44F3}" type="sibTrans" cxnId="{F54D2E47-9873-473C-BBB5-1608A7773191}">
      <dgm:prSet/>
      <dgm:spPr/>
      <dgm:t>
        <a:bodyPr/>
        <a:lstStyle/>
        <a:p>
          <a:endParaRPr lang="en-US"/>
        </a:p>
      </dgm:t>
    </dgm:pt>
    <dgm:pt modelId="{80AD83CE-02F5-488B-A3F3-E31F8364389F}">
      <dgm:prSet phldrT="[Text]" custT="1"/>
      <dgm:spPr/>
      <dgm:t>
        <a:bodyPr/>
        <a:lstStyle/>
        <a:p>
          <a:r>
            <a:rPr lang="en-US" sz="2400" dirty="0" smtClean="0">
              <a:latin typeface="Arial Black" panose="020B0A04020102020204" pitchFamily="34" charset="0"/>
            </a:rPr>
            <a:t>HTML</a:t>
          </a:r>
          <a:endParaRPr lang="en-US" sz="2400" dirty="0">
            <a:latin typeface="Arial Black" panose="020B0A04020102020204" pitchFamily="34" charset="0"/>
          </a:endParaRPr>
        </a:p>
      </dgm:t>
    </dgm:pt>
    <dgm:pt modelId="{FF57A23D-7492-45DE-9C92-5008703DC515}" type="parTrans" cxnId="{B43AADCA-0C1C-4DBF-8391-D46B0215CE1E}">
      <dgm:prSet/>
      <dgm:spPr/>
      <dgm:t>
        <a:bodyPr/>
        <a:lstStyle/>
        <a:p>
          <a:endParaRPr lang="en-US"/>
        </a:p>
      </dgm:t>
    </dgm:pt>
    <dgm:pt modelId="{F1E06694-63EF-4BC4-8D17-7776C0130E81}" type="sibTrans" cxnId="{B43AADCA-0C1C-4DBF-8391-D46B0215CE1E}">
      <dgm:prSet/>
      <dgm:spPr/>
      <dgm:t>
        <a:bodyPr/>
        <a:lstStyle/>
        <a:p>
          <a:endParaRPr lang="en-US"/>
        </a:p>
      </dgm:t>
    </dgm:pt>
    <dgm:pt modelId="{3CC0BB13-02FB-4D2A-AA61-80BC8B33C4E1}">
      <dgm:prSet phldrT="[Text]" custT="1"/>
      <dgm:spPr/>
      <dgm:t>
        <a:bodyPr/>
        <a:lstStyle/>
        <a:p>
          <a:r>
            <a:rPr lang="en-US" sz="4000" dirty="0" smtClean="0">
              <a:latin typeface="Arial Black" panose="020B0A04020102020204" pitchFamily="34" charset="0"/>
            </a:rPr>
            <a:t>React</a:t>
          </a:r>
          <a:endParaRPr lang="en-US" sz="4000" dirty="0">
            <a:latin typeface="Arial Black" panose="020B0A04020102020204" pitchFamily="34" charset="0"/>
          </a:endParaRPr>
        </a:p>
      </dgm:t>
    </dgm:pt>
    <dgm:pt modelId="{B2D3CC30-B2E5-45C6-BA62-AA431A8763C1}" type="parTrans" cxnId="{8EF3603F-6F25-4EC8-A387-415C9CF65350}">
      <dgm:prSet/>
      <dgm:spPr/>
      <dgm:t>
        <a:bodyPr/>
        <a:lstStyle/>
        <a:p>
          <a:endParaRPr lang="en-US"/>
        </a:p>
      </dgm:t>
    </dgm:pt>
    <dgm:pt modelId="{DEBCB006-F5EE-47C3-9296-ABE6FAB36E61}" type="sibTrans" cxnId="{8EF3603F-6F25-4EC8-A387-415C9CF65350}">
      <dgm:prSet/>
      <dgm:spPr/>
      <dgm:t>
        <a:bodyPr/>
        <a:lstStyle/>
        <a:p>
          <a:endParaRPr lang="en-US"/>
        </a:p>
      </dgm:t>
    </dgm:pt>
    <dgm:pt modelId="{6D41B500-EA83-41F2-96E6-8D2470060595}" type="pres">
      <dgm:prSet presAssocID="{75B32BD7-FE57-4E9F-928D-6E65D6F42D61}" presName="Name0" presStyleCnt="0">
        <dgm:presLayoutVars>
          <dgm:dir/>
          <dgm:animLvl val="lvl"/>
          <dgm:resizeHandles val="exact"/>
        </dgm:presLayoutVars>
      </dgm:prSet>
      <dgm:spPr/>
    </dgm:pt>
    <dgm:pt modelId="{31B15384-6FB1-48E0-995C-5CC7FDC296E2}" type="pres">
      <dgm:prSet presAssocID="{3E2F8A26-830B-45AC-8007-A50954D98C6B}" presName="Name8" presStyleCnt="0"/>
      <dgm:spPr/>
    </dgm:pt>
    <dgm:pt modelId="{0DC02152-AA76-47A5-8B54-2E9CA5D2EA98}" type="pres">
      <dgm:prSet presAssocID="{3E2F8A26-830B-45AC-8007-A50954D98C6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A0360-121C-4ADA-97C4-68BD20ECA052}" type="pres">
      <dgm:prSet presAssocID="{3E2F8A26-830B-45AC-8007-A50954D98C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2281E-AC48-4ABF-B124-48968A351E38}" type="pres">
      <dgm:prSet presAssocID="{80AD83CE-02F5-488B-A3F3-E31F8364389F}" presName="Name8" presStyleCnt="0"/>
      <dgm:spPr/>
    </dgm:pt>
    <dgm:pt modelId="{BB2014A7-61D1-42E4-B5C7-4258850CF29A}" type="pres">
      <dgm:prSet presAssocID="{80AD83CE-02F5-488B-A3F3-E31F8364389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7194-7BB4-4906-BFFB-62509EA8AE6A}" type="pres">
      <dgm:prSet presAssocID="{80AD83CE-02F5-488B-A3F3-E31F83643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7890D-DEE9-4501-90A1-B856B62BE1FC}" type="pres">
      <dgm:prSet presAssocID="{3CC0BB13-02FB-4D2A-AA61-80BC8B33C4E1}" presName="Name8" presStyleCnt="0"/>
      <dgm:spPr/>
    </dgm:pt>
    <dgm:pt modelId="{1130D989-6309-4F81-9CAD-EFA8E40A85EB}" type="pres">
      <dgm:prSet presAssocID="{3CC0BB13-02FB-4D2A-AA61-80BC8B33C4E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60258-1E3D-4B80-95E6-D8E960782D50}" type="pres">
      <dgm:prSet presAssocID="{3CC0BB13-02FB-4D2A-AA61-80BC8B33C4E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3603F-6F25-4EC8-A387-415C9CF65350}" srcId="{75B32BD7-FE57-4E9F-928D-6E65D6F42D61}" destId="{3CC0BB13-02FB-4D2A-AA61-80BC8B33C4E1}" srcOrd="2" destOrd="0" parTransId="{B2D3CC30-B2E5-45C6-BA62-AA431A8763C1}" sibTransId="{DEBCB006-F5EE-47C3-9296-ABE6FAB36E61}"/>
    <dgm:cxn modelId="{E4D72867-E9F0-43A3-ADE6-2074CE24D878}" type="presOf" srcId="{3E2F8A26-830B-45AC-8007-A50954D98C6B}" destId="{0DC02152-AA76-47A5-8B54-2E9CA5D2EA98}" srcOrd="0" destOrd="0" presId="urn:microsoft.com/office/officeart/2005/8/layout/pyramid1"/>
    <dgm:cxn modelId="{B43AADCA-0C1C-4DBF-8391-D46B0215CE1E}" srcId="{75B32BD7-FE57-4E9F-928D-6E65D6F42D61}" destId="{80AD83CE-02F5-488B-A3F3-E31F8364389F}" srcOrd="1" destOrd="0" parTransId="{FF57A23D-7492-45DE-9C92-5008703DC515}" sibTransId="{F1E06694-63EF-4BC4-8D17-7776C0130E81}"/>
    <dgm:cxn modelId="{D65A1515-28AE-4F64-8F83-49DE3866C622}" type="presOf" srcId="{75B32BD7-FE57-4E9F-928D-6E65D6F42D61}" destId="{6D41B500-EA83-41F2-96E6-8D2470060595}" srcOrd="0" destOrd="0" presId="urn:microsoft.com/office/officeart/2005/8/layout/pyramid1"/>
    <dgm:cxn modelId="{1DE9648A-2DD1-4550-AC50-2102F4D0F43F}" type="presOf" srcId="{80AD83CE-02F5-488B-A3F3-E31F8364389F}" destId="{C17F7194-7BB4-4906-BFFB-62509EA8AE6A}" srcOrd="1" destOrd="0" presId="urn:microsoft.com/office/officeart/2005/8/layout/pyramid1"/>
    <dgm:cxn modelId="{F50A81CD-1DF5-4FAC-AE5D-96D66902BA54}" type="presOf" srcId="{3CC0BB13-02FB-4D2A-AA61-80BC8B33C4E1}" destId="{1130D989-6309-4F81-9CAD-EFA8E40A85EB}" srcOrd="0" destOrd="0" presId="urn:microsoft.com/office/officeart/2005/8/layout/pyramid1"/>
    <dgm:cxn modelId="{A31EF873-B13B-46AF-9AF4-4AACD685CE9C}" type="presOf" srcId="{3E2F8A26-830B-45AC-8007-A50954D98C6B}" destId="{37BA0360-121C-4ADA-97C4-68BD20ECA052}" srcOrd="1" destOrd="0" presId="urn:microsoft.com/office/officeart/2005/8/layout/pyramid1"/>
    <dgm:cxn modelId="{F54D2E47-9873-473C-BBB5-1608A7773191}" srcId="{75B32BD7-FE57-4E9F-928D-6E65D6F42D61}" destId="{3E2F8A26-830B-45AC-8007-A50954D98C6B}" srcOrd="0" destOrd="0" parTransId="{08AC2C1D-02AC-439F-B18F-1C6E5F3FAEC7}" sibTransId="{5E2859CE-6941-4F5D-B857-A9A7EF7D44F3}"/>
    <dgm:cxn modelId="{92657834-6181-4275-94A6-1BC8140BAF63}" type="presOf" srcId="{80AD83CE-02F5-488B-A3F3-E31F8364389F}" destId="{BB2014A7-61D1-42E4-B5C7-4258850CF29A}" srcOrd="0" destOrd="0" presId="urn:microsoft.com/office/officeart/2005/8/layout/pyramid1"/>
    <dgm:cxn modelId="{51C053C6-5218-460D-BF66-F28F3CFB1220}" type="presOf" srcId="{3CC0BB13-02FB-4D2A-AA61-80BC8B33C4E1}" destId="{BA760258-1E3D-4B80-95E6-D8E960782D50}" srcOrd="1" destOrd="0" presId="urn:microsoft.com/office/officeart/2005/8/layout/pyramid1"/>
    <dgm:cxn modelId="{739E33DA-957F-447D-9C7D-57F037ECE046}" type="presParOf" srcId="{6D41B500-EA83-41F2-96E6-8D2470060595}" destId="{31B15384-6FB1-48E0-995C-5CC7FDC296E2}" srcOrd="0" destOrd="0" presId="urn:microsoft.com/office/officeart/2005/8/layout/pyramid1"/>
    <dgm:cxn modelId="{27725FFF-EEFF-4FCC-BD4B-6881863C9079}" type="presParOf" srcId="{31B15384-6FB1-48E0-995C-5CC7FDC296E2}" destId="{0DC02152-AA76-47A5-8B54-2E9CA5D2EA98}" srcOrd="0" destOrd="0" presId="urn:microsoft.com/office/officeart/2005/8/layout/pyramid1"/>
    <dgm:cxn modelId="{22990108-2232-475F-B55E-E9F33D481611}" type="presParOf" srcId="{31B15384-6FB1-48E0-995C-5CC7FDC296E2}" destId="{37BA0360-121C-4ADA-97C4-68BD20ECA052}" srcOrd="1" destOrd="0" presId="urn:microsoft.com/office/officeart/2005/8/layout/pyramid1"/>
    <dgm:cxn modelId="{54683522-88C7-4EF9-AC85-640E292535FF}" type="presParOf" srcId="{6D41B500-EA83-41F2-96E6-8D2470060595}" destId="{EF72281E-AC48-4ABF-B124-48968A351E38}" srcOrd="1" destOrd="0" presId="urn:microsoft.com/office/officeart/2005/8/layout/pyramid1"/>
    <dgm:cxn modelId="{5D8A6DE0-C121-48B4-8D69-08C5E93CC21D}" type="presParOf" srcId="{EF72281E-AC48-4ABF-B124-48968A351E38}" destId="{BB2014A7-61D1-42E4-B5C7-4258850CF29A}" srcOrd="0" destOrd="0" presId="urn:microsoft.com/office/officeart/2005/8/layout/pyramid1"/>
    <dgm:cxn modelId="{4BFCDF22-CEFE-49C4-83A4-CC44BF5AF734}" type="presParOf" srcId="{EF72281E-AC48-4ABF-B124-48968A351E38}" destId="{C17F7194-7BB4-4906-BFFB-62509EA8AE6A}" srcOrd="1" destOrd="0" presId="urn:microsoft.com/office/officeart/2005/8/layout/pyramid1"/>
    <dgm:cxn modelId="{F2792162-3CF7-42EA-91CB-7E6FBE188161}" type="presParOf" srcId="{6D41B500-EA83-41F2-96E6-8D2470060595}" destId="{2697890D-DEE9-4501-90A1-B856B62BE1FC}" srcOrd="2" destOrd="0" presId="urn:microsoft.com/office/officeart/2005/8/layout/pyramid1"/>
    <dgm:cxn modelId="{C0088718-71CB-4ED1-BA8F-263444CFF8B4}" type="presParOf" srcId="{2697890D-DEE9-4501-90A1-B856B62BE1FC}" destId="{1130D989-6309-4F81-9CAD-EFA8E40A85EB}" srcOrd="0" destOrd="0" presId="urn:microsoft.com/office/officeart/2005/8/layout/pyramid1"/>
    <dgm:cxn modelId="{A152D61D-3D1F-4EC5-AAF2-766206066793}" type="presParOf" srcId="{2697890D-DEE9-4501-90A1-B856B62BE1FC}" destId="{BA760258-1E3D-4B80-95E6-D8E960782D5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DEC49-661D-4428-970B-EE91228CF010}" type="doc">
      <dgm:prSet loTypeId="urn:microsoft.com/office/officeart/2005/8/layout/pyramid3" loCatId="pyramid" qsTypeId="urn:microsoft.com/office/officeart/2005/8/quickstyle/simple1" qsCatId="simple" csTypeId="urn:microsoft.com/office/officeart/2005/8/colors/colorful2" csCatId="colorful" phldr="1"/>
      <dgm:spPr/>
    </dgm:pt>
    <dgm:pt modelId="{6FC156E5-44CD-4D90-A94D-1489369FF617}">
      <dgm:prSet phldrT="[Text]" custT="1"/>
      <dgm:spPr/>
      <dgm:t>
        <a:bodyPr/>
        <a:lstStyle/>
        <a:p>
          <a:r>
            <a:rPr lang="en-US" sz="2800" dirty="0" err="1" smtClean="0">
              <a:latin typeface="Arial Black" panose="020B0A04020102020204" pitchFamily="34" charset="0"/>
            </a:rPr>
            <a:t>Mongodb</a:t>
          </a:r>
          <a:endParaRPr lang="en-US" sz="2800" dirty="0">
            <a:latin typeface="Arial Black" panose="020B0A04020102020204" pitchFamily="34" charset="0"/>
          </a:endParaRPr>
        </a:p>
      </dgm:t>
    </dgm:pt>
    <dgm:pt modelId="{BA2834A1-65FD-405A-A1B2-190ADCD750E5}" type="parTrans" cxnId="{38A4C149-E197-4CAB-B5C6-A3CC80C571F2}">
      <dgm:prSet/>
      <dgm:spPr/>
      <dgm:t>
        <a:bodyPr/>
        <a:lstStyle/>
        <a:p>
          <a:endParaRPr lang="en-US"/>
        </a:p>
      </dgm:t>
    </dgm:pt>
    <dgm:pt modelId="{6B0421EF-C125-454E-BC5F-4058B8184947}" type="sibTrans" cxnId="{38A4C149-E197-4CAB-B5C6-A3CC80C571F2}">
      <dgm:prSet/>
      <dgm:spPr/>
      <dgm:t>
        <a:bodyPr/>
        <a:lstStyle/>
        <a:p>
          <a:endParaRPr lang="en-US"/>
        </a:p>
      </dgm:t>
    </dgm:pt>
    <dgm:pt modelId="{8D111CF1-CCC4-4124-A704-81F7D7C49982}">
      <dgm:prSet phldrT="[Text]" custT="1"/>
      <dgm:spPr/>
      <dgm:t>
        <a:bodyPr/>
        <a:lstStyle/>
        <a:p>
          <a:r>
            <a:rPr lang="en-US" sz="1800" dirty="0" smtClean="0">
              <a:latin typeface="Arial Black" panose="020B0A04020102020204" pitchFamily="34" charset="0"/>
            </a:rPr>
            <a:t>Express</a:t>
          </a:r>
          <a:r>
            <a:rPr lang="en-US" sz="1800" baseline="0" dirty="0" smtClean="0">
              <a:latin typeface="Arial Black" panose="020B0A04020102020204" pitchFamily="34" charset="0"/>
            </a:rPr>
            <a:t> </a:t>
          </a:r>
          <a:endParaRPr lang="en-US" sz="1800" dirty="0">
            <a:latin typeface="Arial Black" panose="020B0A04020102020204" pitchFamily="34" charset="0"/>
          </a:endParaRPr>
        </a:p>
      </dgm:t>
    </dgm:pt>
    <dgm:pt modelId="{04525710-DF43-497D-BADE-C8B2738DE56F}" type="parTrans" cxnId="{73E2BB3E-61F5-4515-939A-7DECA69EA7AF}">
      <dgm:prSet/>
      <dgm:spPr/>
      <dgm:t>
        <a:bodyPr/>
        <a:lstStyle/>
        <a:p>
          <a:endParaRPr lang="en-US"/>
        </a:p>
      </dgm:t>
    </dgm:pt>
    <dgm:pt modelId="{52F74324-8543-4F6C-9812-0366C85AC038}" type="sibTrans" cxnId="{73E2BB3E-61F5-4515-939A-7DECA69EA7AF}">
      <dgm:prSet/>
      <dgm:spPr/>
      <dgm:t>
        <a:bodyPr/>
        <a:lstStyle/>
        <a:p>
          <a:endParaRPr lang="en-US"/>
        </a:p>
      </dgm:t>
    </dgm:pt>
    <dgm:pt modelId="{4966FB25-BBAA-4835-AF0F-60E84D55A72E}">
      <dgm:prSet phldrT="[Text]" custT="1"/>
      <dgm:spPr/>
      <dgm:t>
        <a:bodyPr/>
        <a:lstStyle/>
        <a:p>
          <a:r>
            <a:rPr lang="en-US" sz="1200" b="1" dirty="0" smtClean="0">
              <a:latin typeface="Arial Black" panose="020B0A04020102020204" pitchFamily="34" charset="0"/>
            </a:rPr>
            <a:t>Node</a:t>
          </a:r>
          <a:endParaRPr lang="en-US" sz="1200" b="1" dirty="0">
            <a:latin typeface="Arial Black" panose="020B0A04020102020204" pitchFamily="34" charset="0"/>
          </a:endParaRPr>
        </a:p>
      </dgm:t>
    </dgm:pt>
    <dgm:pt modelId="{6C10687E-B1E5-48A4-9D43-99DFC18E1832}" type="parTrans" cxnId="{6F842759-6D8B-492C-A529-CAB28425C80B}">
      <dgm:prSet/>
      <dgm:spPr/>
      <dgm:t>
        <a:bodyPr/>
        <a:lstStyle/>
        <a:p>
          <a:endParaRPr lang="en-US"/>
        </a:p>
      </dgm:t>
    </dgm:pt>
    <dgm:pt modelId="{D427CD25-8B39-4969-A120-0DC72AC97FB8}" type="sibTrans" cxnId="{6F842759-6D8B-492C-A529-CAB28425C80B}">
      <dgm:prSet/>
      <dgm:spPr/>
      <dgm:t>
        <a:bodyPr/>
        <a:lstStyle/>
        <a:p>
          <a:endParaRPr lang="en-US"/>
        </a:p>
      </dgm:t>
    </dgm:pt>
    <dgm:pt modelId="{D1C5D0BC-AE4C-4E28-882C-E1CAB2F13190}" type="pres">
      <dgm:prSet presAssocID="{75CDEC49-661D-4428-970B-EE91228CF010}" presName="Name0" presStyleCnt="0">
        <dgm:presLayoutVars>
          <dgm:dir/>
          <dgm:animLvl val="lvl"/>
          <dgm:resizeHandles val="exact"/>
        </dgm:presLayoutVars>
      </dgm:prSet>
      <dgm:spPr/>
    </dgm:pt>
    <dgm:pt modelId="{B291168D-BAB1-47E6-9B21-F82514F181EE}" type="pres">
      <dgm:prSet presAssocID="{6FC156E5-44CD-4D90-A94D-1489369FF617}" presName="Name8" presStyleCnt="0"/>
      <dgm:spPr/>
    </dgm:pt>
    <dgm:pt modelId="{FCAB47FA-9087-4447-BB61-7EB76E74F7C8}" type="pres">
      <dgm:prSet presAssocID="{6FC156E5-44CD-4D90-A94D-1489369FF61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08E45-029D-4D3B-9347-FE5504338BD1}" type="pres">
      <dgm:prSet presAssocID="{6FC156E5-44CD-4D90-A94D-1489369FF61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8286-31B5-419A-8810-DD56B723ACFD}" type="pres">
      <dgm:prSet presAssocID="{8D111CF1-CCC4-4124-A704-81F7D7C49982}" presName="Name8" presStyleCnt="0"/>
      <dgm:spPr/>
    </dgm:pt>
    <dgm:pt modelId="{E6F50115-AD01-48C4-953F-9A4D26C554B5}" type="pres">
      <dgm:prSet presAssocID="{8D111CF1-CCC4-4124-A704-81F7D7C4998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D4FD0-9B5C-4A25-A8CE-E8BC485BCA1B}" type="pres">
      <dgm:prSet presAssocID="{8D111CF1-CCC4-4124-A704-81F7D7C499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F58C1-EBC9-49EB-9573-AC1B63F5E9DC}" type="pres">
      <dgm:prSet presAssocID="{4966FB25-BBAA-4835-AF0F-60E84D55A72E}" presName="Name8" presStyleCnt="0"/>
      <dgm:spPr/>
    </dgm:pt>
    <dgm:pt modelId="{A49DC389-7CBA-465A-96A8-FC35D0BEE2AB}" type="pres">
      <dgm:prSet presAssocID="{4966FB25-BBAA-4835-AF0F-60E84D55A72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058C0-4E7A-470F-80C4-4EFF681BC599}" type="pres">
      <dgm:prSet presAssocID="{4966FB25-BBAA-4835-AF0F-60E84D55A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0649D0-0ECB-4986-9E89-581AEFFC5941}" type="presOf" srcId="{6FC156E5-44CD-4D90-A94D-1489369FF617}" destId="{FCAB47FA-9087-4447-BB61-7EB76E74F7C8}" srcOrd="0" destOrd="0" presId="urn:microsoft.com/office/officeart/2005/8/layout/pyramid3"/>
    <dgm:cxn modelId="{72DA9A8D-9583-4C46-9468-32DD6BBC0313}" type="presOf" srcId="{75CDEC49-661D-4428-970B-EE91228CF010}" destId="{D1C5D0BC-AE4C-4E28-882C-E1CAB2F13190}" srcOrd="0" destOrd="0" presId="urn:microsoft.com/office/officeart/2005/8/layout/pyramid3"/>
    <dgm:cxn modelId="{E1E964AF-F6C0-4D69-B083-8427CDE65F77}" type="presOf" srcId="{8D111CF1-CCC4-4124-A704-81F7D7C49982}" destId="{8B9D4FD0-9B5C-4A25-A8CE-E8BC485BCA1B}" srcOrd="1" destOrd="0" presId="urn:microsoft.com/office/officeart/2005/8/layout/pyramid3"/>
    <dgm:cxn modelId="{73E2BB3E-61F5-4515-939A-7DECA69EA7AF}" srcId="{75CDEC49-661D-4428-970B-EE91228CF010}" destId="{8D111CF1-CCC4-4124-A704-81F7D7C49982}" srcOrd="1" destOrd="0" parTransId="{04525710-DF43-497D-BADE-C8B2738DE56F}" sibTransId="{52F74324-8543-4F6C-9812-0366C85AC038}"/>
    <dgm:cxn modelId="{15D1C027-88A3-4C1A-B263-5CD98B1E3B99}" type="presOf" srcId="{4966FB25-BBAA-4835-AF0F-60E84D55A72E}" destId="{A49DC389-7CBA-465A-96A8-FC35D0BEE2AB}" srcOrd="0" destOrd="0" presId="urn:microsoft.com/office/officeart/2005/8/layout/pyramid3"/>
    <dgm:cxn modelId="{38A4C149-E197-4CAB-B5C6-A3CC80C571F2}" srcId="{75CDEC49-661D-4428-970B-EE91228CF010}" destId="{6FC156E5-44CD-4D90-A94D-1489369FF617}" srcOrd="0" destOrd="0" parTransId="{BA2834A1-65FD-405A-A1B2-190ADCD750E5}" sibTransId="{6B0421EF-C125-454E-BC5F-4058B8184947}"/>
    <dgm:cxn modelId="{FF2A6650-7A66-4E6F-BD60-744F379FC6E3}" type="presOf" srcId="{6FC156E5-44CD-4D90-A94D-1489369FF617}" destId="{35D08E45-029D-4D3B-9347-FE5504338BD1}" srcOrd="1" destOrd="0" presId="urn:microsoft.com/office/officeart/2005/8/layout/pyramid3"/>
    <dgm:cxn modelId="{B25772AE-CAA4-4EB0-8CC7-34CE1C1A05D6}" type="presOf" srcId="{4966FB25-BBAA-4835-AF0F-60E84D55A72E}" destId="{591058C0-4E7A-470F-80C4-4EFF681BC599}" srcOrd="1" destOrd="0" presId="urn:microsoft.com/office/officeart/2005/8/layout/pyramid3"/>
    <dgm:cxn modelId="{C6E16DCB-296F-408E-AA51-65A8A38DF1E7}" type="presOf" srcId="{8D111CF1-CCC4-4124-A704-81F7D7C49982}" destId="{E6F50115-AD01-48C4-953F-9A4D26C554B5}" srcOrd="0" destOrd="0" presId="urn:microsoft.com/office/officeart/2005/8/layout/pyramid3"/>
    <dgm:cxn modelId="{6F842759-6D8B-492C-A529-CAB28425C80B}" srcId="{75CDEC49-661D-4428-970B-EE91228CF010}" destId="{4966FB25-BBAA-4835-AF0F-60E84D55A72E}" srcOrd="2" destOrd="0" parTransId="{6C10687E-B1E5-48A4-9D43-99DFC18E1832}" sibTransId="{D427CD25-8B39-4969-A120-0DC72AC97FB8}"/>
    <dgm:cxn modelId="{5C11B4FD-1B30-49A1-B846-BE6BCA0C03A6}" type="presParOf" srcId="{D1C5D0BC-AE4C-4E28-882C-E1CAB2F13190}" destId="{B291168D-BAB1-47E6-9B21-F82514F181EE}" srcOrd="0" destOrd="0" presId="urn:microsoft.com/office/officeart/2005/8/layout/pyramid3"/>
    <dgm:cxn modelId="{81D6F77C-9723-4AC5-99B9-F89C3D763091}" type="presParOf" srcId="{B291168D-BAB1-47E6-9B21-F82514F181EE}" destId="{FCAB47FA-9087-4447-BB61-7EB76E74F7C8}" srcOrd="0" destOrd="0" presId="urn:microsoft.com/office/officeart/2005/8/layout/pyramid3"/>
    <dgm:cxn modelId="{4CB78D5B-45BC-45AC-9F94-AD25D7490699}" type="presParOf" srcId="{B291168D-BAB1-47E6-9B21-F82514F181EE}" destId="{35D08E45-029D-4D3B-9347-FE5504338BD1}" srcOrd="1" destOrd="0" presId="urn:microsoft.com/office/officeart/2005/8/layout/pyramid3"/>
    <dgm:cxn modelId="{23693EC6-6187-4969-A6B3-03A933BA4172}" type="presParOf" srcId="{D1C5D0BC-AE4C-4E28-882C-E1CAB2F13190}" destId="{84298286-31B5-419A-8810-DD56B723ACFD}" srcOrd="1" destOrd="0" presId="urn:microsoft.com/office/officeart/2005/8/layout/pyramid3"/>
    <dgm:cxn modelId="{0D5E246B-6CFB-47BF-A073-A02CFD71CD04}" type="presParOf" srcId="{84298286-31B5-419A-8810-DD56B723ACFD}" destId="{E6F50115-AD01-48C4-953F-9A4D26C554B5}" srcOrd="0" destOrd="0" presId="urn:microsoft.com/office/officeart/2005/8/layout/pyramid3"/>
    <dgm:cxn modelId="{34FBB28F-76C2-4700-95EA-3D2C4DA26602}" type="presParOf" srcId="{84298286-31B5-419A-8810-DD56B723ACFD}" destId="{8B9D4FD0-9B5C-4A25-A8CE-E8BC485BCA1B}" srcOrd="1" destOrd="0" presId="urn:microsoft.com/office/officeart/2005/8/layout/pyramid3"/>
    <dgm:cxn modelId="{3F6C4C77-5B01-42F8-96C8-7E444D24815A}" type="presParOf" srcId="{D1C5D0BC-AE4C-4E28-882C-E1CAB2F13190}" destId="{6EEF58C1-EBC9-49EB-9573-AC1B63F5E9DC}" srcOrd="2" destOrd="0" presId="urn:microsoft.com/office/officeart/2005/8/layout/pyramid3"/>
    <dgm:cxn modelId="{1861AE7A-4FBD-4B4E-BA3E-59A093841DF9}" type="presParOf" srcId="{6EEF58C1-EBC9-49EB-9573-AC1B63F5E9DC}" destId="{A49DC389-7CBA-465A-96A8-FC35D0BEE2AB}" srcOrd="0" destOrd="0" presId="urn:microsoft.com/office/officeart/2005/8/layout/pyramid3"/>
    <dgm:cxn modelId="{2A7F5E5E-87C3-4971-9D9B-B9F0E51DDD18}" type="presParOf" srcId="{6EEF58C1-EBC9-49EB-9573-AC1B63F5E9DC}" destId="{591058C0-4E7A-470F-80C4-4EFF681BC59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425E67-24B6-420D-9912-9108525CE9E4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6E4E62-5358-484B-8E4B-D7A122DDC920}">
      <dgm:prSet phldrT="[Text]"/>
      <dgm:spPr/>
      <dgm:t>
        <a:bodyPr/>
        <a:lstStyle/>
        <a:p>
          <a:r>
            <a:rPr lang="en-US" dirty="0" smtClean="0"/>
            <a:t>Data about Property</a:t>
          </a:r>
          <a:endParaRPr lang="en-US" dirty="0"/>
        </a:p>
      </dgm:t>
    </dgm:pt>
    <dgm:pt modelId="{A03E68DE-4F76-4659-8DE0-9D8B5A3F3969}" type="parTrans" cxnId="{05F02738-4B8F-4D3B-8C81-0BE0F5FB816D}">
      <dgm:prSet/>
      <dgm:spPr/>
      <dgm:t>
        <a:bodyPr/>
        <a:lstStyle/>
        <a:p>
          <a:endParaRPr lang="en-US"/>
        </a:p>
      </dgm:t>
    </dgm:pt>
    <dgm:pt modelId="{78741B4F-56C7-4EB7-9076-E24F0E6AABDF}" type="sibTrans" cxnId="{05F02738-4B8F-4D3B-8C81-0BE0F5FB816D}">
      <dgm:prSet/>
      <dgm:spPr/>
      <dgm:t>
        <a:bodyPr/>
        <a:lstStyle/>
        <a:p>
          <a:endParaRPr lang="en-US"/>
        </a:p>
      </dgm:t>
    </dgm:pt>
    <dgm:pt modelId="{8D64FC12-0028-4019-8438-0B03CD3DFAE0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FA7F5A64-224A-4674-9D80-23325BEE2DB6}" type="parTrans" cxnId="{171A4F47-3266-4150-A43A-4E99A050B604}">
      <dgm:prSet/>
      <dgm:spPr/>
      <dgm:t>
        <a:bodyPr/>
        <a:lstStyle/>
        <a:p>
          <a:endParaRPr lang="en-US"/>
        </a:p>
      </dgm:t>
    </dgm:pt>
    <dgm:pt modelId="{0BEE208C-12FD-41BF-993C-941818F4F049}" type="sibTrans" cxnId="{171A4F47-3266-4150-A43A-4E99A050B604}">
      <dgm:prSet/>
      <dgm:spPr/>
      <dgm:t>
        <a:bodyPr/>
        <a:lstStyle/>
        <a:p>
          <a:endParaRPr lang="en-US"/>
        </a:p>
      </dgm:t>
    </dgm:pt>
    <dgm:pt modelId="{D4ADB082-DE37-4A9D-A41E-6992BA4343E3}">
      <dgm:prSet phldrT="[Text]"/>
      <dgm:spPr/>
      <dgm:t>
        <a:bodyPr/>
        <a:lstStyle/>
        <a:p>
          <a:r>
            <a:rPr lang="en-US" dirty="0" smtClean="0"/>
            <a:t>Area</a:t>
          </a:r>
          <a:endParaRPr lang="en-US" dirty="0"/>
        </a:p>
      </dgm:t>
    </dgm:pt>
    <dgm:pt modelId="{DB6843DA-FFD6-4776-8678-E4BD9F2ECBEB}" type="parTrans" cxnId="{7BDADF47-617E-41FF-ACDE-800DFBD4D8CD}">
      <dgm:prSet/>
      <dgm:spPr/>
      <dgm:t>
        <a:bodyPr/>
        <a:lstStyle/>
        <a:p>
          <a:endParaRPr lang="en-US"/>
        </a:p>
      </dgm:t>
    </dgm:pt>
    <dgm:pt modelId="{2D133493-CB64-45FA-A737-1B368206CED0}" type="sibTrans" cxnId="{7BDADF47-617E-41FF-ACDE-800DFBD4D8CD}">
      <dgm:prSet/>
      <dgm:spPr/>
      <dgm:t>
        <a:bodyPr/>
        <a:lstStyle/>
        <a:p>
          <a:endParaRPr lang="en-US"/>
        </a:p>
      </dgm:t>
    </dgm:pt>
    <dgm:pt modelId="{9E060941-6035-4D12-B57B-E6C118EF34A2}">
      <dgm:prSet phldrT="[Text]"/>
      <dgm:spPr/>
      <dgm:t>
        <a:bodyPr/>
        <a:lstStyle/>
        <a:p>
          <a:r>
            <a:rPr lang="en-US" dirty="0" smtClean="0"/>
            <a:t>Bedrooms</a:t>
          </a:r>
          <a:endParaRPr lang="en-US" dirty="0"/>
        </a:p>
      </dgm:t>
    </dgm:pt>
    <dgm:pt modelId="{5A596E38-6D16-42A2-8F19-28D2DACE7FB7}" type="parTrans" cxnId="{02A35753-3E42-499D-92EF-8960F14F728D}">
      <dgm:prSet/>
      <dgm:spPr/>
      <dgm:t>
        <a:bodyPr/>
        <a:lstStyle/>
        <a:p>
          <a:endParaRPr lang="en-US"/>
        </a:p>
      </dgm:t>
    </dgm:pt>
    <dgm:pt modelId="{120B0FFE-62D0-45C9-9BEF-5E770C569262}" type="sibTrans" cxnId="{02A35753-3E42-499D-92EF-8960F14F728D}">
      <dgm:prSet/>
      <dgm:spPr/>
      <dgm:t>
        <a:bodyPr/>
        <a:lstStyle/>
        <a:p>
          <a:endParaRPr lang="en-US"/>
        </a:p>
      </dgm:t>
    </dgm:pt>
    <dgm:pt modelId="{FA7B6DDA-CA63-4C76-A44A-02BBBB9A81EA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784EBEA-7664-4ED4-A903-D95B0CC8C8B2}" type="parTrans" cxnId="{E3047DD1-D514-4CED-A1C6-BF26FBB9E331}">
      <dgm:prSet/>
      <dgm:spPr/>
      <dgm:t>
        <a:bodyPr/>
        <a:lstStyle/>
        <a:p>
          <a:endParaRPr lang="en-US"/>
        </a:p>
      </dgm:t>
    </dgm:pt>
    <dgm:pt modelId="{DE45F4AD-9F04-4F3D-B61E-A73AF87D04F7}" type="sibTrans" cxnId="{E3047DD1-D514-4CED-A1C6-BF26FBB9E331}">
      <dgm:prSet/>
      <dgm:spPr/>
      <dgm:t>
        <a:bodyPr/>
        <a:lstStyle/>
        <a:p>
          <a:endParaRPr lang="en-US"/>
        </a:p>
      </dgm:t>
    </dgm:pt>
    <dgm:pt modelId="{9D0EC457-182C-4323-A25F-61A111041D7F}">
      <dgm:prSet phldrT="[Text]"/>
      <dgm:spPr/>
      <dgm:t>
        <a:bodyPr/>
        <a:lstStyle/>
        <a:p>
          <a:r>
            <a:rPr lang="en-US" dirty="0" smtClean="0"/>
            <a:t>Safety &amp; Tenant Friendly</a:t>
          </a:r>
          <a:endParaRPr lang="en-US" dirty="0"/>
        </a:p>
      </dgm:t>
    </dgm:pt>
    <dgm:pt modelId="{83BEB8FF-C096-4CC4-915B-EA33D7ECA305}" type="parTrans" cxnId="{C400DB89-5323-439D-8B7A-FECEC282D8B1}">
      <dgm:prSet/>
      <dgm:spPr/>
      <dgm:t>
        <a:bodyPr/>
        <a:lstStyle/>
        <a:p>
          <a:endParaRPr lang="en-US"/>
        </a:p>
      </dgm:t>
    </dgm:pt>
    <dgm:pt modelId="{77AFAC58-9002-4F86-810B-A5DC18EB8FA7}" type="sibTrans" cxnId="{C400DB89-5323-439D-8B7A-FECEC282D8B1}">
      <dgm:prSet/>
      <dgm:spPr/>
      <dgm:t>
        <a:bodyPr/>
        <a:lstStyle/>
        <a:p>
          <a:endParaRPr lang="en-US"/>
        </a:p>
      </dgm:t>
    </dgm:pt>
    <dgm:pt modelId="{A2FD075C-79D1-43B1-BD39-284BE6B80FBB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7DFCCE8F-AE65-4D3C-A4C9-92308D23ABAB}" type="parTrans" cxnId="{88EEAEC3-A512-4B71-903B-31BB4F3410A5}">
      <dgm:prSet/>
      <dgm:spPr/>
      <dgm:t>
        <a:bodyPr/>
        <a:lstStyle/>
        <a:p>
          <a:endParaRPr lang="en-US"/>
        </a:p>
      </dgm:t>
    </dgm:pt>
    <dgm:pt modelId="{A67FCFB5-7D65-44FC-9B4F-8E5008663782}" type="sibTrans" cxnId="{88EEAEC3-A512-4B71-903B-31BB4F3410A5}">
      <dgm:prSet/>
      <dgm:spPr/>
      <dgm:t>
        <a:bodyPr/>
        <a:lstStyle/>
        <a:p>
          <a:endParaRPr lang="en-US"/>
        </a:p>
      </dgm:t>
    </dgm:pt>
    <dgm:pt modelId="{9B403C12-D1A0-4CA6-9806-C050AE4F3DDF}" type="pres">
      <dgm:prSet presAssocID="{F5425E67-24B6-420D-9912-9108525CE9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151C40-BCB4-4218-BC75-26F9184DFB04}" type="pres">
      <dgm:prSet presAssocID="{6A6E4E62-5358-484B-8E4B-D7A122DDC92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A6CAC91-F107-42B3-9189-227AE96FFF54}" type="pres">
      <dgm:prSet presAssocID="{8D64FC12-0028-4019-8438-0B03CD3DFAE0}" presName="Accent1" presStyleCnt="0"/>
      <dgm:spPr/>
    </dgm:pt>
    <dgm:pt modelId="{0AED0BFB-ECB1-4FC8-9C2E-BDC3E8C936AD}" type="pres">
      <dgm:prSet presAssocID="{8D64FC12-0028-4019-8438-0B03CD3DFAE0}" presName="Accent" presStyleLbl="bgShp" presStyleIdx="0" presStyleCnt="6"/>
      <dgm:spPr/>
    </dgm:pt>
    <dgm:pt modelId="{2341FCCC-63B2-4287-AFB6-287655C9FBF5}" type="pres">
      <dgm:prSet presAssocID="{8D64FC12-0028-4019-8438-0B03CD3DFAE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5052-1628-49F4-A95B-F3FCBF676BA3}" type="pres">
      <dgm:prSet presAssocID="{D4ADB082-DE37-4A9D-A41E-6992BA4343E3}" presName="Accent2" presStyleCnt="0"/>
      <dgm:spPr/>
    </dgm:pt>
    <dgm:pt modelId="{06E821DE-416C-4FC2-BBCE-A3619EFBD2CA}" type="pres">
      <dgm:prSet presAssocID="{D4ADB082-DE37-4A9D-A41E-6992BA4343E3}" presName="Accent" presStyleLbl="bgShp" presStyleIdx="1" presStyleCnt="6"/>
      <dgm:spPr/>
    </dgm:pt>
    <dgm:pt modelId="{96CEAB22-C6D1-4F65-954A-28B362AEEAE3}" type="pres">
      <dgm:prSet presAssocID="{D4ADB082-DE37-4A9D-A41E-6992BA4343E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3888B-C078-4B68-906F-1CEFD196A92D}" type="pres">
      <dgm:prSet presAssocID="{9E060941-6035-4D12-B57B-E6C118EF34A2}" presName="Accent3" presStyleCnt="0"/>
      <dgm:spPr/>
    </dgm:pt>
    <dgm:pt modelId="{E439F407-1501-4FB3-A540-52C3A1FCAF5D}" type="pres">
      <dgm:prSet presAssocID="{9E060941-6035-4D12-B57B-E6C118EF34A2}" presName="Accent" presStyleLbl="bgShp" presStyleIdx="2" presStyleCnt="6"/>
      <dgm:spPr/>
    </dgm:pt>
    <dgm:pt modelId="{5E786E24-06F1-4B9C-A368-8A23CB5BA66A}" type="pres">
      <dgm:prSet presAssocID="{9E060941-6035-4D12-B57B-E6C118EF34A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E9253-7014-464E-9FDD-32BA2D316FBA}" type="pres">
      <dgm:prSet presAssocID="{FA7B6DDA-CA63-4C76-A44A-02BBBB9A81EA}" presName="Accent4" presStyleCnt="0"/>
      <dgm:spPr/>
    </dgm:pt>
    <dgm:pt modelId="{D32D9351-11F7-4E42-847B-D069717E98E8}" type="pres">
      <dgm:prSet presAssocID="{FA7B6DDA-CA63-4C76-A44A-02BBBB9A81EA}" presName="Accent" presStyleLbl="bgShp" presStyleIdx="3" presStyleCnt="6"/>
      <dgm:spPr/>
    </dgm:pt>
    <dgm:pt modelId="{5A7EBB5C-6C90-4562-A2B8-787EEE461C02}" type="pres">
      <dgm:prSet presAssocID="{FA7B6DDA-CA63-4C76-A44A-02BBBB9A81E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3EFD9-BB4D-4034-BAA0-4A47AF605F9C}" type="pres">
      <dgm:prSet presAssocID="{9D0EC457-182C-4323-A25F-61A111041D7F}" presName="Accent5" presStyleCnt="0"/>
      <dgm:spPr/>
    </dgm:pt>
    <dgm:pt modelId="{F93EE723-798D-4380-BC1B-9B0B7E3A3E10}" type="pres">
      <dgm:prSet presAssocID="{9D0EC457-182C-4323-A25F-61A111041D7F}" presName="Accent" presStyleLbl="bgShp" presStyleIdx="4" presStyleCnt="6"/>
      <dgm:spPr/>
    </dgm:pt>
    <dgm:pt modelId="{533CCF29-EAA5-4DF5-B57C-B5D8F95F3956}" type="pres">
      <dgm:prSet presAssocID="{9D0EC457-182C-4323-A25F-61A111041D7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68087-BA98-42B9-BCC9-64F6ABE85F14}" type="pres">
      <dgm:prSet presAssocID="{A2FD075C-79D1-43B1-BD39-284BE6B80FBB}" presName="Accent6" presStyleCnt="0"/>
      <dgm:spPr/>
    </dgm:pt>
    <dgm:pt modelId="{EB124BC2-282F-42D5-A690-6F440EA24FA4}" type="pres">
      <dgm:prSet presAssocID="{A2FD075C-79D1-43B1-BD39-284BE6B80FBB}" presName="Accent" presStyleLbl="bgShp" presStyleIdx="5" presStyleCnt="6"/>
      <dgm:spPr/>
    </dgm:pt>
    <dgm:pt modelId="{74B16AB2-5D6F-4D84-9195-F7FCE9F70D54}" type="pres">
      <dgm:prSet presAssocID="{A2FD075C-79D1-43B1-BD39-284BE6B80FB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A4F47-3266-4150-A43A-4E99A050B604}" srcId="{6A6E4E62-5358-484B-8E4B-D7A122DDC920}" destId="{8D64FC12-0028-4019-8438-0B03CD3DFAE0}" srcOrd="0" destOrd="0" parTransId="{FA7F5A64-224A-4674-9D80-23325BEE2DB6}" sibTransId="{0BEE208C-12FD-41BF-993C-941818F4F049}"/>
    <dgm:cxn modelId="{E3047DD1-D514-4CED-A1C6-BF26FBB9E331}" srcId="{6A6E4E62-5358-484B-8E4B-D7A122DDC920}" destId="{FA7B6DDA-CA63-4C76-A44A-02BBBB9A81EA}" srcOrd="3" destOrd="0" parTransId="{4784EBEA-7664-4ED4-A903-D95B0CC8C8B2}" sibTransId="{DE45F4AD-9F04-4F3D-B61E-A73AF87D04F7}"/>
    <dgm:cxn modelId="{1E1E585C-5936-4F61-A10F-E80A46E04737}" type="presOf" srcId="{8D64FC12-0028-4019-8438-0B03CD3DFAE0}" destId="{2341FCCC-63B2-4287-AFB6-287655C9FBF5}" srcOrd="0" destOrd="0" presId="urn:microsoft.com/office/officeart/2011/layout/HexagonRadial"/>
    <dgm:cxn modelId="{88EEAEC3-A512-4B71-903B-31BB4F3410A5}" srcId="{6A6E4E62-5358-484B-8E4B-D7A122DDC920}" destId="{A2FD075C-79D1-43B1-BD39-284BE6B80FBB}" srcOrd="5" destOrd="0" parTransId="{7DFCCE8F-AE65-4D3C-A4C9-92308D23ABAB}" sibTransId="{A67FCFB5-7D65-44FC-9B4F-8E5008663782}"/>
    <dgm:cxn modelId="{768EDD68-AB27-4AA9-9998-BB0DCC00FBA7}" type="presOf" srcId="{FA7B6DDA-CA63-4C76-A44A-02BBBB9A81EA}" destId="{5A7EBB5C-6C90-4562-A2B8-787EEE461C02}" srcOrd="0" destOrd="0" presId="urn:microsoft.com/office/officeart/2011/layout/HexagonRadial"/>
    <dgm:cxn modelId="{C400DB89-5323-439D-8B7A-FECEC282D8B1}" srcId="{6A6E4E62-5358-484B-8E4B-D7A122DDC920}" destId="{9D0EC457-182C-4323-A25F-61A111041D7F}" srcOrd="4" destOrd="0" parTransId="{83BEB8FF-C096-4CC4-915B-EA33D7ECA305}" sibTransId="{77AFAC58-9002-4F86-810B-A5DC18EB8FA7}"/>
    <dgm:cxn modelId="{88F00F34-9013-427B-A7F7-877D9AE19E8D}" type="presOf" srcId="{9D0EC457-182C-4323-A25F-61A111041D7F}" destId="{533CCF29-EAA5-4DF5-B57C-B5D8F95F3956}" srcOrd="0" destOrd="0" presId="urn:microsoft.com/office/officeart/2011/layout/HexagonRadial"/>
    <dgm:cxn modelId="{CC043EDA-D62C-4B79-BF71-5F2202F2E04D}" type="presOf" srcId="{A2FD075C-79D1-43B1-BD39-284BE6B80FBB}" destId="{74B16AB2-5D6F-4D84-9195-F7FCE9F70D54}" srcOrd="0" destOrd="0" presId="urn:microsoft.com/office/officeart/2011/layout/HexagonRadial"/>
    <dgm:cxn modelId="{68428E94-8E38-4ABA-9282-A0331C92CD49}" type="presOf" srcId="{F5425E67-24B6-420D-9912-9108525CE9E4}" destId="{9B403C12-D1A0-4CA6-9806-C050AE4F3DDF}" srcOrd="0" destOrd="0" presId="urn:microsoft.com/office/officeart/2011/layout/HexagonRadial"/>
    <dgm:cxn modelId="{F703A932-813F-4CCC-BA2B-BA8E6DF023AC}" type="presOf" srcId="{9E060941-6035-4D12-B57B-E6C118EF34A2}" destId="{5E786E24-06F1-4B9C-A368-8A23CB5BA66A}" srcOrd="0" destOrd="0" presId="urn:microsoft.com/office/officeart/2011/layout/HexagonRadial"/>
    <dgm:cxn modelId="{02A35753-3E42-499D-92EF-8960F14F728D}" srcId="{6A6E4E62-5358-484B-8E4B-D7A122DDC920}" destId="{9E060941-6035-4D12-B57B-E6C118EF34A2}" srcOrd="2" destOrd="0" parTransId="{5A596E38-6D16-42A2-8F19-28D2DACE7FB7}" sibTransId="{120B0FFE-62D0-45C9-9BEF-5E770C569262}"/>
    <dgm:cxn modelId="{7BDADF47-617E-41FF-ACDE-800DFBD4D8CD}" srcId="{6A6E4E62-5358-484B-8E4B-D7A122DDC920}" destId="{D4ADB082-DE37-4A9D-A41E-6992BA4343E3}" srcOrd="1" destOrd="0" parTransId="{DB6843DA-FFD6-4776-8678-E4BD9F2ECBEB}" sibTransId="{2D133493-CB64-45FA-A737-1B368206CED0}"/>
    <dgm:cxn modelId="{05F02738-4B8F-4D3B-8C81-0BE0F5FB816D}" srcId="{F5425E67-24B6-420D-9912-9108525CE9E4}" destId="{6A6E4E62-5358-484B-8E4B-D7A122DDC920}" srcOrd="0" destOrd="0" parTransId="{A03E68DE-4F76-4659-8DE0-9D8B5A3F3969}" sibTransId="{78741B4F-56C7-4EB7-9076-E24F0E6AABDF}"/>
    <dgm:cxn modelId="{BBDA33A3-6106-4E14-A91D-0199952343FF}" type="presOf" srcId="{D4ADB082-DE37-4A9D-A41E-6992BA4343E3}" destId="{96CEAB22-C6D1-4F65-954A-28B362AEEAE3}" srcOrd="0" destOrd="0" presId="urn:microsoft.com/office/officeart/2011/layout/HexagonRadial"/>
    <dgm:cxn modelId="{11618F76-A86E-48D1-9543-E23BF7B27BE1}" type="presOf" srcId="{6A6E4E62-5358-484B-8E4B-D7A122DDC920}" destId="{3E151C40-BCB4-4218-BC75-26F9184DFB04}" srcOrd="0" destOrd="0" presId="urn:microsoft.com/office/officeart/2011/layout/HexagonRadial"/>
    <dgm:cxn modelId="{13D00828-0D48-4ED1-BBA9-8B49FA6D7EAE}" type="presParOf" srcId="{9B403C12-D1A0-4CA6-9806-C050AE4F3DDF}" destId="{3E151C40-BCB4-4218-BC75-26F9184DFB04}" srcOrd="0" destOrd="0" presId="urn:microsoft.com/office/officeart/2011/layout/HexagonRadial"/>
    <dgm:cxn modelId="{BFA38610-3696-4D3C-9172-95868D392B73}" type="presParOf" srcId="{9B403C12-D1A0-4CA6-9806-C050AE4F3DDF}" destId="{3A6CAC91-F107-42B3-9189-227AE96FFF54}" srcOrd="1" destOrd="0" presId="urn:microsoft.com/office/officeart/2011/layout/HexagonRadial"/>
    <dgm:cxn modelId="{9CC7BA66-8560-493C-9908-8C2111E6813D}" type="presParOf" srcId="{3A6CAC91-F107-42B3-9189-227AE96FFF54}" destId="{0AED0BFB-ECB1-4FC8-9C2E-BDC3E8C936AD}" srcOrd="0" destOrd="0" presId="urn:microsoft.com/office/officeart/2011/layout/HexagonRadial"/>
    <dgm:cxn modelId="{1BC6AF15-273D-458D-8149-50A444384090}" type="presParOf" srcId="{9B403C12-D1A0-4CA6-9806-C050AE4F3DDF}" destId="{2341FCCC-63B2-4287-AFB6-287655C9FBF5}" srcOrd="2" destOrd="0" presId="urn:microsoft.com/office/officeart/2011/layout/HexagonRadial"/>
    <dgm:cxn modelId="{49955792-A527-4F0A-8F3E-D4E4AD30D320}" type="presParOf" srcId="{9B403C12-D1A0-4CA6-9806-C050AE4F3DDF}" destId="{D9CF5052-1628-49F4-A95B-F3FCBF676BA3}" srcOrd="3" destOrd="0" presId="urn:microsoft.com/office/officeart/2011/layout/HexagonRadial"/>
    <dgm:cxn modelId="{1944A8DC-0F44-479E-AA23-F03788207639}" type="presParOf" srcId="{D9CF5052-1628-49F4-A95B-F3FCBF676BA3}" destId="{06E821DE-416C-4FC2-BBCE-A3619EFBD2CA}" srcOrd="0" destOrd="0" presId="urn:microsoft.com/office/officeart/2011/layout/HexagonRadial"/>
    <dgm:cxn modelId="{E72044A6-2E9D-4F2F-9B7A-A6704B5BC559}" type="presParOf" srcId="{9B403C12-D1A0-4CA6-9806-C050AE4F3DDF}" destId="{96CEAB22-C6D1-4F65-954A-28B362AEEAE3}" srcOrd="4" destOrd="0" presId="urn:microsoft.com/office/officeart/2011/layout/HexagonRadial"/>
    <dgm:cxn modelId="{EE8689D6-0ACA-4C8D-965F-C5978B631A1A}" type="presParOf" srcId="{9B403C12-D1A0-4CA6-9806-C050AE4F3DDF}" destId="{30D3888B-C078-4B68-906F-1CEFD196A92D}" srcOrd="5" destOrd="0" presId="urn:microsoft.com/office/officeart/2011/layout/HexagonRadial"/>
    <dgm:cxn modelId="{CA74F1EB-0DC3-4A8B-AB24-425819F8434B}" type="presParOf" srcId="{30D3888B-C078-4B68-906F-1CEFD196A92D}" destId="{E439F407-1501-4FB3-A540-52C3A1FCAF5D}" srcOrd="0" destOrd="0" presId="urn:microsoft.com/office/officeart/2011/layout/HexagonRadial"/>
    <dgm:cxn modelId="{F1521A9C-3CE8-4C67-9180-DD0211FA1FB0}" type="presParOf" srcId="{9B403C12-D1A0-4CA6-9806-C050AE4F3DDF}" destId="{5E786E24-06F1-4B9C-A368-8A23CB5BA66A}" srcOrd="6" destOrd="0" presId="urn:microsoft.com/office/officeart/2011/layout/HexagonRadial"/>
    <dgm:cxn modelId="{21C95597-8FA4-4046-BA12-298A64132921}" type="presParOf" srcId="{9B403C12-D1A0-4CA6-9806-C050AE4F3DDF}" destId="{242E9253-7014-464E-9FDD-32BA2D316FBA}" srcOrd="7" destOrd="0" presId="urn:microsoft.com/office/officeart/2011/layout/HexagonRadial"/>
    <dgm:cxn modelId="{F8DEC212-CA8D-4A04-B529-23154CD7334C}" type="presParOf" srcId="{242E9253-7014-464E-9FDD-32BA2D316FBA}" destId="{D32D9351-11F7-4E42-847B-D069717E98E8}" srcOrd="0" destOrd="0" presId="urn:microsoft.com/office/officeart/2011/layout/HexagonRadial"/>
    <dgm:cxn modelId="{B280B420-6987-4446-A867-EC0D250BD1AE}" type="presParOf" srcId="{9B403C12-D1A0-4CA6-9806-C050AE4F3DDF}" destId="{5A7EBB5C-6C90-4562-A2B8-787EEE461C02}" srcOrd="8" destOrd="0" presId="urn:microsoft.com/office/officeart/2011/layout/HexagonRadial"/>
    <dgm:cxn modelId="{549EB061-8AF8-4BC5-B1D8-6D70253789C7}" type="presParOf" srcId="{9B403C12-D1A0-4CA6-9806-C050AE4F3DDF}" destId="{36A3EFD9-BB4D-4034-BAA0-4A47AF605F9C}" srcOrd="9" destOrd="0" presId="urn:microsoft.com/office/officeart/2011/layout/HexagonRadial"/>
    <dgm:cxn modelId="{A0B9E474-66B7-410D-A320-F7F55FB305E8}" type="presParOf" srcId="{36A3EFD9-BB4D-4034-BAA0-4A47AF605F9C}" destId="{F93EE723-798D-4380-BC1B-9B0B7E3A3E10}" srcOrd="0" destOrd="0" presId="urn:microsoft.com/office/officeart/2011/layout/HexagonRadial"/>
    <dgm:cxn modelId="{C2FACABC-F27A-4D16-B915-A6EDAE56DFF8}" type="presParOf" srcId="{9B403C12-D1A0-4CA6-9806-C050AE4F3DDF}" destId="{533CCF29-EAA5-4DF5-B57C-B5D8F95F3956}" srcOrd="10" destOrd="0" presId="urn:microsoft.com/office/officeart/2011/layout/HexagonRadial"/>
    <dgm:cxn modelId="{F014951C-9B82-478B-A264-024DA8EFBE1E}" type="presParOf" srcId="{9B403C12-D1A0-4CA6-9806-C050AE4F3DDF}" destId="{A7268087-BA98-42B9-BCC9-64F6ABE85F14}" srcOrd="11" destOrd="0" presId="urn:microsoft.com/office/officeart/2011/layout/HexagonRadial"/>
    <dgm:cxn modelId="{B4DB3697-AF05-4BD5-846B-9E45A197A746}" type="presParOf" srcId="{A7268087-BA98-42B9-BCC9-64F6ABE85F14}" destId="{EB124BC2-282F-42D5-A690-6F440EA24FA4}" srcOrd="0" destOrd="0" presId="urn:microsoft.com/office/officeart/2011/layout/HexagonRadial"/>
    <dgm:cxn modelId="{FC814B56-0FFF-4926-849C-1F0073A3B15E}" type="presParOf" srcId="{9B403C12-D1A0-4CA6-9806-C050AE4F3DDF}" destId="{74B16AB2-5D6F-4D84-9195-F7FCE9F70D5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425E67-24B6-420D-9912-9108525CE9E4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6E4E62-5358-484B-8E4B-D7A122DDC920}">
      <dgm:prSet phldrT="[Text]"/>
      <dgm:spPr/>
      <dgm:t>
        <a:bodyPr/>
        <a:lstStyle/>
        <a:p>
          <a:r>
            <a:rPr lang="en-US" dirty="0" smtClean="0"/>
            <a:t>Data about Tenant</a:t>
          </a:r>
          <a:endParaRPr lang="en-US" dirty="0"/>
        </a:p>
      </dgm:t>
    </dgm:pt>
    <dgm:pt modelId="{A03E68DE-4F76-4659-8DE0-9D8B5A3F3969}" type="parTrans" cxnId="{05F02738-4B8F-4D3B-8C81-0BE0F5FB816D}">
      <dgm:prSet/>
      <dgm:spPr/>
      <dgm:t>
        <a:bodyPr/>
        <a:lstStyle/>
        <a:p>
          <a:endParaRPr lang="en-US"/>
        </a:p>
      </dgm:t>
    </dgm:pt>
    <dgm:pt modelId="{78741B4F-56C7-4EB7-9076-E24F0E6AABDF}" type="sibTrans" cxnId="{05F02738-4B8F-4D3B-8C81-0BE0F5FB816D}">
      <dgm:prSet/>
      <dgm:spPr/>
      <dgm:t>
        <a:bodyPr/>
        <a:lstStyle/>
        <a:p>
          <a:endParaRPr lang="en-US"/>
        </a:p>
      </dgm:t>
    </dgm:pt>
    <dgm:pt modelId="{8D64FC12-0028-4019-8438-0B03CD3DFAE0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A7F5A64-224A-4674-9D80-23325BEE2DB6}" type="parTrans" cxnId="{171A4F47-3266-4150-A43A-4E99A050B604}">
      <dgm:prSet/>
      <dgm:spPr/>
      <dgm:t>
        <a:bodyPr/>
        <a:lstStyle/>
        <a:p>
          <a:endParaRPr lang="en-US"/>
        </a:p>
      </dgm:t>
    </dgm:pt>
    <dgm:pt modelId="{0BEE208C-12FD-41BF-993C-941818F4F049}" type="sibTrans" cxnId="{171A4F47-3266-4150-A43A-4E99A050B604}">
      <dgm:prSet/>
      <dgm:spPr/>
      <dgm:t>
        <a:bodyPr/>
        <a:lstStyle/>
        <a:p>
          <a:endParaRPr lang="en-US"/>
        </a:p>
      </dgm:t>
    </dgm:pt>
    <dgm:pt modelId="{D4ADB082-DE37-4A9D-A41E-6992BA4343E3}">
      <dgm:prSet phldrT="[Text]"/>
      <dgm:spPr/>
      <dgm:t>
        <a:bodyPr/>
        <a:lstStyle/>
        <a:p>
          <a:r>
            <a:rPr lang="en-US" dirty="0" smtClean="0"/>
            <a:t>Age</a:t>
          </a:r>
          <a:endParaRPr lang="en-US" dirty="0"/>
        </a:p>
      </dgm:t>
    </dgm:pt>
    <dgm:pt modelId="{DB6843DA-FFD6-4776-8678-E4BD9F2ECBEB}" type="parTrans" cxnId="{7BDADF47-617E-41FF-ACDE-800DFBD4D8CD}">
      <dgm:prSet/>
      <dgm:spPr/>
      <dgm:t>
        <a:bodyPr/>
        <a:lstStyle/>
        <a:p>
          <a:endParaRPr lang="en-US"/>
        </a:p>
      </dgm:t>
    </dgm:pt>
    <dgm:pt modelId="{2D133493-CB64-45FA-A737-1B368206CED0}" type="sibTrans" cxnId="{7BDADF47-617E-41FF-ACDE-800DFBD4D8CD}">
      <dgm:prSet/>
      <dgm:spPr/>
      <dgm:t>
        <a:bodyPr/>
        <a:lstStyle/>
        <a:p>
          <a:endParaRPr lang="en-US"/>
        </a:p>
      </dgm:t>
    </dgm:pt>
    <dgm:pt modelId="{9E060941-6035-4D12-B57B-E6C118EF34A2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5A596E38-6D16-42A2-8F19-28D2DACE7FB7}" type="parTrans" cxnId="{02A35753-3E42-499D-92EF-8960F14F728D}">
      <dgm:prSet/>
      <dgm:spPr/>
      <dgm:t>
        <a:bodyPr/>
        <a:lstStyle/>
        <a:p>
          <a:endParaRPr lang="en-US"/>
        </a:p>
      </dgm:t>
    </dgm:pt>
    <dgm:pt modelId="{120B0FFE-62D0-45C9-9BEF-5E770C569262}" type="sibTrans" cxnId="{02A35753-3E42-499D-92EF-8960F14F728D}">
      <dgm:prSet/>
      <dgm:spPr/>
      <dgm:t>
        <a:bodyPr/>
        <a:lstStyle/>
        <a:p>
          <a:endParaRPr lang="en-US"/>
        </a:p>
      </dgm:t>
    </dgm:pt>
    <dgm:pt modelId="{FA7B6DDA-CA63-4C76-A44A-02BBBB9A81EA}">
      <dgm:prSet phldrT="[Text]"/>
      <dgm:spPr/>
      <dgm:t>
        <a:bodyPr/>
        <a:lstStyle/>
        <a:p>
          <a:r>
            <a:rPr lang="en-US" dirty="0" smtClean="0"/>
            <a:t>Mail id</a:t>
          </a:r>
          <a:endParaRPr lang="en-US" dirty="0"/>
        </a:p>
      </dgm:t>
    </dgm:pt>
    <dgm:pt modelId="{4784EBEA-7664-4ED4-A903-D95B0CC8C8B2}" type="parTrans" cxnId="{E3047DD1-D514-4CED-A1C6-BF26FBB9E331}">
      <dgm:prSet/>
      <dgm:spPr/>
      <dgm:t>
        <a:bodyPr/>
        <a:lstStyle/>
        <a:p>
          <a:endParaRPr lang="en-US"/>
        </a:p>
      </dgm:t>
    </dgm:pt>
    <dgm:pt modelId="{DE45F4AD-9F04-4F3D-B61E-A73AF87D04F7}" type="sibTrans" cxnId="{E3047DD1-D514-4CED-A1C6-BF26FBB9E331}">
      <dgm:prSet/>
      <dgm:spPr/>
      <dgm:t>
        <a:bodyPr/>
        <a:lstStyle/>
        <a:p>
          <a:endParaRPr lang="en-US"/>
        </a:p>
      </dgm:t>
    </dgm:pt>
    <dgm:pt modelId="{9D0EC457-182C-4323-A25F-61A111041D7F}">
      <dgm:prSet phldrT="[Text]"/>
      <dgm:spPr/>
      <dgm:t>
        <a:bodyPr/>
        <a:lstStyle/>
        <a:p>
          <a:r>
            <a:rPr lang="en-US" dirty="0" smtClean="0"/>
            <a:t>Apartment</a:t>
          </a:r>
          <a:endParaRPr lang="en-US" dirty="0"/>
        </a:p>
      </dgm:t>
    </dgm:pt>
    <dgm:pt modelId="{83BEB8FF-C096-4CC4-915B-EA33D7ECA305}" type="parTrans" cxnId="{C400DB89-5323-439D-8B7A-FECEC282D8B1}">
      <dgm:prSet/>
      <dgm:spPr/>
      <dgm:t>
        <a:bodyPr/>
        <a:lstStyle/>
        <a:p>
          <a:endParaRPr lang="en-US"/>
        </a:p>
      </dgm:t>
    </dgm:pt>
    <dgm:pt modelId="{77AFAC58-9002-4F86-810B-A5DC18EB8FA7}" type="sibTrans" cxnId="{C400DB89-5323-439D-8B7A-FECEC282D8B1}">
      <dgm:prSet/>
      <dgm:spPr/>
      <dgm:t>
        <a:bodyPr/>
        <a:lstStyle/>
        <a:p>
          <a:endParaRPr lang="en-US"/>
        </a:p>
      </dgm:t>
    </dgm:pt>
    <dgm:pt modelId="{A2FD075C-79D1-43B1-BD39-284BE6B80FBB}">
      <dgm:prSet phldrT="[Text]"/>
      <dgm:spPr/>
      <dgm:t>
        <a:bodyPr/>
        <a:lstStyle/>
        <a:p>
          <a:r>
            <a:rPr lang="en-US" dirty="0" smtClean="0"/>
            <a:t>Rent Details</a:t>
          </a:r>
          <a:endParaRPr lang="en-US" dirty="0"/>
        </a:p>
      </dgm:t>
    </dgm:pt>
    <dgm:pt modelId="{7DFCCE8F-AE65-4D3C-A4C9-92308D23ABAB}" type="parTrans" cxnId="{88EEAEC3-A512-4B71-903B-31BB4F3410A5}">
      <dgm:prSet/>
      <dgm:spPr/>
      <dgm:t>
        <a:bodyPr/>
        <a:lstStyle/>
        <a:p>
          <a:endParaRPr lang="en-US"/>
        </a:p>
      </dgm:t>
    </dgm:pt>
    <dgm:pt modelId="{A67FCFB5-7D65-44FC-9B4F-8E5008663782}" type="sibTrans" cxnId="{88EEAEC3-A512-4B71-903B-31BB4F3410A5}">
      <dgm:prSet/>
      <dgm:spPr/>
      <dgm:t>
        <a:bodyPr/>
        <a:lstStyle/>
        <a:p>
          <a:endParaRPr lang="en-US"/>
        </a:p>
      </dgm:t>
    </dgm:pt>
    <dgm:pt modelId="{9B403C12-D1A0-4CA6-9806-C050AE4F3DDF}" type="pres">
      <dgm:prSet presAssocID="{F5425E67-24B6-420D-9912-9108525CE9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151C40-BCB4-4218-BC75-26F9184DFB04}" type="pres">
      <dgm:prSet presAssocID="{6A6E4E62-5358-484B-8E4B-D7A122DDC92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3A6CAC91-F107-42B3-9189-227AE96FFF54}" type="pres">
      <dgm:prSet presAssocID="{8D64FC12-0028-4019-8438-0B03CD3DFAE0}" presName="Accent1" presStyleCnt="0"/>
      <dgm:spPr/>
    </dgm:pt>
    <dgm:pt modelId="{0AED0BFB-ECB1-4FC8-9C2E-BDC3E8C936AD}" type="pres">
      <dgm:prSet presAssocID="{8D64FC12-0028-4019-8438-0B03CD3DFAE0}" presName="Accent" presStyleLbl="bgShp" presStyleIdx="0" presStyleCnt="6"/>
      <dgm:spPr/>
    </dgm:pt>
    <dgm:pt modelId="{2341FCCC-63B2-4287-AFB6-287655C9FBF5}" type="pres">
      <dgm:prSet presAssocID="{8D64FC12-0028-4019-8438-0B03CD3DFAE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F5052-1628-49F4-A95B-F3FCBF676BA3}" type="pres">
      <dgm:prSet presAssocID="{D4ADB082-DE37-4A9D-A41E-6992BA4343E3}" presName="Accent2" presStyleCnt="0"/>
      <dgm:spPr/>
    </dgm:pt>
    <dgm:pt modelId="{06E821DE-416C-4FC2-BBCE-A3619EFBD2CA}" type="pres">
      <dgm:prSet presAssocID="{D4ADB082-DE37-4A9D-A41E-6992BA4343E3}" presName="Accent" presStyleLbl="bgShp" presStyleIdx="1" presStyleCnt="6"/>
      <dgm:spPr/>
    </dgm:pt>
    <dgm:pt modelId="{96CEAB22-C6D1-4F65-954A-28B362AEEAE3}" type="pres">
      <dgm:prSet presAssocID="{D4ADB082-DE37-4A9D-A41E-6992BA4343E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3888B-C078-4B68-906F-1CEFD196A92D}" type="pres">
      <dgm:prSet presAssocID="{9E060941-6035-4D12-B57B-E6C118EF34A2}" presName="Accent3" presStyleCnt="0"/>
      <dgm:spPr/>
    </dgm:pt>
    <dgm:pt modelId="{E439F407-1501-4FB3-A540-52C3A1FCAF5D}" type="pres">
      <dgm:prSet presAssocID="{9E060941-6035-4D12-B57B-E6C118EF34A2}" presName="Accent" presStyleLbl="bgShp" presStyleIdx="2" presStyleCnt="6"/>
      <dgm:spPr/>
    </dgm:pt>
    <dgm:pt modelId="{5E786E24-06F1-4B9C-A368-8A23CB5BA66A}" type="pres">
      <dgm:prSet presAssocID="{9E060941-6035-4D12-B57B-E6C118EF34A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E9253-7014-464E-9FDD-32BA2D316FBA}" type="pres">
      <dgm:prSet presAssocID="{FA7B6DDA-CA63-4C76-A44A-02BBBB9A81EA}" presName="Accent4" presStyleCnt="0"/>
      <dgm:spPr/>
    </dgm:pt>
    <dgm:pt modelId="{D32D9351-11F7-4E42-847B-D069717E98E8}" type="pres">
      <dgm:prSet presAssocID="{FA7B6DDA-CA63-4C76-A44A-02BBBB9A81EA}" presName="Accent" presStyleLbl="bgShp" presStyleIdx="3" presStyleCnt="6"/>
      <dgm:spPr/>
    </dgm:pt>
    <dgm:pt modelId="{5A7EBB5C-6C90-4562-A2B8-787EEE461C02}" type="pres">
      <dgm:prSet presAssocID="{FA7B6DDA-CA63-4C76-A44A-02BBBB9A81E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3EFD9-BB4D-4034-BAA0-4A47AF605F9C}" type="pres">
      <dgm:prSet presAssocID="{9D0EC457-182C-4323-A25F-61A111041D7F}" presName="Accent5" presStyleCnt="0"/>
      <dgm:spPr/>
    </dgm:pt>
    <dgm:pt modelId="{F93EE723-798D-4380-BC1B-9B0B7E3A3E10}" type="pres">
      <dgm:prSet presAssocID="{9D0EC457-182C-4323-A25F-61A111041D7F}" presName="Accent" presStyleLbl="bgShp" presStyleIdx="4" presStyleCnt="6"/>
      <dgm:spPr/>
    </dgm:pt>
    <dgm:pt modelId="{533CCF29-EAA5-4DF5-B57C-B5D8F95F3956}" type="pres">
      <dgm:prSet presAssocID="{9D0EC457-182C-4323-A25F-61A111041D7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68087-BA98-42B9-BCC9-64F6ABE85F14}" type="pres">
      <dgm:prSet presAssocID="{A2FD075C-79D1-43B1-BD39-284BE6B80FBB}" presName="Accent6" presStyleCnt="0"/>
      <dgm:spPr/>
    </dgm:pt>
    <dgm:pt modelId="{EB124BC2-282F-42D5-A690-6F440EA24FA4}" type="pres">
      <dgm:prSet presAssocID="{A2FD075C-79D1-43B1-BD39-284BE6B80FBB}" presName="Accent" presStyleLbl="bgShp" presStyleIdx="5" presStyleCnt="6"/>
      <dgm:spPr/>
    </dgm:pt>
    <dgm:pt modelId="{74B16AB2-5D6F-4D84-9195-F7FCE9F70D54}" type="pres">
      <dgm:prSet presAssocID="{A2FD075C-79D1-43B1-BD39-284BE6B80FB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A4F47-3266-4150-A43A-4E99A050B604}" srcId="{6A6E4E62-5358-484B-8E4B-D7A122DDC920}" destId="{8D64FC12-0028-4019-8438-0B03CD3DFAE0}" srcOrd="0" destOrd="0" parTransId="{FA7F5A64-224A-4674-9D80-23325BEE2DB6}" sibTransId="{0BEE208C-12FD-41BF-993C-941818F4F049}"/>
    <dgm:cxn modelId="{E3047DD1-D514-4CED-A1C6-BF26FBB9E331}" srcId="{6A6E4E62-5358-484B-8E4B-D7A122DDC920}" destId="{FA7B6DDA-CA63-4C76-A44A-02BBBB9A81EA}" srcOrd="3" destOrd="0" parTransId="{4784EBEA-7664-4ED4-A903-D95B0CC8C8B2}" sibTransId="{DE45F4AD-9F04-4F3D-B61E-A73AF87D04F7}"/>
    <dgm:cxn modelId="{1E1E585C-5936-4F61-A10F-E80A46E04737}" type="presOf" srcId="{8D64FC12-0028-4019-8438-0B03CD3DFAE0}" destId="{2341FCCC-63B2-4287-AFB6-287655C9FBF5}" srcOrd="0" destOrd="0" presId="urn:microsoft.com/office/officeart/2011/layout/HexagonRadial"/>
    <dgm:cxn modelId="{88EEAEC3-A512-4B71-903B-31BB4F3410A5}" srcId="{6A6E4E62-5358-484B-8E4B-D7A122DDC920}" destId="{A2FD075C-79D1-43B1-BD39-284BE6B80FBB}" srcOrd="5" destOrd="0" parTransId="{7DFCCE8F-AE65-4D3C-A4C9-92308D23ABAB}" sibTransId="{A67FCFB5-7D65-44FC-9B4F-8E5008663782}"/>
    <dgm:cxn modelId="{768EDD68-AB27-4AA9-9998-BB0DCC00FBA7}" type="presOf" srcId="{FA7B6DDA-CA63-4C76-A44A-02BBBB9A81EA}" destId="{5A7EBB5C-6C90-4562-A2B8-787EEE461C02}" srcOrd="0" destOrd="0" presId="urn:microsoft.com/office/officeart/2011/layout/HexagonRadial"/>
    <dgm:cxn modelId="{C400DB89-5323-439D-8B7A-FECEC282D8B1}" srcId="{6A6E4E62-5358-484B-8E4B-D7A122DDC920}" destId="{9D0EC457-182C-4323-A25F-61A111041D7F}" srcOrd="4" destOrd="0" parTransId="{83BEB8FF-C096-4CC4-915B-EA33D7ECA305}" sibTransId="{77AFAC58-9002-4F86-810B-A5DC18EB8FA7}"/>
    <dgm:cxn modelId="{88F00F34-9013-427B-A7F7-877D9AE19E8D}" type="presOf" srcId="{9D0EC457-182C-4323-A25F-61A111041D7F}" destId="{533CCF29-EAA5-4DF5-B57C-B5D8F95F3956}" srcOrd="0" destOrd="0" presId="urn:microsoft.com/office/officeart/2011/layout/HexagonRadial"/>
    <dgm:cxn modelId="{CC043EDA-D62C-4B79-BF71-5F2202F2E04D}" type="presOf" srcId="{A2FD075C-79D1-43B1-BD39-284BE6B80FBB}" destId="{74B16AB2-5D6F-4D84-9195-F7FCE9F70D54}" srcOrd="0" destOrd="0" presId="urn:microsoft.com/office/officeart/2011/layout/HexagonRadial"/>
    <dgm:cxn modelId="{68428E94-8E38-4ABA-9282-A0331C92CD49}" type="presOf" srcId="{F5425E67-24B6-420D-9912-9108525CE9E4}" destId="{9B403C12-D1A0-4CA6-9806-C050AE4F3DDF}" srcOrd="0" destOrd="0" presId="urn:microsoft.com/office/officeart/2011/layout/HexagonRadial"/>
    <dgm:cxn modelId="{F703A932-813F-4CCC-BA2B-BA8E6DF023AC}" type="presOf" srcId="{9E060941-6035-4D12-B57B-E6C118EF34A2}" destId="{5E786E24-06F1-4B9C-A368-8A23CB5BA66A}" srcOrd="0" destOrd="0" presId="urn:microsoft.com/office/officeart/2011/layout/HexagonRadial"/>
    <dgm:cxn modelId="{02A35753-3E42-499D-92EF-8960F14F728D}" srcId="{6A6E4E62-5358-484B-8E4B-D7A122DDC920}" destId="{9E060941-6035-4D12-B57B-E6C118EF34A2}" srcOrd="2" destOrd="0" parTransId="{5A596E38-6D16-42A2-8F19-28D2DACE7FB7}" sibTransId="{120B0FFE-62D0-45C9-9BEF-5E770C569262}"/>
    <dgm:cxn modelId="{7BDADF47-617E-41FF-ACDE-800DFBD4D8CD}" srcId="{6A6E4E62-5358-484B-8E4B-D7A122DDC920}" destId="{D4ADB082-DE37-4A9D-A41E-6992BA4343E3}" srcOrd="1" destOrd="0" parTransId="{DB6843DA-FFD6-4776-8678-E4BD9F2ECBEB}" sibTransId="{2D133493-CB64-45FA-A737-1B368206CED0}"/>
    <dgm:cxn modelId="{05F02738-4B8F-4D3B-8C81-0BE0F5FB816D}" srcId="{F5425E67-24B6-420D-9912-9108525CE9E4}" destId="{6A6E4E62-5358-484B-8E4B-D7A122DDC920}" srcOrd="0" destOrd="0" parTransId="{A03E68DE-4F76-4659-8DE0-9D8B5A3F3969}" sibTransId="{78741B4F-56C7-4EB7-9076-E24F0E6AABDF}"/>
    <dgm:cxn modelId="{BBDA33A3-6106-4E14-A91D-0199952343FF}" type="presOf" srcId="{D4ADB082-DE37-4A9D-A41E-6992BA4343E3}" destId="{96CEAB22-C6D1-4F65-954A-28B362AEEAE3}" srcOrd="0" destOrd="0" presId="urn:microsoft.com/office/officeart/2011/layout/HexagonRadial"/>
    <dgm:cxn modelId="{11618F76-A86E-48D1-9543-E23BF7B27BE1}" type="presOf" srcId="{6A6E4E62-5358-484B-8E4B-D7A122DDC920}" destId="{3E151C40-BCB4-4218-BC75-26F9184DFB04}" srcOrd="0" destOrd="0" presId="urn:microsoft.com/office/officeart/2011/layout/HexagonRadial"/>
    <dgm:cxn modelId="{13D00828-0D48-4ED1-BBA9-8B49FA6D7EAE}" type="presParOf" srcId="{9B403C12-D1A0-4CA6-9806-C050AE4F3DDF}" destId="{3E151C40-BCB4-4218-BC75-26F9184DFB04}" srcOrd="0" destOrd="0" presId="urn:microsoft.com/office/officeart/2011/layout/HexagonRadial"/>
    <dgm:cxn modelId="{BFA38610-3696-4D3C-9172-95868D392B73}" type="presParOf" srcId="{9B403C12-D1A0-4CA6-9806-C050AE4F3DDF}" destId="{3A6CAC91-F107-42B3-9189-227AE96FFF54}" srcOrd="1" destOrd="0" presId="urn:microsoft.com/office/officeart/2011/layout/HexagonRadial"/>
    <dgm:cxn modelId="{9CC7BA66-8560-493C-9908-8C2111E6813D}" type="presParOf" srcId="{3A6CAC91-F107-42B3-9189-227AE96FFF54}" destId="{0AED0BFB-ECB1-4FC8-9C2E-BDC3E8C936AD}" srcOrd="0" destOrd="0" presId="urn:microsoft.com/office/officeart/2011/layout/HexagonRadial"/>
    <dgm:cxn modelId="{1BC6AF15-273D-458D-8149-50A444384090}" type="presParOf" srcId="{9B403C12-D1A0-4CA6-9806-C050AE4F3DDF}" destId="{2341FCCC-63B2-4287-AFB6-287655C9FBF5}" srcOrd="2" destOrd="0" presId="urn:microsoft.com/office/officeart/2011/layout/HexagonRadial"/>
    <dgm:cxn modelId="{49955792-A527-4F0A-8F3E-D4E4AD30D320}" type="presParOf" srcId="{9B403C12-D1A0-4CA6-9806-C050AE4F3DDF}" destId="{D9CF5052-1628-49F4-A95B-F3FCBF676BA3}" srcOrd="3" destOrd="0" presId="urn:microsoft.com/office/officeart/2011/layout/HexagonRadial"/>
    <dgm:cxn modelId="{1944A8DC-0F44-479E-AA23-F03788207639}" type="presParOf" srcId="{D9CF5052-1628-49F4-A95B-F3FCBF676BA3}" destId="{06E821DE-416C-4FC2-BBCE-A3619EFBD2CA}" srcOrd="0" destOrd="0" presId="urn:microsoft.com/office/officeart/2011/layout/HexagonRadial"/>
    <dgm:cxn modelId="{E72044A6-2E9D-4F2F-9B7A-A6704B5BC559}" type="presParOf" srcId="{9B403C12-D1A0-4CA6-9806-C050AE4F3DDF}" destId="{96CEAB22-C6D1-4F65-954A-28B362AEEAE3}" srcOrd="4" destOrd="0" presId="urn:microsoft.com/office/officeart/2011/layout/HexagonRadial"/>
    <dgm:cxn modelId="{EE8689D6-0ACA-4C8D-965F-C5978B631A1A}" type="presParOf" srcId="{9B403C12-D1A0-4CA6-9806-C050AE4F3DDF}" destId="{30D3888B-C078-4B68-906F-1CEFD196A92D}" srcOrd="5" destOrd="0" presId="urn:microsoft.com/office/officeart/2011/layout/HexagonRadial"/>
    <dgm:cxn modelId="{CA74F1EB-0DC3-4A8B-AB24-425819F8434B}" type="presParOf" srcId="{30D3888B-C078-4B68-906F-1CEFD196A92D}" destId="{E439F407-1501-4FB3-A540-52C3A1FCAF5D}" srcOrd="0" destOrd="0" presId="urn:microsoft.com/office/officeart/2011/layout/HexagonRadial"/>
    <dgm:cxn modelId="{F1521A9C-3CE8-4C67-9180-DD0211FA1FB0}" type="presParOf" srcId="{9B403C12-D1A0-4CA6-9806-C050AE4F3DDF}" destId="{5E786E24-06F1-4B9C-A368-8A23CB5BA66A}" srcOrd="6" destOrd="0" presId="urn:microsoft.com/office/officeart/2011/layout/HexagonRadial"/>
    <dgm:cxn modelId="{21C95597-8FA4-4046-BA12-298A64132921}" type="presParOf" srcId="{9B403C12-D1A0-4CA6-9806-C050AE4F3DDF}" destId="{242E9253-7014-464E-9FDD-32BA2D316FBA}" srcOrd="7" destOrd="0" presId="urn:microsoft.com/office/officeart/2011/layout/HexagonRadial"/>
    <dgm:cxn modelId="{F8DEC212-CA8D-4A04-B529-23154CD7334C}" type="presParOf" srcId="{242E9253-7014-464E-9FDD-32BA2D316FBA}" destId="{D32D9351-11F7-4E42-847B-D069717E98E8}" srcOrd="0" destOrd="0" presId="urn:microsoft.com/office/officeart/2011/layout/HexagonRadial"/>
    <dgm:cxn modelId="{B280B420-6987-4446-A867-EC0D250BD1AE}" type="presParOf" srcId="{9B403C12-D1A0-4CA6-9806-C050AE4F3DDF}" destId="{5A7EBB5C-6C90-4562-A2B8-787EEE461C02}" srcOrd="8" destOrd="0" presId="urn:microsoft.com/office/officeart/2011/layout/HexagonRadial"/>
    <dgm:cxn modelId="{549EB061-8AF8-4BC5-B1D8-6D70253789C7}" type="presParOf" srcId="{9B403C12-D1A0-4CA6-9806-C050AE4F3DDF}" destId="{36A3EFD9-BB4D-4034-BAA0-4A47AF605F9C}" srcOrd="9" destOrd="0" presId="urn:microsoft.com/office/officeart/2011/layout/HexagonRadial"/>
    <dgm:cxn modelId="{A0B9E474-66B7-410D-A320-F7F55FB305E8}" type="presParOf" srcId="{36A3EFD9-BB4D-4034-BAA0-4A47AF605F9C}" destId="{F93EE723-798D-4380-BC1B-9B0B7E3A3E10}" srcOrd="0" destOrd="0" presId="urn:microsoft.com/office/officeart/2011/layout/HexagonRadial"/>
    <dgm:cxn modelId="{C2FACABC-F27A-4D16-B915-A6EDAE56DFF8}" type="presParOf" srcId="{9B403C12-D1A0-4CA6-9806-C050AE4F3DDF}" destId="{533CCF29-EAA5-4DF5-B57C-B5D8F95F3956}" srcOrd="10" destOrd="0" presId="urn:microsoft.com/office/officeart/2011/layout/HexagonRadial"/>
    <dgm:cxn modelId="{F014951C-9B82-478B-A264-024DA8EFBE1E}" type="presParOf" srcId="{9B403C12-D1A0-4CA6-9806-C050AE4F3DDF}" destId="{A7268087-BA98-42B9-BCC9-64F6ABE85F14}" srcOrd="11" destOrd="0" presId="urn:microsoft.com/office/officeart/2011/layout/HexagonRadial"/>
    <dgm:cxn modelId="{B4DB3697-AF05-4BD5-846B-9E45A197A746}" type="presParOf" srcId="{A7268087-BA98-42B9-BCC9-64F6ABE85F14}" destId="{EB124BC2-282F-42D5-A690-6F440EA24FA4}" srcOrd="0" destOrd="0" presId="urn:microsoft.com/office/officeart/2011/layout/HexagonRadial"/>
    <dgm:cxn modelId="{FC814B56-0FFF-4926-849C-1F0073A3B15E}" type="presParOf" srcId="{9B403C12-D1A0-4CA6-9806-C050AE4F3DDF}" destId="{74B16AB2-5D6F-4D84-9195-F7FCE9F70D5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39F71-364E-4DBC-90F2-DCB26A3B0144}">
      <dsp:nvSpPr>
        <dsp:cNvPr id="0" name=""/>
        <dsp:cNvSpPr/>
      </dsp:nvSpPr>
      <dsp:spPr>
        <a:xfrm rot="5400000">
          <a:off x="2589294" y="59432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Lot to Research</a:t>
          </a:r>
          <a:endParaRPr lang="en-US" sz="700" kern="1200" dirty="0"/>
        </a:p>
      </dsp:txBody>
      <dsp:txXfrm rot="-5400000">
        <a:off x="2764632" y="138837"/>
        <a:ext cx="523503" cy="601728"/>
      </dsp:txXfrm>
    </dsp:sp>
    <dsp:sp modelId="{8CFB3F27-74A6-4A6F-BF88-6370218AACC9}">
      <dsp:nvSpPr>
        <dsp:cNvPr id="0" name=""/>
        <dsp:cNvSpPr/>
      </dsp:nvSpPr>
      <dsp:spPr>
        <a:xfrm>
          <a:off x="3429731" y="177447"/>
          <a:ext cx="975585" cy="52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B40B4-FCDD-4B1A-8FEF-6A05F92D9EFA}">
      <dsp:nvSpPr>
        <dsp:cNvPr id="0" name=""/>
        <dsp:cNvSpPr/>
      </dsp:nvSpPr>
      <dsp:spPr>
        <a:xfrm rot="5400000">
          <a:off x="1767914" y="59432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Unknown area</a:t>
          </a:r>
          <a:endParaRPr lang="en-US" sz="600" kern="1200" dirty="0"/>
        </a:p>
      </dsp:txBody>
      <dsp:txXfrm rot="-5400000">
        <a:off x="1943252" y="138837"/>
        <a:ext cx="523503" cy="601728"/>
      </dsp:txXfrm>
    </dsp:sp>
    <dsp:sp modelId="{80B47650-07F9-479A-92CF-617C42EF8E8F}">
      <dsp:nvSpPr>
        <dsp:cNvPr id="0" name=""/>
        <dsp:cNvSpPr/>
      </dsp:nvSpPr>
      <dsp:spPr>
        <a:xfrm rot="5400000">
          <a:off x="2177030" y="801437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New place</a:t>
          </a:r>
          <a:endParaRPr lang="en-US" sz="700" kern="1200" dirty="0"/>
        </a:p>
      </dsp:txBody>
      <dsp:txXfrm rot="-5400000">
        <a:off x="2352368" y="880842"/>
        <a:ext cx="523503" cy="601728"/>
      </dsp:txXfrm>
    </dsp:sp>
    <dsp:sp modelId="{880EC4AE-5961-4A79-91FC-BAC7FD8655F9}">
      <dsp:nvSpPr>
        <dsp:cNvPr id="0" name=""/>
        <dsp:cNvSpPr/>
      </dsp:nvSpPr>
      <dsp:spPr>
        <a:xfrm>
          <a:off x="1258266" y="919451"/>
          <a:ext cx="944115" cy="52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DB751-2E48-4CBA-BB3A-A09DA3B509A5}">
      <dsp:nvSpPr>
        <dsp:cNvPr id="0" name=""/>
        <dsp:cNvSpPr/>
      </dsp:nvSpPr>
      <dsp:spPr>
        <a:xfrm rot="5400000">
          <a:off x="2998410" y="801437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Community</a:t>
          </a:r>
          <a:endParaRPr lang="en-US" sz="700" kern="1200" dirty="0"/>
        </a:p>
      </dsp:txBody>
      <dsp:txXfrm rot="-5400000">
        <a:off x="3173748" y="880842"/>
        <a:ext cx="523503" cy="601728"/>
      </dsp:txXfrm>
    </dsp:sp>
    <dsp:sp modelId="{73A4A661-31C1-4677-A72C-49B2923E02EF}">
      <dsp:nvSpPr>
        <dsp:cNvPr id="0" name=""/>
        <dsp:cNvSpPr/>
      </dsp:nvSpPr>
      <dsp:spPr>
        <a:xfrm rot="5400000">
          <a:off x="2589294" y="1546064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Time Consuming</a:t>
          </a:r>
          <a:endParaRPr lang="en-US" sz="800" kern="1200" dirty="0"/>
        </a:p>
      </dsp:txBody>
      <dsp:txXfrm rot="-5400000">
        <a:off x="2764632" y="1625469"/>
        <a:ext cx="523503" cy="601728"/>
      </dsp:txXfrm>
    </dsp:sp>
    <dsp:sp modelId="{FE5E0C4F-3095-4D18-9F6F-D67E816D47C4}">
      <dsp:nvSpPr>
        <dsp:cNvPr id="0" name=""/>
        <dsp:cNvSpPr/>
      </dsp:nvSpPr>
      <dsp:spPr>
        <a:xfrm>
          <a:off x="3429731" y="1661456"/>
          <a:ext cx="975585" cy="52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54B10-541C-450F-B91E-0EFBCB6E7E7E}">
      <dsp:nvSpPr>
        <dsp:cNvPr id="0" name=""/>
        <dsp:cNvSpPr/>
      </dsp:nvSpPr>
      <dsp:spPr>
        <a:xfrm rot="5400000">
          <a:off x="1767914" y="1543441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Legal issues</a:t>
          </a:r>
          <a:endParaRPr lang="en-US" sz="800" kern="1200" dirty="0"/>
        </a:p>
      </dsp:txBody>
      <dsp:txXfrm rot="-5400000">
        <a:off x="1943252" y="1622846"/>
        <a:ext cx="523503" cy="601728"/>
      </dsp:txXfrm>
    </dsp:sp>
    <dsp:sp modelId="{2B5B2C8A-8F01-4EE0-893A-91E9DDF540F9}">
      <dsp:nvSpPr>
        <dsp:cNvPr id="0" name=""/>
        <dsp:cNvSpPr/>
      </dsp:nvSpPr>
      <dsp:spPr>
        <a:xfrm rot="5400000">
          <a:off x="2189162" y="2285446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Trusting </a:t>
          </a:r>
          <a:endParaRPr lang="en-US" sz="700" kern="1200" dirty="0"/>
        </a:p>
      </dsp:txBody>
      <dsp:txXfrm rot="-5400000">
        <a:off x="2364500" y="2364851"/>
        <a:ext cx="523503" cy="601728"/>
      </dsp:txXfrm>
    </dsp:sp>
    <dsp:sp modelId="{4F97B76E-6892-40A3-95FC-16457569C3B5}">
      <dsp:nvSpPr>
        <dsp:cNvPr id="0" name=""/>
        <dsp:cNvSpPr/>
      </dsp:nvSpPr>
      <dsp:spPr>
        <a:xfrm>
          <a:off x="1280321" y="2484326"/>
          <a:ext cx="992642" cy="51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DD279-3767-4C66-9EAF-1D54665900AF}">
      <dsp:nvSpPr>
        <dsp:cNvPr id="0" name=""/>
        <dsp:cNvSpPr/>
      </dsp:nvSpPr>
      <dsp:spPr>
        <a:xfrm rot="5400000">
          <a:off x="3010542" y="2285446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Maintenance</a:t>
          </a:r>
          <a:endParaRPr lang="en-US" sz="600" kern="1200" dirty="0"/>
        </a:p>
      </dsp:txBody>
      <dsp:txXfrm rot="-5400000">
        <a:off x="3185880" y="2364851"/>
        <a:ext cx="523503" cy="601728"/>
      </dsp:txXfrm>
    </dsp:sp>
    <dsp:sp modelId="{944A8B51-8308-4485-81F4-E01955AFE1E0}">
      <dsp:nvSpPr>
        <dsp:cNvPr id="0" name=""/>
        <dsp:cNvSpPr/>
      </dsp:nvSpPr>
      <dsp:spPr>
        <a:xfrm rot="5400000">
          <a:off x="1358669" y="814034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Manual searching</a:t>
          </a:r>
          <a:endParaRPr lang="en-US" sz="700" kern="1200" dirty="0"/>
        </a:p>
      </dsp:txBody>
      <dsp:txXfrm rot="-5400000">
        <a:off x="1534007" y="893439"/>
        <a:ext cx="523503" cy="601728"/>
      </dsp:txXfrm>
    </dsp:sp>
    <dsp:sp modelId="{A224880A-CB15-41C5-9807-759813DEE1EC}">
      <dsp:nvSpPr>
        <dsp:cNvPr id="0" name=""/>
        <dsp:cNvSpPr/>
      </dsp:nvSpPr>
      <dsp:spPr>
        <a:xfrm>
          <a:off x="3429731" y="3145465"/>
          <a:ext cx="975585" cy="52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D85C5-EBA6-4E3B-9629-0B4388971EB7}">
      <dsp:nvSpPr>
        <dsp:cNvPr id="0" name=""/>
        <dsp:cNvSpPr/>
      </dsp:nvSpPr>
      <dsp:spPr>
        <a:xfrm rot="5400000">
          <a:off x="1349162" y="2301041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Contracts </a:t>
          </a:r>
          <a:endParaRPr lang="en-US" sz="800" kern="1200" dirty="0"/>
        </a:p>
      </dsp:txBody>
      <dsp:txXfrm rot="-5400000">
        <a:off x="1524500" y="2380446"/>
        <a:ext cx="523503" cy="601728"/>
      </dsp:txXfrm>
    </dsp:sp>
    <dsp:sp modelId="{8A7E9B90-CE89-4EF1-B708-5E07482A1FAC}">
      <dsp:nvSpPr>
        <dsp:cNvPr id="0" name=""/>
        <dsp:cNvSpPr/>
      </dsp:nvSpPr>
      <dsp:spPr>
        <a:xfrm rot="5400000">
          <a:off x="3399107" y="59109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Affordable</a:t>
          </a:r>
          <a:endParaRPr lang="en-US" sz="700" kern="1200" dirty="0"/>
        </a:p>
      </dsp:txBody>
      <dsp:txXfrm rot="-5400000">
        <a:off x="3574445" y="138514"/>
        <a:ext cx="523503" cy="601728"/>
      </dsp:txXfrm>
    </dsp:sp>
    <dsp:sp modelId="{759A9958-8D28-4A82-BAF8-C5F7B16CEAD3}">
      <dsp:nvSpPr>
        <dsp:cNvPr id="0" name=""/>
        <dsp:cNvSpPr/>
      </dsp:nvSpPr>
      <dsp:spPr>
        <a:xfrm>
          <a:off x="1258266" y="3887469"/>
          <a:ext cx="944115" cy="524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60281-83CB-4516-9A77-523E097BEEDC}">
      <dsp:nvSpPr>
        <dsp:cNvPr id="0" name=""/>
        <dsp:cNvSpPr/>
      </dsp:nvSpPr>
      <dsp:spPr>
        <a:xfrm rot="5400000">
          <a:off x="3400073" y="1564588"/>
          <a:ext cx="874180" cy="76053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Friendly </a:t>
          </a:r>
          <a:endParaRPr lang="en-US" sz="1100" kern="1200" dirty="0"/>
        </a:p>
      </dsp:txBody>
      <dsp:txXfrm rot="-5400000">
        <a:off x="3575411" y="1643993"/>
        <a:ext cx="523503" cy="601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6514A-A4A8-4DE6-9125-1682F896E139}">
      <dsp:nvSpPr>
        <dsp:cNvPr id="0" name=""/>
        <dsp:cNvSpPr/>
      </dsp:nvSpPr>
      <dsp:spPr>
        <a:xfrm>
          <a:off x="1004665" y="129145"/>
          <a:ext cx="2563033" cy="8901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F8A7-FA87-4706-8127-95489717CE2E}">
      <dsp:nvSpPr>
        <dsp:cNvPr id="0" name=""/>
        <dsp:cNvSpPr/>
      </dsp:nvSpPr>
      <dsp:spPr>
        <a:xfrm>
          <a:off x="2041800" y="2308716"/>
          <a:ext cx="496711" cy="317895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5B1F7D-6392-4319-8D56-36613ACD492E}">
      <dsp:nvSpPr>
        <dsp:cNvPr id="0" name=""/>
        <dsp:cNvSpPr/>
      </dsp:nvSpPr>
      <dsp:spPr>
        <a:xfrm>
          <a:off x="1098047" y="2563033"/>
          <a:ext cx="2384217" cy="59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All-In-One 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Application </a:t>
          </a:r>
          <a:endParaRPr lang="en-US" sz="1200" b="1" kern="1200" dirty="0"/>
        </a:p>
      </dsp:txBody>
      <dsp:txXfrm>
        <a:off x="1098047" y="2563033"/>
        <a:ext cx="2384217" cy="596054"/>
      </dsp:txXfrm>
    </dsp:sp>
    <dsp:sp modelId="{CDA7DAA5-908F-450D-85EC-AF1202AA95FE}">
      <dsp:nvSpPr>
        <dsp:cNvPr id="0" name=""/>
        <dsp:cNvSpPr/>
      </dsp:nvSpPr>
      <dsp:spPr>
        <a:xfrm>
          <a:off x="1936497" y="1087997"/>
          <a:ext cx="894081" cy="8940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How?</a:t>
          </a:r>
          <a:endParaRPr lang="en-US" sz="1400" kern="1200" dirty="0"/>
        </a:p>
      </dsp:txBody>
      <dsp:txXfrm>
        <a:off x="2067432" y="1218932"/>
        <a:ext cx="632211" cy="632211"/>
      </dsp:txXfrm>
    </dsp:sp>
    <dsp:sp modelId="{B1875708-62A9-4EDF-B2E7-90D61A423661}">
      <dsp:nvSpPr>
        <dsp:cNvPr id="0" name=""/>
        <dsp:cNvSpPr/>
      </dsp:nvSpPr>
      <dsp:spPr>
        <a:xfrm>
          <a:off x="1296732" y="417237"/>
          <a:ext cx="894081" cy="8940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Why?</a:t>
          </a:r>
          <a:endParaRPr lang="en-US" sz="1400" kern="1200" dirty="0"/>
        </a:p>
      </dsp:txBody>
      <dsp:txXfrm>
        <a:off x="1427667" y="548172"/>
        <a:ext cx="632211" cy="632211"/>
      </dsp:txXfrm>
    </dsp:sp>
    <dsp:sp modelId="{5C986EC2-2AAC-405D-AFA2-0148ACF7A009}">
      <dsp:nvSpPr>
        <dsp:cNvPr id="0" name=""/>
        <dsp:cNvSpPr/>
      </dsp:nvSpPr>
      <dsp:spPr>
        <a:xfrm>
          <a:off x="2210682" y="201068"/>
          <a:ext cx="894081" cy="89408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What?</a:t>
          </a:r>
          <a:endParaRPr lang="en-US" sz="1400" kern="1200" dirty="0"/>
        </a:p>
      </dsp:txBody>
      <dsp:txXfrm>
        <a:off x="2341617" y="332003"/>
        <a:ext cx="632211" cy="632211"/>
      </dsp:txXfrm>
    </dsp:sp>
    <dsp:sp modelId="{F07D8ECA-5484-4BC3-9F2A-69F00FDF27CE}">
      <dsp:nvSpPr>
        <dsp:cNvPr id="0" name=""/>
        <dsp:cNvSpPr/>
      </dsp:nvSpPr>
      <dsp:spPr>
        <a:xfrm>
          <a:off x="899362" y="19868"/>
          <a:ext cx="2781586" cy="222526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86F2E-C9FF-423A-A3AB-D8C637295AFB}">
      <dsp:nvSpPr>
        <dsp:cNvPr id="0" name=""/>
        <dsp:cNvSpPr/>
      </dsp:nvSpPr>
      <dsp:spPr>
        <a:xfrm>
          <a:off x="3062309" y="1503649"/>
          <a:ext cx="1572762" cy="1154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Application</a:t>
          </a:r>
          <a:endParaRPr lang="en-US" sz="1600" kern="1200" dirty="0"/>
        </a:p>
      </dsp:txBody>
      <dsp:txXfrm>
        <a:off x="3118687" y="1560027"/>
        <a:ext cx="1460006" cy="1042150"/>
      </dsp:txXfrm>
    </dsp:sp>
    <dsp:sp modelId="{B5378D38-02B5-4DBC-A525-3DDAB9F38856}">
      <dsp:nvSpPr>
        <dsp:cNvPr id="0" name=""/>
        <dsp:cNvSpPr/>
      </dsp:nvSpPr>
      <dsp:spPr>
        <a:xfrm rot="16178424">
          <a:off x="3674924" y="1334572"/>
          <a:ext cx="3381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1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9A52-A750-467C-9826-0C793BDB5A6D}">
      <dsp:nvSpPr>
        <dsp:cNvPr id="0" name=""/>
        <dsp:cNvSpPr/>
      </dsp:nvSpPr>
      <dsp:spPr>
        <a:xfrm>
          <a:off x="3267857" y="22494"/>
          <a:ext cx="1142999" cy="1142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Property on listing</a:t>
          </a:r>
          <a:endParaRPr lang="en-US" sz="1100" kern="1200" dirty="0"/>
        </a:p>
      </dsp:txBody>
      <dsp:txXfrm>
        <a:off x="3323654" y="78291"/>
        <a:ext cx="1031405" cy="1031405"/>
      </dsp:txXfrm>
    </dsp:sp>
    <dsp:sp modelId="{E9F4ADE5-214C-420D-B000-E9E1D1D6906E}">
      <dsp:nvSpPr>
        <dsp:cNvPr id="0" name=""/>
        <dsp:cNvSpPr/>
      </dsp:nvSpPr>
      <dsp:spPr>
        <a:xfrm rot="2253646">
          <a:off x="4572789" y="2737378"/>
          <a:ext cx="2586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60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472FC-D63E-44D2-800F-B990491D93A1}">
      <dsp:nvSpPr>
        <dsp:cNvPr id="0" name=""/>
        <dsp:cNvSpPr/>
      </dsp:nvSpPr>
      <dsp:spPr>
        <a:xfrm>
          <a:off x="4804589" y="2684192"/>
          <a:ext cx="1142999" cy="1142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Tenant Access </a:t>
          </a:r>
          <a:endParaRPr lang="en-US" sz="1100" kern="1200" dirty="0"/>
        </a:p>
      </dsp:txBody>
      <dsp:txXfrm>
        <a:off x="4860386" y="2739989"/>
        <a:ext cx="1031405" cy="1031405"/>
      </dsp:txXfrm>
    </dsp:sp>
    <dsp:sp modelId="{49917642-318D-4178-950A-194F0F24993C}">
      <dsp:nvSpPr>
        <dsp:cNvPr id="0" name=""/>
        <dsp:cNvSpPr/>
      </dsp:nvSpPr>
      <dsp:spPr>
        <a:xfrm rot="8566503">
          <a:off x="2846685" y="2740031"/>
          <a:ext cx="2693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3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481B6-47D7-4C6C-AAB4-AE35799CD23E}">
      <dsp:nvSpPr>
        <dsp:cNvPr id="0" name=""/>
        <dsp:cNvSpPr/>
      </dsp:nvSpPr>
      <dsp:spPr>
        <a:xfrm>
          <a:off x="1731125" y="2684192"/>
          <a:ext cx="1142999" cy="1142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Administrative Access</a:t>
          </a:r>
          <a:endParaRPr lang="en-US" sz="1100" kern="1200" dirty="0"/>
        </a:p>
      </dsp:txBody>
      <dsp:txXfrm>
        <a:off x="1786922" y="2739989"/>
        <a:ext cx="1031405" cy="1031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02152-AA76-47A5-8B54-2E9CA5D2EA98}">
      <dsp:nvSpPr>
        <dsp:cNvPr id="0" name=""/>
        <dsp:cNvSpPr/>
      </dsp:nvSpPr>
      <dsp:spPr>
        <a:xfrm>
          <a:off x="974662" y="0"/>
          <a:ext cx="974662" cy="846734"/>
        </a:xfrm>
        <a:prstGeom prst="trapezoid">
          <a:avLst>
            <a:gd name="adj" fmla="val 5755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Black" panose="020B0A04020102020204" pitchFamily="34" charset="0"/>
            </a:rPr>
            <a:t>CSS</a:t>
          </a:r>
          <a:endParaRPr lang="en-US" sz="900" b="1" kern="1200" dirty="0">
            <a:latin typeface="Arial Black" panose="020B0A04020102020204" pitchFamily="34" charset="0"/>
          </a:endParaRPr>
        </a:p>
      </dsp:txBody>
      <dsp:txXfrm>
        <a:off x="974662" y="0"/>
        <a:ext cx="974662" cy="846734"/>
      </dsp:txXfrm>
    </dsp:sp>
    <dsp:sp modelId="{BB2014A7-61D1-42E4-B5C7-4258850CF29A}">
      <dsp:nvSpPr>
        <dsp:cNvPr id="0" name=""/>
        <dsp:cNvSpPr/>
      </dsp:nvSpPr>
      <dsp:spPr>
        <a:xfrm>
          <a:off x="487331" y="846734"/>
          <a:ext cx="1949324" cy="846734"/>
        </a:xfrm>
        <a:prstGeom prst="trapezoid">
          <a:avLst>
            <a:gd name="adj" fmla="val 5755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Black" panose="020B0A04020102020204" pitchFamily="34" charset="0"/>
            </a:rPr>
            <a:t>HTML</a:t>
          </a:r>
          <a:endParaRPr lang="en-US" sz="2400" kern="1200" dirty="0">
            <a:latin typeface="Arial Black" panose="020B0A04020102020204" pitchFamily="34" charset="0"/>
          </a:endParaRPr>
        </a:p>
      </dsp:txBody>
      <dsp:txXfrm>
        <a:off x="828462" y="846734"/>
        <a:ext cx="1267061" cy="846734"/>
      </dsp:txXfrm>
    </dsp:sp>
    <dsp:sp modelId="{1130D989-6309-4F81-9CAD-EFA8E40A85EB}">
      <dsp:nvSpPr>
        <dsp:cNvPr id="0" name=""/>
        <dsp:cNvSpPr/>
      </dsp:nvSpPr>
      <dsp:spPr>
        <a:xfrm>
          <a:off x="0" y="1693469"/>
          <a:ext cx="2923987" cy="846734"/>
        </a:xfrm>
        <a:prstGeom prst="trapezoid">
          <a:avLst>
            <a:gd name="adj" fmla="val 575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ial Black" panose="020B0A04020102020204" pitchFamily="34" charset="0"/>
            </a:rPr>
            <a:t>React</a:t>
          </a:r>
          <a:endParaRPr lang="en-US" sz="4000" kern="1200" dirty="0">
            <a:latin typeface="Arial Black" panose="020B0A04020102020204" pitchFamily="34" charset="0"/>
          </a:endParaRPr>
        </a:p>
      </dsp:txBody>
      <dsp:txXfrm>
        <a:off x="511697" y="1693469"/>
        <a:ext cx="1900591" cy="8467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47FA-9087-4447-BB61-7EB76E74F7C8}">
      <dsp:nvSpPr>
        <dsp:cNvPr id="0" name=""/>
        <dsp:cNvSpPr/>
      </dsp:nvSpPr>
      <dsp:spPr>
        <a:xfrm rot="10800000">
          <a:off x="0" y="0"/>
          <a:ext cx="2923987" cy="878192"/>
        </a:xfrm>
        <a:prstGeom prst="trapezoid">
          <a:avLst>
            <a:gd name="adj" fmla="val 5549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Arial Black" panose="020B0A04020102020204" pitchFamily="34" charset="0"/>
            </a:rPr>
            <a:t>Mongodb</a:t>
          </a:r>
          <a:endParaRPr lang="en-US" sz="2800" kern="1200" dirty="0">
            <a:latin typeface="Arial Black" panose="020B0A04020102020204" pitchFamily="34" charset="0"/>
          </a:endParaRPr>
        </a:p>
      </dsp:txBody>
      <dsp:txXfrm rot="-10800000">
        <a:off x="511697" y="0"/>
        <a:ext cx="1900591" cy="878192"/>
      </dsp:txXfrm>
    </dsp:sp>
    <dsp:sp modelId="{E6F50115-AD01-48C4-953F-9A4D26C554B5}">
      <dsp:nvSpPr>
        <dsp:cNvPr id="0" name=""/>
        <dsp:cNvSpPr/>
      </dsp:nvSpPr>
      <dsp:spPr>
        <a:xfrm rot="10800000">
          <a:off x="487331" y="878192"/>
          <a:ext cx="1949324" cy="878192"/>
        </a:xfrm>
        <a:prstGeom prst="trapezoid">
          <a:avLst>
            <a:gd name="adj" fmla="val 55493"/>
          </a:avLst>
        </a:prstGeom>
        <a:solidFill>
          <a:schemeClr val="accent2">
            <a:hueOff val="5617257"/>
            <a:satOff val="-1792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Black" panose="020B0A04020102020204" pitchFamily="34" charset="0"/>
            </a:rPr>
            <a:t>Express</a:t>
          </a:r>
          <a:r>
            <a:rPr lang="en-US" sz="1800" kern="1200" baseline="0" dirty="0" smtClean="0">
              <a:latin typeface="Arial Black" panose="020B0A04020102020204" pitchFamily="34" charset="0"/>
            </a:rPr>
            <a:t> </a:t>
          </a:r>
          <a:endParaRPr lang="en-US" sz="1800" kern="1200" dirty="0">
            <a:latin typeface="Arial Black" panose="020B0A04020102020204" pitchFamily="34" charset="0"/>
          </a:endParaRPr>
        </a:p>
      </dsp:txBody>
      <dsp:txXfrm rot="-10800000">
        <a:off x="828462" y="878192"/>
        <a:ext cx="1267061" cy="878192"/>
      </dsp:txXfrm>
    </dsp:sp>
    <dsp:sp modelId="{A49DC389-7CBA-465A-96A8-FC35D0BEE2AB}">
      <dsp:nvSpPr>
        <dsp:cNvPr id="0" name=""/>
        <dsp:cNvSpPr/>
      </dsp:nvSpPr>
      <dsp:spPr>
        <a:xfrm rot="10800000">
          <a:off x="974662" y="1756385"/>
          <a:ext cx="974662" cy="878192"/>
        </a:xfrm>
        <a:prstGeom prst="trapezoid">
          <a:avLst>
            <a:gd name="adj" fmla="val 55493"/>
          </a:avLst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Arial Black" panose="020B0A04020102020204" pitchFamily="34" charset="0"/>
            </a:rPr>
            <a:t>Node</a:t>
          </a:r>
          <a:endParaRPr lang="en-US" sz="1200" b="1" kern="1200" dirty="0">
            <a:latin typeface="Arial Black" panose="020B0A04020102020204" pitchFamily="34" charset="0"/>
          </a:endParaRPr>
        </a:p>
      </dsp:txBody>
      <dsp:txXfrm rot="-10800000">
        <a:off x="974662" y="1756385"/>
        <a:ext cx="974662" cy="8781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1C40-BCB4-4218-BC75-26F9184DFB04}">
      <dsp:nvSpPr>
        <dsp:cNvPr id="0" name=""/>
        <dsp:cNvSpPr/>
      </dsp:nvSpPr>
      <dsp:spPr>
        <a:xfrm>
          <a:off x="1932926" y="915056"/>
          <a:ext cx="1163077" cy="10061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about Property</a:t>
          </a:r>
          <a:endParaRPr lang="en-US" sz="900" kern="1200" dirty="0"/>
        </a:p>
      </dsp:txBody>
      <dsp:txXfrm>
        <a:off x="2125664" y="1081782"/>
        <a:ext cx="777601" cy="672656"/>
      </dsp:txXfrm>
    </dsp:sp>
    <dsp:sp modelId="{06E821DE-416C-4FC2-BBCE-A3619EFBD2CA}">
      <dsp:nvSpPr>
        <dsp:cNvPr id="0" name=""/>
        <dsp:cNvSpPr/>
      </dsp:nvSpPr>
      <dsp:spPr>
        <a:xfrm>
          <a:off x="2661235" y="433701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1FCCC-63B2-4287-AFB6-287655C9FBF5}">
      <dsp:nvSpPr>
        <dsp:cNvPr id="0" name=""/>
        <dsp:cNvSpPr/>
      </dsp:nvSpPr>
      <dsp:spPr>
        <a:xfrm>
          <a:off x="2040062" y="0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Price</a:t>
          </a:r>
          <a:endParaRPr lang="en-US" sz="900" kern="1200" dirty="0"/>
        </a:p>
      </dsp:txBody>
      <dsp:txXfrm>
        <a:off x="2198016" y="136649"/>
        <a:ext cx="637225" cy="551274"/>
      </dsp:txXfrm>
    </dsp:sp>
    <dsp:sp modelId="{E439F407-1501-4FB3-A540-52C3A1FCAF5D}">
      <dsp:nvSpPr>
        <dsp:cNvPr id="0" name=""/>
        <dsp:cNvSpPr/>
      </dsp:nvSpPr>
      <dsp:spPr>
        <a:xfrm>
          <a:off x="3173379" y="1140559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AB22-C6D1-4F65-954A-28B362AEEAE3}">
      <dsp:nvSpPr>
        <dsp:cNvPr id="0" name=""/>
        <dsp:cNvSpPr/>
      </dsp:nvSpPr>
      <dsp:spPr>
        <a:xfrm>
          <a:off x="2914196" y="507167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246903"/>
            <a:satOff val="-7168"/>
            <a:lumOff val="-2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Area</a:t>
          </a:r>
          <a:endParaRPr lang="en-US" sz="900" kern="1200" dirty="0"/>
        </a:p>
      </dsp:txBody>
      <dsp:txXfrm>
        <a:off x="3072150" y="643816"/>
        <a:ext cx="637225" cy="551274"/>
      </dsp:txXfrm>
    </dsp:sp>
    <dsp:sp modelId="{D32D9351-11F7-4E42-847B-D069717E98E8}">
      <dsp:nvSpPr>
        <dsp:cNvPr id="0" name=""/>
        <dsp:cNvSpPr/>
      </dsp:nvSpPr>
      <dsp:spPr>
        <a:xfrm>
          <a:off x="2817611" y="1938468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6E24-06F1-4B9C-A368-8A23CB5BA66A}">
      <dsp:nvSpPr>
        <dsp:cNvPr id="0" name=""/>
        <dsp:cNvSpPr/>
      </dsp:nvSpPr>
      <dsp:spPr>
        <a:xfrm>
          <a:off x="2914196" y="1504199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493806"/>
            <a:satOff val="-14336"/>
            <a:lumOff val="-5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Bedrooms</a:t>
          </a:r>
          <a:endParaRPr lang="en-US" sz="900" kern="1200" dirty="0"/>
        </a:p>
      </dsp:txBody>
      <dsp:txXfrm>
        <a:off x="3072150" y="1640848"/>
        <a:ext cx="637225" cy="551274"/>
      </dsp:txXfrm>
    </dsp:sp>
    <dsp:sp modelId="{F93EE723-798D-4380-BC1B-9B0B7E3A3E10}">
      <dsp:nvSpPr>
        <dsp:cNvPr id="0" name=""/>
        <dsp:cNvSpPr/>
      </dsp:nvSpPr>
      <dsp:spPr>
        <a:xfrm>
          <a:off x="1935090" y="2021294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EBB5C-6C90-4562-A2B8-787EEE461C02}">
      <dsp:nvSpPr>
        <dsp:cNvPr id="0" name=""/>
        <dsp:cNvSpPr/>
      </dsp:nvSpPr>
      <dsp:spPr>
        <a:xfrm>
          <a:off x="2040062" y="2011933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6740709"/>
            <a:satOff val="-21505"/>
            <a:lumOff val="-8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Availability</a:t>
          </a:r>
          <a:endParaRPr lang="en-US" sz="900" kern="1200" dirty="0"/>
        </a:p>
      </dsp:txBody>
      <dsp:txXfrm>
        <a:off x="2198016" y="2148582"/>
        <a:ext cx="637225" cy="551274"/>
      </dsp:txXfrm>
    </dsp:sp>
    <dsp:sp modelId="{EB124BC2-282F-42D5-A690-6F440EA24FA4}">
      <dsp:nvSpPr>
        <dsp:cNvPr id="0" name=""/>
        <dsp:cNvSpPr/>
      </dsp:nvSpPr>
      <dsp:spPr>
        <a:xfrm>
          <a:off x="1414560" y="1314720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CCF29-EAA5-4DF5-B57C-B5D8F95F3956}">
      <dsp:nvSpPr>
        <dsp:cNvPr id="0" name=""/>
        <dsp:cNvSpPr/>
      </dsp:nvSpPr>
      <dsp:spPr>
        <a:xfrm>
          <a:off x="1161870" y="1504766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8987611"/>
            <a:satOff val="-28673"/>
            <a:lumOff val="-11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Safety &amp; Tenant Friendly</a:t>
          </a:r>
          <a:endParaRPr lang="en-US" sz="900" kern="1200" dirty="0"/>
        </a:p>
      </dsp:txBody>
      <dsp:txXfrm>
        <a:off x="1319824" y="1641415"/>
        <a:ext cx="637225" cy="551274"/>
      </dsp:txXfrm>
    </dsp:sp>
    <dsp:sp modelId="{74B16AB2-5D6F-4D84-9195-F7FCE9F70D54}">
      <dsp:nvSpPr>
        <dsp:cNvPr id="0" name=""/>
        <dsp:cNvSpPr/>
      </dsp:nvSpPr>
      <dsp:spPr>
        <a:xfrm>
          <a:off x="1161870" y="506032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Location</a:t>
          </a:r>
          <a:endParaRPr lang="en-US" sz="900" kern="1200" dirty="0"/>
        </a:p>
      </dsp:txBody>
      <dsp:txXfrm>
        <a:off x="1319824" y="642681"/>
        <a:ext cx="637225" cy="551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1C40-BCB4-4218-BC75-26F9184DFB04}">
      <dsp:nvSpPr>
        <dsp:cNvPr id="0" name=""/>
        <dsp:cNvSpPr/>
      </dsp:nvSpPr>
      <dsp:spPr>
        <a:xfrm>
          <a:off x="1932926" y="915056"/>
          <a:ext cx="1163077" cy="10061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 about Tenant</a:t>
          </a:r>
          <a:endParaRPr lang="en-US" sz="900" kern="1200" dirty="0"/>
        </a:p>
      </dsp:txBody>
      <dsp:txXfrm>
        <a:off x="2125664" y="1081782"/>
        <a:ext cx="777601" cy="672656"/>
      </dsp:txXfrm>
    </dsp:sp>
    <dsp:sp modelId="{06E821DE-416C-4FC2-BBCE-A3619EFBD2CA}">
      <dsp:nvSpPr>
        <dsp:cNvPr id="0" name=""/>
        <dsp:cNvSpPr/>
      </dsp:nvSpPr>
      <dsp:spPr>
        <a:xfrm>
          <a:off x="2661235" y="433701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1FCCC-63B2-4287-AFB6-287655C9FBF5}">
      <dsp:nvSpPr>
        <dsp:cNvPr id="0" name=""/>
        <dsp:cNvSpPr/>
      </dsp:nvSpPr>
      <dsp:spPr>
        <a:xfrm>
          <a:off x="2040062" y="0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Name</a:t>
          </a:r>
          <a:endParaRPr lang="en-US" sz="900" kern="1200" dirty="0"/>
        </a:p>
      </dsp:txBody>
      <dsp:txXfrm>
        <a:off x="2198016" y="136649"/>
        <a:ext cx="637225" cy="551274"/>
      </dsp:txXfrm>
    </dsp:sp>
    <dsp:sp modelId="{E439F407-1501-4FB3-A540-52C3A1FCAF5D}">
      <dsp:nvSpPr>
        <dsp:cNvPr id="0" name=""/>
        <dsp:cNvSpPr/>
      </dsp:nvSpPr>
      <dsp:spPr>
        <a:xfrm>
          <a:off x="3173379" y="1140559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AB22-C6D1-4F65-954A-28B362AEEAE3}">
      <dsp:nvSpPr>
        <dsp:cNvPr id="0" name=""/>
        <dsp:cNvSpPr/>
      </dsp:nvSpPr>
      <dsp:spPr>
        <a:xfrm>
          <a:off x="2914196" y="507167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2246903"/>
            <a:satOff val="-7168"/>
            <a:lumOff val="-2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Age</a:t>
          </a:r>
          <a:endParaRPr lang="en-US" sz="900" kern="1200" dirty="0"/>
        </a:p>
      </dsp:txBody>
      <dsp:txXfrm>
        <a:off x="3072150" y="643816"/>
        <a:ext cx="637225" cy="551274"/>
      </dsp:txXfrm>
    </dsp:sp>
    <dsp:sp modelId="{D32D9351-11F7-4E42-847B-D069717E98E8}">
      <dsp:nvSpPr>
        <dsp:cNvPr id="0" name=""/>
        <dsp:cNvSpPr/>
      </dsp:nvSpPr>
      <dsp:spPr>
        <a:xfrm>
          <a:off x="2817611" y="1938468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6E24-06F1-4B9C-A368-8A23CB5BA66A}">
      <dsp:nvSpPr>
        <dsp:cNvPr id="0" name=""/>
        <dsp:cNvSpPr/>
      </dsp:nvSpPr>
      <dsp:spPr>
        <a:xfrm>
          <a:off x="2914196" y="1504199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493806"/>
            <a:satOff val="-14336"/>
            <a:lumOff val="-5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Contact</a:t>
          </a:r>
          <a:endParaRPr lang="en-US" sz="900" kern="1200" dirty="0"/>
        </a:p>
      </dsp:txBody>
      <dsp:txXfrm>
        <a:off x="3072150" y="1640848"/>
        <a:ext cx="637225" cy="551274"/>
      </dsp:txXfrm>
    </dsp:sp>
    <dsp:sp modelId="{F93EE723-798D-4380-BC1B-9B0B7E3A3E10}">
      <dsp:nvSpPr>
        <dsp:cNvPr id="0" name=""/>
        <dsp:cNvSpPr/>
      </dsp:nvSpPr>
      <dsp:spPr>
        <a:xfrm>
          <a:off x="1935090" y="2021294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EBB5C-6C90-4562-A2B8-787EEE461C02}">
      <dsp:nvSpPr>
        <dsp:cNvPr id="0" name=""/>
        <dsp:cNvSpPr/>
      </dsp:nvSpPr>
      <dsp:spPr>
        <a:xfrm>
          <a:off x="2040062" y="2011933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6740709"/>
            <a:satOff val="-21505"/>
            <a:lumOff val="-8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Mail id</a:t>
          </a:r>
          <a:endParaRPr lang="en-US" sz="900" kern="1200" dirty="0"/>
        </a:p>
      </dsp:txBody>
      <dsp:txXfrm>
        <a:off x="2198016" y="2148582"/>
        <a:ext cx="637225" cy="551274"/>
      </dsp:txXfrm>
    </dsp:sp>
    <dsp:sp modelId="{EB124BC2-282F-42D5-A690-6F440EA24FA4}">
      <dsp:nvSpPr>
        <dsp:cNvPr id="0" name=""/>
        <dsp:cNvSpPr/>
      </dsp:nvSpPr>
      <dsp:spPr>
        <a:xfrm>
          <a:off x="1414560" y="1314720"/>
          <a:ext cx="438825" cy="378106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CCF29-EAA5-4DF5-B57C-B5D8F95F3956}">
      <dsp:nvSpPr>
        <dsp:cNvPr id="0" name=""/>
        <dsp:cNvSpPr/>
      </dsp:nvSpPr>
      <dsp:spPr>
        <a:xfrm>
          <a:off x="1161870" y="1504766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8987611"/>
            <a:satOff val="-28673"/>
            <a:lumOff val="-11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Apartment</a:t>
          </a:r>
          <a:endParaRPr lang="en-US" sz="900" kern="1200" dirty="0"/>
        </a:p>
      </dsp:txBody>
      <dsp:txXfrm>
        <a:off x="1319824" y="1641415"/>
        <a:ext cx="637225" cy="551274"/>
      </dsp:txXfrm>
    </dsp:sp>
    <dsp:sp modelId="{74B16AB2-5D6F-4D84-9195-F7FCE9F70D54}">
      <dsp:nvSpPr>
        <dsp:cNvPr id="0" name=""/>
        <dsp:cNvSpPr/>
      </dsp:nvSpPr>
      <dsp:spPr>
        <a:xfrm>
          <a:off x="1161870" y="506032"/>
          <a:ext cx="953133" cy="82457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1234514"/>
            <a:satOff val="-358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Rent Details</a:t>
          </a:r>
          <a:endParaRPr lang="en-US" sz="900" kern="1200" dirty="0"/>
        </a:p>
      </dsp:txBody>
      <dsp:txXfrm>
        <a:off x="1319824" y="642681"/>
        <a:ext cx="637225" cy="55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Property and  Rental  management Web application</a:t>
            </a:r>
            <a:endParaRPr lang="en-US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7347" y="3666931"/>
            <a:ext cx="1797912" cy="893306"/>
          </a:xfrm>
        </p:spPr>
        <p:txBody>
          <a:bodyPr>
            <a:normAutofit fontScale="5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Bhuvan Chennoju</a:t>
            </a:r>
          </a:p>
          <a:p>
            <a:pPr algn="l"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Hemanth</a:t>
            </a:r>
            <a:r>
              <a:rPr lang="en-US" dirty="0" smtClean="0">
                <a:solidFill>
                  <a:schemeClr val="tx1"/>
                </a:solidFill>
              </a:rPr>
              <a:t> Sai </a:t>
            </a:r>
            <a:r>
              <a:rPr lang="en-US" dirty="0" err="1" smtClean="0">
                <a:solidFill>
                  <a:schemeClr val="tx1"/>
                </a:solidFill>
              </a:rPr>
              <a:t>Bandi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Manjusha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Namburi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Shravya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Kanchi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Blockages and Share of Work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1363" y="2014194"/>
            <a:ext cx="3514528" cy="3517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Blockages: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Attempted to automate the data filling with the APIs, but unable to get the accurate data required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Haven’t Build different webpages for all the components of the website.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503436" y="2014194"/>
            <a:ext cx="3424335" cy="3517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Work Share: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Admin </a:t>
            </a:r>
            <a:r>
              <a:rPr lang="en-US" sz="1400" dirty="0"/>
              <a:t>work </a:t>
            </a:r>
            <a:r>
              <a:rPr lang="en-US" sz="1400" dirty="0" smtClean="0"/>
              <a:t>– Bhuvan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Front end </a:t>
            </a:r>
            <a:r>
              <a:rPr lang="en-US" sz="1400" dirty="0" smtClean="0"/>
              <a:t>– </a:t>
            </a:r>
            <a:r>
              <a:rPr lang="en-US" sz="1400" dirty="0" err="1" smtClean="0"/>
              <a:t>Shravya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Integration </a:t>
            </a:r>
            <a:r>
              <a:rPr lang="en-US" sz="1400" dirty="0"/>
              <a:t>and Testing </a:t>
            </a:r>
            <a:r>
              <a:rPr lang="en-US" sz="1400" dirty="0" smtClean="0"/>
              <a:t>– </a:t>
            </a:r>
            <a:r>
              <a:rPr lang="en-US" sz="1400" dirty="0" err="1" smtClean="0"/>
              <a:t>Manjusha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Customer </a:t>
            </a:r>
            <a:r>
              <a:rPr lang="en-US" sz="1400" dirty="0"/>
              <a:t>login and Data Collection - </a:t>
            </a:r>
            <a:r>
              <a:rPr lang="en-US" sz="1400" dirty="0" err="1"/>
              <a:t>Hemanth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8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4915" y="28725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Thank you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447861"/>
            <a:ext cx="10058400" cy="7123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Motivation for the Project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847479"/>
              </p:ext>
            </p:extLst>
          </p:nvPr>
        </p:nvGraphicFramePr>
        <p:xfrm>
          <a:off x="-340823" y="1713347"/>
          <a:ext cx="5663584" cy="45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7784" y="1084683"/>
            <a:ext cx="500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 Man travels the world over in search for </a:t>
            </a:r>
          </a:p>
          <a:p>
            <a:pPr algn="just"/>
            <a:r>
              <a:rPr lang="en-US" dirty="0" smtClean="0"/>
              <a:t>What he needs and returns home to find it.</a:t>
            </a:r>
          </a:p>
          <a:p>
            <a:pPr algn="just"/>
            <a:r>
              <a:rPr lang="en-US" dirty="0" smtClean="0"/>
              <a:t>                                          – George A. Moore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777828928"/>
              </p:ext>
            </p:extLst>
          </p:nvPr>
        </p:nvGraphicFramePr>
        <p:xfrm>
          <a:off x="4472248" y="2795953"/>
          <a:ext cx="4580312" cy="317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Curved Down Arrow 14"/>
          <p:cNvSpPr/>
          <p:nvPr/>
        </p:nvSpPr>
        <p:spPr>
          <a:xfrm>
            <a:off x="3690851" y="2640834"/>
            <a:ext cx="2751512" cy="440574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uble Wave 15"/>
          <p:cNvSpPr/>
          <p:nvPr/>
        </p:nvSpPr>
        <p:spPr>
          <a:xfrm>
            <a:off x="658012" y="4995949"/>
            <a:ext cx="3665913" cy="814648"/>
          </a:xfrm>
          <a:prstGeom prst="double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 We Consider </a:t>
            </a:r>
            <a:endParaRPr lang="en-US" dirty="0"/>
          </a:p>
        </p:txBody>
      </p:sp>
      <p:sp>
        <p:nvSpPr>
          <p:cNvPr id="17" name="Frame 16"/>
          <p:cNvSpPr/>
          <p:nvPr/>
        </p:nvSpPr>
        <p:spPr>
          <a:xfrm>
            <a:off x="9268690" y="2335876"/>
            <a:ext cx="2307859" cy="3325091"/>
          </a:xfrm>
          <a:prstGeom prst="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we did?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Build a web application to handle Most of the Issues for Renting and managing a home at one place. </a:t>
            </a: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7214138" y="5862079"/>
            <a:ext cx="2693324" cy="290945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Hurry! Solution!!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332312"/>
            <a:ext cx="6609064" cy="137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Flow of the Application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30426"/>
              </p:ext>
            </p:extLst>
          </p:nvPr>
        </p:nvGraphicFramePr>
        <p:xfrm>
          <a:off x="-709887" y="1860200"/>
          <a:ext cx="7678715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Hexagon 16"/>
          <p:cNvSpPr/>
          <p:nvPr/>
        </p:nvSpPr>
        <p:spPr>
          <a:xfrm>
            <a:off x="556846" y="1891306"/>
            <a:ext cx="1214683" cy="867801"/>
          </a:xfrm>
          <a:prstGeom prst="hexag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Search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64058" y="4514687"/>
            <a:ext cx="551793" cy="433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</p:cNvCxnSpPr>
          <p:nvPr/>
        </p:nvCxnSpPr>
        <p:spPr>
          <a:xfrm flipV="1">
            <a:off x="1771529" y="2325206"/>
            <a:ext cx="79438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29137" y="4514340"/>
            <a:ext cx="592898" cy="4899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02031" y="3040173"/>
            <a:ext cx="0" cy="3304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5202091" y="1671981"/>
            <a:ext cx="1300455" cy="128183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Property Database</a:t>
            </a:r>
            <a:endParaRPr lang="en-US" sz="700" dirty="0"/>
          </a:p>
        </p:txBody>
      </p:sp>
      <p:sp>
        <p:nvSpPr>
          <p:cNvPr id="39" name="Diamond 38"/>
          <p:cNvSpPr/>
          <p:nvPr/>
        </p:nvSpPr>
        <p:spPr>
          <a:xfrm>
            <a:off x="5224710" y="3231845"/>
            <a:ext cx="1277836" cy="1281832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Tenant Database</a:t>
            </a:r>
            <a:endParaRPr lang="en-US" sz="7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04253" y="2307627"/>
            <a:ext cx="1497838" cy="52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1"/>
          </p:cNvCxnSpPr>
          <p:nvPr/>
        </p:nvCxnSpPr>
        <p:spPr>
          <a:xfrm>
            <a:off x="3946849" y="3859529"/>
            <a:ext cx="1277861" cy="132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76607" y="2601216"/>
            <a:ext cx="1545883" cy="835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202091" y="4231140"/>
            <a:ext cx="360482" cy="4143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1346913958"/>
              </p:ext>
            </p:extLst>
          </p:nvPr>
        </p:nvGraphicFramePr>
        <p:xfrm>
          <a:off x="8174296" y="896316"/>
          <a:ext cx="2923987" cy="2540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508072280"/>
              </p:ext>
            </p:extLst>
          </p:nvPr>
        </p:nvGraphicFramePr>
        <p:xfrm>
          <a:off x="8174296" y="3687005"/>
          <a:ext cx="2923987" cy="263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3" name="Up Arrow 62"/>
          <p:cNvSpPr/>
          <p:nvPr/>
        </p:nvSpPr>
        <p:spPr>
          <a:xfrm>
            <a:off x="7787556" y="896317"/>
            <a:ext cx="261257" cy="2540204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/>
          <p:cNvSpPr/>
          <p:nvPr/>
        </p:nvSpPr>
        <p:spPr>
          <a:xfrm>
            <a:off x="7787662" y="3687005"/>
            <a:ext cx="261257" cy="258657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498642" y="2056832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6822644" y="4657832"/>
            <a:ext cx="25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774874" y="472995"/>
            <a:ext cx="490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Technology </a:t>
            </a:r>
            <a:r>
              <a:rPr lang="en-US" sz="2000" dirty="0" smtClean="0">
                <a:latin typeface="Arial Black" panose="020B0A04020102020204" pitchFamily="34" charset="0"/>
              </a:rPr>
              <a:t>Stack – MERN Stack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4584" y="915464"/>
            <a:ext cx="128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Black" panose="020B0A04020102020204" pitchFamily="34" charset="0"/>
              </a:rPr>
              <a:t>M –</a:t>
            </a:r>
            <a:r>
              <a:rPr lang="en-US" sz="1100" dirty="0">
                <a:latin typeface="Arial Black" panose="020B0A04020102020204" pitchFamily="34" charset="0"/>
              </a:rPr>
              <a:t> </a:t>
            </a:r>
            <a:r>
              <a:rPr lang="en-US" sz="1100" dirty="0" err="1" smtClean="0">
                <a:latin typeface="Arial Black" panose="020B0A04020102020204" pitchFamily="34" charset="0"/>
              </a:rPr>
              <a:t>Mongodb</a:t>
            </a:r>
            <a:endParaRPr lang="en-US" sz="1100" dirty="0" smtClean="0">
              <a:latin typeface="Arial Black" panose="020B0A04020102020204" pitchFamily="34" charset="0"/>
            </a:endParaRPr>
          </a:p>
          <a:p>
            <a:r>
              <a:rPr lang="en-US" sz="1100" dirty="0" smtClean="0">
                <a:latin typeface="Arial Black" panose="020B0A04020102020204" pitchFamily="34" charset="0"/>
              </a:rPr>
              <a:t>E – Express </a:t>
            </a:r>
            <a:r>
              <a:rPr lang="en-US" sz="1100" dirty="0" err="1" smtClean="0">
                <a:latin typeface="Arial Black" panose="020B0A04020102020204" pitchFamily="34" charset="0"/>
              </a:rPr>
              <a:t>js</a:t>
            </a:r>
            <a:endParaRPr lang="en-US" sz="1100" dirty="0" smtClean="0">
              <a:latin typeface="Arial Black" panose="020B0A04020102020204" pitchFamily="34" charset="0"/>
            </a:endParaRPr>
          </a:p>
          <a:p>
            <a:r>
              <a:rPr lang="en-US" sz="1100" dirty="0" smtClean="0">
                <a:latin typeface="Arial Black" panose="020B0A04020102020204" pitchFamily="34" charset="0"/>
              </a:rPr>
              <a:t>R – React </a:t>
            </a:r>
            <a:r>
              <a:rPr lang="en-US" sz="1100" dirty="0" err="1" smtClean="0">
                <a:latin typeface="Arial Black" panose="020B0A04020102020204" pitchFamily="34" charset="0"/>
              </a:rPr>
              <a:t>js</a:t>
            </a:r>
            <a:endParaRPr lang="en-US" sz="1100" dirty="0" smtClean="0">
              <a:latin typeface="Arial Black" panose="020B0A04020102020204" pitchFamily="34" charset="0"/>
            </a:endParaRPr>
          </a:p>
          <a:p>
            <a:r>
              <a:rPr lang="en-US" sz="1100" dirty="0" smtClean="0">
                <a:latin typeface="Arial Black" panose="020B0A04020102020204" pitchFamily="34" charset="0"/>
              </a:rPr>
              <a:t>N – Node </a:t>
            </a:r>
            <a:r>
              <a:rPr lang="en-US" sz="1100" dirty="0" err="1" smtClean="0">
                <a:latin typeface="Arial Black" panose="020B0A04020102020204" pitchFamily="34" charset="0"/>
              </a:rPr>
              <a:t>js</a:t>
            </a:r>
            <a:r>
              <a:rPr lang="en-US" sz="1100" dirty="0" smtClean="0">
                <a:latin typeface="Arial Black" panose="020B0A04020102020204" pitchFamily="34" charset="0"/>
              </a:rPr>
              <a:t> </a:t>
            </a:r>
            <a:endParaRPr 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62" y="335902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Data Used and APIs 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8980402"/>
              </p:ext>
            </p:extLst>
          </p:nvPr>
        </p:nvGraphicFramePr>
        <p:xfrm>
          <a:off x="-429207" y="1576875"/>
          <a:ext cx="5029200" cy="283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307574"/>
              </p:ext>
            </p:extLst>
          </p:nvPr>
        </p:nvGraphicFramePr>
        <p:xfrm>
          <a:off x="2892490" y="1576875"/>
          <a:ext cx="5029200" cy="283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2085393" y="4544008"/>
            <a:ext cx="3442996" cy="15955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Mostly Manual Populated Data is used to fill the Placeholders, and Referenced from </a:t>
            </a:r>
            <a:r>
              <a:rPr lang="en-US" sz="1400" dirty="0" err="1" smtClean="0"/>
              <a:t>Macapartments</a:t>
            </a:r>
            <a:r>
              <a:rPr lang="en-US" sz="1400" dirty="0" smtClean="0"/>
              <a:t> site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28384" y="839755"/>
            <a:ext cx="3079102" cy="3816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Tried to use for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Mashvisor</a:t>
            </a: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Best for Airbnb &amp; Rental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Realty Mole – Best for overall Real Estate Data</a:t>
            </a:r>
          </a:p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109927" y="4767944"/>
            <a:ext cx="4516015" cy="14742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Client-Server Communication : Mail to Admin Staff expressing the Interest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92" y="381337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Final Demo 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1" b="5350"/>
          <a:stretch/>
        </p:blipFill>
        <p:spPr>
          <a:xfrm>
            <a:off x="637592" y="2154152"/>
            <a:ext cx="5669902" cy="339756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1" b="4610"/>
          <a:stretch/>
        </p:blipFill>
        <p:spPr>
          <a:xfrm>
            <a:off x="6638374" y="2154151"/>
            <a:ext cx="5039700" cy="33975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592" y="15842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Home Page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8374" y="1584212"/>
            <a:ext cx="51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Property Description and Interest Form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865" y="483973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Property Details and Contact Form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65" y="1855573"/>
            <a:ext cx="7736911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Property Listing on Website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92896"/>
            <a:ext cx="9130100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31" y="455209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User and Admin Accesses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13468" r="4573" b="5337"/>
          <a:stretch/>
        </p:blipFill>
        <p:spPr>
          <a:xfrm>
            <a:off x="923731" y="2378087"/>
            <a:ext cx="4562670" cy="310242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14195" r="5799" b="5821"/>
          <a:stretch/>
        </p:blipFill>
        <p:spPr>
          <a:xfrm>
            <a:off x="6326155" y="2378087"/>
            <a:ext cx="5038532" cy="3079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731" y="1642143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 Registration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6155" y="1642143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User Login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83" y="12940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Administrative Dashboard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61"/>
          <a:stretch/>
        </p:blipFill>
        <p:spPr>
          <a:xfrm>
            <a:off x="6181773" y="1503555"/>
            <a:ext cx="5150981" cy="221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6912"/>
          <a:stretch/>
        </p:blipFill>
        <p:spPr>
          <a:xfrm>
            <a:off x="833535" y="1501009"/>
            <a:ext cx="4592452" cy="2217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6150"/>
          <a:stretch/>
        </p:blipFill>
        <p:spPr>
          <a:xfrm>
            <a:off x="2554437" y="4347168"/>
            <a:ext cx="6280692" cy="1848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3535" y="1143728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Area Creation and List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773" y="1050421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Property Details addition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4437" y="3931848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Contact Forms from Customers</a:t>
            </a:r>
          </a:p>
        </p:txBody>
      </p:sp>
    </p:spTree>
    <p:extLst>
      <p:ext uri="{BB962C8B-B14F-4D97-AF65-F5344CB8AC3E}">
        <p14:creationId xmlns:p14="http://schemas.microsoft.com/office/powerpoint/2010/main" val="24161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337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Arial Black</vt:lpstr>
      <vt:lpstr>Century Gothic</vt:lpstr>
      <vt:lpstr>Garamond</vt:lpstr>
      <vt:lpstr>Times New Roman</vt:lpstr>
      <vt:lpstr>SavonVTI</vt:lpstr>
      <vt:lpstr>Property and  Rental  management Web application</vt:lpstr>
      <vt:lpstr>Motivation for the Project</vt:lpstr>
      <vt:lpstr>Flow of the Application</vt:lpstr>
      <vt:lpstr>Data Used and APIs </vt:lpstr>
      <vt:lpstr>Final Demo </vt:lpstr>
      <vt:lpstr>Property Details and Contact Form</vt:lpstr>
      <vt:lpstr>Property Listing on Website</vt:lpstr>
      <vt:lpstr>User and Admin Accesses</vt:lpstr>
      <vt:lpstr>Administrative Dashboard</vt:lpstr>
      <vt:lpstr>Blockages and Share of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2021-12-14T02:04:20Z</dcterms:created>
  <dcterms:modified xsi:type="dcterms:W3CDTF">2021-12-14T18:07:52Z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