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Ubuntu"/>
      <p:regular r:id="rId19"/>
      <p:bold r:id="rId20"/>
      <p:italic r:id="rId21"/>
      <p:boldItalic r:id="rId22"/>
    </p:embeddedFont>
    <p:embeddedFont>
      <p:font typeface="Raleway"/>
      <p:regular r:id="rId23"/>
      <p:bold r:id="rId24"/>
      <p:italic r:id="rId25"/>
      <p:boldItalic r:id="rId26"/>
    </p:embeddedFont>
    <p:embeddedFont>
      <p:font typeface="PT Sans Caption"/>
      <p:regular r:id="rId27"/>
      <p:bold r:id="rId28"/>
    </p:embeddedFont>
    <p:embeddedFont>
      <p:font typeface="Convergenc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PTSansCaption-bold.fntdata"/><Relationship Id="rId27" Type="http://schemas.openxmlformats.org/officeDocument/2006/relationships/font" Target="fonts/PTSansCaptio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nvergence-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Ubuntu-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77df665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e77df665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ce893def0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ce893def0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ce893def0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ce893def0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e9f9bab0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e9f9bab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ea10be0a07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ea10be0a07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ffe6665b7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ffe6665b7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cebe96f6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cebe96f6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ce893def0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ce893def0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ce893def0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ce893def0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a10be0a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ea10be0a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9f9bab04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9f9bab0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ea10be0a0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ea10be0a0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a10be0a0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a10be0a0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9f9bab04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9f9bab04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08649" y="-1366940"/>
            <a:ext cx="14925419" cy="8916341"/>
            <a:chOff x="-3508649" y="-1366940"/>
            <a:chExt cx="14925419" cy="8916341"/>
          </a:xfrm>
        </p:grpSpPr>
        <p:sp>
          <p:nvSpPr>
            <p:cNvPr id="10" name="Google Shape;10;p2"/>
            <p:cNvSpPr/>
            <p:nvPr/>
          </p:nvSpPr>
          <p:spPr>
            <a:xfrm rot="-5400000">
              <a:off x="1194571" y="4689886"/>
              <a:ext cx="3037168" cy="220418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758191">
              <a:off x="6593862"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907924">
              <a:off x="-3133859" y="3163708"/>
              <a:ext cx="4652256" cy="352832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407657">
              <a:off x="-558811" y="-647633"/>
              <a:ext cx="3037219" cy="220421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2365545">
              <a:off x="6421168" y="4217542"/>
              <a:ext cx="669716" cy="772519"/>
              <a:chOff x="2963892" y="6575936"/>
              <a:chExt cx="378131" cy="436191"/>
            </a:xfrm>
          </p:grpSpPr>
          <p:sp>
            <p:nvSpPr>
              <p:cNvPr id="15" name="Google Shape;15;p2"/>
              <p:cNvSpPr/>
              <p:nvPr/>
            </p:nvSpPr>
            <p:spPr>
              <a:xfrm rot="5621274">
                <a:off x="2963295" y="6785233"/>
                <a:ext cx="228004" cy="212584"/>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621274">
                <a:off x="3240340" y="6749295"/>
                <a:ext cx="99368" cy="97808"/>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621274">
                <a:off x="3013868" y="6580156"/>
                <a:ext cx="107730" cy="105876"/>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flipH="1" rot="172230">
              <a:off x="5242781"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02924" y="-549775"/>
              <a:ext cx="2769161" cy="2325678"/>
            </a:xfrm>
            <a:custGeom>
              <a:rect b="b" l="l" r="r" t="t"/>
              <a:pathLst>
                <a:path extrusionOk="0" fill="none" h="48828" w="58139">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cap="flat" cmpd="sng" w="19050">
              <a:solidFill>
                <a:schemeClr val="dk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28975" y="-198969"/>
              <a:ext cx="2560596" cy="1752293"/>
            </a:xfrm>
            <a:custGeom>
              <a:rect b="b" l="l" r="r" t="t"/>
              <a:pathLst>
                <a:path extrusionOk="0" h="62105" w="90753">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cap="flat" cmpd="sng" w="19050">
              <a:solidFill>
                <a:schemeClr val="dk2"/>
              </a:solidFill>
              <a:prstDash val="solid"/>
              <a:round/>
              <a:headEnd len="med" w="med" type="none"/>
              <a:tailEnd len="med" w="med" type="none"/>
            </a:ln>
          </p:spPr>
        </p:sp>
        <p:sp>
          <p:nvSpPr>
            <p:cNvPr id="21" name="Google Shape;21;p2"/>
            <p:cNvSpPr/>
            <p:nvPr/>
          </p:nvSpPr>
          <p:spPr>
            <a:xfrm rot="-2700000">
              <a:off x="-1130977" y="4115474"/>
              <a:ext cx="2779025" cy="1337926"/>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nvGrpSpPr>
            <p:cNvPr id="22" name="Google Shape;22;p2"/>
            <p:cNvGrpSpPr/>
            <p:nvPr/>
          </p:nvGrpSpPr>
          <p:grpSpPr>
            <a:xfrm>
              <a:off x="7389699" y="4273399"/>
              <a:ext cx="1498599" cy="1022076"/>
              <a:chOff x="7331424" y="4350049"/>
              <a:chExt cx="1498599" cy="1022076"/>
            </a:xfrm>
          </p:grpSpPr>
          <p:sp>
            <p:nvSpPr>
              <p:cNvPr id="23" name="Google Shape;23;p2"/>
              <p:cNvSpPr/>
              <p:nvPr/>
            </p:nvSpPr>
            <p:spPr>
              <a:xfrm>
                <a:off x="7331424" y="4350049"/>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4472" y="4440332"/>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89949" y="4520471"/>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82281" y="4662253"/>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639561" y="4785725"/>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736368" y="4866610"/>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822473" y="4921130"/>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97540" y="5016073"/>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928604" y="5113478"/>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990321" y="5175643"/>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 name="Google Shape;33;p2"/>
          <p:cNvSpPr txBox="1"/>
          <p:nvPr>
            <p:ph type="ctrTitle"/>
          </p:nvPr>
        </p:nvSpPr>
        <p:spPr>
          <a:xfrm>
            <a:off x="973400" y="1600125"/>
            <a:ext cx="6725400" cy="1905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 name="Google Shape;34;p2"/>
          <p:cNvSpPr txBox="1"/>
          <p:nvPr>
            <p:ph idx="1" type="subTitle"/>
          </p:nvPr>
        </p:nvSpPr>
        <p:spPr>
          <a:xfrm>
            <a:off x="973400" y="3458788"/>
            <a:ext cx="4686900" cy="436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grpSp>
        <p:nvGrpSpPr>
          <p:cNvPr id="190" name="Google Shape;190;p11"/>
          <p:cNvGrpSpPr/>
          <p:nvPr/>
        </p:nvGrpSpPr>
        <p:grpSpPr>
          <a:xfrm>
            <a:off x="-2956150" y="-2837079"/>
            <a:ext cx="14609743" cy="10877254"/>
            <a:chOff x="-2956150" y="-2837079"/>
            <a:chExt cx="14609743" cy="10877254"/>
          </a:xfrm>
        </p:grpSpPr>
        <p:sp>
          <p:nvSpPr>
            <p:cNvPr id="191" name="Google Shape;191;p11"/>
            <p:cNvSpPr/>
            <p:nvPr/>
          </p:nvSpPr>
          <p:spPr>
            <a:xfrm>
              <a:off x="-1203675" y="-403803"/>
              <a:ext cx="3128375" cy="2270372"/>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rot="-9195687">
              <a:off x="-2438409" y="3873276"/>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1"/>
            <p:cNvGrpSpPr/>
            <p:nvPr/>
          </p:nvGrpSpPr>
          <p:grpSpPr>
            <a:xfrm flipH="1">
              <a:off x="-213070" y="480500"/>
              <a:ext cx="1540913" cy="481201"/>
              <a:chOff x="7921455" y="3606075"/>
              <a:chExt cx="1540913" cy="481201"/>
            </a:xfrm>
          </p:grpSpPr>
          <p:sp>
            <p:nvSpPr>
              <p:cNvPr id="194" name="Google Shape;194;p11"/>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rot="-9031361">
              <a:off x="5669199"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rot="-9195659">
              <a:off x="6015843" y="-1906426"/>
              <a:ext cx="5046559" cy="3827363"/>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rot="3766615">
              <a:off x="-1476199"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203" name="Google Shape;203;p11"/>
            <p:cNvGrpSpPr/>
            <p:nvPr/>
          </p:nvGrpSpPr>
          <p:grpSpPr>
            <a:xfrm>
              <a:off x="7978375" y="438025"/>
              <a:ext cx="570025" cy="586725"/>
              <a:chOff x="2268725" y="1046025"/>
              <a:chExt cx="570025" cy="586725"/>
            </a:xfrm>
          </p:grpSpPr>
          <p:grpSp>
            <p:nvGrpSpPr>
              <p:cNvPr id="204" name="Google Shape;204;p11"/>
              <p:cNvGrpSpPr/>
              <p:nvPr/>
            </p:nvGrpSpPr>
            <p:grpSpPr>
              <a:xfrm>
                <a:off x="2268725" y="1046025"/>
                <a:ext cx="570025" cy="341300"/>
                <a:chOff x="2268725" y="1046025"/>
                <a:chExt cx="570025" cy="341300"/>
              </a:xfrm>
            </p:grpSpPr>
            <p:sp>
              <p:nvSpPr>
                <p:cNvPr id="205" name="Google Shape;205;p11"/>
                <p:cNvSpPr/>
                <p:nvPr/>
              </p:nvSpPr>
              <p:spPr>
                <a:xfrm>
                  <a:off x="2477975" y="1046025"/>
                  <a:ext cx="360775" cy="287250"/>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268725" y="1258350"/>
                  <a:ext cx="156300" cy="12897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1"/>
              <p:cNvSpPr/>
              <p:nvPr/>
            </p:nvSpPr>
            <p:spPr>
              <a:xfrm>
                <a:off x="2592875" y="1493050"/>
                <a:ext cx="169100" cy="139700"/>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1"/>
            <p:cNvSpPr/>
            <p:nvPr/>
          </p:nvSpPr>
          <p:spPr>
            <a:xfrm rot="-9723690">
              <a:off x="8183246" y="4449058"/>
              <a:ext cx="2960263" cy="498456"/>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grpSp>
          <p:nvGrpSpPr>
            <p:cNvPr id="209" name="Google Shape;209;p11"/>
            <p:cNvGrpSpPr/>
            <p:nvPr/>
          </p:nvGrpSpPr>
          <p:grpSpPr>
            <a:xfrm flipH="1">
              <a:off x="2810454" y="-403788"/>
              <a:ext cx="1991972" cy="1358680"/>
              <a:chOff x="2515671" y="3197633"/>
              <a:chExt cx="1672801" cy="1140885"/>
            </a:xfrm>
          </p:grpSpPr>
          <p:sp>
            <p:nvSpPr>
              <p:cNvPr id="210" name="Google Shape;210;p11"/>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11"/>
          <p:cNvSpPr txBox="1"/>
          <p:nvPr>
            <p:ph hasCustomPrompt="1" type="title"/>
          </p:nvPr>
        </p:nvSpPr>
        <p:spPr>
          <a:xfrm>
            <a:off x="1327852" y="1919981"/>
            <a:ext cx="6488400" cy="124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1" name="Google Shape;221;p11"/>
          <p:cNvSpPr txBox="1"/>
          <p:nvPr>
            <p:ph idx="1" type="body"/>
          </p:nvPr>
        </p:nvSpPr>
        <p:spPr>
          <a:xfrm>
            <a:off x="1768163" y="3228546"/>
            <a:ext cx="5607600" cy="3513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2" name="Shape 2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3" name="Shape 223"/>
        <p:cNvGrpSpPr/>
        <p:nvPr/>
      </p:nvGrpSpPr>
      <p:grpSpPr>
        <a:xfrm>
          <a:off x="0" y="0"/>
          <a:ext cx="0" cy="0"/>
          <a:chOff x="0" y="0"/>
          <a:chExt cx="0" cy="0"/>
        </a:xfrm>
      </p:grpSpPr>
      <p:grpSp>
        <p:nvGrpSpPr>
          <p:cNvPr id="224" name="Google Shape;224;p13"/>
          <p:cNvGrpSpPr/>
          <p:nvPr/>
        </p:nvGrpSpPr>
        <p:grpSpPr>
          <a:xfrm>
            <a:off x="-2097702" y="-1927265"/>
            <a:ext cx="12813424" cy="8286186"/>
            <a:chOff x="-2097702" y="-1927265"/>
            <a:chExt cx="12813424" cy="8286186"/>
          </a:xfrm>
        </p:grpSpPr>
        <p:sp>
          <p:nvSpPr>
            <p:cNvPr id="225" name="Google Shape;225;p13"/>
            <p:cNvSpPr/>
            <p:nvPr/>
          </p:nvSpPr>
          <p:spPr>
            <a:xfrm rot="8490882">
              <a:off x="8322162" y="4125251"/>
              <a:ext cx="2142461" cy="155485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rot="-7067723">
              <a:off x="6790735" y="-815911"/>
              <a:ext cx="3381040" cy="2259901"/>
            </a:xfrm>
            <a:custGeom>
              <a:rect b="b" l="l" r="r" t="t"/>
              <a:pathLst>
                <a:path extrusionOk="0" h="40524" w="60628">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rot="8592914">
              <a:off x="-1619642" y="-1369475"/>
              <a:ext cx="2691480" cy="249163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rot="10800000">
                <a:off x="370567" y="-308776"/>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10800000">
                <a:off x="496694" y="-293670"/>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rot="10800000">
                <a:off x="590823" y="-273229"/>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rot="10800000">
                <a:off x="642774" y="-248799"/>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rot="10800000">
                <a:off x="752865" y="-234588"/>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10800000">
                <a:off x="805712" y="-230596"/>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rot="10800000">
                <a:off x="864786" y="-209299"/>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rot="10800000">
                <a:off x="944705" y="-213287"/>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rot="10800000">
                <a:off x="972677" y="-238159"/>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3"/>
            <p:cNvSpPr/>
            <p:nvPr/>
          </p:nvSpPr>
          <p:spPr>
            <a:xfrm flipH="1" rot="-1051789">
              <a:off x="-538142" y="4560135"/>
              <a:ext cx="2114059" cy="1515598"/>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8117408" y="48857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7769055" y="47707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785309" y="46913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936931" y="46085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8717575" y="45204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3"/>
            <p:cNvSpPr/>
            <p:nvPr/>
          </p:nvSpPr>
          <p:spPr>
            <a:xfrm rot="-1003861">
              <a:off x="6129497" y="-412123"/>
              <a:ext cx="3829318" cy="1843352"/>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sp>
        <p:nvSpPr>
          <p:cNvPr id="248" name="Google Shape;248;p13"/>
          <p:cNvSpPr txBox="1"/>
          <p:nvPr>
            <p:ph hasCustomPrompt="1" type="title"/>
          </p:nvPr>
        </p:nvSpPr>
        <p:spPr>
          <a:xfrm flipH="1">
            <a:off x="778124" y="190582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dk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49" name="Google Shape;249;p13"/>
          <p:cNvSpPr txBox="1"/>
          <p:nvPr>
            <p:ph idx="1" type="subTitle"/>
          </p:nvPr>
        </p:nvSpPr>
        <p:spPr>
          <a:xfrm>
            <a:off x="1725540" y="2068375"/>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50" name="Google Shape;250;p13"/>
          <p:cNvSpPr txBox="1"/>
          <p:nvPr>
            <p:ph idx="2" type="subTitle"/>
          </p:nvPr>
        </p:nvSpPr>
        <p:spPr>
          <a:xfrm>
            <a:off x="1725540" y="1725475"/>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51" name="Google Shape;251;p13"/>
          <p:cNvSpPr txBox="1"/>
          <p:nvPr>
            <p:ph hasCustomPrompt="1" idx="3" type="title"/>
          </p:nvPr>
        </p:nvSpPr>
        <p:spPr>
          <a:xfrm flipH="1">
            <a:off x="778112" y="340407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52" name="Google Shape;252;p13"/>
          <p:cNvSpPr txBox="1"/>
          <p:nvPr>
            <p:ph idx="4" type="subTitle"/>
          </p:nvPr>
        </p:nvSpPr>
        <p:spPr>
          <a:xfrm>
            <a:off x="1725524" y="3565800"/>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53" name="Google Shape;253;p13"/>
          <p:cNvSpPr txBox="1"/>
          <p:nvPr>
            <p:ph idx="5" type="subTitle"/>
          </p:nvPr>
        </p:nvSpPr>
        <p:spPr>
          <a:xfrm>
            <a:off x="1725524" y="3236550"/>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54" name="Google Shape;254;p13"/>
          <p:cNvSpPr txBox="1"/>
          <p:nvPr>
            <p:ph hasCustomPrompt="1" idx="6" type="title"/>
          </p:nvPr>
        </p:nvSpPr>
        <p:spPr>
          <a:xfrm flipH="1">
            <a:off x="4832349" y="190582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55" name="Google Shape;255;p13"/>
          <p:cNvSpPr txBox="1"/>
          <p:nvPr>
            <p:ph idx="7" type="subTitle"/>
          </p:nvPr>
        </p:nvSpPr>
        <p:spPr>
          <a:xfrm>
            <a:off x="5779765" y="2068375"/>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56" name="Google Shape;256;p13"/>
          <p:cNvSpPr txBox="1"/>
          <p:nvPr>
            <p:ph idx="8" type="subTitle"/>
          </p:nvPr>
        </p:nvSpPr>
        <p:spPr>
          <a:xfrm>
            <a:off x="5779765" y="1725475"/>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57" name="Google Shape;257;p13"/>
          <p:cNvSpPr txBox="1"/>
          <p:nvPr>
            <p:ph hasCustomPrompt="1" idx="9" type="title"/>
          </p:nvPr>
        </p:nvSpPr>
        <p:spPr>
          <a:xfrm flipH="1">
            <a:off x="4832337" y="3404079"/>
            <a:ext cx="850800" cy="48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3000">
                <a:solidFill>
                  <a:schemeClr val="dk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58" name="Google Shape;258;p13"/>
          <p:cNvSpPr txBox="1"/>
          <p:nvPr>
            <p:ph idx="13" type="subTitle"/>
          </p:nvPr>
        </p:nvSpPr>
        <p:spPr>
          <a:xfrm>
            <a:off x="5779749" y="3565800"/>
            <a:ext cx="27351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59" name="Google Shape;259;p13"/>
          <p:cNvSpPr txBox="1"/>
          <p:nvPr>
            <p:ph idx="14" type="subTitle"/>
          </p:nvPr>
        </p:nvSpPr>
        <p:spPr>
          <a:xfrm>
            <a:off x="5779749" y="3236550"/>
            <a:ext cx="27351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60" name="Google Shape;260;p13"/>
          <p:cNvSpPr txBox="1"/>
          <p:nvPr>
            <p:ph idx="15"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261" name="Shape 261"/>
        <p:cNvGrpSpPr/>
        <p:nvPr/>
      </p:nvGrpSpPr>
      <p:grpSpPr>
        <a:xfrm>
          <a:off x="0" y="0"/>
          <a:ext cx="0" cy="0"/>
          <a:chOff x="0" y="0"/>
          <a:chExt cx="0" cy="0"/>
        </a:xfrm>
      </p:grpSpPr>
      <p:grpSp>
        <p:nvGrpSpPr>
          <p:cNvPr id="262" name="Google Shape;262;p14"/>
          <p:cNvGrpSpPr/>
          <p:nvPr/>
        </p:nvGrpSpPr>
        <p:grpSpPr>
          <a:xfrm>
            <a:off x="-3149648" y="-2306631"/>
            <a:ext cx="12752347" cy="9639653"/>
            <a:chOff x="-3149648" y="-2306631"/>
            <a:chExt cx="12752347" cy="9639653"/>
          </a:xfrm>
        </p:grpSpPr>
        <p:sp>
          <p:nvSpPr>
            <p:cNvPr id="263" name="Google Shape;263;p14"/>
            <p:cNvSpPr/>
            <p:nvPr/>
          </p:nvSpPr>
          <p:spPr>
            <a:xfrm rot="-4500033">
              <a:off x="-2433336" y="-2029219"/>
              <a:ext cx="3293254" cy="4010186"/>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rot="8100000">
              <a:off x="4142474" y="-1300378"/>
              <a:ext cx="4069419" cy="2953321"/>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flipH="1">
              <a:off x="-1016175" y="3772575"/>
              <a:ext cx="3034963" cy="3560447"/>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flipH="1">
              <a:off x="6225969" y="3635625"/>
              <a:ext cx="2918006" cy="1507889"/>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flipH="1" rot="5400000">
              <a:off x="-121158" y="-72729"/>
              <a:ext cx="1931533" cy="1951923"/>
            </a:xfrm>
            <a:custGeom>
              <a:rect b="b" l="l" r="r" t="t"/>
              <a:pathLst>
                <a:path extrusionOk="0" h="51024" w="50491">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cap="flat" cmpd="sng" w="19050">
              <a:solidFill>
                <a:schemeClr val="dk2"/>
              </a:solidFill>
              <a:prstDash val="solid"/>
              <a:round/>
              <a:headEnd len="med" w="med" type="none"/>
              <a:tailEnd len="med" w="med" type="none"/>
            </a:ln>
          </p:spPr>
        </p:sp>
        <p:sp>
          <p:nvSpPr>
            <p:cNvPr id="268" name="Google Shape;268;p14"/>
            <p:cNvSpPr/>
            <p:nvPr/>
          </p:nvSpPr>
          <p:spPr>
            <a:xfrm flipH="1">
              <a:off x="2554236" y="2984225"/>
              <a:ext cx="6836610" cy="4207247"/>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269" name="Google Shape;269;p14"/>
            <p:cNvGrpSpPr/>
            <p:nvPr/>
          </p:nvGrpSpPr>
          <p:grpSpPr>
            <a:xfrm>
              <a:off x="-269145" y="3606075"/>
              <a:ext cx="1540913" cy="481201"/>
              <a:chOff x="-269145" y="3606075"/>
              <a:chExt cx="1540913" cy="481201"/>
            </a:xfrm>
          </p:grpSpPr>
          <p:sp>
            <p:nvSpPr>
              <p:cNvPr id="270" name="Google Shape;270;p14"/>
              <p:cNvSpPr/>
              <p:nvPr/>
            </p:nvSpPr>
            <p:spPr>
              <a:xfrm flipH="1">
                <a:off x="-246075"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a:off x="-259565"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flipH="1">
                <a:off x="-26914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flipH="1">
                <a:off x="-262643"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flipH="1">
                <a:off x="-263844"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flipH="1">
                <a:off x="-23781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4"/>
            <p:cNvGrpSpPr/>
            <p:nvPr/>
          </p:nvGrpSpPr>
          <p:grpSpPr>
            <a:xfrm>
              <a:off x="8826616" y="906938"/>
              <a:ext cx="776083" cy="753982"/>
              <a:chOff x="789750" y="525938"/>
              <a:chExt cx="776083" cy="753982"/>
            </a:xfrm>
          </p:grpSpPr>
          <p:sp>
            <p:nvSpPr>
              <p:cNvPr id="277" name="Google Shape;277;p14"/>
              <p:cNvSpPr/>
              <p:nvPr/>
            </p:nvSpPr>
            <p:spPr>
              <a:xfrm rot="-5400000">
                <a:off x="741124" y="574564"/>
                <a:ext cx="477197" cy="379946"/>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5400000">
                <a:off x="1052531" y="1091254"/>
                <a:ext cx="206738" cy="17059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rot="-5400000">
                <a:off x="1361608" y="646926"/>
                <a:ext cx="223669" cy="184781"/>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0" name="Google Shape;280;p14"/>
          <p:cNvSpPr txBox="1"/>
          <p:nvPr>
            <p:ph type="title"/>
          </p:nvPr>
        </p:nvSpPr>
        <p:spPr>
          <a:xfrm>
            <a:off x="2835375" y="3287686"/>
            <a:ext cx="3473100" cy="37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20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81" name="Google Shape;281;p14"/>
          <p:cNvSpPr txBox="1"/>
          <p:nvPr>
            <p:ph idx="1" type="subTitle"/>
          </p:nvPr>
        </p:nvSpPr>
        <p:spPr>
          <a:xfrm>
            <a:off x="1190700" y="1696300"/>
            <a:ext cx="6762600" cy="1586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5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82" name="Shape 282"/>
        <p:cNvGrpSpPr/>
        <p:nvPr/>
      </p:nvGrpSpPr>
      <p:grpSpPr>
        <a:xfrm>
          <a:off x="0" y="0"/>
          <a:ext cx="0" cy="0"/>
          <a:chOff x="0" y="0"/>
          <a:chExt cx="0" cy="0"/>
        </a:xfrm>
      </p:grpSpPr>
      <p:sp>
        <p:nvSpPr>
          <p:cNvPr id="283" name="Google Shape;283;p15"/>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84" name="Google Shape;284;p15"/>
          <p:cNvGrpSpPr/>
          <p:nvPr/>
        </p:nvGrpSpPr>
        <p:grpSpPr>
          <a:xfrm>
            <a:off x="-4713323" y="-2837079"/>
            <a:ext cx="14709558" cy="9811980"/>
            <a:chOff x="-4713323" y="-2837079"/>
            <a:chExt cx="14709558" cy="9811980"/>
          </a:xfrm>
        </p:grpSpPr>
        <p:sp>
          <p:nvSpPr>
            <p:cNvPr id="285" name="Google Shape;285;p15"/>
            <p:cNvSpPr/>
            <p:nvPr/>
          </p:nvSpPr>
          <p:spPr>
            <a:xfrm rot="-9031361">
              <a:off x="-3325776"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flipH="1" rot="-9195659">
              <a:off x="-4122132" y="-1906426"/>
              <a:ext cx="5046559" cy="3827363"/>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rot="-9723690">
              <a:off x="-1103954" y="4449058"/>
              <a:ext cx="2960263" cy="498456"/>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288" name="Google Shape;288;p15"/>
            <p:cNvSpPr/>
            <p:nvPr/>
          </p:nvSpPr>
          <p:spPr>
            <a:xfrm>
              <a:off x="7431575"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5"/>
            <p:cNvGrpSpPr/>
            <p:nvPr/>
          </p:nvGrpSpPr>
          <p:grpSpPr>
            <a:xfrm>
              <a:off x="6547796" y="4541571"/>
              <a:ext cx="2596205" cy="809912"/>
              <a:chOff x="6547796" y="4541571"/>
              <a:chExt cx="2596205" cy="809912"/>
            </a:xfrm>
          </p:grpSpPr>
          <p:sp>
            <p:nvSpPr>
              <p:cNvPr id="290" name="Google Shape;290;p15"/>
              <p:cNvSpPr/>
              <p:nvPr/>
            </p:nvSpPr>
            <p:spPr>
              <a:xfrm flipH="1" rot="5400000">
                <a:off x="7746205" y="3745704"/>
                <a:ext cx="601929" cy="2193663"/>
              </a:xfrm>
              <a:custGeom>
                <a:rect b="b" l="l" r="r" t="t"/>
                <a:pathLst>
                  <a:path extrusionOk="0" h="25556" w="8735">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flipH="1">
                <a:off x="6547796" y="4582079"/>
                <a:ext cx="1060172" cy="769405"/>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92" name="Shape 292"/>
        <p:cNvGrpSpPr/>
        <p:nvPr/>
      </p:nvGrpSpPr>
      <p:grpSpPr>
        <a:xfrm>
          <a:off x="0" y="0"/>
          <a:ext cx="0" cy="0"/>
          <a:chOff x="0" y="0"/>
          <a:chExt cx="0" cy="0"/>
        </a:xfrm>
      </p:grpSpPr>
      <p:sp>
        <p:nvSpPr>
          <p:cNvPr id="293" name="Google Shape;293;p16"/>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4" name="Google Shape;294;p16"/>
          <p:cNvGrpSpPr/>
          <p:nvPr/>
        </p:nvGrpSpPr>
        <p:grpSpPr>
          <a:xfrm>
            <a:off x="-1522300" y="-1346773"/>
            <a:ext cx="11954522" cy="8232502"/>
            <a:chOff x="-1522300" y="-1346773"/>
            <a:chExt cx="11954522" cy="8232502"/>
          </a:xfrm>
        </p:grpSpPr>
        <p:sp>
          <p:nvSpPr>
            <p:cNvPr id="295" name="Google Shape;295;p16"/>
            <p:cNvSpPr/>
            <p:nvPr/>
          </p:nvSpPr>
          <p:spPr>
            <a:xfrm flipH="1" rot="5400000">
              <a:off x="-645685" y="4302791"/>
              <a:ext cx="1131920" cy="1323799"/>
            </a:xfrm>
            <a:custGeom>
              <a:rect b="b" l="l" r="r" t="t"/>
              <a:pathLst>
                <a:path extrusionOk="0" h="19906" w="17022">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1522300"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flipH="1" rot="-877307">
              <a:off x="7031479"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rot="8100000">
              <a:off x="7331971"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299" name="Shape 299"/>
        <p:cNvGrpSpPr/>
        <p:nvPr/>
      </p:nvGrpSpPr>
      <p:grpSpPr>
        <a:xfrm>
          <a:off x="0" y="0"/>
          <a:ext cx="0" cy="0"/>
          <a:chOff x="0" y="0"/>
          <a:chExt cx="0" cy="0"/>
        </a:xfrm>
      </p:grpSpPr>
      <p:sp>
        <p:nvSpPr>
          <p:cNvPr id="300" name="Google Shape;300;p17"/>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17"/>
          <p:cNvSpPr/>
          <p:nvPr/>
        </p:nvSpPr>
        <p:spPr>
          <a:xfrm rot="-5400000">
            <a:off x="7833671"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17"/>
          <p:cNvGrpSpPr/>
          <p:nvPr/>
        </p:nvGrpSpPr>
        <p:grpSpPr>
          <a:xfrm>
            <a:off x="8130145" y="404434"/>
            <a:ext cx="1184449" cy="369893"/>
            <a:chOff x="406875" y="1912875"/>
            <a:chExt cx="1054625" cy="329350"/>
          </a:xfrm>
        </p:grpSpPr>
        <p:sp>
          <p:nvSpPr>
            <p:cNvPr id="303" name="Google Shape;303;p17"/>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7"/>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flipH="1" rot="3766389">
            <a:off x="8889831"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
    <p:spTree>
      <p:nvGrpSpPr>
        <p:cNvPr id="312" name="Shape 312"/>
        <p:cNvGrpSpPr/>
        <p:nvPr/>
      </p:nvGrpSpPr>
      <p:grpSpPr>
        <a:xfrm>
          <a:off x="0" y="0"/>
          <a:ext cx="0" cy="0"/>
          <a:chOff x="0" y="0"/>
          <a:chExt cx="0" cy="0"/>
        </a:xfrm>
      </p:grpSpPr>
      <p:grpSp>
        <p:nvGrpSpPr>
          <p:cNvPr id="313" name="Google Shape;313;p18"/>
          <p:cNvGrpSpPr/>
          <p:nvPr/>
        </p:nvGrpSpPr>
        <p:grpSpPr>
          <a:xfrm>
            <a:off x="-838205" y="-870250"/>
            <a:ext cx="12659363" cy="7127055"/>
            <a:chOff x="-838205" y="-870250"/>
            <a:chExt cx="12659363" cy="7127055"/>
          </a:xfrm>
        </p:grpSpPr>
        <p:sp>
          <p:nvSpPr>
            <p:cNvPr id="314" name="Google Shape;314;p18"/>
            <p:cNvSpPr/>
            <p:nvPr/>
          </p:nvSpPr>
          <p:spPr>
            <a:xfrm flipH="1" rot="5400000">
              <a:off x="-303794"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8"/>
            <p:cNvGrpSpPr/>
            <p:nvPr/>
          </p:nvGrpSpPr>
          <p:grpSpPr>
            <a:xfrm flipH="1">
              <a:off x="-304445" y="404434"/>
              <a:ext cx="1184449" cy="369893"/>
              <a:chOff x="406875" y="1912875"/>
              <a:chExt cx="1054625" cy="329350"/>
            </a:xfrm>
          </p:grpSpPr>
          <p:sp>
            <p:nvSpPr>
              <p:cNvPr id="316" name="Google Shape;316;p18"/>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8"/>
            <p:cNvSpPr/>
            <p:nvPr/>
          </p:nvSpPr>
          <p:spPr>
            <a:xfrm flipH="1" rot="3766389">
              <a:off x="-739934"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
          <p:nvSpPr>
            <p:cNvPr id="323" name="Google Shape;323;p18"/>
            <p:cNvSpPr/>
            <p:nvPr/>
          </p:nvSpPr>
          <p:spPr>
            <a:xfrm flipH="1" rot="-6632008">
              <a:off x="8606392"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787175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spTree>
      <p:nvGrpSpPr>
        <p:cNvPr id="326" name="Shape 326"/>
        <p:cNvGrpSpPr/>
        <p:nvPr/>
      </p:nvGrpSpPr>
      <p:grpSpPr>
        <a:xfrm>
          <a:off x="0" y="0"/>
          <a:ext cx="0" cy="0"/>
          <a:chOff x="0" y="0"/>
          <a:chExt cx="0" cy="0"/>
        </a:xfrm>
      </p:grpSpPr>
      <p:grpSp>
        <p:nvGrpSpPr>
          <p:cNvPr id="327" name="Google Shape;327;p19"/>
          <p:cNvGrpSpPr/>
          <p:nvPr/>
        </p:nvGrpSpPr>
        <p:grpSpPr>
          <a:xfrm>
            <a:off x="-5152035" y="-1346773"/>
            <a:ext cx="16390906" cy="8896174"/>
            <a:chOff x="-5152035" y="-1346773"/>
            <a:chExt cx="16390906" cy="8896174"/>
          </a:xfrm>
        </p:grpSpPr>
        <p:sp>
          <p:nvSpPr>
            <p:cNvPr id="328" name="Google Shape;328;p19"/>
            <p:cNvSpPr/>
            <p:nvPr/>
          </p:nvSpPr>
          <p:spPr>
            <a:xfrm flipH="1" rot="172230">
              <a:off x="-4296494"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rot="-1758191">
              <a:off x="-2945413"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rot="1704555">
              <a:off x="-4573500" y="551576"/>
              <a:ext cx="6351101" cy="4040341"/>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331" name="Google Shape;331;p19"/>
            <p:cNvGrpSpPr/>
            <p:nvPr/>
          </p:nvGrpSpPr>
          <p:grpSpPr>
            <a:xfrm>
              <a:off x="7231634" y="-1346773"/>
              <a:ext cx="4007238" cy="8232502"/>
              <a:chOff x="-2032916" y="-1346773"/>
              <a:chExt cx="4007238" cy="8232502"/>
            </a:xfrm>
          </p:grpSpPr>
          <p:sp>
            <p:nvSpPr>
              <p:cNvPr id="332" name="Google Shape;332;p19"/>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 name="Google Shape;334;p19"/>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35" name="Shape 335"/>
        <p:cNvGrpSpPr/>
        <p:nvPr/>
      </p:nvGrpSpPr>
      <p:grpSpPr>
        <a:xfrm>
          <a:off x="0" y="0"/>
          <a:ext cx="0" cy="0"/>
          <a:chOff x="0" y="0"/>
          <a:chExt cx="0" cy="0"/>
        </a:xfrm>
      </p:grpSpPr>
      <p:grpSp>
        <p:nvGrpSpPr>
          <p:cNvPr id="336" name="Google Shape;336;p20"/>
          <p:cNvGrpSpPr/>
          <p:nvPr/>
        </p:nvGrpSpPr>
        <p:grpSpPr>
          <a:xfrm>
            <a:off x="-1039525" y="-2011689"/>
            <a:ext cx="11757032" cy="8250339"/>
            <a:chOff x="-1039525" y="-2011689"/>
            <a:chExt cx="11757032" cy="8250339"/>
          </a:xfrm>
        </p:grpSpPr>
        <p:sp>
          <p:nvSpPr>
            <p:cNvPr id="337" name="Google Shape;337;p20"/>
            <p:cNvSpPr/>
            <p:nvPr/>
          </p:nvSpPr>
          <p:spPr>
            <a:xfrm rot="6624582">
              <a:off x="-380582" y="-1607507"/>
              <a:ext cx="2418000" cy="2238462"/>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1039525" y="3902275"/>
              <a:ext cx="2771681" cy="1592943"/>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559122" y="0"/>
              <a:ext cx="2168999" cy="2974618"/>
            </a:xfrm>
            <a:custGeom>
              <a:rect b="b" l="l" r="r" t="t"/>
              <a:pathLst>
                <a:path extrusionOk="0" h="73064" w="53276">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cap="flat" cmpd="sng" w="19050">
              <a:solidFill>
                <a:schemeClr val="dk2"/>
              </a:solidFill>
              <a:prstDash val="solid"/>
              <a:round/>
              <a:headEnd len="med" w="med" type="none"/>
              <a:tailEnd len="med" w="med" type="none"/>
            </a:ln>
          </p:spPr>
        </p:sp>
        <p:sp>
          <p:nvSpPr>
            <p:cNvPr id="340" name="Google Shape;340;p20"/>
            <p:cNvSpPr/>
            <p:nvPr/>
          </p:nvSpPr>
          <p:spPr>
            <a:xfrm rot="8100000">
              <a:off x="7492614" y="-1078227"/>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7022675" y="3925391"/>
              <a:ext cx="3050142" cy="2313259"/>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1112926">
              <a:off x="7450920" y="3525495"/>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grpSp>
      <p:sp>
        <p:nvSpPr>
          <p:cNvPr id="343" name="Google Shape;343;p20"/>
          <p:cNvSpPr txBox="1"/>
          <p:nvPr>
            <p:ph idx="1" type="subTitle"/>
          </p:nvPr>
        </p:nvSpPr>
        <p:spPr>
          <a:xfrm>
            <a:off x="598900" y="2617274"/>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44" name="Google Shape;344;p20"/>
          <p:cNvSpPr txBox="1"/>
          <p:nvPr>
            <p:ph idx="2" type="subTitle"/>
          </p:nvPr>
        </p:nvSpPr>
        <p:spPr>
          <a:xfrm>
            <a:off x="598900" y="2230544"/>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45" name="Google Shape;345;p20"/>
          <p:cNvSpPr txBox="1"/>
          <p:nvPr>
            <p:ph idx="3" type="subTitle"/>
          </p:nvPr>
        </p:nvSpPr>
        <p:spPr>
          <a:xfrm>
            <a:off x="3216544" y="3551546"/>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46" name="Google Shape;346;p20"/>
          <p:cNvSpPr txBox="1"/>
          <p:nvPr>
            <p:ph idx="4" type="subTitle"/>
          </p:nvPr>
        </p:nvSpPr>
        <p:spPr>
          <a:xfrm>
            <a:off x="3216425" y="3164819"/>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47" name="Google Shape;347;p20"/>
          <p:cNvSpPr txBox="1"/>
          <p:nvPr>
            <p:ph idx="5" type="subTitle"/>
          </p:nvPr>
        </p:nvSpPr>
        <p:spPr>
          <a:xfrm>
            <a:off x="5833975" y="2617276"/>
            <a:ext cx="2711100" cy="68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48" name="Google Shape;348;p20"/>
          <p:cNvSpPr txBox="1"/>
          <p:nvPr>
            <p:ph idx="6" type="subTitle"/>
          </p:nvPr>
        </p:nvSpPr>
        <p:spPr>
          <a:xfrm>
            <a:off x="5833975" y="2230544"/>
            <a:ext cx="271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49" name="Google Shape;349;p20"/>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grpSp>
        <p:nvGrpSpPr>
          <p:cNvPr id="36" name="Google Shape;36;p3"/>
          <p:cNvGrpSpPr/>
          <p:nvPr/>
        </p:nvGrpSpPr>
        <p:grpSpPr>
          <a:xfrm>
            <a:off x="-831925" y="-1431326"/>
            <a:ext cx="11376870" cy="7965741"/>
            <a:chOff x="-831925" y="-1431326"/>
            <a:chExt cx="11376870" cy="7965741"/>
          </a:xfrm>
        </p:grpSpPr>
        <p:sp>
          <p:nvSpPr>
            <p:cNvPr id="37" name="Google Shape;37;p3"/>
            <p:cNvSpPr/>
            <p:nvPr/>
          </p:nvSpPr>
          <p:spPr>
            <a:xfrm flipH="1">
              <a:off x="6916508" y="4348775"/>
              <a:ext cx="3262867" cy="218564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31925" y="4348775"/>
              <a:ext cx="3723752" cy="1519479"/>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113074" y="-1355815"/>
              <a:ext cx="3652103" cy="218564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flipH="1">
              <a:off x="1219190" y="-396988"/>
              <a:ext cx="1991972" cy="1358680"/>
              <a:chOff x="2515671" y="3197633"/>
              <a:chExt cx="1672801" cy="1140885"/>
            </a:xfrm>
          </p:grpSpPr>
          <p:sp>
            <p:nvSpPr>
              <p:cNvPr id="41" name="Google Shape;41;p3"/>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3"/>
            <p:cNvGrpSpPr/>
            <p:nvPr/>
          </p:nvGrpSpPr>
          <p:grpSpPr>
            <a:xfrm>
              <a:off x="-277050" y="906938"/>
              <a:ext cx="776083" cy="753982"/>
              <a:chOff x="789750" y="525938"/>
              <a:chExt cx="776083" cy="753982"/>
            </a:xfrm>
          </p:grpSpPr>
          <p:sp>
            <p:nvSpPr>
              <p:cNvPr id="52" name="Google Shape;52;p3"/>
              <p:cNvSpPr/>
              <p:nvPr/>
            </p:nvSpPr>
            <p:spPr>
              <a:xfrm rot="-5400000">
                <a:off x="741124" y="574564"/>
                <a:ext cx="477197" cy="379946"/>
              </a:xfrm>
              <a:custGeom>
                <a:rect b="b" l="l" r="r" t="t"/>
                <a:pathLst>
                  <a:path extrusionOk="0" h="11490" w="14431">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5400000">
                <a:off x="1052531" y="1091254"/>
                <a:ext cx="206738" cy="170595"/>
              </a:xfrm>
              <a:custGeom>
                <a:rect b="b" l="l" r="r" t="t"/>
                <a:pathLst>
                  <a:path extrusionOk="0" h="5159" w="6252">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5400000">
                <a:off x="1361608" y="646926"/>
                <a:ext cx="223669" cy="184781"/>
              </a:xfrm>
              <a:custGeom>
                <a:rect b="b" l="l" r="r" t="t"/>
                <a:pathLst>
                  <a:path extrusionOk="0" h="5588" w="6764">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3"/>
            <p:cNvSpPr/>
            <p:nvPr/>
          </p:nvSpPr>
          <p:spPr>
            <a:xfrm flipH="1" rot="10121334">
              <a:off x="-140008" y="2287532"/>
              <a:ext cx="2179158" cy="3801059"/>
            </a:xfrm>
            <a:custGeom>
              <a:rect b="b" l="l" r="r" t="t"/>
              <a:pathLst>
                <a:path extrusionOk="0" h="179868" w="89934">
                  <a:moveTo>
                    <a:pt x="0" y="179868"/>
                  </a:moveTo>
                  <a:cubicBezTo>
                    <a:pt x="16195" y="175818"/>
                    <a:pt x="31541" y="159951"/>
                    <a:pt x="34443" y="143512"/>
                  </a:cubicBezTo>
                  <a:cubicBezTo>
                    <a:pt x="37843" y="124249"/>
                    <a:pt x="26246" y="102591"/>
                    <a:pt x="34443" y="84831"/>
                  </a:cubicBezTo>
                  <a:cubicBezTo>
                    <a:pt x="41092" y="70425"/>
                    <a:pt x="63905" y="71014"/>
                    <a:pt x="74626" y="59318"/>
                  </a:cubicBezTo>
                  <a:cubicBezTo>
                    <a:pt x="83644" y="49480"/>
                    <a:pt x="89934" y="35669"/>
                    <a:pt x="89934" y="22324"/>
                  </a:cubicBezTo>
                  <a:cubicBezTo>
                    <a:pt x="89934" y="14228"/>
                    <a:pt x="83555" y="7442"/>
                    <a:pt x="80367" y="0"/>
                  </a:cubicBezTo>
                </a:path>
              </a:pathLst>
            </a:custGeom>
            <a:noFill/>
            <a:ln cap="flat" cmpd="sng" w="19050">
              <a:solidFill>
                <a:schemeClr val="dk2"/>
              </a:solidFill>
              <a:prstDash val="solid"/>
              <a:round/>
              <a:headEnd len="med" w="med" type="none"/>
              <a:tailEnd len="med" w="med" type="none"/>
            </a:ln>
          </p:spPr>
        </p:sp>
        <p:sp>
          <p:nvSpPr>
            <p:cNvPr id="56" name="Google Shape;56;p3"/>
            <p:cNvSpPr/>
            <p:nvPr/>
          </p:nvSpPr>
          <p:spPr>
            <a:xfrm flipH="1" rot="-839465">
              <a:off x="6037637" y="-967693"/>
              <a:ext cx="4205240" cy="3014795"/>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7921455" y="480500"/>
              <a:ext cx="1540913" cy="481201"/>
              <a:chOff x="7921455" y="3606075"/>
              <a:chExt cx="1540913" cy="481201"/>
            </a:xfrm>
          </p:grpSpPr>
          <p:sp>
            <p:nvSpPr>
              <p:cNvPr id="58" name="Google Shape;58;p3"/>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 name="Google Shape;64;p3"/>
          <p:cNvSpPr txBox="1"/>
          <p:nvPr>
            <p:ph type="title"/>
          </p:nvPr>
        </p:nvSpPr>
        <p:spPr>
          <a:xfrm>
            <a:off x="1663488" y="2735400"/>
            <a:ext cx="5801400" cy="114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Raleway"/>
              <a:buNone/>
              <a:defRPr b="1" sz="4800"/>
            </a:lvl1pPr>
            <a:lvl2pPr lvl="1" rtl="0" algn="ctr">
              <a:spcBef>
                <a:spcPts val="0"/>
              </a:spcBef>
              <a:spcAft>
                <a:spcPts val="0"/>
              </a:spcAft>
              <a:buSzPts val="3600"/>
              <a:buFont typeface="Raleway"/>
              <a:buNone/>
              <a:defRPr sz="3600">
                <a:latin typeface="Raleway"/>
                <a:ea typeface="Raleway"/>
                <a:cs typeface="Raleway"/>
                <a:sym typeface="Raleway"/>
              </a:defRPr>
            </a:lvl2pPr>
            <a:lvl3pPr lvl="2" rtl="0" algn="ctr">
              <a:spcBef>
                <a:spcPts val="0"/>
              </a:spcBef>
              <a:spcAft>
                <a:spcPts val="0"/>
              </a:spcAft>
              <a:buSzPts val="3600"/>
              <a:buFont typeface="Raleway"/>
              <a:buNone/>
              <a:defRPr sz="3600">
                <a:latin typeface="Raleway"/>
                <a:ea typeface="Raleway"/>
                <a:cs typeface="Raleway"/>
                <a:sym typeface="Raleway"/>
              </a:defRPr>
            </a:lvl3pPr>
            <a:lvl4pPr lvl="3" rtl="0" algn="ctr">
              <a:spcBef>
                <a:spcPts val="0"/>
              </a:spcBef>
              <a:spcAft>
                <a:spcPts val="0"/>
              </a:spcAft>
              <a:buSzPts val="3600"/>
              <a:buFont typeface="Raleway"/>
              <a:buNone/>
              <a:defRPr sz="3600">
                <a:latin typeface="Raleway"/>
                <a:ea typeface="Raleway"/>
                <a:cs typeface="Raleway"/>
                <a:sym typeface="Raleway"/>
              </a:defRPr>
            </a:lvl4pPr>
            <a:lvl5pPr lvl="4" rtl="0" algn="ctr">
              <a:spcBef>
                <a:spcPts val="0"/>
              </a:spcBef>
              <a:spcAft>
                <a:spcPts val="0"/>
              </a:spcAft>
              <a:buSzPts val="3600"/>
              <a:buFont typeface="Raleway"/>
              <a:buNone/>
              <a:defRPr sz="3600">
                <a:latin typeface="Raleway"/>
                <a:ea typeface="Raleway"/>
                <a:cs typeface="Raleway"/>
                <a:sym typeface="Raleway"/>
              </a:defRPr>
            </a:lvl5pPr>
            <a:lvl6pPr lvl="5" rtl="0" algn="ctr">
              <a:spcBef>
                <a:spcPts val="0"/>
              </a:spcBef>
              <a:spcAft>
                <a:spcPts val="0"/>
              </a:spcAft>
              <a:buSzPts val="3600"/>
              <a:buFont typeface="Raleway"/>
              <a:buNone/>
              <a:defRPr sz="3600">
                <a:latin typeface="Raleway"/>
                <a:ea typeface="Raleway"/>
                <a:cs typeface="Raleway"/>
                <a:sym typeface="Raleway"/>
              </a:defRPr>
            </a:lvl6pPr>
            <a:lvl7pPr lvl="6" rtl="0" algn="ctr">
              <a:spcBef>
                <a:spcPts val="0"/>
              </a:spcBef>
              <a:spcAft>
                <a:spcPts val="0"/>
              </a:spcAft>
              <a:buSzPts val="3600"/>
              <a:buFont typeface="Raleway"/>
              <a:buNone/>
              <a:defRPr sz="3600">
                <a:latin typeface="Raleway"/>
                <a:ea typeface="Raleway"/>
                <a:cs typeface="Raleway"/>
                <a:sym typeface="Raleway"/>
              </a:defRPr>
            </a:lvl7pPr>
            <a:lvl8pPr lvl="7" rtl="0" algn="ctr">
              <a:spcBef>
                <a:spcPts val="0"/>
              </a:spcBef>
              <a:spcAft>
                <a:spcPts val="0"/>
              </a:spcAft>
              <a:buSzPts val="3600"/>
              <a:buFont typeface="Raleway"/>
              <a:buNone/>
              <a:defRPr sz="3600">
                <a:latin typeface="Raleway"/>
                <a:ea typeface="Raleway"/>
                <a:cs typeface="Raleway"/>
                <a:sym typeface="Raleway"/>
              </a:defRPr>
            </a:lvl8pPr>
            <a:lvl9pPr lvl="8" rtl="0" algn="ctr">
              <a:spcBef>
                <a:spcPts val="0"/>
              </a:spcBef>
              <a:spcAft>
                <a:spcPts val="0"/>
              </a:spcAft>
              <a:buSzPts val="3600"/>
              <a:buFont typeface="Raleway"/>
              <a:buNone/>
              <a:defRPr sz="3600">
                <a:latin typeface="Raleway"/>
                <a:ea typeface="Raleway"/>
                <a:cs typeface="Raleway"/>
                <a:sym typeface="Raleway"/>
              </a:defRPr>
            </a:lvl9pPr>
          </a:lstStyle>
          <a:p/>
        </p:txBody>
      </p:sp>
      <p:sp>
        <p:nvSpPr>
          <p:cNvPr id="65" name="Google Shape;65;p3"/>
          <p:cNvSpPr txBox="1"/>
          <p:nvPr>
            <p:ph hasCustomPrompt="1" idx="2" type="title"/>
          </p:nvPr>
        </p:nvSpPr>
        <p:spPr>
          <a:xfrm>
            <a:off x="3802165" y="1302924"/>
            <a:ext cx="1555200" cy="119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700"/>
              <a:buNone/>
              <a:defRPr b="1" sz="7500">
                <a:solidFill>
                  <a:schemeClr val="dk2"/>
                </a:solidFill>
              </a:defRPr>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a:r>
              <a:t>xx%</a:t>
            </a:r>
          </a:p>
        </p:txBody>
      </p:sp>
      <p:sp>
        <p:nvSpPr>
          <p:cNvPr id="66" name="Google Shape;66;p3"/>
          <p:cNvSpPr txBox="1"/>
          <p:nvPr>
            <p:ph idx="1" type="subTitle"/>
          </p:nvPr>
        </p:nvSpPr>
        <p:spPr>
          <a:xfrm>
            <a:off x="1679120" y="3806354"/>
            <a:ext cx="5801400" cy="28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8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350" name="Shape 350"/>
        <p:cNvGrpSpPr/>
        <p:nvPr/>
      </p:nvGrpSpPr>
      <p:grpSpPr>
        <a:xfrm>
          <a:off x="0" y="0"/>
          <a:ext cx="0" cy="0"/>
          <a:chOff x="0" y="0"/>
          <a:chExt cx="0" cy="0"/>
        </a:xfrm>
      </p:grpSpPr>
      <p:grpSp>
        <p:nvGrpSpPr>
          <p:cNvPr id="351" name="Google Shape;351;p21"/>
          <p:cNvGrpSpPr/>
          <p:nvPr/>
        </p:nvGrpSpPr>
        <p:grpSpPr>
          <a:xfrm>
            <a:off x="-2986751" y="-1639252"/>
            <a:ext cx="15572319" cy="8753778"/>
            <a:chOff x="-2986751" y="-1639252"/>
            <a:chExt cx="15572319" cy="8753778"/>
          </a:xfrm>
        </p:grpSpPr>
        <p:sp>
          <p:nvSpPr>
            <p:cNvPr id="352" name="Google Shape;352;p21"/>
            <p:cNvSpPr/>
            <p:nvPr/>
          </p:nvSpPr>
          <p:spPr>
            <a:xfrm>
              <a:off x="7175181" y="-737512"/>
              <a:ext cx="3129941" cy="237378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rot="1027604">
              <a:off x="6501316" y="200150"/>
              <a:ext cx="2960362" cy="498473"/>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354" name="Google Shape;354;p21"/>
            <p:cNvSpPr/>
            <p:nvPr/>
          </p:nvSpPr>
          <p:spPr>
            <a:xfrm rot="-3345144">
              <a:off x="-607838" y="2601200"/>
              <a:ext cx="2493549" cy="2156636"/>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sp>
          <p:nvSpPr>
            <p:cNvPr id="355" name="Google Shape;355;p21"/>
            <p:cNvSpPr/>
            <p:nvPr/>
          </p:nvSpPr>
          <p:spPr>
            <a:xfrm rot="-9527621">
              <a:off x="-2595950" y="3551313"/>
              <a:ext cx="4079098" cy="292446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rot="9155300">
              <a:off x="66178" y="-1061197"/>
              <a:ext cx="2889036" cy="1549063"/>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flipH="1" rot="9031361">
              <a:off x="8050911"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1"/>
            <p:cNvGrpSpPr/>
            <p:nvPr/>
          </p:nvGrpSpPr>
          <p:grpSpPr>
            <a:xfrm>
              <a:off x="7717625" y="2331150"/>
              <a:ext cx="1540913" cy="481201"/>
              <a:chOff x="7921455" y="3606075"/>
              <a:chExt cx="1540913" cy="481201"/>
            </a:xfrm>
          </p:grpSpPr>
          <p:sp>
            <p:nvSpPr>
              <p:cNvPr id="359" name="Google Shape;359;p21"/>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5" name="Google Shape;365;p21"/>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21"/>
          <p:cNvSpPr txBox="1"/>
          <p:nvPr>
            <p:ph idx="1" type="subTitle"/>
          </p:nvPr>
        </p:nvSpPr>
        <p:spPr>
          <a:xfrm>
            <a:off x="2686063" y="1869146"/>
            <a:ext cx="34110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67" name="Google Shape;367;p21"/>
          <p:cNvSpPr txBox="1"/>
          <p:nvPr>
            <p:ph idx="2" type="subTitle"/>
          </p:nvPr>
        </p:nvSpPr>
        <p:spPr>
          <a:xfrm>
            <a:off x="2686063" y="1491900"/>
            <a:ext cx="3411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368" name="Google Shape;368;p21"/>
          <p:cNvSpPr txBox="1"/>
          <p:nvPr>
            <p:ph idx="3" type="subTitle"/>
          </p:nvPr>
        </p:nvSpPr>
        <p:spPr>
          <a:xfrm>
            <a:off x="3981465" y="3455916"/>
            <a:ext cx="34110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69" name="Google Shape;369;p21"/>
          <p:cNvSpPr txBox="1"/>
          <p:nvPr>
            <p:ph idx="4" type="subTitle"/>
          </p:nvPr>
        </p:nvSpPr>
        <p:spPr>
          <a:xfrm>
            <a:off x="3981468" y="3105720"/>
            <a:ext cx="3411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_1">
    <p:spTree>
      <p:nvGrpSpPr>
        <p:cNvPr id="370" name="Shape 370"/>
        <p:cNvGrpSpPr/>
        <p:nvPr/>
      </p:nvGrpSpPr>
      <p:grpSpPr>
        <a:xfrm>
          <a:off x="0" y="0"/>
          <a:ext cx="0" cy="0"/>
          <a:chOff x="0" y="0"/>
          <a:chExt cx="0" cy="0"/>
        </a:xfrm>
      </p:grpSpPr>
      <p:sp>
        <p:nvSpPr>
          <p:cNvPr id="371" name="Google Shape;371;p22"/>
          <p:cNvSpPr txBox="1"/>
          <p:nvPr>
            <p:ph idx="1" type="body"/>
          </p:nvPr>
        </p:nvSpPr>
        <p:spPr>
          <a:xfrm>
            <a:off x="717961" y="1695250"/>
            <a:ext cx="4300500" cy="1482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372" name="Google Shape;372;p22"/>
          <p:cNvSpPr txBox="1"/>
          <p:nvPr>
            <p:ph idx="2" type="subTitle"/>
          </p:nvPr>
        </p:nvSpPr>
        <p:spPr>
          <a:xfrm>
            <a:off x="713400" y="3249975"/>
            <a:ext cx="39558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sp>
        <p:nvSpPr>
          <p:cNvPr id="373" name="Google Shape;373;p22"/>
          <p:cNvSpPr txBox="1"/>
          <p:nvPr>
            <p:ph idx="3" type="body"/>
          </p:nvPr>
        </p:nvSpPr>
        <p:spPr>
          <a:xfrm>
            <a:off x="713400" y="3601875"/>
            <a:ext cx="4300500" cy="724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dk1"/>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374" name="Google Shape;374;p22"/>
          <p:cNvSpPr txBox="1"/>
          <p:nvPr>
            <p:ph idx="4" type="subTitle"/>
          </p:nvPr>
        </p:nvSpPr>
        <p:spPr>
          <a:xfrm>
            <a:off x="5600925" y="1343350"/>
            <a:ext cx="27843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sp>
        <p:nvSpPr>
          <p:cNvPr id="375" name="Google Shape;375;p22"/>
          <p:cNvSpPr txBox="1"/>
          <p:nvPr>
            <p:ph idx="5" type="body"/>
          </p:nvPr>
        </p:nvSpPr>
        <p:spPr>
          <a:xfrm>
            <a:off x="5600925" y="1695250"/>
            <a:ext cx="2784300" cy="724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Montserrat"/>
              <a:buChar char="●"/>
              <a:defRPr sz="1200">
                <a:solidFill>
                  <a:schemeClr val="hlink"/>
                </a:solidFill>
              </a:defRPr>
            </a:lvl1pPr>
            <a:lvl2pPr indent="-317500" lvl="1" marL="914400" rtl="0">
              <a:lnSpc>
                <a:spcPct val="100000"/>
              </a:lnSpc>
              <a:spcBef>
                <a:spcPts val="0"/>
              </a:spcBef>
              <a:spcAft>
                <a:spcPts val="0"/>
              </a:spcAft>
              <a:buClr>
                <a:schemeClr val="dk1"/>
              </a:buClr>
              <a:buSzPts val="1400"/>
              <a:buFont typeface="Montserrat"/>
              <a:buChar char="○"/>
              <a:defRPr>
                <a:solidFill>
                  <a:schemeClr val="dk1"/>
                </a:solidFill>
              </a:defRPr>
            </a:lvl2pPr>
            <a:lvl3pPr indent="-317500" lvl="2" marL="1371600" rtl="0">
              <a:spcBef>
                <a:spcPts val="0"/>
              </a:spcBef>
              <a:spcAft>
                <a:spcPts val="0"/>
              </a:spcAft>
              <a:buClr>
                <a:schemeClr val="dk1"/>
              </a:buClr>
              <a:buSzPts val="1400"/>
              <a:buFont typeface="Montserrat"/>
              <a:buChar char="■"/>
              <a:defRPr>
                <a:solidFill>
                  <a:schemeClr val="dk1"/>
                </a:solidFill>
              </a:defRPr>
            </a:lvl3pPr>
            <a:lvl4pPr indent="-317500" lvl="3" marL="1828800" rtl="0">
              <a:spcBef>
                <a:spcPts val="0"/>
              </a:spcBef>
              <a:spcAft>
                <a:spcPts val="0"/>
              </a:spcAft>
              <a:buClr>
                <a:schemeClr val="dk1"/>
              </a:buClr>
              <a:buSzPts val="1400"/>
              <a:buFont typeface="Montserrat"/>
              <a:buChar char="●"/>
              <a:defRPr>
                <a:solidFill>
                  <a:schemeClr val="dk1"/>
                </a:solidFill>
              </a:defRPr>
            </a:lvl4pPr>
            <a:lvl5pPr indent="-317500" lvl="4" marL="2286000" rtl="0">
              <a:spcBef>
                <a:spcPts val="0"/>
              </a:spcBef>
              <a:spcAft>
                <a:spcPts val="0"/>
              </a:spcAft>
              <a:buClr>
                <a:schemeClr val="dk1"/>
              </a:buClr>
              <a:buSzPts val="1400"/>
              <a:buFont typeface="Montserrat"/>
              <a:buChar char="○"/>
              <a:defRPr>
                <a:solidFill>
                  <a:schemeClr val="dk1"/>
                </a:solidFill>
              </a:defRPr>
            </a:lvl5pPr>
            <a:lvl6pPr indent="-317500" lvl="5" marL="2743200" rtl="0">
              <a:spcBef>
                <a:spcPts val="0"/>
              </a:spcBef>
              <a:spcAft>
                <a:spcPts val="0"/>
              </a:spcAft>
              <a:buClr>
                <a:schemeClr val="dk1"/>
              </a:buClr>
              <a:buSzPts val="1400"/>
              <a:buFont typeface="Montserrat"/>
              <a:buChar char="■"/>
              <a:defRPr>
                <a:solidFill>
                  <a:schemeClr val="dk1"/>
                </a:solidFill>
              </a:defRPr>
            </a:lvl6pPr>
            <a:lvl7pPr indent="-317500" lvl="6" marL="3200400" rtl="0">
              <a:spcBef>
                <a:spcPts val="0"/>
              </a:spcBef>
              <a:spcAft>
                <a:spcPts val="0"/>
              </a:spcAft>
              <a:buClr>
                <a:schemeClr val="dk1"/>
              </a:buClr>
              <a:buSzPts val="1400"/>
              <a:buFont typeface="Montserrat"/>
              <a:buChar char="●"/>
              <a:defRPr>
                <a:solidFill>
                  <a:schemeClr val="dk1"/>
                </a:solidFill>
              </a:defRPr>
            </a:lvl7pPr>
            <a:lvl8pPr indent="-317500" lvl="7" marL="3657600" rtl="0">
              <a:spcBef>
                <a:spcPts val="0"/>
              </a:spcBef>
              <a:spcAft>
                <a:spcPts val="0"/>
              </a:spcAft>
              <a:buClr>
                <a:schemeClr val="dk1"/>
              </a:buClr>
              <a:buSzPts val="1400"/>
              <a:buFont typeface="Montserrat"/>
              <a:buChar char="○"/>
              <a:defRPr>
                <a:solidFill>
                  <a:schemeClr val="dk1"/>
                </a:solidFill>
              </a:defRPr>
            </a:lvl8pPr>
            <a:lvl9pPr indent="-317500" lvl="8" marL="4114800" rtl="0">
              <a:spcBef>
                <a:spcPts val="0"/>
              </a:spcBef>
              <a:spcAft>
                <a:spcPts val="0"/>
              </a:spcAft>
              <a:buClr>
                <a:schemeClr val="dk1"/>
              </a:buClr>
              <a:buSzPts val="1400"/>
              <a:buFont typeface="Montserrat"/>
              <a:buChar char="■"/>
              <a:defRPr>
                <a:solidFill>
                  <a:schemeClr val="dk1"/>
                </a:solidFill>
              </a:defRPr>
            </a:lvl9pPr>
          </a:lstStyle>
          <a:p/>
        </p:txBody>
      </p:sp>
      <p:sp>
        <p:nvSpPr>
          <p:cNvPr id="376" name="Google Shape;376;p22"/>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7" name="Google Shape;377;p22"/>
          <p:cNvSpPr txBox="1"/>
          <p:nvPr>
            <p:ph idx="6" type="subTitle"/>
          </p:nvPr>
        </p:nvSpPr>
        <p:spPr>
          <a:xfrm>
            <a:off x="717596" y="1343350"/>
            <a:ext cx="39558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Ubuntu"/>
              <a:buNone/>
              <a:defRPr b="1" sz="2000">
                <a:solidFill>
                  <a:schemeClr val="dk1"/>
                </a:solidFill>
                <a:latin typeface="Convergence"/>
                <a:ea typeface="Convergence"/>
                <a:cs typeface="Convergence"/>
                <a:sym typeface="Convergence"/>
              </a:defRPr>
            </a:lvl1pPr>
            <a:lvl2pPr lvl="1"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2pPr>
            <a:lvl3pPr lvl="2"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3pPr>
            <a:lvl4pPr lvl="3"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4pPr>
            <a:lvl5pPr lvl="4"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5pPr>
            <a:lvl6pPr lvl="5"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6pPr>
            <a:lvl7pPr lvl="6"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7pPr>
            <a:lvl8pPr lvl="7"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8pPr>
            <a:lvl9pPr lvl="8" rtl="0" algn="ctr">
              <a:lnSpc>
                <a:spcPct val="100000"/>
              </a:lnSpc>
              <a:spcBef>
                <a:spcPts val="0"/>
              </a:spcBef>
              <a:spcAft>
                <a:spcPts val="0"/>
              </a:spcAft>
              <a:buClr>
                <a:schemeClr val="dk1"/>
              </a:buClr>
              <a:buSzPts val="2000"/>
              <a:buFont typeface="Ubuntu"/>
              <a:buNone/>
              <a:defRPr b="1" sz="2000">
                <a:solidFill>
                  <a:schemeClr val="dk1"/>
                </a:solidFill>
                <a:latin typeface="Ubuntu"/>
                <a:ea typeface="Ubuntu"/>
                <a:cs typeface="Ubuntu"/>
                <a:sym typeface="Ubuntu"/>
              </a:defRPr>
            </a:lvl9pPr>
          </a:lstStyle>
          <a:p/>
        </p:txBody>
      </p:sp>
      <p:grpSp>
        <p:nvGrpSpPr>
          <p:cNvPr id="378" name="Google Shape;378;p22"/>
          <p:cNvGrpSpPr/>
          <p:nvPr/>
        </p:nvGrpSpPr>
        <p:grpSpPr>
          <a:xfrm>
            <a:off x="-2032916" y="-1346773"/>
            <a:ext cx="12295820" cy="8232502"/>
            <a:chOff x="-2032916" y="-1346773"/>
            <a:chExt cx="12295820" cy="8232502"/>
          </a:xfrm>
        </p:grpSpPr>
        <p:sp>
          <p:nvSpPr>
            <p:cNvPr id="379" name="Google Shape;379;p22"/>
            <p:cNvSpPr/>
            <p:nvPr/>
          </p:nvSpPr>
          <p:spPr>
            <a:xfrm rot="-5400000">
              <a:off x="7833671" y="303782"/>
              <a:ext cx="1614146" cy="100653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2"/>
            <p:cNvGrpSpPr/>
            <p:nvPr/>
          </p:nvGrpSpPr>
          <p:grpSpPr>
            <a:xfrm>
              <a:off x="8130145" y="404434"/>
              <a:ext cx="1184449" cy="369893"/>
              <a:chOff x="406875" y="1912875"/>
              <a:chExt cx="1054625" cy="329350"/>
            </a:xfrm>
          </p:grpSpPr>
          <p:sp>
            <p:nvSpPr>
              <p:cNvPr id="381" name="Google Shape;381;p22"/>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2"/>
            <p:cNvSpPr/>
            <p:nvPr/>
          </p:nvSpPr>
          <p:spPr>
            <a:xfrm rot="877307">
              <a:off x="-1426421"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rot="8100000">
              <a:off x="-1750454"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flipH="1" rot="3766389">
              <a:off x="8889831" y="2615416"/>
              <a:ext cx="1274801" cy="99873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5_3">
    <p:spTree>
      <p:nvGrpSpPr>
        <p:cNvPr id="390" name="Shape 390"/>
        <p:cNvGrpSpPr/>
        <p:nvPr/>
      </p:nvGrpSpPr>
      <p:grpSpPr>
        <a:xfrm>
          <a:off x="0" y="0"/>
          <a:ext cx="0" cy="0"/>
          <a:chOff x="0" y="0"/>
          <a:chExt cx="0" cy="0"/>
        </a:xfrm>
      </p:grpSpPr>
      <p:grpSp>
        <p:nvGrpSpPr>
          <p:cNvPr id="391" name="Google Shape;391;p23"/>
          <p:cNvGrpSpPr/>
          <p:nvPr/>
        </p:nvGrpSpPr>
        <p:grpSpPr>
          <a:xfrm>
            <a:off x="-1490170" y="-870250"/>
            <a:ext cx="12906278" cy="7712881"/>
            <a:chOff x="-1490170" y="-870250"/>
            <a:chExt cx="12906278" cy="7712881"/>
          </a:xfrm>
        </p:grpSpPr>
        <p:sp>
          <p:nvSpPr>
            <p:cNvPr id="392" name="Google Shape;392;p23"/>
            <p:cNvSpPr/>
            <p:nvPr/>
          </p:nvSpPr>
          <p:spPr>
            <a:xfrm flipH="1" rot="-6632008">
              <a:off x="-1174633"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126130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rot="-2244885">
              <a:off x="7847049"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flipH="1" rot="10800000">
              <a:off x="6892359"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rot="3949580">
              <a:off x="400379" y="-775785"/>
              <a:ext cx="1259663" cy="334406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397" name="Google Shape;397;p23"/>
            <p:cNvSpPr/>
            <p:nvPr/>
          </p:nvSpPr>
          <p:spPr>
            <a:xfrm flipH="1" rot="1740305">
              <a:off x="7435792" y="3175112"/>
              <a:ext cx="1259708" cy="334418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grpSp>
      <p:sp>
        <p:nvSpPr>
          <p:cNvPr id="398" name="Google Shape;398;p23"/>
          <p:cNvSpPr txBox="1"/>
          <p:nvPr>
            <p:ph idx="1" type="subTitle"/>
          </p:nvPr>
        </p:nvSpPr>
        <p:spPr>
          <a:xfrm>
            <a:off x="1374700" y="2293972"/>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399" name="Google Shape;399;p23"/>
          <p:cNvSpPr txBox="1"/>
          <p:nvPr>
            <p:ph idx="2" type="subTitle"/>
          </p:nvPr>
        </p:nvSpPr>
        <p:spPr>
          <a:xfrm>
            <a:off x="1374700" y="1879375"/>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0" name="Google Shape;400;p23"/>
          <p:cNvSpPr txBox="1"/>
          <p:nvPr>
            <p:ph idx="3" type="subTitle"/>
          </p:nvPr>
        </p:nvSpPr>
        <p:spPr>
          <a:xfrm>
            <a:off x="5212077" y="2293972"/>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1" name="Google Shape;401;p23"/>
          <p:cNvSpPr txBox="1"/>
          <p:nvPr>
            <p:ph idx="4" type="subTitle"/>
          </p:nvPr>
        </p:nvSpPr>
        <p:spPr>
          <a:xfrm>
            <a:off x="5212077" y="1879375"/>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2" name="Google Shape;402;p23"/>
          <p:cNvSpPr txBox="1"/>
          <p:nvPr>
            <p:ph idx="5" type="subTitle"/>
          </p:nvPr>
        </p:nvSpPr>
        <p:spPr>
          <a:xfrm>
            <a:off x="1374700" y="3833525"/>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3" name="Google Shape;403;p23"/>
          <p:cNvSpPr txBox="1"/>
          <p:nvPr>
            <p:ph idx="6" type="subTitle"/>
          </p:nvPr>
        </p:nvSpPr>
        <p:spPr>
          <a:xfrm>
            <a:off x="1374700" y="3418929"/>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4" name="Google Shape;404;p23"/>
          <p:cNvSpPr txBox="1"/>
          <p:nvPr>
            <p:ph idx="7" type="subTitle"/>
          </p:nvPr>
        </p:nvSpPr>
        <p:spPr>
          <a:xfrm>
            <a:off x="5212077" y="3833525"/>
            <a:ext cx="25575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5" name="Google Shape;405;p23"/>
          <p:cNvSpPr txBox="1"/>
          <p:nvPr>
            <p:ph idx="8" type="subTitle"/>
          </p:nvPr>
        </p:nvSpPr>
        <p:spPr>
          <a:xfrm>
            <a:off x="5212077" y="3418929"/>
            <a:ext cx="25575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6" name="Google Shape;406;p23"/>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5_2">
    <p:spTree>
      <p:nvGrpSpPr>
        <p:cNvPr id="407" name="Shape 407"/>
        <p:cNvGrpSpPr/>
        <p:nvPr/>
      </p:nvGrpSpPr>
      <p:grpSpPr>
        <a:xfrm>
          <a:off x="0" y="0"/>
          <a:ext cx="0" cy="0"/>
          <a:chOff x="0" y="0"/>
          <a:chExt cx="0" cy="0"/>
        </a:xfrm>
      </p:grpSpPr>
      <p:sp>
        <p:nvSpPr>
          <p:cNvPr id="408" name="Google Shape;408;p24"/>
          <p:cNvSpPr txBox="1"/>
          <p:nvPr>
            <p:ph idx="1" type="subTitle"/>
          </p:nvPr>
        </p:nvSpPr>
        <p:spPr>
          <a:xfrm>
            <a:off x="698950"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9" name="Google Shape;409;p24"/>
          <p:cNvSpPr txBox="1"/>
          <p:nvPr>
            <p:ph idx="2" type="subTitle"/>
          </p:nvPr>
        </p:nvSpPr>
        <p:spPr>
          <a:xfrm>
            <a:off x="698950"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0" name="Google Shape;410;p24"/>
          <p:cNvSpPr txBox="1"/>
          <p:nvPr>
            <p:ph idx="3" type="subTitle"/>
          </p:nvPr>
        </p:nvSpPr>
        <p:spPr>
          <a:xfrm>
            <a:off x="3381891"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1" name="Google Shape;411;p24"/>
          <p:cNvSpPr txBox="1"/>
          <p:nvPr>
            <p:ph idx="4" type="subTitle"/>
          </p:nvPr>
        </p:nvSpPr>
        <p:spPr>
          <a:xfrm>
            <a:off x="3381891"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2" name="Google Shape;412;p24"/>
          <p:cNvSpPr txBox="1"/>
          <p:nvPr>
            <p:ph idx="5" type="subTitle"/>
          </p:nvPr>
        </p:nvSpPr>
        <p:spPr>
          <a:xfrm>
            <a:off x="6064832" y="23001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3" name="Google Shape;413;p24"/>
          <p:cNvSpPr txBox="1"/>
          <p:nvPr>
            <p:ph idx="6" type="subTitle"/>
          </p:nvPr>
        </p:nvSpPr>
        <p:spPr>
          <a:xfrm>
            <a:off x="6064832" y="19435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4" name="Google Shape;414;p24"/>
          <p:cNvSpPr txBox="1"/>
          <p:nvPr>
            <p:ph idx="7" type="subTitle"/>
          </p:nvPr>
        </p:nvSpPr>
        <p:spPr>
          <a:xfrm>
            <a:off x="698950"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5" name="Google Shape;415;p24"/>
          <p:cNvSpPr txBox="1"/>
          <p:nvPr>
            <p:ph idx="8" type="subTitle"/>
          </p:nvPr>
        </p:nvSpPr>
        <p:spPr>
          <a:xfrm>
            <a:off x="698950"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6" name="Google Shape;416;p24"/>
          <p:cNvSpPr txBox="1"/>
          <p:nvPr>
            <p:ph idx="9" type="subTitle"/>
          </p:nvPr>
        </p:nvSpPr>
        <p:spPr>
          <a:xfrm>
            <a:off x="3381891"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7" name="Google Shape;417;p24"/>
          <p:cNvSpPr txBox="1"/>
          <p:nvPr>
            <p:ph idx="13" type="subTitle"/>
          </p:nvPr>
        </p:nvSpPr>
        <p:spPr>
          <a:xfrm>
            <a:off x="3381891"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8" name="Google Shape;418;p24"/>
          <p:cNvSpPr txBox="1"/>
          <p:nvPr>
            <p:ph idx="14" type="subTitle"/>
          </p:nvPr>
        </p:nvSpPr>
        <p:spPr>
          <a:xfrm>
            <a:off x="6064832" y="3853625"/>
            <a:ext cx="23802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9" name="Google Shape;419;p24"/>
          <p:cNvSpPr txBox="1"/>
          <p:nvPr>
            <p:ph idx="15" type="subTitle"/>
          </p:nvPr>
        </p:nvSpPr>
        <p:spPr>
          <a:xfrm>
            <a:off x="6064832" y="3497075"/>
            <a:ext cx="23802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b="1" sz="2000">
                <a:solidFill>
                  <a:schemeClr val="dk1"/>
                </a:solidFill>
                <a:latin typeface="Convergence"/>
                <a:ea typeface="Convergence"/>
                <a:cs typeface="Convergence"/>
                <a:sym typeface="Convergence"/>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0" name="Google Shape;420;p24"/>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1" name="Google Shape;421;p24"/>
          <p:cNvGrpSpPr/>
          <p:nvPr/>
        </p:nvGrpSpPr>
        <p:grpSpPr>
          <a:xfrm>
            <a:off x="-1522300" y="-1346773"/>
            <a:ext cx="11954522" cy="8232502"/>
            <a:chOff x="-1522300" y="-1346773"/>
            <a:chExt cx="11954522" cy="8232502"/>
          </a:xfrm>
        </p:grpSpPr>
        <p:sp>
          <p:nvSpPr>
            <p:cNvPr id="422" name="Google Shape;422;p24"/>
            <p:cNvSpPr/>
            <p:nvPr/>
          </p:nvSpPr>
          <p:spPr>
            <a:xfrm flipH="1" rot="5400000">
              <a:off x="-645685" y="4302791"/>
              <a:ext cx="1131920" cy="1323799"/>
            </a:xfrm>
            <a:custGeom>
              <a:rect b="b" l="l" r="r" t="t"/>
              <a:pathLst>
                <a:path extrusionOk="0" h="19906" w="17022">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1522300" y="-731925"/>
              <a:ext cx="2564660" cy="1861264"/>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flipH="1" rot="-877307">
              <a:off x="7031479" y="-983970"/>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rot="8100000">
              <a:off x="7331971" y="4390370"/>
              <a:ext cx="2564584" cy="186120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426" name="Shape 426"/>
        <p:cNvGrpSpPr/>
        <p:nvPr/>
      </p:nvGrpSpPr>
      <p:grpSpPr>
        <a:xfrm>
          <a:off x="0" y="0"/>
          <a:ext cx="0" cy="0"/>
          <a:chOff x="0" y="0"/>
          <a:chExt cx="0" cy="0"/>
        </a:xfrm>
      </p:grpSpPr>
      <p:grpSp>
        <p:nvGrpSpPr>
          <p:cNvPr id="427" name="Google Shape;427;p25"/>
          <p:cNvGrpSpPr/>
          <p:nvPr/>
        </p:nvGrpSpPr>
        <p:grpSpPr>
          <a:xfrm>
            <a:off x="-3310975" y="-2229799"/>
            <a:ext cx="13461643" cy="8722114"/>
            <a:chOff x="-3310975" y="-2229799"/>
            <a:chExt cx="13461643" cy="8722114"/>
          </a:xfrm>
        </p:grpSpPr>
        <p:sp>
          <p:nvSpPr>
            <p:cNvPr id="428" name="Google Shape;428;p25"/>
            <p:cNvSpPr/>
            <p:nvPr/>
          </p:nvSpPr>
          <p:spPr>
            <a:xfrm rot="10158921">
              <a:off x="322475" y="4229087"/>
              <a:ext cx="2786726" cy="2022425"/>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9195687">
              <a:off x="-2793234" y="-1414774"/>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2050324">
              <a:off x="-1201315" y="576395"/>
              <a:ext cx="3829420" cy="1843314"/>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nvGrpSpPr>
            <p:cNvPr id="431" name="Google Shape;431;p25"/>
            <p:cNvGrpSpPr/>
            <p:nvPr/>
          </p:nvGrpSpPr>
          <p:grpSpPr>
            <a:xfrm flipH="1" rot="10800000">
              <a:off x="-1104396" y="4098287"/>
              <a:ext cx="1991972" cy="1358680"/>
              <a:chOff x="2515671" y="3197633"/>
              <a:chExt cx="1672801" cy="1140885"/>
            </a:xfrm>
          </p:grpSpPr>
          <p:sp>
            <p:nvSpPr>
              <p:cNvPr id="432" name="Google Shape;432;p25"/>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5"/>
            <p:cNvSpPr/>
            <p:nvPr/>
          </p:nvSpPr>
          <p:spPr>
            <a:xfrm rot="4266986">
              <a:off x="5941296" y="-112465"/>
              <a:ext cx="4205221" cy="301478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5"/>
          <p:cNvSpPr txBox="1"/>
          <p:nvPr>
            <p:ph hasCustomPrompt="1" type="title"/>
          </p:nvPr>
        </p:nvSpPr>
        <p:spPr>
          <a:xfrm>
            <a:off x="1749575" y="729815"/>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4" name="Google Shape;444;p25"/>
          <p:cNvSpPr txBox="1"/>
          <p:nvPr>
            <p:ph idx="1" type="subTitle"/>
          </p:nvPr>
        </p:nvSpPr>
        <p:spPr>
          <a:xfrm>
            <a:off x="1411975" y="1457675"/>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45" name="Google Shape;445;p25"/>
          <p:cNvSpPr txBox="1"/>
          <p:nvPr>
            <p:ph hasCustomPrompt="1" idx="2" type="title"/>
          </p:nvPr>
        </p:nvSpPr>
        <p:spPr>
          <a:xfrm>
            <a:off x="3273575" y="2033051"/>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6" name="Google Shape;446;p25"/>
          <p:cNvSpPr txBox="1"/>
          <p:nvPr>
            <p:ph idx="3" type="subTitle"/>
          </p:nvPr>
        </p:nvSpPr>
        <p:spPr>
          <a:xfrm>
            <a:off x="2935950" y="2757900"/>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47" name="Google Shape;447;p25"/>
          <p:cNvSpPr txBox="1"/>
          <p:nvPr>
            <p:ph hasCustomPrompt="1" idx="4" type="title"/>
          </p:nvPr>
        </p:nvSpPr>
        <p:spPr>
          <a:xfrm>
            <a:off x="1749575" y="3335904"/>
            <a:ext cx="41208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8" name="Google Shape;448;p25"/>
          <p:cNvSpPr txBox="1"/>
          <p:nvPr>
            <p:ph idx="5" type="subTitle"/>
          </p:nvPr>
        </p:nvSpPr>
        <p:spPr>
          <a:xfrm>
            <a:off x="1411975" y="4049801"/>
            <a:ext cx="4796100" cy="36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449" name="Shape 449"/>
        <p:cNvGrpSpPr/>
        <p:nvPr/>
      </p:nvGrpSpPr>
      <p:grpSpPr>
        <a:xfrm>
          <a:off x="0" y="0"/>
          <a:ext cx="0" cy="0"/>
          <a:chOff x="0" y="0"/>
          <a:chExt cx="0" cy="0"/>
        </a:xfrm>
      </p:grpSpPr>
      <p:grpSp>
        <p:nvGrpSpPr>
          <p:cNvPr id="450" name="Google Shape;450;p26"/>
          <p:cNvGrpSpPr/>
          <p:nvPr/>
        </p:nvGrpSpPr>
        <p:grpSpPr>
          <a:xfrm>
            <a:off x="-2168155" y="-1214398"/>
            <a:ext cx="11644995" cy="8546366"/>
            <a:chOff x="-2168155" y="-1214398"/>
            <a:chExt cx="11644995" cy="8546366"/>
          </a:xfrm>
        </p:grpSpPr>
        <p:sp>
          <p:nvSpPr>
            <p:cNvPr id="451" name="Google Shape;451;p26"/>
            <p:cNvSpPr/>
            <p:nvPr/>
          </p:nvSpPr>
          <p:spPr>
            <a:xfrm flipH="1" rot="-877307">
              <a:off x="-1932971"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rot="8592850">
              <a:off x="-1127605" y="2717689"/>
              <a:ext cx="3483505" cy="31072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flipH="1" rot="-5400000">
              <a:off x="6762269" y="2785638"/>
              <a:ext cx="2933941" cy="1829529"/>
            </a:xfrm>
            <a:custGeom>
              <a:rect b="b" l="l" r="r" t="t"/>
              <a:pathLst>
                <a:path extrusionOk="0" h="19897" w="31908">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10800000">
              <a:off x="7017158" y="-2"/>
              <a:ext cx="2144190" cy="127777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203780" y="-976378"/>
              <a:ext cx="3273060" cy="4628213"/>
            </a:xfrm>
            <a:custGeom>
              <a:rect b="b" l="l" r="r" t="t"/>
              <a:pathLst>
                <a:path extrusionOk="0" h="84522" w="63456">
                  <a:moveTo>
                    <a:pt x="63456" y="84100"/>
                  </a:moveTo>
                  <a:cubicBezTo>
                    <a:pt x="61221" y="85592"/>
                    <a:pt x="58362" y="81904"/>
                    <a:pt x="56576" y="79895"/>
                  </a:cubicBezTo>
                  <a:cubicBezTo>
                    <a:pt x="51576" y="74270"/>
                    <a:pt x="48515" y="67063"/>
                    <a:pt x="45872" y="60017"/>
                  </a:cubicBezTo>
                  <a:cubicBezTo>
                    <a:pt x="44044" y="55143"/>
                    <a:pt x="44248" y="48686"/>
                    <a:pt x="40138" y="45491"/>
                  </a:cubicBezTo>
                  <a:cubicBezTo>
                    <a:pt x="36194" y="42425"/>
                    <a:pt x="23373" y="42382"/>
                    <a:pt x="25229" y="47020"/>
                  </a:cubicBezTo>
                  <a:cubicBezTo>
                    <a:pt x="26056" y="49086"/>
                    <a:pt x="29947" y="49884"/>
                    <a:pt x="31728" y="48549"/>
                  </a:cubicBezTo>
                  <a:cubicBezTo>
                    <a:pt x="34128" y="46750"/>
                    <a:pt x="34588" y="42602"/>
                    <a:pt x="33639" y="39757"/>
                  </a:cubicBezTo>
                  <a:cubicBezTo>
                    <a:pt x="31007" y="31864"/>
                    <a:pt x="21526" y="28200"/>
                    <a:pt x="14526" y="23701"/>
                  </a:cubicBezTo>
                  <a:cubicBezTo>
                    <a:pt x="6731" y="18691"/>
                    <a:pt x="0" y="9266"/>
                    <a:pt x="0" y="0"/>
                  </a:cubicBezTo>
                </a:path>
              </a:pathLst>
            </a:custGeom>
            <a:noFill/>
            <a:ln cap="flat" cmpd="sng" w="19050">
              <a:solidFill>
                <a:schemeClr val="dk2"/>
              </a:solidFill>
              <a:prstDash val="solid"/>
              <a:round/>
              <a:headEnd len="med" w="med" type="none"/>
              <a:tailEnd len="med" w="med" type="none"/>
            </a:ln>
          </p:spPr>
        </p:sp>
        <p:grpSp>
          <p:nvGrpSpPr>
            <p:cNvPr id="456" name="Google Shape;456;p26"/>
            <p:cNvGrpSpPr/>
            <p:nvPr/>
          </p:nvGrpSpPr>
          <p:grpSpPr>
            <a:xfrm flipH="1">
              <a:off x="-71180" y="404434"/>
              <a:ext cx="1184449" cy="369893"/>
              <a:chOff x="406875" y="1912875"/>
              <a:chExt cx="1054625" cy="329350"/>
            </a:xfrm>
          </p:grpSpPr>
          <p:sp>
            <p:nvSpPr>
              <p:cNvPr id="457" name="Google Shape;457;p26"/>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6"/>
            <p:cNvSpPr/>
            <p:nvPr/>
          </p:nvSpPr>
          <p:spPr>
            <a:xfrm flipH="1" rot="3766615">
              <a:off x="-1090749"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464" name="Google Shape;464;p26"/>
            <p:cNvGrpSpPr/>
            <p:nvPr/>
          </p:nvGrpSpPr>
          <p:grpSpPr>
            <a:xfrm>
              <a:off x="713403" y="4435004"/>
              <a:ext cx="1269946" cy="866130"/>
              <a:chOff x="1801400" y="1820650"/>
              <a:chExt cx="1004625" cy="685175"/>
            </a:xfrm>
          </p:grpSpPr>
          <p:sp>
            <p:nvSpPr>
              <p:cNvPr id="465" name="Google Shape;465;p26"/>
              <p:cNvSpPr/>
              <p:nvPr/>
            </p:nvSpPr>
            <p:spPr>
              <a:xfrm>
                <a:off x="1801400" y="1820650"/>
                <a:ext cx="1004625" cy="68517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1857075" y="1881175"/>
                <a:ext cx="872450" cy="606200"/>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1907675" y="1934900"/>
                <a:ext cx="737300" cy="542350"/>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1969575" y="2029950"/>
                <a:ext cx="612300" cy="433600"/>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2007975" y="2112725"/>
                <a:ext cx="539075" cy="334450"/>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072875" y="2166950"/>
                <a:ext cx="400375" cy="270700"/>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2130600" y="2203500"/>
                <a:ext cx="307225" cy="231475"/>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2180925" y="2267150"/>
                <a:ext cx="217300" cy="153550"/>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2201750" y="2332450"/>
                <a:ext cx="142900" cy="90925"/>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243125" y="2374125"/>
                <a:ext cx="82775" cy="65925"/>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6"/>
            <p:cNvGrpSpPr/>
            <p:nvPr/>
          </p:nvGrpSpPr>
          <p:grpSpPr>
            <a:xfrm>
              <a:off x="6577200" y="4785689"/>
              <a:ext cx="574475" cy="488400"/>
              <a:chOff x="481600" y="1014425"/>
              <a:chExt cx="574475" cy="488400"/>
            </a:xfrm>
          </p:grpSpPr>
          <p:sp>
            <p:nvSpPr>
              <p:cNvPr id="476" name="Google Shape;476;p26"/>
              <p:cNvSpPr/>
              <p:nvPr/>
            </p:nvSpPr>
            <p:spPr>
              <a:xfrm>
                <a:off x="747975" y="1215600"/>
                <a:ext cx="308100" cy="287225"/>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90550" y="1014425"/>
                <a:ext cx="134275" cy="132150"/>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481600" y="1323050"/>
                <a:ext cx="145575" cy="143050"/>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9" name="Google Shape;479;p26"/>
          <p:cNvSpPr txBox="1"/>
          <p:nvPr>
            <p:ph hasCustomPrompt="1" type="title"/>
          </p:nvPr>
        </p:nvSpPr>
        <p:spPr>
          <a:xfrm>
            <a:off x="2627975" y="1641212"/>
            <a:ext cx="15714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0" name="Google Shape;480;p26"/>
          <p:cNvSpPr txBox="1"/>
          <p:nvPr>
            <p:ph idx="1" type="subTitle"/>
          </p:nvPr>
        </p:nvSpPr>
        <p:spPr>
          <a:xfrm>
            <a:off x="2625275" y="3334105"/>
            <a:ext cx="1571400" cy="493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81" name="Google Shape;481;p26"/>
          <p:cNvSpPr txBox="1"/>
          <p:nvPr>
            <p:ph hasCustomPrompt="1" idx="2" type="title"/>
          </p:nvPr>
        </p:nvSpPr>
        <p:spPr>
          <a:xfrm>
            <a:off x="5314425" y="1649775"/>
            <a:ext cx="1661700" cy="86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2" name="Google Shape;482;p26"/>
          <p:cNvSpPr txBox="1"/>
          <p:nvPr>
            <p:ph idx="3" type="subTitle"/>
          </p:nvPr>
        </p:nvSpPr>
        <p:spPr>
          <a:xfrm>
            <a:off x="5371200" y="3341040"/>
            <a:ext cx="1526700" cy="493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83" name="Google Shape;483;p26"/>
          <p:cNvSpPr txBox="1"/>
          <p:nvPr>
            <p:ph idx="4" type="subTitle"/>
          </p:nvPr>
        </p:nvSpPr>
        <p:spPr>
          <a:xfrm>
            <a:off x="2625299" y="2995688"/>
            <a:ext cx="15714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84" name="Google Shape;484;p26"/>
          <p:cNvSpPr txBox="1"/>
          <p:nvPr>
            <p:ph idx="5" type="subTitle"/>
          </p:nvPr>
        </p:nvSpPr>
        <p:spPr>
          <a:xfrm>
            <a:off x="5371200" y="3002638"/>
            <a:ext cx="1526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_1">
    <p:spTree>
      <p:nvGrpSpPr>
        <p:cNvPr id="485" name="Shape 485"/>
        <p:cNvGrpSpPr/>
        <p:nvPr/>
      </p:nvGrpSpPr>
      <p:grpSpPr>
        <a:xfrm>
          <a:off x="0" y="0"/>
          <a:ext cx="0" cy="0"/>
          <a:chOff x="0" y="0"/>
          <a:chExt cx="0" cy="0"/>
        </a:xfrm>
      </p:grpSpPr>
      <p:grpSp>
        <p:nvGrpSpPr>
          <p:cNvPr id="486" name="Google Shape;486;p27"/>
          <p:cNvGrpSpPr/>
          <p:nvPr/>
        </p:nvGrpSpPr>
        <p:grpSpPr>
          <a:xfrm>
            <a:off x="1249575" y="1189000"/>
            <a:ext cx="9835316" cy="5649251"/>
            <a:chOff x="1249575" y="1189000"/>
            <a:chExt cx="9835316" cy="5649251"/>
          </a:xfrm>
        </p:grpSpPr>
        <p:sp>
          <p:nvSpPr>
            <p:cNvPr id="487" name="Google Shape;487;p27"/>
            <p:cNvSpPr/>
            <p:nvPr/>
          </p:nvSpPr>
          <p:spPr>
            <a:xfrm>
              <a:off x="1249575" y="1189000"/>
              <a:ext cx="2986200" cy="276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rot="-9527621">
              <a:off x="6614992" y="3275038"/>
              <a:ext cx="4079098" cy="292446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flipH="1" rot="6927987">
              <a:off x="6184865" y="3026784"/>
              <a:ext cx="2997290" cy="3028931"/>
            </a:xfrm>
            <a:custGeom>
              <a:rect b="b" l="l" r="r" t="t"/>
              <a:pathLst>
                <a:path extrusionOk="0" h="51024" w="50491">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cap="flat" cmpd="sng" w="19050">
              <a:solidFill>
                <a:schemeClr val="dk2"/>
              </a:solidFill>
              <a:prstDash val="solid"/>
              <a:round/>
              <a:headEnd len="med" w="med" type="none"/>
              <a:tailEnd len="med" w="med" type="none"/>
            </a:ln>
          </p:spPr>
        </p:sp>
      </p:grpSp>
      <p:sp>
        <p:nvSpPr>
          <p:cNvPr id="490" name="Google Shape;490;p27"/>
          <p:cNvSpPr txBox="1"/>
          <p:nvPr>
            <p:ph type="title"/>
          </p:nvPr>
        </p:nvSpPr>
        <p:spPr>
          <a:xfrm>
            <a:off x="4702200" y="528190"/>
            <a:ext cx="3737700" cy="154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1" name="Google Shape;491;p27"/>
          <p:cNvSpPr txBox="1"/>
          <p:nvPr>
            <p:ph idx="1" type="subTitle"/>
          </p:nvPr>
        </p:nvSpPr>
        <p:spPr>
          <a:xfrm>
            <a:off x="4702200" y="2098461"/>
            <a:ext cx="3737700" cy="94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_1">
    <p:spTree>
      <p:nvGrpSpPr>
        <p:cNvPr id="492" name="Shape 492"/>
        <p:cNvGrpSpPr/>
        <p:nvPr/>
      </p:nvGrpSpPr>
      <p:grpSpPr>
        <a:xfrm>
          <a:off x="0" y="0"/>
          <a:ext cx="0" cy="0"/>
          <a:chOff x="0" y="0"/>
          <a:chExt cx="0" cy="0"/>
        </a:xfrm>
      </p:grpSpPr>
      <p:grpSp>
        <p:nvGrpSpPr>
          <p:cNvPr id="493" name="Google Shape;493;p28"/>
          <p:cNvGrpSpPr/>
          <p:nvPr/>
        </p:nvGrpSpPr>
        <p:grpSpPr>
          <a:xfrm>
            <a:off x="-3677380" y="-1431326"/>
            <a:ext cx="12240280" cy="6102630"/>
            <a:chOff x="-3677380" y="-1431326"/>
            <a:chExt cx="12240280" cy="6102630"/>
          </a:xfrm>
        </p:grpSpPr>
        <p:sp>
          <p:nvSpPr>
            <p:cNvPr id="494" name="Google Shape;494;p28"/>
            <p:cNvSpPr/>
            <p:nvPr/>
          </p:nvSpPr>
          <p:spPr>
            <a:xfrm flipH="1" rot="1628965">
              <a:off x="5013945" y="977869"/>
              <a:ext cx="2986111" cy="318777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flipH="1" rot="-839465">
              <a:off x="-3375313" y="-967693"/>
              <a:ext cx="4205240" cy="3014795"/>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8"/>
            <p:cNvGrpSpPr/>
            <p:nvPr/>
          </p:nvGrpSpPr>
          <p:grpSpPr>
            <a:xfrm flipH="1">
              <a:off x="-187120" y="480500"/>
              <a:ext cx="1540913" cy="481201"/>
              <a:chOff x="7921455" y="3606075"/>
              <a:chExt cx="1540913" cy="481201"/>
            </a:xfrm>
          </p:grpSpPr>
          <p:sp>
            <p:nvSpPr>
              <p:cNvPr id="497" name="Google Shape;497;p28"/>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3" name="Google Shape;503;p28"/>
          <p:cNvSpPr txBox="1"/>
          <p:nvPr>
            <p:ph type="title"/>
          </p:nvPr>
        </p:nvSpPr>
        <p:spPr>
          <a:xfrm>
            <a:off x="713400" y="1942475"/>
            <a:ext cx="3737700" cy="1844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4" name="Google Shape;504;p28"/>
          <p:cNvSpPr txBox="1"/>
          <p:nvPr>
            <p:ph idx="1" type="subTitle"/>
          </p:nvPr>
        </p:nvSpPr>
        <p:spPr>
          <a:xfrm>
            <a:off x="713400" y="3666718"/>
            <a:ext cx="3737700" cy="94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505" name="Shape 505"/>
        <p:cNvGrpSpPr/>
        <p:nvPr/>
      </p:nvGrpSpPr>
      <p:grpSpPr>
        <a:xfrm>
          <a:off x="0" y="0"/>
          <a:ext cx="0" cy="0"/>
          <a:chOff x="0" y="0"/>
          <a:chExt cx="0" cy="0"/>
        </a:xfrm>
      </p:grpSpPr>
      <p:grpSp>
        <p:nvGrpSpPr>
          <p:cNvPr id="506" name="Google Shape;506;p29"/>
          <p:cNvGrpSpPr/>
          <p:nvPr/>
        </p:nvGrpSpPr>
        <p:grpSpPr>
          <a:xfrm>
            <a:off x="-3220444" y="-625770"/>
            <a:ext cx="17094919" cy="8665946"/>
            <a:chOff x="-3220444" y="-625770"/>
            <a:chExt cx="17094919" cy="8665946"/>
          </a:xfrm>
        </p:grpSpPr>
        <p:sp>
          <p:nvSpPr>
            <p:cNvPr id="507" name="Google Shape;507;p29"/>
            <p:cNvSpPr/>
            <p:nvPr/>
          </p:nvSpPr>
          <p:spPr>
            <a:xfrm flipH="1" rot="7256537">
              <a:off x="-2957210" y="3609428"/>
              <a:ext cx="4079214"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9"/>
            <p:cNvGrpSpPr/>
            <p:nvPr/>
          </p:nvGrpSpPr>
          <p:grpSpPr>
            <a:xfrm>
              <a:off x="-3005071" y="-625770"/>
              <a:ext cx="16879546" cy="8665946"/>
              <a:chOff x="-3005071" y="-625770"/>
              <a:chExt cx="16879546" cy="8665946"/>
            </a:xfrm>
          </p:grpSpPr>
          <p:sp>
            <p:nvSpPr>
              <p:cNvPr id="509" name="Google Shape;509;p29"/>
              <p:cNvSpPr/>
              <p:nvPr/>
            </p:nvSpPr>
            <p:spPr>
              <a:xfrm>
                <a:off x="7921450" y="-403803"/>
                <a:ext cx="3128375" cy="2270372"/>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flipH="1" rot="-9195687">
                <a:off x="6686716" y="3873276"/>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29"/>
              <p:cNvGrpSpPr/>
              <p:nvPr/>
            </p:nvGrpSpPr>
            <p:grpSpPr>
              <a:xfrm>
                <a:off x="7921455" y="480500"/>
                <a:ext cx="1540913" cy="481201"/>
                <a:chOff x="7921455" y="3606075"/>
                <a:chExt cx="1540913" cy="481201"/>
              </a:xfrm>
            </p:grpSpPr>
            <p:sp>
              <p:nvSpPr>
                <p:cNvPr id="512" name="Google Shape;512;p29"/>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29"/>
              <p:cNvSpPr/>
              <p:nvPr/>
            </p:nvSpPr>
            <p:spPr>
              <a:xfrm flipH="1" rot="3766615">
                <a:off x="8318476" y="2093866"/>
                <a:ext cx="5158978" cy="404048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sp>
            <p:nvSpPr>
              <p:cNvPr id="519" name="Google Shape;519;p29"/>
              <p:cNvSpPr/>
              <p:nvPr/>
            </p:nvSpPr>
            <p:spPr>
              <a:xfrm flipH="1" rot="-2529908">
                <a:off x="-2591718" y="745762"/>
                <a:ext cx="5357395" cy="3296958"/>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grpSp>
      <p:sp>
        <p:nvSpPr>
          <p:cNvPr id="520" name="Google Shape;520;p29"/>
          <p:cNvSpPr txBox="1"/>
          <p:nvPr>
            <p:ph idx="1" type="subTitle"/>
          </p:nvPr>
        </p:nvSpPr>
        <p:spPr>
          <a:xfrm>
            <a:off x="1385250" y="1562650"/>
            <a:ext cx="5795400" cy="257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521" name="Google Shape;521;p29"/>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522" name="Shape 522"/>
        <p:cNvGrpSpPr/>
        <p:nvPr/>
      </p:nvGrpSpPr>
      <p:grpSpPr>
        <a:xfrm>
          <a:off x="0" y="0"/>
          <a:ext cx="0" cy="0"/>
          <a:chOff x="0" y="0"/>
          <a:chExt cx="0" cy="0"/>
        </a:xfrm>
      </p:grpSpPr>
      <p:grpSp>
        <p:nvGrpSpPr>
          <p:cNvPr id="523" name="Google Shape;523;p30"/>
          <p:cNvGrpSpPr/>
          <p:nvPr/>
        </p:nvGrpSpPr>
        <p:grpSpPr>
          <a:xfrm>
            <a:off x="7661062" y="2637750"/>
            <a:ext cx="3977189" cy="2562231"/>
            <a:chOff x="7661062" y="2637750"/>
            <a:chExt cx="3977189" cy="2562231"/>
          </a:xfrm>
        </p:grpSpPr>
        <p:sp>
          <p:nvSpPr>
            <p:cNvPr id="524" name="Google Shape;524;p30"/>
            <p:cNvSpPr/>
            <p:nvPr/>
          </p:nvSpPr>
          <p:spPr>
            <a:xfrm rot="10800000">
              <a:off x="7661062" y="3304265"/>
              <a:ext cx="1482936" cy="1839230"/>
            </a:xfrm>
            <a:custGeom>
              <a:rect b="b" l="l" r="r" t="t"/>
              <a:pathLst>
                <a:path extrusionOk="0" h="15960" w="16143">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8736525"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grpSp>
      <p:sp>
        <p:nvSpPr>
          <p:cNvPr id="526" name="Google Shape;526;p30"/>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7" name="Google Shape;527;p30"/>
          <p:cNvSpPr txBox="1"/>
          <p:nvPr>
            <p:ph idx="1" type="subTitle"/>
          </p:nvPr>
        </p:nvSpPr>
        <p:spPr>
          <a:xfrm>
            <a:off x="5013725" y="2023675"/>
            <a:ext cx="3008400" cy="1696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grpSp>
        <p:nvGrpSpPr>
          <p:cNvPr id="68" name="Google Shape;68;p4"/>
          <p:cNvGrpSpPr/>
          <p:nvPr/>
        </p:nvGrpSpPr>
        <p:grpSpPr>
          <a:xfrm>
            <a:off x="-2837634" y="-1646790"/>
            <a:ext cx="12939083" cy="8693843"/>
            <a:chOff x="-2837634" y="-1646790"/>
            <a:chExt cx="12939083" cy="8693843"/>
          </a:xfrm>
        </p:grpSpPr>
        <p:sp>
          <p:nvSpPr>
            <p:cNvPr id="69" name="Google Shape;69;p4"/>
            <p:cNvSpPr/>
            <p:nvPr/>
          </p:nvSpPr>
          <p:spPr>
            <a:xfrm rot="-2407657">
              <a:off x="-2224511" y="-624058"/>
              <a:ext cx="3037219" cy="220421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2130950" y="-122769"/>
              <a:ext cx="2560596" cy="1752293"/>
            </a:xfrm>
            <a:custGeom>
              <a:rect b="b" l="l" r="r" t="t"/>
              <a:pathLst>
                <a:path extrusionOk="0" h="62105" w="90753">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cap="flat" cmpd="sng" w="19050">
              <a:solidFill>
                <a:schemeClr val="dk2"/>
              </a:solidFill>
              <a:prstDash val="solid"/>
              <a:round/>
              <a:headEnd len="med" w="med" type="none"/>
              <a:tailEnd len="med" w="med" type="none"/>
            </a:ln>
          </p:spPr>
        </p:sp>
        <p:sp>
          <p:nvSpPr>
            <p:cNvPr id="71" name="Google Shape;71;p4"/>
            <p:cNvSpPr/>
            <p:nvPr/>
          </p:nvSpPr>
          <p:spPr>
            <a:xfrm rot="-1758268">
              <a:off x="-2594423" y="4409852"/>
              <a:ext cx="3487537" cy="1905645"/>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9183085">
              <a:off x="6991467" y="-1172186"/>
              <a:ext cx="2691512" cy="249166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flipH="1">
              <a:off x="6607779" y="4474070"/>
              <a:ext cx="2703610" cy="831744"/>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4"/>
          <p:cNvSpPr txBox="1"/>
          <p:nvPr>
            <p:ph idx="1" type="body"/>
          </p:nvPr>
        </p:nvSpPr>
        <p:spPr>
          <a:xfrm>
            <a:off x="713400" y="1143010"/>
            <a:ext cx="7717200" cy="345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75" name="Google Shape;75;p4"/>
          <p:cNvSpPr txBox="1"/>
          <p:nvPr>
            <p:ph type="title"/>
          </p:nvPr>
        </p:nvSpPr>
        <p:spPr>
          <a:xfrm>
            <a:off x="529325" y="445025"/>
            <a:ext cx="8085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528" name="Shape 528"/>
        <p:cNvGrpSpPr/>
        <p:nvPr/>
      </p:nvGrpSpPr>
      <p:grpSpPr>
        <a:xfrm>
          <a:off x="0" y="0"/>
          <a:ext cx="0" cy="0"/>
          <a:chOff x="0" y="0"/>
          <a:chExt cx="0" cy="0"/>
        </a:xfrm>
      </p:grpSpPr>
      <p:grpSp>
        <p:nvGrpSpPr>
          <p:cNvPr id="529" name="Google Shape;529;p31"/>
          <p:cNvGrpSpPr/>
          <p:nvPr/>
        </p:nvGrpSpPr>
        <p:grpSpPr>
          <a:xfrm>
            <a:off x="-397525" y="-1214398"/>
            <a:ext cx="10930152" cy="6414379"/>
            <a:chOff x="-397525" y="-1214398"/>
            <a:chExt cx="10930152" cy="6414379"/>
          </a:xfrm>
        </p:grpSpPr>
        <p:sp>
          <p:nvSpPr>
            <p:cNvPr id="530" name="Google Shape;530;p31"/>
            <p:cNvSpPr/>
            <p:nvPr/>
          </p:nvSpPr>
          <p:spPr>
            <a:xfrm flipH="1">
              <a:off x="7860335" y="354545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flipH="1">
              <a:off x="-397525" y="3571650"/>
              <a:ext cx="3173599" cy="1592496"/>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6684525" y="-389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sp>
          <p:nvSpPr>
            <p:cNvPr id="533" name="Google Shape;533;p31"/>
            <p:cNvSpPr/>
            <p:nvPr/>
          </p:nvSpPr>
          <p:spPr>
            <a:xfrm>
              <a:off x="-261587"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sp>
          <p:nvSpPr>
            <p:cNvPr id="534" name="Google Shape;534;p31"/>
            <p:cNvSpPr/>
            <p:nvPr/>
          </p:nvSpPr>
          <p:spPr>
            <a:xfrm flipH="1" rot="-877307">
              <a:off x="7041054"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31"/>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6" name="Google Shape;536;p31"/>
          <p:cNvSpPr txBox="1"/>
          <p:nvPr>
            <p:ph idx="1" type="subTitle"/>
          </p:nvPr>
        </p:nvSpPr>
        <p:spPr>
          <a:xfrm>
            <a:off x="918425" y="1991150"/>
            <a:ext cx="2801100" cy="1869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537" name="Shape 537"/>
        <p:cNvGrpSpPr/>
        <p:nvPr/>
      </p:nvGrpSpPr>
      <p:grpSpPr>
        <a:xfrm>
          <a:off x="0" y="0"/>
          <a:ext cx="0" cy="0"/>
          <a:chOff x="0" y="0"/>
          <a:chExt cx="0" cy="0"/>
        </a:xfrm>
      </p:grpSpPr>
      <p:sp>
        <p:nvSpPr>
          <p:cNvPr id="538" name="Google Shape;538;p32"/>
          <p:cNvSpPr/>
          <p:nvPr/>
        </p:nvSpPr>
        <p:spPr>
          <a:xfrm flipH="1" rot="-9452081">
            <a:off x="-2458349" y="-734698"/>
            <a:ext cx="3197141" cy="242474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txBox="1"/>
          <p:nvPr/>
        </p:nvSpPr>
        <p:spPr>
          <a:xfrm>
            <a:off x="1136775" y="3530700"/>
            <a:ext cx="4032000" cy="7125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PT Sans Caption"/>
                <a:ea typeface="PT Sans Caption"/>
                <a:cs typeface="PT Sans Caption"/>
                <a:sym typeface="PT Sans Caption"/>
              </a:rPr>
              <a:t>CREDITS: Diese Präsentationsvorlage wurde von </a:t>
            </a:r>
            <a:r>
              <a:rPr lang="en" sz="1200">
                <a:solidFill>
                  <a:schemeClr val="accent4"/>
                </a:solidFill>
                <a:uFill>
                  <a:noFill/>
                </a:uFill>
                <a:latin typeface="PT Sans Caption"/>
                <a:ea typeface="PT Sans Caption"/>
                <a:cs typeface="PT Sans Caption"/>
                <a:sym typeface="PT Sans Caption"/>
                <a:hlinkClick r:id="rId2">
                  <a:extLst>
                    <a:ext uri="{A12FA001-AC4F-418D-AE19-62706E023703}">
                      <ahyp:hlinkClr val="tx"/>
                    </a:ext>
                  </a:extLst>
                </a:hlinkClick>
              </a:rPr>
              <a:t>Slidesgo</a:t>
            </a:r>
            <a:r>
              <a:rPr lang="en" sz="1200">
                <a:solidFill>
                  <a:schemeClr val="dk1"/>
                </a:solidFill>
                <a:uFill>
                  <a:noFill/>
                </a:uFill>
                <a:latin typeface="PT Sans Caption"/>
                <a:ea typeface="PT Sans Caption"/>
                <a:cs typeface="PT Sans Caption"/>
                <a:sym typeface="PT Sans Caption"/>
                <a:hlinkClick r:id="rId3">
                  <a:extLst>
                    <a:ext uri="{A12FA001-AC4F-418D-AE19-62706E023703}">
                      <ahyp:hlinkClr val="tx"/>
                    </a:ext>
                  </a:extLst>
                </a:hlinkClick>
              </a:rPr>
              <a:t> </a:t>
            </a:r>
            <a:r>
              <a:rPr lang="en" sz="1200">
                <a:solidFill>
                  <a:schemeClr val="dk1"/>
                </a:solidFill>
                <a:latin typeface="PT Sans Caption"/>
                <a:ea typeface="PT Sans Caption"/>
                <a:cs typeface="PT Sans Caption"/>
                <a:sym typeface="PT Sans Caption"/>
              </a:rPr>
              <a:t>erstellt, inklusive Icons von </a:t>
            </a:r>
            <a:r>
              <a:rPr lang="en" sz="1200">
                <a:solidFill>
                  <a:schemeClr val="accent4"/>
                </a:solidFill>
                <a:uFill>
                  <a:noFill/>
                </a:uFill>
                <a:latin typeface="PT Sans Caption"/>
                <a:ea typeface="PT Sans Caption"/>
                <a:cs typeface="PT Sans Caption"/>
                <a:sym typeface="PT Sans Caption"/>
                <a:hlinkClick r:id="rId4">
                  <a:extLst>
                    <a:ext uri="{A12FA001-AC4F-418D-AE19-62706E023703}">
                      <ahyp:hlinkClr val="tx"/>
                    </a:ext>
                  </a:extLst>
                </a:hlinkClick>
              </a:rPr>
              <a:t>Flaticon</a:t>
            </a:r>
            <a:r>
              <a:rPr lang="en" sz="1200">
                <a:solidFill>
                  <a:schemeClr val="dk1"/>
                </a:solidFill>
                <a:latin typeface="PT Sans Caption"/>
                <a:ea typeface="PT Sans Caption"/>
                <a:cs typeface="PT Sans Caption"/>
                <a:sym typeface="PT Sans Caption"/>
              </a:rPr>
              <a:t> und Infografiken &amp; Bilder von </a:t>
            </a:r>
            <a:r>
              <a:rPr lang="en" sz="1200">
                <a:solidFill>
                  <a:schemeClr val="accent4"/>
                </a:solidFill>
                <a:uFill>
                  <a:noFill/>
                </a:uFill>
                <a:latin typeface="PT Sans Caption"/>
                <a:ea typeface="PT Sans Caption"/>
                <a:cs typeface="PT Sans Caption"/>
                <a:sym typeface="PT Sans Caption"/>
                <a:hlinkClick r:id="rId5">
                  <a:extLst>
                    <a:ext uri="{A12FA001-AC4F-418D-AE19-62706E023703}">
                      <ahyp:hlinkClr val="tx"/>
                    </a:ext>
                  </a:extLst>
                </a:hlinkClick>
              </a:rPr>
              <a:t>Freepik</a:t>
            </a:r>
            <a:endParaRPr sz="1200">
              <a:solidFill>
                <a:schemeClr val="accent4"/>
              </a:solidFill>
              <a:latin typeface="PT Sans Caption"/>
              <a:ea typeface="PT Sans Caption"/>
              <a:cs typeface="PT Sans Caption"/>
              <a:sym typeface="PT Sans Caption"/>
            </a:endParaRPr>
          </a:p>
        </p:txBody>
      </p:sp>
      <p:sp>
        <p:nvSpPr>
          <p:cNvPr id="540" name="Google Shape;540;p32"/>
          <p:cNvSpPr/>
          <p:nvPr/>
        </p:nvSpPr>
        <p:spPr>
          <a:xfrm flipH="1" rot="-8592930">
            <a:off x="-2438735" y="2962934"/>
            <a:ext cx="2881672" cy="26677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flipH="1" rot="172230">
            <a:off x="5242781" y="-662942"/>
            <a:ext cx="5202343" cy="372963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rot="-1758191">
            <a:off x="6593862" y="4140295"/>
            <a:ext cx="4508497" cy="2463427"/>
          </a:xfrm>
          <a:custGeom>
            <a:rect b="b" l="l" r="r" t="t"/>
            <a:pathLst>
              <a:path extrusionOk="0" h="39796" w="72831">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32"/>
          <p:cNvGrpSpPr/>
          <p:nvPr/>
        </p:nvGrpSpPr>
        <p:grpSpPr>
          <a:xfrm rot="-2365545">
            <a:off x="7214218" y="3027267"/>
            <a:ext cx="669716" cy="772519"/>
            <a:chOff x="2963892" y="6575936"/>
            <a:chExt cx="378131" cy="436191"/>
          </a:xfrm>
        </p:grpSpPr>
        <p:sp>
          <p:nvSpPr>
            <p:cNvPr id="544" name="Google Shape;544;p32"/>
            <p:cNvSpPr/>
            <p:nvPr/>
          </p:nvSpPr>
          <p:spPr>
            <a:xfrm rot="5621274">
              <a:off x="2963295" y="6785233"/>
              <a:ext cx="228004" cy="212584"/>
            </a:xfrm>
            <a:custGeom>
              <a:rect b="b" l="l" r="r" t="t"/>
              <a:pathLst>
                <a:path extrusionOk="0" h="11489" w="12324">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rot="5621274">
              <a:off x="3240340" y="6749295"/>
              <a:ext cx="99368" cy="97808"/>
            </a:xfrm>
            <a:custGeom>
              <a:rect b="b" l="l" r="r" t="t"/>
              <a:pathLst>
                <a:path extrusionOk="0" h="5286" w="5371">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rot="5621274">
              <a:off x="3013868" y="6580156"/>
              <a:ext cx="107730" cy="105876"/>
            </a:xfrm>
            <a:custGeom>
              <a:rect b="b" l="l" r="r" t="t"/>
              <a:pathLst>
                <a:path extrusionOk="0" h="5722" w="5823">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32"/>
          <p:cNvGrpSpPr/>
          <p:nvPr/>
        </p:nvGrpSpPr>
        <p:grpSpPr>
          <a:xfrm>
            <a:off x="7389699" y="4273399"/>
            <a:ext cx="1498599" cy="1022076"/>
            <a:chOff x="7331424" y="4350049"/>
            <a:chExt cx="1498599" cy="1022076"/>
          </a:xfrm>
        </p:grpSpPr>
        <p:sp>
          <p:nvSpPr>
            <p:cNvPr id="548" name="Google Shape;548;p32"/>
            <p:cNvSpPr/>
            <p:nvPr/>
          </p:nvSpPr>
          <p:spPr>
            <a:xfrm>
              <a:off x="7331424" y="4350049"/>
              <a:ext cx="1498599" cy="1022076"/>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7414472" y="4440332"/>
              <a:ext cx="1301434" cy="904269"/>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7489949" y="4520471"/>
              <a:ext cx="1099830" cy="809023"/>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7582281" y="4662253"/>
              <a:ext cx="913368" cy="646801"/>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7639561" y="4785725"/>
              <a:ext cx="804138" cy="498899"/>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7736368" y="4866610"/>
              <a:ext cx="597239" cy="40380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7822473" y="4921130"/>
              <a:ext cx="458288" cy="345291"/>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7897540" y="5016073"/>
              <a:ext cx="324146" cy="229051"/>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7928604" y="5113478"/>
              <a:ext cx="213164" cy="135633"/>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7990321" y="5175643"/>
              <a:ext cx="123475" cy="98340"/>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2"/>
          <p:cNvSpPr/>
          <p:nvPr/>
        </p:nvSpPr>
        <p:spPr>
          <a:xfrm rot="1704555">
            <a:off x="4268175" y="551576"/>
            <a:ext cx="6351101" cy="4040341"/>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559" name="Google Shape;559;p32"/>
          <p:cNvGrpSpPr/>
          <p:nvPr/>
        </p:nvGrpSpPr>
        <p:grpSpPr>
          <a:xfrm flipH="1">
            <a:off x="-756790" y="2184794"/>
            <a:ext cx="1601975" cy="500283"/>
            <a:chOff x="406875" y="1912875"/>
            <a:chExt cx="1054625" cy="329350"/>
          </a:xfrm>
        </p:grpSpPr>
        <p:sp>
          <p:nvSpPr>
            <p:cNvPr id="560" name="Google Shape;560;p32"/>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2"/>
          <p:cNvSpPr txBox="1"/>
          <p:nvPr>
            <p:ph type="ctrTitle"/>
          </p:nvPr>
        </p:nvSpPr>
        <p:spPr>
          <a:xfrm>
            <a:off x="1052464" y="464228"/>
            <a:ext cx="5086200" cy="1114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200"/>
              <a:buNone/>
              <a:defRPr b="1" sz="9000">
                <a:solidFill>
                  <a:schemeClr val="dk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67" name="Google Shape;567;p32"/>
          <p:cNvSpPr txBox="1"/>
          <p:nvPr>
            <p:ph idx="1" type="subTitle"/>
          </p:nvPr>
        </p:nvSpPr>
        <p:spPr>
          <a:xfrm>
            <a:off x="1136783" y="1923412"/>
            <a:ext cx="3755700" cy="88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5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68" name="Google Shape;568;p32"/>
          <p:cNvSpPr txBox="1"/>
          <p:nvPr>
            <p:ph idx="2" type="subTitle"/>
          </p:nvPr>
        </p:nvSpPr>
        <p:spPr>
          <a:xfrm>
            <a:off x="1136783" y="1548354"/>
            <a:ext cx="3638700" cy="45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3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69" name="Shape 569"/>
        <p:cNvGrpSpPr/>
        <p:nvPr/>
      </p:nvGrpSpPr>
      <p:grpSpPr>
        <a:xfrm>
          <a:off x="0" y="0"/>
          <a:ext cx="0" cy="0"/>
          <a:chOff x="0" y="0"/>
          <a:chExt cx="0" cy="0"/>
        </a:xfrm>
      </p:grpSpPr>
      <p:grpSp>
        <p:nvGrpSpPr>
          <p:cNvPr id="570" name="Google Shape;570;p33"/>
          <p:cNvGrpSpPr/>
          <p:nvPr/>
        </p:nvGrpSpPr>
        <p:grpSpPr>
          <a:xfrm>
            <a:off x="-397525" y="-1214398"/>
            <a:ext cx="10930152" cy="6414379"/>
            <a:chOff x="-397525" y="-1214398"/>
            <a:chExt cx="10930152" cy="6414379"/>
          </a:xfrm>
        </p:grpSpPr>
        <p:sp>
          <p:nvSpPr>
            <p:cNvPr id="571" name="Google Shape;571;p33"/>
            <p:cNvSpPr/>
            <p:nvPr/>
          </p:nvSpPr>
          <p:spPr>
            <a:xfrm flipH="1">
              <a:off x="7860335" y="354545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flipH="1">
              <a:off x="-397525" y="3571650"/>
              <a:ext cx="3173599" cy="1592496"/>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6684525" y="-389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sp>
          <p:nvSpPr>
            <p:cNvPr id="574" name="Google Shape;574;p33"/>
            <p:cNvSpPr/>
            <p:nvPr/>
          </p:nvSpPr>
          <p:spPr>
            <a:xfrm>
              <a:off x="-261587" y="2637750"/>
              <a:ext cx="2901727" cy="2562231"/>
            </a:xfrm>
            <a:custGeom>
              <a:rect b="b" l="l" r="r" t="t"/>
              <a:pathLst>
                <a:path extrusionOk="0" h="99931" w="114084">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cap="flat" cmpd="sng" w="19050">
              <a:solidFill>
                <a:schemeClr val="dk2"/>
              </a:solidFill>
              <a:prstDash val="solid"/>
              <a:round/>
              <a:headEnd len="med" w="med" type="none"/>
              <a:tailEnd len="med" w="med" type="none"/>
            </a:ln>
          </p:spPr>
        </p:sp>
        <p:sp>
          <p:nvSpPr>
            <p:cNvPr id="575" name="Google Shape;575;p33"/>
            <p:cNvSpPr/>
            <p:nvPr/>
          </p:nvSpPr>
          <p:spPr>
            <a:xfrm flipH="1" rot="-877307">
              <a:off x="7041054"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576" name="Shape 576"/>
        <p:cNvGrpSpPr/>
        <p:nvPr/>
      </p:nvGrpSpPr>
      <p:grpSpPr>
        <a:xfrm>
          <a:off x="0" y="0"/>
          <a:ext cx="0" cy="0"/>
          <a:chOff x="0" y="0"/>
          <a:chExt cx="0" cy="0"/>
        </a:xfrm>
      </p:grpSpPr>
      <p:grpSp>
        <p:nvGrpSpPr>
          <p:cNvPr id="577" name="Google Shape;577;p34"/>
          <p:cNvGrpSpPr/>
          <p:nvPr/>
        </p:nvGrpSpPr>
        <p:grpSpPr>
          <a:xfrm>
            <a:off x="-1490170" y="-870250"/>
            <a:ext cx="12906278" cy="7712881"/>
            <a:chOff x="-1490170" y="-870250"/>
            <a:chExt cx="12906278" cy="7712881"/>
          </a:xfrm>
        </p:grpSpPr>
        <p:sp>
          <p:nvSpPr>
            <p:cNvPr id="578" name="Google Shape;578;p34"/>
            <p:cNvSpPr/>
            <p:nvPr/>
          </p:nvSpPr>
          <p:spPr>
            <a:xfrm flipH="1" rot="-6632008">
              <a:off x="-1174633" y="3086593"/>
              <a:ext cx="2899229" cy="268392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261300" y="-870250"/>
              <a:ext cx="2168450" cy="16445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rot="-2244885">
              <a:off x="7847049"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flipH="1" rot="10800000">
              <a:off x="6892359"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rot="3949580">
              <a:off x="400379" y="-775785"/>
              <a:ext cx="1259663" cy="334406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583" name="Google Shape;583;p34"/>
            <p:cNvSpPr/>
            <p:nvPr/>
          </p:nvSpPr>
          <p:spPr>
            <a:xfrm flipH="1" rot="1740305">
              <a:off x="7435792" y="3175112"/>
              <a:ext cx="1259708" cy="3344189"/>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5"/>
          <p:cNvGrpSpPr/>
          <p:nvPr/>
        </p:nvGrpSpPr>
        <p:grpSpPr>
          <a:xfrm>
            <a:off x="-1972308" y="-1277645"/>
            <a:ext cx="13272735" cy="8120276"/>
            <a:chOff x="-1972308" y="-1277645"/>
            <a:chExt cx="13272735" cy="8120276"/>
          </a:xfrm>
        </p:grpSpPr>
        <p:sp>
          <p:nvSpPr>
            <p:cNvPr id="78" name="Google Shape;78;p5"/>
            <p:cNvSpPr/>
            <p:nvPr/>
          </p:nvSpPr>
          <p:spPr>
            <a:xfrm rot="10800000">
              <a:off x="-888716" y="-84039"/>
              <a:ext cx="3095080" cy="1455649"/>
            </a:xfrm>
            <a:custGeom>
              <a:rect b="b" l="l" r="r" t="t"/>
              <a:pathLst>
                <a:path extrusionOk="0" h="16340" w="34743">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flipH="1" rot="-8592930">
              <a:off x="7906915" y="2962934"/>
              <a:ext cx="2881672" cy="2667705"/>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rot="-2244885">
              <a:off x="-1596751" y="3793257"/>
              <a:ext cx="3193502" cy="2317637"/>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2825" y="1864525"/>
              <a:ext cx="1259675" cy="3344100"/>
            </a:xfrm>
            <a:custGeom>
              <a:rect b="b" l="l" r="r" t="t"/>
              <a:pathLst>
                <a:path extrusionOk="0" h="133764" w="50387">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cap="flat" cmpd="sng" w="19050">
              <a:solidFill>
                <a:schemeClr val="dk2"/>
              </a:solidFill>
              <a:prstDash val="solid"/>
              <a:round/>
              <a:headEnd len="med" w="med" type="none"/>
              <a:tailEnd len="med" w="med" type="none"/>
            </a:ln>
          </p:spPr>
        </p:sp>
        <p:sp>
          <p:nvSpPr>
            <p:cNvPr id="82" name="Google Shape;82;p5"/>
            <p:cNvSpPr/>
            <p:nvPr/>
          </p:nvSpPr>
          <p:spPr>
            <a:xfrm flipH="1" rot="-9452081">
              <a:off x="7322798" y="-758798"/>
              <a:ext cx="3197141" cy="242474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5"/>
            <p:cNvGrpSpPr/>
            <p:nvPr/>
          </p:nvGrpSpPr>
          <p:grpSpPr>
            <a:xfrm>
              <a:off x="7711310" y="2184794"/>
              <a:ext cx="1601975" cy="500283"/>
              <a:chOff x="406875" y="1912875"/>
              <a:chExt cx="1054625" cy="329350"/>
            </a:xfrm>
          </p:grpSpPr>
          <p:sp>
            <p:nvSpPr>
              <p:cNvPr id="84" name="Google Shape;84;p5"/>
              <p:cNvSpPr/>
              <p:nvPr/>
            </p:nvSpPr>
            <p:spPr>
              <a:xfrm>
                <a:off x="927475" y="2223375"/>
                <a:ext cx="518250" cy="18850"/>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645300" y="2162900"/>
                <a:ext cx="809650" cy="32650"/>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406875" y="2084200"/>
                <a:ext cx="1054625" cy="31625"/>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418000" y="2029850"/>
                <a:ext cx="1039050" cy="40800"/>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521775" y="1973150"/>
                <a:ext cx="936100" cy="5892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056075" y="1912875"/>
                <a:ext cx="384000" cy="33950"/>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 name="Google Shape;90;p5"/>
          <p:cNvSpPr txBox="1"/>
          <p:nvPr>
            <p:ph idx="1" type="subTitle"/>
          </p:nvPr>
        </p:nvSpPr>
        <p:spPr>
          <a:xfrm>
            <a:off x="1745263" y="3370393"/>
            <a:ext cx="2422800" cy="72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91" name="Google Shape;91;p5"/>
          <p:cNvSpPr txBox="1"/>
          <p:nvPr>
            <p:ph idx="2" type="subTitle"/>
          </p:nvPr>
        </p:nvSpPr>
        <p:spPr>
          <a:xfrm>
            <a:off x="4975913" y="3370393"/>
            <a:ext cx="2422800" cy="72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92" name="Google Shape;92;p5"/>
          <p:cNvSpPr txBox="1"/>
          <p:nvPr>
            <p:ph idx="3" type="subTitle"/>
          </p:nvPr>
        </p:nvSpPr>
        <p:spPr>
          <a:xfrm>
            <a:off x="4975938" y="2954533"/>
            <a:ext cx="2422800" cy="572700"/>
          </a:xfrm>
          <a:prstGeom prst="rect">
            <a:avLst/>
          </a:prstGeom>
        </p:spPr>
        <p:txBody>
          <a:bodyPr anchorCtr="0" anchor="ctr" bIns="91425" lIns="91425" spcFirstLastPara="1" rIns="91425" wrap="square" tIns="91425">
            <a:noAutofit/>
          </a:bodyPr>
          <a:lstStyle>
            <a:lvl1pPr indent="-222250" lvl="0" marL="0" marR="0" rtl="0" algn="ctr">
              <a:lnSpc>
                <a:spcPct val="100000"/>
              </a:lnSpc>
              <a:spcBef>
                <a:spcPts val="0"/>
              </a:spcBef>
              <a:spcAft>
                <a:spcPts val="0"/>
              </a:spcAft>
              <a:buClr>
                <a:schemeClr val="dk1"/>
              </a:buClr>
              <a:buSzPts val="3500"/>
              <a:buFont typeface="Ubuntu"/>
              <a:buNone/>
              <a:defRPr b="1" sz="2000">
                <a:solidFill>
                  <a:schemeClr val="dk1"/>
                </a:solidFill>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3" name="Google Shape;93;p5"/>
          <p:cNvSpPr txBox="1"/>
          <p:nvPr>
            <p:ph idx="4" type="subTitle"/>
          </p:nvPr>
        </p:nvSpPr>
        <p:spPr>
          <a:xfrm>
            <a:off x="1745263" y="2954533"/>
            <a:ext cx="2422800" cy="572700"/>
          </a:xfrm>
          <a:prstGeom prst="rect">
            <a:avLst/>
          </a:prstGeom>
        </p:spPr>
        <p:txBody>
          <a:bodyPr anchorCtr="0" anchor="ctr" bIns="91425" lIns="91425" spcFirstLastPara="1" rIns="91425" wrap="square" tIns="91425">
            <a:noAutofit/>
          </a:bodyPr>
          <a:lstStyle>
            <a:lvl1pPr indent="-222250" lvl="0" marL="0" marR="0" rtl="0" algn="ctr">
              <a:lnSpc>
                <a:spcPct val="100000"/>
              </a:lnSpc>
              <a:spcBef>
                <a:spcPts val="0"/>
              </a:spcBef>
              <a:spcAft>
                <a:spcPts val="0"/>
              </a:spcAft>
              <a:buClr>
                <a:schemeClr val="dk1"/>
              </a:buClr>
              <a:buSzPts val="3500"/>
              <a:buFont typeface="Ubuntu"/>
              <a:buNone/>
              <a:defRPr b="1" sz="2000">
                <a:latin typeface="Ubuntu"/>
                <a:ea typeface="Ubuntu"/>
                <a:cs typeface="Ubuntu"/>
                <a:sym typeface="Ubuntu"/>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94" name="Google Shape;94;p5"/>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97" name="Google Shape;97;p6"/>
          <p:cNvGrpSpPr/>
          <p:nvPr/>
        </p:nvGrpSpPr>
        <p:grpSpPr>
          <a:xfrm>
            <a:off x="-2385730" y="-2750614"/>
            <a:ext cx="15381549" cy="9723513"/>
            <a:chOff x="-2385730" y="-2750614"/>
            <a:chExt cx="15381549" cy="9723513"/>
          </a:xfrm>
        </p:grpSpPr>
        <p:sp>
          <p:nvSpPr>
            <p:cNvPr id="98" name="Google Shape;98;p6"/>
            <p:cNvSpPr/>
            <p:nvPr/>
          </p:nvSpPr>
          <p:spPr>
            <a:xfrm flipH="1" rot="-877307">
              <a:off x="-2150546" y="-851595"/>
              <a:ext cx="3165559" cy="22694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6"/>
            <p:cNvGrpSpPr/>
            <p:nvPr/>
          </p:nvGrpSpPr>
          <p:grpSpPr>
            <a:xfrm>
              <a:off x="-1336140" y="3551003"/>
              <a:ext cx="3108643" cy="1592487"/>
              <a:chOff x="-1336140" y="3551003"/>
              <a:chExt cx="3108643" cy="1592487"/>
            </a:xfrm>
          </p:grpSpPr>
          <p:sp>
            <p:nvSpPr>
              <p:cNvPr id="100" name="Google Shape;100;p6"/>
              <p:cNvSpPr/>
              <p:nvPr/>
            </p:nvSpPr>
            <p:spPr>
              <a:xfrm flipH="1">
                <a:off x="-1336140" y="355100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899790" y="3551003"/>
                <a:ext cx="2672293" cy="1592487"/>
              </a:xfrm>
              <a:custGeom>
                <a:rect b="b" l="l" r="r" t="t"/>
                <a:pathLst>
                  <a:path extrusionOk="0" h="18252" w="30628">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p:nvPr/>
          </p:nvSpPr>
          <p:spPr>
            <a:xfrm rot="-3793499">
              <a:off x="8047618" y="-2314524"/>
              <a:ext cx="3899865" cy="4748854"/>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9070590">
              <a:off x="8169150" y="3247834"/>
              <a:ext cx="4077524" cy="2923233"/>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6800650" y="-181175"/>
              <a:ext cx="2476825" cy="2676713"/>
            </a:xfrm>
            <a:custGeom>
              <a:rect b="b" l="l" r="r" t="t"/>
              <a:pathLst>
                <a:path extrusionOk="0" h="105507" w="99073">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2386779" y="-2484836"/>
            <a:ext cx="13064419" cy="8662705"/>
            <a:chOff x="-2386779" y="-2484836"/>
            <a:chExt cx="13064419" cy="8662705"/>
          </a:xfrm>
        </p:grpSpPr>
        <p:sp>
          <p:nvSpPr>
            <p:cNvPr id="107" name="Google Shape;107;p7"/>
            <p:cNvSpPr/>
            <p:nvPr/>
          </p:nvSpPr>
          <p:spPr>
            <a:xfrm rot="8490882">
              <a:off x="-1055713" y="4125251"/>
              <a:ext cx="2142461" cy="1554859"/>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flipH="1" rot="-7929751">
              <a:off x="7066034" y="-1815527"/>
              <a:ext cx="3064005" cy="2836463"/>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337853">
              <a:off x="-220885" y="-334374"/>
              <a:ext cx="2687094" cy="2017462"/>
            </a:xfrm>
            <a:custGeom>
              <a:rect b="b" l="l" r="r" t="t"/>
              <a:pathLst>
                <a:path extrusionOk="0" h="15960" w="16143">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flipH="1" rot="5400000">
              <a:off x="7426290" y="2774970"/>
              <a:ext cx="1124020" cy="4211373"/>
            </a:xfrm>
            <a:custGeom>
              <a:rect b="b" l="l" r="r" t="t"/>
              <a:pathLst>
                <a:path extrusionOk="0" h="25556" w="8735">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flipH="1">
              <a:off x="5878750" y="3360075"/>
              <a:ext cx="3341450" cy="2017475"/>
            </a:xfrm>
            <a:custGeom>
              <a:rect b="b" l="l" r="r" t="t"/>
              <a:pathLst>
                <a:path extrusionOk="0" h="80699" w="133658">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cap="flat" cmpd="sng" w="19050">
              <a:solidFill>
                <a:schemeClr val="dk2"/>
              </a:solidFill>
              <a:prstDash val="solid"/>
              <a:round/>
              <a:headEnd len="med" w="med" type="none"/>
              <a:tailEnd len="med" w="med" type="none"/>
            </a:ln>
          </p:spPr>
        </p:sp>
        <p:grpSp>
          <p:nvGrpSpPr>
            <p:cNvPr id="112" name="Google Shape;112;p7"/>
            <p:cNvGrpSpPr/>
            <p:nvPr/>
          </p:nvGrpSpPr>
          <p:grpSpPr>
            <a:xfrm>
              <a:off x="-828070" y="4520475"/>
              <a:ext cx="1540913" cy="481201"/>
              <a:chOff x="-828070" y="4520475"/>
              <a:chExt cx="1540913" cy="481201"/>
            </a:xfrm>
          </p:grpSpPr>
          <p:sp>
            <p:nvSpPr>
              <p:cNvPr id="113" name="Google Shape;113;p7"/>
              <p:cNvSpPr/>
              <p:nvPr/>
            </p:nvSpPr>
            <p:spPr>
              <a:xfrm flipH="1">
                <a:off x="-805000" y="49741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flipH="1">
                <a:off x="-818490" y="48857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flipH="1">
                <a:off x="-828070" y="47707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flipH="1">
                <a:off x="-821568" y="46913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flipH="1">
                <a:off x="-822769" y="46085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flipH="1">
                <a:off x="-796740" y="45204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7"/>
            <p:cNvSpPr/>
            <p:nvPr/>
          </p:nvSpPr>
          <p:spPr>
            <a:xfrm flipH="1" rot="8434906">
              <a:off x="710513" y="4615900"/>
              <a:ext cx="1362443" cy="1189806"/>
            </a:xfrm>
            <a:custGeom>
              <a:rect b="b" l="l" r="r" t="t"/>
              <a:pathLst>
                <a:path extrusionOk="0" h="21906" w="23663">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170229">
              <a:off x="-2343654" y="-695364"/>
              <a:ext cx="3829236" cy="1843372"/>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grpSp>
      <p:sp>
        <p:nvSpPr>
          <p:cNvPr id="121" name="Google Shape;121;p7"/>
          <p:cNvSpPr txBox="1"/>
          <p:nvPr>
            <p:ph type="title"/>
          </p:nvPr>
        </p:nvSpPr>
        <p:spPr>
          <a:xfrm>
            <a:off x="4310175" y="1540750"/>
            <a:ext cx="3737700" cy="11241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2" name="Google Shape;122;p7"/>
          <p:cNvSpPr txBox="1"/>
          <p:nvPr>
            <p:ph idx="1" type="subTitle"/>
          </p:nvPr>
        </p:nvSpPr>
        <p:spPr>
          <a:xfrm>
            <a:off x="4310175" y="2658049"/>
            <a:ext cx="3737700" cy="94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grpSp>
        <p:nvGrpSpPr>
          <p:cNvPr id="124" name="Google Shape;124;p8"/>
          <p:cNvGrpSpPr/>
          <p:nvPr/>
        </p:nvGrpSpPr>
        <p:grpSpPr>
          <a:xfrm>
            <a:off x="-1650982" y="-2229799"/>
            <a:ext cx="13089870" cy="9204700"/>
            <a:chOff x="-1650982" y="-2229799"/>
            <a:chExt cx="13089870" cy="9204700"/>
          </a:xfrm>
        </p:grpSpPr>
        <p:sp>
          <p:nvSpPr>
            <p:cNvPr id="125" name="Google Shape;125;p8"/>
            <p:cNvSpPr/>
            <p:nvPr/>
          </p:nvSpPr>
          <p:spPr>
            <a:xfrm>
              <a:off x="-1650982" y="-737512"/>
              <a:ext cx="3129941" cy="2373780"/>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flipH="1" rot="-1027604">
              <a:off x="-191247" y="200150"/>
              <a:ext cx="2960362" cy="498473"/>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127" name="Google Shape;127;p8"/>
            <p:cNvSpPr/>
            <p:nvPr/>
          </p:nvSpPr>
          <p:spPr>
            <a:xfrm flipH="1" rot="9031361">
              <a:off x="-775251" y="3236043"/>
              <a:ext cx="4079160"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8"/>
            <p:cNvGrpSpPr/>
            <p:nvPr/>
          </p:nvGrpSpPr>
          <p:grpSpPr>
            <a:xfrm flipH="1">
              <a:off x="-194137" y="2331150"/>
              <a:ext cx="1540913" cy="481201"/>
              <a:chOff x="7921455" y="3606075"/>
              <a:chExt cx="1540913" cy="481201"/>
            </a:xfrm>
          </p:grpSpPr>
          <p:sp>
            <p:nvSpPr>
              <p:cNvPr id="129" name="Google Shape;129;p8"/>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8"/>
            <p:cNvSpPr/>
            <p:nvPr/>
          </p:nvSpPr>
          <p:spPr>
            <a:xfrm rot="-3982753">
              <a:off x="5835440" y="3138286"/>
              <a:ext cx="3829107" cy="1843317"/>
            </a:xfrm>
            <a:custGeom>
              <a:rect b="b" l="l" r="r" t="t"/>
              <a:pathLst>
                <a:path extrusionOk="0" h="83243" w="211184">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cap="flat" cmpd="sng" w="19050">
              <a:solidFill>
                <a:schemeClr val="dk2"/>
              </a:solidFill>
              <a:prstDash val="solid"/>
              <a:round/>
              <a:headEnd len="med" w="med" type="none"/>
              <a:tailEnd len="med" w="med" type="none"/>
            </a:ln>
          </p:spPr>
        </p:sp>
        <p:sp>
          <p:nvSpPr>
            <p:cNvPr id="136" name="Google Shape;136;p8"/>
            <p:cNvSpPr/>
            <p:nvPr/>
          </p:nvSpPr>
          <p:spPr>
            <a:xfrm flipH="1" rot="-9195687">
              <a:off x="6501541" y="-1414774"/>
              <a:ext cx="4419606" cy="3351875"/>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8"/>
            <p:cNvGrpSpPr/>
            <p:nvPr/>
          </p:nvGrpSpPr>
          <p:grpSpPr>
            <a:xfrm flipH="1" rot="10800000">
              <a:off x="8028940" y="4098287"/>
              <a:ext cx="1991972" cy="1358680"/>
              <a:chOff x="2515671" y="3197633"/>
              <a:chExt cx="1672801" cy="1140885"/>
            </a:xfrm>
          </p:grpSpPr>
          <p:sp>
            <p:nvSpPr>
              <p:cNvPr id="138" name="Google Shape;138;p8"/>
              <p:cNvSpPr/>
              <p:nvPr/>
            </p:nvSpPr>
            <p:spPr>
              <a:xfrm flipH="1" rot="10800000">
                <a:off x="2515671" y="3197633"/>
                <a:ext cx="1672801" cy="114088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flipH="1" rot="10800000">
                <a:off x="2608375" y="3228354"/>
                <a:ext cx="1452716" cy="1009384"/>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flipH="1" rot="10800000">
                <a:off x="2692629" y="3245213"/>
                <a:ext cx="1227678" cy="903067"/>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flipH="1" rot="10800000">
                <a:off x="2795699" y="3268025"/>
                <a:ext cx="1019541" cy="721987"/>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flipH="1" rot="10800000">
                <a:off x="2859639" y="3295291"/>
                <a:ext cx="897614" cy="556893"/>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flipH="1" rot="10800000">
                <a:off x="2967704" y="3311151"/>
                <a:ext cx="666664" cy="450743"/>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flipH="1" rot="10800000">
                <a:off x="3063822" y="3315606"/>
                <a:ext cx="511560" cy="385429"/>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rot="10800000">
                <a:off x="3147618" y="3339375"/>
                <a:ext cx="361826" cy="255676"/>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flipH="1" rot="10800000">
                <a:off x="3182293" y="3334921"/>
                <a:ext cx="237943" cy="151399"/>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3251187" y="3307155"/>
                <a:ext cx="137829" cy="109772"/>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 name="Google Shape;148;p8"/>
          <p:cNvSpPr txBox="1"/>
          <p:nvPr>
            <p:ph type="title"/>
          </p:nvPr>
        </p:nvSpPr>
        <p:spPr>
          <a:xfrm>
            <a:off x="1598850" y="1179450"/>
            <a:ext cx="5946300" cy="2784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grpSp>
        <p:nvGrpSpPr>
          <p:cNvPr id="150" name="Google Shape;150;p9"/>
          <p:cNvGrpSpPr/>
          <p:nvPr/>
        </p:nvGrpSpPr>
        <p:grpSpPr>
          <a:xfrm>
            <a:off x="-2040650" y="-2133587"/>
            <a:ext cx="13515513" cy="9466609"/>
            <a:chOff x="-2040650" y="-2133587"/>
            <a:chExt cx="13515513" cy="9466609"/>
          </a:xfrm>
        </p:grpSpPr>
        <p:sp>
          <p:nvSpPr>
            <p:cNvPr id="151" name="Google Shape;151;p9"/>
            <p:cNvSpPr/>
            <p:nvPr/>
          </p:nvSpPr>
          <p:spPr>
            <a:xfrm rot="-4500033">
              <a:off x="6697214" y="-2029219"/>
              <a:ext cx="3293254" cy="4010186"/>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5279100" y="-117250"/>
              <a:ext cx="3919625" cy="2194475"/>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nvGrpSpPr>
            <p:cNvPr id="153" name="Google Shape;153;p9"/>
            <p:cNvGrpSpPr/>
            <p:nvPr/>
          </p:nvGrpSpPr>
          <p:grpSpPr>
            <a:xfrm>
              <a:off x="7921455" y="3606075"/>
              <a:ext cx="1540913" cy="481201"/>
              <a:chOff x="7921455" y="3606075"/>
              <a:chExt cx="1540913" cy="481201"/>
            </a:xfrm>
          </p:grpSpPr>
          <p:sp>
            <p:nvSpPr>
              <p:cNvPr id="154" name="Google Shape;154;p9"/>
              <p:cNvSpPr/>
              <p:nvPr/>
            </p:nvSpPr>
            <p:spPr>
              <a:xfrm>
                <a:off x="8682083" y="4059734"/>
                <a:ext cx="757215" cy="27542"/>
              </a:xfrm>
              <a:custGeom>
                <a:rect b="b" l="l" r="r" t="t"/>
                <a:pathLst>
                  <a:path extrusionOk="0" h="754" w="2073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8269808" y="3971376"/>
                <a:ext cx="1182980" cy="47705"/>
              </a:xfrm>
              <a:custGeom>
                <a:rect b="b" l="l" r="r" t="t"/>
                <a:pathLst>
                  <a:path extrusionOk="0" h="1306" w="32386">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7921455" y="3856391"/>
                <a:ext cx="1540913" cy="46207"/>
              </a:xfrm>
              <a:custGeom>
                <a:rect b="b" l="l" r="r" t="t"/>
                <a:pathLst>
                  <a:path extrusionOk="0" h="1265" w="42185">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7937709" y="3776982"/>
                <a:ext cx="1518156" cy="59613"/>
              </a:xfrm>
              <a:custGeom>
                <a:rect b="b" l="l" r="r" t="t"/>
                <a:pathLst>
                  <a:path extrusionOk="0" h="1632" w="41562">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8089331" y="3694140"/>
                <a:ext cx="1367736" cy="86095"/>
              </a:xfrm>
              <a:custGeom>
                <a:rect b="b" l="l" r="r" t="t"/>
                <a:pathLst>
                  <a:path extrusionOk="0" h="2357" w="37444">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8869975" y="3606075"/>
                <a:ext cx="561062" cy="49604"/>
              </a:xfrm>
              <a:custGeom>
                <a:rect b="b" l="l" r="r" t="t"/>
                <a:pathLst>
                  <a:path extrusionOk="0" h="1358" w="1536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9"/>
            <p:cNvSpPr/>
            <p:nvPr/>
          </p:nvSpPr>
          <p:spPr>
            <a:xfrm rot="8100000">
              <a:off x="5016639" y="3839973"/>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rot="8100000">
              <a:off x="-1570711" y="-1078227"/>
              <a:ext cx="2904944" cy="2108220"/>
            </a:xfrm>
            <a:custGeom>
              <a:rect b="b" l="l" r="r" t="t"/>
              <a:pathLst>
                <a:path extrusionOk="0" h="49305" w="67938">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040650" y="3925391"/>
              <a:ext cx="3050142" cy="2313259"/>
            </a:xfrm>
            <a:custGeom>
              <a:rect b="b" l="l" r="r" t="t"/>
              <a:pathLst>
                <a:path extrusionOk="0" h="65783" w="86738">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rot="-1112926">
              <a:off x="-1612405" y="3525495"/>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sp>
          <p:nvSpPr>
            <p:cNvPr id="164" name="Google Shape;164;p9"/>
            <p:cNvSpPr/>
            <p:nvPr/>
          </p:nvSpPr>
          <p:spPr>
            <a:xfrm rot="-1112926">
              <a:off x="-533446" y="51383"/>
              <a:ext cx="2493683" cy="2156612"/>
            </a:xfrm>
            <a:custGeom>
              <a:rect b="b" l="l" r="r" t="t"/>
              <a:pathLst>
                <a:path extrusionOk="0" h="120252" w="118222">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cap="flat" cmpd="sng" w="19050">
              <a:solidFill>
                <a:schemeClr val="dk2"/>
              </a:solidFill>
              <a:prstDash val="solid"/>
              <a:round/>
              <a:headEnd len="med" w="med" type="none"/>
              <a:tailEnd len="med" w="med" type="none"/>
            </a:ln>
          </p:spPr>
        </p:sp>
        <p:grpSp>
          <p:nvGrpSpPr>
            <p:cNvPr id="165" name="Google Shape;165;p9"/>
            <p:cNvGrpSpPr/>
            <p:nvPr/>
          </p:nvGrpSpPr>
          <p:grpSpPr>
            <a:xfrm>
              <a:off x="6038525" y="4323688"/>
              <a:ext cx="503400" cy="560225"/>
              <a:chOff x="1385825" y="1052675"/>
              <a:chExt cx="503400" cy="560225"/>
            </a:xfrm>
          </p:grpSpPr>
          <p:sp>
            <p:nvSpPr>
              <p:cNvPr id="166" name="Google Shape;166;p9"/>
              <p:cNvSpPr/>
              <p:nvPr/>
            </p:nvSpPr>
            <p:spPr>
              <a:xfrm>
                <a:off x="1704675" y="1052675"/>
                <a:ext cx="184550" cy="242000"/>
              </a:xfrm>
              <a:custGeom>
                <a:rect b="b" l="l" r="r" t="t"/>
                <a:pathLst>
                  <a:path extrusionOk="0" h="9680" w="7382">
                    <a:moveTo>
                      <a:pt x="3456" y="1"/>
                    </a:moveTo>
                    <a:cubicBezTo>
                      <a:pt x="3246" y="1"/>
                      <a:pt x="3027" y="27"/>
                      <a:pt x="2798" y="82"/>
                    </a:cubicBezTo>
                    <a:cubicBezTo>
                      <a:pt x="226" y="690"/>
                      <a:pt x="0" y="4333"/>
                      <a:pt x="691" y="6369"/>
                    </a:cubicBezTo>
                    <a:cubicBezTo>
                      <a:pt x="1166" y="7775"/>
                      <a:pt x="2506" y="9679"/>
                      <a:pt x="4151" y="9679"/>
                    </a:cubicBezTo>
                    <a:cubicBezTo>
                      <a:pt x="4358" y="9679"/>
                      <a:pt x="4571" y="9649"/>
                      <a:pt x="4786" y="9584"/>
                    </a:cubicBezTo>
                    <a:cubicBezTo>
                      <a:pt x="5858" y="9262"/>
                      <a:pt x="6977" y="7548"/>
                      <a:pt x="7382" y="6262"/>
                    </a:cubicBezTo>
                    <a:cubicBezTo>
                      <a:pt x="7272" y="4112"/>
                      <a:pt x="6089" y="1"/>
                      <a:pt x="34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1429700" y="1447275"/>
                <a:ext cx="213975" cy="165625"/>
              </a:xfrm>
              <a:custGeom>
                <a:rect b="b" l="l" r="r" t="t"/>
                <a:pathLst>
                  <a:path extrusionOk="0" h="6625" w="8559">
                    <a:moveTo>
                      <a:pt x="5138" y="1"/>
                    </a:moveTo>
                    <a:cubicBezTo>
                      <a:pt x="2567" y="1"/>
                      <a:pt x="0" y="2986"/>
                      <a:pt x="2689" y="5599"/>
                    </a:cubicBezTo>
                    <a:cubicBezTo>
                      <a:pt x="3434" y="6322"/>
                      <a:pt x="4178" y="6625"/>
                      <a:pt x="4884" y="6625"/>
                    </a:cubicBezTo>
                    <a:cubicBezTo>
                      <a:pt x="6421" y="6625"/>
                      <a:pt x="7775" y="5184"/>
                      <a:pt x="8558" y="3503"/>
                    </a:cubicBezTo>
                    <a:cubicBezTo>
                      <a:pt x="8058" y="963"/>
                      <a:pt x="6597" y="1"/>
                      <a:pt x="5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1385825" y="1110750"/>
                <a:ext cx="143850" cy="148975"/>
              </a:xfrm>
              <a:custGeom>
                <a:rect b="b" l="l" r="r" t="t"/>
                <a:pathLst>
                  <a:path extrusionOk="0" h="5959" w="5754">
                    <a:moveTo>
                      <a:pt x="2286" y="0"/>
                    </a:moveTo>
                    <a:cubicBezTo>
                      <a:pt x="1803" y="0"/>
                      <a:pt x="1386" y="339"/>
                      <a:pt x="955" y="1093"/>
                    </a:cubicBezTo>
                    <a:cubicBezTo>
                      <a:pt x="1" y="2768"/>
                      <a:pt x="2128" y="5958"/>
                      <a:pt x="3672" y="5958"/>
                    </a:cubicBezTo>
                    <a:cubicBezTo>
                      <a:pt x="4092" y="5958"/>
                      <a:pt x="4469" y="5722"/>
                      <a:pt x="4729" y="5153"/>
                    </a:cubicBezTo>
                    <a:cubicBezTo>
                      <a:pt x="5753" y="3474"/>
                      <a:pt x="5325" y="2010"/>
                      <a:pt x="3765" y="736"/>
                    </a:cubicBezTo>
                    <a:cubicBezTo>
                      <a:pt x="3185" y="262"/>
                      <a:pt x="2710" y="0"/>
                      <a:pt x="22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9"/>
            <p:cNvGrpSpPr/>
            <p:nvPr/>
          </p:nvGrpSpPr>
          <p:grpSpPr>
            <a:xfrm rot="10800000">
              <a:off x="836811" y="-289262"/>
              <a:ext cx="1237698" cy="844067"/>
              <a:chOff x="1801400" y="1820650"/>
              <a:chExt cx="1004625" cy="685175"/>
            </a:xfrm>
          </p:grpSpPr>
          <p:sp>
            <p:nvSpPr>
              <p:cNvPr id="170" name="Google Shape;170;p9"/>
              <p:cNvSpPr/>
              <p:nvPr/>
            </p:nvSpPr>
            <p:spPr>
              <a:xfrm>
                <a:off x="1801400" y="1820650"/>
                <a:ext cx="1004625" cy="685175"/>
              </a:xfrm>
              <a:custGeom>
                <a:rect b="b" l="l" r="r" t="t"/>
                <a:pathLst>
                  <a:path extrusionOk="0" h="27407" w="40185">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1857075" y="1881175"/>
                <a:ext cx="872450" cy="606200"/>
              </a:xfrm>
              <a:custGeom>
                <a:rect b="b" l="l" r="r" t="t"/>
                <a:pathLst>
                  <a:path extrusionOk="0" h="24248" w="34898">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1907675" y="1934900"/>
                <a:ext cx="737300" cy="542350"/>
              </a:xfrm>
              <a:custGeom>
                <a:rect b="b" l="l" r="r" t="t"/>
                <a:pathLst>
                  <a:path extrusionOk="0" h="21694" w="29492">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1969575" y="2029950"/>
                <a:ext cx="612300" cy="433600"/>
              </a:xfrm>
              <a:custGeom>
                <a:rect b="b" l="l" r="r" t="t"/>
                <a:pathLst>
                  <a:path extrusionOk="0" h="17344" w="24492">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2007975" y="2112725"/>
                <a:ext cx="539075" cy="334450"/>
              </a:xfrm>
              <a:custGeom>
                <a:rect b="b" l="l" r="r" t="t"/>
                <a:pathLst>
                  <a:path extrusionOk="0" h="13378" w="21563">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2072875" y="2166950"/>
                <a:ext cx="400375" cy="270700"/>
              </a:xfrm>
              <a:custGeom>
                <a:rect b="b" l="l" r="r" t="t"/>
                <a:pathLst>
                  <a:path extrusionOk="0" h="10828" w="16015">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2130600" y="2203500"/>
                <a:ext cx="307225" cy="231475"/>
              </a:xfrm>
              <a:custGeom>
                <a:rect b="b" l="l" r="r" t="t"/>
                <a:pathLst>
                  <a:path extrusionOk="0" h="9259" w="12289">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2180925" y="2267150"/>
                <a:ext cx="217300" cy="153550"/>
              </a:xfrm>
              <a:custGeom>
                <a:rect b="b" l="l" r="r" t="t"/>
                <a:pathLst>
                  <a:path extrusionOk="0" h="6142" w="8692">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2201750" y="2332450"/>
                <a:ext cx="142900" cy="90925"/>
              </a:xfrm>
              <a:custGeom>
                <a:rect b="b" l="l" r="r" t="t"/>
                <a:pathLst>
                  <a:path extrusionOk="0" h="3637" w="5716">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2243125" y="2374125"/>
                <a:ext cx="82775" cy="65925"/>
              </a:xfrm>
              <a:custGeom>
                <a:rect b="b" l="l" r="r" t="t"/>
                <a:pathLst>
                  <a:path extrusionOk="0" h="2637" w="3311">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9"/>
            <p:cNvSpPr/>
            <p:nvPr/>
          </p:nvSpPr>
          <p:spPr>
            <a:xfrm flipH="1">
              <a:off x="8439900" y="3772575"/>
              <a:ext cx="3034963" cy="3560447"/>
            </a:xfrm>
            <a:custGeom>
              <a:rect b="b" l="l" r="r" t="t"/>
              <a:pathLst>
                <a:path extrusionOk="0" h="60097" w="49353">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9"/>
          <p:cNvSpPr txBox="1"/>
          <p:nvPr>
            <p:ph type="title"/>
          </p:nvPr>
        </p:nvSpPr>
        <p:spPr>
          <a:xfrm flipH="1">
            <a:off x="4004850" y="1597425"/>
            <a:ext cx="4030800" cy="6090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2" name="Google Shape;182;p9"/>
          <p:cNvSpPr txBox="1"/>
          <p:nvPr>
            <p:ph idx="1" type="subTitle"/>
          </p:nvPr>
        </p:nvSpPr>
        <p:spPr>
          <a:xfrm flipH="1">
            <a:off x="4004850" y="2241675"/>
            <a:ext cx="3919500" cy="1339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 name="Shape 183"/>
        <p:cNvGrpSpPr/>
        <p:nvPr/>
      </p:nvGrpSpPr>
      <p:grpSpPr>
        <a:xfrm>
          <a:off x="0" y="0"/>
          <a:ext cx="0" cy="0"/>
          <a:chOff x="0" y="0"/>
          <a:chExt cx="0" cy="0"/>
        </a:xfrm>
      </p:grpSpPr>
      <p:grpSp>
        <p:nvGrpSpPr>
          <p:cNvPr id="184" name="Google Shape;184;p10"/>
          <p:cNvGrpSpPr/>
          <p:nvPr/>
        </p:nvGrpSpPr>
        <p:grpSpPr>
          <a:xfrm>
            <a:off x="-3169369" y="-2777714"/>
            <a:ext cx="13741563" cy="10230049"/>
            <a:chOff x="-3169369" y="-2765539"/>
            <a:chExt cx="13741563" cy="10230049"/>
          </a:xfrm>
        </p:grpSpPr>
        <p:sp>
          <p:nvSpPr>
            <p:cNvPr id="185" name="Google Shape;185;p10"/>
            <p:cNvSpPr/>
            <p:nvPr/>
          </p:nvSpPr>
          <p:spPr>
            <a:xfrm rot="4266986">
              <a:off x="-3165217" y="-112465"/>
              <a:ext cx="4205221" cy="3014781"/>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flipH="1" rot="7256537">
              <a:off x="5970315" y="3501028"/>
              <a:ext cx="4079214" cy="2924499"/>
            </a:xfrm>
            <a:custGeom>
              <a:rect b="b" l="l" r="r" t="t"/>
              <a:pathLst>
                <a:path extrusionOk="0" h="42594" w="59413">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rot="8100000">
              <a:off x="4833695" y="-1354186"/>
              <a:ext cx="5357490" cy="3296802"/>
            </a:xfrm>
            <a:custGeom>
              <a:rect b="b" l="l" r="r" t="t"/>
              <a:pathLst>
                <a:path extrusionOk="0" h="87779" w="156785">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cap="flat" cmpd="sng" w="19050">
              <a:solidFill>
                <a:schemeClr val="dk2"/>
              </a:solidFill>
              <a:prstDash val="solid"/>
              <a:round/>
              <a:headEnd len="med" w="med" type="none"/>
              <a:tailEnd len="med" w="med" type="none"/>
            </a:ln>
          </p:spPr>
        </p:sp>
      </p:grpSp>
      <p:sp>
        <p:nvSpPr>
          <p:cNvPr id="188" name="Google Shape;188;p10"/>
          <p:cNvSpPr txBox="1"/>
          <p:nvPr>
            <p:ph type="title"/>
          </p:nvPr>
        </p:nvSpPr>
        <p:spPr>
          <a:xfrm>
            <a:off x="870525" y="464500"/>
            <a:ext cx="3817200" cy="1014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9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b="1" sz="3500">
                <a:solidFill>
                  <a:schemeClr val="dk1"/>
                </a:solidFill>
                <a:latin typeface="Convergence"/>
                <a:ea typeface="Convergence"/>
                <a:cs typeface="Convergence"/>
                <a:sym typeface="Convergen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indent="-317500" lvl="1" marL="9144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indent="-317500" lvl="2" marL="13716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indent="-317500" lvl="3" marL="18288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indent="-317500" lvl="4" marL="22860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indent="-317500" lvl="5" marL="27432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indent="-317500" lvl="6" marL="32004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indent="-317500" lvl="7" marL="36576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indent="-317500" lvl="8" marL="41148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5"/>
          <p:cNvSpPr txBox="1"/>
          <p:nvPr>
            <p:ph type="ctrTitle"/>
          </p:nvPr>
        </p:nvSpPr>
        <p:spPr>
          <a:xfrm>
            <a:off x="973400" y="1600125"/>
            <a:ext cx="6725400" cy="19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FLASHCARDS</a:t>
            </a:r>
            <a:endParaRPr/>
          </a:p>
          <a:p>
            <a:pPr indent="0" lvl="0" marL="0" rtl="0" algn="l">
              <a:spcBef>
                <a:spcPts val="0"/>
              </a:spcBef>
              <a:spcAft>
                <a:spcPts val="0"/>
              </a:spcAft>
              <a:buNone/>
            </a:pPr>
            <a:r>
              <a:rPr lang="en"/>
              <a:t>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4"/>
          <p:cNvSpPr/>
          <p:nvPr/>
        </p:nvSpPr>
        <p:spPr>
          <a:xfrm>
            <a:off x="663010" y="1013691"/>
            <a:ext cx="3020405" cy="2952803"/>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91" name="Google Shape;691;p44"/>
          <p:cNvSpPr/>
          <p:nvPr/>
        </p:nvSpPr>
        <p:spPr>
          <a:xfrm>
            <a:off x="854375" y="1161200"/>
            <a:ext cx="2986200" cy="276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2" name="Google Shape;692;p44"/>
          <p:cNvPicPr preferRelativeResize="0"/>
          <p:nvPr/>
        </p:nvPicPr>
        <p:blipFill rotWithShape="1">
          <a:blip r:embed="rId3">
            <a:alphaModFix/>
          </a:blip>
          <a:srcRect b="0" l="10617" r="22818" t="0"/>
          <a:stretch/>
        </p:blipFill>
        <p:spPr>
          <a:xfrm>
            <a:off x="818100" y="1090100"/>
            <a:ext cx="2910600" cy="2907900"/>
          </a:xfrm>
          <a:prstGeom prst="ellipse">
            <a:avLst/>
          </a:prstGeom>
          <a:noFill/>
          <a:ln>
            <a:noFill/>
          </a:ln>
        </p:spPr>
      </p:pic>
      <p:sp>
        <p:nvSpPr>
          <p:cNvPr id="693" name="Google Shape;693;p44"/>
          <p:cNvSpPr txBox="1"/>
          <p:nvPr>
            <p:ph type="title"/>
          </p:nvPr>
        </p:nvSpPr>
        <p:spPr>
          <a:xfrm flipH="1">
            <a:off x="4004850" y="1597425"/>
            <a:ext cx="4030800" cy="60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Voice play on</a:t>
            </a:r>
            <a:endParaRPr>
              <a:solidFill>
                <a:schemeClr val="dk2"/>
              </a:solidFill>
            </a:endParaRPr>
          </a:p>
        </p:txBody>
      </p:sp>
      <p:sp>
        <p:nvSpPr>
          <p:cNvPr id="694" name="Google Shape;694;p44"/>
          <p:cNvSpPr txBox="1"/>
          <p:nvPr>
            <p:ph idx="1" type="subTitle"/>
          </p:nvPr>
        </p:nvSpPr>
        <p:spPr>
          <a:xfrm flipH="1">
            <a:off x="4004850" y="2241675"/>
            <a:ext cx="3919500" cy="133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feature is included </a:t>
            </a:r>
            <a:r>
              <a:rPr lang="en"/>
              <a:t>because students who are </a:t>
            </a:r>
            <a:r>
              <a:rPr lang="en"/>
              <a:t> visually impaired can also easily access these flashcards in their academics.And through audio its more </a:t>
            </a:r>
            <a:r>
              <a:rPr lang="en"/>
              <a:t>easier</a:t>
            </a:r>
            <a:r>
              <a:rPr lang="en"/>
              <a:t> to read</a:t>
            </a:r>
            <a:endParaRPr/>
          </a:p>
        </p:txBody>
      </p:sp>
      <p:pic>
        <p:nvPicPr>
          <p:cNvPr id="695" name="Google Shape;695;p44"/>
          <p:cNvPicPr preferRelativeResize="0"/>
          <p:nvPr/>
        </p:nvPicPr>
        <p:blipFill rotWithShape="1">
          <a:blip r:embed="rId4">
            <a:alphaModFix/>
          </a:blip>
          <a:srcRect b="4269" l="5037" r="4676" t="4895"/>
          <a:stretch/>
        </p:blipFill>
        <p:spPr>
          <a:xfrm>
            <a:off x="818100" y="1013700"/>
            <a:ext cx="2910600" cy="2984400"/>
          </a:xfrm>
          <a:prstGeom prst="flowChartConnector">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5"/>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 </a:t>
            </a:r>
            <a:r>
              <a:rPr lang="en">
                <a:solidFill>
                  <a:schemeClr val="dk2"/>
                </a:solidFill>
              </a:rPr>
              <a:t>end</a:t>
            </a:r>
            <a:endParaRPr>
              <a:solidFill>
                <a:schemeClr val="dk2"/>
              </a:solidFill>
            </a:endParaRPr>
          </a:p>
        </p:txBody>
      </p:sp>
      <p:sp>
        <p:nvSpPr>
          <p:cNvPr id="701" name="Google Shape;701;p45"/>
          <p:cNvSpPr txBox="1"/>
          <p:nvPr>
            <p:ph idx="1" type="subTitle"/>
          </p:nvPr>
        </p:nvSpPr>
        <p:spPr>
          <a:xfrm>
            <a:off x="598900" y="2617274"/>
            <a:ext cx="2711100" cy="684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Hypertext Markup Language</a:t>
            </a:r>
            <a:endParaRPr/>
          </a:p>
        </p:txBody>
      </p:sp>
      <p:sp>
        <p:nvSpPr>
          <p:cNvPr id="702" name="Google Shape;702;p45"/>
          <p:cNvSpPr txBox="1"/>
          <p:nvPr>
            <p:ph idx="2" type="subTitle"/>
          </p:nvPr>
        </p:nvSpPr>
        <p:spPr>
          <a:xfrm>
            <a:off x="598900" y="2230544"/>
            <a:ext cx="2711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703" name="Google Shape;703;p45"/>
          <p:cNvSpPr txBox="1"/>
          <p:nvPr>
            <p:ph idx="3" type="subTitle"/>
          </p:nvPr>
        </p:nvSpPr>
        <p:spPr>
          <a:xfrm>
            <a:off x="3216544" y="3551546"/>
            <a:ext cx="2711100" cy="684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Cascading Style Sheets</a:t>
            </a:r>
            <a:endParaRPr/>
          </a:p>
        </p:txBody>
      </p:sp>
      <p:sp>
        <p:nvSpPr>
          <p:cNvPr id="704" name="Google Shape;704;p45"/>
          <p:cNvSpPr txBox="1"/>
          <p:nvPr>
            <p:ph idx="4" type="subTitle"/>
          </p:nvPr>
        </p:nvSpPr>
        <p:spPr>
          <a:xfrm>
            <a:off x="3216425" y="3164819"/>
            <a:ext cx="2711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a:t>
            </a:r>
            <a:endParaRPr/>
          </a:p>
        </p:txBody>
      </p:sp>
      <p:sp>
        <p:nvSpPr>
          <p:cNvPr id="705" name="Google Shape;705;p45"/>
          <p:cNvSpPr txBox="1"/>
          <p:nvPr>
            <p:ph idx="5" type="subTitle"/>
          </p:nvPr>
        </p:nvSpPr>
        <p:spPr>
          <a:xfrm>
            <a:off x="5833975" y="2617276"/>
            <a:ext cx="2711100" cy="684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HTML + CSS + JS</a:t>
            </a:r>
            <a:endParaRPr/>
          </a:p>
        </p:txBody>
      </p:sp>
      <p:sp>
        <p:nvSpPr>
          <p:cNvPr id="706" name="Google Shape;706;p45"/>
          <p:cNvSpPr txBox="1"/>
          <p:nvPr>
            <p:ph idx="6" type="subTitle"/>
          </p:nvPr>
        </p:nvSpPr>
        <p:spPr>
          <a:xfrm>
            <a:off x="5833975" y="2230544"/>
            <a:ext cx="2711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a:t>
            </a:r>
            <a:endParaRPr/>
          </a:p>
        </p:txBody>
      </p:sp>
      <p:sp>
        <p:nvSpPr>
          <p:cNvPr id="707" name="Google Shape;707;p45"/>
          <p:cNvSpPr/>
          <p:nvPr/>
        </p:nvSpPr>
        <p:spPr>
          <a:xfrm>
            <a:off x="1559049" y="140162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08" name="Google Shape;708;p45"/>
          <p:cNvSpPr txBox="1"/>
          <p:nvPr>
            <p:ph idx="4294967295" type="title"/>
          </p:nvPr>
        </p:nvSpPr>
        <p:spPr>
          <a:xfrm flipH="1">
            <a:off x="1499049" y="1609016"/>
            <a:ext cx="8508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01</a:t>
            </a:r>
            <a:endParaRPr/>
          </a:p>
        </p:txBody>
      </p:sp>
      <p:sp>
        <p:nvSpPr>
          <p:cNvPr id="709" name="Google Shape;709;p45"/>
          <p:cNvSpPr/>
          <p:nvPr/>
        </p:nvSpPr>
        <p:spPr>
          <a:xfrm>
            <a:off x="4146587" y="215587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5"/>
          <p:cNvSpPr txBox="1"/>
          <p:nvPr>
            <p:ph idx="4294967295" type="title"/>
          </p:nvPr>
        </p:nvSpPr>
        <p:spPr>
          <a:xfrm flipH="1">
            <a:off x="4146587" y="2331154"/>
            <a:ext cx="8508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02</a:t>
            </a:r>
            <a:endParaRPr/>
          </a:p>
        </p:txBody>
      </p:sp>
      <p:sp>
        <p:nvSpPr>
          <p:cNvPr id="711" name="Google Shape;711;p45"/>
          <p:cNvSpPr/>
          <p:nvPr/>
        </p:nvSpPr>
        <p:spPr>
          <a:xfrm>
            <a:off x="6764137" y="135047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12" name="Google Shape;712;p45"/>
          <p:cNvSpPr txBox="1"/>
          <p:nvPr>
            <p:ph idx="4294967295" type="title"/>
          </p:nvPr>
        </p:nvSpPr>
        <p:spPr>
          <a:xfrm flipH="1">
            <a:off x="6764124" y="1525754"/>
            <a:ext cx="8508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6"/>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a:t>
            </a:r>
            <a:r>
              <a:rPr lang="en">
                <a:solidFill>
                  <a:schemeClr val="dk2"/>
                </a:solidFill>
              </a:rPr>
              <a:t>end</a:t>
            </a:r>
            <a:endParaRPr>
              <a:solidFill>
                <a:schemeClr val="dk2"/>
              </a:solidFill>
            </a:endParaRPr>
          </a:p>
        </p:txBody>
      </p:sp>
      <p:sp>
        <p:nvSpPr>
          <p:cNvPr id="718" name="Google Shape;718;p46"/>
          <p:cNvSpPr txBox="1"/>
          <p:nvPr>
            <p:ph idx="2" type="subTitle"/>
          </p:nvPr>
        </p:nvSpPr>
        <p:spPr>
          <a:xfrm>
            <a:off x="2686063" y="1491900"/>
            <a:ext cx="3411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Flask</a:t>
            </a:r>
            <a:endParaRPr/>
          </a:p>
        </p:txBody>
      </p:sp>
      <p:sp>
        <p:nvSpPr>
          <p:cNvPr id="719" name="Google Shape;719;p46"/>
          <p:cNvSpPr txBox="1"/>
          <p:nvPr>
            <p:ph idx="1" type="subTitle"/>
          </p:nvPr>
        </p:nvSpPr>
        <p:spPr>
          <a:xfrm>
            <a:off x="2686063" y="1869146"/>
            <a:ext cx="3411000" cy="104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a:t>
            </a:r>
            <a:r>
              <a:rPr lang="en"/>
              <a:t>eb application framework written in Python </a:t>
            </a:r>
            <a:endParaRPr/>
          </a:p>
        </p:txBody>
      </p:sp>
      <p:sp>
        <p:nvSpPr>
          <p:cNvPr id="720" name="Google Shape;720;p46"/>
          <p:cNvSpPr txBox="1"/>
          <p:nvPr>
            <p:ph idx="3" type="subTitle"/>
          </p:nvPr>
        </p:nvSpPr>
        <p:spPr>
          <a:xfrm>
            <a:off x="3981465" y="3455916"/>
            <a:ext cx="3411000" cy="104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Python is a high-level, general-purpose programming language</a:t>
            </a:r>
            <a:endParaRPr/>
          </a:p>
        </p:txBody>
      </p:sp>
      <p:sp>
        <p:nvSpPr>
          <p:cNvPr id="721" name="Google Shape;721;p46"/>
          <p:cNvSpPr txBox="1"/>
          <p:nvPr>
            <p:ph idx="4" type="subTitle"/>
          </p:nvPr>
        </p:nvSpPr>
        <p:spPr>
          <a:xfrm>
            <a:off x="3981468" y="3105720"/>
            <a:ext cx="3411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 - Python</a:t>
            </a:r>
            <a:endParaRPr/>
          </a:p>
        </p:txBody>
      </p:sp>
      <p:sp>
        <p:nvSpPr>
          <p:cNvPr id="722" name="Google Shape;722;p46"/>
          <p:cNvSpPr/>
          <p:nvPr/>
        </p:nvSpPr>
        <p:spPr>
          <a:xfrm rot="10800000">
            <a:off x="1751687" y="1747984"/>
            <a:ext cx="689101" cy="67368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3089412" y="3342676"/>
            <a:ext cx="689101" cy="67368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46"/>
          <p:cNvGrpSpPr/>
          <p:nvPr/>
        </p:nvGrpSpPr>
        <p:grpSpPr>
          <a:xfrm>
            <a:off x="1873941" y="1897967"/>
            <a:ext cx="444587" cy="390447"/>
            <a:chOff x="1732141" y="1592884"/>
            <a:chExt cx="444587" cy="390447"/>
          </a:xfrm>
        </p:grpSpPr>
        <p:sp>
          <p:nvSpPr>
            <p:cNvPr id="725" name="Google Shape;725;p46"/>
            <p:cNvSpPr/>
            <p:nvPr/>
          </p:nvSpPr>
          <p:spPr>
            <a:xfrm>
              <a:off x="1732141" y="1592884"/>
              <a:ext cx="130336" cy="310898"/>
            </a:xfrm>
            <a:custGeom>
              <a:rect b="b" l="l" r="r" t="t"/>
              <a:pathLst>
                <a:path extrusionOk="0" h="13265" w="5561">
                  <a:moveTo>
                    <a:pt x="2787" y="1"/>
                  </a:moveTo>
                  <a:cubicBezTo>
                    <a:pt x="703" y="1"/>
                    <a:pt x="13" y="10443"/>
                    <a:pt x="13" y="10550"/>
                  </a:cubicBezTo>
                  <a:cubicBezTo>
                    <a:pt x="1" y="11871"/>
                    <a:pt x="929" y="13003"/>
                    <a:pt x="2227" y="13264"/>
                  </a:cubicBezTo>
                  <a:lnTo>
                    <a:pt x="2227" y="9990"/>
                  </a:lnTo>
                  <a:lnTo>
                    <a:pt x="3346" y="9990"/>
                  </a:lnTo>
                  <a:lnTo>
                    <a:pt x="3346" y="13264"/>
                  </a:lnTo>
                  <a:cubicBezTo>
                    <a:pt x="4632" y="13003"/>
                    <a:pt x="5561" y="11871"/>
                    <a:pt x="5561" y="10550"/>
                  </a:cubicBezTo>
                  <a:cubicBezTo>
                    <a:pt x="5561" y="10431"/>
                    <a:pt x="4870" y="1"/>
                    <a:pt x="2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1889255" y="1592884"/>
              <a:ext cx="130359" cy="310898"/>
            </a:xfrm>
            <a:custGeom>
              <a:rect b="b" l="l" r="r" t="t"/>
              <a:pathLst>
                <a:path extrusionOk="0" h="13265" w="5562">
                  <a:moveTo>
                    <a:pt x="2787" y="1"/>
                  </a:moveTo>
                  <a:cubicBezTo>
                    <a:pt x="692" y="1"/>
                    <a:pt x="1" y="10443"/>
                    <a:pt x="1" y="10550"/>
                  </a:cubicBezTo>
                  <a:cubicBezTo>
                    <a:pt x="1" y="11871"/>
                    <a:pt x="942" y="13014"/>
                    <a:pt x="2239" y="13264"/>
                  </a:cubicBezTo>
                  <a:lnTo>
                    <a:pt x="2239" y="9990"/>
                  </a:lnTo>
                  <a:lnTo>
                    <a:pt x="3335" y="9990"/>
                  </a:lnTo>
                  <a:lnTo>
                    <a:pt x="3335" y="13264"/>
                  </a:lnTo>
                  <a:cubicBezTo>
                    <a:pt x="4633" y="13003"/>
                    <a:pt x="5561" y="11871"/>
                    <a:pt x="5561" y="10550"/>
                  </a:cubicBezTo>
                  <a:cubicBezTo>
                    <a:pt x="5561" y="10431"/>
                    <a:pt x="4871" y="1"/>
                    <a:pt x="2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1732422" y="1903785"/>
              <a:ext cx="444281" cy="79547"/>
            </a:xfrm>
            <a:custGeom>
              <a:rect b="b" l="l" r="r" t="t"/>
              <a:pathLst>
                <a:path extrusionOk="0" h="3394" w="18956">
                  <a:moveTo>
                    <a:pt x="2215" y="0"/>
                  </a:moveTo>
                  <a:lnTo>
                    <a:pt x="2215" y="2286"/>
                  </a:lnTo>
                  <a:lnTo>
                    <a:pt x="1" y="2286"/>
                  </a:lnTo>
                  <a:lnTo>
                    <a:pt x="1" y="3394"/>
                  </a:lnTo>
                  <a:lnTo>
                    <a:pt x="18955" y="3394"/>
                  </a:lnTo>
                  <a:lnTo>
                    <a:pt x="18955" y="2286"/>
                  </a:lnTo>
                  <a:lnTo>
                    <a:pt x="16729" y="2286"/>
                  </a:lnTo>
                  <a:lnTo>
                    <a:pt x="16729" y="0"/>
                  </a:lnTo>
                  <a:cubicBezTo>
                    <a:pt x="16550" y="36"/>
                    <a:pt x="16360" y="60"/>
                    <a:pt x="16181" y="60"/>
                  </a:cubicBezTo>
                  <a:cubicBezTo>
                    <a:pt x="15991" y="60"/>
                    <a:pt x="15800" y="36"/>
                    <a:pt x="15622" y="0"/>
                  </a:cubicBezTo>
                  <a:lnTo>
                    <a:pt x="15622" y="2286"/>
                  </a:lnTo>
                  <a:lnTo>
                    <a:pt x="10026" y="2286"/>
                  </a:lnTo>
                  <a:lnTo>
                    <a:pt x="10026" y="0"/>
                  </a:lnTo>
                  <a:cubicBezTo>
                    <a:pt x="9847" y="42"/>
                    <a:pt x="9663" y="63"/>
                    <a:pt x="9477" y="63"/>
                  </a:cubicBezTo>
                  <a:cubicBezTo>
                    <a:pt x="9291" y="63"/>
                    <a:pt x="9103" y="42"/>
                    <a:pt x="8918" y="0"/>
                  </a:cubicBezTo>
                  <a:lnTo>
                    <a:pt x="8918" y="2286"/>
                  </a:lnTo>
                  <a:lnTo>
                    <a:pt x="3334" y="2286"/>
                  </a:lnTo>
                  <a:lnTo>
                    <a:pt x="3334" y="0"/>
                  </a:lnTo>
                  <a:cubicBezTo>
                    <a:pt x="3150" y="42"/>
                    <a:pt x="2962" y="63"/>
                    <a:pt x="2775" y="63"/>
                  </a:cubicBezTo>
                  <a:cubicBezTo>
                    <a:pt x="2587" y="63"/>
                    <a:pt x="2400" y="42"/>
                    <a:pt x="2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2046392" y="1592884"/>
              <a:ext cx="130336" cy="310898"/>
            </a:xfrm>
            <a:custGeom>
              <a:rect b="b" l="l" r="r" t="t"/>
              <a:pathLst>
                <a:path extrusionOk="0" h="13265" w="5561">
                  <a:moveTo>
                    <a:pt x="2786" y="1"/>
                  </a:moveTo>
                  <a:cubicBezTo>
                    <a:pt x="691" y="1"/>
                    <a:pt x="0" y="10431"/>
                    <a:pt x="0" y="10550"/>
                  </a:cubicBezTo>
                  <a:cubicBezTo>
                    <a:pt x="0" y="11871"/>
                    <a:pt x="929" y="13003"/>
                    <a:pt x="2227" y="13264"/>
                  </a:cubicBezTo>
                  <a:lnTo>
                    <a:pt x="2227" y="9990"/>
                  </a:lnTo>
                  <a:lnTo>
                    <a:pt x="3334" y="9990"/>
                  </a:lnTo>
                  <a:lnTo>
                    <a:pt x="3334" y="13264"/>
                  </a:lnTo>
                  <a:cubicBezTo>
                    <a:pt x="4632" y="13003"/>
                    <a:pt x="5560" y="11871"/>
                    <a:pt x="5560" y="10550"/>
                  </a:cubicBezTo>
                  <a:cubicBezTo>
                    <a:pt x="5560" y="10431"/>
                    <a:pt x="4870" y="1"/>
                    <a:pt x="27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46"/>
          <p:cNvGrpSpPr/>
          <p:nvPr/>
        </p:nvGrpSpPr>
        <p:grpSpPr>
          <a:xfrm>
            <a:off x="3211835" y="3440979"/>
            <a:ext cx="444294" cy="444307"/>
            <a:chOff x="4349847" y="2475479"/>
            <a:chExt cx="444294" cy="444307"/>
          </a:xfrm>
        </p:grpSpPr>
        <p:sp>
          <p:nvSpPr>
            <p:cNvPr id="730" name="Google Shape;730;p46"/>
            <p:cNvSpPr/>
            <p:nvPr/>
          </p:nvSpPr>
          <p:spPr>
            <a:xfrm>
              <a:off x="4585952" y="2684441"/>
              <a:ext cx="25969" cy="79078"/>
            </a:xfrm>
            <a:custGeom>
              <a:rect b="b" l="l" r="r" t="t"/>
              <a:pathLst>
                <a:path extrusionOk="0" h="3374" w="1108">
                  <a:moveTo>
                    <a:pt x="554" y="1"/>
                  </a:moveTo>
                  <a:cubicBezTo>
                    <a:pt x="277" y="1"/>
                    <a:pt x="0" y="188"/>
                    <a:pt x="0" y="563"/>
                  </a:cubicBezTo>
                  <a:lnTo>
                    <a:pt x="0" y="3373"/>
                  </a:lnTo>
                  <a:lnTo>
                    <a:pt x="1108" y="3373"/>
                  </a:lnTo>
                  <a:lnTo>
                    <a:pt x="1108" y="563"/>
                  </a:lnTo>
                  <a:cubicBezTo>
                    <a:pt x="1108" y="188"/>
                    <a:pt x="831" y="1"/>
                    <a:pt x="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4507805" y="2606646"/>
              <a:ext cx="182250" cy="156867"/>
            </a:xfrm>
            <a:custGeom>
              <a:rect b="b" l="l" r="r" t="t"/>
              <a:pathLst>
                <a:path extrusionOk="0" h="6693" w="7776">
                  <a:moveTo>
                    <a:pt x="1" y="1"/>
                  </a:moveTo>
                  <a:lnTo>
                    <a:pt x="1" y="6692"/>
                  </a:lnTo>
                  <a:lnTo>
                    <a:pt x="2215" y="6692"/>
                  </a:lnTo>
                  <a:lnTo>
                    <a:pt x="2215" y="3882"/>
                  </a:lnTo>
                  <a:cubicBezTo>
                    <a:pt x="2251" y="2977"/>
                    <a:pt x="2977" y="2263"/>
                    <a:pt x="3882" y="2263"/>
                  </a:cubicBezTo>
                  <a:cubicBezTo>
                    <a:pt x="4787" y="2263"/>
                    <a:pt x="5525" y="2977"/>
                    <a:pt x="5549" y="3882"/>
                  </a:cubicBezTo>
                  <a:lnTo>
                    <a:pt x="5549" y="6692"/>
                  </a:lnTo>
                  <a:lnTo>
                    <a:pt x="7775" y="6692"/>
                  </a:lnTo>
                  <a:lnTo>
                    <a:pt x="7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4455910" y="2475479"/>
              <a:ext cx="286313" cy="104953"/>
            </a:xfrm>
            <a:custGeom>
              <a:rect b="b" l="l" r="r" t="t"/>
              <a:pathLst>
                <a:path extrusionOk="0" h="4478" w="12216">
                  <a:moveTo>
                    <a:pt x="6096" y="1"/>
                  </a:moveTo>
                  <a:lnTo>
                    <a:pt x="0" y="4478"/>
                  </a:lnTo>
                  <a:lnTo>
                    <a:pt x="12216" y="4478"/>
                  </a:lnTo>
                  <a:lnTo>
                    <a:pt x="60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4349847" y="2765167"/>
              <a:ext cx="131742" cy="153773"/>
            </a:xfrm>
            <a:custGeom>
              <a:rect b="b" l="l" r="r" t="t"/>
              <a:pathLst>
                <a:path extrusionOk="0" h="6561" w="5621">
                  <a:moveTo>
                    <a:pt x="5620" y="0"/>
                  </a:moveTo>
                  <a:cubicBezTo>
                    <a:pt x="3656" y="334"/>
                    <a:pt x="3192" y="1882"/>
                    <a:pt x="2144" y="3037"/>
                  </a:cubicBezTo>
                  <a:cubicBezTo>
                    <a:pt x="1620" y="3727"/>
                    <a:pt x="846" y="4191"/>
                    <a:pt x="1" y="4322"/>
                  </a:cubicBezTo>
                  <a:lnTo>
                    <a:pt x="1" y="6561"/>
                  </a:lnTo>
                  <a:cubicBezTo>
                    <a:pt x="1560" y="6406"/>
                    <a:pt x="2989" y="5608"/>
                    <a:pt x="3954" y="4370"/>
                  </a:cubicBezTo>
                  <a:cubicBezTo>
                    <a:pt x="4882" y="3215"/>
                    <a:pt x="4954" y="2858"/>
                    <a:pt x="5620" y="2465"/>
                  </a:cubicBezTo>
                  <a:lnTo>
                    <a:pt x="5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4507805" y="2789450"/>
              <a:ext cx="286336" cy="130336"/>
            </a:xfrm>
            <a:custGeom>
              <a:rect b="b" l="l" r="r" t="t"/>
              <a:pathLst>
                <a:path extrusionOk="0" h="5561" w="12217">
                  <a:moveTo>
                    <a:pt x="6656" y="1120"/>
                  </a:moveTo>
                  <a:lnTo>
                    <a:pt x="6656" y="2227"/>
                  </a:lnTo>
                  <a:lnTo>
                    <a:pt x="1108" y="2227"/>
                  </a:lnTo>
                  <a:lnTo>
                    <a:pt x="1108" y="1120"/>
                  </a:lnTo>
                  <a:close/>
                  <a:moveTo>
                    <a:pt x="7775" y="786"/>
                  </a:moveTo>
                  <a:lnTo>
                    <a:pt x="8883" y="1905"/>
                  </a:lnTo>
                  <a:lnTo>
                    <a:pt x="8883" y="3667"/>
                  </a:lnTo>
                  <a:lnTo>
                    <a:pt x="7775" y="2548"/>
                  </a:lnTo>
                  <a:lnTo>
                    <a:pt x="7775" y="786"/>
                  </a:lnTo>
                  <a:close/>
                  <a:moveTo>
                    <a:pt x="9990" y="3013"/>
                  </a:moveTo>
                  <a:lnTo>
                    <a:pt x="11109" y="4120"/>
                  </a:lnTo>
                  <a:lnTo>
                    <a:pt x="11109" y="4453"/>
                  </a:lnTo>
                  <a:lnTo>
                    <a:pt x="9990" y="4453"/>
                  </a:lnTo>
                  <a:lnTo>
                    <a:pt x="9990" y="3013"/>
                  </a:lnTo>
                  <a:close/>
                  <a:moveTo>
                    <a:pt x="1" y="0"/>
                  </a:moveTo>
                  <a:lnTo>
                    <a:pt x="1" y="5561"/>
                  </a:lnTo>
                  <a:lnTo>
                    <a:pt x="1108" y="5561"/>
                  </a:lnTo>
                  <a:lnTo>
                    <a:pt x="1108" y="3334"/>
                  </a:lnTo>
                  <a:lnTo>
                    <a:pt x="6656" y="3334"/>
                  </a:lnTo>
                  <a:lnTo>
                    <a:pt x="6656" y="5561"/>
                  </a:lnTo>
                  <a:lnTo>
                    <a:pt x="7775" y="5561"/>
                  </a:lnTo>
                  <a:lnTo>
                    <a:pt x="7775" y="4120"/>
                  </a:lnTo>
                  <a:lnTo>
                    <a:pt x="9204" y="5561"/>
                  </a:lnTo>
                  <a:lnTo>
                    <a:pt x="12216" y="5561"/>
                  </a:lnTo>
                  <a:lnTo>
                    <a:pt x="12216" y="3667"/>
                  </a:lnTo>
                  <a:lnTo>
                    <a:pt x="85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7"/>
          <p:cNvSpPr txBox="1"/>
          <p:nvPr>
            <p:ph idx="3" type="subTitle"/>
          </p:nvPr>
        </p:nvSpPr>
        <p:spPr>
          <a:xfrm>
            <a:off x="4975938" y="2954533"/>
            <a:ext cx="2422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BHUVANA I</a:t>
            </a:r>
            <a:endParaRPr/>
          </a:p>
        </p:txBody>
      </p:sp>
      <p:sp>
        <p:nvSpPr>
          <p:cNvPr id="740" name="Google Shape;740;p47"/>
          <p:cNvSpPr txBox="1"/>
          <p:nvPr>
            <p:ph idx="4" type="subTitle"/>
          </p:nvPr>
        </p:nvSpPr>
        <p:spPr>
          <a:xfrm>
            <a:off x="1745263" y="2954533"/>
            <a:ext cx="2422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ATHITHYAA R</a:t>
            </a:r>
            <a:endParaRPr/>
          </a:p>
        </p:txBody>
      </p:sp>
      <p:sp>
        <p:nvSpPr>
          <p:cNvPr id="741" name="Google Shape;741;p47"/>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a:t>
            </a:r>
            <a:r>
              <a:rPr lang="en"/>
              <a:t> </a:t>
            </a:r>
            <a:r>
              <a:rPr lang="en">
                <a:solidFill>
                  <a:schemeClr val="accent4"/>
                </a:solidFill>
              </a:rPr>
              <a:t>Members</a:t>
            </a:r>
            <a:endParaRPr>
              <a:solidFill>
                <a:schemeClr val="accent4"/>
              </a:solidFill>
            </a:endParaRPr>
          </a:p>
        </p:txBody>
      </p:sp>
      <p:sp>
        <p:nvSpPr>
          <p:cNvPr id="742" name="Google Shape;742;p47"/>
          <p:cNvSpPr/>
          <p:nvPr/>
        </p:nvSpPr>
        <p:spPr>
          <a:xfrm>
            <a:off x="2160175" y="1415847"/>
            <a:ext cx="1514250" cy="1480365"/>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43" name="Google Shape;743;p47"/>
          <p:cNvSpPr/>
          <p:nvPr/>
        </p:nvSpPr>
        <p:spPr>
          <a:xfrm>
            <a:off x="2256114" y="1489800"/>
            <a:ext cx="1497000" cy="138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rot="6984693">
            <a:off x="5447726" y="1380612"/>
            <a:ext cx="1514246" cy="14803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45" name="Google Shape;745;p47"/>
          <p:cNvSpPr/>
          <p:nvPr/>
        </p:nvSpPr>
        <p:spPr>
          <a:xfrm rot="6984968">
            <a:off x="5352558" y="1493557"/>
            <a:ext cx="1497008" cy="138672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6" name="Google Shape;746;p47"/>
          <p:cNvPicPr preferRelativeResize="0"/>
          <p:nvPr/>
        </p:nvPicPr>
        <p:blipFill>
          <a:blip r:embed="rId3">
            <a:alphaModFix/>
          </a:blip>
          <a:stretch>
            <a:fillRect/>
          </a:stretch>
        </p:blipFill>
        <p:spPr>
          <a:xfrm>
            <a:off x="2208175" y="1493625"/>
            <a:ext cx="1497000" cy="1386600"/>
          </a:xfrm>
          <a:prstGeom prst="ellipse">
            <a:avLst/>
          </a:prstGeom>
          <a:noFill/>
          <a:ln>
            <a:noFill/>
          </a:ln>
        </p:spPr>
      </p:pic>
      <p:pic>
        <p:nvPicPr>
          <p:cNvPr id="747" name="Google Shape;747;p47"/>
          <p:cNvPicPr preferRelativeResize="0"/>
          <p:nvPr/>
        </p:nvPicPr>
        <p:blipFill>
          <a:blip r:embed="rId4">
            <a:alphaModFix/>
          </a:blip>
          <a:stretch>
            <a:fillRect/>
          </a:stretch>
        </p:blipFill>
        <p:spPr>
          <a:xfrm>
            <a:off x="5526200" y="1464825"/>
            <a:ext cx="1342200" cy="13866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8"/>
          <p:cNvSpPr txBox="1"/>
          <p:nvPr/>
        </p:nvSpPr>
        <p:spPr>
          <a:xfrm>
            <a:off x="1727300" y="1478900"/>
            <a:ext cx="72375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300">
                <a:solidFill>
                  <a:schemeClr val="dk2"/>
                </a:solidFill>
                <a:latin typeface="Convergence"/>
                <a:ea typeface="Convergence"/>
                <a:cs typeface="Convergence"/>
                <a:sym typeface="Convergence"/>
              </a:rPr>
              <a:t>Thank you!</a:t>
            </a:r>
            <a:endParaRPr b="1" sz="7300">
              <a:solidFill>
                <a:schemeClr val="dk2"/>
              </a:solidFill>
              <a:latin typeface="Convergence"/>
              <a:ea typeface="Convergence"/>
              <a:cs typeface="Convergence"/>
              <a:sym typeface="Convergenc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p:nvPr/>
        </p:nvSpPr>
        <p:spPr>
          <a:xfrm>
            <a:off x="4832349" y="3228798"/>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594" name="Google Shape;594;p36"/>
          <p:cNvSpPr/>
          <p:nvPr/>
        </p:nvSpPr>
        <p:spPr>
          <a:xfrm>
            <a:off x="4832349" y="1730548"/>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78124" y="3228798"/>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778124" y="1730548"/>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597" name="Google Shape;597;p36"/>
          <p:cNvSpPr txBox="1"/>
          <p:nvPr>
            <p:ph idx="3" type="title"/>
          </p:nvPr>
        </p:nvSpPr>
        <p:spPr>
          <a:xfrm flipH="1">
            <a:off x="778112" y="3404079"/>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8" name="Google Shape;598;p36"/>
          <p:cNvSpPr txBox="1"/>
          <p:nvPr>
            <p:ph idx="2" type="subTitle"/>
          </p:nvPr>
        </p:nvSpPr>
        <p:spPr>
          <a:xfrm>
            <a:off x="1725540" y="1725475"/>
            <a:ext cx="2735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599" name="Google Shape;599;p36"/>
          <p:cNvSpPr txBox="1"/>
          <p:nvPr>
            <p:ph type="title"/>
          </p:nvPr>
        </p:nvSpPr>
        <p:spPr>
          <a:xfrm flipH="1">
            <a:off x="718124" y="1937941"/>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00" name="Google Shape;600;p36"/>
          <p:cNvSpPr txBox="1"/>
          <p:nvPr>
            <p:ph idx="1" type="subTitle"/>
          </p:nvPr>
        </p:nvSpPr>
        <p:spPr>
          <a:xfrm>
            <a:off x="1725540" y="2019200"/>
            <a:ext cx="2735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SUMMARY OF OUR RESEARCH PROJECT</a:t>
            </a:r>
            <a:endParaRPr/>
          </a:p>
        </p:txBody>
      </p:sp>
      <p:sp>
        <p:nvSpPr>
          <p:cNvPr id="601" name="Google Shape;601;p36"/>
          <p:cNvSpPr txBox="1"/>
          <p:nvPr>
            <p:ph idx="4" type="subTitle"/>
          </p:nvPr>
        </p:nvSpPr>
        <p:spPr>
          <a:xfrm>
            <a:off x="1725524" y="3565800"/>
            <a:ext cx="2735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FEATURES ALREADY PRESENT</a:t>
            </a:r>
            <a:endParaRPr/>
          </a:p>
        </p:txBody>
      </p:sp>
      <p:sp>
        <p:nvSpPr>
          <p:cNvPr id="602" name="Google Shape;602;p36"/>
          <p:cNvSpPr txBox="1"/>
          <p:nvPr>
            <p:ph idx="5" type="subTitle"/>
          </p:nvPr>
        </p:nvSpPr>
        <p:spPr>
          <a:xfrm>
            <a:off x="1725524" y="3236550"/>
            <a:ext cx="2735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WEBSITE FEATURES</a:t>
            </a:r>
            <a:endParaRPr/>
          </a:p>
        </p:txBody>
      </p:sp>
      <p:sp>
        <p:nvSpPr>
          <p:cNvPr id="603" name="Google Shape;603;p36"/>
          <p:cNvSpPr txBox="1"/>
          <p:nvPr>
            <p:ph idx="6" type="title"/>
          </p:nvPr>
        </p:nvSpPr>
        <p:spPr>
          <a:xfrm flipH="1">
            <a:off x="4832349" y="1905829"/>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04" name="Google Shape;604;p36"/>
          <p:cNvSpPr txBox="1"/>
          <p:nvPr>
            <p:ph idx="7" type="subTitle"/>
          </p:nvPr>
        </p:nvSpPr>
        <p:spPr>
          <a:xfrm>
            <a:off x="5779765" y="2068375"/>
            <a:ext cx="2735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COMPREHENSIVE SUMMARY OF PREVIOUS RESEARCH</a:t>
            </a:r>
            <a:endParaRPr/>
          </a:p>
        </p:txBody>
      </p:sp>
      <p:sp>
        <p:nvSpPr>
          <p:cNvPr id="605" name="Google Shape;605;p36"/>
          <p:cNvSpPr txBox="1"/>
          <p:nvPr>
            <p:ph idx="8" type="subTitle"/>
          </p:nvPr>
        </p:nvSpPr>
        <p:spPr>
          <a:xfrm>
            <a:off x="5779765" y="1725475"/>
            <a:ext cx="2735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606" name="Google Shape;606;p36"/>
          <p:cNvSpPr txBox="1"/>
          <p:nvPr>
            <p:ph idx="9" type="title"/>
          </p:nvPr>
        </p:nvSpPr>
        <p:spPr>
          <a:xfrm flipH="1">
            <a:off x="4832337" y="3404079"/>
            <a:ext cx="8508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07" name="Google Shape;607;p36"/>
          <p:cNvSpPr txBox="1"/>
          <p:nvPr>
            <p:ph idx="13" type="subTitle"/>
          </p:nvPr>
        </p:nvSpPr>
        <p:spPr>
          <a:xfrm>
            <a:off x="5779749" y="3565800"/>
            <a:ext cx="2735100" cy="54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ADDITIONAL FEATURES ADDED</a:t>
            </a:r>
            <a:endParaRPr/>
          </a:p>
        </p:txBody>
      </p:sp>
      <p:sp>
        <p:nvSpPr>
          <p:cNvPr id="608" name="Google Shape;608;p36"/>
          <p:cNvSpPr txBox="1"/>
          <p:nvPr>
            <p:ph idx="14" type="subTitle"/>
          </p:nvPr>
        </p:nvSpPr>
        <p:spPr>
          <a:xfrm>
            <a:off x="5779749" y="3236550"/>
            <a:ext cx="2735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 ONS</a:t>
            </a:r>
            <a:endParaRPr/>
          </a:p>
        </p:txBody>
      </p:sp>
      <p:sp>
        <p:nvSpPr>
          <p:cNvPr id="609" name="Google Shape;609;p36"/>
          <p:cNvSpPr txBox="1"/>
          <p:nvPr>
            <p:ph idx="15"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7"/>
          <p:cNvSpPr txBox="1"/>
          <p:nvPr>
            <p:ph idx="1" type="subTitle"/>
          </p:nvPr>
        </p:nvSpPr>
        <p:spPr>
          <a:xfrm>
            <a:off x="4585025" y="1331351"/>
            <a:ext cx="3737700" cy="29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FLASHCARD IS A SMALL PIECE OF CARD YOU HOLD IN YOUR HAND AND GLANCE AT IT QUICKLY TO TAKE  THE INFORMATION IN.</a:t>
            </a:r>
            <a:endParaRPr/>
          </a:p>
        </p:txBody>
      </p:sp>
      <p:sp>
        <p:nvSpPr>
          <p:cNvPr id="615" name="Google Shape;615;p37"/>
          <p:cNvSpPr txBox="1"/>
          <p:nvPr>
            <p:ph type="title"/>
          </p:nvPr>
        </p:nvSpPr>
        <p:spPr>
          <a:xfrm>
            <a:off x="652825" y="1331350"/>
            <a:ext cx="3737700" cy="26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a:t>
            </a:r>
            <a:r>
              <a:rPr lang="en">
                <a:solidFill>
                  <a:schemeClr val="dk2"/>
                </a:solidFill>
              </a:rPr>
              <a:t>FLASHCARDS?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8"/>
          <p:cNvSpPr txBox="1"/>
          <p:nvPr>
            <p:ph idx="1" type="subTitle"/>
          </p:nvPr>
        </p:nvSpPr>
        <p:spPr>
          <a:xfrm>
            <a:off x="1190700" y="2028600"/>
            <a:ext cx="6762600" cy="1636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A Flashcard is one of the media to develop student information literacy in which its application includes activities of analyzing, writing and telling stories.Flashcard use is a standard study technique where traditional flashcards are typically pieces of paper or note cards that have a term written on one side and a definition on the other side.  When one studies using flashcards, users often look at one side and try to recall information on the other side.  Advantages of flashcards include their portability and their ease of use in various locations.</a:t>
            </a:r>
            <a:endParaRPr sz="1300"/>
          </a:p>
          <a:p>
            <a:pPr indent="0" lvl="0" marL="0" rtl="0" algn="just">
              <a:spcBef>
                <a:spcPts val="0"/>
              </a:spcBef>
              <a:spcAft>
                <a:spcPts val="0"/>
              </a:spcAft>
              <a:buNone/>
            </a:pPr>
            <a:r>
              <a:t/>
            </a:r>
            <a:endParaRPr sz="1300"/>
          </a:p>
        </p:txBody>
      </p:sp>
      <p:sp>
        <p:nvSpPr>
          <p:cNvPr id="621" name="Google Shape;621;p38"/>
          <p:cNvSpPr txBox="1"/>
          <p:nvPr>
            <p:ph type="title"/>
          </p:nvPr>
        </p:nvSpPr>
        <p:spPr>
          <a:xfrm>
            <a:off x="1099375" y="1376875"/>
            <a:ext cx="3049500" cy="37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9"/>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Keywords</a:t>
            </a:r>
            <a:endParaRPr>
              <a:solidFill>
                <a:schemeClr val="dk2"/>
              </a:solidFill>
            </a:endParaRPr>
          </a:p>
        </p:txBody>
      </p:sp>
      <p:sp>
        <p:nvSpPr>
          <p:cNvPr id="627" name="Google Shape;627;p39"/>
          <p:cNvSpPr txBox="1"/>
          <p:nvPr>
            <p:ph idx="2" type="subTitle"/>
          </p:nvPr>
        </p:nvSpPr>
        <p:spPr>
          <a:xfrm>
            <a:off x="485625" y="2277425"/>
            <a:ext cx="23802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Learning styles</a:t>
            </a:r>
            <a:endParaRPr/>
          </a:p>
        </p:txBody>
      </p:sp>
      <p:sp>
        <p:nvSpPr>
          <p:cNvPr id="628" name="Google Shape;628;p39"/>
          <p:cNvSpPr txBox="1"/>
          <p:nvPr>
            <p:ph idx="4" type="subTitle"/>
          </p:nvPr>
        </p:nvSpPr>
        <p:spPr>
          <a:xfrm>
            <a:off x="4802916" y="3392375"/>
            <a:ext cx="23802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 Learning</a:t>
            </a:r>
            <a:endParaRPr/>
          </a:p>
        </p:txBody>
      </p:sp>
      <p:sp>
        <p:nvSpPr>
          <p:cNvPr id="629" name="Google Shape;629;p39"/>
          <p:cNvSpPr txBox="1"/>
          <p:nvPr>
            <p:ph idx="6" type="subTitle"/>
          </p:nvPr>
        </p:nvSpPr>
        <p:spPr>
          <a:xfrm>
            <a:off x="3381900" y="2035838"/>
            <a:ext cx="23802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Flashcards</a:t>
            </a:r>
            <a:endParaRPr/>
          </a:p>
        </p:txBody>
      </p:sp>
      <p:sp>
        <p:nvSpPr>
          <p:cNvPr id="630" name="Google Shape;630;p39"/>
          <p:cNvSpPr txBox="1"/>
          <p:nvPr>
            <p:ph idx="8" type="subTitle"/>
          </p:nvPr>
        </p:nvSpPr>
        <p:spPr>
          <a:xfrm>
            <a:off x="1960737" y="3392350"/>
            <a:ext cx="23802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Active</a:t>
            </a:r>
            <a:r>
              <a:rPr lang="en"/>
              <a:t> recall</a:t>
            </a:r>
            <a:endParaRPr/>
          </a:p>
        </p:txBody>
      </p:sp>
      <p:sp>
        <p:nvSpPr>
          <p:cNvPr id="631" name="Google Shape;631;p39"/>
          <p:cNvSpPr/>
          <p:nvPr/>
        </p:nvSpPr>
        <p:spPr>
          <a:xfrm flipH="1" rot="10657966">
            <a:off x="3139526" y="2754181"/>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32" name="Google Shape;632;p39"/>
          <p:cNvSpPr/>
          <p:nvPr/>
        </p:nvSpPr>
        <p:spPr>
          <a:xfrm rot="142034">
            <a:off x="4564171" y="2899593"/>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33" name="Google Shape;633;p39"/>
          <p:cNvSpPr/>
          <p:nvPr/>
        </p:nvSpPr>
        <p:spPr>
          <a:xfrm flipH="1" rot="10657966">
            <a:off x="5988817" y="2754181"/>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34" name="Google Shape;634;p39"/>
          <p:cNvSpPr/>
          <p:nvPr/>
        </p:nvSpPr>
        <p:spPr>
          <a:xfrm rot="142034">
            <a:off x="1714880" y="2899593"/>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35" name="Google Shape;635;p39"/>
          <p:cNvSpPr/>
          <p:nvPr/>
        </p:nvSpPr>
        <p:spPr>
          <a:xfrm rot="10800000">
            <a:off x="1601065"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rot="10800000">
            <a:off x="3022215"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rot="10800000">
            <a:off x="4443378"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rot="10800000">
            <a:off x="5864403"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rot="10800000">
            <a:off x="7285690"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txBox="1"/>
          <p:nvPr>
            <p:ph idx="2" type="subTitle"/>
          </p:nvPr>
        </p:nvSpPr>
        <p:spPr>
          <a:xfrm>
            <a:off x="6527525" y="2277425"/>
            <a:ext cx="23802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Smartphone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0"/>
          <p:cNvSpPr txBox="1"/>
          <p:nvPr>
            <p:ph type="title"/>
          </p:nvPr>
        </p:nvSpPr>
        <p:spPr>
          <a:xfrm>
            <a:off x="717750" y="445025"/>
            <a:ext cx="770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a:t>
            </a:r>
            <a:r>
              <a:rPr lang="en"/>
              <a:t> </a:t>
            </a:r>
            <a:r>
              <a:rPr lang="en">
                <a:solidFill>
                  <a:schemeClr val="accent4"/>
                </a:solidFill>
              </a:rPr>
              <a:t>survey</a:t>
            </a:r>
            <a:endParaRPr>
              <a:solidFill>
                <a:schemeClr val="accent4"/>
              </a:solidFill>
            </a:endParaRPr>
          </a:p>
        </p:txBody>
      </p:sp>
      <p:sp>
        <p:nvSpPr>
          <p:cNvPr id="646" name="Google Shape;646;p40"/>
          <p:cNvSpPr txBox="1"/>
          <p:nvPr>
            <p:ph idx="1" type="subTitle"/>
          </p:nvPr>
        </p:nvSpPr>
        <p:spPr>
          <a:xfrm>
            <a:off x="1385250" y="1562650"/>
            <a:ext cx="5795400" cy="25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Previous survey research has documented students' use of self-regulated study strategies, with a particular interest in self-testing. These surveys indicate that students frequently use flashcards to self-test and that self-testing is primarily used as a way to monitor learning. Accordingly, the primary purpose of the current survey was to explore how and when students engage in self-testing. We surveyed 374 undergraduates about the amount of practice and the timing of practice, two factors that strongly affect the efficacy of self-testing. Results indicate that students understand the benefits of practising to higher criterion levels (amount of practice) but do not typically implement or understand the benefits of practising with longer lags (timing of practice).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1"/>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Sneak </a:t>
            </a:r>
            <a:r>
              <a:rPr lang="en">
                <a:solidFill>
                  <a:schemeClr val="dk2"/>
                </a:solidFill>
              </a:rPr>
              <a:t>Peek</a:t>
            </a:r>
            <a:endParaRPr>
              <a:solidFill>
                <a:schemeClr val="dk2"/>
              </a:solidFill>
            </a:endParaRPr>
          </a:p>
        </p:txBody>
      </p:sp>
      <p:sp>
        <p:nvSpPr>
          <p:cNvPr id="652" name="Google Shape;652;p41"/>
          <p:cNvSpPr txBox="1"/>
          <p:nvPr>
            <p:ph idx="1" type="subTitle"/>
          </p:nvPr>
        </p:nvSpPr>
        <p:spPr>
          <a:xfrm>
            <a:off x="905350" y="1637250"/>
            <a:ext cx="2801100" cy="186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800"/>
              <a:t>DECKS IN THE FLASHCARD APP IS DISPLAYED</a:t>
            </a:r>
            <a:endParaRPr sz="2800"/>
          </a:p>
        </p:txBody>
      </p:sp>
      <p:grpSp>
        <p:nvGrpSpPr>
          <p:cNvPr id="653" name="Google Shape;653;p41"/>
          <p:cNvGrpSpPr/>
          <p:nvPr/>
        </p:nvGrpSpPr>
        <p:grpSpPr>
          <a:xfrm>
            <a:off x="4017164" y="1587737"/>
            <a:ext cx="4651325" cy="2689851"/>
            <a:chOff x="1727350" y="3368350"/>
            <a:chExt cx="2724375" cy="1575500"/>
          </a:xfrm>
        </p:grpSpPr>
        <p:sp>
          <p:nvSpPr>
            <p:cNvPr id="654" name="Google Shape;654;p41"/>
            <p:cNvSpPr/>
            <p:nvPr/>
          </p:nvSpPr>
          <p:spPr>
            <a:xfrm>
              <a:off x="1963925" y="3368350"/>
              <a:ext cx="2260100" cy="1389925"/>
            </a:xfrm>
            <a:custGeom>
              <a:rect b="b" l="l" r="r" t="t"/>
              <a:pathLst>
                <a:path extrusionOk="0" h="55597" w="90404">
                  <a:moveTo>
                    <a:pt x="87062" y="3904"/>
                  </a:moveTo>
                  <a:lnTo>
                    <a:pt x="87062" y="51664"/>
                  </a:lnTo>
                  <a:lnTo>
                    <a:pt x="3372" y="51664"/>
                  </a:lnTo>
                  <a:lnTo>
                    <a:pt x="3372" y="3904"/>
                  </a:lnTo>
                  <a:close/>
                  <a:moveTo>
                    <a:pt x="2810" y="1"/>
                  </a:moveTo>
                  <a:cubicBezTo>
                    <a:pt x="1272" y="1"/>
                    <a:pt x="1" y="1243"/>
                    <a:pt x="1" y="2810"/>
                  </a:cubicBezTo>
                  <a:lnTo>
                    <a:pt x="1" y="55567"/>
                  </a:lnTo>
                  <a:cubicBezTo>
                    <a:pt x="1" y="55567"/>
                    <a:pt x="1" y="55597"/>
                    <a:pt x="60" y="55597"/>
                  </a:cubicBezTo>
                  <a:lnTo>
                    <a:pt x="90344" y="55597"/>
                  </a:lnTo>
                  <a:lnTo>
                    <a:pt x="90344" y="55567"/>
                  </a:lnTo>
                  <a:lnTo>
                    <a:pt x="90404" y="2810"/>
                  </a:lnTo>
                  <a:cubicBezTo>
                    <a:pt x="90404" y="1243"/>
                    <a:pt x="89132" y="1"/>
                    <a:pt x="87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727350" y="4803350"/>
              <a:ext cx="2724375" cy="140500"/>
            </a:xfrm>
            <a:custGeom>
              <a:rect b="b" l="l" r="r" t="t"/>
              <a:pathLst>
                <a:path extrusionOk="0" h="5620" w="108975">
                  <a:moveTo>
                    <a:pt x="1" y="1"/>
                  </a:moveTo>
                  <a:cubicBezTo>
                    <a:pt x="1" y="3106"/>
                    <a:pt x="2514" y="5619"/>
                    <a:pt x="5619" y="5619"/>
                  </a:cubicBezTo>
                  <a:lnTo>
                    <a:pt x="103356" y="5619"/>
                  </a:lnTo>
                  <a:cubicBezTo>
                    <a:pt x="106461" y="5619"/>
                    <a:pt x="108975" y="3106"/>
                    <a:pt x="108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6" name="Google Shape;656;p41"/>
          <p:cNvPicPr preferRelativeResize="0"/>
          <p:nvPr/>
        </p:nvPicPr>
        <p:blipFill rotWithShape="1">
          <a:blip r:embed="rId3">
            <a:alphaModFix/>
          </a:blip>
          <a:srcRect b="0" l="0" r="0" t="9033"/>
          <a:stretch/>
        </p:blipFill>
        <p:spPr>
          <a:xfrm>
            <a:off x="4561800" y="1699200"/>
            <a:ext cx="3597376" cy="2097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2"/>
          <p:cNvSpPr/>
          <p:nvPr/>
        </p:nvSpPr>
        <p:spPr>
          <a:xfrm flipH="1" rot="10657966">
            <a:off x="3139526" y="2754181"/>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62" name="Google Shape;662;p42"/>
          <p:cNvSpPr/>
          <p:nvPr/>
        </p:nvSpPr>
        <p:spPr>
          <a:xfrm rot="142034">
            <a:off x="4564171" y="2899593"/>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63" name="Google Shape;663;p42"/>
          <p:cNvSpPr/>
          <p:nvPr/>
        </p:nvSpPr>
        <p:spPr>
          <a:xfrm flipH="1" rot="10657966">
            <a:off x="5988817" y="2754181"/>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64" name="Google Shape;664;p42"/>
          <p:cNvSpPr/>
          <p:nvPr/>
        </p:nvSpPr>
        <p:spPr>
          <a:xfrm rot="142034">
            <a:off x="1714880" y="2899593"/>
            <a:ext cx="1433380" cy="261474"/>
          </a:xfrm>
          <a:custGeom>
            <a:rect b="b" l="l" r="r" t="t"/>
            <a:pathLst>
              <a:path extrusionOk="0" h="19938" w="118409">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cap="flat" cmpd="sng" w="19050">
            <a:solidFill>
              <a:schemeClr val="dk2"/>
            </a:solidFill>
            <a:prstDash val="solid"/>
            <a:round/>
            <a:headEnd len="med" w="med" type="none"/>
            <a:tailEnd len="med" w="med" type="none"/>
          </a:ln>
        </p:spPr>
      </p:sp>
      <p:sp>
        <p:nvSpPr>
          <p:cNvPr id="665" name="Google Shape;665;p42"/>
          <p:cNvSpPr txBox="1"/>
          <p:nvPr>
            <p:ph type="title"/>
          </p:nvPr>
        </p:nvSpPr>
        <p:spPr>
          <a:xfrm>
            <a:off x="718125" y="445025"/>
            <a:ext cx="7707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666" name="Google Shape;666;p42"/>
          <p:cNvSpPr txBox="1"/>
          <p:nvPr/>
        </p:nvSpPr>
        <p:spPr>
          <a:xfrm>
            <a:off x="898388" y="2107600"/>
            <a:ext cx="1662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Convergence"/>
                <a:ea typeface="Convergence"/>
                <a:cs typeface="Convergence"/>
                <a:sym typeface="Convergence"/>
              </a:rPr>
              <a:t>Feature 1</a:t>
            </a:r>
            <a:endParaRPr b="1" sz="2000">
              <a:solidFill>
                <a:srgbClr val="887571"/>
              </a:solidFill>
              <a:latin typeface="Convergence"/>
              <a:ea typeface="Convergence"/>
              <a:cs typeface="Convergence"/>
              <a:sym typeface="Convergence"/>
            </a:endParaRPr>
          </a:p>
        </p:txBody>
      </p:sp>
      <p:sp>
        <p:nvSpPr>
          <p:cNvPr id="667" name="Google Shape;667;p42"/>
          <p:cNvSpPr txBox="1"/>
          <p:nvPr/>
        </p:nvSpPr>
        <p:spPr>
          <a:xfrm>
            <a:off x="2319537" y="3450150"/>
            <a:ext cx="1662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Convergence"/>
                <a:ea typeface="Convergence"/>
                <a:cs typeface="Convergence"/>
                <a:sym typeface="Convergence"/>
              </a:rPr>
              <a:t>Feature 2</a:t>
            </a:r>
            <a:endParaRPr b="1" sz="2000">
              <a:solidFill>
                <a:srgbClr val="887571"/>
              </a:solidFill>
              <a:latin typeface="Convergence"/>
              <a:ea typeface="Convergence"/>
              <a:cs typeface="Convergence"/>
              <a:sym typeface="Convergence"/>
            </a:endParaRPr>
          </a:p>
        </p:txBody>
      </p:sp>
      <p:sp>
        <p:nvSpPr>
          <p:cNvPr id="668" name="Google Shape;668;p42"/>
          <p:cNvSpPr txBox="1"/>
          <p:nvPr/>
        </p:nvSpPr>
        <p:spPr>
          <a:xfrm>
            <a:off x="3740700" y="2107600"/>
            <a:ext cx="1662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Convergence"/>
                <a:ea typeface="Convergence"/>
                <a:cs typeface="Convergence"/>
                <a:sym typeface="Convergence"/>
              </a:rPr>
              <a:t>Feature 3</a:t>
            </a:r>
            <a:endParaRPr b="1" sz="2000">
              <a:solidFill>
                <a:srgbClr val="887571"/>
              </a:solidFill>
              <a:latin typeface="Convergence"/>
              <a:ea typeface="Convergence"/>
              <a:cs typeface="Convergence"/>
              <a:sym typeface="Convergence"/>
            </a:endParaRPr>
          </a:p>
        </p:txBody>
      </p:sp>
      <p:sp>
        <p:nvSpPr>
          <p:cNvPr id="669" name="Google Shape;669;p42"/>
          <p:cNvSpPr txBox="1"/>
          <p:nvPr/>
        </p:nvSpPr>
        <p:spPr>
          <a:xfrm>
            <a:off x="5161725" y="3450150"/>
            <a:ext cx="16626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nvergence"/>
                <a:ea typeface="Convergence"/>
                <a:cs typeface="Convergence"/>
                <a:sym typeface="Convergence"/>
              </a:rPr>
              <a:t>  Feature</a:t>
            </a:r>
            <a:r>
              <a:rPr b="1" lang="en" sz="2000">
                <a:solidFill>
                  <a:srgbClr val="887571"/>
                </a:solidFill>
                <a:latin typeface="Convergence"/>
                <a:ea typeface="Convergence"/>
                <a:cs typeface="Convergence"/>
                <a:sym typeface="Convergence"/>
              </a:rPr>
              <a:t> 4</a:t>
            </a:r>
            <a:endParaRPr b="1" sz="2000">
              <a:solidFill>
                <a:srgbClr val="887571"/>
              </a:solidFill>
              <a:latin typeface="Convergence"/>
              <a:ea typeface="Convergence"/>
              <a:cs typeface="Convergence"/>
              <a:sym typeface="Convergence"/>
            </a:endParaRPr>
          </a:p>
        </p:txBody>
      </p:sp>
      <p:sp>
        <p:nvSpPr>
          <p:cNvPr id="670" name="Google Shape;670;p42"/>
          <p:cNvSpPr/>
          <p:nvPr/>
        </p:nvSpPr>
        <p:spPr>
          <a:xfrm rot="10800000">
            <a:off x="1601065"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rot="10800000">
            <a:off x="3022215"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rot="10800000">
            <a:off x="4443378"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rot="10800000">
            <a:off x="5864403"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rot="10800000">
            <a:off x="7285690" y="2827000"/>
            <a:ext cx="257244" cy="251500"/>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txBox="1"/>
          <p:nvPr/>
        </p:nvSpPr>
        <p:spPr>
          <a:xfrm>
            <a:off x="6583012" y="2107600"/>
            <a:ext cx="1662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Convergence"/>
                <a:ea typeface="Convergence"/>
                <a:cs typeface="Convergence"/>
                <a:sym typeface="Convergence"/>
              </a:rPr>
              <a:t>Feature 5</a:t>
            </a:r>
            <a:endParaRPr b="1" sz="2000">
              <a:solidFill>
                <a:srgbClr val="887571"/>
              </a:solidFill>
              <a:latin typeface="Convergence"/>
              <a:ea typeface="Convergence"/>
              <a:cs typeface="Convergence"/>
              <a:sym typeface="Convergence"/>
            </a:endParaRPr>
          </a:p>
        </p:txBody>
      </p:sp>
      <p:sp>
        <p:nvSpPr>
          <p:cNvPr id="676" name="Google Shape;676;p42"/>
          <p:cNvSpPr txBox="1"/>
          <p:nvPr>
            <p:ph idx="4294967295" type="subTitle"/>
          </p:nvPr>
        </p:nvSpPr>
        <p:spPr>
          <a:xfrm>
            <a:off x="585788" y="1562500"/>
            <a:ext cx="2287800" cy="545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Login Verification</a:t>
            </a:r>
            <a:endParaRPr/>
          </a:p>
        </p:txBody>
      </p:sp>
      <p:sp>
        <p:nvSpPr>
          <p:cNvPr id="677" name="Google Shape;677;p42"/>
          <p:cNvSpPr txBox="1"/>
          <p:nvPr>
            <p:ph idx="4294967295" type="subTitle"/>
          </p:nvPr>
        </p:nvSpPr>
        <p:spPr>
          <a:xfrm>
            <a:off x="3428100" y="1562500"/>
            <a:ext cx="2287800" cy="545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Updating / Deleting Decks</a:t>
            </a:r>
            <a:endParaRPr/>
          </a:p>
        </p:txBody>
      </p:sp>
      <p:sp>
        <p:nvSpPr>
          <p:cNvPr id="678" name="Google Shape;678;p42"/>
          <p:cNvSpPr txBox="1"/>
          <p:nvPr>
            <p:ph idx="4294967295" type="subTitle"/>
          </p:nvPr>
        </p:nvSpPr>
        <p:spPr>
          <a:xfrm>
            <a:off x="6270413" y="1562500"/>
            <a:ext cx="2287800" cy="545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Revised time</a:t>
            </a:r>
            <a:endParaRPr/>
          </a:p>
        </p:txBody>
      </p:sp>
      <p:sp>
        <p:nvSpPr>
          <p:cNvPr id="679" name="Google Shape;679;p42"/>
          <p:cNvSpPr txBox="1"/>
          <p:nvPr>
            <p:ph idx="4294967295" type="subTitle"/>
          </p:nvPr>
        </p:nvSpPr>
        <p:spPr>
          <a:xfrm>
            <a:off x="2006975" y="3788550"/>
            <a:ext cx="2287800" cy="545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Adding Decks</a:t>
            </a:r>
            <a:endParaRPr/>
          </a:p>
        </p:txBody>
      </p:sp>
      <p:sp>
        <p:nvSpPr>
          <p:cNvPr id="680" name="Google Shape;680;p42"/>
          <p:cNvSpPr txBox="1"/>
          <p:nvPr>
            <p:ph idx="4294967295" type="subTitle"/>
          </p:nvPr>
        </p:nvSpPr>
        <p:spPr>
          <a:xfrm>
            <a:off x="4849125" y="3788550"/>
            <a:ext cx="2287800" cy="545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Score card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3"/>
          <p:cNvSpPr txBox="1"/>
          <p:nvPr>
            <p:ph type="title"/>
          </p:nvPr>
        </p:nvSpPr>
        <p:spPr>
          <a:xfrm>
            <a:off x="1598850" y="1179450"/>
            <a:ext cx="5946300" cy="27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Add on</a:t>
            </a:r>
            <a:r>
              <a:rPr lang="en">
                <a:solidFill>
                  <a:schemeClr val="accent2"/>
                </a:solidFill>
              </a:rPr>
              <a:t> </a:t>
            </a:r>
            <a:endParaRPr>
              <a:solidFill>
                <a:schemeClr val="dk2"/>
              </a:solidFill>
            </a:endParaRPr>
          </a:p>
          <a:p>
            <a:pPr indent="0" lvl="0" marL="0" rtl="0" algn="ctr">
              <a:spcBef>
                <a:spcPts val="0"/>
              </a:spcBef>
              <a:spcAft>
                <a:spcPts val="0"/>
              </a:spcAft>
              <a:buNone/>
            </a:pPr>
            <a:r>
              <a:rPr lang="en">
                <a:solidFill>
                  <a:schemeClr val="dk2"/>
                </a:solidFill>
              </a:rPr>
              <a:t>Feature</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