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94694"/>
  </p:normalViewPr>
  <p:slideViewPr>
    <p:cSldViewPr snapToGrid="0">
      <p:cViewPr varScale="1">
        <p:scale>
          <a:sx n="114" d="100"/>
          <a:sy n="114" d="100"/>
        </p:scale>
        <p:origin x="15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3632-B161-A09C-1F67-A106E0D6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ED107-332C-03B0-E322-5034607D5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6AD-5171-342F-1308-A75A4CB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1800-71E3-FA26-54B8-17BA67F4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14A8-67DA-53E1-9CA2-1E3318D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540B-3684-52D7-AEE9-406BBE8F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0F64-B78A-DB72-EE18-664631E2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F68E-BF3E-65CE-6448-6497BEE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368C-EE29-9083-556F-679610A9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609F-1266-C58F-2570-2362B19A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4C53-1B75-D8B2-3E50-D24034FAD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EF517-8108-4D45-E003-9BE642D09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13AC-AD37-EE63-41AA-6D363ED2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FE7C-DAD1-FD49-4647-460B3034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5786-5AA4-AB8B-7F6A-5C2E0FA0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5946-7D6B-862D-981A-68BF4D7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FA71-44A6-73C9-3F9E-F42633F2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BCE8-C5D8-F6DD-EAD5-6EC4737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822A-84DB-45A1-A95D-6037A41E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51E1-1376-D7F8-36CC-A2C4BF0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4CE6-F7CA-BD2A-B6B1-E5E98EF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8DF1-CCC6-E8A7-B8DE-9EA89767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5A83-15E7-3D9A-C34C-2EDB814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A3B3-DA42-CEA1-F237-3ACCAB0D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C19E-300C-BEFB-D8A7-F789D4C7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CD04-CE62-153D-3450-D6D4C8D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7521-A9FF-2E83-81CF-E50ED7B0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AC5E-0DFA-FB9E-FE62-98A2CD67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563-B1EE-5E70-B84A-CE6D9BF5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8F7F5-83AA-7EFD-AADE-A292E9D9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6481-B0A1-091F-08B2-B9E94557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621-DFDF-8A9A-A12E-D1CBB2D1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BC4D-D22B-24CC-534A-37D7CA81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E374-A1EC-9BC8-D6D6-B176C66F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69892-9731-55CB-9C76-170D3FAD7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4E64F-78B2-EB11-799C-0C12CED1A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801D3-22BA-819F-1290-2D16B0C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D34E-12DC-16B4-BB45-8B0402E3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BE6E-16A1-A205-CA4F-E03DB66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8C02-1029-5A2D-6AC9-DE4D10E0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54946-F92D-BDA6-01F3-B6BBB7D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038CC-194F-8AA8-FADF-6BFF223F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DF05-5DCD-02A0-E6C8-77369B60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BD5C6-1D3A-C489-4A28-62A1AEC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50EAD-597F-2C83-E17C-6C5B714F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95D4-ACF5-9179-012D-E16D48E7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8F5-3308-4C32-A213-CA68B665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5BE7-5689-3E08-6A89-BC1F78A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102A-23B5-C9DF-A179-95C8CFE8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533D-5AF6-19F3-DF45-EB34455A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1D8C-0ACD-818F-A5D9-3BDCFDAA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ABB0-AF90-2E40-9215-129F07DB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6B48-C95F-EEF9-3D65-B87563CF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A1DE5-04F5-93DD-0391-9ABB10D00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26AF-4590-C02F-FFCF-0A9182B3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517E-0C7D-8D36-4B62-B535AB05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87E4-35E5-E75B-97D8-88883090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3F934-A1C8-F6E1-DA4D-A5278D4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6E71B-9C0F-D270-1E25-948D00DB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E512E-E89A-C69F-7092-30CBE378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264E-A259-3B79-4FA0-107548E1F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2933-6B89-C14D-8922-0C3E06E4BB9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F120-A169-25EE-3AB5-079FFCE24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4A1-828A-D62F-667E-284772435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5B63F3-6E82-EC9D-1B69-8CCAE2EBED85}"/>
              </a:ext>
            </a:extLst>
          </p:cNvPr>
          <p:cNvSpPr/>
          <p:nvPr/>
        </p:nvSpPr>
        <p:spPr>
          <a:xfrm>
            <a:off x="3594905" y="3411977"/>
            <a:ext cx="471487" cy="428625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DE6D6-B29D-FEBE-74F2-364DECA88FDC}"/>
              </a:ext>
            </a:extLst>
          </p:cNvPr>
          <p:cNvSpPr txBox="1"/>
          <p:nvPr/>
        </p:nvSpPr>
        <p:spPr>
          <a:xfrm>
            <a:off x="3452586" y="2841456"/>
            <a:ext cx="104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Retrieve 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F1B1F8-2700-E456-A046-A3A461326966}"/>
              </a:ext>
            </a:extLst>
          </p:cNvPr>
          <p:cNvSpPr/>
          <p:nvPr/>
        </p:nvSpPr>
        <p:spPr>
          <a:xfrm>
            <a:off x="4895591" y="3395210"/>
            <a:ext cx="471487" cy="428625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40D964-01C9-9EDC-8A0F-625B15D1D34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66392" y="3626290"/>
            <a:ext cx="829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E453E8-F543-6079-626E-8504390AEB9A}"/>
              </a:ext>
            </a:extLst>
          </p:cNvPr>
          <p:cNvSpPr txBox="1"/>
          <p:nvPr/>
        </p:nvSpPr>
        <p:spPr>
          <a:xfrm>
            <a:off x="4756385" y="2846000"/>
            <a:ext cx="92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Grade 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C6F84-B069-543A-3A25-AADFE92FF863}"/>
              </a:ext>
            </a:extLst>
          </p:cNvPr>
          <p:cNvSpPr txBox="1"/>
          <p:nvPr/>
        </p:nvSpPr>
        <p:spPr>
          <a:xfrm>
            <a:off x="-20354" y="436434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Question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0CBDC3-3B79-FAB3-0B68-589AABB7D5D7}"/>
              </a:ext>
            </a:extLst>
          </p:cNvPr>
          <p:cNvCxnSpPr>
            <a:cxnSpLocks/>
          </p:cNvCxnSpPr>
          <p:nvPr/>
        </p:nvCxnSpPr>
        <p:spPr>
          <a:xfrm flipV="1">
            <a:off x="5366269" y="3588798"/>
            <a:ext cx="786053" cy="23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EF3B9F-3451-A586-F737-A22DB31DF178}"/>
              </a:ext>
            </a:extLst>
          </p:cNvPr>
          <p:cNvSpPr txBox="1"/>
          <p:nvPr/>
        </p:nvSpPr>
        <p:spPr>
          <a:xfrm>
            <a:off x="6821542" y="3348687"/>
            <a:ext cx="229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  <a:t>Is any </a:t>
            </a:r>
            <a:b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</a:br>
            <a: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  <a:t>Chunk Relevant 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614379-AF65-CFE6-F8CC-BD34A43F337E}"/>
              </a:ext>
            </a:extLst>
          </p:cNvPr>
          <p:cNvSpPr/>
          <p:nvPr/>
        </p:nvSpPr>
        <p:spPr>
          <a:xfrm>
            <a:off x="7268353" y="2477105"/>
            <a:ext cx="471487" cy="428625"/>
          </a:xfrm>
          <a:prstGeom prst="ellipse">
            <a:avLst/>
          </a:prstGeom>
          <a:solidFill>
            <a:schemeClr val="accent4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6AECAD-DF8F-E33B-C626-C8FCF321460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543256" y="2691418"/>
            <a:ext cx="725097" cy="792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9B979F-A1B2-31FC-166F-10047EC3EAF1}"/>
              </a:ext>
            </a:extLst>
          </p:cNvPr>
          <p:cNvSpPr txBox="1"/>
          <p:nvPr/>
        </p:nvSpPr>
        <p:spPr>
          <a:xfrm>
            <a:off x="6230838" y="290860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Handwriting" panose="03010101010101010101" pitchFamily="66" charset="77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12162-FD10-6F09-3201-75B3E2349DAD}"/>
              </a:ext>
            </a:extLst>
          </p:cNvPr>
          <p:cNvSpPr txBox="1"/>
          <p:nvPr/>
        </p:nvSpPr>
        <p:spPr>
          <a:xfrm>
            <a:off x="6621826" y="2144605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Generate Answer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2C8660-E53D-E25A-8201-43A3F98EF71D}"/>
              </a:ext>
            </a:extLst>
          </p:cNvPr>
          <p:cNvSpPr/>
          <p:nvPr/>
        </p:nvSpPr>
        <p:spPr>
          <a:xfrm>
            <a:off x="7225505" y="4198353"/>
            <a:ext cx="670349" cy="358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378F47-5BF1-31DE-0013-0DC35D67356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572163" y="3687917"/>
            <a:ext cx="653342" cy="689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E2F60BC-E69E-58FE-A3B3-1F2E8194E752}"/>
              </a:ext>
            </a:extLst>
          </p:cNvPr>
          <p:cNvSpPr/>
          <p:nvPr/>
        </p:nvSpPr>
        <p:spPr>
          <a:xfrm>
            <a:off x="8682517" y="2433812"/>
            <a:ext cx="471487" cy="428625"/>
          </a:xfrm>
          <a:prstGeom prst="ellipse">
            <a:avLst/>
          </a:prstGeom>
          <a:solidFill>
            <a:schemeClr val="accent4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3DB916-8B4F-EF52-E9A8-3A9A10663C5F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7739514" y="2648124"/>
            <a:ext cx="94300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DED90-59D6-A776-003E-BA013145ED9A}"/>
              </a:ext>
            </a:extLst>
          </p:cNvPr>
          <p:cNvSpPr txBox="1"/>
          <p:nvPr/>
        </p:nvSpPr>
        <p:spPr>
          <a:xfrm>
            <a:off x="8211030" y="19721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ucida Handwriting" panose="03010101010101010101" pitchFamily="66" charset="77"/>
              </a:rPr>
              <a:t>Check </a:t>
            </a:r>
          </a:p>
          <a:p>
            <a:pPr algn="ctr"/>
            <a:r>
              <a:rPr lang="en-US" sz="1200" dirty="0">
                <a:latin typeface="Lucida Handwriting" panose="03010101010101010101" pitchFamily="66" charset="77"/>
              </a:rPr>
              <a:t>Hallucination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F334393-3589-857D-0350-1DF2FCBC1A4A}"/>
              </a:ext>
            </a:extLst>
          </p:cNvPr>
          <p:cNvSpPr/>
          <p:nvPr/>
        </p:nvSpPr>
        <p:spPr>
          <a:xfrm>
            <a:off x="9856227" y="2266758"/>
            <a:ext cx="532435" cy="76273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639DAB-3626-7D6D-24E8-3CFC25A6D1B0}"/>
              </a:ext>
            </a:extLst>
          </p:cNvPr>
          <p:cNvSpPr/>
          <p:nvPr/>
        </p:nvSpPr>
        <p:spPr>
          <a:xfrm>
            <a:off x="10829999" y="3642108"/>
            <a:ext cx="670349" cy="358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4D5E72-FB0E-0B1B-0884-D3A216FD5A18}"/>
              </a:ext>
            </a:extLst>
          </p:cNvPr>
          <p:cNvCxnSpPr>
            <a:cxnSpLocks/>
          </p:cNvCxnSpPr>
          <p:nvPr/>
        </p:nvCxnSpPr>
        <p:spPr>
          <a:xfrm>
            <a:off x="10262702" y="2806241"/>
            <a:ext cx="567297" cy="823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F25CEB-F722-0EEE-FFB4-7C88B0B4B72A}"/>
              </a:ext>
            </a:extLst>
          </p:cNvPr>
          <p:cNvCxnSpPr>
            <a:cxnSpLocks/>
            <a:stCxn id="34" idx="6"/>
            <a:endCxn id="40" idx="1"/>
          </p:cNvCxnSpPr>
          <p:nvPr/>
        </p:nvCxnSpPr>
        <p:spPr>
          <a:xfrm>
            <a:off x="9154004" y="2648125"/>
            <a:ext cx="7022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917ADB-87E1-EF5D-5BCD-9D0F32934C7D}"/>
              </a:ext>
            </a:extLst>
          </p:cNvPr>
          <p:cNvSpPr txBox="1"/>
          <p:nvPr/>
        </p:nvSpPr>
        <p:spPr>
          <a:xfrm>
            <a:off x="10154011" y="3118211"/>
            <a:ext cx="439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Handwriting" panose="03010101010101010101" pitchFamily="66" charset="77"/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D2DB2E-CBA7-5166-D184-BFD1BF435DE3}"/>
              </a:ext>
            </a:extLst>
          </p:cNvPr>
          <p:cNvSpPr txBox="1"/>
          <p:nvPr/>
        </p:nvSpPr>
        <p:spPr>
          <a:xfrm>
            <a:off x="6247261" y="3992365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Handwriting" panose="03010101010101010101" pitchFamily="66" charset="77"/>
              </a:rPr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A36EA4-F683-EE2E-626C-B24634F2C8BA}"/>
              </a:ext>
            </a:extLst>
          </p:cNvPr>
          <p:cNvCxnSpPr>
            <a:cxnSpLocks/>
          </p:cNvCxnSpPr>
          <p:nvPr/>
        </p:nvCxnSpPr>
        <p:spPr>
          <a:xfrm flipV="1">
            <a:off x="10247016" y="1694403"/>
            <a:ext cx="692898" cy="782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84DD5B-AB6A-56C4-E1F1-E8395EFB2768}"/>
              </a:ext>
            </a:extLst>
          </p:cNvPr>
          <p:cNvSpPr txBox="1"/>
          <p:nvPr/>
        </p:nvSpPr>
        <p:spPr>
          <a:xfrm>
            <a:off x="10194962" y="1972021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Handwriting" panose="03010101010101010101" pitchFamily="66" charset="77"/>
              </a:rPr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0BBF-53EF-F53B-0BA3-69241101E885}"/>
              </a:ext>
            </a:extLst>
          </p:cNvPr>
          <p:cNvSpPr txBox="1"/>
          <p:nvPr/>
        </p:nvSpPr>
        <p:spPr>
          <a:xfrm>
            <a:off x="10909463" y="1474755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ANSWER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F5730-7374-1229-E0ED-D4ED397D8C80}"/>
              </a:ext>
            </a:extLst>
          </p:cNvPr>
          <p:cNvSpPr txBox="1"/>
          <p:nvPr/>
        </p:nvSpPr>
        <p:spPr>
          <a:xfrm>
            <a:off x="10247016" y="244158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  <a:t> Hallucination 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F917A94E-DEF4-E2BA-7172-D3C34C7C0CF8}"/>
              </a:ext>
            </a:extLst>
          </p:cNvPr>
          <p:cNvSpPr/>
          <p:nvPr/>
        </p:nvSpPr>
        <p:spPr>
          <a:xfrm>
            <a:off x="6142604" y="3252555"/>
            <a:ext cx="585679" cy="6933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1E6C36E-47BD-2A38-8E63-BEEA1BA96C23}"/>
              </a:ext>
            </a:extLst>
          </p:cNvPr>
          <p:cNvSpPr/>
          <p:nvPr/>
        </p:nvSpPr>
        <p:spPr>
          <a:xfrm>
            <a:off x="1409747" y="4309457"/>
            <a:ext cx="471487" cy="428625"/>
          </a:xfrm>
          <a:prstGeom prst="ellipse">
            <a:avLst/>
          </a:prstGeom>
          <a:solidFill>
            <a:schemeClr val="accent4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85E6D-1D17-FFDC-02B3-03959FA370D2}"/>
              </a:ext>
            </a:extLst>
          </p:cNvPr>
          <p:cNvSpPr txBox="1"/>
          <p:nvPr/>
        </p:nvSpPr>
        <p:spPr>
          <a:xfrm>
            <a:off x="1096232" y="3770091"/>
            <a:ext cx="137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Toxic Prompt Guardrail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B87E1A-E594-9E61-B3BD-82C6EBE53EC5}"/>
              </a:ext>
            </a:extLst>
          </p:cNvPr>
          <p:cNvCxnSpPr>
            <a:cxnSpLocks/>
          </p:cNvCxnSpPr>
          <p:nvPr/>
        </p:nvCxnSpPr>
        <p:spPr>
          <a:xfrm>
            <a:off x="905165" y="4512618"/>
            <a:ext cx="49100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837B88-2DB9-0FDB-0389-0486E9AFD2A5}"/>
              </a:ext>
            </a:extLst>
          </p:cNvPr>
          <p:cNvSpPr txBox="1"/>
          <p:nvPr/>
        </p:nvSpPr>
        <p:spPr>
          <a:xfrm>
            <a:off x="3162887" y="4259367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  <a:t>Is  Toxic?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998C8F-13CE-A805-9171-9D692FD62333}"/>
              </a:ext>
            </a:extLst>
          </p:cNvPr>
          <p:cNvCxnSpPr>
            <a:cxnSpLocks/>
          </p:cNvCxnSpPr>
          <p:nvPr/>
        </p:nvCxnSpPr>
        <p:spPr>
          <a:xfrm flipV="1">
            <a:off x="2884600" y="3602098"/>
            <a:ext cx="725097" cy="792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93D3853-59E8-D159-C8F0-F92FC3BECB84}"/>
              </a:ext>
            </a:extLst>
          </p:cNvPr>
          <p:cNvSpPr txBox="1"/>
          <p:nvPr/>
        </p:nvSpPr>
        <p:spPr>
          <a:xfrm>
            <a:off x="2817222" y="489244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Handwriting" panose="03010101010101010101" pitchFamily="66" charset="77"/>
              </a:rPr>
              <a:t>Yes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DD1BC2F-3068-2D94-AEEC-4C4A27706269}"/>
              </a:ext>
            </a:extLst>
          </p:cNvPr>
          <p:cNvSpPr/>
          <p:nvPr/>
        </p:nvSpPr>
        <p:spPr>
          <a:xfrm>
            <a:off x="3566849" y="5109033"/>
            <a:ext cx="670349" cy="358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5641A3-203C-162C-5BDB-170145D4BBD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913507" y="4598597"/>
            <a:ext cx="653342" cy="689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09DAE-0301-5700-FBCF-2C94D73F9C9F}"/>
              </a:ext>
            </a:extLst>
          </p:cNvPr>
          <p:cNvSpPr txBox="1"/>
          <p:nvPr/>
        </p:nvSpPr>
        <p:spPr>
          <a:xfrm>
            <a:off x="2876860" y="373142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Handwriting" panose="03010101010101010101" pitchFamily="66" charset="77"/>
              </a:rPr>
              <a:t>No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28BA26A-FD52-EBC0-0604-376DE9A43FCC}"/>
              </a:ext>
            </a:extLst>
          </p:cNvPr>
          <p:cNvSpPr/>
          <p:nvPr/>
        </p:nvSpPr>
        <p:spPr>
          <a:xfrm>
            <a:off x="2483948" y="4163235"/>
            <a:ext cx="585679" cy="6933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763E87-0240-5D89-953D-48CE4F44D2DA}"/>
              </a:ext>
            </a:extLst>
          </p:cNvPr>
          <p:cNvCxnSpPr>
            <a:cxnSpLocks/>
          </p:cNvCxnSpPr>
          <p:nvPr/>
        </p:nvCxnSpPr>
        <p:spPr>
          <a:xfrm>
            <a:off x="1899694" y="4502845"/>
            <a:ext cx="59411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Bhuvana Subramani (MGMT)</cp:lastModifiedBy>
  <cp:revision>10</cp:revision>
  <dcterms:created xsi:type="dcterms:W3CDTF">2024-05-26T14:42:11Z</dcterms:created>
  <dcterms:modified xsi:type="dcterms:W3CDTF">2024-11-10T05:32:38Z</dcterms:modified>
</cp:coreProperties>
</file>