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08" r:id="rId60"/>
    <p:sldId id="317" r:id="rId61"/>
    <p:sldId id="315" r:id="rId62"/>
    <p:sldId id="321" r:id="rId63"/>
    <p:sldId id="316" r:id="rId64"/>
    <p:sldId id="318" r:id="rId65"/>
    <p:sldId id="319" r:id="rId66"/>
    <p:sldId id="32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091F-BC64-4C03-9093-C3F8D2BD880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CF31-146E-460A-964F-D7A1252B8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en/plugi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764705"/>
            <a:ext cx="7772400" cy="1296144"/>
          </a:xfrm>
        </p:spPr>
        <p:txBody>
          <a:bodyPr/>
          <a:lstStyle/>
          <a:p>
            <a:r>
              <a:rPr lang="en-US" dirty="0" smtClean="0"/>
              <a:t>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3466133" cy="308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React.createElement</a:t>
            </a:r>
            <a:r>
              <a:rPr lang="en-US" dirty="0" smtClean="0"/>
              <a:t>("</a:t>
            </a:r>
            <a:r>
              <a:rPr lang="en-US" dirty="0" err="1" smtClean="0"/>
              <a:t>li</a:t>
            </a:r>
            <a:r>
              <a:rPr lang="en-US" dirty="0" smtClean="0"/>
              <a:t>", { },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React.createElement</a:t>
            </a:r>
            <a:r>
              <a:rPr lang="en-US" dirty="0" smtClean="0"/>
              <a:t>("h2", { }, "Frank's Home“ ),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React.createElement</a:t>
            </a:r>
            <a:r>
              <a:rPr lang="en-US" dirty="0" smtClean="0"/>
              <a:t>("a", { </a:t>
            </a:r>
            <a:r>
              <a:rPr lang="en-US" dirty="0" err="1" smtClean="0"/>
              <a:t>href</a:t>
            </a:r>
            <a:r>
              <a:rPr lang="en-US" dirty="0" smtClean="0"/>
              <a:t>:   "https://www.zammetti.com" }, "The web home page of Frank </a:t>
            </a:r>
            <a:r>
              <a:rPr lang="en-US" dirty="0" err="1" smtClean="0"/>
              <a:t>Zammetti</a:t>
            </a:r>
            <a:r>
              <a:rPr lang="en-US" dirty="0" smtClean="0"/>
              <a:t>”)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ReactDOM.render</a:t>
            </a:r>
            <a:r>
              <a:rPr lang="en-US" dirty="0" smtClean="0"/>
              <a:t>(</a:t>
            </a:r>
            <a:r>
              <a:rPr lang="en-US" dirty="0" err="1" smtClean="0"/>
              <a:t>rootElement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mainContainer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Our first React app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987" y="2177256"/>
            <a:ext cx="47720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React.createElement</a:t>
            </a:r>
            <a:r>
              <a:rPr lang="en-US" dirty="0" smtClean="0"/>
              <a:t>() method signature</a:t>
            </a:r>
          </a:p>
          <a:p>
            <a:r>
              <a:rPr lang="en-US" dirty="0" err="1" smtClean="0"/>
              <a:t>React.createElement</a:t>
            </a:r>
            <a:r>
              <a:rPr lang="en-US" dirty="0" smtClean="0"/>
              <a:t>(type, {props}, ...children);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some of those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</a:p>
          <a:p>
            <a:r>
              <a:rPr lang="en-US" dirty="0" smtClean="0"/>
              <a:t>&lt;title&gt;Intro To React&lt;/title&gt;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="https://unpkg.com/react@16/umd/react.</a:t>
            </a:r>
          </a:p>
          <a:p>
            <a:r>
              <a:rPr lang="en-US" dirty="0" smtClean="0"/>
              <a:t>development.js"&gt;&lt;/script&gt;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="https://unpkg.com/react-dom@16/umd/react-dom.</a:t>
            </a:r>
          </a:p>
          <a:p>
            <a:r>
              <a:rPr lang="en-US" dirty="0" smtClean="0"/>
              <a:t>development.js"&gt;&lt;/script&gt;</a:t>
            </a:r>
          </a:p>
          <a:p>
            <a:r>
              <a:rPr lang="en-US" dirty="0" smtClean="0"/>
              <a:t>&lt;script&gt;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function start() {</a:t>
            </a:r>
          </a:p>
          <a:p>
            <a:pPr>
              <a:buNone/>
            </a:pPr>
            <a:r>
              <a:rPr lang="en-US" dirty="0" smtClean="0"/>
              <a:t>   class Bookmark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render() {</a:t>
            </a:r>
          </a:p>
          <a:p>
            <a:pPr>
              <a:buNone/>
            </a:pPr>
            <a:r>
              <a:rPr lang="en-US" dirty="0" smtClean="0"/>
              <a:t>          return (</a:t>
            </a:r>
          </a:p>
          <a:p>
            <a:pPr lvl="2">
              <a:buNone/>
            </a:pPr>
            <a:r>
              <a:rPr lang="en-US" sz="3200" dirty="0" err="1" smtClean="0"/>
              <a:t>React.createElement</a:t>
            </a:r>
            <a:r>
              <a:rPr lang="en-US" sz="3200" dirty="0" smtClean="0"/>
              <a:t>("</a:t>
            </a:r>
            <a:r>
              <a:rPr lang="en-US" sz="3200" dirty="0" err="1" smtClean="0"/>
              <a:t>li</a:t>
            </a:r>
            <a:r>
              <a:rPr lang="en-US" sz="3200" dirty="0" smtClean="0"/>
              <a:t>", { },</a:t>
            </a:r>
          </a:p>
          <a:p>
            <a:pPr lvl="2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React.createElement</a:t>
            </a:r>
            <a:r>
              <a:rPr lang="en-US" sz="3200" dirty="0" smtClean="0"/>
              <a:t>("h2", { },</a:t>
            </a:r>
          </a:p>
          <a:p>
            <a:pPr lvl="2">
              <a:buNone/>
            </a:pPr>
            <a:r>
              <a:rPr lang="en-US" sz="3200" dirty="0" smtClean="0"/>
              <a:t>       </a:t>
            </a:r>
            <a:r>
              <a:rPr lang="en-US" sz="3200" dirty="0" err="1" smtClean="0"/>
              <a:t>this.props.title</a:t>
            </a:r>
            <a:r>
              <a:rPr lang="en-US" sz="3200" dirty="0" smtClean="0"/>
              <a:t>),</a:t>
            </a:r>
          </a:p>
          <a:p>
            <a:pPr lvl="2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React.createElement</a:t>
            </a:r>
            <a:r>
              <a:rPr lang="en-US" sz="3200" dirty="0" smtClean="0"/>
              <a:t>("a",</a:t>
            </a:r>
          </a:p>
          <a:p>
            <a:pPr lvl="2">
              <a:buNone/>
            </a:pPr>
            <a:r>
              <a:rPr lang="en-US" sz="3200" dirty="0" smtClean="0"/>
              <a:t>       { </a:t>
            </a:r>
            <a:r>
              <a:rPr lang="en-US" sz="3200" dirty="0" err="1" smtClean="0"/>
              <a:t>href</a:t>
            </a:r>
            <a:r>
              <a:rPr lang="en-US" sz="3200" dirty="0" smtClean="0"/>
              <a:t> : </a:t>
            </a:r>
            <a:r>
              <a:rPr lang="en-US" sz="3200" dirty="0" err="1" smtClean="0"/>
              <a:t>this.props.href</a:t>
            </a:r>
            <a:r>
              <a:rPr lang="en-US" sz="3200" dirty="0" smtClean="0"/>
              <a:t> },</a:t>
            </a:r>
          </a:p>
          <a:p>
            <a:pPr lvl="2">
              <a:buNone/>
            </a:pPr>
            <a:r>
              <a:rPr lang="en-US" sz="3200" dirty="0" smtClean="0"/>
              <a:t>        </a:t>
            </a:r>
            <a:r>
              <a:rPr lang="en-US" sz="3200" dirty="0" err="1" smtClean="0"/>
              <a:t>this.props.description</a:t>
            </a:r>
            <a:endParaRPr lang="en-US" sz="3200" dirty="0" smtClean="0"/>
          </a:p>
          <a:p>
            <a:pPr lvl="2">
              <a:buNone/>
            </a:pP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rootElement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React.createElement</a:t>
            </a:r>
            <a:r>
              <a:rPr lang="en-US" dirty="0" smtClean="0"/>
              <a:t>("div", { },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React.createElement</a:t>
            </a:r>
            <a:r>
              <a:rPr lang="en-US" dirty="0" smtClean="0"/>
              <a:t>("h1", { }, "Bookmarks"),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React.createElement</a:t>
            </a:r>
            <a:r>
              <a:rPr lang="en-US" dirty="0" smtClean="0"/>
              <a:t>("</a:t>
            </a:r>
            <a:r>
              <a:rPr lang="en-US" dirty="0" err="1" smtClean="0"/>
              <a:t>ul</a:t>
            </a:r>
            <a:r>
              <a:rPr lang="en-US" dirty="0" smtClean="0"/>
              <a:t>", { },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React.createElement</a:t>
            </a:r>
            <a:r>
              <a:rPr lang="en-US" dirty="0" smtClean="0"/>
              <a:t>(Bookmark, {</a:t>
            </a:r>
          </a:p>
          <a:p>
            <a:pPr>
              <a:buNone/>
            </a:pPr>
            <a:r>
              <a:rPr lang="en-US" dirty="0" smtClean="0"/>
              <a:t>         title : "</a:t>
            </a:r>
            <a:r>
              <a:rPr lang="en-US" dirty="0" err="1" smtClean="0"/>
              <a:t>Etherient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href</a:t>
            </a:r>
            <a:r>
              <a:rPr lang="en-US" dirty="0" smtClean="0"/>
              <a:t> : "https://www.etherient.com",</a:t>
            </a:r>
          </a:p>
          <a:p>
            <a:pPr>
              <a:buNone/>
            </a:pPr>
            <a:r>
              <a:rPr lang="en-US" dirty="0" smtClean="0"/>
              <a:t>	    description : "The home page of </a:t>
            </a:r>
            <a:r>
              <a:rPr lang="en-US" dirty="0" err="1" smtClean="0"/>
              <a:t>Etherient</a:t>
            </a:r>
            <a:r>
              <a:rPr lang="en-US" dirty="0" smtClean="0"/>
              <a:t>"}</a:t>
            </a:r>
          </a:p>
          <a:p>
            <a:pPr>
              <a:buNone/>
            </a:pPr>
            <a:r>
              <a:rPr lang="en-US" dirty="0" smtClean="0"/>
              <a:t>),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</a:t>
            </a:r>
          </a:p>
          <a:p>
            <a:pPr lvl="2">
              <a:buNone/>
            </a:pPr>
            <a:r>
              <a:rPr lang="en-US" dirty="0" smtClean="0"/>
              <a:t>Bookmark, {</a:t>
            </a:r>
          </a:p>
          <a:p>
            <a:pPr lvl="2">
              <a:buNone/>
            </a:pPr>
            <a:r>
              <a:rPr lang="en-US" dirty="0" smtClean="0"/>
              <a:t>title : "Frank's Site",</a:t>
            </a:r>
          </a:p>
          <a:p>
            <a:pPr lvl="2">
              <a:buNone/>
            </a:pPr>
            <a:r>
              <a:rPr lang="en-US" dirty="0" err="1" smtClean="0"/>
              <a:t>href</a:t>
            </a:r>
            <a:r>
              <a:rPr lang="en-US" dirty="0" smtClean="0"/>
              <a:t> : "https://www.zammetti.com",</a:t>
            </a:r>
          </a:p>
          <a:p>
            <a:pPr lvl="2">
              <a:buNone/>
            </a:pPr>
            <a:r>
              <a:rPr lang="en-US" dirty="0" smtClean="0"/>
              <a:t>description :</a:t>
            </a:r>
          </a:p>
          <a:p>
            <a:pPr lvl="2">
              <a:buNone/>
            </a:pPr>
            <a:r>
              <a:rPr lang="en-US" dirty="0" smtClean="0"/>
              <a:t>"The web home of Frank W. </a:t>
            </a:r>
            <a:r>
              <a:rPr lang="en-US" dirty="0" err="1" smtClean="0"/>
              <a:t>Zammetti</a:t>
            </a:r>
            <a:r>
              <a:rPr lang="en-US" dirty="0" smtClean="0"/>
              <a:t>"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ReactDOM.render</a:t>
            </a:r>
            <a:r>
              <a:rPr lang="en-US" dirty="0" smtClean="0"/>
              <a:t>(</a:t>
            </a:r>
            <a:r>
              <a:rPr lang="en-US" dirty="0" err="1" smtClean="0"/>
              <a:t>rootElement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smtClean="0"/>
              <a:t>  document.getElementById</a:t>
            </a:r>
            <a:r>
              <a:rPr lang="en-US" dirty="0" smtClean="0"/>
              <a:t>("</a:t>
            </a:r>
            <a:r>
              <a:rPr lang="en-US" dirty="0" err="1" smtClean="0"/>
              <a:t>mainContainer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="start();"&gt;</a:t>
            </a:r>
          </a:p>
          <a:p>
            <a:pPr>
              <a:buNone/>
            </a:pPr>
            <a:r>
              <a:rPr lang="en-US" dirty="0" smtClean="0"/>
              <a:t>&lt;div id="</a:t>
            </a:r>
            <a:r>
              <a:rPr lang="en-US" dirty="0" err="1" smtClean="0"/>
              <a:t>mainContainer</a:t>
            </a:r>
            <a:r>
              <a:rPr lang="en-US" dirty="0" smtClean="0"/>
              <a:t>"&gt;&lt;/div&gt;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render() method, which is the only thing your component is </a:t>
            </a:r>
            <a:r>
              <a:rPr lang="en-US" i="1" dirty="0" smtClean="0"/>
              <a:t>required to contain, is responsible for returning one of several things:</a:t>
            </a:r>
          </a:p>
          <a:p>
            <a:r>
              <a:rPr lang="en-US" dirty="0" smtClean="0"/>
              <a:t>Another React component</a:t>
            </a:r>
          </a:p>
          <a:p>
            <a:r>
              <a:rPr lang="en-US" dirty="0" smtClean="0"/>
              <a:t>A React element</a:t>
            </a:r>
          </a:p>
          <a:p>
            <a:r>
              <a:rPr lang="en-US" dirty="0" smtClean="0"/>
              <a:t>An array of either of those</a:t>
            </a:r>
          </a:p>
          <a:p>
            <a:r>
              <a:rPr lang="en-US" dirty="0" smtClean="0"/>
              <a:t>A fragment</a:t>
            </a:r>
          </a:p>
          <a:p>
            <a:r>
              <a:rPr lang="en-US" dirty="0" smtClean="0"/>
              <a:t>A portal</a:t>
            </a:r>
          </a:p>
          <a:p>
            <a:r>
              <a:rPr lang="en-US" dirty="0" smtClean="0"/>
              <a:t>A string or a number (these are rendered as plain text nodes in the DOM)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or null (results in </a:t>
            </a:r>
            <a:r>
              <a:rPr lang="en-US" i="1" dirty="0" smtClean="0"/>
              <a:t>nothing being rendered)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Need Info: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938" t="16542" r="16887" b="11863"/>
          <a:stretch>
            <a:fillRect/>
          </a:stretch>
        </p:blipFill>
        <p:spPr bwMode="auto">
          <a:xfrm>
            <a:off x="179512" y="692696"/>
            <a:ext cx="846814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(Sometimes) Need Memory: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 smtClean="0"/>
              <a:t>Listing 3-4. The Bookmark class (and, by extension, React component)</a:t>
            </a:r>
          </a:p>
          <a:p>
            <a:pPr>
              <a:buNone/>
            </a:pPr>
            <a:r>
              <a:rPr lang="en-US" dirty="0" smtClean="0"/>
              <a:t>class Bookmark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constructor(props) {</a:t>
            </a:r>
          </a:p>
          <a:p>
            <a:pPr>
              <a:buNone/>
            </a:pPr>
            <a:r>
              <a:rPr lang="en-US" dirty="0" smtClean="0"/>
              <a:t>     super(props);</a:t>
            </a:r>
          </a:p>
          <a:p>
            <a:pPr>
              <a:buNone/>
            </a:pPr>
            <a:r>
              <a:rPr lang="en-US" dirty="0" smtClean="0"/>
              <a:t>     console.log("Bookmark component created");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this.title</a:t>
            </a:r>
            <a:r>
              <a:rPr lang="en-US" dirty="0" smtClean="0"/>
              <a:t> = </a:t>
            </a:r>
            <a:r>
              <a:rPr lang="en-US" dirty="0" err="1" smtClean="0"/>
              <a:t>this.props.title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render() {</a:t>
            </a:r>
          </a:p>
          <a:p>
            <a:pPr>
              <a:buNone/>
            </a:pPr>
            <a:r>
              <a:rPr lang="en-US" dirty="0" smtClean="0"/>
              <a:t>   return (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React.createElement</a:t>
            </a:r>
            <a:r>
              <a:rPr lang="en-US" dirty="0" smtClean="0"/>
              <a:t>("</a:t>
            </a:r>
            <a:r>
              <a:rPr lang="en-US" dirty="0" err="1" smtClean="0"/>
              <a:t>li</a:t>
            </a:r>
            <a:r>
              <a:rPr lang="en-US" dirty="0" smtClean="0"/>
              <a:t>", { },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React.createElement</a:t>
            </a:r>
            <a:r>
              <a:rPr lang="en-US" dirty="0" smtClean="0"/>
              <a:t>("h2", { }, </a:t>
            </a:r>
            <a:r>
              <a:rPr lang="en-US" dirty="0" err="1" smtClean="0"/>
              <a:t>this.title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React.createElement</a:t>
            </a:r>
            <a:r>
              <a:rPr lang="en-US" dirty="0" smtClean="0"/>
              <a:t>("a",</a:t>
            </a:r>
          </a:p>
          <a:p>
            <a:pPr>
              <a:buNone/>
            </a:pPr>
            <a:r>
              <a:rPr lang="en-US" dirty="0" smtClean="0"/>
              <a:t>            { </a:t>
            </a:r>
            <a:r>
              <a:rPr lang="en-US" dirty="0" err="1" smtClean="0"/>
              <a:t>href</a:t>
            </a:r>
            <a:r>
              <a:rPr lang="en-US" dirty="0" smtClean="0"/>
              <a:t> : </a:t>
            </a:r>
            <a:r>
              <a:rPr lang="en-US" dirty="0" err="1" smtClean="0"/>
              <a:t>this.props.href</a:t>
            </a:r>
            <a:r>
              <a:rPr lang="en-US" dirty="0" smtClean="0"/>
              <a:t> }, </a:t>
            </a:r>
            <a:r>
              <a:rPr lang="en-US" dirty="0" err="1" smtClean="0"/>
              <a:t>this.props.description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),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("button",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onClick</a:t>
            </a:r>
            <a:r>
              <a:rPr lang="en-US" dirty="0" smtClean="0"/>
              <a:t> : () =&gt;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this.title</a:t>
            </a:r>
            <a:r>
              <a:rPr lang="en-US" dirty="0" smtClean="0"/>
              <a:t> = </a:t>
            </a:r>
            <a:r>
              <a:rPr lang="en-US" dirty="0" err="1" smtClean="0"/>
              <a:t>this.title</a:t>
            </a:r>
            <a:r>
              <a:rPr lang="en-US" dirty="0" smtClean="0"/>
              <a:t> + "-CHANGED";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this.setState</a:t>
            </a:r>
            <a:r>
              <a:rPr lang="en-US" dirty="0" smtClean="0"/>
              <a:t>({});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}, "Click me")</a:t>
            </a:r>
          </a:p>
          <a:p>
            <a:pPr>
              <a:buNone/>
            </a:pP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setState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argument passed to </a:t>
            </a:r>
            <a:r>
              <a:rPr lang="en-US" b="1" dirty="0" err="1" smtClean="0"/>
              <a:t>setState</a:t>
            </a:r>
            <a:r>
              <a:rPr lang="en-US" b="1" dirty="0" smtClean="0"/>
              <a:t>() </a:t>
            </a:r>
            <a:r>
              <a:rPr lang="en-US" dirty="0" smtClean="0"/>
              <a:t>is one of two things: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function or</a:t>
            </a:r>
          </a:p>
          <a:p>
            <a:pPr lvl="1"/>
            <a:r>
              <a:rPr lang="en-US" dirty="0" smtClean="0"/>
              <a:t> an object. </a:t>
            </a:r>
          </a:p>
          <a:p>
            <a:r>
              <a:rPr lang="en-US" dirty="0" smtClean="0"/>
              <a:t>function, is called an </a:t>
            </a:r>
            <a:r>
              <a:rPr lang="en-US" i="1" dirty="0" smtClean="0"/>
              <a:t>updater function. </a:t>
            </a:r>
          </a:p>
          <a:p>
            <a:pPr lvl="1"/>
            <a:r>
              <a:rPr lang="en-US" i="1" dirty="0" smtClean="0"/>
              <a:t>This function </a:t>
            </a:r>
            <a:r>
              <a:rPr lang="en-US" dirty="0" smtClean="0"/>
              <a:t>receives </a:t>
            </a:r>
            <a:r>
              <a:rPr lang="en-US" b="1" dirty="0" smtClean="0"/>
              <a:t>two arguments</a:t>
            </a:r>
            <a:r>
              <a:rPr lang="en-US" dirty="0" smtClean="0"/>
              <a:t>: the current state of the object and its props.</a:t>
            </a:r>
          </a:p>
          <a:p>
            <a:pPr lvl="1"/>
            <a:r>
              <a:rPr lang="en-US" dirty="0" smtClean="0"/>
              <a:t> This function </a:t>
            </a:r>
            <a:r>
              <a:rPr lang="en-US" b="1" dirty="0" smtClean="0"/>
              <a:t>must then return an object </a:t>
            </a:r>
            <a:r>
              <a:rPr lang="en-US" dirty="0" smtClean="0"/>
              <a:t>that will be the new state of the component. </a:t>
            </a:r>
          </a:p>
          <a:p>
            <a:pPr lvl="1"/>
            <a:r>
              <a:rPr lang="en-US" dirty="0" smtClean="0"/>
              <a:t>It’s important to understand that this function must </a:t>
            </a:r>
            <a:r>
              <a:rPr lang="en-US" i="1" dirty="0" smtClean="0"/>
              <a:t>not mutate the state object passed in! Instead, it must </a:t>
            </a:r>
            <a:r>
              <a:rPr lang="en-US" dirty="0" smtClean="0"/>
              <a:t>create a new object and return it. If you change the incoming state object, then nothing will appear to happen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setState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Alternatively, an object is passed </a:t>
            </a:r>
            <a:r>
              <a:rPr lang="en-US" dirty="0" err="1" smtClean="0"/>
              <a:t>setState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This causes React to perform a shallow merge of the object with the component’s current state.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Eg</a:t>
            </a:r>
            <a:r>
              <a:rPr lang="en-US" dirty="0" smtClean="0"/>
              <a:t>, already altered the state variable, that means that the resulting object has the new value, so what’s returned is a valid new state object.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React will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setState</a:t>
            </a:r>
            <a:r>
              <a:rPr lang="en-US" dirty="0" smtClean="0"/>
              <a:t>() calls, and the work it results in, and may batch </a:t>
            </a:r>
            <a:r>
              <a:rPr lang="en-US" b="1" dirty="0" smtClean="0"/>
              <a:t>many requests to optimize DOM updates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So, you aren’t so much telling React to update the component right </a:t>
            </a:r>
            <a:r>
              <a:rPr lang="en-US" i="1" dirty="0" smtClean="0"/>
              <a:t>now; you’re asking it to do so at some </a:t>
            </a:r>
            <a:r>
              <a:rPr lang="en-US" dirty="0" smtClean="0"/>
              <a:t>point in the future.</a:t>
            </a:r>
          </a:p>
          <a:p>
            <a:r>
              <a:rPr lang="en-US" dirty="0" smtClean="0"/>
              <a:t>The change won’t necessarily be immediate. It is asynchronous. </a:t>
            </a:r>
          </a:p>
          <a:p>
            <a:r>
              <a:rPr lang="en-US" dirty="0" smtClean="0"/>
              <a:t>We can also pass a second argument to </a:t>
            </a:r>
            <a:r>
              <a:rPr lang="en-US" dirty="0" err="1" smtClean="0"/>
              <a:t>setState</a:t>
            </a:r>
            <a:r>
              <a:rPr lang="en-US" dirty="0" smtClean="0"/>
              <a:t>(), a callback function.</a:t>
            </a:r>
          </a:p>
          <a:p>
            <a:r>
              <a:rPr lang="en-US" dirty="0" smtClean="0"/>
              <a:t>This function will be called after the update has occurred. </a:t>
            </a:r>
          </a:p>
          <a:p>
            <a:r>
              <a:rPr lang="en-US" dirty="0" smtClean="0"/>
              <a:t>It will be needed, when you need to trigger some action but only after the screen has been updated.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Them Look Good: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Advanced React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Better Way to Write React Code: JSX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JSX- stands for JavaScript XML, is an extension to the JavaScript language that adds XML syntax to the language</a:t>
            </a:r>
          </a:p>
          <a:p>
            <a:r>
              <a:rPr lang="en-US" dirty="0" smtClean="0"/>
              <a:t>JSX is interested in allowing us to define tree structures with attributes in a more elegant way than all those JavaScript function calls </a:t>
            </a:r>
          </a:p>
          <a:p>
            <a:r>
              <a:rPr lang="en-US" dirty="0" smtClean="0"/>
              <a:t>React is </a:t>
            </a:r>
            <a:r>
              <a:rPr lang="en-US" i="1" dirty="0" smtClean="0"/>
              <a:t>nothing but trees (of components) with </a:t>
            </a:r>
            <a:r>
              <a:rPr lang="en-US" dirty="0" smtClean="0"/>
              <a:t>attributes (props)!</a:t>
            </a:r>
          </a:p>
          <a:p>
            <a:r>
              <a:rPr lang="en-US" dirty="0" smtClean="0"/>
              <a:t>Rendering logic and  UI logic are intrinsically coupled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button = &lt;</a:t>
            </a:r>
            <a:r>
              <a:rPr lang="en-US" dirty="0" err="1" smtClean="0"/>
              <a:t>MaterialButton</a:t>
            </a:r>
            <a:r>
              <a:rPr lang="en-US" dirty="0" smtClean="0"/>
              <a:t> color="red"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onClick</a:t>
            </a:r>
            <a:r>
              <a:rPr lang="en-US" dirty="0" smtClean="0"/>
              <a:t>="alert('clicked');"&gt;</a:t>
            </a:r>
          </a:p>
          <a:p>
            <a:pPr>
              <a:buNone/>
            </a:pPr>
            <a:r>
              <a:rPr lang="en-US" dirty="0" smtClean="0"/>
              <a:t>    Click Me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MaterialButton</a:t>
            </a:r>
            <a:r>
              <a:rPr lang="en-US" dirty="0" smtClean="0"/>
              <a:t>&gt;;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043" t="19724" r="16887" b="7090"/>
          <a:stretch>
            <a:fillRect/>
          </a:stretch>
        </p:blipFill>
        <p:spPr bwMode="auto">
          <a:xfrm>
            <a:off x="611560" y="1412776"/>
            <a:ext cx="811655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JavaScript</a:t>
            </a:r>
          </a:p>
          <a:p>
            <a:pPr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dirty="0" err="1" smtClean="0"/>
              <a:t>MaterialButton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{ color : "red",</a:t>
            </a:r>
          </a:p>
          <a:p>
            <a:pPr lvl="1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 : function() { alert('clicked'); }</a:t>
            </a:r>
          </a:p>
          <a:p>
            <a:pPr lvl="1">
              <a:buNone/>
            </a:pPr>
            <a:r>
              <a:rPr lang="en-US" dirty="0" smtClean="0"/>
              <a:t>},</a:t>
            </a:r>
          </a:p>
          <a:p>
            <a:pPr lvl="1">
              <a:buNone/>
            </a:pPr>
            <a:r>
              <a:rPr lang="en-US" dirty="0" smtClean="0"/>
              <a:t>"Click Me"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components in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const button = &lt;</a:t>
            </a:r>
            <a:r>
              <a:rPr lang="en-US" dirty="0" err="1" smtClean="0"/>
              <a:t>MaterialButton</a:t>
            </a:r>
            <a:r>
              <a:rPr lang="en-US" dirty="0" smtClean="0"/>
              <a:t> color="red"</a:t>
            </a:r>
          </a:p>
          <a:p>
            <a:pPr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="alert('clicked');"&gt;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ButtonLabel</a:t>
            </a:r>
            <a:r>
              <a:rPr lang="en-US" dirty="0" smtClean="0"/>
              <a:t> text="Click Me" /&gt;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MaterialButton</a:t>
            </a:r>
            <a:r>
              <a:rPr lang="en-US" dirty="0" smtClean="0"/>
              <a:t>&gt;;</a:t>
            </a:r>
          </a:p>
          <a:p>
            <a:pPr>
              <a:buNone/>
            </a:pPr>
            <a:r>
              <a:rPr lang="en-US" dirty="0" smtClean="0"/>
              <a:t>nested calls</a:t>
            </a:r>
          </a:p>
          <a:p>
            <a:pPr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MaterialButton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{ color : "red",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onClick</a:t>
            </a:r>
            <a:r>
              <a:rPr lang="en-US" dirty="0" smtClean="0"/>
              <a:t> : function() { alert('clicked'); }</a:t>
            </a:r>
          </a:p>
          <a:p>
            <a:pPr>
              <a:buNone/>
            </a:pPr>
            <a:r>
              <a:rPr lang="en-US" dirty="0" smtClean="0"/>
              <a:t>    },</a:t>
            </a:r>
          </a:p>
          <a:p>
            <a:pPr>
              <a:buNone/>
            </a:pPr>
            <a:r>
              <a:rPr lang="en-US" smtClean="0"/>
              <a:t>    React.createElement</a:t>
            </a:r>
            <a:r>
              <a:rPr lang="en-US" dirty="0" smtClean="0"/>
              <a:t>(</a:t>
            </a:r>
            <a:r>
              <a:rPr lang="en-US" dirty="0" err="1" smtClean="0"/>
              <a:t>ButtonLabel</a:t>
            </a:r>
            <a:r>
              <a:rPr lang="en-US" dirty="0" smtClean="0"/>
              <a:t>, { text : "Click Me" })</a:t>
            </a:r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new version of JavaScript comes out, it takes time for browsers, and the JavaScript engines they use, to catch up.</a:t>
            </a:r>
          </a:p>
          <a:p>
            <a:r>
              <a:rPr lang="en-US" dirty="0" smtClean="0"/>
              <a:t>Example, consider this bit of JavaScript:</a:t>
            </a:r>
          </a:p>
          <a:p>
            <a:pPr>
              <a:buNone/>
            </a:pPr>
            <a:r>
              <a:rPr lang="pt-BR" dirty="0" smtClean="0"/>
              <a:t>const newArray = [ 44, 55, 66].map((num) =&gt; n * 2);</a:t>
            </a:r>
          </a:p>
          <a:p>
            <a:r>
              <a:rPr lang="en-US" dirty="0" smtClean="0"/>
              <a:t>That code will work in the latest version of Chrome, Firefox, and Opera. But it won’t work in Internet Explorer 11.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Babel allows to write your code using the new language features you want. </a:t>
            </a:r>
          </a:p>
          <a:p>
            <a:r>
              <a:rPr lang="en-US" dirty="0" smtClean="0"/>
              <a:t>When you run that code through Babel, and Babel takes care of generating the appropriate </a:t>
            </a:r>
            <a:r>
              <a:rPr lang="en-US" dirty="0" err="1" smtClean="0"/>
              <a:t>polyfill</a:t>
            </a:r>
            <a:r>
              <a:rPr lang="en-US" dirty="0" smtClean="0"/>
              <a:t> code. </a:t>
            </a:r>
          </a:p>
          <a:p>
            <a:r>
              <a:rPr lang="en-US" dirty="0" smtClean="0"/>
              <a:t>Babel is considered a </a:t>
            </a:r>
            <a:r>
              <a:rPr lang="en-US" i="1" dirty="0" err="1" smtClean="0"/>
              <a:t>transpiler</a:t>
            </a:r>
            <a:r>
              <a:rPr lang="en-US" i="1" dirty="0" smtClean="0"/>
              <a:t>, meaning it transforms and compiles at the </a:t>
            </a:r>
            <a:r>
              <a:rPr lang="en-US" dirty="0" smtClean="0"/>
              <a:t>same time. </a:t>
            </a:r>
          </a:p>
          <a:p>
            <a:pPr lvl="1"/>
            <a:r>
              <a:rPr lang="en-US" dirty="0" smtClean="0"/>
              <a:t>That means your workflow is altered: there is now a step you must do before you can actually run your code.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Begin a new project.</a:t>
            </a:r>
          </a:p>
          <a:p>
            <a:r>
              <a:rPr lang="en-US" dirty="0" smtClean="0"/>
              <a:t>Choose a directory and </a:t>
            </a:r>
            <a:r>
              <a:rPr lang="en-US" dirty="0" err="1" smtClean="0"/>
              <a:t>npm</a:t>
            </a:r>
            <a:r>
              <a:rPr lang="en-US" dirty="0" smtClean="0"/>
              <a:t> init the project, using all the default options.</a:t>
            </a:r>
          </a:p>
          <a:p>
            <a:r>
              <a:rPr lang="en-US" dirty="0" smtClean="0"/>
              <a:t>Then </a:t>
            </a:r>
            <a:r>
              <a:rPr lang="en-US" b="1" dirty="0" smtClean="0"/>
              <a:t>install Babel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--save-dev @</a:t>
            </a:r>
            <a:r>
              <a:rPr lang="en-US" dirty="0" err="1" smtClean="0"/>
              <a:t>babel</a:t>
            </a:r>
            <a:r>
              <a:rPr lang="en-US" dirty="0" smtClean="0"/>
              <a:t>/core @</a:t>
            </a:r>
            <a:r>
              <a:rPr lang="en-US" dirty="0" err="1" smtClean="0"/>
              <a:t>babel</a:t>
            </a:r>
            <a:r>
              <a:rPr lang="en-US" dirty="0" smtClean="0"/>
              <a:t>/</a:t>
            </a:r>
            <a:r>
              <a:rPr lang="en-US" dirty="0" err="1" smtClean="0"/>
              <a:t>cli</a:t>
            </a:r>
            <a:endParaRPr lang="en-US" dirty="0" smtClean="0"/>
          </a:p>
          <a:p>
            <a:r>
              <a:rPr lang="en-US" b="1" dirty="0" smtClean="0"/>
              <a:t>To run Babel</a:t>
            </a:r>
            <a:r>
              <a:rPr lang="en-US" dirty="0" smtClean="0"/>
              <a:t>. the command</a:t>
            </a:r>
          </a:p>
          <a:p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 err="1" smtClean="0"/>
              <a:t>babel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npx</a:t>
            </a:r>
            <a:r>
              <a:rPr lang="en-US" dirty="0" smtClean="0"/>
              <a:t> command is that installed by newer versions of NPM</a:t>
            </a:r>
          </a:p>
          <a:p>
            <a:pPr lvl="1"/>
            <a:r>
              <a:rPr lang="en-US" dirty="0" smtClean="0"/>
              <a:t>It’s an executable, installed alongside the </a:t>
            </a:r>
            <a:r>
              <a:rPr lang="en-US" dirty="0" err="1" smtClean="0"/>
              <a:t>npm</a:t>
            </a:r>
            <a:r>
              <a:rPr lang="en-US" dirty="0" smtClean="0"/>
              <a:t> executable, that is a proxy allowing you to run packages and the CLI tools some packages provide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Code:</a:t>
            </a:r>
          </a:p>
          <a:p>
            <a:pPr>
              <a:buNone/>
            </a:pPr>
            <a:r>
              <a:rPr lang="pt-BR" dirty="0" smtClean="0"/>
              <a:t>const newArray = [ 44, 55, 66].map((num) =&gt; n * 2);</a:t>
            </a:r>
          </a:p>
          <a:p>
            <a:r>
              <a:rPr lang="en-US" dirty="0" smtClean="0"/>
              <a:t>Then, execute</a:t>
            </a:r>
          </a:p>
          <a:p>
            <a:pPr lvl="1"/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 err="1" smtClean="0"/>
              <a:t>babel</a:t>
            </a:r>
            <a:r>
              <a:rPr lang="en-US" dirty="0" smtClean="0"/>
              <a:t> test.js</a:t>
            </a:r>
          </a:p>
          <a:p>
            <a:r>
              <a:rPr lang="en-US" dirty="0" smtClean="0"/>
              <a:t>Babel will echo back the code from the file, but is produced</a:t>
            </a:r>
          </a:p>
          <a:p>
            <a:r>
              <a:rPr lang="en-US" dirty="0" smtClean="0"/>
              <a:t>Add some </a:t>
            </a:r>
            <a:r>
              <a:rPr lang="en-US" dirty="0" err="1" smtClean="0"/>
              <a:t>plugins</a:t>
            </a:r>
            <a:r>
              <a:rPr lang="en-US" dirty="0" smtClean="0"/>
              <a:t> to it to give the knowledge how to transform the code</a:t>
            </a:r>
          </a:p>
          <a:p>
            <a:r>
              <a:rPr lang="en-US" dirty="0" smtClean="0"/>
              <a:t>List of all the </a:t>
            </a:r>
            <a:r>
              <a:rPr lang="en-US" dirty="0" err="1" smtClean="0"/>
              <a:t>plugins</a:t>
            </a:r>
            <a:r>
              <a:rPr lang="en-US" dirty="0" smtClean="0"/>
              <a:t> available, check out this site: </a:t>
            </a:r>
            <a:r>
              <a:rPr lang="en-US" dirty="0" smtClean="0">
                <a:hlinkClick r:id="rId2"/>
              </a:rPr>
              <a:t>https://babeljs.io/docs/en/plugins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 with NPM: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--save-dev @</a:t>
            </a:r>
            <a:r>
              <a:rPr lang="en-US" dirty="0" err="1" smtClean="0"/>
              <a:t>babel</a:t>
            </a:r>
            <a:r>
              <a:rPr lang="en-US" dirty="0" smtClean="0"/>
              <a:t>/</a:t>
            </a:r>
            <a:r>
              <a:rPr lang="en-US" dirty="0" err="1" smtClean="0"/>
              <a:t>plugin</a:t>
            </a:r>
            <a:r>
              <a:rPr lang="en-US" dirty="0" smtClean="0"/>
              <a:t>-transform-arrow-functions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Babel to use that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create one more file: </a:t>
            </a:r>
          </a:p>
          <a:p>
            <a:r>
              <a:rPr lang="en-US" b="1" dirty="0" smtClean="0"/>
              <a:t>.</a:t>
            </a:r>
            <a:r>
              <a:rPr lang="en-US" b="1" dirty="0" err="1" smtClean="0"/>
              <a:t>babelrc</a:t>
            </a:r>
            <a:r>
              <a:rPr lang="en-US" b="1" dirty="0" smtClean="0"/>
              <a:t> </a:t>
            </a:r>
            <a:r>
              <a:rPr lang="en-US" dirty="0" smtClean="0"/>
              <a:t>configuration file.</a:t>
            </a:r>
          </a:p>
          <a:p>
            <a:r>
              <a:rPr lang="en-US" dirty="0" smtClean="0"/>
              <a:t>Its contents should be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plugins</a:t>
            </a:r>
            <a:r>
              <a:rPr lang="en-US" dirty="0" smtClean="0"/>
              <a:t>": ["@</a:t>
            </a:r>
            <a:r>
              <a:rPr lang="en-US" dirty="0" err="1" smtClean="0"/>
              <a:t>babel</a:t>
            </a:r>
            <a:r>
              <a:rPr lang="en-US" dirty="0" smtClean="0"/>
              <a:t>/</a:t>
            </a:r>
            <a:r>
              <a:rPr lang="en-US" dirty="0" err="1" smtClean="0"/>
              <a:t>plugin</a:t>
            </a:r>
            <a:r>
              <a:rPr lang="en-US" dirty="0" smtClean="0"/>
              <a:t>-transform-arrow-functions"]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output should be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newArray</a:t>
            </a:r>
            <a:r>
              <a:rPr lang="en-US" dirty="0" smtClean="0"/>
              <a:t> = [44, 55, 66].map(function (num) {</a:t>
            </a:r>
          </a:p>
          <a:p>
            <a:pPr>
              <a:buNone/>
            </a:pPr>
            <a:r>
              <a:rPr lang="en-US" dirty="0" smtClean="0"/>
              <a:t>return n * 2;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sz="2800" i="1" dirty="0" smtClean="0"/>
              <a:t>Notice how the arrow function was replaced with standard function() syntax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 write that output to a file rather than the console</a:t>
            </a:r>
          </a:p>
          <a:p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 err="1" smtClean="0"/>
              <a:t>babel</a:t>
            </a:r>
            <a:r>
              <a:rPr lang="en-US" dirty="0" smtClean="0"/>
              <a:t> test.js --out-file test_new.js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Babel provides the notion of </a:t>
            </a:r>
            <a:r>
              <a:rPr lang="en-US" i="1" dirty="0" smtClean="0"/>
              <a:t>presets. </a:t>
            </a:r>
          </a:p>
          <a:p>
            <a:r>
              <a:rPr lang="en-US" i="1" dirty="0" smtClean="0"/>
              <a:t>These effectively are </a:t>
            </a:r>
            <a:r>
              <a:rPr lang="en-US" b="1" dirty="0" smtClean="0"/>
              <a:t>logical groupings of </a:t>
            </a:r>
            <a:r>
              <a:rPr lang="en-US" b="1" dirty="0" err="1" smtClean="0"/>
              <a:t>plugins</a:t>
            </a:r>
            <a:r>
              <a:rPr lang="en-US" b="1" dirty="0" smtClean="0"/>
              <a:t> </a:t>
            </a:r>
            <a:r>
              <a:rPr lang="en-US" dirty="0" smtClean="0"/>
              <a:t>that can be enabled all in one batch. </a:t>
            </a:r>
          </a:p>
          <a:p>
            <a:r>
              <a:rPr lang="en-US" dirty="0" smtClean="0"/>
              <a:t>There are several presets, but the </a:t>
            </a:r>
            <a:r>
              <a:rPr lang="en-US" b="1" dirty="0" smtClean="0"/>
              <a:t>two</a:t>
            </a:r>
            <a:r>
              <a:rPr lang="en-US" dirty="0" smtClean="0"/>
              <a:t> most used are </a:t>
            </a:r>
            <a:r>
              <a:rPr lang="en-US" b="1" dirty="0" err="1" smtClean="0"/>
              <a:t>env</a:t>
            </a:r>
            <a:r>
              <a:rPr lang="en-US" b="1" dirty="0" smtClean="0"/>
              <a:t> and react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 preset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env</a:t>
            </a:r>
            <a:r>
              <a:rPr lang="en-US" dirty="0" smtClean="0"/>
              <a:t> preset allows you to do this in your .</a:t>
            </a:r>
            <a:r>
              <a:rPr lang="en-US" dirty="0" err="1" smtClean="0"/>
              <a:t>babelrc</a:t>
            </a:r>
            <a:r>
              <a:rPr lang="en-US" dirty="0" smtClean="0"/>
              <a:t> file:</a:t>
            </a:r>
          </a:p>
          <a:p>
            <a:pPr>
              <a:buNone/>
            </a:pPr>
            <a:r>
              <a:rPr lang="en-US" dirty="0" smtClean="0"/>
              <a:t>{ "presets": [</a:t>
            </a:r>
          </a:p>
          <a:p>
            <a:pPr>
              <a:buNone/>
            </a:pPr>
            <a:r>
              <a:rPr lang="en-US" dirty="0" smtClean="0"/>
              <a:t>[ "@</a:t>
            </a:r>
            <a:r>
              <a:rPr lang="en-US" dirty="0" err="1" smtClean="0"/>
              <a:t>babel</a:t>
            </a:r>
            <a:r>
              <a:rPr lang="en-US" dirty="0" smtClean="0"/>
              <a:t>/preset-</a:t>
            </a:r>
            <a:r>
              <a:rPr lang="en-US" dirty="0" err="1" smtClean="0"/>
              <a:t>env</a:t>
            </a:r>
            <a:r>
              <a:rPr lang="en-US" dirty="0" smtClean="0"/>
              <a:t>", {</a:t>
            </a:r>
          </a:p>
          <a:p>
            <a:pPr>
              <a:buNone/>
            </a:pPr>
            <a:r>
              <a:rPr lang="en-US" dirty="0" smtClean="0"/>
              <a:t>"targets" : {</a:t>
            </a:r>
          </a:p>
          <a:p>
            <a:pPr>
              <a:buNone/>
            </a:pPr>
            <a:r>
              <a:rPr lang="en-US" dirty="0" smtClean="0"/>
              <a:t>"browsers" : [ "last 3 versions", "safari &gt;= 6" 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}]</a:t>
            </a:r>
          </a:p>
          <a:p>
            <a:pPr>
              <a:buNone/>
            </a:pP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produce code that will work in the last three versions of all browsers, and for Safari, support anything from version 6 on up”. </a:t>
            </a:r>
          </a:p>
          <a:p>
            <a:r>
              <a:rPr lang="en-US" dirty="0" smtClean="0"/>
              <a:t>Babel will take care of installing the appropriate </a:t>
            </a:r>
            <a:r>
              <a:rPr lang="en-US" dirty="0" err="1" smtClean="0"/>
              <a:t>plugins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938" t="19724" r="18677" b="11863"/>
          <a:stretch>
            <a:fillRect/>
          </a:stretch>
        </p:blipFill>
        <p:spPr bwMode="auto">
          <a:xfrm>
            <a:off x="323528" y="548680"/>
            <a:ext cx="85136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Node</a:t>
            </a:r>
          </a:p>
          <a:p>
            <a:r>
              <a:rPr lang="en-US" dirty="0" smtClean="0"/>
              <a:t>{ "presets" : [</a:t>
            </a:r>
          </a:p>
          <a:p>
            <a:r>
              <a:rPr lang="en-US" dirty="0" smtClean="0"/>
              <a:t>[ "@</a:t>
            </a:r>
            <a:r>
              <a:rPr lang="en-US" dirty="0" err="1" smtClean="0"/>
              <a:t>babel</a:t>
            </a:r>
            <a:r>
              <a:rPr lang="en-US" dirty="0" smtClean="0"/>
              <a:t>/preset-</a:t>
            </a:r>
            <a:r>
              <a:rPr lang="en-US" dirty="0" err="1" smtClean="0"/>
              <a:t>env</a:t>
            </a:r>
            <a:r>
              <a:rPr lang="en-US" dirty="0" smtClean="0"/>
              <a:t>", {</a:t>
            </a:r>
          </a:p>
          <a:p>
            <a:r>
              <a:rPr lang="en-US" dirty="0" smtClean="0"/>
              <a:t>"targets" : { "node" : "7.00" }</a:t>
            </a:r>
          </a:p>
          <a:p>
            <a:r>
              <a:rPr lang="en-US" dirty="0" smtClean="0"/>
              <a:t>}]</a:t>
            </a:r>
          </a:p>
          <a:p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Babel to support Node back to version 7.</a:t>
            </a:r>
          </a:p>
          <a:p>
            <a:r>
              <a:rPr lang="en-US" dirty="0" smtClean="0"/>
              <a:t>To make use of this preset, you need to install a single </a:t>
            </a:r>
            <a:r>
              <a:rPr lang="en-US" dirty="0" err="1" smtClean="0"/>
              <a:t>plugin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--save-dev @</a:t>
            </a:r>
            <a:r>
              <a:rPr lang="en-US" dirty="0" err="1" smtClean="0"/>
              <a:t>babel</a:t>
            </a:r>
            <a:r>
              <a:rPr lang="en-US" dirty="0" smtClean="0"/>
              <a:t>/preset-</a:t>
            </a:r>
            <a:r>
              <a:rPr lang="en-US" dirty="0" err="1" smtClean="0"/>
              <a:t>env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that’s done, and .</a:t>
            </a:r>
            <a:r>
              <a:rPr lang="en-US" dirty="0" err="1" smtClean="0"/>
              <a:t>babelrc</a:t>
            </a:r>
            <a:r>
              <a:rPr lang="en-US" dirty="0" smtClean="0"/>
              <a:t> altered as shown in the preceding text (removing the @</a:t>
            </a:r>
            <a:r>
              <a:rPr lang="en-US" dirty="0" err="1" smtClean="0"/>
              <a:t>babel</a:t>
            </a:r>
            <a:r>
              <a:rPr lang="en-US" dirty="0" smtClean="0"/>
              <a:t>/</a:t>
            </a:r>
            <a:r>
              <a:rPr lang="en-US" dirty="0" err="1" smtClean="0"/>
              <a:t>plugin</a:t>
            </a:r>
            <a:r>
              <a:rPr lang="en-US" dirty="0" smtClean="0"/>
              <a:t>-transform-arrow-functions </a:t>
            </a:r>
            <a:r>
              <a:rPr lang="en-US" dirty="0" err="1" smtClean="0"/>
              <a:t>plugin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the output will now be</a:t>
            </a:r>
          </a:p>
          <a:p>
            <a:r>
              <a:rPr lang="en-US" dirty="0" smtClean="0"/>
              <a:t>"use strict";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newArray</a:t>
            </a:r>
            <a:r>
              <a:rPr lang="en-US" dirty="0" smtClean="0"/>
              <a:t> = [44, 55, 66].map(function (num) {</a:t>
            </a:r>
          </a:p>
          <a:p>
            <a:r>
              <a:rPr lang="en-US" dirty="0" smtClean="0"/>
              <a:t>return n * 2;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the preset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@</a:t>
            </a:r>
            <a:r>
              <a:rPr lang="en-US" dirty="0" err="1" smtClean="0"/>
              <a:t>babel</a:t>
            </a:r>
            <a:r>
              <a:rPr lang="en-US" dirty="0" smtClean="0"/>
              <a:t>/preset-react --save-dev</a:t>
            </a:r>
          </a:p>
          <a:p>
            <a:r>
              <a:rPr lang="en-US" dirty="0" smtClean="0"/>
              <a:t>Then add a new preset in .</a:t>
            </a:r>
            <a:r>
              <a:rPr lang="en-US" dirty="0" err="1" smtClean="0"/>
              <a:t>babelrc</a:t>
            </a:r>
            <a:r>
              <a:rPr lang="en-US" dirty="0" smtClean="0"/>
              <a:t> to let Babel know how to deal with JSX:</a:t>
            </a:r>
          </a:p>
          <a:p>
            <a:pPr>
              <a:buNone/>
            </a:pPr>
            <a:r>
              <a:rPr lang="en-US" dirty="0" smtClean="0"/>
              <a:t>{ "presets" : [</a:t>
            </a:r>
          </a:p>
          <a:p>
            <a:pPr>
              <a:buNone/>
            </a:pPr>
            <a:r>
              <a:rPr lang="en-US" dirty="0" smtClean="0"/>
              <a:t>[ "@</a:t>
            </a:r>
            <a:r>
              <a:rPr lang="en-US" dirty="0" err="1" smtClean="0"/>
              <a:t>babel</a:t>
            </a:r>
            <a:r>
              <a:rPr lang="en-US" dirty="0" smtClean="0"/>
              <a:t>/preset-react" ]</a:t>
            </a:r>
          </a:p>
          <a:p>
            <a:pPr>
              <a:buNone/>
            </a:pP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 button = &lt;</a:t>
            </a:r>
            <a:r>
              <a:rPr lang="en-US" dirty="0" err="1" smtClean="0"/>
              <a:t>MaterialButton</a:t>
            </a:r>
            <a:r>
              <a:rPr lang="en-US" dirty="0" smtClean="0"/>
              <a:t> color="red"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="alert('clicked');"&gt;</a:t>
            </a:r>
          </a:p>
          <a:p>
            <a:r>
              <a:rPr lang="en-US" dirty="0" smtClean="0"/>
              <a:t>Click Me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MaterialButton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The output should be</a:t>
            </a:r>
          </a:p>
          <a:p>
            <a:pPr>
              <a:buNone/>
            </a:pPr>
            <a:r>
              <a:rPr lang="en-US" dirty="0" smtClean="0"/>
              <a:t>const button = </a:t>
            </a:r>
            <a:r>
              <a:rPr lang="en-US" dirty="0" err="1" smtClean="0"/>
              <a:t>React.createElement</a:t>
            </a:r>
            <a:r>
              <a:rPr lang="en-US" dirty="0" smtClean="0"/>
              <a:t>(</a:t>
            </a:r>
            <a:r>
              <a:rPr lang="en-US" dirty="0" err="1" smtClean="0"/>
              <a:t>MaterialButton</a:t>
            </a:r>
            <a:r>
              <a:rPr lang="en-US" dirty="0" smtClean="0"/>
              <a:t>, {</a:t>
            </a:r>
          </a:p>
          <a:p>
            <a:pPr>
              <a:buNone/>
            </a:pPr>
            <a:r>
              <a:rPr lang="en-US" dirty="0" smtClean="0"/>
              <a:t>color: "red",</a:t>
            </a:r>
          </a:p>
          <a:p>
            <a:pPr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: "alert('clicked');"</a:t>
            </a:r>
          </a:p>
          <a:p>
            <a:pPr>
              <a:buNone/>
            </a:pPr>
            <a:r>
              <a:rPr lang="en-US" dirty="0" smtClean="0"/>
              <a:t>}, "Click Me");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</a:p>
          <a:p>
            <a:pPr>
              <a:buNone/>
            </a:pPr>
            <a:r>
              <a:rPr lang="en-US" dirty="0" smtClean="0"/>
              <a:t>&lt;title&gt;Intro To React&lt;/title&gt;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="https://unpkg.com/react@16/umd/react.</a:t>
            </a:r>
          </a:p>
          <a:p>
            <a:pPr>
              <a:buNone/>
            </a:pPr>
            <a:r>
              <a:rPr lang="en-US" dirty="0" smtClean="0"/>
              <a:t>development.js"&gt;&lt;/script&gt;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="https://unpkg.com/react-dom@16/umd/react-dom.</a:t>
            </a:r>
          </a:p>
          <a:p>
            <a:pPr>
              <a:buNone/>
            </a:pPr>
            <a:r>
              <a:rPr lang="en-US" dirty="0" smtClean="0"/>
              <a:t>development.js"&gt;&lt;/script&gt;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="main.js"&gt;&lt;/script&gt;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="start();"&gt;</a:t>
            </a:r>
          </a:p>
          <a:p>
            <a:pPr>
              <a:buNone/>
            </a:pPr>
            <a:r>
              <a:rPr lang="en-US" dirty="0" smtClean="0"/>
              <a:t>&lt;div id="</a:t>
            </a:r>
            <a:r>
              <a:rPr lang="en-US" dirty="0" err="1" smtClean="0"/>
              <a:t>mainContainer</a:t>
            </a:r>
            <a:r>
              <a:rPr lang="en-US" dirty="0" smtClean="0"/>
              <a:t>"&gt;&lt;/div&gt;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function start() {</a:t>
            </a:r>
          </a:p>
          <a:p>
            <a:pPr>
              <a:buNone/>
            </a:pPr>
            <a:r>
              <a:rPr lang="en-US" dirty="0" smtClean="0"/>
              <a:t>class Bookmark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constructor(props) {</a:t>
            </a:r>
          </a:p>
          <a:p>
            <a:pPr>
              <a:buNone/>
            </a:pPr>
            <a:r>
              <a:rPr lang="en-US" dirty="0" smtClean="0"/>
              <a:t>super(props);</a:t>
            </a:r>
          </a:p>
          <a:p>
            <a:pPr>
              <a:buNone/>
            </a:pPr>
            <a:r>
              <a:rPr lang="en-US" dirty="0" smtClean="0"/>
              <a:t>console.log("Bookmark component created");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title = </a:t>
            </a:r>
            <a:r>
              <a:rPr lang="en-US" dirty="0" err="1" smtClean="0"/>
              <a:t>this.props.title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titleStyle</a:t>
            </a:r>
            <a:r>
              <a:rPr lang="en-US" dirty="0" smtClean="0"/>
              <a:t> = { color : "red" }</a:t>
            </a:r>
          </a:p>
          <a:p>
            <a:pPr>
              <a:buNone/>
            </a:pPr>
            <a:r>
              <a:rPr lang="en-US" dirty="0" smtClean="0"/>
              <a:t>render() {</a:t>
            </a:r>
          </a:p>
          <a:p>
            <a:pPr>
              <a:buNone/>
            </a:pPr>
            <a:r>
              <a:rPr lang="en-US" dirty="0" smtClean="0"/>
              <a:t>return (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&lt;h2 style={</a:t>
            </a:r>
            <a:r>
              <a:rPr lang="en-US" dirty="0" err="1" smtClean="0"/>
              <a:t>this.titleStyle</a:t>
            </a:r>
            <a:r>
              <a:rPr lang="en-US" dirty="0" smtClean="0"/>
              <a:t>}&gt;{</a:t>
            </a:r>
            <a:r>
              <a:rPr lang="en-US" dirty="0" err="1" smtClean="0"/>
              <a:t>this.title</a:t>
            </a:r>
            <a:r>
              <a:rPr lang="en-US" dirty="0" smtClean="0"/>
              <a:t>}&lt;/h2&gt;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={</a:t>
            </a:r>
            <a:r>
              <a:rPr lang="en-US" dirty="0" err="1" smtClean="0"/>
              <a:t>this.props.href</a:t>
            </a:r>
            <a:r>
              <a:rPr lang="en-US" dirty="0" smtClean="0"/>
              <a:t>}&gt;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this.props.description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&lt;/a&gt;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={() =&gt; {</a:t>
            </a:r>
          </a:p>
          <a:p>
            <a:pPr>
              <a:buNone/>
            </a:pPr>
            <a:r>
              <a:rPr lang="en-US" dirty="0" err="1" smtClean="0"/>
              <a:t>this.title</a:t>
            </a:r>
            <a:r>
              <a:rPr lang="en-US" dirty="0" smtClean="0"/>
              <a:t> = </a:t>
            </a:r>
            <a:r>
              <a:rPr lang="en-US" dirty="0" err="1" smtClean="0"/>
              <a:t>this.title</a:t>
            </a:r>
            <a:r>
              <a:rPr lang="en-US" dirty="0" smtClean="0"/>
              <a:t> + "-CHANGED";</a:t>
            </a:r>
          </a:p>
          <a:p>
            <a:pPr>
              <a:buNone/>
            </a:pPr>
            <a:r>
              <a:rPr lang="en-US" dirty="0" err="1" smtClean="0"/>
              <a:t>this.setState</a:t>
            </a:r>
            <a:r>
              <a:rPr lang="en-US" dirty="0" smtClean="0"/>
              <a:t>({});</a:t>
            </a:r>
          </a:p>
          <a:p>
            <a:pPr>
              <a:buNone/>
            </a:pPr>
            <a:r>
              <a:rPr lang="en-US" dirty="0" smtClean="0"/>
              <a:t>}}&gt;</a:t>
            </a:r>
          </a:p>
          <a:p>
            <a:pPr>
              <a:buNone/>
            </a:pPr>
            <a:r>
              <a:rPr lang="en-US" dirty="0" smtClean="0"/>
              <a:t>Click me</a:t>
            </a:r>
          </a:p>
          <a:p>
            <a:pPr>
              <a:buNone/>
            </a:pPr>
            <a:r>
              <a:rPr lang="en-US" dirty="0" smtClean="0"/>
              <a:t>&lt;/button&gt;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ReactDOM.render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&lt;div&gt;</a:t>
            </a:r>
          </a:p>
          <a:p>
            <a:pPr>
              <a:buNone/>
            </a:pPr>
            <a:r>
              <a:rPr lang="en-US" dirty="0" smtClean="0"/>
              <a:t>&lt;h1&gt;Bookmarks&lt;/h1&gt;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&lt;Bookmark title={"</a:t>
            </a:r>
            <a:r>
              <a:rPr lang="en-US" dirty="0" err="1" smtClean="0"/>
              <a:t>Etherient</a:t>
            </a:r>
            <a:r>
              <a:rPr lang="en-US" dirty="0" smtClean="0"/>
              <a:t>"}</a:t>
            </a:r>
          </a:p>
          <a:p>
            <a:pPr>
              <a:buNone/>
            </a:pPr>
            <a:r>
              <a:rPr lang="en-US" dirty="0" err="1" smtClean="0"/>
              <a:t>href</a:t>
            </a:r>
            <a:r>
              <a:rPr lang="en-US" dirty="0" smtClean="0"/>
              <a:t>={"https://www.etherient.com"}</a:t>
            </a:r>
          </a:p>
          <a:p>
            <a:pPr>
              <a:buNone/>
            </a:pPr>
            <a:r>
              <a:rPr lang="en-US" dirty="0" smtClean="0"/>
              <a:t>description={"The home page of </a:t>
            </a:r>
            <a:r>
              <a:rPr lang="en-US" dirty="0" err="1" smtClean="0"/>
              <a:t>Etherient</a:t>
            </a:r>
            <a:r>
              <a:rPr lang="en-US" dirty="0" smtClean="0"/>
              <a:t>"}</a:t>
            </a:r>
          </a:p>
          <a:p>
            <a:pPr>
              <a:buNone/>
            </a:pPr>
            <a:r>
              <a:rPr lang="en-US" dirty="0" smtClean="0"/>
              <a:t>/&gt;</a:t>
            </a:r>
          </a:p>
          <a:p>
            <a:pPr>
              <a:buNone/>
            </a:pPr>
            <a:r>
              <a:rPr lang="en-US" dirty="0" smtClean="0"/>
              <a:t>&lt;Bookmark title={"Frank's Site"}</a:t>
            </a:r>
          </a:p>
          <a:p>
            <a:pPr>
              <a:buNone/>
            </a:pPr>
            <a:r>
              <a:rPr lang="en-US" dirty="0" err="1" smtClean="0"/>
              <a:t>href</a:t>
            </a:r>
            <a:r>
              <a:rPr lang="en-US" dirty="0" smtClean="0"/>
              <a:t>={"https://www.zammetti.com"}</a:t>
            </a:r>
          </a:p>
          <a:p>
            <a:pPr>
              <a:buNone/>
            </a:pPr>
            <a:r>
              <a:rPr lang="en-US" dirty="0" smtClean="0"/>
              <a:t>description={"The web home of Frank W. </a:t>
            </a:r>
            <a:r>
              <a:rPr lang="en-US" dirty="0" err="1" smtClean="0"/>
              <a:t>Zammetti</a:t>
            </a:r>
            <a:r>
              <a:rPr lang="en-US" dirty="0" smtClean="0"/>
              <a:t>"}</a:t>
            </a:r>
          </a:p>
          <a:p>
            <a:pPr>
              <a:buNone/>
            </a:pPr>
            <a:r>
              <a:rPr lang="en-US" dirty="0" smtClean="0"/>
              <a:t>/&gt;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&lt;/div&gt;,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mainContainer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Compile JSX:</a:t>
            </a:r>
          </a:p>
          <a:p>
            <a:pPr>
              <a:buNone/>
            </a:pPr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 err="1" smtClean="0"/>
              <a:t>babel</a:t>
            </a:r>
            <a:r>
              <a:rPr lang="en-US" dirty="0" smtClean="0"/>
              <a:t> main.jsx --out-file main.js</a:t>
            </a:r>
          </a:p>
          <a:p>
            <a:r>
              <a:rPr lang="en-US" dirty="0" smtClean="0"/>
              <a:t>An error message</a:t>
            </a:r>
          </a:p>
          <a:p>
            <a:r>
              <a:rPr lang="en-US" i="1" dirty="0" smtClean="0"/>
              <a:t>“Support for the experimental syntax ‘</a:t>
            </a:r>
            <a:r>
              <a:rPr lang="en-US" i="1" dirty="0" err="1" smtClean="0"/>
              <a:t>classProperties</a:t>
            </a:r>
            <a:r>
              <a:rPr lang="en-US" i="1" dirty="0" smtClean="0"/>
              <a:t>’ isn’t currently enabled.”</a:t>
            </a:r>
          </a:p>
          <a:p>
            <a:pPr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--save-dev @</a:t>
            </a:r>
            <a:r>
              <a:rPr lang="en-US" dirty="0" err="1" smtClean="0"/>
              <a:t>babel</a:t>
            </a:r>
            <a:r>
              <a:rPr lang="en-US" dirty="0" smtClean="0"/>
              <a:t>/</a:t>
            </a:r>
            <a:r>
              <a:rPr lang="en-US" dirty="0" err="1" smtClean="0"/>
              <a:t>plugin</a:t>
            </a:r>
            <a:r>
              <a:rPr lang="en-US" dirty="0" smtClean="0"/>
              <a:t>-proposal-class-properties</a:t>
            </a:r>
          </a:p>
          <a:p>
            <a:r>
              <a:rPr lang="en-US" dirty="0" smtClean="0"/>
              <a:t>Add to .</a:t>
            </a:r>
            <a:r>
              <a:rPr lang="en-US" dirty="0" err="1" smtClean="0"/>
              <a:t>babelrc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"presets": [ "@</a:t>
            </a:r>
            <a:r>
              <a:rPr lang="en-US" dirty="0" err="1" smtClean="0"/>
              <a:t>babel</a:t>
            </a:r>
            <a:r>
              <a:rPr lang="en-US" dirty="0" smtClean="0"/>
              <a:t>/preset-react" ],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plugins</a:t>
            </a:r>
            <a:r>
              <a:rPr lang="en-US" dirty="0" smtClean="0"/>
              <a:t>": [ "@</a:t>
            </a:r>
            <a:r>
              <a:rPr lang="en-US" dirty="0" err="1" smtClean="0"/>
              <a:t>babel</a:t>
            </a:r>
            <a:r>
              <a:rPr lang="en-US" dirty="0" smtClean="0"/>
              <a:t>/</a:t>
            </a:r>
            <a:r>
              <a:rPr lang="en-US" dirty="0" err="1" smtClean="0"/>
              <a:t>plugin</a:t>
            </a:r>
            <a:r>
              <a:rPr lang="en-US" dirty="0" smtClean="0"/>
              <a:t>-proposal-class-properties" 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Output file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function _</a:t>
            </a:r>
            <a:r>
              <a:rPr lang="en-US" dirty="0" err="1" smtClean="0"/>
              <a:t>defineProperty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key, value) </a:t>
            </a:r>
          </a:p>
          <a:p>
            <a:pPr>
              <a:buNone/>
            </a:pPr>
            <a:r>
              <a:rPr lang="en-US" dirty="0" smtClean="0"/>
              <a:t>{ if (key in </a:t>
            </a:r>
            <a:r>
              <a:rPr lang="en-US" dirty="0" err="1" smtClean="0"/>
              <a:t>obj</a:t>
            </a:r>
            <a:r>
              <a:rPr lang="en-US" dirty="0" smtClean="0"/>
              <a:t>) { </a:t>
            </a:r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key,</a:t>
            </a:r>
          </a:p>
          <a:p>
            <a:pPr>
              <a:buNone/>
            </a:pPr>
            <a:r>
              <a:rPr lang="en-US" dirty="0" smtClean="0"/>
              <a:t> { value: value, enumerable: true, configurable:</a:t>
            </a:r>
          </a:p>
          <a:p>
            <a:pPr>
              <a:buNone/>
            </a:pPr>
            <a:r>
              <a:rPr lang="en-US" dirty="0" smtClean="0"/>
              <a:t>true, writable: true }); } </a:t>
            </a:r>
          </a:p>
          <a:p>
            <a:pPr>
              <a:buNone/>
            </a:pPr>
            <a:r>
              <a:rPr lang="en-US" dirty="0" smtClean="0"/>
              <a:t>else { </a:t>
            </a:r>
            <a:r>
              <a:rPr lang="en-US" dirty="0" err="1" smtClean="0"/>
              <a:t>obj</a:t>
            </a:r>
            <a:r>
              <a:rPr lang="en-US" dirty="0" smtClean="0"/>
              <a:t>[key] = value; } return </a:t>
            </a:r>
            <a:r>
              <a:rPr lang="en-US" dirty="0" err="1" smtClean="0"/>
              <a:t>obj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function start() {</a:t>
            </a:r>
          </a:p>
          <a:p>
            <a:pPr>
              <a:buNone/>
            </a:pPr>
            <a:r>
              <a:rPr lang="en-US" dirty="0" smtClean="0"/>
              <a:t>class Bookmark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constructor(props) {</a:t>
            </a:r>
          </a:p>
          <a:p>
            <a:pPr>
              <a:buNone/>
            </a:pPr>
            <a:r>
              <a:rPr lang="en-US" dirty="0" smtClean="0"/>
              <a:t>super(props);</a:t>
            </a:r>
          </a:p>
          <a:p>
            <a:pPr>
              <a:buNone/>
            </a:pPr>
            <a:r>
              <a:rPr lang="en-US" dirty="0" smtClean="0"/>
              <a:t>_</a:t>
            </a:r>
            <a:r>
              <a:rPr lang="en-US" dirty="0" err="1" smtClean="0"/>
              <a:t>defineProperty</a:t>
            </a:r>
            <a:r>
              <a:rPr lang="en-US" dirty="0" smtClean="0"/>
              <a:t>(this, "title", </a:t>
            </a:r>
            <a:r>
              <a:rPr lang="en-US" dirty="0" err="1" smtClean="0"/>
              <a:t>this.props.title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_</a:t>
            </a:r>
            <a:r>
              <a:rPr lang="en-US" dirty="0" err="1" smtClean="0"/>
              <a:t>defineProperty</a:t>
            </a:r>
            <a:r>
              <a:rPr lang="en-US" dirty="0" smtClean="0"/>
              <a:t>(this, "</a:t>
            </a:r>
            <a:r>
              <a:rPr lang="en-US" dirty="0" err="1" smtClean="0"/>
              <a:t>titleStyle</a:t>
            </a:r>
            <a:r>
              <a:rPr lang="en-US" dirty="0" smtClean="0"/>
              <a:t>", {</a:t>
            </a:r>
          </a:p>
          <a:p>
            <a:pPr>
              <a:buNone/>
            </a:pPr>
            <a:r>
              <a:rPr lang="en-US" dirty="0" smtClean="0"/>
              <a:t>color: "red"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console.log("Bookmark component created");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Real Star of the Show: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basic HTML document to start building our simple React app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</a:p>
          <a:p>
            <a:pPr>
              <a:buNone/>
            </a:pPr>
            <a:r>
              <a:rPr lang="en-US" dirty="0" smtClean="0"/>
              <a:t>&lt;title&gt;Intro To React&lt;/title&gt;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render() {</a:t>
            </a:r>
          </a:p>
          <a:p>
            <a:pPr>
              <a:buNone/>
            </a:pPr>
            <a:r>
              <a:rPr lang="en-US" sz="2000" dirty="0" smtClean="0"/>
              <a:t>return </a:t>
            </a:r>
            <a:r>
              <a:rPr lang="en-US" sz="2000" dirty="0" err="1" smtClean="0"/>
              <a:t>React.createElement</a:t>
            </a:r>
            <a:r>
              <a:rPr lang="en-US" sz="2000" dirty="0" smtClean="0"/>
              <a:t>("</a:t>
            </a:r>
            <a:r>
              <a:rPr lang="en-US" sz="2000" dirty="0" err="1" smtClean="0"/>
              <a:t>li</a:t>
            </a:r>
            <a:r>
              <a:rPr lang="en-US" sz="2000" dirty="0" smtClean="0"/>
              <a:t>", null,</a:t>
            </a:r>
          </a:p>
          <a:p>
            <a:pPr>
              <a:buNone/>
            </a:pPr>
            <a:r>
              <a:rPr lang="en-US" sz="2000" dirty="0" err="1" smtClean="0"/>
              <a:t>React.createElement</a:t>
            </a:r>
            <a:r>
              <a:rPr lang="en-US" sz="2000" dirty="0" smtClean="0"/>
              <a:t>("h2", {</a:t>
            </a:r>
          </a:p>
          <a:p>
            <a:pPr>
              <a:buNone/>
            </a:pPr>
            <a:r>
              <a:rPr lang="en-US" sz="2000" dirty="0" smtClean="0"/>
              <a:t>style: </a:t>
            </a:r>
            <a:r>
              <a:rPr lang="en-US" sz="2000" dirty="0" err="1" smtClean="0"/>
              <a:t>this.titleStyle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}, </a:t>
            </a:r>
            <a:r>
              <a:rPr lang="en-US" sz="2000" dirty="0" err="1" smtClean="0"/>
              <a:t>this.title</a:t>
            </a:r>
            <a:r>
              <a:rPr lang="en-US" sz="2000" dirty="0" smtClean="0"/>
              <a:t>), </a:t>
            </a:r>
            <a:r>
              <a:rPr lang="en-US" sz="2000" dirty="0" err="1" smtClean="0"/>
              <a:t>React.createElement</a:t>
            </a:r>
            <a:r>
              <a:rPr lang="en-US" sz="2000" dirty="0" smtClean="0"/>
              <a:t>("a", {</a:t>
            </a:r>
          </a:p>
          <a:p>
            <a:pPr>
              <a:buNone/>
            </a:pPr>
            <a:r>
              <a:rPr lang="en-US" sz="2000" dirty="0" err="1" smtClean="0"/>
              <a:t>href</a:t>
            </a:r>
            <a:r>
              <a:rPr lang="en-US" sz="2000" dirty="0" smtClean="0"/>
              <a:t>: </a:t>
            </a:r>
            <a:r>
              <a:rPr lang="en-US" sz="2000" dirty="0" err="1" smtClean="0"/>
              <a:t>this.props.href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}, </a:t>
            </a:r>
            <a:r>
              <a:rPr lang="en-US" sz="2000" dirty="0" err="1" smtClean="0"/>
              <a:t>this.props.description</a:t>
            </a:r>
            <a:r>
              <a:rPr lang="en-US" sz="2000" dirty="0" smtClean="0"/>
              <a:t>),</a:t>
            </a:r>
          </a:p>
          <a:p>
            <a:pPr>
              <a:buNone/>
            </a:pPr>
            <a:r>
              <a:rPr lang="en-US" sz="2000" dirty="0" err="1" smtClean="0"/>
              <a:t>React.createElement</a:t>
            </a:r>
            <a:r>
              <a:rPr lang="en-US" sz="2000" dirty="0" smtClean="0"/>
              <a:t>("button", {</a:t>
            </a:r>
          </a:p>
          <a:p>
            <a:pPr>
              <a:buNone/>
            </a:pPr>
            <a:r>
              <a:rPr lang="en-US" sz="2000" dirty="0" err="1" smtClean="0"/>
              <a:t>onClick</a:t>
            </a:r>
            <a:r>
              <a:rPr lang="en-US" sz="2000" dirty="0" smtClean="0"/>
              <a:t>: () =&gt; {</a:t>
            </a:r>
          </a:p>
          <a:p>
            <a:pPr>
              <a:buNone/>
            </a:pPr>
            <a:r>
              <a:rPr lang="en-US" sz="2000" dirty="0" err="1" smtClean="0"/>
              <a:t>this.title</a:t>
            </a:r>
            <a:r>
              <a:rPr lang="en-US" sz="2000" dirty="0" smtClean="0"/>
              <a:t> = </a:t>
            </a:r>
            <a:r>
              <a:rPr lang="en-US" sz="2000" dirty="0" err="1" smtClean="0"/>
              <a:t>this.title</a:t>
            </a:r>
            <a:r>
              <a:rPr lang="en-US" sz="2000" dirty="0" smtClean="0"/>
              <a:t> + "-CHANGED";</a:t>
            </a:r>
          </a:p>
          <a:p>
            <a:pPr>
              <a:buNone/>
            </a:pPr>
            <a:r>
              <a:rPr lang="en-US" sz="2000" dirty="0" err="1" smtClean="0"/>
              <a:t>this.setState</a:t>
            </a:r>
            <a:r>
              <a:rPr lang="en-US" sz="2000" dirty="0" smtClean="0"/>
              <a:t>({});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}, "Click me"));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ReactDOM.render</a:t>
            </a:r>
            <a:r>
              <a:rPr lang="en-US" dirty="0" smtClean="0"/>
              <a:t>(</a:t>
            </a:r>
            <a:r>
              <a:rPr lang="en-US" dirty="0" err="1" smtClean="0"/>
              <a:t>React.createElement</a:t>
            </a:r>
            <a:r>
              <a:rPr lang="en-US" dirty="0" smtClean="0"/>
              <a:t>("div", null, React.</a:t>
            </a:r>
          </a:p>
          <a:p>
            <a:pPr>
              <a:buNone/>
            </a:pPr>
            <a:r>
              <a:rPr lang="en-US" dirty="0" err="1" smtClean="0"/>
              <a:t>createElement</a:t>
            </a:r>
            <a:r>
              <a:rPr lang="en-US" dirty="0" smtClean="0"/>
              <a:t>("h1", null, "Bookmarks"), </a:t>
            </a:r>
            <a:r>
              <a:rPr lang="en-US" dirty="0" err="1" smtClean="0"/>
              <a:t>React.createElement</a:t>
            </a:r>
            <a:r>
              <a:rPr lang="en-US" dirty="0" smtClean="0"/>
              <a:t>("</a:t>
            </a:r>
            <a:r>
              <a:rPr lang="en-US" dirty="0" err="1" smtClean="0"/>
              <a:t>ul</a:t>
            </a:r>
            <a:r>
              <a:rPr lang="en-US" dirty="0" smtClean="0"/>
              <a:t>", null,</a:t>
            </a:r>
          </a:p>
          <a:p>
            <a:pPr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(Bookmark, {</a:t>
            </a:r>
          </a:p>
          <a:p>
            <a:pPr>
              <a:buNone/>
            </a:pPr>
            <a:r>
              <a:rPr lang="en-US" dirty="0" smtClean="0"/>
              <a:t>title: "</a:t>
            </a:r>
            <a:r>
              <a:rPr lang="en-US" dirty="0" err="1" smtClean="0"/>
              <a:t>Etherient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 err="1" smtClean="0"/>
              <a:t>href</a:t>
            </a:r>
            <a:r>
              <a:rPr lang="en-US" dirty="0" smtClean="0"/>
              <a:t>: "https://www.etherient.com",</a:t>
            </a:r>
          </a:p>
          <a:p>
            <a:pPr>
              <a:buNone/>
            </a:pPr>
            <a:r>
              <a:rPr lang="en-US" dirty="0" smtClean="0"/>
              <a:t>description: "The home page of </a:t>
            </a:r>
            <a:r>
              <a:rPr lang="en-US" dirty="0" err="1" smtClean="0"/>
              <a:t>Etherient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}), </a:t>
            </a:r>
            <a:r>
              <a:rPr lang="en-US" dirty="0" err="1" smtClean="0"/>
              <a:t>React.createElement</a:t>
            </a:r>
            <a:r>
              <a:rPr lang="en-US" dirty="0" smtClean="0"/>
              <a:t>(Bookmark, {</a:t>
            </a:r>
          </a:p>
          <a:p>
            <a:pPr>
              <a:buNone/>
            </a:pPr>
            <a:r>
              <a:rPr lang="en-US" dirty="0" smtClean="0"/>
              <a:t>title: "Frank's Site",</a:t>
            </a:r>
          </a:p>
          <a:p>
            <a:pPr>
              <a:buNone/>
            </a:pPr>
            <a:r>
              <a:rPr lang="en-US" dirty="0" err="1" smtClean="0"/>
              <a:t>href</a:t>
            </a:r>
            <a:r>
              <a:rPr lang="en-US" dirty="0" smtClean="0"/>
              <a:t>: "https://www.zammetti.com",</a:t>
            </a:r>
          </a:p>
          <a:p>
            <a:pPr>
              <a:buNone/>
            </a:pPr>
            <a:r>
              <a:rPr lang="en-US" dirty="0" smtClean="0"/>
              <a:t>description: "The web home of Frank W. </a:t>
            </a:r>
            <a:r>
              <a:rPr lang="en-US" dirty="0" err="1" smtClean="0"/>
              <a:t>Zammetti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}))),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mainContainer</a:t>
            </a:r>
            <a:r>
              <a:rPr lang="en-US" dirty="0" smtClean="0"/>
              <a:t>"));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Whither 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8574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of passing a prop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buttonColor</a:t>
            </a:r>
            <a:r>
              <a:rPr lang="en-US" dirty="0" smtClean="0"/>
              <a:t> = "red";</a:t>
            </a:r>
          </a:p>
          <a:p>
            <a:pPr>
              <a:buNone/>
            </a:pPr>
            <a:r>
              <a:rPr lang="en-US" dirty="0" smtClean="0"/>
              <a:t>const button = &lt;</a:t>
            </a:r>
            <a:r>
              <a:rPr lang="en-US" dirty="0" err="1" smtClean="0"/>
              <a:t>MaterialButton</a:t>
            </a:r>
            <a:r>
              <a:rPr lang="en-US" dirty="0" smtClean="0"/>
              <a:t> color={</a:t>
            </a:r>
            <a:r>
              <a:rPr lang="en-US" dirty="0" err="1" smtClean="0"/>
              <a:t>buttonColor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="alert('clicked');"&gt;</a:t>
            </a:r>
          </a:p>
          <a:p>
            <a:pPr>
              <a:buNone/>
            </a:pPr>
            <a:r>
              <a:rPr lang="en-US" dirty="0" smtClean="0"/>
              <a:t>Click Me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MaterialButton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Any valid JavaScript expression can be contained within the braces, so we could do</a:t>
            </a:r>
          </a:p>
          <a:p>
            <a:r>
              <a:rPr lang="en-US" dirty="0" smtClean="0"/>
              <a:t>color={</a:t>
            </a:r>
            <a:r>
              <a:rPr lang="en-US" dirty="0" err="1" smtClean="0"/>
              <a:t>buttonColor</a:t>
            </a:r>
            <a:r>
              <a:rPr lang="en-US" dirty="0" smtClean="0"/>
              <a:t> + "Alt"}</a:t>
            </a:r>
          </a:p>
          <a:p>
            <a:r>
              <a:rPr lang="en-US" dirty="0" smtClean="0"/>
              <a:t>color="red" is equivalent to color={"red"}.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7606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props in JSX syntax, by default to true if you pass nothing for their value.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MaterialButton</a:t>
            </a:r>
            <a:r>
              <a:rPr lang="en-US" dirty="0" smtClean="0"/>
              <a:t> enabled /&gt; is equivalent to &lt;</a:t>
            </a:r>
            <a:r>
              <a:rPr lang="en-US" dirty="0" err="1" smtClean="0"/>
              <a:t>MaterialButton</a:t>
            </a:r>
            <a:r>
              <a:rPr lang="en-US" dirty="0" smtClean="0"/>
              <a:t> enabled={true} /&gt;</a:t>
            </a:r>
          </a:p>
          <a:p>
            <a:pPr>
              <a:buNone/>
            </a:pPr>
            <a:r>
              <a:rPr lang="en-US" dirty="0" smtClean="0"/>
              <a:t>Use the spread operator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	&lt;</a:t>
            </a:r>
            <a:r>
              <a:rPr lang="en-US" dirty="0" err="1" smtClean="0"/>
              <a:t>MaterialButton</a:t>
            </a:r>
            <a:r>
              <a:rPr lang="en-US" dirty="0" smtClean="0"/>
              <a:t> color={"red"} enabled={true} /&gt;</a:t>
            </a:r>
          </a:p>
          <a:p>
            <a:r>
              <a:rPr lang="en-US" dirty="0" smtClean="0"/>
              <a:t>Could write this differently using the spread operator:</a:t>
            </a:r>
          </a:p>
          <a:p>
            <a:pPr>
              <a:buNone/>
            </a:pPr>
            <a:r>
              <a:rPr lang="en-US" dirty="0" smtClean="0"/>
              <a:t>const props = { color : "red", enabled : true };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MaterialButton</a:t>
            </a:r>
            <a:r>
              <a:rPr lang="en-US" dirty="0" smtClean="0"/>
              <a:t> {...props} /&gt;</a:t>
            </a:r>
          </a:p>
          <a:p>
            <a:r>
              <a:rPr lang="en-US" dirty="0" smtClean="0"/>
              <a:t>This can be handy if you have several prop values that need to be dynamic, and you need to “calculate”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dirty="0" smtClean="0"/>
              <a:t>If a component doesn’t pass a particular prop down to the child</a:t>
            </a:r>
          </a:p>
          <a:p>
            <a:pPr>
              <a:buNone/>
            </a:pPr>
            <a:r>
              <a:rPr lang="en-US" dirty="0" smtClean="0"/>
              <a:t>class Bookmark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constructor(props) {</a:t>
            </a:r>
          </a:p>
          <a:p>
            <a:pPr>
              <a:buNone/>
            </a:pPr>
            <a:r>
              <a:rPr lang="en-US" dirty="0" smtClean="0"/>
              <a:t>super(props);</a:t>
            </a:r>
          </a:p>
          <a:p>
            <a:pPr>
              <a:buNone/>
            </a:pPr>
            <a:r>
              <a:rPr lang="en-US" dirty="0" smtClean="0"/>
              <a:t>console.log("Bookmark component created");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title = </a:t>
            </a:r>
            <a:r>
              <a:rPr lang="en-US" sz="1800" dirty="0" err="1" smtClean="0"/>
              <a:t>this.props.title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titleStyle</a:t>
            </a:r>
            <a:r>
              <a:rPr lang="en-US" sz="1800" dirty="0" smtClean="0"/>
              <a:t> = { color : "red" }</a:t>
            </a:r>
          </a:p>
          <a:p>
            <a:pPr>
              <a:buNone/>
            </a:pPr>
            <a:r>
              <a:rPr lang="en-US" sz="1800" dirty="0" smtClean="0"/>
              <a:t>render() {</a:t>
            </a:r>
          </a:p>
          <a:p>
            <a:pPr>
              <a:buNone/>
            </a:pPr>
            <a:r>
              <a:rPr lang="en-US" sz="1800" dirty="0" smtClean="0"/>
              <a:t>return (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&lt;h2 style={</a:t>
            </a:r>
            <a:r>
              <a:rPr lang="en-US" sz="1800" dirty="0" err="1" smtClean="0"/>
              <a:t>this.titleStyle</a:t>
            </a:r>
            <a:r>
              <a:rPr lang="en-US" sz="1800" dirty="0" smtClean="0"/>
              <a:t>}&gt;{</a:t>
            </a:r>
            <a:r>
              <a:rPr lang="en-US" sz="1800" dirty="0" err="1" smtClean="0"/>
              <a:t>this.title</a:t>
            </a:r>
            <a:r>
              <a:rPr lang="en-US" sz="1800" dirty="0" smtClean="0"/>
              <a:t>}&lt;/h2&gt;</a:t>
            </a:r>
          </a:p>
          <a:p>
            <a:pPr>
              <a:buNone/>
            </a:pPr>
            <a:r>
              <a:rPr lang="en-US" sz="1800" dirty="0" smtClean="0"/>
              <a:t>&lt;a </a:t>
            </a:r>
            <a:r>
              <a:rPr lang="en-US" sz="1800" dirty="0" err="1" smtClean="0"/>
              <a:t>href</a:t>
            </a:r>
            <a:r>
              <a:rPr lang="en-US" sz="1800" dirty="0" smtClean="0"/>
              <a:t>={</a:t>
            </a:r>
            <a:r>
              <a:rPr lang="en-US" sz="1800" dirty="0" err="1" smtClean="0"/>
              <a:t>this.props.href</a:t>
            </a:r>
            <a:r>
              <a:rPr lang="en-US" sz="1800" dirty="0" smtClean="0"/>
              <a:t>}&gt;</a:t>
            </a:r>
          </a:p>
          <a:p>
            <a:pPr>
              <a:buNone/>
            </a:pPr>
            <a:r>
              <a:rPr lang="en-US" sz="1800" b="1" i="1" dirty="0" smtClean="0"/>
              <a:t>{</a:t>
            </a:r>
            <a:r>
              <a:rPr lang="en-US" sz="1800" b="1" i="1" dirty="0" err="1" smtClean="0"/>
              <a:t>this.props.description</a:t>
            </a:r>
            <a:r>
              <a:rPr lang="en-US" sz="1800" b="1" i="1" dirty="0" smtClean="0"/>
              <a:t> || "Unknown" }</a:t>
            </a:r>
          </a:p>
          <a:p>
            <a:pPr>
              <a:buNone/>
            </a:pPr>
            <a:r>
              <a:rPr lang="en-US" sz="1800" dirty="0" smtClean="0"/>
              <a:t>&lt;/a&gt;</a:t>
            </a:r>
          </a:p>
          <a:p>
            <a:pPr>
              <a:buNone/>
            </a:pPr>
            <a:r>
              <a:rPr lang="en-US" sz="1800" dirty="0" smtClean="0"/>
              <a:t>&lt;button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={() =&gt; {</a:t>
            </a:r>
          </a:p>
          <a:p>
            <a:pPr>
              <a:buNone/>
            </a:pPr>
            <a:r>
              <a:rPr lang="en-US" sz="1800" dirty="0" err="1" smtClean="0"/>
              <a:t>this.title</a:t>
            </a:r>
            <a:r>
              <a:rPr lang="en-US" sz="1800" dirty="0" smtClean="0"/>
              <a:t> = </a:t>
            </a:r>
            <a:r>
              <a:rPr lang="en-US" sz="1800" dirty="0" err="1" smtClean="0"/>
              <a:t>this.title</a:t>
            </a:r>
            <a:r>
              <a:rPr lang="en-US" sz="1800" dirty="0" smtClean="0"/>
              <a:t> + "-CHANGED";</a:t>
            </a:r>
          </a:p>
          <a:p>
            <a:pPr>
              <a:buNone/>
            </a:pPr>
            <a:r>
              <a:rPr lang="en-US" sz="1800" dirty="0" err="1" smtClean="0"/>
              <a:t>this.setState</a:t>
            </a:r>
            <a:r>
              <a:rPr lang="en-US" sz="1800" dirty="0" smtClean="0"/>
              <a:t>({});</a:t>
            </a:r>
          </a:p>
          <a:p>
            <a:pPr>
              <a:buNone/>
            </a:pPr>
            <a:r>
              <a:rPr lang="en-US" sz="1800" dirty="0" smtClean="0"/>
              <a:t>}}&gt;</a:t>
            </a:r>
          </a:p>
          <a:p>
            <a:pPr>
              <a:buNone/>
            </a:pPr>
            <a:r>
              <a:rPr lang="en-US" sz="1800" dirty="0" smtClean="0"/>
              <a:t>Click me</a:t>
            </a:r>
          </a:p>
          <a:p>
            <a:pPr>
              <a:buNone/>
            </a:pPr>
            <a:r>
              <a:rPr lang="en-US" sz="1800" dirty="0" smtClean="0"/>
              <a:t>&lt;/button&gt;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default values for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72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class Bookmark extends </a:t>
            </a:r>
            <a:r>
              <a:rPr lang="en-US" i="1" dirty="0" err="1" smtClean="0"/>
              <a:t>React.Component</a:t>
            </a:r>
            <a:r>
              <a:rPr lang="en-US" i="1" dirty="0" smtClean="0"/>
              <a:t> {</a:t>
            </a:r>
          </a:p>
          <a:p>
            <a:pPr>
              <a:buNone/>
            </a:pPr>
            <a:r>
              <a:rPr lang="en-US" i="1" dirty="0" smtClean="0"/>
              <a:t>constructor(props) {</a:t>
            </a:r>
          </a:p>
          <a:p>
            <a:pPr>
              <a:buNone/>
            </a:pPr>
            <a:r>
              <a:rPr lang="en-US" i="1" dirty="0" smtClean="0"/>
              <a:t>super(props);</a:t>
            </a:r>
          </a:p>
          <a:p>
            <a:pPr>
              <a:buNone/>
            </a:pPr>
            <a:r>
              <a:rPr lang="en-US" i="1" dirty="0" smtClean="0"/>
              <a:t>console.log("Bookmark component created");</a:t>
            </a:r>
          </a:p>
          <a:p>
            <a:pPr>
              <a:buNone/>
            </a:pPr>
            <a:r>
              <a:rPr lang="en-US" i="1" dirty="0" smtClean="0"/>
              <a:t>}</a:t>
            </a:r>
          </a:p>
          <a:p>
            <a:pPr>
              <a:buNone/>
            </a:pPr>
            <a:r>
              <a:rPr lang="en-US" b="1" i="1" dirty="0" smtClean="0"/>
              <a:t>static </a:t>
            </a:r>
            <a:r>
              <a:rPr lang="en-US" b="1" i="1" dirty="0" err="1" smtClean="0"/>
              <a:t>defaultProps</a:t>
            </a:r>
            <a:r>
              <a:rPr lang="en-US" b="1" i="1" dirty="0" smtClean="0"/>
              <a:t> = { description : "Unknown" };</a:t>
            </a:r>
          </a:p>
          <a:p>
            <a:pPr>
              <a:buNone/>
            </a:pPr>
            <a:r>
              <a:rPr lang="en-US" i="1" dirty="0" smtClean="0"/>
              <a:t>title = </a:t>
            </a:r>
            <a:r>
              <a:rPr lang="en-US" i="1" dirty="0" err="1" smtClean="0"/>
              <a:t>this.props.title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i="1" dirty="0" err="1" smtClean="0"/>
              <a:t>titleStyle</a:t>
            </a:r>
            <a:r>
              <a:rPr lang="en-US" i="1" dirty="0" smtClean="0"/>
              <a:t> = { color : "red" }</a:t>
            </a:r>
          </a:p>
          <a:p>
            <a:pPr>
              <a:buNone/>
            </a:pPr>
            <a:r>
              <a:rPr lang="en-US" i="1" dirty="0" smtClean="0"/>
              <a:t>render() {</a:t>
            </a:r>
            <a:endParaRPr 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return (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&lt;h2 style={</a:t>
            </a:r>
            <a:r>
              <a:rPr lang="en-US" sz="2400" dirty="0" err="1" smtClean="0"/>
              <a:t>this.titleStyle</a:t>
            </a:r>
            <a:r>
              <a:rPr lang="en-US" sz="2400" dirty="0" smtClean="0"/>
              <a:t>}&gt;{</a:t>
            </a:r>
            <a:r>
              <a:rPr lang="en-US" sz="2400" dirty="0" err="1" smtClean="0"/>
              <a:t>this.title</a:t>
            </a:r>
            <a:r>
              <a:rPr lang="en-US" sz="2400" dirty="0" smtClean="0"/>
              <a:t>}&lt;/h2&gt;</a:t>
            </a:r>
          </a:p>
          <a:p>
            <a:pPr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={</a:t>
            </a:r>
            <a:r>
              <a:rPr lang="en-US" sz="2400" dirty="0" err="1" smtClean="0"/>
              <a:t>this.props.href</a:t>
            </a:r>
            <a:r>
              <a:rPr lang="en-US" sz="2400" dirty="0" smtClean="0"/>
              <a:t>}&gt;{</a:t>
            </a:r>
            <a:r>
              <a:rPr lang="en-US" sz="2400" dirty="0" err="1" smtClean="0"/>
              <a:t>this.props.description</a:t>
            </a:r>
            <a:r>
              <a:rPr lang="en-US" sz="2400" dirty="0" smtClean="0"/>
              <a:t>}&lt;/a&gt;</a:t>
            </a:r>
          </a:p>
          <a:p>
            <a:pPr>
              <a:buNone/>
            </a:pPr>
            <a:r>
              <a:rPr lang="en-US" sz="2400" dirty="0" smtClean="0"/>
              <a:t>&lt;button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={() =&gt; {</a:t>
            </a:r>
          </a:p>
          <a:p>
            <a:pPr>
              <a:buNone/>
            </a:pPr>
            <a:r>
              <a:rPr lang="en-US" sz="2400" dirty="0" err="1" smtClean="0"/>
              <a:t>this.title</a:t>
            </a:r>
            <a:r>
              <a:rPr lang="en-US" sz="2400" dirty="0" smtClean="0"/>
              <a:t> = </a:t>
            </a:r>
            <a:r>
              <a:rPr lang="en-US" sz="2400" dirty="0" err="1" smtClean="0"/>
              <a:t>this.title</a:t>
            </a:r>
            <a:r>
              <a:rPr lang="en-US" sz="2400" dirty="0" smtClean="0"/>
              <a:t> + "-CHANGED";</a:t>
            </a:r>
          </a:p>
          <a:p>
            <a:pPr>
              <a:buNone/>
            </a:pPr>
            <a:r>
              <a:rPr lang="en-US" sz="2400" dirty="0" err="1" smtClean="0"/>
              <a:t>this.setState</a:t>
            </a:r>
            <a:r>
              <a:rPr lang="en-US" sz="2400" dirty="0" smtClean="0"/>
              <a:t>({});</a:t>
            </a:r>
          </a:p>
          <a:p>
            <a:pPr>
              <a:buNone/>
            </a:pPr>
            <a:r>
              <a:rPr lang="en-US" sz="2400" dirty="0" smtClean="0"/>
              <a:t>}}&gt;</a:t>
            </a:r>
          </a:p>
          <a:p>
            <a:pPr>
              <a:buNone/>
            </a:pPr>
            <a:r>
              <a:rPr lang="en-US" sz="2400" dirty="0" smtClean="0"/>
              <a:t>Click me</a:t>
            </a:r>
          </a:p>
          <a:p>
            <a:pPr>
              <a:buNone/>
            </a:pPr>
            <a:r>
              <a:rPr lang="en-US" sz="2400" dirty="0" smtClean="0"/>
              <a:t>&lt;/button&gt;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); }}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Typing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First, add </a:t>
            </a:r>
            <a:r>
              <a:rPr lang="en-US" dirty="0" err="1" smtClean="0"/>
              <a:t>propTypes</a:t>
            </a:r>
            <a:r>
              <a:rPr lang="en-US" dirty="0" smtClean="0"/>
              <a:t> to the component class ‘</a:t>
            </a:r>
            <a:r>
              <a:rPr lang="en-US" dirty="0" err="1" smtClean="0"/>
              <a:t>propTypes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function start() {</a:t>
            </a:r>
          </a:p>
          <a:p>
            <a:pPr>
              <a:buNone/>
            </a:pPr>
            <a:r>
              <a:rPr lang="en-US" dirty="0" smtClean="0"/>
              <a:t>class Bookmark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constructor(props) {</a:t>
            </a:r>
          </a:p>
          <a:p>
            <a:pPr>
              <a:buNone/>
            </a:pPr>
            <a:r>
              <a:rPr lang="en-US" dirty="0" smtClean="0"/>
              <a:t>super(props);</a:t>
            </a:r>
          </a:p>
          <a:p>
            <a:pPr>
              <a:buNone/>
            </a:pPr>
            <a:r>
              <a:rPr lang="en-US" dirty="0" smtClean="0"/>
              <a:t>console.log("Bookmark component created");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i="1" dirty="0" smtClean="0"/>
              <a:t>static </a:t>
            </a:r>
            <a:r>
              <a:rPr lang="en-US" b="1" i="1" dirty="0" err="1" smtClean="0"/>
              <a:t>propTypes</a:t>
            </a:r>
            <a:r>
              <a:rPr lang="en-US" b="1" i="1" dirty="0" smtClean="0"/>
              <a:t> = { description : </a:t>
            </a:r>
            <a:r>
              <a:rPr lang="en-US" b="1" i="1" dirty="0" err="1" smtClean="0"/>
              <a:t>PropTypes.number</a:t>
            </a:r>
            <a:r>
              <a:rPr lang="en-US" b="1" i="1" dirty="0" smtClean="0"/>
              <a:t> };</a:t>
            </a:r>
          </a:p>
          <a:p>
            <a:pPr>
              <a:buNone/>
            </a:pPr>
            <a:r>
              <a:rPr lang="en-US" dirty="0" smtClean="0"/>
              <a:t>title = </a:t>
            </a:r>
            <a:r>
              <a:rPr lang="en-US" dirty="0" err="1" smtClean="0"/>
              <a:t>this.props.title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titleStyle</a:t>
            </a:r>
            <a:r>
              <a:rPr lang="en-US" dirty="0" smtClean="0"/>
              <a:t> = { color : "red" }</a:t>
            </a:r>
          </a:p>
          <a:p>
            <a:pPr>
              <a:buNone/>
            </a:pPr>
            <a:r>
              <a:rPr lang="en-US" dirty="0" smtClean="0"/>
              <a:t>render() {</a:t>
            </a:r>
          </a:p>
          <a:p>
            <a:pPr>
              <a:buNone/>
            </a:pPr>
            <a:r>
              <a:rPr lang="en-US" dirty="0" smtClean="0"/>
              <a:t>return (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&lt;h2 style={</a:t>
            </a:r>
            <a:r>
              <a:rPr lang="en-US" dirty="0" err="1" smtClean="0"/>
              <a:t>this.titleStyle</a:t>
            </a:r>
            <a:r>
              <a:rPr lang="en-US" dirty="0" smtClean="0"/>
              <a:t>}&gt;{</a:t>
            </a:r>
            <a:r>
              <a:rPr lang="en-US" dirty="0" err="1" smtClean="0"/>
              <a:t>this.title</a:t>
            </a:r>
            <a:r>
              <a:rPr lang="en-US" dirty="0" smtClean="0"/>
              <a:t>}&lt;/h2&gt;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={</a:t>
            </a:r>
            <a:r>
              <a:rPr lang="en-US" dirty="0" err="1" smtClean="0"/>
              <a:t>this.props.href</a:t>
            </a:r>
            <a:r>
              <a:rPr lang="en-US" dirty="0" smtClean="0"/>
              <a:t>}&gt;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this.props.description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&lt;/a&gt;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12968" cy="64807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add a &lt;script&gt; tag to the index.html file:</a:t>
            </a:r>
          </a:p>
          <a:p>
            <a:pPr>
              <a:buNone/>
            </a:pPr>
            <a:r>
              <a:rPr lang="en-US" sz="3600" dirty="0" smtClean="0"/>
              <a:t>&lt;!DOCTYPE html&gt;</a:t>
            </a:r>
          </a:p>
          <a:p>
            <a:pPr>
              <a:buNone/>
            </a:pPr>
            <a:r>
              <a:rPr lang="en-US" sz="3600" dirty="0" smtClean="0"/>
              <a:t>&lt;html&gt;</a:t>
            </a:r>
          </a:p>
          <a:p>
            <a:pPr>
              <a:buNone/>
            </a:pPr>
            <a:r>
              <a:rPr lang="en-US" sz="3600" dirty="0" smtClean="0"/>
              <a:t>&lt;head&gt;</a:t>
            </a:r>
          </a:p>
          <a:p>
            <a:pPr>
              <a:buNone/>
            </a:pPr>
            <a:r>
              <a:rPr lang="en-US" sz="3600" dirty="0" smtClean="0"/>
              <a:t>&lt;meta </a:t>
            </a:r>
            <a:r>
              <a:rPr lang="en-US" sz="3600" dirty="0" err="1" smtClean="0"/>
              <a:t>charset</a:t>
            </a:r>
            <a:r>
              <a:rPr lang="en-US" sz="3600" dirty="0" smtClean="0"/>
              <a:t>="UTF-8" /&gt;</a:t>
            </a:r>
          </a:p>
          <a:p>
            <a:pPr>
              <a:buNone/>
            </a:pPr>
            <a:r>
              <a:rPr lang="en-US" sz="3600" dirty="0" smtClean="0"/>
              <a:t>&lt;title&gt;Intro To React&lt;/title&gt;</a:t>
            </a:r>
          </a:p>
          <a:p>
            <a:pPr>
              <a:buNone/>
            </a:pPr>
            <a:r>
              <a:rPr lang="en-US" sz="3600" dirty="0" smtClean="0"/>
              <a:t>&lt;script </a:t>
            </a:r>
            <a:r>
              <a:rPr lang="en-US" sz="3600" dirty="0" err="1" smtClean="0"/>
              <a:t>crossorigin</a:t>
            </a:r>
            <a:r>
              <a:rPr lang="en-US" sz="3600" dirty="0" smtClean="0"/>
              <a:t> </a:t>
            </a:r>
            <a:r>
              <a:rPr lang="en-US" sz="3600" dirty="0" err="1" smtClean="0"/>
              <a:t>src</a:t>
            </a:r>
            <a:r>
              <a:rPr lang="en-US" sz="3600" dirty="0" smtClean="0"/>
              <a:t>="https://unpkg.com/react@16/umd/react.</a:t>
            </a:r>
          </a:p>
          <a:p>
            <a:pPr>
              <a:buNone/>
            </a:pPr>
            <a:r>
              <a:rPr lang="en-US" sz="3600" dirty="0" smtClean="0"/>
              <a:t>development.js"&gt;&lt;/script&gt;</a:t>
            </a:r>
          </a:p>
          <a:p>
            <a:pPr>
              <a:buNone/>
            </a:pPr>
            <a:r>
              <a:rPr lang="en-US" sz="3600" dirty="0" smtClean="0"/>
              <a:t>&lt;script </a:t>
            </a:r>
            <a:r>
              <a:rPr lang="en-US" sz="3600" dirty="0" err="1" smtClean="0"/>
              <a:t>crossorigin</a:t>
            </a:r>
            <a:r>
              <a:rPr lang="en-US" sz="3600" dirty="0" smtClean="0"/>
              <a:t> </a:t>
            </a:r>
            <a:r>
              <a:rPr lang="en-US" sz="3600" dirty="0" err="1" smtClean="0"/>
              <a:t>src</a:t>
            </a:r>
            <a:r>
              <a:rPr lang="en-US" sz="3600" dirty="0" smtClean="0"/>
              <a:t>="https://unpkg.com/react-dom@16/umd/react-dom.</a:t>
            </a:r>
          </a:p>
          <a:p>
            <a:pPr>
              <a:buNone/>
            </a:pPr>
            <a:r>
              <a:rPr lang="en-US" sz="3600" dirty="0" smtClean="0"/>
              <a:t>development.js"&gt;&lt;/script&gt;</a:t>
            </a:r>
          </a:p>
          <a:p>
            <a:pPr>
              <a:buNone/>
            </a:pPr>
            <a:r>
              <a:rPr lang="en-US" sz="3600" b="1" dirty="0" smtClean="0"/>
              <a:t>&lt;script </a:t>
            </a:r>
            <a:r>
              <a:rPr lang="en-US" sz="3600" b="1" dirty="0" err="1" smtClean="0"/>
              <a:t>crossorigin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src</a:t>
            </a:r>
            <a:r>
              <a:rPr lang="en-US" sz="3600" b="1" dirty="0" smtClean="0"/>
              <a:t>="https://unpkg.com/prop-types@15.6/prop-types.</a:t>
            </a:r>
          </a:p>
          <a:p>
            <a:pPr>
              <a:buNone/>
            </a:pPr>
            <a:r>
              <a:rPr lang="en-US" sz="3600" b="1" dirty="0" err="1" smtClean="0"/>
              <a:t>js</a:t>
            </a:r>
            <a:r>
              <a:rPr lang="en-US" sz="3600" b="1" dirty="0" smtClean="0"/>
              <a:t>"&gt;&lt;/script&gt;</a:t>
            </a:r>
          </a:p>
          <a:p>
            <a:pPr>
              <a:buNone/>
            </a:pPr>
            <a:r>
              <a:rPr lang="en-US" sz="3600" dirty="0" smtClean="0"/>
              <a:t>&lt;script </a:t>
            </a:r>
            <a:r>
              <a:rPr lang="en-US" sz="3600" dirty="0" err="1" smtClean="0"/>
              <a:t>src</a:t>
            </a:r>
            <a:r>
              <a:rPr lang="en-US" sz="3600" dirty="0" smtClean="0"/>
              <a:t>="main.js"&gt;&lt;/script&gt;</a:t>
            </a:r>
          </a:p>
          <a:p>
            <a:pPr>
              <a:buNone/>
            </a:pPr>
            <a:r>
              <a:rPr lang="en-US" sz="3600" dirty="0" smtClean="0"/>
              <a:t>&lt;/head&gt;</a:t>
            </a:r>
          </a:p>
          <a:p>
            <a:pPr>
              <a:buNone/>
            </a:pPr>
            <a:r>
              <a:rPr lang="en-US" sz="3600" dirty="0" smtClean="0"/>
              <a:t>&lt;body </a:t>
            </a:r>
            <a:r>
              <a:rPr lang="en-US" sz="3600" dirty="0" err="1" smtClean="0"/>
              <a:t>onLoad</a:t>
            </a:r>
            <a:r>
              <a:rPr lang="en-US" sz="3600" dirty="0" smtClean="0"/>
              <a:t>="start();"&gt;</a:t>
            </a:r>
          </a:p>
          <a:p>
            <a:pPr>
              <a:buNone/>
            </a:pPr>
            <a:r>
              <a:rPr lang="en-US" sz="3600" dirty="0" smtClean="0"/>
              <a:t>&lt;div id="</a:t>
            </a:r>
            <a:r>
              <a:rPr lang="en-US" sz="3600" dirty="0" err="1" smtClean="0"/>
              <a:t>mainContainer</a:t>
            </a:r>
            <a:r>
              <a:rPr lang="en-US" sz="3600" dirty="0" smtClean="0"/>
              <a:t>"&gt;&lt;/div&gt;</a:t>
            </a:r>
          </a:p>
          <a:p>
            <a:pPr>
              <a:buNone/>
            </a:pPr>
            <a:r>
              <a:rPr lang="en-US" sz="3600" dirty="0" smtClean="0"/>
              <a:t>&lt;/body&gt;</a:t>
            </a:r>
          </a:p>
          <a:p>
            <a:pPr>
              <a:buNone/>
            </a:pPr>
            <a:r>
              <a:rPr lang="en-US" sz="3600" dirty="0" smtClean="0"/>
              <a:t>&lt;/html&gt;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two lines into the &lt;head&gt; of the document to bring React into the fold: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 react@16/</a:t>
            </a:r>
            <a:r>
              <a:rPr lang="en-US" dirty="0" err="1" smtClean="0"/>
              <a:t>umd</a:t>
            </a:r>
            <a:r>
              <a:rPr lang="en-US" dirty="0" smtClean="0"/>
              <a:t>/</a:t>
            </a:r>
            <a:r>
              <a:rPr lang="en-US" dirty="0" err="1" smtClean="0"/>
              <a:t>react.development.js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="https://unpkg.com/react-dom@16/umd/react-dom.development.js"&gt; &lt;/script&gt;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following error in the dev tools console:</a:t>
            </a:r>
          </a:p>
          <a:p>
            <a:r>
              <a:rPr lang="en-US" dirty="0" smtClean="0"/>
              <a:t>react.development.js:1818 Warning: Failed prop type: Invalid prop `description` of type `string` supplied to `Bookmark`, expected `number`. in Bookmark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propTypes</a:t>
            </a:r>
            <a:r>
              <a:rPr lang="en-US" dirty="0" smtClean="0"/>
              <a:t> = { description : </a:t>
            </a:r>
            <a:r>
              <a:rPr lang="en-US" dirty="0" err="1" smtClean="0"/>
              <a:t>descriptionValidator</a:t>
            </a:r>
            <a:r>
              <a:rPr lang="en-US" dirty="0" smtClean="0"/>
              <a:t> };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descriptionValidator</a:t>
            </a:r>
            <a:r>
              <a:rPr lang="en-US" dirty="0" smtClean="0"/>
              <a:t>() function will be passed the collection of props, the name of the prop being validated, and the name of the component. </a:t>
            </a:r>
          </a:p>
          <a:p>
            <a:r>
              <a:rPr lang="en-US" dirty="0" smtClean="0"/>
              <a:t>If it then returns null, then React assumes everything is okay; </a:t>
            </a:r>
          </a:p>
          <a:p>
            <a:r>
              <a:rPr lang="en-US" dirty="0" smtClean="0"/>
              <a:t>otherwise, the function would return an Error object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lifecycle events of a React component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866" y="1340768"/>
            <a:ext cx="875425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Lifecycle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" y="1340768"/>
            <a:ext cx="895539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689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835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824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ReactDOM.render</a:t>
            </a:r>
            <a:r>
              <a:rPr lang="en-US" dirty="0" smtClean="0"/>
              <a:t>(&lt;p&gt;Hello&lt;/p&gt;, </a:t>
            </a:r>
            <a:r>
              <a:rPr lang="en-US" dirty="0" err="1" smtClean="0"/>
              <a:t>document.getElementById</a:t>
            </a:r>
            <a:r>
              <a:rPr lang="en-US" dirty="0" smtClean="0"/>
              <a:t>('root'));</a:t>
            </a:r>
          </a:p>
          <a:p>
            <a:r>
              <a:rPr lang="en-US" dirty="0" smtClean="0"/>
              <a:t>&lt;body&gt; &lt;div id="root"&gt;&lt;/div&gt; &lt;/body&gt;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usage of React!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 /&gt;</a:t>
            </a:r>
          </a:p>
          <a:p>
            <a:r>
              <a:rPr lang="en-US" dirty="0" smtClean="0"/>
              <a:t>&lt;title&gt;Intro To React&lt;/title&gt;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="https://unpkg.com/react@16/umd/react.</a:t>
            </a:r>
          </a:p>
          <a:p>
            <a:r>
              <a:rPr lang="en-US" dirty="0" smtClean="0"/>
              <a:t>development.js"&gt;&lt;/script&gt;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crossorigin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="https://unpkg.com/react-dom@16/umd/react-dom.</a:t>
            </a:r>
          </a:p>
          <a:p>
            <a:r>
              <a:rPr lang="en-US" dirty="0" smtClean="0"/>
              <a:t>development.js"&gt;&lt;/script&gt;</a:t>
            </a:r>
          </a:p>
          <a:p>
            <a:r>
              <a:rPr lang="en-US" dirty="0" smtClean="0"/>
              <a:t>&lt;script&gt;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function start() {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rootElement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("div", { },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React.createElement</a:t>
            </a:r>
            <a:r>
              <a:rPr lang="en-US" dirty="0" smtClean="0"/>
              <a:t>("h1", { }, "Bookmarks"),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React.createElement</a:t>
            </a:r>
            <a:r>
              <a:rPr lang="en-US" dirty="0" smtClean="0"/>
              <a:t>("</a:t>
            </a:r>
            <a:r>
              <a:rPr lang="en-US" dirty="0" err="1" smtClean="0"/>
              <a:t>ul</a:t>
            </a:r>
            <a:r>
              <a:rPr lang="en-US" dirty="0" smtClean="0"/>
              <a:t>", { },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React.createElement</a:t>
            </a:r>
            <a:r>
              <a:rPr lang="en-US" dirty="0" smtClean="0"/>
              <a:t>("</a:t>
            </a:r>
            <a:r>
              <a:rPr lang="en-US" dirty="0" err="1" smtClean="0"/>
              <a:t>li</a:t>
            </a:r>
            <a:r>
              <a:rPr lang="en-US" dirty="0" smtClean="0"/>
              <a:t>", { },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React.createElement</a:t>
            </a:r>
            <a:r>
              <a:rPr lang="en-US" dirty="0" smtClean="0"/>
              <a:t>("h2", { }, "</a:t>
            </a:r>
            <a:r>
              <a:rPr lang="en-US" dirty="0" err="1" smtClean="0"/>
              <a:t>Etherient</a:t>
            </a:r>
            <a:r>
              <a:rPr lang="en-US" dirty="0" smtClean="0"/>
              <a:t>"),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React.createElement</a:t>
            </a:r>
            <a:r>
              <a:rPr lang="en-US" dirty="0" smtClean="0"/>
              <a:t>("a",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href</a:t>
            </a:r>
            <a:r>
              <a:rPr lang="en-US" dirty="0" smtClean="0"/>
              <a:t> : "https://www.etherient.com" }, "The home page of </a:t>
            </a:r>
            <a:r>
              <a:rPr lang="en-US" dirty="0" err="1" smtClean="0"/>
              <a:t>Etherient</a:t>
            </a:r>
            <a:r>
              <a:rPr lang="en-US" dirty="0" smtClean="0"/>
              <a:t>“ )</a:t>
            </a:r>
          </a:p>
          <a:p>
            <a:pPr>
              <a:buNone/>
            </a:pPr>
            <a:r>
              <a:rPr lang="en-US" dirty="0" smtClean="0"/>
              <a:t>    ),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3087</Words>
  <Application>Microsoft Office PowerPoint</Application>
  <PresentationFormat>On-screen Show (4:3)</PresentationFormat>
  <Paragraphs>510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React JS</vt:lpstr>
      <vt:lpstr>Slide 2</vt:lpstr>
      <vt:lpstr>Slide 3</vt:lpstr>
      <vt:lpstr>Slide 4</vt:lpstr>
      <vt:lpstr>The Real Star of the Show: Components</vt:lpstr>
      <vt:lpstr>Slide 6</vt:lpstr>
      <vt:lpstr>Simple Eg</vt:lpstr>
      <vt:lpstr>Our first usage of React!</vt:lpstr>
      <vt:lpstr>Slide 9</vt:lpstr>
      <vt:lpstr>Slide 10</vt:lpstr>
      <vt:lpstr>Our first React app</vt:lpstr>
      <vt:lpstr>Slide 12</vt:lpstr>
      <vt:lpstr>Finally, some of those components</vt:lpstr>
      <vt:lpstr>Slide 14</vt:lpstr>
      <vt:lpstr>Slide 15</vt:lpstr>
      <vt:lpstr>Slide 16</vt:lpstr>
      <vt:lpstr>Slide 17</vt:lpstr>
      <vt:lpstr>render() method</vt:lpstr>
      <vt:lpstr>Components Need Info: Props</vt:lpstr>
      <vt:lpstr>Components (Sometimes) Need Memory: State</vt:lpstr>
      <vt:lpstr>Slide 21</vt:lpstr>
      <vt:lpstr>Slide 22</vt:lpstr>
      <vt:lpstr>setState()</vt:lpstr>
      <vt:lpstr>setState()</vt:lpstr>
      <vt:lpstr>Slide 25</vt:lpstr>
      <vt:lpstr>Making Them Look Good: Style</vt:lpstr>
      <vt:lpstr>Advanced React</vt:lpstr>
      <vt:lpstr>JSX</vt:lpstr>
      <vt:lpstr>What Does It LOOK LIKE?!</vt:lpstr>
      <vt:lpstr>Slide 30</vt:lpstr>
      <vt:lpstr>embed components in JSX</vt:lpstr>
      <vt:lpstr>Babel</vt:lpstr>
      <vt:lpstr>Slide 33</vt:lpstr>
      <vt:lpstr>Babel</vt:lpstr>
      <vt:lpstr>test.js</vt:lpstr>
      <vt:lpstr>Slide 36</vt:lpstr>
      <vt:lpstr>Slide 37</vt:lpstr>
      <vt:lpstr>Slide 38</vt:lpstr>
      <vt:lpstr>env preset</vt:lpstr>
      <vt:lpstr>Slide 40</vt:lpstr>
      <vt:lpstr>Slide 41</vt:lpstr>
      <vt:lpstr>Compile JSX</vt:lpstr>
      <vt:lpstr>test.jsx</vt:lpstr>
      <vt:lpstr>index.html</vt:lpstr>
      <vt:lpstr>main.jsx</vt:lpstr>
      <vt:lpstr>main.jsx</vt:lpstr>
      <vt:lpstr>main.jsx</vt:lpstr>
      <vt:lpstr>Slide 48</vt:lpstr>
      <vt:lpstr>Output file main.js</vt:lpstr>
      <vt:lpstr>Slide 50</vt:lpstr>
      <vt:lpstr>Slide 51</vt:lpstr>
      <vt:lpstr>Whither prop</vt:lpstr>
      <vt:lpstr>Slide 53</vt:lpstr>
      <vt:lpstr>Default Props</vt:lpstr>
      <vt:lpstr>Slide 55</vt:lpstr>
      <vt:lpstr>Define default values for props</vt:lpstr>
      <vt:lpstr>Slide 57</vt:lpstr>
      <vt:lpstr>Typing Props</vt:lpstr>
      <vt:lpstr>Slide 59</vt:lpstr>
      <vt:lpstr>Slide 60</vt:lpstr>
      <vt:lpstr>Slide 61</vt:lpstr>
      <vt:lpstr>lifecycle events of a React component</vt:lpstr>
      <vt:lpstr>Component Lifecycle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Server</dc:creator>
  <cp:lastModifiedBy>Server</cp:lastModifiedBy>
  <cp:revision>64</cp:revision>
  <dcterms:created xsi:type="dcterms:W3CDTF">2023-02-27T12:15:33Z</dcterms:created>
  <dcterms:modified xsi:type="dcterms:W3CDTF">2023-04-10T06:17:42Z</dcterms:modified>
</cp:coreProperties>
</file>