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64F7-9201-4769-8AF1-57E62810EFC3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2877-8929-4A76-A4FE-AE745126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Webpack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- 4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include images in your final bundle, and </a:t>
            </a:r>
            <a:r>
              <a:rPr lang="en-US" dirty="0" smtClean="0"/>
              <a:t>you want </a:t>
            </a:r>
            <a:r>
              <a:rPr lang="en-US" dirty="0" smtClean="0"/>
              <a:t>those images to be Base64-encoded in 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config</a:t>
            </a:r>
            <a:r>
              <a:rPr lang="en-US" dirty="0" smtClean="0"/>
              <a:t> file </a:t>
            </a:r>
            <a:r>
              <a:rPr lang="en-US" dirty="0" smtClean="0"/>
              <a:t>add a rule: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module : {</a:t>
            </a:r>
          </a:p>
          <a:p>
            <a:pPr>
              <a:buNone/>
            </a:pPr>
            <a:r>
              <a:rPr lang="en-US" dirty="0" smtClean="0"/>
              <a:t>rules : [</a:t>
            </a:r>
          </a:p>
          <a:p>
            <a:pPr>
              <a:buNone/>
            </a:pPr>
            <a:r>
              <a:rPr lang="en-US" dirty="0" smtClean="0"/>
              <a:t>{ test : /\.(</a:t>
            </a:r>
            <a:r>
              <a:rPr lang="en-US" dirty="0" err="1" smtClean="0"/>
              <a:t>jpg|png</a:t>
            </a:r>
            <a:r>
              <a:rPr lang="en-US" dirty="0" smtClean="0"/>
              <a:t>)$/, use : { loader : "</a:t>
            </a:r>
            <a:r>
              <a:rPr lang="en-US" dirty="0" err="1" smtClean="0"/>
              <a:t>url</a:t>
            </a:r>
            <a:r>
              <a:rPr lang="en-US" dirty="0" smtClean="0"/>
              <a:t>-loader" } }</a:t>
            </a:r>
          </a:p>
          <a:p>
            <a:pPr>
              <a:buNone/>
            </a:pPr>
            <a:r>
              <a:rPr lang="en-US" dirty="0" smtClean="0"/>
              <a:t>] }</a:t>
            </a:r>
          </a:p>
          <a:p>
            <a:r>
              <a:rPr lang="en-US" dirty="0" smtClean="0"/>
              <a:t>Any </a:t>
            </a:r>
            <a:r>
              <a:rPr lang="en-US" dirty="0" smtClean="0"/>
              <a:t>time </a:t>
            </a:r>
            <a:r>
              <a:rPr lang="en-US" dirty="0" err="1" smtClean="0"/>
              <a:t>Webpack</a:t>
            </a:r>
            <a:r>
              <a:rPr lang="en-US" dirty="0" smtClean="0"/>
              <a:t> encounters a file in your </a:t>
            </a:r>
            <a:r>
              <a:rPr lang="en-US" dirty="0" err="1" smtClean="0"/>
              <a:t>src</a:t>
            </a:r>
            <a:r>
              <a:rPr lang="en-US" dirty="0" smtClean="0"/>
              <a:t> directory with an extension </a:t>
            </a:r>
            <a:r>
              <a:rPr lang="en-US" dirty="0" smtClean="0"/>
              <a:t>of .</a:t>
            </a:r>
            <a:r>
              <a:rPr lang="en-US" dirty="0" smtClean="0"/>
              <a:t>jpg or .</a:t>
            </a:r>
            <a:r>
              <a:rPr lang="en-US" dirty="0" err="1" smtClean="0"/>
              <a:t>png</a:t>
            </a:r>
            <a:r>
              <a:rPr lang="en-US" dirty="0" smtClean="0"/>
              <a:t>, which </a:t>
            </a:r>
            <a:r>
              <a:rPr lang="en-US" dirty="0" smtClean="0"/>
              <a:t>matches </a:t>
            </a:r>
            <a:r>
              <a:rPr lang="en-US" dirty="0" smtClean="0"/>
              <a:t>the </a:t>
            </a:r>
            <a:r>
              <a:rPr lang="en-US" dirty="0" err="1" smtClean="0"/>
              <a:t>regex</a:t>
            </a:r>
            <a:r>
              <a:rPr lang="en-US" dirty="0" smtClean="0"/>
              <a:t> specified in the test property, it will use the </a:t>
            </a:r>
            <a:r>
              <a:rPr lang="en-US" dirty="0" err="1" smtClean="0"/>
              <a:t>url</a:t>
            </a:r>
            <a:r>
              <a:rPr lang="en-US" dirty="0" smtClean="0"/>
              <a:t>-loader loader </a:t>
            </a:r>
            <a:r>
              <a:rPr lang="en-US" dirty="0" smtClean="0"/>
              <a:t>to encode it and add it to the bundle.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54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Conceptually, they </a:t>
            </a:r>
            <a:r>
              <a:rPr lang="en-US" dirty="0" smtClean="0"/>
              <a:t>are similar </a:t>
            </a:r>
            <a:r>
              <a:rPr lang="en-US" dirty="0" smtClean="0"/>
              <a:t>to loaders, but they serve a fundamentally different purpose, and that purpose </a:t>
            </a:r>
            <a:r>
              <a:rPr lang="en-US" dirty="0" smtClean="0"/>
              <a:t>is virtually </a:t>
            </a:r>
            <a:r>
              <a:rPr lang="en-US" dirty="0" smtClean="0"/>
              <a:t>anything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To </a:t>
            </a:r>
            <a:r>
              <a:rPr lang="en-US" dirty="0" smtClean="0"/>
              <a:t>optimize your </a:t>
            </a:r>
            <a:r>
              <a:rPr lang="en-US" dirty="0" smtClean="0"/>
              <a:t>bundle=&gt; </a:t>
            </a:r>
            <a:r>
              <a:rPr lang="en-US" dirty="0" err="1" smtClean="0"/>
              <a:t>Plugin</a:t>
            </a:r>
            <a:r>
              <a:rPr lang="en-US" dirty="0" smtClean="0"/>
              <a:t>! Need to insert some environment </a:t>
            </a:r>
            <a:r>
              <a:rPr lang="en-US" dirty="0" smtClean="0"/>
              <a:t>variables into </a:t>
            </a:r>
            <a:r>
              <a:rPr lang="en-US" dirty="0" smtClean="0"/>
              <a:t>your </a:t>
            </a:r>
            <a:r>
              <a:rPr lang="en-US" dirty="0" smtClean="0"/>
              <a:t>bundle</a:t>
            </a:r>
          </a:p>
          <a:p>
            <a:r>
              <a:rPr lang="en-US" dirty="0" err="1" smtClean="0"/>
              <a:t>Plugin</a:t>
            </a:r>
            <a:r>
              <a:rPr lang="en-US" dirty="0" smtClean="0"/>
              <a:t>! </a:t>
            </a:r>
            <a:r>
              <a:rPr lang="en-US" dirty="0" smtClean="0"/>
              <a:t>Adds some </a:t>
            </a:r>
            <a:r>
              <a:rPr lang="en-US" dirty="0" smtClean="0"/>
              <a:t>sort of copyright notice to the top of each generated </a:t>
            </a:r>
            <a:r>
              <a:rPr lang="en-US" dirty="0" smtClean="0"/>
              <a:t>bundle</a:t>
            </a:r>
          </a:p>
          <a:p>
            <a:r>
              <a:rPr lang="en-US" dirty="0" smtClean="0"/>
              <a:t>Like </a:t>
            </a:r>
            <a:r>
              <a:rPr lang="en-US" dirty="0" smtClean="0"/>
              <a:t>loaders, </a:t>
            </a:r>
            <a:r>
              <a:rPr lang="en-US" dirty="0" err="1" smtClean="0"/>
              <a:t>plugins</a:t>
            </a:r>
            <a:r>
              <a:rPr lang="en-US" dirty="0" smtClean="0"/>
              <a:t> require an entry in the </a:t>
            </a:r>
            <a:r>
              <a:rPr lang="en-US" dirty="0" err="1" smtClean="0"/>
              <a:t>Webpack</a:t>
            </a:r>
            <a:r>
              <a:rPr lang="en-US" dirty="0" smtClean="0"/>
              <a:t> configuration </a:t>
            </a:r>
            <a:r>
              <a:rPr lang="en-US" dirty="0" smtClean="0"/>
              <a:t>file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en-US" dirty="0" smtClean="0"/>
              <a:t>ships with a good </a:t>
            </a:r>
            <a:r>
              <a:rPr lang="en-US" dirty="0" smtClean="0"/>
              <a:t>number of </a:t>
            </a:r>
            <a:r>
              <a:rPr lang="en-US" dirty="0" err="1" smtClean="0"/>
              <a:t>plugins</a:t>
            </a:r>
            <a:r>
              <a:rPr lang="en-US" dirty="0" smtClean="0"/>
              <a:t>, including the following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BabelMinifyWebpackPlugin</a:t>
            </a:r>
            <a:r>
              <a:rPr lang="en-US" b="1" dirty="0" smtClean="0"/>
              <a:t> – Used for </a:t>
            </a:r>
            <a:r>
              <a:rPr lang="en-US" b="1" dirty="0" err="1" smtClean="0"/>
              <a:t>minification</a:t>
            </a:r>
            <a:r>
              <a:rPr lang="en-US" b="1" dirty="0" smtClean="0"/>
              <a:t> with </a:t>
            </a:r>
            <a:r>
              <a:rPr lang="en-US" b="1" dirty="0" err="1" smtClean="0"/>
              <a:t>babel</a:t>
            </a:r>
            <a:r>
              <a:rPr lang="en-US" b="1" dirty="0" smtClean="0"/>
              <a:t>-minify</a:t>
            </a:r>
          </a:p>
          <a:p>
            <a:r>
              <a:rPr lang="en-US" b="1" dirty="0" err="1" smtClean="0"/>
              <a:t>BannerPlugin</a:t>
            </a:r>
            <a:r>
              <a:rPr lang="en-US" b="1" dirty="0" smtClean="0"/>
              <a:t> </a:t>
            </a:r>
            <a:r>
              <a:rPr lang="en-US" b="1" dirty="0" smtClean="0"/>
              <a:t>– Adds a banner to the top of each generated chunk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several modes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Development</a:t>
            </a:r>
            <a:endParaRPr lang="en-US" dirty="0" smtClean="0"/>
          </a:p>
          <a:p>
            <a:pPr lvl="1"/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Mode </a:t>
            </a:r>
            <a:r>
              <a:rPr lang="en-US" dirty="0" smtClean="0"/>
              <a:t>is used </a:t>
            </a:r>
            <a:r>
              <a:rPr lang="en-US" dirty="0" smtClean="0"/>
              <a:t>to determine </a:t>
            </a:r>
            <a:r>
              <a:rPr lang="en-US" dirty="0" smtClean="0"/>
              <a:t>which of the </a:t>
            </a:r>
            <a:r>
              <a:rPr lang="en-US" dirty="0" smtClean="0"/>
              <a:t>built-in </a:t>
            </a:r>
            <a:r>
              <a:rPr lang="en-US" dirty="0" err="1" smtClean="0"/>
              <a:t>plugins</a:t>
            </a:r>
            <a:r>
              <a:rPr lang="en-US" dirty="0" smtClean="0"/>
              <a:t> are used</a:t>
            </a:r>
            <a:r>
              <a:rPr lang="en-US" dirty="0" smtClean="0"/>
              <a:t>, if any, and controls what options are passed to them to do their 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mode determines </a:t>
            </a:r>
            <a:r>
              <a:rPr lang="en-US" b="1" dirty="0" smtClean="0"/>
              <a:t>what optimizations </a:t>
            </a:r>
            <a:r>
              <a:rPr lang="en-US" b="1" dirty="0" err="1" smtClean="0"/>
              <a:t>Webpack</a:t>
            </a:r>
            <a:r>
              <a:rPr lang="en-US" b="1" dirty="0" smtClean="0"/>
              <a:t> does to your bundles.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the </a:t>
            </a:r>
            <a:r>
              <a:rPr lang="en-US" b="1" dirty="0" smtClean="0"/>
              <a:t>mode is none</a:t>
            </a:r>
            <a:r>
              <a:rPr lang="en-US" dirty="0" smtClean="0"/>
              <a:t>, </a:t>
            </a:r>
            <a:r>
              <a:rPr lang="en-US" dirty="0" smtClean="0"/>
              <a:t>no </a:t>
            </a:r>
            <a:r>
              <a:rPr lang="en-US" dirty="0" smtClean="0"/>
              <a:t>optimizations at 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b="1" dirty="0" smtClean="0"/>
              <a:t>the mode is development</a:t>
            </a:r>
            <a:r>
              <a:rPr lang="en-US" dirty="0" smtClean="0"/>
              <a:t>, the </a:t>
            </a:r>
            <a:r>
              <a:rPr lang="en-US" dirty="0" err="1" smtClean="0"/>
              <a:t>NamedChunksPlugin</a:t>
            </a:r>
            <a:r>
              <a:rPr lang="en-US" dirty="0" smtClean="0"/>
              <a:t> and </a:t>
            </a:r>
            <a:r>
              <a:rPr lang="en-US" dirty="0" err="1" smtClean="0"/>
              <a:t>NamedModulesPlugin</a:t>
            </a:r>
            <a:r>
              <a:rPr lang="en-US" dirty="0" smtClean="0"/>
              <a:t> are </a:t>
            </a:r>
            <a:r>
              <a:rPr lang="en-US" dirty="0" smtClean="0"/>
              <a:t>enabled. 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dirty="0" smtClean="0"/>
              <a:t>, the option </a:t>
            </a:r>
            <a:r>
              <a:rPr lang="en-US" b="1" dirty="0" err="1" smtClean="0"/>
              <a:t>process.env.NODE_ENV</a:t>
            </a:r>
            <a:r>
              <a:rPr lang="en-US" dirty="0" smtClean="0"/>
              <a:t> on the </a:t>
            </a:r>
            <a:r>
              <a:rPr lang="en-US" dirty="0" err="1" smtClean="0"/>
              <a:t>DefinePlugin</a:t>
            </a:r>
            <a:r>
              <a:rPr lang="en-US" dirty="0" smtClean="0"/>
              <a:t> is set to </a:t>
            </a:r>
            <a:r>
              <a:rPr lang="en-US" dirty="0" smtClean="0"/>
              <a:t>a value </a:t>
            </a:r>
            <a:r>
              <a:rPr lang="en-US" dirty="0" smtClean="0"/>
              <a:t>of </a:t>
            </a:r>
            <a:r>
              <a:rPr lang="en-US" b="1" dirty="0" smtClean="0"/>
              <a:t>development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the </a:t>
            </a:r>
            <a:r>
              <a:rPr lang="en-US" b="1" dirty="0" smtClean="0"/>
              <a:t>mode is production</a:t>
            </a:r>
            <a:r>
              <a:rPr lang="en-US" dirty="0" smtClean="0"/>
              <a:t>, the </a:t>
            </a:r>
            <a:r>
              <a:rPr lang="en-US" b="1" dirty="0" err="1" smtClean="0"/>
              <a:t>process.env.NODE_ENV</a:t>
            </a:r>
            <a:r>
              <a:rPr lang="en-US" dirty="0" smtClean="0"/>
              <a:t> on </a:t>
            </a:r>
            <a:r>
              <a:rPr lang="en-US" dirty="0" err="1" smtClean="0"/>
              <a:t>DefinePlugin</a:t>
            </a:r>
            <a:r>
              <a:rPr lang="en-US" dirty="0" smtClean="0"/>
              <a:t> is </a:t>
            </a:r>
            <a:r>
              <a:rPr lang="en-US" dirty="0" smtClean="0"/>
              <a:t>again set</a:t>
            </a:r>
            <a:r>
              <a:rPr lang="en-US" dirty="0" smtClean="0"/>
              <a:t>, but now the </a:t>
            </a:r>
            <a:r>
              <a:rPr lang="en-US" dirty="0" err="1" smtClean="0"/>
              <a:t>plugins</a:t>
            </a:r>
            <a:r>
              <a:rPr lang="en-US" dirty="0" smtClean="0"/>
              <a:t> </a:t>
            </a:r>
            <a:r>
              <a:rPr lang="en-US" dirty="0" err="1" smtClean="0"/>
              <a:t>FlagDependencyUsagePlugin</a:t>
            </a:r>
            <a:r>
              <a:rPr lang="en-US" dirty="0" smtClean="0"/>
              <a:t>, </a:t>
            </a:r>
            <a:r>
              <a:rPr lang="en-US" dirty="0" err="1" smtClean="0"/>
              <a:t>FlagIncludedChunksPlugin</a:t>
            </a:r>
            <a:r>
              <a:rPr lang="en-US" dirty="0" smtClean="0"/>
              <a:t>, </a:t>
            </a:r>
            <a:r>
              <a:rPr lang="en-US" dirty="0" err="1" smtClean="0"/>
              <a:t>ModuleConcatenationPlugin</a:t>
            </a:r>
            <a:r>
              <a:rPr lang="en-US" dirty="0" smtClean="0"/>
              <a:t>, </a:t>
            </a:r>
            <a:r>
              <a:rPr lang="en-US" dirty="0" err="1" smtClean="0"/>
              <a:t>NoEmitOnErrorsPlugin</a:t>
            </a:r>
            <a:r>
              <a:rPr lang="en-US" dirty="0" smtClean="0"/>
              <a:t>, </a:t>
            </a:r>
            <a:r>
              <a:rPr lang="en-US" dirty="0" err="1" smtClean="0"/>
              <a:t>OccurrenceOrderPlugin</a:t>
            </a:r>
            <a:r>
              <a:rPr lang="en-US" dirty="0" smtClean="0"/>
              <a:t>, </a:t>
            </a:r>
            <a:r>
              <a:rPr lang="en-US" dirty="0" err="1" smtClean="0"/>
              <a:t>SideEffectsFlagPlugin</a:t>
            </a:r>
            <a:r>
              <a:rPr lang="en-US" dirty="0" smtClean="0"/>
              <a:t>, and </a:t>
            </a:r>
            <a:r>
              <a:rPr lang="en-US" dirty="0" err="1" smtClean="0"/>
              <a:t>TerserPlugin</a:t>
            </a:r>
            <a:r>
              <a:rPr lang="en-US" dirty="0" smtClean="0"/>
              <a:t> are all </a:t>
            </a:r>
            <a:r>
              <a:rPr lang="en-US" dirty="0" smtClean="0"/>
              <a:t>enabled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result is a much </a:t>
            </a:r>
            <a:r>
              <a:rPr lang="en-US" dirty="0" smtClean="0"/>
              <a:t>more optimized bundle for </a:t>
            </a:r>
            <a:r>
              <a:rPr lang="en-US" dirty="0" smtClean="0"/>
              <a:t>a production release.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, by default, supports all ES5-compliant </a:t>
            </a:r>
            <a:r>
              <a:rPr lang="en-US" dirty="0" smtClean="0"/>
              <a:t>browsers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requires the Promise object to </a:t>
            </a:r>
            <a:r>
              <a:rPr lang="en-US" dirty="0" smtClean="0"/>
              <a:t>implement import</a:t>
            </a:r>
            <a:r>
              <a:rPr lang="en-US" dirty="0" smtClean="0"/>
              <a:t>() statements and </a:t>
            </a:r>
            <a:r>
              <a:rPr lang="en-US" dirty="0" err="1" smtClean="0"/>
              <a:t>require.ensure</a:t>
            </a:r>
            <a:r>
              <a:rPr lang="en-US" dirty="0" smtClean="0"/>
              <a:t>()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still support </a:t>
            </a:r>
            <a:r>
              <a:rPr lang="en-US" dirty="0" smtClean="0"/>
              <a:t>older browsers </a:t>
            </a:r>
            <a:r>
              <a:rPr lang="en-US" dirty="0" smtClean="0"/>
              <a:t>if you wish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started, </a:t>
            </a:r>
            <a:r>
              <a:rPr lang="en-US" b="1" dirty="0" smtClean="0"/>
              <a:t>create an empty directory </a:t>
            </a:r>
            <a:r>
              <a:rPr lang="en-US" dirty="0" smtClean="0"/>
              <a:t>somewhere and initialize a new NPM project: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init </a:t>
            </a:r>
            <a:r>
              <a:rPr lang="en-US" dirty="0" smtClean="0"/>
              <a:t>–y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Webpack</a:t>
            </a:r>
            <a:r>
              <a:rPr lang="en-US" dirty="0" smtClean="0"/>
              <a:t>. </a:t>
            </a:r>
            <a:r>
              <a:rPr lang="en-US" dirty="0" smtClean="0"/>
              <a:t>install it locally to this project so </a:t>
            </a:r>
            <a:r>
              <a:rPr lang="en-US" dirty="0" smtClean="0"/>
              <a:t>that we can manage the </a:t>
            </a:r>
            <a:r>
              <a:rPr lang="en-US" dirty="0" smtClean="0"/>
              <a:t>dependency within the project: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--save-dev </a:t>
            </a:r>
            <a:r>
              <a:rPr lang="en-US" dirty="0" err="1" smtClean="0"/>
              <a:t>webpack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Next, create a </a:t>
            </a:r>
            <a:r>
              <a:rPr lang="en-US" b="1" dirty="0" err="1" smtClean="0"/>
              <a:t>src</a:t>
            </a:r>
            <a:r>
              <a:rPr lang="en-US" dirty="0" smtClean="0"/>
              <a:t> directory, and in it, create a file named </a:t>
            </a:r>
            <a:r>
              <a:rPr lang="en-US" b="1" dirty="0" smtClean="0"/>
              <a:t>index.js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let </a:t>
            </a:r>
            <a:r>
              <a:rPr lang="en-US" dirty="0" smtClean="0"/>
              <a:t>a = 2;</a:t>
            </a:r>
          </a:p>
          <a:p>
            <a:pPr>
              <a:buNone/>
            </a:pPr>
            <a:r>
              <a:rPr lang="en-US" dirty="0" smtClean="0"/>
              <a:t>let b = 5;</a:t>
            </a:r>
          </a:p>
          <a:p>
            <a:pPr>
              <a:buNone/>
            </a:pPr>
            <a:r>
              <a:rPr lang="en-US" dirty="0" smtClean="0"/>
              <a:t>let c = a * b;</a:t>
            </a:r>
          </a:p>
          <a:p>
            <a:pPr>
              <a:buNone/>
            </a:pPr>
            <a:r>
              <a:rPr lang="en-US" dirty="0" smtClean="0"/>
              <a:t>alert(c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execute it, </a:t>
            </a:r>
            <a:r>
              <a:rPr lang="en-US" dirty="0" smtClean="0"/>
              <a:t>use </a:t>
            </a:r>
            <a:r>
              <a:rPr lang="en-US" dirty="0" err="1" smtClean="0"/>
              <a:t>npx</a:t>
            </a:r>
            <a:endParaRPr lang="en-US" dirty="0" smtClean="0"/>
          </a:p>
          <a:p>
            <a:pPr lvl="1"/>
            <a:r>
              <a:rPr lang="en-US" dirty="0" err="1" smtClean="0"/>
              <a:t>npx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err="1" smtClean="0"/>
              <a:t>Webpack</a:t>
            </a:r>
            <a:r>
              <a:rPr lang="en-US" dirty="0" smtClean="0"/>
              <a:t> will request that you install the </a:t>
            </a:r>
            <a:r>
              <a:rPr lang="en-US" dirty="0" err="1" smtClean="0"/>
              <a:t>webpack-cli</a:t>
            </a:r>
            <a:r>
              <a:rPr lang="en-US" dirty="0" smtClean="0"/>
              <a:t> module</a:t>
            </a:r>
            <a:r>
              <a:rPr lang="en-US" dirty="0" smtClean="0"/>
              <a:t>, and </a:t>
            </a:r>
            <a:r>
              <a:rPr lang="en-US" dirty="0" smtClean="0"/>
              <a:t>you should say yes to allow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When this completes, you should find that you now have a </a:t>
            </a:r>
            <a:r>
              <a:rPr lang="en-US" b="1" dirty="0" smtClean="0"/>
              <a:t>dist directory, </a:t>
            </a:r>
            <a:r>
              <a:rPr lang="en-US" b="1" dirty="0" smtClean="0"/>
              <a:t>and within </a:t>
            </a:r>
            <a:r>
              <a:rPr lang="en-US" b="1" dirty="0" smtClean="0"/>
              <a:t>it should be a main.js file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Webpack</a:t>
            </a:r>
            <a:r>
              <a:rPr lang="en-US" dirty="0" smtClean="0"/>
              <a:t> looks </a:t>
            </a:r>
            <a:r>
              <a:rPr lang="en-US" dirty="0" smtClean="0"/>
              <a:t>for </a:t>
            </a:r>
            <a:r>
              <a:rPr lang="en-US" dirty="0" err="1" smtClean="0"/>
              <a:t>src</a:t>
            </a:r>
            <a:r>
              <a:rPr lang="en-US" dirty="0" smtClean="0"/>
              <a:t>/index.js </a:t>
            </a:r>
            <a:r>
              <a:rPr lang="en-US" dirty="0" smtClean="0"/>
              <a:t>as the entry point and creates </a:t>
            </a:r>
            <a:r>
              <a:rPr lang="en-US" dirty="0" smtClean="0"/>
              <a:t>dist/main.js</a:t>
            </a:r>
          </a:p>
          <a:p>
            <a:r>
              <a:rPr lang="en-US" dirty="0" smtClean="0"/>
              <a:t>!function(e){</a:t>
            </a:r>
            <a:r>
              <a:rPr lang="en-US" dirty="0" err="1" smtClean="0"/>
              <a:t>var</a:t>
            </a:r>
            <a:r>
              <a:rPr lang="en-US" dirty="0" smtClean="0"/>
              <a:t> t={};function r(n){if(t[n])return t[n].</a:t>
            </a:r>
            <a:r>
              <a:rPr lang="en-US" dirty="0" err="1" smtClean="0"/>
              <a:t>exports;var</a:t>
            </a:r>
            <a:endParaRPr lang="en-US" dirty="0" smtClean="0"/>
          </a:p>
          <a:p>
            <a:r>
              <a:rPr lang="pt-BR" dirty="0" smtClean="0"/>
              <a:t>o=t[n]={i:n,l:!1,exports:{}};return e[n].call(o.exports,o,o.exports,r),</a:t>
            </a:r>
          </a:p>
          <a:p>
            <a:r>
              <a:rPr lang="en-US" dirty="0" err="1" smtClean="0"/>
              <a:t>o.l</a:t>
            </a:r>
            <a:r>
              <a:rPr lang="en-US" dirty="0" smtClean="0"/>
              <a:t>=!0,o.exports}</a:t>
            </a:r>
            <a:r>
              <a:rPr lang="en-US" dirty="0" err="1" smtClean="0"/>
              <a:t>r.m</a:t>
            </a:r>
            <a:r>
              <a:rPr lang="en-US" dirty="0" smtClean="0"/>
              <a:t>=</a:t>
            </a:r>
            <a:r>
              <a:rPr lang="en-US" dirty="0" err="1" smtClean="0"/>
              <a:t>e,r.c</a:t>
            </a:r>
            <a:r>
              <a:rPr lang="en-US" dirty="0" smtClean="0"/>
              <a:t>=</a:t>
            </a:r>
            <a:r>
              <a:rPr lang="en-US" dirty="0" err="1" smtClean="0"/>
              <a:t>t,r.d</a:t>
            </a:r>
            <a:r>
              <a:rPr lang="en-US" dirty="0" smtClean="0"/>
              <a:t>=function(</a:t>
            </a:r>
            <a:r>
              <a:rPr lang="en-US" dirty="0" err="1" smtClean="0"/>
              <a:t>e,t,n</a:t>
            </a:r>
            <a:r>
              <a:rPr lang="en-US" dirty="0" smtClean="0"/>
              <a:t>){</a:t>
            </a:r>
            <a:r>
              <a:rPr lang="en-US" dirty="0" err="1" smtClean="0"/>
              <a:t>r.o</a:t>
            </a:r>
            <a:r>
              <a:rPr lang="en-US" dirty="0" smtClean="0"/>
              <a:t>(</a:t>
            </a:r>
            <a:r>
              <a:rPr lang="en-US" dirty="0" err="1" smtClean="0"/>
              <a:t>e,t</a:t>
            </a:r>
            <a:r>
              <a:rPr lang="en-US" dirty="0" smtClean="0"/>
              <a:t>)||</a:t>
            </a:r>
            <a:r>
              <a:rPr lang="en-US" dirty="0" err="1" smtClean="0"/>
              <a:t>Object.define</a:t>
            </a:r>
            <a:endParaRPr lang="en-US" dirty="0" smtClean="0"/>
          </a:p>
          <a:p>
            <a:r>
              <a:rPr lang="en-US" dirty="0" smtClean="0"/>
              <a:t>Property(</a:t>
            </a:r>
            <a:r>
              <a:rPr lang="en-US" dirty="0" err="1" smtClean="0"/>
              <a:t>e,t</a:t>
            </a:r>
            <a:r>
              <a:rPr lang="en-US" dirty="0" smtClean="0"/>
              <a:t>,{enumerable:!0,get:n})},</a:t>
            </a:r>
            <a:r>
              <a:rPr lang="en-US" dirty="0" err="1" smtClean="0"/>
              <a:t>r.r</a:t>
            </a:r>
            <a:r>
              <a:rPr lang="en-US" dirty="0" smtClean="0"/>
              <a:t>=function(e){"undefined"!=</a:t>
            </a:r>
            <a:r>
              <a:rPr lang="en-US" dirty="0" err="1" smtClean="0"/>
              <a:t>typeof</a:t>
            </a:r>
            <a:endParaRPr lang="en-US" dirty="0" smtClean="0"/>
          </a:p>
          <a:p>
            <a:r>
              <a:rPr lang="en-US" dirty="0" smtClean="0"/>
              <a:t>Symbol&amp;&amp;</a:t>
            </a:r>
            <a:r>
              <a:rPr lang="en-US" dirty="0" err="1" smtClean="0"/>
              <a:t>Symbol.toStringTag</a:t>
            </a:r>
            <a:r>
              <a:rPr lang="en-US" dirty="0" smtClean="0"/>
              <a:t>&amp;&amp;</a:t>
            </a:r>
            <a:r>
              <a:rPr lang="en-US" dirty="0" err="1" smtClean="0"/>
              <a:t>Object.defineProperty</a:t>
            </a:r>
            <a:r>
              <a:rPr lang="en-US" dirty="0" smtClean="0"/>
              <a:t>(</a:t>
            </a:r>
            <a:r>
              <a:rPr lang="en-US" dirty="0" err="1" smtClean="0"/>
              <a:t>e,Symbol.toStringTag</a:t>
            </a:r>
            <a:r>
              <a:rPr lang="en-US" dirty="0" smtClean="0"/>
              <a:t>,</a:t>
            </a:r>
          </a:p>
          <a:p>
            <a:r>
              <a:rPr lang="en-US" dirty="0" smtClean="0"/>
              <a:t>{value:"Module"}),</a:t>
            </a:r>
            <a:r>
              <a:rPr lang="en-US" dirty="0" err="1" smtClean="0"/>
              <a:t>Object.defineProperty</a:t>
            </a:r>
            <a:r>
              <a:rPr lang="en-US" dirty="0" smtClean="0"/>
              <a:t>(</a:t>
            </a:r>
            <a:r>
              <a:rPr lang="en-US" dirty="0" err="1" smtClean="0"/>
              <a:t>e,"__esModule</a:t>
            </a:r>
            <a:r>
              <a:rPr lang="en-US" dirty="0" smtClean="0"/>
              <a:t>",{value:!0})},</a:t>
            </a:r>
          </a:p>
          <a:p>
            <a:r>
              <a:rPr lang="fr-FR" dirty="0" err="1" smtClean="0"/>
              <a:t>r.t</a:t>
            </a:r>
            <a:r>
              <a:rPr lang="fr-FR" dirty="0" smtClean="0"/>
              <a:t>=</a:t>
            </a:r>
            <a:r>
              <a:rPr lang="fr-FR" dirty="0" err="1" smtClean="0"/>
              <a:t>function</a:t>
            </a:r>
            <a:r>
              <a:rPr lang="fr-FR" dirty="0" smtClean="0"/>
              <a:t>(</a:t>
            </a:r>
            <a:r>
              <a:rPr lang="fr-FR" dirty="0" err="1" smtClean="0"/>
              <a:t>e,t</a:t>
            </a:r>
            <a:r>
              <a:rPr lang="fr-FR" dirty="0" smtClean="0"/>
              <a:t>){if(1&amp;t&amp;&amp;(e=r(e)),8&amp;t)return </a:t>
            </a:r>
            <a:r>
              <a:rPr lang="fr-FR" dirty="0" err="1" smtClean="0"/>
              <a:t>e;if</a:t>
            </a:r>
            <a:r>
              <a:rPr lang="fr-FR" dirty="0" smtClean="0"/>
              <a:t>(4&amp;t&amp;&amp;"</a:t>
            </a:r>
            <a:r>
              <a:rPr lang="fr-FR" dirty="0" err="1" smtClean="0"/>
              <a:t>object</a:t>
            </a:r>
            <a:r>
              <a:rPr lang="fr-FR" dirty="0" smtClean="0"/>
              <a:t>"==</a:t>
            </a:r>
            <a:r>
              <a:rPr lang="fr-FR" dirty="0" err="1" smtClean="0"/>
              <a:t>typeof</a:t>
            </a:r>
            <a:endParaRPr lang="fr-FR" dirty="0" smtClean="0"/>
          </a:p>
          <a:p>
            <a:r>
              <a:rPr lang="pt-BR" dirty="0" smtClean="0"/>
              <a:t>e&amp;&amp;e&amp;&amp;e.__esModule)return e;var n=Object.create(null);if(r.r(n),Object.def</a:t>
            </a:r>
          </a:p>
          <a:p>
            <a:r>
              <a:rPr lang="en-US" dirty="0" err="1" smtClean="0"/>
              <a:t>ineProperty</a:t>
            </a:r>
            <a:r>
              <a:rPr lang="en-US" dirty="0" smtClean="0"/>
              <a:t>(</a:t>
            </a:r>
            <a:r>
              <a:rPr lang="en-US" dirty="0" err="1" smtClean="0"/>
              <a:t>n,"default</a:t>
            </a:r>
            <a:r>
              <a:rPr lang="en-US" dirty="0" smtClean="0"/>
              <a:t>",{enumerable:!0,value:e}),2&amp;t&amp;&amp;"string"!=</a:t>
            </a:r>
            <a:r>
              <a:rPr lang="en-US" dirty="0" err="1" smtClean="0"/>
              <a:t>typeof</a:t>
            </a:r>
            <a:r>
              <a:rPr lang="en-US" dirty="0" smtClean="0"/>
              <a:t> e)</a:t>
            </a:r>
          </a:p>
          <a:p>
            <a:r>
              <a:rPr lang="pt-BR" dirty="0" smtClean="0"/>
              <a:t>for(var o in e)r.d(n,o,function(t){return e[t]}.bind(null,o));return n},</a:t>
            </a:r>
          </a:p>
          <a:p>
            <a:r>
              <a:rPr lang="en-US" dirty="0" err="1" smtClean="0"/>
              <a:t>r.n</a:t>
            </a:r>
            <a:r>
              <a:rPr lang="en-US" dirty="0" smtClean="0"/>
              <a:t>=function(e){</a:t>
            </a:r>
            <a:r>
              <a:rPr lang="en-US" dirty="0" err="1" smtClean="0"/>
              <a:t>var</a:t>
            </a:r>
            <a:r>
              <a:rPr lang="en-US" dirty="0" smtClean="0"/>
              <a:t> t=e&amp;&amp;</a:t>
            </a:r>
            <a:r>
              <a:rPr lang="en-US" dirty="0" err="1" smtClean="0"/>
              <a:t>e.__esModule?function</a:t>
            </a:r>
            <a:r>
              <a:rPr lang="en-US" dirty="0" smtClean="0"/>
              <a:t>(){return </a:t>
            </a:r>
            <a:r>
              <a:rPr lang="en-US" dirty="0" err="1" smtClean="0"/>
              <a:t>e.default</a:t>
            </a:r>
            <a:r>
              <a:rPr lang="en-US" dirty="0" smtClean="0"/>
              <a:t>}:</a:t>
            </a:r>
          </a:p>
          <a:p>
            <a:r>
              <a:rPr lang="en-US" dirty="0" smtClean="0"/>
              <a:t>function(){return e};return </a:t>
            </a:r>
            <a:r>
              <a:rPr lang="en-US" dirty="0" err="1" smtClean="0"/>
              <a:t>r.d</a:t>
            </a:r>
            <a:r>
              <a:rPr lang="en-US" dirty="0" smtClean="0"/>
              <a:t>(</a:t>
            </a:r>
            <a:r>
              <a:rPr lang="en-US" dirty="0" err="1" smtClean="0"/>
              <a:t>t,"a",t</a:t>
            </a:r>
            <a:r>
              <a:rPr lang="en-US" dirty="0" smtClean="0"/>
              <a:t>),t},</a:t>
            </a:r>
            <a:r>
              <a:rPr lang="en-US" dirty="0" err="1" smtClean="0"/>
              <a:t>r.o</a:t>
            </a:r>
            <a:r>
              <a:rPr lang="en-US" dirty="0" smtClean="0"/>
              <a:t>=function(</a:t>
            </a:r>
            <a:r>
              <a:rPr lang="en-US" dirty="0" err="1" smtClean="0"/>
              <a:t>e,t</a:t>
            </a:r>
            <a:r>
              <a:rPr lang="en-US" dirty="0" smtClean="0"/>
              <a:t>){return</a:t>
            </a:r>
          </a:p>
          <a:p>
            <a:r>
              <a:rPr lang="en-US" dirty="0" err="1" smtClean="0"/>
              <a:t>Object.prototype.hasOwnProperty.call</a:t>
            </a:r>
            <a:r>
              <a:rPr lang="en-US" dirty="0" smtClean="0"/>
              <a:t>(</a:t>
            </a:r>
            <a:r>
              <a:rPr lang="en-US" dirty="0" err="1" smtClean="0"/>
              <a:t>e,t</a:t>
            </a:r>
            <a:r>
              <a:rPr lang="en-US" dirty="0" smtClean="0"/>
              <a:t>)},</a:t>
            </a:r>
            <a:r>
              <a:rPr lang="en-US" dirty="0" err="1" smtClean="0"/>
              <a:t>r.p</a:t>
            </a:r>
            <a:r>
              <a:rPr lang="en-US" dirty="0" smtClean="0"/>
              <a:t>="",r(</a:t>
            </a:r>
            <a:r>
              <a:rPr lang="en-US" dirty="0" err="1" smtClean="0"/>
              <a:t>r.s</a:t>
            </a:r>
            <a:r>
              <a:rPr lang="en-US" dirty="0" smtClean="0"/>
              <a:t>=0)}([function(</a:t>
            </a:r>
            <a:r>
              <a:rPr lang="en-US" dirty="0" err="1" smtClean="0"/>
              <a:t>e,t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{alert(10)}]);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npx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en-US" dirty="0" smtClean="0"/>
              <a:t>init</a:t>
            </a:r>
          </a:p>
          <a:p>
            <a:r>
              <a:rPr lang="en-US" dirty="0" smtClean="0"/>
              <a:t>file named </a:t>
            </a:r>
            <a:r>
              <a:rPr lang="en-US" dirty="0" err="1" smtClean="0"/>
              <a:t>webpack.config.js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webpack</a:t>
            </a:r>
            <a:r>
              <a:rPr lang="en-US" dirty="0" smtClean="0"/>
              <a:t> init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init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" y="332656"/>
            <a:ext cx="8220075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bundle is a conglomeration of various resources that a web page needs to function.</a:t>
            </a:r>
          </a:p>
          <a:p>
            <a:r>
              <a:rPr lang="en-US" dirty="0" smtClean="0"/>
              <a:t> The obvious component of a bundle is JavaScript, but in some cases it also includes CSS and even images, encoded for use in data URLs.</a:t>
            </a:r>
          </a:p>
          <a:p>
            <a:r>
              <a:rPr lang="en-US" dirty="0" smtClean="0"/>
              <a:t>A bundle most frequently is a single file, though no rule says it must be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run </a:t>
            </a:r>
            <a:r>
              <a:rPr lang="en-US" dirty="0" smtClean="0"/>
              <a:t>start</a:t>
            </a:r>
          </a:p>
          <a:p>
            <a:r>
              <a:rPr lang="en-US" dirty="0" smtClean="0"/>
              <a:t>console.log("Hello World from your main file</a:t>
            </a:r>
            <a:r>
              <a:rPr lang="en-US" dirty="0" smtClean="0"/>
              <a:t>!");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const path = require('path');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webpack</a:t>
            </a:r>
            <a:r>
              <a:rPr lang="en-US" dirty="0" smtClean="0"/>
              <a:t> = require('</a:t>
            </a:r>
            <a:r>
              <a:rPr lang="en-US" dirty="0" err="1" smtClean="0"/>
              <a:t>webpack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HtmlWebpackPlugin</a:t>
            </a:r>
            <a:r>
              <a:rPr lang="en-US" dirty="0" smtClean="0"/>
              <a:t> = require('html-</a:t>
            </a:r>
            <a:r>
              <a:rPr lang="en-US" dirty="0" err="1" smtClean="0"/>
              <a:t>webpack-plugin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module.exports</a:t>
            </a:r>
            <a:r>
              <a:rPr lang="en-US" dirty="0" smtClean="0"/>
              <a:t> = {</a:t>
            </a:r>
          </a:p>
          <a:p>
            <a:pPr>
              <a:buNone/>
            </a:pPr>
            <a:r>
              <a:rPr lang="en-US" dirty="0" smtClean="0"/>
              <a:t>mode: 'development',</a:t>
            </a:r>
          </a:p>
          <a:p>
            <a:pPr>
              <a:buNone/>
            </a:pPr>
            <a:r>
              <a:rPr lang="en-US" dirty="0" smtClean="0"/>
              <a:t>entry: './</a:t>
            </a:r>
            <a:r>
              <a:rPr lang="en-US" dirty="0" err="1" smtClean="0"/>
              <a:t>src</a:t>
            </a:r>
            <a:r>
              <a:rPr lang="en-US" dirty="0" smtClean="0"/>
              <a:t>/index.js',</a:t>
            </a:r>
          </a:p>
          <a:p>
            <a:pPr>
              <a:buNone/>
            </a:pPr>
            <a:r>
              <a:rPr lang="en-US" dirty="0" smtClean="0"/>
              <a:t>output: {</a:t>
            </a:r>
          </a:p>
          <a:p>
            <a:pPr>
              <a:buNone/>
            </a:pPr>
            <a:r>
              <a:rPr lang="en-US" dirty="0" smtClean="0"/>
              <a:t>filename: '[name].[</a:t>
            </a:r>
            <a:r>
              <a:rPr lang="en-US" dirty="0" err="1" smtClean="0"/>
              <a:t>chunkhash</a:t>
            </a:r>
            <a:r>
              <a:rPr lang="en-US" dirty="0" smtClean="0"/>
              <a:t>].</a:t>
            </a:r>
            <a:r>
              <a:rPr lang="en-US" dirty="0" err="1" smtClean="0"/>
              <a:t>js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path: </a:t>
            </a:r>
            <a:r>
              <a:rPr lang="en-US" dirty="0" err="1" smtClean="0"/>
              <a:t>path.resolve</a:t>
            </a:r>
            <a:r>
              <a:rPr lang="en-US" dirty="0" smtClean="0"/>
              <a:t>(__</a:t>
            </a:r>
            <a:r>
              <a:rPr lang="en-US" dirty="0" err="1" smtClean="0"/>
              <a:t>dirname</a:t>
            </a:r>
            <a:r>
              <a:rPr lang="en-US" dirty="0" smtClean="0"/>
              <a:t>, 'dist')</a:t>
            </a:r>
          </a:p>
          <a:p>
            <a:pPr>
              <a:buNone/>
            </a:pPr>
            <a:r>
              <a:rPr lang="en-US" dirty="0" smtClean="0"/>
              <a:t>},</a:t>
            </a:r>
          </a:p>
          <a:p>
            <a:pPr>
              <a:buNone/>
            </a:pPr>
            <a:r>
              <a:rPr lang="en-US" dirty="0" err="1" smtClean="0"/>
              <a:t>plugins</a:t>
            </a:r>
            <a:r>
              <a:rPr lang="en-US" dirty="0" smtClean="0"/>
              <a:t>: [</a:t>
            </a:r>
          </a:p>
          <a:p>
            <a:pPr>
              <a:buNone/>
            </a:pPr>
            <a:r>
              <a:rPr lang="en-US" dirty="0" smtClean="0"/>
              <a:t>new </a:t>
            </a:r>
            <a:r>
              <a:rPr lang="en-US" dirty="0" err="1" smtClean="0"/>
              <a:t>webpack.ProgressPlugin</a:t>
            </a:r>
            <a:r>
              <a:rPr lang="en-US" dirty="0" smtClean="0"/>
              <a:t>(), new </a:t>
            </a:r>
            <a:r>
              <a:rPr lang="en-US" dirty="0" err="1" smtClean="0"/>
              <a:t>HtmlWebpackPlugin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],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module: {</a:t>
            </a:r>
          </a:p>
          <a:p>
            <a:pPr>
              <a:buNone/>
            </a:pPr>
            <a:r>
              <a:rPr lang="en-US" dirty="0" smtClean="0"/>
              <a:t>rules: [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test: /.(</a:t>
            </a:r>
            <a:r>
              <a:rPr lang="en-US" dirty="0" err="1" smtClean="0"/>
              <a:t>js|jsx</a:t>
            </a:r>
            <a:r>
              <a:rPr lang="en-US" dirty="0" smtClean="0"/>
              <a:t>)$/,</a:t>
            </a:r>
          </a:p>
          <a:p>
            <a:pPr>
              <a:buNone/>
            </a:pPr>
            <a:r>
              <a:rPr lang="en-US" dirty="0" smtClean="0"/>
              <a:t>include: [</a:t>
            </a:r>
            <a:r>
              <a:rPr lang="en-US" dirty="0" err="1" smtClean="0"/>
              <a:t>path.resolve</a:t>
            </a:r>
            <a:r>
              <a:rPr lang="en-US" dirty="0" smtClean="0"/>
              <a:t>(__</a:t>
            </a:r>
            <a:r>
              <a:rPr lang="en-US" dirty="0" err="1" smtClean="0"/>
              <a:t>dirname</a:t>
            </a:r>
            <a:r>
              <a:rPr lang="en-US" dirty="0" smtClean="0"/>
              <a:t>, '</a:t>
            </a:r>
            <a:r>
              <a:rPr lang="en-US" dirty="0" err="1" smtClean="0"/>
              <a:t>src</a:t>
            </a:r>
            <a:r>
              <a:rPr lang="en-US" dirty="0" smtClean="0"/>
              <a:t>')],</a:t>
            </a:r>
          </a:p>
          <a:p>
            <a:pPr>
              <a:buNone/>
            </a:pPr>
            <a:r>
              <a:rPr lang="en-US" dirty="0" smtClean="0"/>
              <a:t>loader: '</a:t>
            </a:r>
            <a:r>
              <a:rPr lang="en-US" dirty="0" err="1" smtClean="0"/>
              <a:t>babel</a:t>
            </a:r>
            <a:r>
              <a:rPr lang="en-US" dirty="0" smtClean="0"/>
              <a:t>-loader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options: {</a:t>
            </a:r>
          </a:p>
          <a:p>
            <a:pPr>
              <a:buNone/>
            </a:pPr>
            <a:r>
              <a:rPr lang="en-US" dirty="0" err="1" smtClean="0"/>
              <a:t>plugins</a:t>
            </a:r>
            <a:r>
              <a:rPr lang="en-US" dirty="0" smtClean="0"/>
              <a:t>: ['syntax-dynamic-import'],</a:t>
            </a:r>
          </a:p>
          <a:p>
            <a:pPr>
              <a:buNone/>
            </a:pPr>
            <a:r>
              <a:rPr lang="en-US" dirty="0" smtClean="0"/>
              <a:t>presets: [</a:t>
            </a:r>
          </a:p>
          <a:p>
            <a:pPr>
              <a:buNone/>
            </a:pPr>
            <a:r>
              <a:rPr lang="en-US" dirty="0" smtClean="0"/>
              <a:t>[</a:t>
            </a:r>
          </a:p>
          <a:p>
            <a:pPr>
              <a:buNone/>
            </a:pPr>
            <a:r>
              <a:rPr lang="en-US" dirty="0" smtClean="0"/>
              <a:t>'@</a:t>
            </a:r>
            <a:r>
              <a:rPr lang="en-US" dirty="0" err="1" smtClean="0"/>
              <a:t>babel</a:t>
            </a:r>
            <a:r>
              <a:rPr lang="en-US" dirty="0" smtClean="0"/>
              <a:t>/preset-</a:t>
            </a:r>
            <a:r>
              <a:rPr lang="en-US" dirty="0" err="1" smtClean="0"/>
              <a:t>env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modules: false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},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4087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optimization: {</a:t>
            </a:r>
          </a:p>
          <a:p>
            <a:r>
              <a:rPr lang="en-US" dirty="0" err="1" smtClean="0"/>
              <a:t>splitChunks</a:t>
            </a:r>
            <a:r>
              <a:rPr lang="en-US" dirty="0" smtClean="0"/>
              <a:t>: {</a:t>
            </a:r>
          </a:p>
          <a:p>
            <a:r>
              <a:rPr lang="en-US" dirty="0" err="1" smtClean="0"/>
              <a:t>cacheGroups</a:t>
            </a:r>
            <a:r>
              <a:rPr lang="en-US" dirty="0" smtClean="0"/>
              <a:t>: {</a:t>
            </a:r>
          </a:p>
          <a:p>
            <a:r>
              <a:rPr lang="en-US" dirty="0" smtClean="0"/>
              <a:t>vendors: {</a:t>
            </a:r>
          </a:p>
          <a:p>
            <a:r>
              <a:rPr lang="en-US" dirty="0" smtClean="0"/>
              <a:t>priority: -10,</a:t>
            </a:r>
          </a:p>
          <a:p>
            <a:r>
              <a:rPr lang="en-US" dirty="0" smtClean="0"/>
              <a:t>test: /[\\/]</a:t>
            </a:r>
            <a:r>
              <a:rPr lang="en-US" dirty="0" err="1" smtClean="0"/>
              <a:t>node_modules</a:t>
            </a:r>
            <a:r>
              <a:rPr lang="en-US" dirty="0" smtClean="0"/>
              <a:t>[\\/]/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},</a:t>
            </a:r>
          </a:p>
          <a:p>
            <a:r>
              <a:rPr lang="en-US" dirty="0" smtClean="0"/>
              <a:t>chunks: '</a:t>
            </a:r>
            <a:r>
              <a:rPr lang="en-US" dirty="0" err="1" smtClean="0"/>
              <a:t>async</a:t>
            </a:r>
            <a:r>
              <a:rPr lang="en-US" dirty="0" smtClean="0"/>
              <a:t>',</a:t>
            </a:r>
          </a:p>
          <a:p>
            <a:r>
              <a:rPr lang="en-US" dirty="0" err="1" smtClean="0"/>
              <a:t>minChunks</a:t>
            </a:r>
            <a:r>
              <a:rPr lang="en-US" dirty="0" smtClean="0"/>
              <a:t>: 1,</a:t>
            </a:r>
          </a:p>
          <a:p>
            <a:r>
              <a:rPr lang="en-US" dirty="0" err="1" smtClean="0"/>
              <a:t>minSize</a:t>
            </a:r>
            <a:r>
              <a:rPr lang="en-US" dirty="0" smtClean="0"/>
              <a:t>: 30000,</a:t>
            </a:r>
          </a:p>
          <a:p>
            <a:r>
              <a:rPr lang="en-US" dirty="0" smtClean="0"/>
              <a:t>name: true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},</a:t>
            </a:r>
          </a:p>
          <a:p>
            <a:r>
              <a:rPr lang="en-US" dirty="0" err="1" smtClean="0"/>
              <a:t>devServer</a:t>
            </a:r>
            <a:r>
              <a:rPr lang="en-US" dirty="0" smtClean="0"/>
              <a:t>: {</a:t>
            </a:r>
          </a:p>
          <a:p>
            <a:r>
              <a:rPr lang="en-US" dirty="0" smtClean="0"/>
              <a:t>open: true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Index.js </a:t>
            </a:r>
            <a:r>
              <a:rPr lang="en-US" dirty="0" smtClean="0"/>
              <a:t>with the following: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getA</a:t>
            </a:r>
            <a:r>
              <a:rPr lang="en-US" dirty="0" smtClean="0"/>
              <a:t> from "./module1";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getB</a:t>
            </a:r>
            <a:r>
              <a:rPr lang="en-US" dirty="0" smtClean="0"/>
              <a:t> from "./module2";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getA</a:t>
            </a:r>
            <a:r>
              <a:rPr lang="en-US" dirty="0" smtClean="0"/>
              <a:t>() * </a:t>
            </a:r>
            <a:r>
              <a:rPr lang="en-US" dirty="0" err="1" smtClean="0"/>
              <a:t>getB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Next, create a file in the </a:t>
            </a:r>
            <a:r>
              <a:rPr lang="en-US" dirty="0" err="1" smtClean="0"/>
              <a:t>src</a:t>
            </a:r>
            <a:r>
              <a:rPr lang="en-US" dirty="0" smtClean="0"/>
              <a:t> directory named module1.js and in it put this:</a:t>
            </a:r>
          </a:p>
          <a:p>
            <a:r>
              <a:rPr lang="en-US" dirty="0" smtClean="0"/>
              <a:t>export default function </a:t>
            </a:r>
            <a:r>
              <a:rPr lang="en-US" dirty="0" err="1" smtClean="0"/>
              <a:t>getA</a:t>
            </a:r>
            <a:r>
              <a:rPr lang="en-US" dirty="0" smtClean="0"/>
              <a:t>() { return 20; </a:t>
            </a:r>
            <a:r>
              <a:rPr lang="en-US" dirty="0" smtClean="0"/>
              <a:t>}</a:t>
            </a:r>
          </a:p>
          <a:p>
            <a:r>
              <a:rPr lang="en-US" dirty="0" smtClean="0"/>
              <a:t>create a file named module2.js, again in the </a:t>
            </a:r>
            <a:r>
              <a:rPr lang="en-US" dirty="0" err="1" smtClean="0"/>
              <a:t>src</a:t>
            </a:r>
            <a:r>
              <a:rPr lang="en-US" dirty="0" smtClean="0"/>
              <a:t> directory, and in it put</a:t>
            </a:r>
          </a:p>
          <a:p>
            <a:r>
              <a:rPr lang="en-US" dirty="0" smtClean="0"/>
              <a:t>export default function </a:t>
            </a:r>
            <a:r>
              <a:rPr lang="en-US" dirty="0" err="1" smtClean="0"/>
              <a:t>getB</a:t>
            </a:r>
            <a:r>
              <a:rPr lang="en-US" dirty="0" smtClean="0"/>
              <a:t>() { return 30; 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Wither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--save-dev typescript </a:t>
            </a:r>
            <a:r>
              <a:rPr lang="en-US" dirty="0" err="1" smtClean="0"/>
              <a:t>ts</a:t>
            </a:r>
            <a:r>
              <a:rPr lang="en-US" dirty="0" smtClean="0"/>
              <a:t>-loader</a:t>
            </a:r>
          </a:p>
          <a:p>
            <a:r>
              <a:rPr lang="en-US" dirty="0" err="1" smtClean="0"/>
              <a:t>npx</a:t>
            </a:r>
            <a:r>
              <a:rPr lang="en-US" dirty="0" smtClean="0"/>
              <a:t> </a:t>
            </a: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smtClean="0"/>
              <a:t>–init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test: /\.</a:t>
            </a:r>
            <a:r>
              <a:rPr lang="en-US" dirty="0" err="1" smtClean="0"/>
              <a:t>ts</a:t>
            </a:r>
            <a:r>
              <a:rPr lang="en-US" dirty="0" smtClean="0"/>
              <a:t>?$/,</a:t>
            </a:r>
          </a:p>
          <a:p>
            <a:r>
              <a:rPr lang="en-US" dirty="0" smtClean="0"/>
              <a:t>use: '</a:t>
            </a:r>
            <a:r>
              <a:rPr lang="en-US" dirty="0" err="1" smtClean="0"/>
              <a:t>ts</a:t>
            </a:r>
            <a:r>
              <a:rPr lang="en-US" dirty="0" smtClean="0"/>
              <a:t>-loader',</a:t>
            </a:r>
          </a:p>
          <a:p>
            <a:r>
              <a:rPr lang="en-US" dirty="0" smtClean="0"/>
              <a:t>exclude: /</a:t>
            </a:r>
            <a:r>
              <a:rPr lang="en-US" dirty="0" err="1" smtClean="0"/>
              <a:t>node_modules</a:t>
            </a:r>
            <a:r>
              <a:rPr lang="en-US" dirty="0" smtClean="0"/>
              <a:t>/,</a:t>
            </a:r>
          </a:p>
          <a:p>
            <a:r>
              <a:rPr lang="en-US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could use modules to organize your code and know it would work across all browsers?</a:t>
            </a:r>
          </a:p>
          <a:p>
            <a:r>
              <a:rPr lang="en-US" dirty="0" smtClean="0"/>
              <a:t> That’s not the case today: not all browser versions support them and those that do have some variances to deal with. 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TypeScript</a:t>
            </a:r>
            <a:r>
              <a:rPr lang="en-US" dirty="0" smtClean="0"/>
              <a:t> it’s more complicated because you have the compile step to worry about as well.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developers, considered </a:t>
            </a:r>
            <a:r>
              <a:rPr lang="en-US" dirty="0" smtClean="0"/>
              <a:t>as the </a:t>
            </a:r>
            <a:r>
              <a:rPr lang="en-US" dirty="0" smtClean="0"/>
              <a:t>best.</a:t>
            </a:r>
            <a:endParaRPr lang="en-US" dirty="0" smtClean="0"/>
          </a:p>
          <a:p>
            <a:r>
              <a:rPr lang="en-US" dirty="0" smtClean="0"/>
              <a:t>easy </a:t>
            </a:r>
            <a:r>
              <a:rPr lang="en-US" dirty="0" smtClean="0"/>
              <a:t>to work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does </a:t>
            </a:r>
            <a:r>
              <a:rPr lang="en-US" dirty="0" smtClean="0"/>
              <a:t>a lot more than merely bundling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can </a:t>
            </a:r>
            <a:r>
              <a:rPr lang="en-US" dirty="0" err="1" smtClean="0"/>
              <a:t>transpile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and even knows how to work with React and its .</a:t>
            </a:r>
            <a:r>
              <a:rPr lang="en-US" dirty="0" err="1" smtClean="0"/>
              <a:t>tsx</a:t>
            </a:r>
            <a:r>
              <a:rPr lang="en-US" dirty="0" smtClean="0"/>
              <a:t> </a:t>
            </a:r>
            <a:r>
              <a:rPr lang="en-US" dirty="0" smtClean="0"/>
              <a:t>files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en-US" dirty="0" smtClean="0"/>
              <a:t>is more </a:t>
            </a:r>
            <a:r>
              <a:rPr lang="en-US" dirty="0" smtClean="0"/>
              <a:t>than a bundler; it </a:t>
            </a:r>
            <a:r>
              <a:rPr lang="en-US" dirty="0" smtClean="0"/>
              <a:t>is a full-featured build </a:t>
            </a:r>
            <a:r>
              <a:rPr lang="en-US" dirty="0" smtClean="0"/>
              <a:t>tool for your web applications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basic </a:t>
            </a:r>
            <a:r>
              <a:rPr lang="en-US" dirty="0" smtClean="0"/>
              <a:t>web </a:t>
            </a:r>
            <a:r>
              <a:rPr lang="en-US" dirty="0" smtClean="0"/>
              <a:t>page </a:t>
            </a:r>
            <a:r>
              <a:rPr lang="en-US" dirty="0" err="1" smtClean="0"/>
              <a:t>hasHTML</a:t>
            </a:r>
            <a:r>
              <a:rPr lang="en-US" dirty="0" smtClean="0"/>
              <a:t> </a:t>
            </a:r>
            <a:r>
              <a:rPr lang="en-US" dirty="0" smtClean="0"/>
              <a:t>page</a:t>
            </a:r>
            <a:r>
              <a:rPr lang="en-US" dirty="0" smtClean="0"/>
              <a:t>, which depends </a:t>
            </a:r>
            <a:r>
              <a:rPr lang="en-US" dirty="0" smtClean="0"/>
              <a:t>on </a:t>
            </a:r>
            <a:r>
              <a:rPr lang="en-US" dirty="0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stylesheet</a:t>
            </a:r>
            <a:r>
              <a:rPr lang="en-US" dirty="0" smtClean="0"/>
              <a:t>, and image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tell </a:t>
            </a:r>
            <a:r>
              <a:rPr lang="en-US" dirty="0" err="1" smtClean="0"/>
              <a:t>Webpack</a:t>
            </a:r>
            <a:r>
              <a:rPr lang="en-US" dirty="0" smtClean="0"/>
              <a:t> to bundle your application, it looks at all the files </a:t>
            </a:r>
            <a:r>
              <a:rPr lang="en-US" dirty="0" smtClean="0"/>
              <a:t>and examines them </a:t>
            </a:r>
            <a:r>
              <a:rPr lang="en-US" dirty="0" smtClean="0"/>
              <a:t>and determines which files depend on which others. </a:t>
            </a:r>
            <a:endParaRPr lang="en-US" dirty="0" smtClean="0"/>
          </a:p>
          <a:p>
            <a:r>
              <a:rPr lang="en-US" dirty="0" smtClean="0"/>
              <a:t>It then builds a </a:t>
            </a:r>
            <a:r>
              <a:rPr lang="en-US" i="1" dirty="0" smtClean="0"/>
              <a:t>dependency </a:t>
            </a:r>
            <a:r>
              <a:rPr lang="en-US" i="1" dirty="0" smtClean="0"/>
              <a:t>graph from that analysis, and </a:t>
            </a:r>
            <a:r>
              <a:rPr lang="en-US" i="1" dirty="0" smtClean="0"/>
              <a:t>determines </a:t>
            </a:r>
            <a:r>
              <a:rPr lang="en-US" i="1" dirty="0" smtClean="0"/>
              <a:t>what needs to </a:t>
            </a:r>
            <a:r>
              <a:rPr lang="en-US" i="1" dirty="0" smtClean="0"/>
              <a:t>be </a:t>
            </a:r>
            <a:r>
              <a:rPr lang="en-US" dirty="0" smtClean="0"/>
              <a:t>included</a:t>
            </a:r>
            <a:r>
              <a:rPr lang="en-US" dirty="0" smtClean="0"/>
              <a:t>, what can be dropped, what order things need to be in, and so 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Webpack</a:t>
            </a:r>
            <a:r>
              <a:rPr lang="en-US" dirty="0" smtClean="0"/>
              <a:t> builds the dependency graph, it’s constructing a tree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By default, </a:t>
            </a:r>
            <a:r>
              <a:rPr lang="en-US" dirty="0" err="1" smtClean="0"/>
              <a:t>Webpack</a:t>
            </a:r>
            <a:r>
              <a:rPr lang="en-US" dirty="0" smtClean="0"/>
              <a:t> will assume the </a:t>
            </a:r>
            <a:r>
              <a:rPr lang="en-US" dirty="0" smtClean="0"/>
              <a:t>entry point as </a:t>
            </a:r>
            <a:r>
              <a:rPr lang="en-US" b="1" dirty="0" smtClean="0"/>
              <a:t>./</a:t>
            </a:r>
            <a:r>
              <a:rPr lang="en-US" b="1" dirty="0" err="1" smtClean="0"/>
              <a:t>src</a:t>
            </a:r>
            <a:r>
              <a:rPr lang="en-US" b="1" dirty="0" smtClean="0"/>
              <a:t>/index.js</a:t>
            </a:r>
            <a:r>
              <a:rPr lang="en-US" dirty="0" smtClean="0"/>
              <a:t>, relative to the directory it’s </a:t>
            </a:r>
            <a:r>
              <a:rPr lang="en-US" dirty="0" smtClean="0"/>
              <a:t>running.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location of the default entry point: a </a:t>
            </a:r>
            <a:r>
              <a:rPr lang="en-US" dirty="0" err="1" smtClean="0"/>
              <a:t>src</a:t>
            </a:r>
            <a:r>
              <a:rPr lang="en-US" dirty="0" smtClean="0"/>
              <a:t> directory </a:t>
            </a:r>
            <a:r>
              <a:rPr lang="en-US" dirty="0" smtClean="0"/>
              <a:t>(short for </a:t>
            </a:r>
            <a:r>
              <a:rPr lang="en-US" dirty="0" smtClean="0"/>
              <a:t>source)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default, </a:t>
            </a:r>
            <a:r>
              <a:rPr lang="en-US" dirty="0" smtClean="0"/>
              <a:t>it is stored in a </a:t>
            </a:r>
            <a:r>
              <a:rPr lang="en-US" dirty="0" smtClean="0"/>
              <a:t>directory named dist (short </a:t>
            </a:r>
            <a:r>
              <a:rPr lang="en-US" dirty="0" smtClean="0"/>
              <a:t>for distribution</a:t>
            </a:r>
            <a:r>
              <a:rPr lang="en-US" dirty="0" smtClean="0"/>
              <a:t>). </a:t>
            </a:r>
            <a:endParaRPr lang="en-US" dirty="0" smtClean="0"/>
          </a:p>
          <a:p>
            <a:r>
              <a:rPr lang="en-US" dirty="0" smtClean="0"/>
              <a:t>Further</a:t>
            </a:r>
            <a:r>
              <a:rPr lang="en-US" dirty="0" smtClean="0"/>
              <a:t>, by default, the name of the bundle that will be created is </a:t>
            </a:r>
            <a:r>
              <a:rPr lang="en-US" dirty="0" smtClean="0"/>
              <a:t>main.js</a:t>
            </a:r>
          </a:p>
          <a:p>
            <a:r>
              <a:rPr lang="en-US" i="1" dirty="0" smtClean="0"/>
              <a:t>single </a:t>
            </a:r>
            <a:r>
              <a:rPr lang="en-US" i="1" dirty="0" smtClean="0"/>
              <a:t>bundle and </a:t>
            </a:r>
            <a:r>
              <a:rPr lang="en-US" dirty="0" smtClean="0"/>
              <a:t>multiple output </a:t>
            </a:r>
            <a:r>
              <a:rPr lang="en-US" dirty="0" smtClean="0"/>
              <a:t>bundles are possible.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loaders, </a:t>
            </a:r>
            <a:r>
              <a:rPr lang="en-US" dirty="0" smtClean="0"/>
              <a:t>are </a:t>
            </a:r>
            <a:r>
              <a:rPr lang="en-US" dirty="0" smtClean="0"/>
              <a:t>components that transform dependencies in </a:t>
            </a:r>
            <a:r>
              <a:rPr lang="en-US" dirty="0" smtClean="0"/>
              <a:t>some way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en-US" dirty="0" smtClean="0"/>
              <a:t>only understands one thing: JavaScript </a:t>
            </a:r>
            <a:r>
              <a:rPr lang="en-US" dirty="0" smtClean="0"/>
              <a:t>and JSON files</a:t>
            </a:r>
          </a:p>
          <a:p>
            <a:r>
              <a:rPr lang="en-US" dirty="0" smtClean="0"/>
              <a:t>To understand anything else, you need to specify a </a:t>
            </a:r>
            <a:r>
              <a:rPr lang="en-US" dirty="0" smtClean="0"/>
              <a:t>loader for </a:t>
            </a:r>
            <a:r>
              <a:rPr lang="en-US" dirty="0" smtClean="0"/>
              <a:t>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job of </a:t>
            </a:r>
            <a:r>
              <a:rPr lang="en-US" dirty="0" smtClean="0"/>
              <a:t>a loader </a:t>
            </a:r>
            <a:r>
              <a:rPr lang="en-US" dirty="0" smtClean="0"/>
              <a:t>is simple: </a:t>
            </a:r>
            <a:r>
              <a:rPr lang="en-US" b="1" dirty="0" smtClean="0"/>
              <a:t>to process some type of file and convert them into valid modules </a:t>
            </a:r>
            <a:r>
              <a:rPr lang="en-US" dirty="0" smtClean="0"/>
              <a:t>that can </a:t>
            </a:r>
            <a:r>
              <a:rPr lang="en-US" dirty="0" smtClean="0"/>
              <a:t>be added to the dependency graph and ultimately to be bundled and consumed </a:t>
            </a:r>
            <a:r>
              <a:rPr lang="en-US" dirty="0" smtClean="0"/>
              <a:t>by your </a:t>
            </a:r>
            <a:r>
              <a:rPr lang="en-US" dirty="0" smtClean="0"/>
              <a:t>application later.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loader has two critical attributes associated with 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i="1" dirty="0" smtClean="0"/>
              <a:t>test </a:t>
            </a:r>
            <a:r>
              <a:rPr lang="en-US" i="1" dirty="0" smtClean="0"/>
              <a:t>property</a:t>
            </a:r>
          </a:p>
          <a:p>
            <a:pPr lvl="1"/>
            <a:r>
              <a:rPr lang="en-US" i="1" dirty="0" smtClean="0"/>
              <a:t>a use </a:t>
            </a:r>
            <a:r>
              <a:rPr lang="en-US" dirty="0" smtClean="0"/>
              <a:t>property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test property </a:t>
            </a:r>
            <a:r>
              <a:rPr lang="en-US" dirty="0" smtClean="0"/>
              <a:t>enables </a:t>
            </a:r>
            <a:r>
              <a:rPr lang="en-US" dirty="0" err="1" smtClean="0"/>
              <a:t>Webpack</a:t>
            </a:r>
            <a:r>
              <a:rPr lang="en-US" dirty="0" smtClean="0"/>
              <a:t> to determine which files it </a:t>
            </a:r>
            <a:r>
              <a:rPr lang="en-US" dirty="0" smtClean="0"/>
              <a:t>should transform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use property </a:t>
            </a:r>
            <a:r>
              <a:rPr lang="en-US" dirty="0" smtClean="0"/>
              <a:t>specifies what loader to use for it. </a:t>
            </a:r>
            <a:endParaRPr lang="en-US" dirty="0" smtClean="0"/>
          </a:p>
          <a:p>
            <a:r>
              <a:rPr lang="en-US" dirty="0" smtClean="0"/>
              <a:t>Together</a:t>
            </a:r>
            <a:r>
              <a:rPr lang="en-US" dirty="0" smtClean="0"/>
              <a:t>, </a:t>
            </a:r>
            <a:r>
              <a:rPr lang="en-US" b="1" dirty="0" smtClean="0"/>
              <a:t>a rule</a:t>
            </a:r>
            <a:r>
              <a:rPr lang="en-US" dirty="0" smtClean="0"/>
              <a:t> </a:t>
            </a:r>
            <a:r>
              <a:rPr lang="en-US" dirty="0" smtClean="0"/>
              <a:t>is formed that </a:t>
            </a:r>
            <a:r>
              <a:rPr lang="en-US" dirty="0" err="1" smtClean="0"/>
              <a:t>Webpack</a:t>
            </a:r>
            <a:r>
              <a:rPr lang="en-US" dirty="0" smtClean="0"/>
              <a:t> will follow </a:t>
            </a:r>
            <a:endParaRPr lang="en-US" dirty="0" smtClean="0"/>
          </a:p>
          <a:p>
            <a:pPr lvl="1"/>
            <a:r>
              <a:rPr lang="en-US" dirty="0" smtClean="0"/>
              <a:t>that </a:t>
            </a:r>
            <a:r>
              <a:rPr lang="en-US" dirty="0" smtClean="0"/>
              <a:t>basically says: “Hey, </a:t>
            </a:r>
            <a:r>
              <a:rPr lang="en-US" dirty="0" err="1" smtClean="0"/>
              <a:t>Webpack</a:t>
            </a:r>
            <a:r>
              <a:rPr lang="en-US" dirty="0" smtClean="0"/>
              <a:t>, when </a:t>
            </a:r>
            <a:r>
              <a:rPr lang="en-US" dirty="0" smtClean="0"/>
              <a:t>you encounter </a:t>
            </a:r>
            <a:r>
              <a:rPr lang="en-US" dirty="0" smtClean="0"/>
              <a:t>a reference to a file whose path matches the test property, go ahead </a:t>
            </a:r>
            <a:r>
              <a:rPr lang="en-US" dirty="0" smtClean="0"/>
              <a:t>and process </a:t>
            </a:r>
            <a:r>
              <a:rPr lang="en-US" dirty="0" smtClean="0"/>
              <a:t>that file with the loader specified by the use property, pretty please?”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1487</Words>
  <Application>Microsoft Office PowerPoint</Application>
  <PresentationFormat>On-screen Show (4:3)</PresentationFormat>
  <Paragraphs>180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Webpack</vt:lpstr>
      <vt:lpstr>Bundle</vt:lpstr>
      <vt:lpstr>Slide 3</vt:lpstr>
      <vt:lpstr>Webpack</vt:lpstr>
      <vt:lpstr>Dependency Graph</vt:lpstr>
      <vt:lpstr>Entry</vt:lpstr>
      <vt:lpstr>Output</vt:lpstr>
      <vt:lpstr>Loaders</vt:lpstr>
      <vt:lpstr>Loaders</vt:lpstr>
      <vt:lpstr>Loaders</vt:lpstr>
      <vt:lpstr>Plugins</vt:lpstr>
      <vt:lpstr>Modes</vt:lpstr>
      <vt:lpstr>Slide 13</vt:lpstr>
      <vt:lpstr>Browser Compatibility</vt:lpstr>
      <vt:lpstr>Getting Started with Webpack</vt:lpstr>
      <vt:lpstr>Slide 16</vt:lpstr>
      <vt:lpstr>output file</vt:lpstr>
      <vt:lpstr>Configuring Webpack</vt:lpstr>
      <vt:lpstr>Slide 19</vt:lpstr>
      <vt:lpstr>Slide 20</vt:lpstr>
      <vt:lpstr>Configuration</vt:lpstr>
      <vt:lpstr>Slide 22</vt:lpstr>
      <vt:lpstr>Slide 23</vt:lpstr>
      <vt:lpstr>Using Modules</vt:lpstr>
      <vt:lpstr>Wither TypeScript?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Server</dc:creator>
  <cp:lastModifiedBy>Server</cp:lastModifiedBy>
  <cp:revision>33</cp:revision>
  <dcterms:created xsi:type="dcterms:W3CDTF">2023-04-06T04:21:12Z</dcterms:created>
  <dcterms:modified xsi:type="dcterms:W3CDTF">2023-04-12T05:33:11Z</dcterms:modified>
</cp:coreProperties>
</file>