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7" r:id="rId2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AE0"/>
    <a:srgbClr val="040117"/>
    <a:srgbClr val="000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6A79-9BC0-449A-B372-DC0239A7A40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874D-5015-4D3D-8B28-18E8876E7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874D-5015-4D3D-8B28-18E8876E7E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0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874D-5015-4D3D-8B28-18E8876E7E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B7-6667-4F81-B2C0-DBCD55C764AF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0CFE-866B-460C-A2CC-167491F2F992}" type="datetime1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6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3649-EBD3-4012-B29E-B31B17E36629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9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B666-E24C-4CA7-BCE9-7681B4625207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17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2A5-23DF-4F9D-94DF-BEE23F75ED7B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D2EE-9D72-4586-BCFE-7C69B3CD4ACD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19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5325-367B-4B57-8AAE-63DEBDFF38A0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CFE9-85F4-43ED-91DA-2F8BB0351563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60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DF50-A7A6-4A60-BE3E-4766C1A6CA91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39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69D5-F02D-4B96-A490-06DD3487654E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95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E070-7509-457D-A599-A23959FAD788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6E3-0F18-468B-AB25-E560DCCAE0D9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5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45E-3B7E-49A5-B37E-B4DB7ADD7BE6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84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1DE2-8A0B-437F-AC5F-3BC2646EDFE0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0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6E45-9FA7-4237-B59A-4DB547AD1F2B}" type="datetime1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84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A74-D47F-4EE5-B8A7-DF7887ABD0EE}" type="datetime1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13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649A-EDEE-4DBE-A782-A81BBD1085E6}" type="datetime1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2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618-4322-41EA-8015-05888306817B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19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4CF-BDA7-4933-BE4A-E5B6D682BCF6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02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0DDE-8D58-42C5-A809-BA1E5C697DC9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54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8BBC-697B-4603-BAC7-ED878A078057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96C4-B24A-4A2D-B88B-81BDEB1886A2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3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66-60CB-4898-B736-51AC29BB9C5F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160E-EE09-4EE0-8E23-13736D67FC36}" type="datetime1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DC5-06A3-4E45-AA11-8A85BE24A812}" type="datetime1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43BF-4445-4551-BE32-0092E25ED7DE}" type="datetime1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84D-B61A-42C8-B88F-258EE2E5D901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2DAD-154F-4CDC-9DF3-0AA40B30BB59}" type="datetime1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2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930BFF-6A77-403B-AFA2-79F51EA856EB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2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57D8-2C2A-4454-AD89-73A394E71289}" type="datetime1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9790-0885-4DB4-BD82-54D42084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2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295" y="1616209"/>
            <a:ext cx="9144000" cy="1665027"/>
          </a:xfrm>
        </p:spPr>
        <p:txBody>
          <a:bodyPr/>
          <a:lstStyle/>
          <a:p>
            <a:r>
              <a:rPr lang="en-IN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BOOKS</a:t>
            </a: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3363" y="3152447"/>
            <a:ext cx="6446804" cy="737950"/>
          </a:xfrm>
        </p:spPr>
        <p:txBody>
          <a:bodyPr>
            <a:normAutofit/>
          </a:bodyPr>
          <a:lstStyle/>
          <a:p>
            <a:r>
              <a:rPr lang="en-IN" sz="4400" b="1" i="1" dirty="0" smtClean="0">
                <a:solidFill>
                  <a:srgbClr val="00B0F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- A Dream held in our hands</a:t>
            </a:r>
            <a:endParaRPr lang="en-IN" sz="4400" b="1" i="1" dirty="0">
              <a:solidFill>
                <a:srgbClr val="00B0F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7932" y="3917132"/>
            <a:ext cx="4104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Presented by:</a:t>
            </a:r>
          </a:p>
          <a:p>
            <a:endParaRPr lang="en-IN" sz="2000" b="1" dirty="0">
              <a:solidFill>
                <a:srgbClr val="290AE0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                </a:t>
            </a:r>
            <a:r>
              <a:rPr lang="en-IN" sz="2000" b="1" dirty="0" smtClean="0">
                <a:solidFill>
                  <a:schemeClr val="bg1"/>
                </a:solidFill>
              </a:rPr>
              <a:t>BHUVANA SENTHILKUMAR</a:t>
            </a:r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smtClean="0">
                <a:solidFill>
                  <a:schemeClr val="bg1"/>
                </a:solidFill>
              </a:rPr>
              <a:t>               20BAD004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00084" y="134274"/>
            <a:ext cx="2750249" cy="3651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3348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308501" cy="6851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507"/>
            <a:ext cx="5334000" cy="350949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3510" y="-6439"/>
            <a:ext cx="845713" cy="650831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10</a:t>
            </a:fld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1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306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5" y="3747752"/>
            <a:ext cx="6988935" cy="3000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4282" y="1146220"/>
            <a:ext cx="6130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THE BEST </a:t>
            </a:r>
          </a:p>
          <a:p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800" b="1" dirty="0" smtClean="0">
                <a:solidFill>
                  <a:schemeClr val="bg1"/>
                </a:solidFill>
              </a:rPr>
              <a:t>           CHOICE !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7" y="575084"/>
            <a:ext cx="252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In My POV:</a:t>
            </a:r>
            <a:endParaRPr lang="en-IN" sz="2400" b="1" i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12380" y="37745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322" y="1519707"/>
            <a:ext cx="4889678" cy="333562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Book  review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0487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52597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9413" y="90153"/>
            <a:ext cx="764147" cy="730988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1790" y="2076719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Author : Matt Haig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Lead : Nora Seed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Plot : A Magical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Genre : Fiction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5266" y="901522"/>
            <a:ext cx="450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Midnight Library</a:t>
            </a:r>
            <a:endParaRPr lang="en-IN" sz="3600" b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1" y="1724289"/>
            <a:ext cx="5121499" cy="51337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91234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9" y="1365161"/>
            <a:ext cx="6143222" cy="381214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39719" y="115797"/>
            <a:ext cx="1073238" cy="605420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15</a:t>
            </a:fld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18208" y="3049866"/>
            <a:ext cx="4185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Between Life and Death, There is a Library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1415" y="502811"/>
            <a:ext cx="2343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 Library, Infinite Lives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459" y="511695"/>
            <a:ext cx="2511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Only way to Learn is to Live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521" y="4521557"/>
            <a:ext cx="385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What is the best way to live </a:t>
            </a:r>
            <a:r>
              <a:rPr lang="en-IN" sz="2800" dirty="0" smtClean="0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?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1194" y="3793899"/>
            <a:ext cx="240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Book of Regrets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0637" y="1588915"/>
            <a:ext cx="215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Choices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5115" y="5176773"/>
            <a:ext cx="192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Perceptions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6648" y="2112135"/>
            <a:ext cx="271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Perfect Life</a:t>
            </a:r>
            <a:endParaRPr lang="en-IN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1521" y="2685903"/>
            <a:ext cx="192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What If...</a:t>
            </a:r>
            <a:r>
              <a:rPr lang="en-IN" sz="2800" dirty="0" smtClean="0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?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84634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16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6597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01082" y="117832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17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42749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18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05" y="473930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 is a book </a:t>
            </a:r>
            <a:r>
              <a:rPr lang="en-IN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?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645" y="1340512"/>
            <a:ext cx="7327024" cy="522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edium of recording and passing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BOOK – Big Ocean Of Knowledge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Author’s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Reader’s Purpose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20778" y="138967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8636"/>
            <a:ext cx="5154039" cy="6896636"/>
          </a:xfrm>
        </p:spPr>
      </p:pic>
      <p:sp>
        <p:nvSpPr>
          <p:cNvPr id="7" name="TextBox 6"/>
          <p:cNvSpPr txBox="1"/>
          <p:nvPr/>
        </p:nvSpPr>
        <p:spPr>
          <a:xfrm>
            <a:off x="6452315" y="2550018"/>
            <a:ext cx="4610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Rounded MT Bold" panose="020F0704030504030204" pitchFamily="34" charset="0"/>
              </a:rPr>
              <a:t>Why should we Read ?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06129" y="143590"/>
            <a:ext cx="1519708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3</a:t>
            </a:fld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idx="1"/>
          </p:nvPr>
        </p:nvSpPr>
        <p:spPr>
          <a:xfrm>
            <a:off x="803481" y="274982"/>
            <a:ext cx="6312936" cy="4707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Speech &amp;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Stress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Vocabulary Enrichment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Good Company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43" y="12879"/>
            <a:ext cx="6135757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26839" y="103031"/>
            <a:ext cx="1098997" cy="629141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4</a:t>
            </a:fld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859" y="567356"/>
            <a:ext cx="8534400" cy="3680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Tranquillity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Writing </a:t>
            </a:r>
            <a:r>
              <a:rPr lang="en-IN" sz="32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Analytical Thinking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Personal Development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210"/>
            <a:ext cx="5618922" cy="69042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10507059" y="119269"/>
            <a:ext cx="1239967" cy="706611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5</a:t>
            </a:fld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155066"/>
            <a:ext cx="8534400" cy="4803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Bibliophile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Abibliophobia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Book-Bosomed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Country that reads the most – India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Country that writes the most – United States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2626" y="631846"/>
            <a:ext cx="516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Facts on Books and Reading</a:t>
            </a:r>
            <a:endParaRPr lang="en-I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3" y="0"/>
            <a:ext cx="3882887" cy="68699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07147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366" y="572153"/>
            <a:ext cx="8534400" cy="1507067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Strange Library Rules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192" y="1933447"/>
            <a:ext cx="7013808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 Candlelight Reading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 borrowing on Tuesdays &amp; Thursdays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Library Fines</a:t>
            </a:r>
            <a:endParaRPr lang="en-IN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14366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0524" y="106017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9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10930" y="273452"/>
            <a:ext cx="1189149" cy="718221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86" y="1712890"/>
            <a:ext cx="5536283" cy="3451538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BOOKS </a:t>
            </a:r>
            <a:br>
              <a:rPr lang="en-IN" sz="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VS  </a:t>
            </a:r>
            <a:br>
              <a:rPr lang="en-IN" sz="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IN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4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MOVIES</a:t>
            </a:r>
            <a:endParaRPr lang="en-IN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37" y="0"/>
            <a:ext cx="6362163" cy="6858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52597" y="0"/>
            <a:ext cx="1142245" cy="669925"/>
          </a:xfrm>
        </p:spPr>
        <p:txBody>
          <a:bodyPr/>
          <a:lstStyle/>
          <a:p>
            <a:fld id="{14009790-0885-4DB4-BD82-54D42084E445}" type="slidenum">
              <a:rPr lang="en-IN" sz="4000" smtClean="0">
                <a:solidFill>
                  <a:schemeClr val="bg1"/>
                </a:solidFill>
              </a:rPr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523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4390</TotalTime>
  <Words>188</Words>
  <Application>Microsoft Office PowerPoint</Application>
  <PresentationFormat>Widescreen</PresentationFormat>
  <Paragraphs>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Algerian</vt:lpstr>
      <vt:lpstr>Andalus</vt:lpstr>
      <vt:lpstr>Arabic Typesetting</vt:lpstr>
      <vt:lpstr>Arial</vt:lpstr>
      <vt:lpstr>Arial Rounded MT Bold</vt:lpstr>
      <vt:lpstr>Calibri</vt:lpstr>
      <vt:lpstr>Calibri Light</vt:lpstr>
      <vt:lpstr>Century Gothic</vt:lpstr>
      <vt:lpstr>Wingdings</vt:lpstr>
      <vt:lpstr>Wingdings 3</vt:lpstr>
      <vt:lpstr>Slice</vt:lpstr>
      <vt:lpstr>Office Theme</vt:lpstr>
      <vt:lpstr>BOOKS</vt:lpstr>
      <vt:lpstr>What is a book ?</vt:lpstr>
      <vt:lpstr>PowerPoint Presentation</vt:lpstr>
      <vt:lpstr>PowerPoint Presentation</vt:lpstr>
      <vt:lpstr>PowerPoint Presentation</vt:lpstr>
      <vt:lpstr>PowerPoint Presentation</vt:lpstr>
      <vt:lpstr>Strange Library Rules</vt:lpstr>
      <vt:lpstr>PowerPoint Presentation</vt:lpstr>
      <vt:lpstr>BOOKS               VS                      MOVIES</vt:lpstr>
      <vt:lpstr>PowerPoint Presentation</vt:lpstr>
      <vt:lpstr>PowerPoint Presentation</vt:lpstr>
      <vt:lpstr>Book 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</dc:title>
  <dc:creator>SweetHome</dc:creator>
  <cp:lastModifiedBy>SweetHome</cp:lastModifiedBy>
  <cp:revision>36</cp:revision>
  <dcterms:created xsi:type="dcterms:W3CDTF">2021-08-21T13:38:39Z</dcterms:created>
  <dcterms:modified xsi:type="dcterms:W3CDTF">2021-12-16T12:52:12Z</dcterms:modified>
</cp:coreProperties>
</file>