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4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4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4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5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4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3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2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3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1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2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70465C-AB33-4610-A749-D52C43AB876E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4530-2996-4DB3-AE65-6070F626BE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27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684" y="1579386"/>
            <a:ext cx="7814352" cy="2213682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Data Structures</a:t>
            </a:r>
            <a:b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Project </a:t>
            </a:r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Rev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ew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3288" y="4102606"/>
            <a:ext cx="7766936" cy="138375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TIC-TAC-TOE</a:t>
            </a:r>
            <a:endParaRPr lang="en-I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0543" y="5732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0830" y="4886198"/>
            <a:ext cx="184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Bhuvana</a:t>
            </a:r>
            <a:r>
              <a:rPr lang="en-IN" dirty="0" smtClean="0"/>
              <a:t> </a:t>
            </a:r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5176" y="579375"/>
            <a:ext cx="10699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MEPCO SCHLENK ENGINEERING COLLEGE, SIVAKASI</a:t>
            </a:r>
            <a:endParaRPr lang="en-IN" sz="3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029" y="2243987"/>
            <a:ext cx="8946541" cy="4195481"/>
          </a:xfrm>
        </p:spPr>
        <p:txBody>
          <a:bodyPr/>
          <a:lstStyle/>
          <a:p>
            <a:r>
              <a:rPr lang="en-IN" sz="4800" dirty="0" smtClean="0"/>
              <a:t>Implementation of tic </a:t>
            </a:r>
            <a:r>
              <a:rPr lang="en-IN" sz="4800" dirty="0" err="1" smtClean="0"/>
              <a:t>tac</a:t>
            </a:r>
            <a:r>
              <a:rPr lang="en-IN" sz="4800" dirty="0" smtClean="0"/>
              <a:t> </a:t>
            </a:r>
            <a:r>
              <a:rPr lang="en-IN" sz="4800" dirty="0" smtClean="0"/>
              <a:t>toe using </a:t>
            </a:r>
            <a:r>
              <a:rPr lang="en-IN" sz="4800" dirty="0" smtClean="0"/>
              <a:t>python language and GUI</a:t>
            </a:r>
            <a:r>
              <a:rPr lang="en-IN" sz="4800" dirty="0" smtClean="0"/>
              <a:t>.</a:t>
            </a:r>
            <a:endParaRPr lang="en-IN" sz="4800" dirty="0" smtClean="0"/>
          </a:p>
        </p:txBody>
      </p:sp>
    </p:spTree>
    <p:extLst>
      <p:ext uri="{BB962C8B-B14F-4D97-AF65-F5344CB8AC3E}">
        <p14:creationId xmlns:p14="http://schemas.microsoft.com/office/powerpoint/2010/main" val="39343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55" r="42061" b="5483"/>
          <a:stretch/>
        </p:blipFill>
        <p:spPr>
          <a:xfrm>
            <a:off x="1869742" y="1337481"/>
            <a:ext cx="8488908" cy="4749422"/>
          </a:xfrm>
        </p:spPr>
      </p:pic>
    </p:spTree>
    <p:extLst>
      <p:ext uri="{BB962C8B-B14F-4D97-AF65-F5344CB8AC3E}">
        <p14:creationId xmlns:p14="http://schemas.microsoft.com/office/powerpoint/2010/main" val="32130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050" r="24145" b="5150"/>
          <a:stretch/>
        </p:blipFill>
        <p:spPr>
          <a:xfrm>
            <a:off x="1269241" y="955344"/>
            <a:ext cx="9089409" cy="4940489"/>
          </a:xfrm>
        </p:spPr>
      </p:pic>
    </p:spTree>
    <p:extLst>
      <p:ext uri="{BB962C8B-B14F-4D97-AF65-F5344CB8AC3E}">
        <p14:creationId xmlns:p14="http://schemas.microsoft.com/office/powerpoint/2010/main" val="23306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t="5696" r="22135" b="6397"/>
          <a:stretch/>
        </p:blipFill>
        <p:spPr>
          <a:xfrm>
            <a:off x="1337482" y="846162"/>
            <a:ext cx="8980226" cy="5472752"/>
          </a:xfrm>
        </p:spPr>
      </p:pic>
    </p:spTree>
    <p:extLst>
      <p:ext uri="{BB962C8B-B14F-4D97-AF65-F5344CB8AC3E}">
        <p14:creationId xmlns:p14="http://schemas.microsoft.com/office/powerpoint/2010/main" val="13994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1" t="9834" r="19243" b="15755"/>
          <a:stretch/>
        </p:blipFill>
        <p:spPr>
          <a:xfrm>
            <a:off x="2074459" y="1569493"/>
            <a:ext cx="7662476" cy="4476465"/>
          </a:xfrm>
        </p:spPr>
      </p:pic>
    </p:spTree>
    <p:extLst>
      <p:ext uri="{BB962C8B-B14F-4D97-AF65-F5344CB8AC3E}">
        <p14:creationId xmlns:p14="http://schemas.microsoft.com/office/powerpoint/2010/main" val="2445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7" t="10602" r="19391" b="14635"/>
          <a:stretch/>
        </p:blipFill>
        <p:spPr>
          <a:xfrm>
            <a:off x="1978925" y="1064524"/>
            <a:ext cx="7874759" cy="4804012"/>
          </a:xfrm>
        </p:spPr>
      </p:pic>
    </p:spTree>
    <p:extLst>
      <p:ext uri="{BB962C8B-B14F-4D97-AF65-F5344CB8AC3E}">
        <p14:creationId xmlns:p14="http://schemas.microsoft.com/office/powerpoint/2010/main" val="3300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4" t="9953" r="19209" b="15883"/>
          <a:stretch/>
        </p:blipFill>
        <p:spPr>
          <a:xfrm>
            <a:off x="1433017" y="846162"/>
            <a:ext cx="8543498" cy="5131558"/>
          </a:xfrm>
        </p:spPr>
      </p:pic>
    </p:spTree>
    <p:extLst>
      <p:ext uri="{BB962C8B-B14F-4D97-AF65-F5344CB8AC3E}">
        <p14:creationId xmlns:p14="http://schemas.microsoft.com/office/powerpoint/2010/main" val="2907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054" y="898047"/>
            <a:ext cx="9404723" cy="1400530"/>
          </a:xfrm>
        </p:spPr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1" y="2066565"/>
            <a:ext cx="9503942" cy="28602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</a:t>
            </a:r>
            <a:r>
              <a:rPr lang="en-IN" sz="3200" dirty="0" smtClean="0"/>
              <a:t> Here, the two player game </a:t>
            </a:r>
          </a:p>
          <a:p>
            <a:pPr marL="0" indent="0">
              <a:buNone/>
            </a:pPr>
            <a:r>
              <a:rPr lang="en-IN" sz="3200" dirty="0" smtClean="0"/>
              <a:t> (Tic-Tac-Toe) is implemented using Python language and Graphical User Interf</a:t>
            </a:r>
            <a:r>
              <a:rPr lang="en-IN" sz="3200" dirty="0"/>
              <a:t>a</a:t>
            </a:r>
            <a:r>
              <a:rPr lang="en-IN" sz="3200" dirty="0" smtClean="0"/>
              <a:t>ce using the tool </a:t>
            </a:r>
            <a:r>
              <a:rPr lang="en-IN" sz="3200" dirty="0" err="1" smtClean="0"/>
              <a:t>Tkinter</a:t>
            </a:r>
            <a:r>
              <a:rPr lang="en-IN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765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130</TotalTime>
  <Words>59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Data Structures Project Review</vt:lpstr>
      <vt:lpstr>OBJECTIVE:</vt:lpstr>
      <vt:lpstr>CODE:</vt:lpstr>
      <vt:lpstr>PowerPoint Presentation</vt:lpstr>
      <vt:lpstr>PowerPoint Presentation</vt:lpstr>
      <vt:lpstr>OUTPUT: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SweetHome</dc:creator>
  <cp:lastModifiedBy>SweetHome</cp:lastModifiedBy>
  <cp:revision>10</cp:revision>
  <dcterms:created xsi:type="dcterms:W3CDTF">2021-12-24T07:49:16Z</dcterms:created>
  <dcterms:modified xsi:type="dcterms:W3CDTF">2022-03-15T13:51:19Z</dcterms:modified>
</cp:coreProperties>
</file>