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311" r:id="rId4"/>
    <p:sldId id="285" r:id="rId5"/>
    <p:sldId id="259" r:id="rId6"/>
    <p:sldId id="266" r:id="rId7"/>
    <p:sldId id="262" r:id="rId8"/>
    <p:sldId id="286" r:id="rId9"/>
    <p:sldId id="306" r:id="rId10"/>
    <p:sldId id="287" r:id="rId11"/>
    <p:sldId id="307" r:id="rId12"/>
    <p:sldId id="288" r:id="rId13"/>
    <p:sldId id="308" r:id="rId14"/>
    <p:sldId id="290" r:id="rId15"/>
    <p:sldId id="309" r:id="rId16"/>
    <p:sldId id="289" r:id="rId17"/>
    <p:sldId id="310" r:id="rId18"/>
    <p:sldId id="291" r:id="rId19"/>
    <p:sldId id="264" r:id="rId20"/>
    <p:sldId id="273" r:id="rId21"/>
    <p:sldId id="293" r:id="rId22"/>
    <p:sldId id="292" r:id="rId23"/>
    <p:sldId id="294" r:id="rId24"/>
    <p:sldId id="295" r:id="rId25"/>
    <p:sldId id="296" r:id="rId26"/>
    <p:sldId id="297" r:id="rId27"/>
    <p:sldId id="298" r:id="rId28"/>
    <p:sldId id="301" r:id="rId29"/>
    <p:sldId id="302" r:id="rId30"/>
    <p:sldId id="303" r:id="rId31"/>
    <p:sldId id="304" r:id="rId32"/>
    <p:sldId id="299" r:id="rId33"/>
    <p:sldId id="300" r:id="rId34"/>
    <p:sldId id="305" r:id="rId35"/>
    <p:sldId id="283" r:id="rId36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1E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09" autoAdjust="0"/>
    <p:restoredTop sz="94660"/>
  </p:normalViewPr>
  <p:slideViewPr>
    <p:cSldViewPr>
      <p:cViewPr varScale="1">
        <p:scale>
          <a:sx n="52" d="100"/>
          <a:sy n="52" d="100"/>
        </p:scale>
        <p:origin x="542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147094" y="1846449"/>
            <a:ext cx="1993900" cy="2455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950" b="1" i="0">
                <a:solidFill>
                  <a:srgbClr val="9DCDD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0" b="1" i="0">
                <a:solidFill>
                  <a:srgbClr val="13375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0" b="1" i="0">
                <a:solidFill>
                  <a:srgbClr val="13375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634212" y="2202544"/>
            <a:ext cx="5445759" cy="6036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300" b="1" i="0">
                <a:solidFill>
                  <a:srgbClr val="13375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0" b="1" i="0">
                <a:solidFill>
                  <a:srgbClr val="13375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251065" cy="2514600"/>
          </a:xfrm>
          <a:custGeom>
            <a:avLst/>
            <a:gdLst/>
            <a:ahLst/>
            <a:cxnLst/>
            <a:rect l="l" t="t" r="r" b="b"/>
            <a:pathLst>
              <a:path w="7251065" h="2514600">
                <a:moveTo>
                  <a:pt x="396719" y="2514302"/>
                </a:moveTo>
                <a:lnTo>
                  <a:pt x="344828" y="2514035"/>
                </a:lnTo>
                <a:lnTo>
                  <a:pt x="292310" y="2511058"/>
                </a:lnTo>
                <a:lnTo>
                  <a:pt x="239237" y="2505022"/>
                </a:lnTo>
                <a:lnTo>
                  <a:pt x="185678" y="2495580"/>
                </a:lnTo>
                <a:lnTo>
                  <a:pt x="136250" y="2484449"/>
                </a:lnTo>
                <a:lnTo>
                  <a:pt x="87840" y="2470232"/>
                </a:lnTo>
                <a:lnTo>
                  <a:pt x="40469" y="2453106"/>
                </a:lnTo>
                <a:lnTo>
                  <a:pt x="0" y="2435757"/>
                </a:lnTo>
                <a:lnTo>
                  <a:pt x="0" y="629562"/>
                </a:lnTo>
                <a:lnTo>
                  <a:pt x="72337" y="618216"/>
                </a:lnTo>
                <a:lnTo>
                  <a:pt x="423337" y="559040"/>
                </a:lnTo>
                <a:lnTo>
                  <a:pt x="773206" y="493761"/>
                </a:lnTo>
                <a:lnTo>
                  <a:pt x="1171764" y="412392"/>
                </a:lnTo>
                <a:lnTo>
                  <a:pt x="1618619" y="313214"/>
                </a:lnTo>
                <a:lnTo>
                  <a:pt x="2162801" y="182670"/>
                </a:lnTo>
                <a:lnTo>
                  <a:pt x="2871021" y="0"/>
                </a:lnTo>
                <a:lnTo>
                  <a:pt x="7057603" y="0"/>
                </a:lnTo>
                <a:lnTo>
                  <a:pt x="7094885" y="62438"/>
                </a:lnTo>
                <a:lnTo>
                  <a:pt x="7116020" y="101686"/>
                </a:lnTo>
                <a:lnTo>
                  <a:pt x="7135579" y="140986"/>
                </a:lnTo>
                <a:lnTo>
                  <a:pt x="7153572" y="180267"/>
                </a:lnTo>
                <a:lnTo>
                  <a:pt x="7170009" y="219457"/>
                </a:lnTo>
                <a:lnTo>
                  <a:pt x="7184900" y="258484"/>
                </a:lnTo>
                <a:lnTo>
                  <a:pt x="7198255" y="297277"/>
                </a:lnTo>
                <a:lnTo>
                  <a:pt x="7210119" y="335896"/>
                </a:lnTo>
                <a:lnTo>
                  <a:pt x="7220394" y="373871"/>
                </a:lnTo>
                <a:lnTo>
                  <a:pt x="7229198" y="411529"/>
                </a:lnTo>
                <a:lnTo>
                  <a:pt x="7242326" y="485207"/>
                </a:lnTo>
                <a:lnTo>
                  <a:pt x="7249543" y="556224"/>
                </a:lnTo>
                <a:lnTo>
                  <a:pt x="7250699" y="601964"/>
                </a:lnTo>
                <a:lnTo>
                  <a:pt x="7250086" y="638135"/>
                </a:lnTo>
                <a:lnTo>
                  <a:pt x="7247494" y="679303"/>
                </a:lnTo>
                <a:lnTo>
                  <a:pt x="7243038" y="720565"/>
                </a:lnTo>
                <a:lnTo>
                  <a:pt x="7236757" y="761884"/>
                </a:lnTo>
                <a:lnTo>
                  <a:pt x="7228684" y="803225"/>
                </a:lnTo>
                <a:lnTo>
                  <a:pt x="7218855" y="844553"/>
                </a:lnTo>
                <a:lnTo>
                  <a:pt x="7207307" y="885830"/>
                </a:lnTo>
                <a:lnTo>
                  <a:pt x="7194074" y="927021"/>
                </a:lnTo>
                <a:lnTo>
                  <a:pt x="7179193" y="968090"/>
                </a:lnTo>
                <a:lnTo>
                  <a:pt x="7162698" y="1009001"/>
                </a:lnTo>
                <a:lnTo>
                  <a:pt x="7144626" y="1049719"/>
                </a:lnTo>
                <a:lnTo>
                  <a:pt x="7125012" y="1090206"/>
                </a:lnTo>
                <a:lnTo>
                  <a:pt x="7103892" y="1130428"/>
                </a:lnTo>
                <a:lnTo>
                  <a:pt x="7081300" y="1170348"/>
                </a:lnTo>
                <a:lnTo>
                  <a:pt x="7057274" y="1209930"/>
                </a:lnTo>
                <a:lnTo>
                  <a:pt x="7031848" y="1249139"/>
                </a:lnTo>
                <a:lnTo>
                  <a:pt x="7005058" y="1287938"/>
                </a:lnTo>
                <a:lnTo>
                  <a:pt x="6976939" y="1326291"/>
                </a:lnTo>
                <a:lnTo>
                  <a:pt x="6947528" y="1364163"/>
                </a:lnTo>
                <a:lnTo>
                  <a:pt x="6916859" y="1401518"/>
                </a:lnTo>
                <a:lnTo>
                  <a:pt x="6884968" y="1438319"/>
                </a:lnTo>
                <a:lnTo>
                  <a:pt x="6851892" y="1474530"/>
                </a:lnTo>
                <a:lnTo>
                  <a:pt x="6817665" y="1510116"/>
                </a:lnTo>
                <a:lnTo>
                  <a:pt x="6782323" y="1545041"/>
                </a:lnTo>
                <a:lnTo>
                  <a:pt x="6745902" y="1579269"/>
                </a:lnTo>
                <a:lnTo>
                  <a:pt x="6708437" y="1612763"/>
                </a:lnTo>
                <a:lnTo>
                  <a:pt x="6669964" y="1645488"/>
                </a:lnTo>
                <a:lnTo>
                  <a:pt x="6630518" y="1677408"/>
                </a:lnTo>
                <a:lnTo>
                  <a:pt x="6590136" y="1708487"/>
                </a:lnTo>
                <a:lnTo>
                  <a:pt x="6548852" y="1738689"/>
                </a:lnTo>
                <a:lnTo>
                  <a:pt x="6506702" y="1767978"/>
                </a:lnTo>
                <a:lnTo>
                  <a:pt x="6463722" y="1796317"/>
                </a:lnTo>
                <a:lnTo>
                  <a:pt x="6419948" y="1823672"/>
                </a:lnTo>
                <a:lnTo>
                  <a:pt x="6375414" y="1850006"/>
                </a:lnTo>
                <a:lnTo>
                  <a:pt x="6330157" y="1875283"/>
                </a:lnTo>
                <a:lnTo>
                  <a:pt x="6315212" y="1883151"/>
                </a:lnTo>
                <a:lnTo>
                  <a:pt x="2573524" y="1883151"/>
                </a:lnTo>
                <a:lnTo>
                  <a:pt x="2527499" y="1883513"/>
                </a:lnTo>
                <a:lnTo>
                  <a:pt x="2481447" y="1884627"/>
                </a:lnTo>
                <a:lnTo>
                  <a:pt x="2435259" y="1886523"/>
                </a:lnTo>
                <a:lnTo>
                  <a:pt x="2388959" y="1889231"/>
                </a:lnTo>
                <a:lnTo>
                  <a:pt x="2342540" y="1892779"/>
                </a:lnTo>
                <a:lnTo>
                  <a:pt x="2295992" y="1897197"/>
                </a:lnTo>
                <a:lnTo>
                  <a:pt x="2249307" y="1902512"/>
                </a:lnTo>
                <a:lnTo>
                  <a:pt x="2189274" y="1910020"/>
                </a:lnTo>
                <a:lnTo>
                  <a:pt x="2128334" y="1920009"/>
                </a:lnTo>
                <a:lnTo>
                  <a:pt x="2068794" y="1931258"/>
                </a:lnTo>
                <a:lnTo>
                  <a:pt x="2010607" y="1943687"/>
                </a:lnTo>
                <a:lnTo>
                  <a:pt x="1953724" y="1957219"/>
                </a:lnTo>
                <a:lnTo>
                  <a:pt x="1898099" y="1971775"/>
                </a:lnTo>
                <a:lnTo>
                  <a:pt x="1843683" y="1987276"/>
                </a:lnTo>
                <a:lnTo>
                  <a:pt x="1790431" y="2003644"/>
                </a:lnTo>
                <a:lnTo>
                  <a:pt x="1738293" y="2020800"/>
                </a:lnTo>
                <a:lnTo>
                  <a:pt x="1687224" y="2038665"/>
                </a:lnTo>
                <a:lnTo>
                  <a:pt x="1637175" y="2057162"/>
                </a:lnTo>
                <a:lnTo>
                  <a:pt x="1588099" y="2076211"/>
                </a:lnTo>
                <a:lnTo>
                  <a:pt x="1539948" y="2095734"/>
                </a:lnTo>
                <a:lnTo>
                  <a:pt x="1492676" y="2115653"/>
                </a:lnTo>
                <a:lnTo>
                  <a:pt x="1446235" y="2135888"/>
                </a:lnTo>
                <a:lnTo>
                  <a:pt x="1400577" y="2156362"/>
                </a:lnTo>
                <a:lnTo>
                  <a:pt x="1267829" y="2218427"/>
                </a:lnTo>
                <a:lnTo>
                  <a:pt x="1057826" y="2319305"/>
                </a:lnTo>
                <a:lnTo>
                  <a:pt x="976654" y="2356925"/>
                </a:lnTo>
                <a:lnTo>
                  <a:pt x="936485" y="2374836"/>
                </a:lnTo>
                <a:lnTo>
                  <a:pt x="896530" y="2392043"/>
                </a:lnTo>
                <a:lnTo>
                  <a:pt x="856742" y="2408466"/>
                </a:lnTo>
                <a:lnTo>
                  <a:pt x="817074" y="2424029"/>
                </a:lnTo>
                <a:lnTo>
                  <a:pt x="777478" y="2438651"/>
                </a:lnTo>
                <a:lnTo>
                  <a:pt x="737907" y="2452255"/>
                </a:lnTo>
                <a:lnTo>
                  <a:pt x="698313" y="2464762"/>
                </a:lnTo>
                <a:lnTo>
                  <a:pt x="658650" y="2476094"/>
                </a:lnTo>
                <a:lnTo>
                  <a:pt x="618869" y="2486171"/>
                </a:lnTo>
                <a:lnTo>
                  <a:pt x="578924" y="2494915"/>
                </a:lnTo>
                <a:lnTo>
                  <a:pt x="538766" y="2502249"/>
                </a:lnTo>
                <a:lnTo>
                  <a:pt x="498349" y="2508092"/>
                </a:lnTo>
                <a:lnTo>
                  <a:pt x="447916" y="2512205"/>
                </a:lnTo>
                <a:lnTo>
                  <a:pt x="396719" y="2514302"/>
                </a:lnTo>
                <a:close/>
              </a:path>
              <a:path w="7251065" h="2514600">
                <a:moveTo>
                  <a:pt x="4942651" y="2182356"/>
                </a:moveTo>
                <a:lnTo>
                  <a:pt x="4890428" y="2182152"/>
                </a:lnTo>
                <a:lnTo>
                  <a:pt x="4838540" y="2181246"/>
                </a:lnTo>
                <a:lnTo>
                  <a:pt x="4786978" y="2179669"/>
                </a:lnTo>
                <a:lnTo>
                  <a:pt x="4735734" y="2177448"/>
                </a:lnTo>
                <a:lnTo>
                  <a:pt x="4684799" y="2174613"/>
                </a:lnTo>
                <a:lnTo>
                  <a:pt x="4634165" y="2171193"/>
                </a:lnTo>
                <a:lnTo>
                  <a:pt x="4583823" y="2167217"/>
                </a:lnTo>
                <a:lnTo>
                  <a:pt x="4533764" y="2162715"/>
                </a:lnTo>
                <a:lnTo>
                  <a:pt x="4483979" y="2157715"/>
                </a:lnTo>
                <a:lnTo>
                  <a:pt x="4434461" y="2152246"/>
                </a:lnTo>
                <a:lnTo>
                  <a:pt x="4336190" y="2140019"/>
                </a:lnTo>
                <a:lnTo>
                  <a:pt x="4238880" y="2126267"/>
                </a:lnTo>
                <a:lnTo>
                  <a:pt x="4142463" y="2111222"/>
                </a:lnTo>
                <a:lnTo>
                  <a:pt x="3999362" y="2086740"/>
                </a:lnTo>
                <a:lnTo>
                  <a:pt x="3303580" y="1956040"/>
                </a:lnTo>
                <a:lnTo>
                  <a:pt x="3166746" y="1933739"/>
                </a:lnTo>
                <a:lnTo>
                  <a:pt x="3075667" y="1920553"/>
                </a:lnTo>
                <a:lnTo>
                  <a:pt x="2984624" y="1908982"/>
                </a:lnTo>
                <a:lnTo>
                  <a:pt x="2939094" y="1903876"/>
                </a:lnTo>
                <a:lnTo>
                  <a:pt x="2893547" y="1899260"/>
                </a:lnTo>
                <a:lnTo>
                  <a:pt x="2847975" y="1895165"/>
                </a:lnTo>
                <a:lnTo>
                  <a:pt x="2802368" y="1891620"/>
                </a:lnTo>
                <a:lnTo>
                  <a:pt x="2756719" y="1888653"/>
                </a:lnTo>
                <a:lnTo>
                  <a:pt x="2711018" y="1886293"/>
                </a:lnTo>
                <a:lnTo>
                  <a:pt x="2665258" y="1884570"/>
                </a:lnTo>
                <a:lnTo>
                  <a:pt x="2619328" y="1883512"/>
                </a:lnTo>
                <a:lnTo>
                  <a:pt x="2573524" y="1883151"/>
                </a:lnTo>
                <a:lnTo>
                  <a:pt x="6315212" y="1883151"/>
                </a:lnTo>
                <a:lnTo>
                  <a:pt x="6237616" y="1922523"/>
                </a:lnTo>
                <a:lnTo>
                  <a:pt x="6190402" y="1944414"/>
                </a:lnTo>
                <a:lnTo>
                  <a:pt x="6142607" y="1965105"/>
                </a:lnTo>
                <a:lnTo>
                  <a:pt x="6094267" y="1984558"/>
                </a:lnTo>
                <a:lnTo>
                  <a:pt x="6045417" y="2002739"/>
                </a:lnTo>
                <a:lnTo>
                  <a:pt x="5996093" y="2019612"/>
                </a:lnTo>
                <a:lnTo>
                  <a:pt x="5946330" y="2035140"/>
                </a:lnTo>
                <a:lnTo>
                  <a:pt x="5897083" y="2049163"/>
                </a:lnTo>
                <a:lnTo>
                  <a:pt x="5848140" y="2062457"/>
                </a:lnTo>
                <a:lnTo>
                  <a:pt x="5799492" y="2075022"/>
                </a:lnTo>
                <a:lnTo>
                  <a:pt x="5751131" y="2086856"/>
                </a:lnTo>
                <a:lnTo>
                  <a:pt x="5703047" y="2097960"/>
                </a:lnTo>
                <a:lnTo>
                  <a:pt x="5655233" y="2108335"/>
                </a:lnTo>
                <a:lnTo>
                  <a:pt x="5607680" y="2117979"/>
                </a:lnTo>
                <a:lnTo>
                  <a:pt x="5560378" y="2126894"/>
                </a:lnTo>
                <a:lnTo>
                  <a:pt x="5513320" y="2135079"/>
                </a:lnTo>
                <a:lnTo>
                  <a:pt x="5466496" y="2142534"/>
                </a:lnTo>
                <a:lnTo>
                  <a:pt x="5419897" y="2149259"/>
                </a:lnTo>
                <a:lnTo>
                  <a:pt x="5373517" y="2155255"/>
                </a:lnTo>
                <a:lnTo>
                  <a:pt x="5318306" y="2161707"/>
                </a:lnTo>
                <a:lnTo>
                  <a:pt x="5263499" y="2167226"/>
                </a:lnTo>
                <a:lnTo>
                  <a:pt x="5209087" y="2171841"/>
                </a:lnTo>
                <a:lnTo>
                  <a:pt x="5155061" y="2175579"/>
                </a:lnTo>
                <a:lnTo>
                  <a:pt x="5101414" y="2178471"/>
                </a:lnTo>
                <a:lnTo>
                  <a:pt x="5048135" y="2180545"/>
                </a:lnTo>
                <a:lnTo>
                  <a:pt x="4995217" y="2181830"/>
                </a:lnTo>
                <a:lnTo>
                  <a:pt x="4942651" y="2182356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624999" y="697500"/>
            <a:ext cx="323850" cy="323850"/>
          </a:xfrm>
          <a:custGeom>
            <a:avLst/>
            <a:gdLst/>
            <a:ahLst/>
            <a:cxnLst/>
            <a:rect l="l" t="t" r="r" b="b"/>
            <a:pathLst>
              <a:path w="323850" h="323850">
                <a:moveTo>
                  <a:pt x="163161" y="323850"/>
                </a:moveTo>
                <a:lnTo>
                  <a:pt x="120345" y="318127"/>
                </a:lnTo>
                <a:lnTo>
                  <a:pt x="81855" y="301966"/>
                </a:lnTo>
                <a:lnTo>
                  <a:pt x="49133" y="276879"/>
                </a:lnTo>
                <a:lnTo>
                  <a:pt x="23622" y="244375"/>
                </a:lnTo>
                <a:lnTo>
                  <a:pt x="6764" y="205965"/>
                </a:lnTo>
                <a:lnTo>
                  <a:pt x="0" y="163161"/>
                </a:lnTo>
                <a:lnTo>
                  <a:pt x="5733" y="120345"/>
                </a:lnTo>
                <a:lnTo>
                  <a:pt x="21974" y="81855"/>
                </a:lnTo>
                <a:lnTo>
                  <a:pt x="47279" y="49133"/>
                </a:lnTo>
                <a:lnTo>
                  <a:pt x="80207" y="23622"/>
                </a:lnTo>
                <a:lnTo>
                  <a:pt x="119314" y="6764"/>
                </a:lnTo>
                <a:lnTo>
                  <a:pt x="163161" y="0"/>
                </a:lnTo>
                <a:lnTo>
                  <a:pt x="194487" y="3167"/>
                </a:lnTo>
                <a:lnTo>
                  <a:pt x="252505" y="27116"/>
                </a:lnTo>
                <a:lnTo>
                  <a:pt x="296733" y="71382"/>
                </a:lnTo>
                <a:lnTo>
                  <a:pt x="320682" y="130405"/>
                </a:lnTo>
                <a:lnTo>
                  <a:pt x="323850" y="163161"/>
                </a:lnTo>
                <a:lnTo>
                  <a:pt x="315682" y="214047"/>
                </a:lnTo>
                <a:lnTo>
                  <a:pt x="292918" y="258170"/>
                </a:lnTo>
                <a:lnTo>
                  <a:pt x="258170" y="292918"/>
                </a:lnTo>
                <a:lnTo>
                  <a:pt x="214047" y="315682"/>
                </a:lnTo>
                <a:lnTo>
                  <a:pt x="163161" y="323850"/>
                </a:lnTo>
                <a:close/>
              </a:path>
            </a:pathLst>
          </a:custGeom>
          <a:solidFill>
            <a:srgbClr val="9DCDD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7499" y="1677499"/>
            <a:ext cx="199698" cy="20002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37499" y="1267499"/>
            <a:ext cx="200024" cy="200025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62500" y="499999"/>
            <a:ext cx="199702" cy="200024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0" y="0"/>
            <a:ext cx="5568950" cy="2118360"/>
          </a:xfrm>
          <a:custGeom>
            <a:avLst/>
            <a:gdLst/>
            <a:ahLst/>
            <a:cxnLst/>
            <a:rect l="l" t="t" r="r" b="b"/>
            <a:pathLst>
              <a:path w="5568950" h="2118360">
                <a:moveTo>
                  <a:pt x="0" y="2117944"/>
                </a:moveTo>
                <a:lnTo>
                  <a:pt x="0" y="0"/>
                </a:lnTo>
                <a:lnTo>
                  <a:pt x="5568745" y="0"/>
                </a:lnTo>
                <a:lnTo>
                  <a:pt x="5557618" y="38394"/>
                </a:lnTo>
                <a:lnTo>
                  <a:pt x="5544398" y="92379"/>
                </a:lnTo>
                <a:lnTo>
                  <a:pt x="5532392" y="148236"/>
                </a:lnTo>
                <a:lnTo>
                  <a:pt x="5521280" y="204769"/>
                </a:lnTo>
                <a:lnTo>
                  <a:pt x="5510740" y="260782"/>
                </a:lnTo>
                <a:lnTo>
                  <a:pt x="5500451" y="315078"/>
                </a:lnTo>
                <a:lnTo>
                  <a:pt x="5490093" y="366463"/>
                </a:lnTo>
                <a:lnTo>
                  <a:pt x="5479345" y="413740"/>
                </a:lnTo>
                <a:lnTo>
                  <a:pt x="5467886" y="455713"/>
                </a:lnTo>
                <a:lnTo>
                  <a:pt x="5446380" y="511118"/>
                </a:lnTo>
                <a:lnTo>
                  <a:pt x="5422409" y="554002"/>
                </a:lnTo>
                <a:lnTo>
                  <a:pt x="5390743" y="600526"/>
                </a:lnTo>
                <a:lnTo>
                  <a:pt x="5351665" y="650228"/>
                </a:lnTo>
                <a:lnTo>
                  <a:pt x="5305454" y="702647"/>
                </a:lnTo>
                <a:lnTo>
                  <a:pt x="5252390" y="757323"/>
                </a:lnTo>
                <a:lnTo>
                  <a:pt x="5223375" y="785362"/>
                </a:lnTo>
                <a:lnTo>
                  <a:pt x="5192752" y="813793"/>
                </a:lnTo>
                <a:lnTo>
                  <a:pt x="5160557" y="842557"/>
                </a:lnTo>
                <a:lnTo>
                  <a:pt x="5126822" y="871596"/>
                </a:lnTo>
                <a:lnTo>
                  <a:pt x="5091585" y="900854"/>
                </a:lnTo>
                <a:lnTo>
                  <a:pt x="5054880" y="930272"/>
                </a:lnTo>
                <a:lnTo>
                  <a:pt x="5016742" y="959792"/>
                </a:lnTo>
                <a:lnTo>
                  <a:pt x="4977205" y="989358"/>
                </a:lnTo>
                <a:lnTo>
                  <a:pt x="4936305" y="1018911"/>
                </a:lnTo>
                <a:lnTo>
                  <a:pt x="4894078" y="1048393"/>
                </a:lnTo>
                <a:lnTo>
                  <a:pt x="4850557" y="1077748"/>
                </a:lnTo>
                <a:lnTo>
                  <a:pt x="4805778" y="1106917"/>
                </a:lnTo>
                <a:lnTo>
                  <a:pt x="4759776" y="1135842"/>
                </a:lnTo>
                <a:lnTo>
                  <a:pt x="4712586" y="1164467"/>
                </a:lnTo>
                <a:lnTo>
                  <a:pt x="4664244" y="1192733"/>
                </a:lnTo>
                <a:lnTo>
                  <a:pt x="4614783" y="1220583"/>
                </a:lnTo>
                <a:lnTo>
                  <a:pt x="4564239" y="1247958"/>
                </a:lnTo>
                <a:lnTo>
                  <a:pt x="4512647" y="1274803"/>
                </a:lnTo>
                <a:lnTo>
                  <a:pt x="4460042" y="1301057"/>
                </a:lnTo>
                <a:lnTo>
                  <a:pt x="4406459" y="1326665"/>
                </a:lnTo>
                <a:lnTo>
                  <a:pt x="4351934" y="1351568"/>
                </a:lnTo>
                <a:lnTo>
                  <a:pt x="4304381" y="1372277"/>
                </a:lnTo>
                <a:lnTo>
                  <a:pt x="1505999" y="1372277"/>
                </a:lnTo>
                <a:lnTo>
                  <a:pt x="1459276" y="1372916"/>
                </a:lnTo>
                <a:lnTo>
                  <a:pt x="1412193" y="1374993"/>
                </a:lnTo>
                <a:lnTo>
                  <a:pt x="1364990" y="1378747"/>
                </a:lnTo>
                <a:lnTo>
                  <a:pt x="1317907" y="1384418"/>
                </a:lnTo>
                <a:lnTo>
                  <a:pt x="1271184" y="1392245"/>
                </a:lnTo>
                <a:lnTo>
                  <a:pt x="1204860" y="1406837"/>
                </a:lnTo>
                <a:lnTo>
                  <a:pt x="1145957" y="1424830"/>
                </a:lnTo>
                <a:lnTo>
                  <a:pt x="1093650" y="1445940"/>
                </a:lnTo>
                <a:lnTo>
                  <a:pt x="1047114" y="1469884"/>
                </a:lnTo>
                <a:lnTo>
                  <a:pt x="1005525" y="1496380"/>
                </a:lnTo>
                <a:lnTo>
                  <a:pt x="968058" y="1525144"/>
                </a:lnTo>
                <a:lnTo>
                  <a:pt x="933889" y="1555893"/>
                </a:lnTo>
                <a:lnTo>
                  <a:pt x="902194" y="1588345"/>
                </a:lnTo>
                <a:lnTo>
                  <a:pt x="872147" y="1622216"/>
                </a:lnTo>
                <a:lnTo>
                  <a:pt x="842925" y="1657223"/>
                </a:lnTo>
                <a:lnTo>
                  <a:pt x="798835" y="1711246"/>
                </a:lnTo>
                <a:lnTo>
                  <a:pt x="783657" y="1729515"/>
                </a:lnTo>
                <a:lnTo>
                  <a:pt x="751961" y="1766234"/>
                </a:lnTo>
                <a:lnTo>
                  <a:pt x="717793" y="1802956"/>
                </a:lnTo>
                <a:lnTo>
                  <a:pt x="680326" y="1839400"/>
                </a:lnTo>
                <a:lnTo>
                  <a:pt x="638737" y="1875282"/>
                </a:lnTo>
                <a:lnTo>
                  <a:pt x="592201" y="1910320"/>
                </a:lnTo>
                <a:lnTo>
                  <a:pt x="539893" y="1944230"/>
                </a:lnTo>
                <a:lnTo>
                  <a:pt x="480990" y="1976729"/>
                </a:lnTo>
                <a:lnTo>
                  <a:pt x="414667" y="2007535"/>
                </a:lnTo>
                <a:lnTo>
                  <a:pt x="378465" y="2022214"/>
                </a:lnTo>
                <a:lnTo>
                  <a:pt x="340099" y="2036364"/>
                </a:lnTo>
                <a:lnTo>
                  <a:pt x="299465" y="2049948"/>
                </a:lnTo>
                <a:lnTo>
                  <a:pt x="256461" y="2062933"/>
                </a:lnTo>
                <a:lnTo>
                  <a:pt x="210984" y="2075281"/>
                </a:lnTo>
                <a:lnTo>
                  <a:pt x="162930" y="2086959"/>
                </a:lnTo>
                <a:lnTo>
                  <a:pt x="112197" y="2097930"/>
                </a:lnTo>
                <a:lnTo>
                  <a:pt x="58681" y="2108160"/>
                </a:lnTo>
                <a:lnTo>
                  <a:pt x="2279" y="2117612"/>
                </a:lnTo>
                <a:lnTo>
                  <a:pt x="0" y="2117944"/>
                </a:lnTo>
                <a:close/>
              </a:path>
              <a:path w="5568950" h="2118360">
                <a:moveTo>
                  <a:pt x="3159699" y="1616886"/>
                </a:moveTo>
                <a:lnTo>
                  <a:pt x="3101090" y="1616264"/>
                </a:lnTo>
                <a:lnTo>
                  <a:pt x="3043386" y="1614446"/>
                </a:lnTo>
                <a:lnTo>
                  <a:pt x="2986559" y="1611509"/>
                </a:lnTo>
                <a:lnTo>
                  <a:pt x="2930581" y="1607526"/>
                </a:lnTo>
                <a:lnTo>
                  <a:pt x="2875424" y="1602572"/>
                </a:lnTo>
                <a:lnTo>
                  <a:pt x="2821059" y="1596722"/>
                </a:lnTo>
                <a:lnTo>
                  <a:pt x="2767458" y="1590050"/>
                </a:lnTo>
                <a:lnTo>
                  <a:pt x="2714594" y="1582632"/>
                </a:lnTo>
                <a:lnTo>
                  <a:pt x="2662437" y="1574541"/>
                </a:lnTo>
                <a:lnTo>
                  <a:pt x="2610960" y="1565853"/>
                </a:lnTo>
                <a:lnTo>
                  <a:pt x="2560134" y="1556642"/>
                </a:lnTo>
                <a:lnTo>
                  <a:pt x="2509931" y="1546983"/>
                </a:lnTo>
                <a:lnTo>
                  <a:pt x="2411282" y="1526620"/>
                </a:lnTo>
                <a:lnTo>
                  <a:pt x="2035965" y="1442180"/>
                </a:lnTo>
                <a:lnTo>
                  <a:pt x="1945827" y="1423310"/>
                </a:lnTo>
                <a:lnTo>
                  <a:pt x="1901157" y="1414622"/>
                </a:lnTo>
                <a:lnTo>
                  <a:pt x="1856714" y="1406531"/>
                </a:lnTo>
                <a:lnTo>
                  <a:pt x="1812377" y="1399099"/>
                </a:lnTo>
                <a:lnTo>
                  <a:pt x="1768401" y="1392441"/>
                </a:lnTo>
                <a:lnTo>
                  <a:pt x="1724473" y="1386591"/>
                </a:lnTo>
                <a:lnTo>
                  <a:pt x="1680661" y="1381637"/>
                </a:lnTo>
                <a:lnTo>
                  <a:pt x="1636936" y="1377654"/>
                </a:lnTo>
                <a:lnTo>
                  <a:pt x="1593269" y="1374717"/>
                </a:lnTo>
                <a:lnTo>
                  <a:pt x="1549633" y="1372899"/>
                </a:lnTo>
                <a:lnTo>
                  <a:pt x="1505999" y="1372277"/>
                </a:lnTo>
                <a:lnTo>
                  <a:pt x="4304381" y="1372277"/>
                </a:lnTo>
                <a:lnTo>
                  <a:pt x="4239983" y="1399113"/>
                </a:lnTo>
                <a:lnTo>
                  <a:pt x="4183050" y="1421473"/>
                </a:lnTo>
                <a:lnTo>
                  <a:pt x="4125102" y="1442981"/>
                </a:lnTo>
                <a:lnTo>
                  <a:pt x="4066387" y="1463496"/>
                </a:lnTo>
                <a:lnTo>
                  <a:pt x="4006940" y="1482960"/>
                </a:lnTo>
                <a:lnTo>
                  <a:pt x="3946794" y="1501316"/>
                </a:lnTo>
                <a:lnTo>
                  <a:pt x="3885985" y="1518506"/>
                </a:lnTo>
                <a:lnTo>
                  <a:pt x="3824549" y="1534473"/>
                </a:lnTo>
                <a:lnTo>
                  <a:pt x="3762520" y="1549158"/>
                </a:lnTo>
                <a:lnTo>
                  <a:pt x="3699933" y="1562504"/>
                </a:lnTo>
                <a:lnTo>
                  <a:pt x="3636824" y="1574454"/>
                </a:lnTo>
                <a:lnTo>
                  <a:pt x="3580657" y="1583798"/>
                </a:lnTo>
                <a:lnTo>
                  <a:pt x="3525375" y="1591888"/>
                </a:lnTo>
                <a:lnTo>
                  <a:pt x="3470935" y="1598767"/>
                </a:lnTo>
                <a:lnTo>
                  <a:pt x="3417298" y="1604474"/>
                </a:lnTo>
                <a:lnTo>
                  <a:pt x="3364421" y="1609052"/>
                </a:lnTo>
                <a:lnTo>
                  <a:pt x="3312264" y="1612541"/>
                </a:lnTo>
                <a:lnTo>
                  <a:pt x="3260785" y="1614982"/>
                </a:lnTo>
                <a:lnTo>
                  <a:pt x="3209944" y="1616417"/>
                </a:lnTo>
                <a:lnTo>
                  <a:pt x="3159699" y="1616886"/>
                </a:lnTo>
                <a:close/>
              </a:path>
            </a:pathLst>
          </a:custGeom>
          <a:solidFill>
            <a:srgbClr val="9DCD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0"/>
            <a:ext cx="4385945" cy="1271905"/>
          </a:xfrm>
          <a:custGeom>
            <a:avLst/>
            <a:gdLst/>
            <a:ahLst/>
            <a:cxnLst/>
            <a:rect l="l" t="t" r="r" b="b"/>
            <a:pathLst>
              <a:path w="4385945" h="1271905">
                <a:moveTo>
                  <a:pt x="268200" y="1106509"/>
                </a:moveTo>
                <a:lnTo>
                  <a:pt x="223121" y="1104591"/>
                </a:lnTo>
                <a:lnTo>
                  <a:pt x="177808" y="1098678"/>
                </a:lnTo>
                <a:lnTo>
                  <a:pt x="132025" y="1088537"/>
                </a:lnTo>
                <a:lnTo>
                  <a:pt x="85538" y="1073933"/>
                </a:lnTo>
                <a:lnTo>
                  <a:pt x="42342" y="1055690"/>
                </a:lnTo>
                <a:lnTo>
                  <a:pt x="1069" y="1033083"/>
                </a:lnTo>
                <a:lnTo>
                  <a:pt x="0" y="1032362"/>
                </a:lnTo>
                <a:lnTo>
                  <a:pt x="0" y="0"/>
                </a:lnTo>
                <a:lnTo>
                  <a:pt x="4314086" y="0"/>
                </a:lnTo>
                <a:lnTo>
                  <a:pt x="4314901" y="1851"/>
                </a:lnTo>
                <a:lnTo>
                  <a:pt x="4331734" y="45617"/>
                </a:lnTo>
                <a:lnTo>
                  <a:pt x="4346193" y="89239"/>
                </a:lnTo>
                <a:lnTo>
                  <a:pt x="4358319" y="132529"/>
                </a:lnTo>
                <a:lnTo>
                  <a:pt x="4368152" y="175299"/>
                </a:lnTo>
                <a:lnTo>
                  <a:pt x="4375733" y="217363"/>
                </a:lnTo>
                <a:lnTo>
                  <a:pt x="4381103" y="258530"/>
                </a:lnTo>
                <a:lnTo>
                  <a:pt x="4384304" y="298615"/>
                </a:lnTo>
                <a:lnTo>
                  <a:pt x="4385375" y="337429"/>
                </a:lnTo>
                <a:lnTo>
                  <a:pt x="4384358" y="374785"/>
                </a:lnTo>
                <a:lnTo>
                  <a:pt x="4380505" y="417154"/>
                </a:lnTo>
                <a:lnTo>
                  <a:pt x="4373833" y="459367"/>
                </a:lnTo>
                <a:lnTo>
                  <a:pt x="4364433" y="501343"/>
                </a:lnTo>
                <a:lnTo>
                  <a:pt x="4352398" y="543002"/>
                </a:lnTo>
                <a:lnTo>
                  <a:pt x="4337818" y="584263"/>
                </a:lnTo>
                <a:lnTo>
                  <a:pt x="4320786" y="625047"/>
                </a:lnTo>
                <a:lnTo>
                  <a:pt x="4301393" y="665274"/>
                </a:lnTo>
                <a:lnTo>
                  <a:pt x="4279731" y="704863"/>
                </a:lnTo>
                <a:lnTo>
                  <a:pt x="4255892" y="743734"/>
                </a:lnTo>
                <a:lnTo>
                  <a:pt x="4229966" y="781807"/>
                </a:lnTo>
                <a:lnTo>
                  <a:pt x="4202046" y="819002"/>
                </a:lnTo>
                <a:lnTo>
                  <a:pt x="4175789" y="850907"/>
                </a:lnTo>
                <a:lnTo>
                  <a:pt x="1341654" y="850907"/>
                </a:lnTo>
                <a:lnTo>
                  <a:pt x="1332662" y="852356"/>
                </a:lnTo>
                <a:lnTo>
                  <a:pt x="1324139" y="853099"/>
                </a:lnTo>
                <a:lnTo>
                  <a:pt x="1315616" y="853374"/>
                </a:lnTo>
                <a:lnTo>
                  <a:pt x="1306623" y="853413"/>
                </a:lnTo>
                <a:lnTo>
                  <a:pt x="1245560" y="856491"/>
                </a:lnTo>
                <a:lnTo>
                  <a:pt x="1186503" y="862132"/>
                </a:lnTo>
                <a:lnTo>
                  <a:pt x="1129350" y="870071"/>
                </a:lnTo>
                <a:lnTo>
                  <a:pt x="1073997" y="880046"/>
                </a:lnTo>
                <a:lnTo>
                  <a:pt x="1020342" y="891791"/>
                </a:lnTo>
                <a:lnTo>
                  <a:pt x="968282" y="905043"/>
                </a:lnTo>
                <a:lnTo>
                  <a:pt x="917713" y="919537"/>
                </a:lnTo>
                <a:lnTo>
                  <a:pt x="868533" y="935010"/>
                </a:lnTo>
                <a:lnTo>
                  <a:pt x="820639" y="951197"/>
                </a:lnTo>
                <a:lnTo>
                  <a:pt x="773928" y="967835"/>
                </a:lnTo>
                <a:lnTo>
                  <a:pt x="596855" y="1033610"/>
                </a:lnTo>
                <a:lnTo>
                  <a:pt x="554515" y="1048539"/>
                </a:lnTo>
                <a:lnTo>
                  <a:pt x="512740" y="1062335"/>
                </a:lnTo>
                <a:lnTo>
                  <a:pt x="471427" y="1074732"/>
                </a:lnTo>
                <a:lnTo>
                  <a:pt x="430475" y="1085468"/>
                </a:lnTo>
                <a:lnTo>
                  <a:pt x="389779" y="1094277"/>
                </a:lnTo>
                <a:lnTo>
                  <a:pt x="349236" y="1100897"/>
                </a:lnTo>
                <a:lnTo>
                  <a:pt x="308744" y="1105062"/>
                </a:lnTo>
                <a:lnTo>
                  <a:pt x="268200" y="1106509"/>
                </a:lnTo>
                <a:close/>
              </a:path>
              <a:path w="4385945" h="1271905">
                <a:moveTo>
                  <a:pt x="3163273" y="1271899"/>
                </a:moveTo>
                <a:lnTo>
                  <a:pt x="3108461" y="1270900"/>
                </a:lnTo>
                <a:lnTo>
                  <a:pt x="3054483" y="1268344"/>
                </a:lnTo>
                <a:lnTo>
                  <a:pt x="3001309" y="1264316"/>
                </a:lnTo>
                <a:lnTo>
                  <a:pt x="2948903" y="1258901"/>
                </a:lnTo>
                <a:lnTo>
                  <a:pt x="2897233" y="1252182"/>
                </a:lnTo>
                <a:lnTo>
                  <a:pt x="2846266" y="1244244"/>
                </a:lnTo>
                <a:lnTo>
                  <a:pt x="2795969" y="1235172"/>
                </a:lnTo>
                <a:lnTo>
                  <a:pt x="2746309" y="1225049"/>
                </a:lnTo>
                <a:lnTo>
                  <a:pt x="2697251" y="1213961"/>
                </a:lnTo>
                <a:lnTo>
                  <a:pt x="2648764" y="1201991"/>
                </a:lnTo>
                <a:lnTo>
                  <a:pt x="2600814" y="1189225"/>
                </a:lnTo>
                <a:lnTo>
                  <a:pt x="2553368" y="1175746"/>
                </a:lnTo>
                <a:lnTo>
                  <a:pt x="2506393" y="1161639"/>
                </a:lnTo>
                <a:lnTo>
                  <a:pt x="2459855" y="1146989"/>
                </a:lnTo>
                <a:lnTo>
                  <a:pt x="2413722" y="1131879"/>
                </a:lnTo>
                <a:lnTo>
                  <a:pt x="2322536" y="1100618"/>
                </a:lnTo>
                <a:lnTo>
                  <a:pt x="2055238" y="1004593"/>
                </a:lnTo>
                <a:lnTo>
                  <a:pt x="1967340" y="974087"/>
                </a:lnTo>
                <a:lnTo>
                  <a:pt x="1923468" y="959496"/>
                </a:lnTo>
                <a:lnTo>
                  <a:pt x="1879602" y="945458"/>
                </a:lnTo>
                <a:lnTo>
                  <a:pt x="1835709" y="932059"/>
                </a:lnTo>
                <a:lnTo>
                  <a:pt x="1791757" y="919381"/>
                </a:lnTo>
                <a:lnTo>
                  <a:pt x="1747712" y="907510"/>
                </a:lnTo>
                <a:lnTo>
                  <a:pt x="1703540" y="896531"/>
                </a:lnTo>
                <a:lnTo>
                  <a:pt x="1659210" y="886527"/>
                </a:lnTo>
                <a:lnTo>
                  <a:pt x="1614687" y="877583"/>
                </a:lnTo>
                <a:lnTo>
                  <a:pt x="1569939" y="869784"/>
                </a:lnTo>
                <a:lnTo>
                  <a:pt x="1524932" y="863213"/>
                </a:lnTo>
                <a:lnTo>
                  <a:pt x="1479633" y="857956"/>
                </a:lnTo>
                <a:lnTo>
                  <a:pt x="1434009" y="854096"/>
                </a:lnTo>
                <a:lnTo>
                  <a:pt x="1388028" y="851718"/>
                </a:lnTo>
                <a:lnTo>
                  <a:pt x="1341654" y="850907"/>
                </a:lnTo>
                <a:lnTo>
                  <a:pt x="4175789" y="850907"/>
                </a:lnTo>
                <a:lnTo>
                  <a:pt x="4140589" y="890438"/>
                </a:lnTo>
                <a:lnTo>
                  <a:pt x="4107236" y="924518"/>
                </a:lnTo>
                <a:lnTo>
                  <a:pt x="4072256" y="957399"/>
                </a:lnTo>
                <a:lnTo>
                  <a:pt x="4035739" y="989002"/>
                </a:lnTo>
                <a:lnTo>
                  <a:pt x="3997778" y="1019246"/>
                </a:lnTo>
                <a:lnTo>
                  <a:pt x="3958464" y="1048051"/>
                </a:lnTo>
                <a:lnTo>
                  <a:pt x="3917888" y="1075336"/>
                </a:lnTo>
                <a:lnTo>
                  <a:pt x="3876144" y="1101023"/>
                </a:lnTo>
                <a:lnTo>
                  <a:pt x="3833321" y="1125029"/>
                </a:lnTo>
                <a:lnTo>
                  <a:pt x="3789512" y="1147277"/>
                </a:lnTo>
                <a:lnTo>
                  <a:pt x="3744809" y="1167684"/>
                </a:lnTo>
                <a:lnTo>
                  <a:pt x="3699303" y="1186172"/>
                </a:lnTo>
                <a:lnTo>
                  <a:pt x="3653085" y="1202660"/>
                </a:lnTo>
                <a:lnTo>
                  <a:pt x="3606248" y="1217068"/>
                </a:lnTo>
                <a:lnTo>
                  <a:pt x="3558883" y="1229315"/>
                </a:lnTo>
                <a:lnTo>
                  <a:pt x="3511082" y="1239322"/>
                </a:lnTo>
                <a:lnTo>
                  <a:pt x="3458987" y="1248228"/>
                </a:lnTo>
                <a:lnTo>
                  <a:pt x="3407768" y="1255644"/>
                </a:lnTo>
                <a:lnTo>
                  <a:pt x="3357381" y="1261612"/>
                </a:lnTo>
                <a:lnTo>
                  <a:pt x="3307781" y="1266179"/>
                </a:lnTo>
                <a:lnTo>
                  <a:pt x="3258926" y="1269386"/>
                </a:lnTo>
                <a:lnTo>
                  <a:pt x="3210771" y="1271278"/>
                </a:lnTo>
                <a:lnTo>
                  <a:pt x="3163273" y="1271899"/>
                </a:lnTo>
                <a:close/>
              </a:path>
            </a:pathLst>
          </a:custGeom>
          <a:solidFill>
            <a:srgbClr val="1337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888412" y="7678414"/>
            <a:ext cx="7399655" cy="2603500"/>
          </a:xfrm>
          <a:custGeom>
            <a:avLst/>
            <a:gdLst/>
            <a:ahLst/>
            <a:cxnLst/>
            <a:rect l="l" t="t" r="r" b="b"/>
            <a:pathLst>
              <a:path w="7399655" h="2603500">
                <a:moveTo>
                  <a:pt x="7399589" y="635000"/>
                </a:moveTo>
                <a:lnTo>
                  <a:pt x="4765216" y="635000"/>
                </a:lnTo>
                <a:lnTo>
                  <a:pt x="4811865" y="622300"/>
                </a:lnTo>
                <a:lnTo>
                  <a:pt x="4905521" y="622300"/>
                </a:lnTo>
                <a:lnTo>
                  <a:pt x="4952546" y="609600"/>
                </a:lnTo>
                <a:lnTo>
                  <a:pt x="5012528" y="609600"/>
                </a:lnTo>
                <a:lnTo>
                  <a:pt x="5132094" y="584200"/>
                </a:lnTo>
                <a:lnTo>
                  <a:pt x="5301428" y="546100"/>
                </a:lnTo>
                <a:lnTo>
                  <a:pt x="5355391" y="520700"/>
                </a:lnTo>
                <a:lnTo>
                  <a:pt x="5459881" y="495300"/>
                </a:lnTo>
                <a:lnTo>
                  <a:pt x="5510501" y="469900"/>
                </a:lnTo>
                <a:lnTo>
                  <a:pt x="5560102" y="457200"/>
                </a:lnTo>
                <a:lnTo>
                  <a:pt x="5608731" y="431800"/>
                </a:lnTo>
                <a:lnTo>
                  <a:pt x="5656435" y="419100"/>
                </a:lnTo>
                <a:lnTo>
                  <a:pt x="5703261" y="393700"/>
                </a:lnTo>
                <a:lnTo>
                  <a:pt x="5749257" y="381000"/>
                </a:lnTo>
                <a:lnTo>
                  <a:pt x="5838949" y="330200"/>
                </a:lnTo>
                <a:lnTo>
                  <a:pt x="5882739" y="317500"/>
                </a:lnTo>
                <a:lnTo>
                  <a:pt x="5925889" y="292100"/>
                </a:lnTo>
                <a:lnTo>
                  <a:pt x="5968445" y="279400"/>
                </a:lnTo>
                <a:lnTo>
                  <a:pt x="6051968" y="228600"/>
                </a:lnTo>
                <a:lnTo>
                  <a:pt x="6093029" y="215900"/>
                </a:lnTo>
                <a:lnTo>
                  <a:pt x="6133685" y="190500"/>
                </a:lnTo>
                <a:lnTo>
                  <a:pt x="6173986" y="177800"/>
                </a:lnTo>
                <a:lnTo>
                  <a:pt x="6213977" y="152400"/>
                </a:lnTo>
                <a:lnTo>
                  <a:pt x="6253707" y="139700"/>
                </a:lnTo>
                <a:lnTo>
                  <a:pt x="6293223" y="114300"/>
                </a:lnTo>
                <a:lnTo>
                  <a:pt x="6607314" y="12700"/>
                </a:lnTo>
                <a:lnTo>
                  <a:pt x="6647032" y="12700"/>
                </a:lnTo>
                <a:lnTo>
                  <a:pt x="6687009" y="0"/>
                </a:lnTo>
                <a:lnTo>
                  <a:pt x="6943585" y="0"/>
                </a:lnTo>
                <a:lnTo>
                  <a:pt x="6996913" y="12700"/>
                </a:lnTo>
                <a:lnTo>
                  <a:pt x="7141321" y="50800"/>
                </a:lnTo>
                <a:lnTo>
                  <a:pt x="7187445" y="76200"/>
                </a:lnTo>
                <a:lnTo>
                  <a:pt x="7232527" y="88900"/>
                </a:lnTo>
                <a:lnTo>
                  <a:pt x="7276545" y="114300"/>
                </a:lnTo>
                <a:lnTo>
                  <a:pt x="7319475" y="139700"/>
                </a:lnTo>
                <a:lnTo>
                  <a:pt x="7361297" y="165100"/>
                </a:lnTo>
                <a:lnTo>
                  <a:pt x="7399589" y="203200"/>
                </a:lnTo>
                <a:lnTo>
                  <a:pt x="7399589" y="635000"/>
                </a:lnTo>
                <a:close/>
              </a:path>
              <a:path w="7399655" h="2603500">
                <a:moveTo>
                  <a:pt x="2492894" y="368300"/>
                </a:moveTo>
                <a:lnTo>
                  <a:pt x="2124838" y="368300"/>
                </a:lnTo>
                <a:lnTo>
                  <a:pt x="2178458" y="355600"/>
                </a:lnTo>
                <a:lnTo>
                  <a:pt x="2441312" y="355600"/>
                </a:lnTo>
                <a:lnTo>
                  <a:pt x="2492894" y="368300"/>
                </a:lnTo>
                <a:close/>
              </a:path>
              <a:path w="7399655" h="2603500">
                <a:moveTo>
                  <a:pt x="2696215" y="381000"/>
                </a:moveTo>
                <a:lnTo>
                  <a:pt x="1961720" y="381000"/>
                </a:lnTo>
                <a:lnTo>
                  <a:pt x="2016477" y="368300"/>
                </a:lnTo>
                <a:lnTo>
                  <a:pt x="2645818" y="368300"/>
                </a:lnTo>
                <a:lnTo>
                  <a:pt x="2696215" y="381000"/>
                </a:lnTo>
                <a:close/>
              </a:path>
              <a:path w="7399655" h="2603500">
                <a:moveTo>
                  <a:pt x="2845792" y="393700"/>
                </a:moveTo>
                <a:lnTo>
                  <a:pt x="1851008" y="393700"/>
                </a:lnTo>
                <a:lnTo>
                  <a:pt x="1906567" y="381000"/>
                </a:lnTo>
                <a:lnTo>
                  <a:pt x="2796193" y="381000"/>
                </a:lnTo>
                <a:lnTo>
                  <a:pt x="2845792" y="393700"/>
                </a:lnTo>
                <a:close/>
              </a:path>
              <a:path w="7399655" h="2603500">
                <a:moveTo>
                  <a:pt x="2944253" y="406400"/>
                </a:moveTo>
                <a:lnTo>
                  <a:pt x="1750765" y="406400"/>
                </a:lnTo>
                <a:lnTo>
                  <a:pt x="1801067" y="393700"/>
                </a:lnTo>
                <a:lnTo>
                  <a:pt x="2895142" y="393700"/>
                </a:lnTo>
                <a:lnTo>
                  <a:pt x="2944253" y="406400"/>
                </a:lnTo>
                <a:close/>
              </a:path>
              <a:path w="7399655" h="2603500">
                <a:moveTo>
                  <a:pt x="3958688" y="2603500"/>
                </a:moveTo>
                <a:lnTo>
                  <a:pt x="247055" y="2603500"/>
                </a:lnTo>
                <a:lnTo>
                  <a:pt x="231948" y="2578100"/>
                </a:lnTo>
                <a:lnTo>
                  <a:pt x="205921" y="2540000"/>
                </a:lnTo>
                <a:lnTo>
                  <a:pt x="181486" y="2501900"/>
                </a:lnTo>
                <a:lnTo>
                  <a:pt x="158635" y="2463800"/>
                </a:lnTo>
                <a:lnTo>
                  <a:pt x="137359" y="2425700"/>
                </a:lnTo>
                <a:lnTo>
                  <a:pt x="117649" y="2387600"/>
                </a:lnTo>
                <a:lnTo>
                  <a:pt x="99496" y="2349500"/>
                </a:lnTo>
                <a:lnTo>
                  <a:pt x="82890" y="2311400"/>
                </a:lnTo>
                <a:lnTo>
                  <a:pt x="67823" y="2273300"/>
                </a:lnTo>
                <a:lnTo>
                  <a:pt x="54285" y="2235200"/>
                </a:lnTo>
                <a:lnTo>
                  <a:pt x="42268" y="2197100"/>
                </a:lnTo>
                <a:lnTo>
                  <a:pt x="31762" y="2159000"/>
                </a:lnTo>
                <a:lnTo>
                  <a:pt x="22758" y="2120900"/>
                </a:lnTo>
                <a:lnTo>
                  <a:pt x="15247" y="2082800"/>
                </a:lnTo>
                <a:lnTo>
                  <a:pt x="9220" y="2057400"/>
                </a:lnTo>
                <a:lnTo>
                  <a:pt x="4668" y="2019300"/>
                </a:lnTo>
                <a:lnTo>
                  <a:pt x="1582" y="1981200"/>
                </a:lnTo>
                <a:lnTo>
                  <a:pt x="0" y="1943100"/>
                </a:lnTo>
                <a:lnTo>
                  <a:pt x="342" y="1905000"/>
                </a:lnTo>
                <a:lnTo>
                  <a:pt x="2573" y="1866900"/>
                </a:lnTo>
                <a:lnTo>
                  <a:pt x="6657" y="1816100"/>
                </a:lnTo>
                <a:lnTo>
                  <a:pt x="12560" y="1778000"/>
                </a:lnTo>
                <a:lnTo>
                  <a:pt x="20245" y="1739900"/>
                </a:lnTo>
                <a:lnTo>
                  <a:pt x="29677" y="1701800"/>
                </a:lnTo>
                <a:lnTo>
                  <a:pt x="40822" y="1651000"/>
                </a:lnTo>
                <a:lnTo>
                  <a:pt x="53643" y="1612900"/>
                </a:lnTo>
                <a:lnTo>
                  <a:pt x="68105" y="1574800"/>
                </a:lnTo>
                <a:lnTo>
                  <a:pt x="84173" y="1536700"/>
                </a:lnTo>
                <a:lnTo>
                  <a:pt x="101812" y="1498600"/>
                </a:lnTo>
                <a:lnTo>
                  <a:pt x="120985" y="1460500"/>
                </a:lnTo>
                <a:lnTo>
                  <a:pt x="141658" y="1409700"/>
                </a:lnTo>
                <a:lnTo>
                  <a:pt x="163795" y="1371600"/>
                </a:lnTo>
                <a:lnTo>
                  <a:pt x="187362" y="1333500"/>
                </a:lnTo>
                <a:lnTo>
                  <a:pt x="212321" y="1295400"/>
                </a:lnTo>
                <a:lnTo>
                  <a:pt x="238639" y="1257300"/>
                </a:lnTo>
                <a:lnTo>
                  <a:pt x="266280" y="1219200"/>
                </a:lnTo>
                <a:lnTo>
                  <a:pt x="295207" y="1181100"/>
                </a:lnTo>
                <a:lnTo>
                  <a:pt x="325387" y="1143000"/>
                </a:lnTo>
                <a:lnTo>
                  <a:pt x="356784" y="1104900"/>
                </a:lnTo>
                <a:lnTo>
                  <a:pt x="389361" y="1079500"/>
                </a:lnTo>
                <a:lnTo>
                  <a:pt x="423085" y="1041400"/>
                </a:lnTo>
                <a:lnTo>
                  <a:pt x="457919" y="1003300"/>
                </a:lnTo>
                <a:lnTo>
                  <a:pt x="493827" y="965200"/>
                </a:lnTo>
                <a:lnTo>
                  <a:pt x="530776" y="939800"/>
                </a:lnTo>
                <a:lnTo>
                  <a:pt x="568729" y="901700"/>
                </a:lnTo>
                <a:lnTo>
                  <a:pt x="607651" y="876300"/>
                </a:lnTo>
                <a:lnTo>
                  <a:pt x="647506" y="838200"/>
                </a:lnTo>
                <a:lnTo>
                  <a:pt x="688259" y="812800"/>
                </a:lnTo>
                <a:lnTo>
                  <a:pt x="729875" y="774700"/>
                </a:lnTo>
                <a:lnTo>
                  <a:pt x="772319" y="749300"/>
                </a:lnTo>
                <a:lnTo>
                  <a:pt x="815554" y="723900"/>
                </a:lnTo>
                <a:lnTo>
                  <a:pt x="904259" y="673100"/>
                </a:lnTo>
                <a:lnTo>
                  <a:pt x="995708" y="622300"/>
                </a:lnTo>
                <a:lnTo>
                  <a:pt x="1042373" y="609600"/>
                </a:lnTo>
                <a:lnTo>
                  <a:pt x="1137406" y="558800"/>
                </a:lnTo>
                <a:lnTo>
                  <a:pt x="1234474" y="533400"/>
                </a:lnTo>
                <a:lnTo>
                  <a:pt x="1283683" y="508000"/>
                </a:lnTo>
                <a:lnTo>
                  <a:pt x="1700114" y="406400"/>
                </a:lnTo>
                <a:lnTo>
                  <a:pt x="2993132" y="406400"/>
                </a:lnTo>
                <a:lnTo>
                  <a:pt x="3090233" y="431800"/>
                </a:lnTo>
                <a:lnTo>
                  <a:pt x="3138471" y="431800"/>
                </a:lnTo>
                <a:lnTo>
                  <a:pt x="3186514" y="444500"/>
                </a:lnTo>
                <a:lnTo>
                  <a:pt x="3234368" y="444500"/>
                </a:lnTo>
                <a:lnTo>
                  <a:pt x="3329549" y="469900"/>
                </a:lnTo>
                <a:lnTo>
                  <a:pt x="3376893" y="469900"/>
                </a:lnTo>
                <a:lnTo>
                  <a:pt x="3471130" y="495300"/>
                </a:lnTo>
                <a:lnTo>
                  <a:pt x="3611493" y="520700"/>
                </a:lnTo>
                <a:lnTo>
                  <a:pt x="3658050" y="520700"/>
                </a:lnTo>
                <a:lnTo>
                  <a:pt x="3750871" y="546100"/>
                </a:lnTo>
                <a:lnTo>
                  <a:pt x="3797152" y="546100"/>
                </a:lnTo>
                <a:lnTo>
                  <a:pt x="3889499" y="571500"/>
                </a:lnTo>
                <a:lnTo>
                  <a:pt x="3935583" y="571500"/>
                </a:lnTo>
                <a:lnTo>
                  <a:pt x="3981618" y="584200"/>
                </a:lnTo>
                <a:lnTo>
                  <a:pt x="4027613" y="584200"/>
                </a:lnTo>
                <a:lnTo>
                  <a:pt x="4073577" y="596900"/>
                </a:lnTo>
                <a:lnTo>
                  <a:pt x="4119519" y="596900"/>
                </a:lnTo>
                <a:lnTo>
                  <a:pt x="4165447" y="609600"/>
                </a:lnTo>
                <a:lnTo>
                  <a:pt x="4211370" y="609600"/>
                </a:lnTo>
                <a:lnTo>
                  <a:pt x="4257296" y="622300"/>
                </a:lnTo>
                <a:lnTo>
                  <a:pt x="4395185" y="622300"/>
                </a:lnTo>
                <a:lnTo>
                  <a:pt x="4441213" y="635000"/>
                </a:lnTo>
                <a:lnTo>
                  <a:pt x="7399589" y="635000"/>
                </a:lnTo>
                <a:lnTo>
                  <a:pt x="7399589" y="1816100"/>
                </a:lnTo>
                <a:lnTo>
                  <a:pt x="7368141" y="1816100"/>
                </a:lnTo>
                <a:lnTo>
                  <a:pt x="7267385" y="1841500"/>
                </a:lnTo>
                <a:lnTo>
                  <a:pt x="7217049" y="1841500"/>
                </a:lnTo>
                <a:lnTo>
                  <a:pt x="7116460" y="1866900"/>
                </a:lnTo>
                <a:lnTo>
                  <a:pt x="7066205" y="1866900"/>
                </a:lnTo>
                <a:lnTo>
                  <a:pt x="6965778" y="1892300"/>
                </a:lnTo>
                <a:lnTo>
                  <a:pt x="6915603" y="1892300"/>
                </a:lnTo>
                <a:lnTo>
                  <a:pt x="6815333" y="1917700"/>
                </a:lnTo>
                <a:lnTo>
                  <a:pt x="6765236" y="1917700"/>
                </a:lnTo>
                <a:lnTo>
                  <a:pt x="6615098" y="1955800"/>
                </a:lnTo>
                <a:lnTo>
                  <a:pt x="6565102" y="1955800"/>
                </a:lnTo>
                <a:lnTo>
                  <a:pt x="6365359" y="2006600"/>
                </a:lnTo>
                <a:lnTo>
                  <a:pt x="6315483" y="2006600"/>
                </a:lnTo>
                <a:lnTo>
                  <a:pt x="6016706" y="2082800"/>
                </a:lnTo>
                <a:lnTo>
                  <a:pt x="5966988" y="2082800"/>
                </a:lnTo>
                <a:lnTo>
                  <a:pt x="5520473" y="2197100"/>
                </a:lnTo>
                <a:lnTo>
                  <a:pt x="5470961" y="2197100"/>
                </a:lnTo>
                <a:lnTo>
                  <a:pt x="4484468" y="2451100"/>
                </a:lnTo>
                <a:lnTo>
                  <a:pt x="4435312" y="2476500"/>
                </a:lnTo>
                <a:lnTo>
                  <a:pt x="3993532" y="2590800"/>
                </a:lnTo>
                <a:lnTo>
                  <a:pt x="3958688" y="260350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9422500" y="9432785"/>
            <a:ext cx="323850" cy="323850"/>
          </a:xfrm>
          <a:custGeom>
            <a:avLst/>
            <a:gdLst/>
            <a:ahLst/>
            <a:cxnLst/>
            <a:rect l="l" t="t" r="r" b="b"/>
            <a:pathLst>
              <a:path w="323850" h="323850">
                <a:moveTo>
                  <a:pt x="161924" y="323849"/>
                </a:moveTo>
                <a:lnTo>
                  <a:pt x="99957" y="311394"/>
                </a:lnTo>
                <a:lnTo>
                  <a:pt x="47331" y="276518"/>
                </a:lnTo>
                <a:lnTo>
                  <a:pt x="12455" y="223892"/>
                </a:lnTo>
                <a:lnTo>
                  <a:pt x="0" y="161924"/>
                </a:lnTo>
                <a:lnTo>
                  <a:pt x="5766" y="118791"/>
                </a:lnTo>
                <a:lnTo>
                  <a:pt x="22051" y="80085"/>
                </a:lnTo>
                <a:lnTo>
                  <a:pt x="47331" y="47331"/>
                </a:lnTo>
                <a:lnTo>
                  <a:pt x="80085" y="22051"/>
                </a:lnTo>
                <a:lnTo>
                  <a:pt x="118791" y="5766"/>
                </a:lnTo>
                <a:lnTo>
                  <a:pt x="161924" y="0"/>
                </a:lnTo>
                <a:lnTo>
                  <a:pt x="205058" y="5766"/>
                </a:lnTo>
                <a:lnTo>
                  <a:pt x="243764" y="22051"/>
                </a:lnTo>
                <a:lnTo>
                  <a:pt x="276518" y="47331"/>
                </a:lnTo>
                <a:lnTo>
                  <a:pt x="301798" y="80085"/>
                </a:lnTo>
                <a:lnTo>
                  <a:pt x="318083" y="118791"/>
                </a:lnTo>
                <a:lnTo>
                  <a:pt x="323849" y="161924"/>
                </a:lnTo>
                <a:lnTo>
                  <a:pt x="318083" y="205058"/>
                </a:lnTo>
                <a:lnTo>
                  <a:pt x="301798" y="243764"/>
                </a:lnTo>
                <a:lnTo>
                  <a:pt x="276518" y="276518"/>
                </a:lnTo>
                <a:lnTo>
                  <a:pt x="243764" y="301798"/>
                </a:lnTo>
                <a:lnTo>
                  <a:pt x="205058" y="318083"/>
                </a:lnTo>
                <a:lnTo>
                  <a:pt x="161924" y="323849"/>
                </a:lnTo>
                <a:close/>
              </a:path>
            </a:pathLst>
          </a:custGeom>
          <a:solidFill>
            <a:srgbClr val="9DCDD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bg 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782477" y="8320285"/>
            <a:ext cx="200024" cy="200024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782530" y="8320285"/>
            <a:ext cx="199698" cy="200024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005023" y="9495289"/>
            <a:ext cx="200025" cy="200024"/>
          </a:xfrm>
          <a:prstGeom prst="rect">
            <a:avLst/>
          </a:prstGeom>
        </p:spPr>
      </p:pic>
      <p:sp>
        <p:nvSpPr>
          <p:cNvPr id="28" name="bg object 28"/>
          <p:cNvSpPr/>
          <p:nvPr/>
        </p:nvSpPr>
        <p:spPr>
          <a:xfrm>
            <a:off x="12555656" y="8056433"/>
            <a:ext cx="5732780" cy="2230755"/>
          </a:xfrm>
          <a:custGeom>
            <a:avLst/>
            <a:gdLst/>
            <a:ahLst/>
            <a:cxnLst/>
            <a:rect l="l" t="t" r="r" b="b"/>
            <a:pathLst>
              <a:path w="5732780" h="2230754">
                <a:moveTo>
                  <a:pt x="5732343" y="763363"/>
                </a:moveTo>
                <a:lnTo>
                  <a:pt x="4098639" y="763363"/>
                </a:lnTo>
                <a:lnTo>
                  <a:pt x="4145362" y="762723"/>
                </a:lnTo>
                <a:lnTo>
                  <a:pt x="4192445" y="760645"/>
                </a:lnTo>
                <a:lnTo>
                  <a:pt x="4239648" y="756887"/>
                </a:lnTo>
                <a:lnTo>
                  <a:pt x="4286731" y="751211"/>
                </a:lnTo>
                <a:lnTo>
                  <a:pt x="4333455" y="743376"/>
                </a:lnTo>
                <a:lnTo>
                  <a:pt x="4399778" y="728769"/>
                </a:lnTo>
                <a:lnTo>
                  <a:pt x="4458681" y="710759"/>
                </a:lnTo>
                <a:lnTo>
                  <a:pt x="4510988" y="689629"/>
                </a:lnTo>
                <a:lnTo>
                  <a:pt x="4557524" y="665661"/>
                </a:lnTo>
                <a:lnTo>
                  <a:pt x="4599113" y="639139"/>
                </a:lnTo>
                <a:lnTo>
                  <a:pt x="4636580" y="610347"/>
                </a:lnTo>
                <a:lnTo>
                  <a:pt x="4670749" y="579568"/>
                </a:lnTo>
                <a:lnTo>
                  <a:pt x="4702444" y="547084"/>
                </a:lnTo>
                <a:lnTo>
                  <a:pt x="4732491" y="513180"/>
                </a:lnTo>
                <a:lnTo>
                  <a:pt x="4761713" y="478139"/>
                </a:lnTo>
                <a:lnTo>
                  <a:pt x="4805804" y="424064"/>
                </a:lnTo>
                <a:lnTo>
                  <a:pt x="4820981" y="405777"/>
                </a:lnTo>
                <a:lnTo>
                  <a:pt x="4852677" y="369022"/>
                </a:lnTo>
                <a:lnTo>
                  <a:pt x="4886846" y="332264"/>
                </a:lnTo>
                <a:lnTo>
                  <a:pt x="4924312" y="295784"/>
                </a:lnTo>
                <a:lnTo>
                  <a:pt x="4965902" y="259867"/>
                </a:lnTo>
                <a:lnTo>
                  <a:pt x="5012438" y="224795"/>
                </a:lnTo>
                <a:lnTo>
                  <a:pt x="5064745" y="190852"/>
                </a:lnTo>
                <a:lnTo>
                  <a:pt x="5123648" y="158321"/>
                </a:lnTo>
                <a:lnTo>
                  <a:pt x="5189971" y="127486"/>
                </a:lnTo>
                <a:lnTo>
                  <a:pt x="5226173" y="112792"/>
                </a:lnTo>
                <a:lnTo>
                  <a:pt x="5264540" y="98629"/>
                </a:lnTo>
                <a:lnTo>
                  <a:pt x="5305173" y="85031"/>
                </a:lnTo>
                <a:lnTo>
                  <a:pt x="5348177" y="72034"/>
                </a:lnTo>
                <a:lnTo>
                  <a:pt x="5393654" y="59673"/>
                </a:lnTo>
                <a:lnTo>
                  <a:pt x="5441708" y="47984"/>
                </a:lnTo>
                <a:lnTo>
                  <a:pt x="5492441" y="37002"/>
                </a:lnTo>
                <a:lnTo>
                  <a:pt x="5545957" y="26763"/>
                </a:lnTo>
                <a:lnTo>
                  <a:pt x="5602359" y="17301"/>
                </a:lnTo>
                <a:lnTo>
                  <a:pt x="5661749" y="8653"/>
                </a:lnTo>
                <a:lnTo>
                  <a:pt x="5724231" y="854"/>
                </a:lnTo>
                <a:lnTo>
                  <a:pt x="5732343" y="0"/>
                </a:lnTo>
                <a:lnTo>
                  <a:pt x="5732343" y="763363"/>
                </a:lnTo>
                <a:close/>
              </a:path>
              <a:path w="5732780" h="2230754">
                <a:moveTo>
                  <a:pt x="5732343" y="2230565"/>
                </a:moveTo>
                <a:lnTo>
                  <a:pt x="0" y="2230565"/>
                </a:lnTo>
                <a:lnTo>
                  <a:pt x="15654" y="2196211"/>
                </a:lnTo>
                <a:lnTo>
                  <a:pt x="32276" y="2149502"/>
                </a:lnTo>
                <a:lnTo>
                  <a:pt x="47059" y="2098508"/>
                </a:lnTo>
                <a:lnTo>
                  <a:pt x="60333" y="2044417"/>
                </a:lnTo>
                <a:lnTo>
                  <a:pt x="72427" y="1988418"/>
                </a:lnTo>
                <a:lnTo>
                  <a:pt x="83671" y="1931698"/>
                </a:lnTo>
                <a:lnTo>
                  <a:pt x="94395" y="1875447"/>
                </a:lnTo>
                <a:lnTo>
                  <a:pt x="104928" y="1820853"/>
                </a:lnTo>
                <a:lnTo>
                  <a:pt x="115599" y="1769104"/>
                </a:lnTo>
                <a:lnTo>
                  <a:pt x="126739" y="1721389"/>
                </a:lnTo>
                <a:lnTo>
                  <a:pt x="138677" y="1678897"/>
                </a:lnTo>
                <a:lnTo>
                  <a:pt x="151743" y="1642816"/>
                </a:lnTo>
                <a:lnTo>
                  <a:pt x="171763" y="1601885"/>
                </a:lnTo>
                <a:lnTo>
                  <a:pt x="199616" y="1557082"/>
                </a:lnTo>
                <a:lnTo>
                  <a:pt x="235023" y="1508869"/>
                </a:lnTo>
                <a:lnTo>
                  <a:pt x="277703" y="1457709"/>
                </a:lnTo>
                <a:lnTo>
                  <a:pt x="327376" y="1404066"/>
                </a:lnTo>
                <a:lnTo>
                  <a:pt x="354747" y="1376458"/>
                </a:lnTo>
                <a:lnTo>
                  <a:pt x="383762" y="1348403"/>
                </a:lnTo>
                <a:lnTo>
                  <a:pt x="414384" y="1319959"/>
                </a:lnTo>
                <a:lnTo>
                  <a:pt x="446580" y="1291183"/>
                </a:lnTo>
                <a:lnTo>
                  <a:pt x="480314" y="1262133"/>
                </a:lnTo>
                <a:lnTo>
                  <a:pt x="515551" y="1232868"/>
                </a:lnTo>
                <a:lnTo>
                  <a:pt x="552257" y="1203446"/>
                </a:lnTo>
                <a:lnTo>
                  <a:pt x="590395" y="1173923"/>
                </a:lnTo>
                <a:lnTo>
                  <a:pt x="629932" y="1144359"/>
                </a:lnTo>
                <a:lnTo>
                  <a:pt x="670831" y="1114811"/>
                </a:lnTo>
                <a:lnTo>
                  <a:pt x="713059" y="1085336"/>
                </a:lnTo>
                <a:lnTo>
                  <a:pt x="756580" y="1055994"/>
                </a:lnTo>
                <a:lnTo>
                  <a:pt x="801358" y="1026841"/>
                </a:lnTo>
                <a:lnTo>
                  <a:pt x="847360" y="997936"/>
                </a:lnTo>
                <a:lnTo>
                  <a:pt x="894550" y="969336"/>
                </a:lnTo>
                <a:lnTo>
                  <a:pt x="942893" y="941100"/>
                </a:lnTo>
                <a:lnTo>
                  <a:pt x="992354" y="913285"/>
                </a:lnTo>
                <a:lnTo>
                  <a:pt x="1042898" y="885949"/>
                </a:lnTo>
                <a:lnTo>
                  <a:pt x="1094489" y="859150"/>
                </a:lnTo>
                <a:lnTo>
                  <a:pt x="1147094" y="832946"/>
                </a:lnTo>
                <a:lnTo>
                  <a:pt x="1200677" y="807395"/>
                </a:lnTo>
                <a:lnTo>
                  <a:pt x="1255203" y="782555"/>
                </a:lnTo>
                <a:lnTo>
                  <a:pt x="1310636" y="758484"/>
                </a:lnTo>
                <a:lnTo>
                  <a:pt x="1366942" y="735239"/>
                </a:lnTo>
                <a:lnTo>
                  <a:pt x="1424087" y="712879"/>
                </a:lnTo>
                <a:lnTo>
                  <a:pt x="1482034" y="691461"/>
                </a:lnTo>
                <a:lnTo>
                  <a:pt x="1540749" y="671043"/>
                </a:lnTo>
                <a:lnTo>
                  <a:pt x="1600197" y="651683"/>
                </a:lnTo>
                <a:lnTo>
                  <a:pt x="1660343" y="633440"/>
                </a:lnTo>
                <a:lnTo>
                  <a:pt x="1721151" y="616370"/>
                </a:lnTo>
                <a:lnTo>
                  <a:pt x="1782587" y="600533"/>
                </a:lnTo>
                <a:lnTo>
                  <a:pt x="1844616" y="585985"/>
                </a:lnTo>
                <a:lnTo>
                  <a:pt x="1907203" y="572784"/>
                </a:lnTo>
                <a:lnTo>
                  <a:pt x="1970313" y="560990"/>
                </a:lnTo>
                <a:lnTo>
                  <a:pt x="2026479" y="551637"/>
                </a:lnTo>
                <a:lnTo>
                  <a:pt x="2081761" y="543538"/>
                </a:lnTo>
                <a:lnTo>
                  <a:pt x="2136201" y="536653"/>
                </a:lnTo>
                <a:lnTo>
                  <a:pt x="2189838" y="530940"/>
                </a:lnTo>
                <a:lnTo>
                  <a:pt x="2242715" y="526357"/>
                </a:lnTo>
                <a:lnTo>
                  <a:pt x="2294872" y="522865"/>
                </a:lnTo>
                <a:lnTo>
                  <a:pt x="2346351" y="520421"/>
                </a:lnTo>
                <a:lnTo>
                  <a:pt x="2397192" y="518985"/>
                </a:lnTo>
                <a:lnTo>
                  <a:pt x="2447437" y="518516"/>
                </a:lnTo>
                <a:lnTo>
                  <a:pt x="2506046" y="519139"/>
                </a:lnTo>
                <a:lnTo>
                  <a:pt x="2563750" y="520958"/>
                </a:lnTo>
                <a:lnTo>
                  <a:pt x="2620575" y="523898"/>
                </a:lnTo>
                <a:lnTo>
                  <a:pt x="2676551" y="527885"/>
                </a:lnTo>
                <a:lnTo>
                  <a:pt x="2731704" y="532844"/>
                </a:lnTo>
                <a:lnTo>
                  <a:pt x="2786063" y="538700"/>
                </a:lnTo>
                <a:lnTo>
                  <a:pt x="2839656" y="545378"/>
                </a:lnTo>
                <a:lnTo>
                  <a:pt x="2892510" y="552803"/>
                </a:lnTo>
                <a:lnTo>
                  <a:pt x="2944653" y="560902"/>
                </a:lnTo>
                <a:lnTo>
                  <a:pt x="2996113" y="569598"/>
                </a:lnTo>
                <a:lnTo>
                  <a:pt x="3046918" y="578818"/>
                </a:lnTo>
                <a:lnTo>
                  <a:pt x="3146674" y="598528"/>
                </a:lnTo>
                <a:lnTo>
                  <a:pt x="3615609" y="703061"/>
                </a:lnTo>
                <a:lnTo>
                  <a:pt x="3660430" y="712281"/>
                </a:lnTo>
                <a:lnTo>
                  <a:pt x="3704986" y="720977"/>
                </a:lnTo>
                <a:lnTo>
                  <a:pt x="3749305" y="729075"/>
                </a:lnTo>
                <a:lnTo>
                  <a:pt x="3793509" y="736516"/>
                </a:lnTo>
                <a:lnTo>
                  <a:pt x="3837340" y="743179"/>
                </a:lnTo>
                <a:lnTo>
                  <a:pt x="3881112" y="749035"/>
                </a:lnTo>
                <a:lnTo>
                  <a:pt x="3924759" y="753994"/>
                </a:lnTo>
                <a:lnTo>
                  <a:pt x="3968307" y="757981"/>
                </a:lnTo>
                <a:lnTo>
                  <a:pt x="4011784" y="760921"/>
                </a:lnTo>
                <a:lnTo>
                  <a:pt x="4055219" y="762740"/>
                </a:lnTo>
                <a:lnTo>
                  <a:pt x="4098639" y="763363"/>
                </a:lnTo>
                <a:lnTo>
                  <a:pt x="5732343" y="763363"/>
                </a:lnTo>
                <a:lnTo>
                  <a:pt x="5732343" y="2230565"/>
                </a:lnTo>
                <a:close/>
              </a:path>
            </a:pathLst>
          </a:custGeom>
          <a:solidFill>
            <a:srgbClr val="9DCD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3784007" y="8927789"/>
            <a:ext cx="4504055" cy="1359535"/>
          </a:xfrm>
          <a:custGeom>
            <a:avLst/>
            <a:gdLst/>
            <a:ahLst/>
            <a:cxnLst/>
            <a:rect l="l" t="t" r="r" b="b"/>
            <a:pathLst>
              <a:path w="4504055" h="1359534">
                <a:moveTo>
                  <a:pt x="4503991" y="1359210"/>
                </a:moveTo>
                <a:lnTo>
                  <a:pt x="117150" y="1359210"/>
                </a:lnTo>
                <a:lnTo>
                  <a:pt x="111740" y="1349654"/>
                </a:lnTo>
                <a:lnTo>
                  <a:pt x="89957" y="1306327"/>
                </a:lnTo>
                <a:lnTo>
                  <a:pt x="70645" y="1262770"/>
                </a:lnTo>
                <a:lnTo>
                  <a:pt x="53760" y="1219168"/>
                </a:lnTo>
                <a:lnTo>
                  <a:pt x="39262" y="1175711"/>
                </a:lnTo>
                <a:lnTo>
                  <a:pt x="27106" y="1132583"/>
                </a:lnTo>
                <a:lnTo>
                  <a:pt x="17252" y="1089974"/>
                </a:lnTo>
                <a:lnTo>
                  <a:pt x="9656" y="1048069"/>
                </a:lnTo>
                <a:lnTo>
                  <a:pt x="4277" y="1007056"/>
                </a:lnTo>
                <a:lnTo>
                  <a:pt x="1072" y="967122"/>
                </a:lnTo>
                <a:lnTo>
                  <a:pt x="0" y="928444"/>
                </a:lnTo>
                <a:lnTo>
                  <a:pt x="1016" y="891239"/>
                </a:lnTo>
                <a:lnTo>
                  <a:pt x="5127" y="849287"/>
                </a:lnTo>
                <a:lnTo>
                  <a:pt x="12040" y="807473"/>
                </a:lnTo>
                <a:lnTo>
                  <a:pt x="21661" y="765877"/>
                </a:lnTo>
                <a:lnTo>
                  <a:pt x="33902" y="724580"/>
                </a:lnTo>
                <a:lnTo>
                  <a:pt x="48670" y="683662"/>
                </a:lnTo>
                <a:lnTo>
                  <a:pt x="65876" y="643205"/>
                </a:lnTo>
                <a:lnTo>
                  <a:pt x="85427" y="603287"/>
                </a:lnTo>
                <a:lnTo>
                  <a:pt x="107232" y="563991"/>
                </a:lnTo>
                <a:lnTo>
                  <a:pt x="131202" y="525396"/>
                </a:lnTo>
                <a:lnTo>
                  <a:pt x="157245" y="487583"/>
                </a:lnTo>
                <a:lnTo>
                  <a:pt x="185270" y="450632"/>
                </a:lnTo>
                <a:lnTo>
                  <a:pt x="215185" y="414624"/>
                </a:lnTo>
                <a:lnTo>
                  <a:pt x="246901" y="379640"/>
                </a:lnTo>
                <a:lnTo>
                  <a:pt x="280326" y="345760"/>
                </a:lnTo>
                <a:lnTo>
                  <a:pt x="315369" y="313065"/>
                </a:lnTo>
                <a:lnTo>
                  <a:pt x="351939" y="281635"/>
                </a:lnTo>
                <a:lnTo>
                  <a:pt x="389946" y="251550"/>
                </a:lnTo>
                <a:lnTo>
                  <a:pt x="429298" y="222891"/>
                </a:lnTo>
                <a:lnTo>
                  <a:pt x="469904" y="195739"/>
                </a:lnTo>
                <a:lnTo>
                  <a:pt x="511673" y="170174"/>
                </a:lnTo>
                <a:lnTo>
                  <a:pt x="554515" y="146277"/>
                </a:lnTo>
                <a:lnTo>
                  <a:pt x="598338" y="124127"/>
                </a:lnTo>
                <a:lnTo>
                  <a:pt x="643052" y="103807"/>
                </a:lnTo>
                <a:lnTo>
                  <a:pt x="688565" y="85396"/>
                </a:lnTo>
                <a:lnTo>
                  <a:pt x="734787" y="68974"/>
                </a:lnTo>
                <a:lnTo>
                  <a:pt x="781626" y="54623"/>
                </a:lnTo>
                <a:lnTo>
                  <a:pt x="828992" y="42423"/>
                </a:lnTo>
                <a:lnTo>
                  <a:pt x="876794" y="32453"/>
                </a:lnTo>
                <a:lnTo>
                  <a:pt x="927962" y="23581"/>
                </a:lnTo>
                <a:lnTo>
                  <a:pt x="978517" y="16193"/>
                </a:lnTo>
                <a:lnTo>
                  <a:pt x="1028459" y="10247"/>
                </a:lnTo>
                <a:lnTo>
                  <a:pt x="1077788" y="5698"/>
                </a:lnTo>
                <a:lnTo>
                  <a:pt x="1126505" y="2503"/>
                </a:lnTo>
                <a:lnTo>
                  <a:pt x="1174609" y="618"/>
                </a:lnTo>
                <a:lnTo>
                  <a:pt x="1222110" y="0"/>
                </a:lnTo>
                <a:lnTo>
                  <a:pt x="1276914" y="808"/>
                </a:lnTo>
                <a:lnTo>
                  <a:pt x="1330892" y="3176"/>
                </a:lnTo>
                <a:lnTo>
                  <a:pt x="1384066" y="7021"/>
                </a:lnTo>
                <a:lnTo>
                  <a:pt x="1436472" y="12257"/>
                </a:lnTo>
                <a:lnTo>
                  <a:pt x="1488142" y="18800"/>
                </a:lnTo>
                <a:lnTo>
                  <a:pt x="1539109" y="26566"/>
                </a:lnTo>
                <a:lnTo>
                  <a:pt x="1589406" y="35471"/>
                </a:lnTo>
                <a:lnTo>
                  <a:pt x="1639066" y="45430"/>
                </a:lnTo>
                <a:lnTo>
                  <a:pt x="1688124" y="56359"/>
                </a:lnTo>
                <a:lnTo>
                  <a:pt x="1736611" y="68174"/>
                </a:lnTo>
                <a:lnTo>
                  <a:pt x="1784560" y="80790"/>
                </a:lnTo>
                <a:lnTo>
                  <a:pt x="1832006" y="94122"/>
                </a:lnTo>
                <a:lnTo>
                  <a:pt x="1878982" y="108087"/>
                </a:lnTo>
                <a:lnTo>
                  <a:pt x="1925519" y="122601"/>
                </a:lnTo>
                <a:lnTo>
                  <a:pt x="1971653" y="137578"/>
                </a:lnTo>
                <a:lnTo>
                  <a:pt x="2062838" y="168587"/>
                </a:lnTo>
                <a:lnTo>
                  <a:pt x="2374122" y="279332"/>
                </a:lnTo>
                <a:lnTo>
                  <a:pt x="2418034" y="294309"/>
                </a:lnTo>
                <a:lnTo>
                  <a:pt x="2461907" y="308822"/>
                </a:lnTo>
                <a:lnTo>
                  <a:pt x="2505773" y="322788"/>
                </a:lnTo>
                <a:lnTo>
                  <a:pt x="2549665" y="336120"/>
                </a:lnTo>
                <a:lnTo>
                  <a:pt x="2593617" y="348736"/>
                </a:lnTo>
                <a:lnTo>
                  <a:pt x="2637663" y="360551"/>
                </a:lnTo>
                <a:lnTo>
                  <a:pt x="2681834" y="371480"/>
                </a:lnTo>
                <a:lnTo>
                  <a:pt x="2726164" y="381439"/>
                </a:lnTo>
                <a:lnTo>
                  <a:pt x="2770687" y="390344"/>
                </a:lnTo>
                <a:lnTo>
                  <a:pt x="2815435" y="398110"/>
                </a:lnTo>
                <a:lnTo>
                  <a:pt x="2860442" y="404653"/>
                </a:lnTo>
                <a:lnTo>
                  <a:pt x="2905741" y="409889"/>
                </a:lnTo>
                <a:lnTo>
                  <a:pt x="2951365" y="413734"/>
                </a:lnTo>
                <a:lnTo>
                  <a:pt x="2997347" y="416102"/>
                </a:lnTo>
                <a:lnTo>
                  <a:pt x="3043720" y="416910"/>
                </a:lnTo>
                <a:lnTo>
                  <a:pt x="4503991" y="416910"/>
                </a:lnTo>
                <a:lnTo>
                  <a:pt x="4503991" y="1359210"/>
                </a:lnTo>
                <a:close/>
              </a:path>
              <a:path w="4504055" h="1359534">
                <a:moveTo>
                  <a:pt x="4503991" y="416910"/>
                </a:moveTo>
                <a:lnTo>
                  <a:pt x="3078752" y="416910"/>
                </a:lnTo>
                <a:lnTo>
                  <a:pt x="3140141" y="413844"/>
                </a:lnTo>
                <a:lnTo>
                  <a:pt x="3199494" y="408224"/>
                </a:lnTo>
                <a:lnTo>
                  <a:pt x="3256915" y="400315"/>
                </a:lnTo>
                <a:lnTo>
                  <a:pt x="3312509" y="390378"/>
                </a:lnTo>
                <a:lnTo>
                  <a:pt x="3366380" y="378677"/>
                </a:lnTo>
                <a:lnTo>
                  <a:pt x="3418632" y="365475"/>
                </a:lnTo>
                <a:lnTo>
                  <a:pt x="3469371" y="351035"/>
                </a:lnTo>
                <a:lnTo>
                  <a:pt x="3518699" y="335620"/>
                </a:lnTo>
                <a:lnTo>
                  <a:pt x="3566721" y="319494"/>
                </a:lnTo>
                <a:lnTo>
                  <a:pt x="3613542" y="302919"/>
                </a:lnTo>
                <a:lnTo>
                  <a:pt x="3790901" y="237391"/>
                </a:lnTo>
                <a:lnTo>
                  <a:pt x="3833281" y="222518"/>
                </a:lnTo>
                <a:lnTo>
                  <a:pt x="3875086" y="208775"/>
                </a:lnTo>
                <a:lnTo>
                  <a:pt x="3916419" y="196424"/>
                </a:lnTo>
                <a:lnTo>
                  <a:pt x="3957386" y="185729"/>
                </a:lnTo>
                <a:lnTo>
                  <a:pt x="3998091" y="176952"/>
                </a:lnTo>
                <a:lnTo>
                  <a:pt x="4038638" y="170358"/>
                </a:lnTo>
                <a:lnTo>
                  <a:pt x="4079132" y="166208"/>
                </a:lnTo>
                <a:lnTo>
                  <a:pt x="4119676" y="164767"/>
                </a:lnTo>
                <a:lnTo>
                  <a:pt x="4164754" y="166678"/>
                </a:lnTo>
                <a:lnTo>
                  <a:pt x="4210068" y="172568"/>
                </a:lnTo>
                <a:lnTo>
                  <a:pt x="4255851" y="182671"/>
                </a:lnTo>
                <a:lnTo>
                  <a:pt x="4302338" y="197220"/>
                </a:lnTo>
                <a:lnTo>
                  <a:pt x="4347729" y="216679"/>
                </a:lnTo>
                <a:lnTo>
                  <a:pt x="4391005" y="241016"/>
                </a:lnTo>
                <a:lnTo>
                  <a:pt x="4432163" y="269727"/>
                </a:lnTo>
                <a:lnTo>
                  <a:pt x="4471198" y="302306"/>
                </a:lnTo>
                <a:lnTo>
                  <a:pt x="4503991" y="334241"/>
                </a:lnTo>
                <a:lnTo>
                  <a:pt x="4503991" y="416910"/>
                </a:lnTo>
                <a:close/>
              </a:path>
            </a:pathLst>
          </a:custGeom>
          <a:solidFill>
            <a:srgbClr val="1337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82412" y="942860"/>
            <a:ext cx="9523174" cy="5736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0" b="1" i="0">
                <a:solidFill>
                  <a:srgbClr val="13375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hyperlink" Target="https://www.flickr.com/photos/jurgenappelo/7749081576" TargetMode="External"/><Relationship Id="rId12" Type="http://schemas.openxmlformats.org/officeDocument/2006/relationships/hyperlink" Target="https://pixabay.com/en/youtube-red-social-icon-play-1495277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0" Type="http://schemas.openxmlformats.org/officeDocument/2006/relationships/hyperlink" Target="https://svgsilh.com/e91e63/image/29435.html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1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236335" cy="10287000"/>
            <a:chOff x="0" y="0"/>
            <a:chExt cx="6236335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789555" cy="8203565"/>
            </a:xfrm>
            <a:custGeom>
              <a:avLst/>
              <a:gdLst/>
              <a:ahLst/>
              <a:cxnLst/>
              <a:rect l="l" t="t" r="r" b="b"/>
              <a:pathLst>
                <a:path w="2789555" h="8203565">
                  <a:moveTo>
                    <a:pt x="0" y="8203510"/>
                  </a:moveTo>
                  <a:lnTo>
                    <a:pt x="0" y="0"/>
                  </a:lnTo>
                  <a:lnTo>
                    <a:pt x="2716794" y="0"/>
                  </a:lnTo>
                  <a:lnTo>
                    <a:pt x="2789474" y="655413"/>
                  </a:lnTo>
                  <a:lnTo>
                    <a:pt x="2789099" y="701162"/>
                  </a:lnTo>
                  <a:lnTo>
                    <a:pt x="2787956" y="747185"/>
                  </a:lnTo>
                  <a:lnTo>
                    <a:pt x="2786023" y="793465"/>
                  </a:lnTo>
                  <a:lnTo>
                    <a:pt x="2783278" y="839983"/>
                  </a:lnTo>
                  <a:lnTo>
                    <a:pt x="2779696" y="886724"/>
                  </a:lnTo>
                  <a:lnTo>
                    <a:pt x="2775255" y="933672"/>
                  </a:lnTo>
                  <a:lnTo>
                    <a:pt x="2769932" y="980809"/>
                  </a:lnTo>
                  <a:lnTo>
                    <a:pt x="2763704" y="1028121"/>
                  </a:lnTo>
                  <a:lnTo>
                    <a:pt x="2756548" y="1075590"/>
                  </a:lnTo>
                  <a:lnTo>
                    <a:pt x="2748441" y="1123200"/>
                  </a:lnTo>
                  <a:lnTo>
                    <a:pt x="2739359" y="1170935"/>
                  </a:lnTo>
                  <a:lnTo>
                    <a:pt x="2729280" y="1218778"/>
                  </a:lnTo>
                  <a:lnTo>
                    <a:pt x="2718181" y="1266714"/>
                  </a:lnTo>
                  <a:lnTo>
                    <a:pt x="2706038" y="1314725"/>
                  </a:lnTo>
                  <a:lnTo>
                    <a:pt x="2692829" y="1362797"/>
                  </a:lnTo>
                  <a:lnTo>
                    <a:pt x="2678531" y="1410911"/>
                  </a:lnTo>
                  <a:lnTo>
                    <a:pt x="2663120" y="1459052"/>
                  </a:lnTo>
                  <a:lnTo>
                    <a:pt x="2646574" y="1507204"/>
                  </a:lnTo>
                  <a:lnTo>
                    <a:pt x="2628869" y="1555350"/>
                  </a:lnTo>
                  <a:lnTo>
                    <a:pt x="2609982" y="1603473"/>
                  </a:lnTo>
                  <a:lnTo>
                    <a:pt x="2589891" y="1651559"/>
                  </a:lnTo>
                  <a:lnTo>
                    <a:pt x="2568572" y="1699590"/>
                  </a:lnTo>
                  <a:lnTo>
                    <a:pt x="2546003" y="1747549"/>
                  </a:lnTo>
                  <a:lnTo>
                    <a:pt x="2522159" y="1795421"/>
                  </a:lnTo>
                  <a:lnTo>
                    <a:pt x="2497019" y="1843190"/>
                  </a:lnTo>
                  <a:lnTo>
                    <a:pt x="2466513" y="1898300"/>
                  </a:lnTo>
                  <a:lnTo>
                    <a:pt x="2435803" y="1951540"/>
                  </a:lnTo>
                  <a:lnTo>
                    <a:pt x="2404903" y="2002959"/>
                  </a:lnTo>
                  <a:lnTo>
                    <a:pt x="2373826" y="2052606"/>
                  </a:lnTo>
                  <a:lnTo>
                    <a:pt x="2342585" y="2100529"/>
                  </a:lnTo>
                  <a:lnTo>
                    <a:pt x="2311193" y="2146777"/>
                  </a:lnTo>
                  <a:lnTo>
                    <a:pt x="2279664" y="2191398"/>
                  </a:lnTo>
                  <a:lnTo>
                    <a:pt x="2248011" y="2234440"/>
                  </a:lnTo>
                  <a:lnTo>
                    <a:pt x="2216246" y="2275953"/>
                  </a:lnTo>
                  <a:lnTo>
                    <a:pt x="2184384" y="2315984"/>
                  </a:lnTo>
                  <a:lnTo>
                    <a:pt x="2152436" y="2354582"/>
                  </a:lnTo>
                  <a:lnTo>
                    <a:pt x="2120416" y="2391796"/>
                  </a:lnTo>
                  <a:lnTo>
                    <a:pt x="2088338" y="2427674"/>
                  </a:lnTo>
                  <a:lnTo>
                    <a:pt x="2056214" y="2462264"/>
                  </a:lnTo>
                  <a:lnTo>
                    <a:pt x="2024058" y="2495616"/>
                  </a:lnTo>
                  <a:lnTo>
                    <a:pt x="1991882" y="2527777"/>
                  </a:lnTo>
                  <a:lnTo>
                    <a:pt x="1959701" y="2558797"/>
                  </a:lnTo>
                  <a:lnTo>
                    <a:pt x="1927526" y="2588723"/>
                  </a:lnTo>
                  <a:lnTo>
                    <a:pt x="1895371" y="2617604"/>
                  </a:lnTo>
                  <a:lnTo>
                    <a:pt x="1863250" y="2645489"/>
                  </a:lnTo>
                  <a:lnTo>
                    <a:pt x="1831175" y="2672427"/>
                  </a:lnTo>
                  <a:lnTo>
                    <a:pt x="1799160" y="2698464"/>
                  </a:lnTo>
                  <a:lnTo>
                    <a:pt x="1767217" y="2723651"/>
                  </a:lnTo>
                  <a:lnTo>
                    <a:pt x="1735360" y="2748036"/>
                  </a:lnTo>
                  <a:lnTo>
                    <a:pt x="1703603" y="2771667"/>
                  </a:lnTo>
                  <a:lnTo>
                    <a:pt x="1671957" y="2794592"/>
                  </a:lnTo>
                  <a:lnTo>
                    <a:pt x="1640436" y="2816861"/>
                  </a:lnTo>
                  <a:lnTo>
                    <a:pt x="1609054" y="2838521"/>
                  </a:lnTo>
                  <a:lnTo>
                    <a:pt x="1546758" y="2880210"/>
                  </a:lnTo>
                  <a:lnTo>
                    <a:pt x="1485172" y="2920049"/>
                  </a:lnTo>
                  <a:lnTo>
                    <a:pt x="1248045" y="3068650"/>
                  </a:lnTo>
                  <a:lnTo>
                    <a:pt x="1191593" y="3105052"/>
                  </a:lnTo>
                  <a:lnTo>
                    <a:pt x="1136482" y="3141931"/>
                  </a:lnTo>
                  <a:lnTo>
                    <a:pt x="1082818" y="3179675"/>
                  </a:lnTo>
                  <a:lnTo>
                    <a:pt x="1030706" y="3218673"/>
                  </a:lnTo>
                  <a:lnTo>
                    <a:pt x="980252" y="3259311"/>
                  </a:lnTo>
                  <a:lnTo>
                    <a:pt x="931560" y="3301978"/>
                  </a:lnTo>
                  <a:lnTo>
                    <a:pt x="884735" y="3347062"/>
                  </a:lnTo>
                  <a:lnTo>
                    <a:pt x="839883" y="3394951"/>
                  </a:lnTo>
                  <a:lnTo>
                    <a:pt x="797108" y="3446033"/>
                  </a:lnTo>
                  <a:lnTo>
                    <a:pt x="756516" y="3500696"/>
                  </a:lnTo>
                  <a:lnTo>
                    <a:pt x="718212" y="3559328"/>
                  </a:lnTo>
                  <a:lnTo>
                    <a:pt x="682301" y="3622318"/>
                  </a:lnTo>
                  <a:lnTo>
                    <a:pt x="648888" y="3690053"/>
                  </a:lnTo>
                  <a:lnTo>
                    <a:pt x="633151" y="3725821"/>
                  </a:lnTo>
                  <a:lnTo>
                    <a:pt x="618079" y="3762920"/>
                  </a:lnTo>
                  <a:lnTo>
                    <a:pt x="603683" y="3801401"/>
                  </a:lnTo>
                  <a:lnTo>
                    <a:pt x="589977" y="3841310"/>
                  </a:lnTo>
                  <a:lnTo>
                    <a:pt x="576975" y="3882696"/>
                  </a:lnTo>
                  <a:lnTo>
                    <a:pt x="564689" y="3925608"/>
                  </a:lnTo>
                  <a:lnTo>
                    <a:pt x="553133" y="3970094"/>
                  </a:lnTo>
                  <a:lnTo>
                    <a:pt x="542320" y="4016203"/>
                  </a:lnTo>
                  <a:lnTo>
                    <a:pt x="530849" y="4067748"/>
                  </a:lnTo>
                  <a:lnTo>
                    <a:pt x="520409" y="4119355"/>
                  </a:lnTo>
                  <a:lnTo>
                    <a:pt x="510964" y="4171020"/>
                  </a:lnTo>
                  <a:lnTo>
                    <a:pt x="502480" y="4222738"/>
                  </a:lnTo>
                  <a:lnTo>
                    <a:pt x="494920" y="4274505"/>
                  </a:lnTo>
                  <a:lnTo>
                    <a:pt x="488248" y="4326317"/>
                  </a:lnTo>
                  <a:lnTo>
                    <a:pt x="482430" y="4378168"/>
                  </a:lnTo>
                  <a:lnTo>
                    <a:pt x="477429" y="4430055"/>
                  </a:lnTo>
                  <a:lnTo>
                    <a:pt x="473210" y="4481974"/>
                  </a:lnTo>
                  <a:lnTo>
                    <a:pt x="469738" y="4533918"/>
                  </a:lnTo>
                  <a:lnTo>
                    <a:pt x="466977" y="4585886"/>
                  </a:lnTo>
                  <a:lnTo>
                    <a:pt x="464892" y="4637870"/>
                  </a:lnTo>
                  <a:lnTo>
                    <a:pt x="463446" y="4689869"/>
                  </a:lnTo>
                  <a:lnTo>
                    <a:pt x="462604" y="4741876"/>
                  </a:lnTo>
                  <a:lnTo>
                    <a:pt x="462332" y="4793887"/>
                  </a:lnTo>
                  <a:lnTo>
                    <a:pt x="462608" y="4846384"/>
                  </a:lnTo>
                  <a:lnTo>
                    <a:pt x="463418" y="4898844"/>
                  </a:lnTo>
                  <a:lnTo>
                    <a:pt x="464731" y="4951263"/>
                  </a:lnTo>
                  <a:lnTo>
                    <a:pt x="466521" y="5003633"/>
                  </a:lnTo>
                  <a:lnTo>
                    <a:pt x="468757" y="5055948"/>
                  </a:lnTo>
                  <a:lnTo>
                    <a:pt x="471411" y="5108201"/>
                  </a:lnTo>
                  <a:lnTo>
                    <a:pt x="474454" y="5160388"/>
                  </a:lnTo>
                  <a:lnTo>
                    <a:pt x="477858" y="5212500"/>
                  </a:lnTo>
                  <a:lnTo>
                    <a:pt x="481593" y="5264532"/>
                  </a:lnTo>
                  <a:lnTo>
                    <a:pt x="485630" y="5316478"/>
                  </a:lnTo>
                  <a:lnTo>
                    <a:pt x="489942" y="5368331"/>
                  </a:lnTo>
                  <a:lnTo>
                    <a:pt x="494498" y="5420084"/>
                  </a:lnTo>
                  <a:lnTo>
                    <a:pt x="499271" y="5471733"/>
                  </a:lnTo>
                  <a:lnTo>
                    <a:pt x="504231" y="5523269"/>
                  </a:lnTo>
                  <a:lnTo>
                    <a:pt x="509349" y="5574687"/>
                  </a:lnTo>
                  <a:lnTo>
                    <a:pt x="514597" y="5625981"/>
                  </a:lnTo>
                  <a:lnTo>
                    <a:pt x="519946" y="5677144"/>
                  </a:lnTo>
                  <a:lnTo>
                    <a:pt x="525367" y="5728170"/>
                  </a:lnTo>
                  <a:lnTo>
                    <a:pt x="530832" y="5779053"/>
                  </a:lnTo>
                  <a:lnTo>
                    <a:pt x="541775" y="5880363"/>
                  </a:lnTo>
                  <a:lnTo>
                    <a:pt x="547196" y="5930777"/>
                  </a:lnTo>
                  <a:lnTo>
                    <a:pt x="552545" y="5981023"/>
                  </a:lnTo>
                  <a:lnTo>
                    <a:pt x="557793" y="6031094"/>
                  </a:lnTo>
                  <a:lnTo>
                    <a:pt x="562911" y="6080983"/>
                  </a:lnTo>
                  <a:lnTo>
                    <a:pt x="567871" y="6130685"/>
                  </a:lnTo>
                  <a:lnTo>
                    <a:pt x="572644" y="6180192"/>
                  </a:lnTo>
                  <a:lnTo>
                    <a:pt x="577200" y="6229500"/>
                  </a:lnTo>
                  <a:lnTo>
                    <a:pt x="581512" y="6278600"/>
                  </a:lnTo>
                  <a:lnTo>
                    <a:pt x="585549" y="6327488"/>
                  </a:lnTo>
                  <a:lnTo>
                    <a:pt x="589284" y="6376157"/>
                  </a:lnTo>
                  <a:lnTo>
                    <a:pt x="592688" y="6424599"/>
                  </a:lnTo>
                  <a:lnTo>
                    <a:pt x="595731" y="6472810"/>
                  </a:lnTo>
                  <a:lnTo>
                    <a:pt x="598385" y="6520783"/>
                  </a:lnTo>
                  <a:lnTo>
                    <a:pt x="600621" y="6568511"/>
                  </a:lnTo>
                  <a:lnTo>
                    <a:pt x="602411" y="6615988"/>
                  </a:lnTo>
                  <a:lnTo>
                    <a:pt x="603724" y="6663208"/>
                  </a:lnTo>
                  <a:lnTo>
                    <a:pt x="604534" y="6710164"/>
                  </a:lnTo>
                  <a:lnTo>
                    <a:pt x="604810" y="6756851"/>
                  </a:lnTo>
                  <a:lnTo>
                    <a:pt x="604683" y="6802028"/>
                  </a:lnTo>
                  <a:lnTo>
                    <a:pt x="603982" y="6846935"/>
                  </a:lnTo>
                  <a:lnTo>
                    <a:pt x="602682" y="6891564"/>
                  </a:lnTo>
                  <a:lnTo>
                    <a:pt x="600756" y="6935909"/>
                  </a:lnTo>
                  <a:lnTo>
                    <a:pt x="598176" y="6979963"/>
                  </a:lnTo>
                  <a:lnTo>
                    <a:pt x="594916" y="7023720"/>
                  </a:lnTo>
                  <a:lnTo>
                    <a:pt x="590949" y="7067172"/>
                  </a:lnTo>
                  <a:lnTo>
                    <a:pt x="586247" y="7110313"/>
                  </a:lnTo>
                  <a:lnTo>
                    <a:pt x="580785" y="7153136"/>
                  </a:lnTo>
                  <a:lnTo>
                    <a:pt x="574535" y="7195634"/>
                  </a:lnTo>
                  <a:lnTo>
                    <a:pt x="567470" y="7237802"/>
                  </a:lnTo>
                  <a:lnTo>
                    <a:pt x="559564" y="7279631"/>
                  </a:lnTo>
                  <a:lnTo>
                    <a:pt x="550789" y="7321115"/>
                  </a:lnTo>
                  <a:lnTo>
                    <a:pt x="541119" y="7362248"/>
                  </a:lnTo>
                  <a:lnTo>
                    <a:pt x="530526" y="7403023"/>
                  </a:lnTo>
                  <a:lnTo>
                    <a:pt x="518985" y="7443433"/>
                  </a:lnTo>
                  <a:lnTo>
                    <a:pt x="506468" y="7483472"/>
                  </a:lnTo>
                  <a:lnTo>
                    <a:pt x="492948" y="7523132"/>
                  </a:lnTo>
                  <a:lnTo>
                    <a:pt x="478398" y="7562407"/>
                  </a:lnTo>
                  <a:lnTo>
                    <a:pt x="462792" y="7601290"/>
                  </a:lnTo>
                  <a:lnTo>
                    <a:pt x="446102" y="7639775"/>
                  </a:lnTo>
                  <a:lnTo>
                    <a:pt x="428302" y="7677854"/>
                  </a:lnTo>
                  <a:lnTo>
                    <a:pt x="409365" y="7715522"/>
                  </a:lnTo>
                  <a:lnTo>
                    <a:pt x="389264" y="7752771"/>
                  </a:lnTo>
                  <a:lnTo>
                    <a:pt x="367971" y="7789595"/>
                  </a:lnTo>
                  <a:lnTo>
                    <a:pt x="345461" y="7825986"/>
                  </a:lnTo>
                  <a:lnTo>
                    <a:pt x="321707" y="7861939"/>
                  </a:lnTo>
                  <a:lnTo>
                    <a:pt x="296680" y="7897446"/>
                  </a:lnTo>
                  <a:lnTo>
                    <a:pt x="270356" y="7932501"/>
                  </a:lnTo>
                  <a:lnTo>
                    <a:pt x="242706" y="7967097"/>
                  </a:lnTo>
                  <a:lnTo>
                    <a:pt x="213703" y="8001227"/>
                  </a:lnTo>
                  <a:lnTo>
                    <a:pt x="183322" y="8034884"/>
                  </a:lnTo>
                  <a:lnTo>
                    <a:pt x="151535" y="8068063"/>
                  </a:lnTo>
                  <a:lnTo>
                    <a:pt x="118315" y="8100756"/>
                  </a:lnTo>
                  <a:lnTo>
                    <a:pt x="83635" y="8132956"/>
                  </a:lnTo>
                  <a:lnTo>
                    <a:pt x="47469" y="8164657"/>
                  </a:lnTo>
                  <a:lnTo>
                    <a:pt x="9789" y="8195851"/>
                  </a:lnTo>
                  <a:lnTo>
                    <a:pt x="0" y="820351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836624"/>
              <a:ext cx="6236335" cy="3450590"/>
            </a:xfrm>
            <a:custGeom>
              <a:avLst/>
              <a:gdLst/>
              <a:ahLst/>
              <a:cxnLst/>
              <a:rect l="l" t="t" r="r" b="b"/>
              <a:pathLst>
                <a:path w="6236335" h="3450590">
                  <a:moveTo>
                    <a:pt x="6235988" y="3450376"/>
                  </a:moveTo>
                  <a:lnTo>
                    <a:pt x="0" y="3450376"/>
                  </a:lnTo>
                  <a:lnTo>
                    <a:pt x="0" y="0"/>
                  </a:lnTo>
                  <a:lnTo>
                    <a:pt x="54676" y="14621"/>
                  </a:lnTo>
                  <a:lnTo>
                    <a:pt x="101990" y="28825"/>
                  </a:lnTo>
                  <a:lnTo>
                    <a:pt x="148725" y="44243"/>
                  </a:lnTo>
                  <a:lnTo>
                    <a:pt x="194855" y="60856"/>
                  </a:lnTo>
                  <a:lnTo>
                    <a:pt x="240356" y="78647"/>
                  </a:lnTo>
                  <a:lnTo>
                    <a:pt x="285202" y="97598"/>
                  </a:lnTo>
                  <a:lnTo>
                    <a:pt x="329370" y="117692"/>
                  </a:lnTo>
                  <a:lnTo>
                    <a:pt x="372833" y="138910"/>
                  </a:lnTo>
                  <a:lnTo>
                    <a:pt x="415568" y="161235"/>
                  </a:lnTo>
                  <a:lnTo>
                    <a:pt x="457549" y="184649"/>
                  </a:lnTo>
                  <a:lnTo>
                    <a:pt x="498752" y="209134"/>
                  </a:lnTo>
                  <a:lnTo>
                    <a:pt x="539151" y="234672"/>
                  </a:lnTo>
                  <a:lnTo>
                    <a:pt x="578722" y="261246"/>
                  </a:lnTo>
                  <a:lnTo>
                    <a:pt x="617439" y="288838"/>
                  </a:lnTo>
                  <a:lnTo>
                    <a:pt x="655279" y="317430"/>
                  </a:lnTo>
                  <a:lnTo>
                    <a:pt x="692215" y="347004"/>
                  </a:lnTo>
                  <a:lnTo>
                    <a:pt x="728224" y="377543"/>
                  </a:lnTo>
                  <a:lnTo>
                    <a:pt x="763280" y="409029"/>
                  </a:lnTo>
                  <a:lnTo>
                    <a:pt x="797358" y="441443"/>
                  </a:lnTo>
                  <a:lnTo>
                    <a:pt x="830434" y="474769"/>
                  </a:lnTo>
                  <a:lnTo>
                    <a:pt x="862482" y="508987"/>
                  </a:lnTo>
                  <a:lnTo>
                    <a:pt x="893479" y="544082"/>
                  </a:lnTo>
                  <a:lnTo>
                    <a:pt x="923398" y="580034"/>
                  </a:lnTo>
                  <a:lnTo>
                    <a:pt x="952215" y="616826"/>
                  </a:lnTo>
                  <a:lnTo>
                    <a:pt x="979905" y="654441"/>
                  </a:lnTo>
                  <a:lnTo>
                    <a:pt x="1006444" y="692860"/>
                  </a:lnTo>
                  <a:lnTo>
                    <a:pt x="1031806" y="732065"/>
                  </a:lnTo>
                  <a:lnTo>
                    <a:pt x="1055967" y="772040"/>
                  </a:lnTo>
                  <a:lnTo>
                    <a:pt x="1078901" y="812765"/>
                  </a:lnTo>
                  <a:lnTo>
                    <a:pt x="1100584" y="854224"/>
                  </a:lnTo>
                  <a:lnTo>
                    <a:pt x="1120990" y="896398"/>
                  </a:lnTo>
                  <a:lnTo>
                    <a:pt x="1140096" y="939270"/>
                  </a:lnTo>
                  <a:lnTo>
                    <a:pt x="1157294" y="982952"/>
                  </a:lnTo>
                  <a:lnTo>
                    <a:pt x="1173475" y="1027354"/>
                  </a:lnTo>
                  <a:lnTo>
                    <a:pt x="1188772" y="1072379"/>
                  </a:lnTo>
                  <a:lnTo>
                    <a:pt x="1203316" y="1117929"/>
                  </a:lnTo>
                  <a:lnTo>
                    <a:pt x="1217242" y="1163908"/>
                  </a:lnTo>
                  <a:lnTo>
                    <a:pt x="1230682" y="1210217"/>
                  </a:lnTo>
                  <a:lnTo>
                    <a:pt x="1243768" y="1256760"/>
                  </a:lnTo>
                  <a:lnTo>
                    <a:pt x="1256634" y="1303439"/>
                  </a:lnTo>
                  <a:lnTo>
                    <a:pt x="1269412" y="1350157"/>
                  </a:lnTo>
                  <a:lnTo>
                    <a:pt x="1282235" y="1396816"/>
                  </a:lnTo>
                  <a:lnTo>
                    <a:pt x="1295235" y="1443320"/>
                  </a:lnTo>
                  <a:lnTo>
                    <a:pt x="1308547" y="1489571"/>
                  </a:lnTo>
                  <a:lnTo>
                    <a:pt x="1322301" y="1535472"/>
                  </a:lnTo>
                  <a:lnTo>
                    <a:pt x="1336632" y="1580925"/>
                  </a:lnTo>
                  <a:lnTo>
                    <a:pt x="1351672" y="1625833"/>
                  </a:lnTo>
                  <a:lnTo>
                    <a:pt x="1367553" y="1670098"/>
                  </a:lnTo>
                  <a:lnTo>
                    <a:pt x="1384409" y="1713625"/>
                  </a:lnTo>
                  <a:lnTo>
                    <a:pt x="1402372" y="1756314"/>
                  </a:lnTo>
                  <a:lnTo>
                    <a:pt x="1421575" y="1798069"/>
                  </a:lnTo>
                  <a:lnTo>
                    <a:pt x="1442152" y="1838793"/>
                  </a:lnTo>
                  <a:lnTo>
                    <a:pt x="1464233" y="1878387"/>
                  </a:lnTo>
                  <a:lnTo>
                    <a:pt x="1487954" y="1916756"/>
                  </a:lnTo>
                  <a:lnTo>
                    <a:pt x="1513445" y="1953801"/>
                  </a:lnTo>
                  <a:lnTo>
                    <a:pt x="1540841" y="1989426"/>
                  </a:lnTo>
                  <a:lnTo>
                    <a:pt x="1570273" y="2023532"/>
                  </a:lnTo>
                  <a:lnTo>
                    <a:pt x="1601875" y="2056024"/>
                  </a:lnTo>
                  <a:lnTo>
                    <a:pt x="1635779" y="2086802"/>
                  </a:lnTo>
                  <a:lnTo>
                    <a:pt x="1672118" y="2115771"/>
                  </a:lnTo>
                  <a:lnTo>
                    <a:pt x="1711025" y="2142832"/>
                  </a:lnTo>
                  <a:lnTo>
                    <a:pt x="1752633" y="2167888"/>
                  </a:lnTo>
                  <a:lnTo>
                    <a:pt x="1800501" y="2190861"/>
                  </a:lnTo>
                  <a:lnTo>
                    <a:pt x="1849636" y="2210420"/>
                  </a:lnTo>
                  <a:lnTo>
                    <a:pt x="1899778" y="2226520"/>
                  </a:lnTo>
                  <a:lnTo>
                    <a:pt x="1950663" y="2239119"/>
                  </a:lnTo>
                  <a:lnTo>
                    <a:pt x="2002029" y="2248173"/>
                  </a:lnTo>
                  <a:lnTo>
                    <a:pt x="2053614" y="2253637"/>
                  </a:lnTo>
                  <a:lnTo>
                    <a:pt x="2105155" y="2255468"/>
                  </a:lnTo>
                  <a:lnTo>
                    <a:pt x="5168603" y="2255468"/>
                  </a:lnTo>
                  <a:lnTo>
                    <a:pt x="5170280" y="2257929"/>
                  </a:lnTo>
                  <a:lnTo>
                    <a:pt x="5196905" y="2297908"/>
                  </a:lnTo>
                  <a:lnTo>
                    <a:pt x="5223013" y="2337898"/>
                  </a:lnTo>
                  <a:lnTo>
                    <a:pt x="5248630" y="2377830"/>
                  </a:lnTo>
                  <a:lnTo>
                    <a:pt x="5273782" y="2417630"/>
                  </a:lnTo>
                  <a:lnTo>
                    <a:pt x="5298496" y="2457228"/>
                  </a:lnTo>
                  <a:lnTo>
                    <a:pt x="5322799" y="2496553"/>
                  </a:lnTo>
                  <a:lnTo>
                    <a:pt x="5439079" y="2686572"/>
                  </a:lnTo>
                  <a:lnTo>
                    <a:pt x="5461476" y="2722756"/>
                  </a:lnTo>
                  <a:lnTo>
                    <a:pt x="5483648" y="2758166"/>
                  </a:lnTo>
                  <a:lnTo>
                    <a:pt x="5505622" y="2792731"/>
                  </a:lnTo>
                  <a:lnTo>
                    <a:pt x="5527426" y="2826381"/>
                  </a:lnTo>
                  <a:lnTo>
                    <a:pt x="5549085" y="2859042"/>
                  </a:lnTo>
                  <a:lnTo>
                    <a:pt x="5570627" y="2890645"/>
                  </a:lnTo>
                  <a:lnTo>
                    <a:pt x="5613465" y="2950388"/>
                  </a:lnTo>
                  <a:lnTo>
                    <a:pt x="5656153" y="3005038"/>
                  </a:lnTo>
                  <a:lnTo>
                    <a:pt x="5698906" y="3054024"/>
                  </a:lnTo>
                  <a:lnTo>
                    <a:pt x="5755691" y="3111179"/>
                  </a:lnTo>
                  <a:lnTo>
                    <a:pt x="5791981" y="3145279"/>
                  </a:lnTo>
                  <a:lnTo>
                    <a:pt x="5829223" y="3178492"/>
                  </a:lnTo>
                  <a:lnTo>
                    <a:pt x="5867394" y="3210798"/>
                  </a:lnTo>
                  <a:lnTo>
                    <a:pt x="5906472" y="3242173"/>
                  </a:lnTo>
                  <a:lnTo>
                    <a:pt x="5946437" y="3272596"/>
                  </a:lnTo>
                  <a:lnTo>
                    <a:pt x="5987264" y="3302045"/>
                  </a:lnTo>
                  <a:lnTo>
                    <a:pt x="6028934" y="3330498"/>
                  </a:lnTo>
                  <a:lnTo>
                    <a:pt x="6071424" y="3357934"/>
                  </a:lnTo>
                  <a:lnTo>
                    <a:pt x="6114712" y="3384330"/>
                  </a:lnTo>
                  <a:lnTo>
                    <a:pt x="6158776" y="3409665"/>
                  </a:lnTo>
                  <a:lnTo>
                    <a:pt x="6203595" y="3433916"/>
                  </a:lnTo>
                  <a:lnTo>
                    <a:pt x="6235988" y="3450376"/>
                  </a:lnTo>
                  <a:close/>
                </a:path>
                <a:path w="6236335" h="3450590">
                  <a:moveTo>
                    <a:pt x="5168603" y="2255468"/>
                  </a:moveTo>
                  <a:lnTo>
                    <a:pt x="2105155" y="2255468"/>
                  </a:lnTo>
                  <a:lnTo>
                    <a:pt x="2153048" y="2253836"/>
                  </a:lnTo>
                  <a:lnTo>
                    <a:pt x="2200942" y="2248978"/>
                  </a:lnTo>
                  <a:lnTo>
                    <a:pt x="2248601" y="2240953"/>
                  </a:lnTo>
                  <a:lnTo>
                    <a:pt x="2295791" y="2229820"/>
                  </a:lnTo>
                  <a:lnTo>
                    <a:pt x="2342278" y="2215637"/>
                  </a:lnTo>
                  <a:lnTo>
                    <a:pt x="2387828" y="2198463"/>
                  </a:lnTo>
                  <a:lnTo>
                    <a:pt x="2432323" y="2178294"/>
                  </a:lnTo>
                  <a:lnTo>
                    <a:pt x="2475177" y="2155377"/>
                  </a:lnTo>
                  <a:lnTo>
                    <a:pt x="2520024" y="2126085"/>
                  </a:lnTo>
                  <a:lnTo>
                    <a:pt x="2571411" y="2088530"/>
                  </a:lnTo>
                  <a:lnTo>
                    <a:pt x="2798274" y="1910722"/>
                  </a:lnTo>
                  <a:lnTo>
                    <a:pt x="2836133" y="1881592"/>
                  </a:lnTo>
                  <a:lnTo>
                    <a:pt x="2875238" y="1852017"/>
                  </a:lnTo>
                  <a:lnTo>
                    <a:pt x="2915550" y="1822157"/>
                  </a:lnTo>
                  <a:lnTo>
                    <a:pt x="2957029" y="1792175"/>
                  </a:lnTo>
                  <a:lnTo>
                    <a:pt x="2999638" y="1762233"/>
                  </a:lnTo>
                  <a:lnTo>
                    <a:pt x="3043336" y="1732492"/>
                  </a:lnTo>
                  <a:lnTo>
                    <a:pt x="3088086" y="1703115"/>
                  </a:lnTo>
                  <a:lnTo>
                    <a:pt x="3133848" y="1674264"/>
                  </a:lnTo>
                  <a:lnTo>
                    <a:pt x="3180583" y="1646100"/>
                  </a:lnTo>
                  <a:lnTo>
                    <a:pt x="3228252" y="1618786"/>
                  </a:lnTo>
                  <a:lnTo>
                    <a:pt x="3276817" y="1592483"/>
                  </a:lnTo>
                  <a:lnTo>
                    <a:pt x="3326238" y="1567354"/>
                  </a:lnTo>
                  <a:lnTo>
                    <a:pt x="3376477" y="1543560"/>
                  </a:lnTo>
                  <a:lnTo>
                    <a:pt x="3427495" y="1521264"/>
                  </a:lnTo>
                  <a:lnTo>
                    <a:pt x="3479252" y="1500627"/>
                  </a:lnTo>
                  <a:lnTo>
                    <a:pt x="3531709" y="1481811"/>
                  </a:lnTo>
                  <a:lnTo>
                    <a:pt x="3584829" y="1464979"/>
                  </a:lnTo>
                  <a:lnTo>
                    <a:pt x="3638571" y="1450291"/>
                  </a:lnTo>
                  <a:lnTo>
                    <a:pt x="3692898" y="1437911"/>
                  </a:lnTo>
                  <a:lnTo>
                    <a:pt x="3747769" y="1428001"/>
                  </a:lnTo>
                  <a:lnTo>
                    <a:pt x="3803147" y="1420721"/>
                  </a:lnTo>
                  <a:lnTo>
                    <a:pt x="3858991" y="1416234"/>
                  </a:lnTo>
                  <a:lnTo>
                    <a:pt x="3915264" y="1414703"/>
                  </a:lnTo>
                  <a:lnTo>
                    <a:pt x="3949055" y="1415211"/>
                  </a:lnTo>
                  <a:lnTo>
                    <a:pt x="4017575" y="1419981"/>
                  </a:lnTo>
                  <a:lnTo>
                    <a:pt x="4106036" y="1433284"/>
                  </a:lnTo>
                  <a:lnTo>
                    <a:pt x="4158007" y="1443938"/>
                  </a:lnTo>
                  <a:lnTo>
                    <a:pt x="4208712" y="1456604"/>
                  </a:lnTo>
                  <a:lnTo>
                    <a:pt x="4258178" y="1471209"/>
                  </a:lnTo>
                  <a:lnTo>
                    <a:pt x="4306432" y="1487683"/>
                  </a:lnTo>
                  <a:lnTo>
                    <a:pt x="4353501" y="1505954"/>
                  </a:lnTo>
                  <a:lnTo>
                    <a:pt x="4399411" y="1525950"/>
                  </a:lnTo>
                  <a:lnTo>
                    <a:pt x="4444188" y="1547601"/>
                  </a:lnTo>
                  <a:lnTo>
                    <a:pt x="4487860" y="1570834"/>
                  </a:lnTo>
                  <a:lnTo>
                    <a:pt x="4530454" y="1595579"/>
                  </a:lnTo>
                  <a:lnTo>
                    <a:pt x="4571995" y="1621763"/>
                  </a:lnTo>
                  <a:lnTo>
                    <a:pt x="4612511" y="1649317"/>
                  </a:lnTo>
                  <a:lnTo>
                    <a:pt x="4652028" y="1678167"/>
                  </a:lnTo>
                  <a:lnTo>
                    <a:pt x="4690574" y="1708243"/>
                  </a:lnTo>
                  <a:lnTo>
                    <a:pt x="4728174" y="1739474"/>
                  </a:lnTo>
                  <a:lnTo>
                    <a:pt x="4764855" y="1771787"/>
                  </a:lnTo>
                  <a:lnTo>
                    <a:pt x="4800645" y="1805113"/>
                  </a:lnTo>
                  <a:lnTo>
                    <a:pt x="4835570" y="1839378"/>
                  </a:lnTo>
                  <a:lnTo>
                    <a:pt x="4869656" y="1874512"/>
                  </a:lnTo>
                  <a:lnTo>
                    <a:pt x="4902931" y="1910444"/>
                  </a:lnTo>
                  <a:lnTo>
                    <a:pt x="4935420" y="1947101"/>
                  </a:lnTo>
                  <a:lnTo>
                    <a:pt x="4967151" y="1984413"/>
                  </a:lnTo>
                  <a:lnTo>
                    <a:pt x="4998151" y="2022309"/>
                  </a:lnTo>
                  <a:lnTo>
                    <a:pt x="5028446" y="2060716"/>
                  </a:lnTo>
                  <a:lnTo>
                    <a:pt x="5058062" y="2099563"/>
                  </a:lnTo>
                  <a:lnTo>
                    <a:pt x="5087027" y="2138780"/>
                  </a:lnTo>
                  <a:lnTo>
                    <a:pt x="5115411" y="2178357"/>
                  </a:lnTo>
                  <a:lnTo>
                    <a:pt x="5143109" y="2218034"/>
                  </a:lnTo>
                  <a:lnTo>
                    <a:pt x="5168603" y="2255468"/>
                  </a:lnTo>
                  <a:close/>
                </a:path>
              </a:pathLst>
            </a:custGeom>
            <a:solidFill>
              <a:srgbClr val="9DC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852778"/>
              <a:ext cx="3738245" cy="1434465"/>
            </a:xfrm>
            <a:custGeom>
              <a:avLst/>
              <a:gdLst/>
              <a:ahLst/>
              <a:cxnLst/>
              <a:rect l="l" t="t" r="r" b="b"/>
              <a:pathLst>
                <a:path w="3738245" h="1434465">
                  <a:moveTo>
                    <a:pt x="3648313" y="598757"/>
                  </a:moveTo>
                  <a:lnTo>
                    <a:pt x="991703" y="598757"/>
                  </a:lnTo>
                  <a:lnTo>
                    <a:pt x="1049640" y="597586"/>
                  </a:lnTo>
                  <a:lnTo>
                    <a:pt x="1057138" y="597195"/>
                  </a:lnTo>
                  <a:lnTo>
                    <a:pt x="1072135" y="595475"/>
                  </a:lnTo>
                  <a:lnTo>
                    <a:pt x="1079633" y="595084"/>
                  </a:lnTo>
                  <a:lnTo>
                    <a:pt x="1123865" y="589959"/>
                  </a:lnTo>
                  <a:lnTo>
                    <a:pt x="1167476" y="582810"/>
                  </a:lnTo>
                  <a:lnTo>
                    <a:pt x="1210517" y="573759"/>
                  </a:lnTo>
                  <a:lnTo>
                    <a:pt x="1253040" y="562928"/>
                  </a:lnTo>
                  <a:lnTo>
                    <a:pt x="1295097" y="550436"/>
                  </a:lnTo>
                  <a:lnTo>
                    <a:pt x="1336740" y="536407"/>
                  </a:lnTo>
                  <a:lnTo>
                    <a:pt x="1378020" y="520959"/>
                  </a:lnTo>
                  <a:lnTo>
                    <a:pt x="1418988" y="504216"/>
                  </a:lnTo>
                  <a:lnTo>
                    <a:pt x="1459698" y="486297"/>
                  </a:lnTo>
                  <a:lnTo>
                    <a:pt x="1500200" y="467325"/>
                  </a:lnTo>
                  <a:lnTo>
                    <a:pt x="1540547" y="447419"/>
                  </a:lnTo>
                  <a:lnTo>
                    <a:pt x="1580789" y="426701"/>
                  </a:lnTo>
                  <a:lnTo>
                    <a:pt x="1620980" y="405293"/>
                  </a:lnTo>
                  <a:lnTo>
                    <a:pt x="1661170" y="383316"/>
                  </a:lnTo>
                  <a:lnTo>
                    <a:pt x="1905203" y="246271"/>
                  </a:lnTo>
                  <a:lnTo>
                    <a:pt x="1946840" y="223698"/>
                  </a:lnTo>
                  <a:lnTo>
                    <a:pt x="1988891" y="201525"/>
                  </a:lnTo>
                  <a:lnTo>
                    <a:pt x="2031407" y="179871"/>
                  </a:lnTo>
                  <a:lnTo>
                    <a:pt x="2074441" y="158860"/>
                  </a:lnTo>
                  <a:lnTo>
                    <a:pt x="2118044" y="138611"/>
                  </a:lnTo>
                  <a:lnTo>
                    <a:pt x="2162268" y="119246"/>
                  </a:lnTo>
                  <a:lnTo>
                    <a:pt x="2207164" y="100886"/>
                  </a:lnTo>
                  <a:lnTo>
                    <a:pt x="2252785" y="83653"/>
                  </a:lnTo>
                  <a:lnTo>
                    <a:pt x="2299182" y="67666"/>
                  </a:lnTo>
                  <a:lnTo>
                    <a:pt x="2346406" y="53049"/>
                  </a:lnTo>
                  <a:lnTo>
                    <a:pt x="2394511" y="39920"/>
                  </a:lnTo>
                  <a:lnTo>
                    <a:pt x="2443547" y="28402"/>
                  </a:lnTo>
                  <a:lnTo>
                    <a:pt x="2493566" y="18616"/>
                  </a:lnTo>
                  <a:lnTo>
                    <a:pt x="2544620" y="10683"/>
                  </a:lnTo>
                  <a:lnTo>
                    <a:pt x="2596760" y="4724"/>
                  </a:lnTo>
                  <a:lnTo>
                    <a:pt x="2644492" y="1632"/>
                  </a:lnTo>
                  <a:lnTo>
                    <a:pt x="2692848" y="0"/>
                  </a:lnTo>
                  <a:lnTo>
                    <a:pt x="2742037" y="34"/>
                  </a:lnTo>
                  <a:lnTo>
                    <a:pt x="2792268" y="1945"/>
                  </a:lnTo>
                  <a:lnTo>
                    <a:pt x="2843748" y="5940"/>
                  </a:lnTo>
                  <a:lnTo>
                    <a:pt x="2896687" y="12229"/>
                  </a:lnTo>
                  <a:lnTo>
                    <a:pt x="2939973" y="19399"/>
                  </a:lnTo>
                  <a:lnTo>
                    <a:pt x="2983119" y="29179"/>
                  </a:lnTo>
                  <a:lnTo>
                    <a:pt x="3026028" y="41478"/>
                  </a:lnTo>
                  <a:lnTo>
                    <a:pt x="3068600" y="56210"/>
                  </a:lnTo>
                  <a:lnTo>
                    <a:pt x="3110738" y="73284"/>
                  </a:lnTo>
                  <a:lnTo>
                    <a:pt x="3152344" y="92614"/>
                  </a:lnTo>
                  <a:lnTo>
                    <a:pt x="3193319" y="114110"/>
                  </a:lnTo>
                  <a:lnTo>
                    <a:pt x="3233565" y="137683"/>
                  </a:lnTo>
                  <a:lnTo>
                    <a:pt x="3272983" y="163247"/>
                  </a:lnTo>
                  <a:lnTo>
                    <a:pt x="3311476" y="190711"/>
                  </a:lnTo>
                  <a:lnTo>
                    <a:pt x="3348945" y="219988"/>
                  </a:lnTo>
                  <a:lnTo>
                    <a:pt x="3385291" y="250989"/>
                  </a:lnTo>
                  <a:lnTo>
                    <a:pt x="3420417" y="283625"/>
                  </a:lnTo>
                  <a:lnTo>
                    <a:pt x="3454224" y="317809"/>
                  </a:lnTo>
                  <a:lnTo>
                    <a:pt x="3486614" y="353452"/>
                  </a:lnTo>
                  <a:lnTo>
                    <a:pt x="3517489" y="390465"/>
                  </a:lnTo>
                  <a:lnTo>
                    <a:pt x="3546749" y="428759"/>
                  </a:lnTo>
                  <a:lnTo>
                    <a:pt x="3574298" y="468247"/>
                  </a:lnTo>
                  <a:lnTo>
                    <a:pt x="3600037" y="508840"/>
                  </a:lnTo>
                  <a:lnTo>
                    <a:pt x="3623867" y="550450"/>
                  </a:lnTo>
                  <a:lnTo>
                    <a:pt x="3645690" y="592987"/>
                  </a:lnTo>
                  <a:lnTo>
                    <a:pt x="3648313" y="598757"/>
                  </a:lnTo>
                  <a:close/>
                </a:path>
                <a:path w="3738245" h="1434465">
                  <a:moveTo>
                    <a:pt x="3653325" y="1434221"/>
                  </a:moveTo>
                  <a:lnTo>
                    <a:pt x="0" y="1434221"/>
                  </a:lnTo>
                  <a:lnTo>
                    <a:pt x="0" y="447019"/>
                  </a:lnTo>
                  <a:lnTo>
                    <a:pt x="56446" y="423105"/>
                  </a:lnTo>
                  <a:lnTo>
                    <a:pt x="95538" y="413177"/>
                  </a:lnTo>
                  <a:lnTo>
                    <a:pt x="134865" y="407470"/>
                  </a:lnTo>
                  <a:lnTo>
                    <a:pt x="173213" y="405943"/>
                  </a:lnTo>
                  <a:lnTo>
                    <a:pt x="211833" y="407863"/>
                  </a:lnTo>
                  <a:lnTo>
                    <a:pt x="250810" y="412848"/>
                  </a:lnTo>
                  <a:lnTo>
                    <a:pt x="290226" y="420518"/>
                  </a:lnTo>
                  <a:lnTo>
                    <a:pt x="330168" y="430492"/>
                  </a:lnTo>
                  <a:lnTo>
                    <a:pt x="370719" y="442389"/>
                  </a:lnTo>
                  <a:lnTo>
                    <a:pt x="411964" y="455828"/>
                  </a:lnTo>
                  <a:lnTo>
                    <a:pt x="453986" y="470429"/>
                  </a:lnTo>
                  <a:lnTo>
                    <a:pt x="585565" y="517389"/>
                  </a:lnTo>
                  <a:lnTo>
                    <a:pt x="631543" y="532827"/>
                  </a:lnTo>
                  <a:lnTo>
                    <a:pt x="678720" y="547521"/>
                  </a:lnTo>
                  <a:lnTo>
                    <a:pt x="727182" y="561091"/>
                  </a:lnTo>
                  <a:lnTo>
                    <a:pt x="777012" y="573157"/>
                  </a:lnTo>
                  <a:lnTo>
                    <a:pt x="828294" y="583337"/>
                  </a:lnTo>
                  <a:lnTo>
                    <a:pt x="881114" y="591251"/>
                  </a:lnTo>
                  <a:lnTo>
                    <a:pt x="935556" y="596518"/>
                  </a:lnTo>
                  <a:lnTo>
                    <a:pt x="991703" y="598757"/>
                  </a:lnTo>
                  <a:lnTo>
                    <a:pt x="3648313" y="598757"/>
                  </a:lnTo>
                  <a:lnTo>
                    <a:pt x="3665408" y="636364"/>
                  </a:lnTo>
                  <a:lnTo>
                    <a:pt x="3682923" y="680493"/>
                  </a:lnTo>
                  <a:lnTo>
                    <a:pt x="3698136" y="725283"/>
                  </a:lnTo>
                  <a:lnTo>
                    <a:pt x="3710949" y="770649"/>
                  </a:lnTo>
                  <a:lnTo>
                    <a:pt x="3721264" y="816499"/>
                  </a:lnTo>
                  <a:lnTo>
                    <a:pt x="3728983" y="862747"/>
                  </a:lnTo>
                  <a:lnTo>
                    <a:pt x="3733621" y="902237"/>
                  </a:lnTo>
                  <a:lnTo>
                    <a:pt x="3736597" y="943482"/>
                  </a:lnTo>
                  <a:lnTo>
                    <a:pt x="3737857" y="986283"/>
                  </a:lnTo>
                  <a:lnTo>
                    <a:pt x="3737350" y="1030441"/>
                  </a:lnTo>
                  <a:lnTo>
                    <a:pt x="3735023" y="1075759"/>
                  </a:lnTo>
                  <a:lnTo>
                    <a:pt x="3730825" y="1122036"/>
                  </a:lnTo>
                  <a:lnTo>
                    <a:pt x="3724702" y="1169074"/>
                  </a:lnTo>
                  <a:lnTo>
                    <a:pt x="3716604" y="1216674"/>
                  </a:lnTo>
                  <a:lnTo>
                    <a:pt x="3706478" y="1264639"/>
                  </a:lnTo>
                  <a:lnTo>
                    <a:pt x="3694271" y="1312768"/>
                  </a:lnTo>
                  <a:lnTo>
                    <a:pt x="3679932" y="1360863"/>
                  </a:lnTo>
                  <a:lnTo>
                    <a:pt x="3663409" y="1408726"/>
                  </a:lnTo>
                  <a:lnTo>
                    <a:pt x="3653325" y="1434221"/>
                  </a:lnTo>
                  <a:close/>
                </a:path>
              </a:pathLst>
            </a:custGeom>
            <a:solidFill>
              <a:srgbClr val="2B67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6565000" y="9537500"/>
            <a:ext cx="323850" cy="323850"/>
          </a:xfrm>
          <a:custGeom>
            <a:avLst/>
            <a:gdLst/>
            <a:ahLst/>
            <a:cxnLst/>
            <a:rect l="l" t="t" r="r" b="b"/>
            <a:pathLst>
              <a:path w="323850" h="323850">
                <a:moveTo>
                  <a:pt x="163160" y="323850"/>
                </a:moveTo>
                <a:lnTo>
                  <a:pt x="120344" y="318127"/>
                </a:lnTo>
                <a:lnTo>
                  <a:pt x="81855" y="301967"/>
                </a:lnTo>
                <a:lnTo>
                  <a:pt x="49133" y="276879"/>
                </a:lnTo>
                <a:lnTo>
                  <a:pt x="23622" y="244375"/>
                </a:lnTo>
                <a:lnTo>
                  <a:pt x="6764" y="205965"/>
                </a:lnTo>
                <a:lnTo>
                  <a:pt x="0" y="163161"/>
                </a:lnTo>
                <a:lnTo>
                  <a:pt x="5733" y="120345"/>
                </a:lnTo>
                <a:lnTo>
                  <a:pt x="21974" y="81855"/>
                </a:lnTo>
                <a:lnTo>
                  <a:pt x="47279" y="49133"/>
                </a:lnTo>
                <a:lnTo>
                  <a:pt x="80206" y="23622"/>
                </a:lnTo>
                <a:lnTo>
                  <a:pt x="119314" y="6764"/>
                </a:lnTo>
                <a:lnTo>
                  <a:pt x="163160" y="0"/>
                </a:lnTo>
                <a:lnTo>
                  <a:pt x="194487" y="3167"/>
                </a:lnTo>
                <a:lnTo>
                  <a:pt x="252505" y="27116"/>
                </a:lnTo>
                <a:lnTo>
                  <a:pt x="296733" y="71382"/>
                </a:lnTo>
                <a:lnTo>
                  <a:pt x="320682" y="130405"/>
                </a:lnTo>
                <a:lnTo>
                  <a:pt x="323849" y="163161"/>
                </a:lnTo>
                <a:lnTo>
                  <a:pt x="315681" y="214047"/>
                </a:lnTo>
                <a:lnTo>
                  <a:pt x="292918" y="258170"/>
                </a:lnTo>
                <a:lnTo>
                  <a:pt x="258170" y="292918"/>
                </a:lnTo>
                <a:lnTo>
                  <a:pt x="214047" y="315682"/>
                </a:lnTo>
                <a:lnTo>
                  <a:pt x="163160" y="323850"/>
                </a:lnTo>
                <a:close/>
              </a:path>
            </a:pathLst>
          </a:custGeom>
          <a:solidFill>
            <a:srgbClr val="2B6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4999" y="8420000"/>
            <a:ext cx="200024" cy="200024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09999" y="5817499"/>
            <a:ext cx="323850" cy="323850"/>
          </a:xfrm>
          <a:custGeom>
            <a:avLst/>
            <a:gdLst/>
            <a:ahLst/>
            <a:cxnLst/>
            <a:rect l="l" t="t" r="r" b="b"/>
            <a:pathLst>
              <a:path w="323850" h="323850">
                <a:moveTo>
                  <a:pt x="163161" y="323849"/>
                </a:moveTo>
                <a:lnTo>
                  <a:pt x="120345" y="318083"/>
                </a:lnTo>
                <a:lnTo>
                  <a:pt x="81855" y="301798"/>
                </a:lnTo>
                <a:lnTo>
                  <a:pt x="49133" y="276518"/>
                </a:lnTo>
                <a:lnTo>
                  <a:pt x="23622" y="243763"/>
                </a:lnTo>
                <a:lnTo>
                  <a:pt x="6764" y="205058"/>
                </a:lnTo>
                <a:lnTo>
                  <a:pt x="0" y="161924"/>
                </a:lnTo>
                <a:lnTo>
                  <a:pt x="5733" y="118791"/>
                </a:lnTo>
                <a:lnTo>
                  <a:pt x="21974" y="80085"/>
                </a:lnTo>
                <a:lnTo>
                  <a:pt x="47279" y="47331"/>
                </a:lnTo>
                <a:lnTo>
                  <a:pt x="80207" y="22051"/>
                </a:lnTo>
                <a:lnTo>
                  <a:pt x="119314" y="5766"/>
                </a:lnTo>
                <a:lnTo>
                  <a:pt x="163161" y="0"/>
                </a:lnTo>
                <a:lnTo>
                  <a:pt x="194487" y="3191"/>
                </a:lnTo>
                <a:lnTo>
                  <a:pt x="252505" y="27324"/>
                </a:lnTo>
                <a:lnTo>
                  <a:pt x="296733" y="71892"/>
                </a:lnTo>
                <a:lnTo>
                  <a:pt x="320682" y="130357"/>
                </a:lnTo>
                <a:lnTo>
                  <a:pt x="323850" y="161924"/>
                </a:lnTo>
                <a:lnTo>
                  <a:pt x="318127" y="205058"/>
                </a:lnTo>
                <a:lnTo>
                  <a:pt x="301967" y="243763"/>
                </a:lnTo>
                <a:lnTo>
                  <a:pt x="276879" y="276518"/>
                </a:lnTo>
                <a:lnTo>
                  <a:pt x="244375" y="301798"/>
                </a:lnTo>
                <a:lnTo>
                  <a:pt x="205965" y="318083"/>
                </a:lnTo>
                <a:lnTo>
                  <a:pt x="163161" y="323849"/>
                </a:lnTo>
                <a:close/>
              </a:path>
            </a:pathLst>
          </a:custGeom>
          <a:solidFill>
            <a:srgbClr val="2B6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14999" y="9802499"/>
            <a:ext cx="199698" cy="2000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17499" y="7819999"/>
            <a:ext cx="199702" cy="200024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12223755" y="0"/>
            <a:ext cx="6064250" cy="10287000"/>
            <a:chOff x="12223755" y="0"/>
            <a:chExt cx="6064250" cy="10287000"/>
          </a:xfrm>
        </p:grpSpPr>
        <p:sp>
          <p:nvSpPr>
            <p:cNvPr id="12" name="object 12"/>
            <p:cNvSpPr/>
            <p:nvPr/>
          </p:nvSpPr>
          <p:spPr>
            <a:xfrm>
              <a:off x="15324998" y="2178743"/>
              <a:ext cx="2963545" cy="8108315"/>
            </a:xfrm>
            <a:custGeom>
              <a:avLst/>
              <a:gdLst/>
              <a:ahLst/>
              <a:cxnLst/>
              <a:rect l="l" t="t" r="r" b="b"/>
              <a:pathLst>
                <a:path w="2963544" h="8108315">
                  <a:moveTo>
                    <a:pt x="2962999" y="8108257"/>
                  </a:moveTo>
                  <a:lnTo>
                    <a:pt x="48532" y="8108257"/>
                  </a:lnTo>
                  <a:lnTo>
                    <a:pt x="1" y="7670622"/>
                  </a:lnTo>
                  <a:lnTo>
                    <a:pt x="375" y="7624870"/>
                  </a:lnTo>
                  <a:lnTo>
                    <a:pt x="1518" y="7578846"/>
                  </a:lnTo>
                  <a:lnTo>
                    <a:pt x="3451" y="7532566"/>
                  </a:lnTo>
                  <a:lnTo>
                    <a:pt x="6196" y="7486048"/>
                  </a:lnTo>
                  <a:lnTo>
                    <a:pt x="9778" y="7439307"/>
                  </a:lnTo>
                  <a:lnTo>
                    <a:pt x="14219" y="7392359"/>
                  </a:lnTo>
                  <a:lnTo>
                    <a:pt x="19542" y="7345222"/>
                  </a:lnTo>
                  <a:lnTo>
                    <a:pt x="25770" y="7297910"/>
                  </a:lnTo>
                  <a:lnTo>
                    <a:pt x="32926" y="7250441"/>
                  </a:lnTo>
                  <a:lnTo>
                    <a:pt x="41033" y="7202831"/>
                  </a:lnTo>
                  <a:lnTo>
                    <a:pt x="50115" y="7155096"/>
                  </a:lnTo>
                  <a:lnTo>
                    <a:pt x="60194" y="7107253"/>
                  </a:lnTo>
                  <a:lnTo>
                    <a:pt x="71293" y="7059317"/>
                  </a:lnTo>
                  <a:lnTo>
                    <a:pt x="83436" y="7011306"/>
                  </a:lnTo>
                  <a:lnTo>
                    <a:pt x="96645" y="6963235"/>
                  </a:lnTo>
                  <a:lnTo>
                    <a:pt x="110944" y="6915120"/>
                  </a:lnTo>
                  <a:lnTo>
                    <a:pt x="126354" y="6866979"/>
                  </a:lnTo>
                  <a:lnTo>
                    <a:pt x="142901" y="6818827"/>
                  </a:lnTo>
                  <a:lnTo>
                    <a:pt x="160606" y="6770682"/>
                  </a:lnTo>
                  <a:lnTo>
                    <a:pt x="179492" y="6722558"/>
                  </a:lnTo>
                  <a:lnTo>
                    <a:pt x="199584" y="6674472"/>
                  </a:lnTo>
                  <a:lnTo>
                    <a:pt x="220902" y="6626442"/>
                  </a:lnTo>
                  <a:lnTo>
                    <a:pt x="243472" y="6578482"/>
                  </a:lnTo>
                  <a:lnTo>
                    <a:pt x="267315" y="6530610"/>
                  </a:lnTo>
                  <a:lnTo>
                    <a:pt x="292455" y="6482841"/>
                  </a:lnTo>
                  <a:lnTo>
                    <a:pt x="322961" y="6427731"/>
                  </a:lnTo>
                  <a:lnTo>
                    <a:pt x="353671" y="6374491"/>
                  </a:lnTo>
                  <a:lnTo>
                    <a:pt x="384571" y="6323072"/>
                  </a:lnTo>
                  <a:lnTo>
                    <a:pt x="415648" y="6273425"/>
                  </a:lnTo>
                  <a:lnTo>
                    <a:pt x="446889" y="6225502"/>
                  </a:lnTo>
                  <a:lnTo>
                    <a:pt x="478281" y="6179254"/>
                  </a:lnTo>
                  <a:lnTo>
                    <a:pt x="509810" y="6134634"/>
                  </a:lnTo>
                  <a:lnTo>
                    <a:pt x="541463" y="6091591"/>
                  </a:lnTo>
                  <a:lnTo>
                    <a:pt x="573228" y="6050079"/>
                  </a:lnTo>
                  <a:lnTo>
                    <a:pt x="605090" y="6010048"/>
                  </a:lnTo>
                  <a:lnTo>
                    <a:pt x="637038" y="5971449"/>
                  </a:lnTo>
                  <a:lnTo>
                    <a:pt x="669058" y="5934235"/>
                  </a:lnTo>
                  <a:lnTo>
                    <a:pt x="701136" y="5898358"/>
                  </a:lnTo>
                  <a:lnTo>
                    <a:pt x="733260" y="5863767"/>
                  </a:lnTo>
                  <a:lnTo>
                    <a:pt x="765416" y="5830415"/>
                  </a:lnTo>
                  <a:lnTo>
                    <a:pt x="797592" y="5798254"/>
                  </a:lnTo>
                  <a:lnTo>
                    <a:pt x="829773" y="5767234"/>
                  </a:lnTo>
                  <a:lnTo>
                    <a:pt x="861948" y="5737308"/>
                  </a:lnTo>
                  <a:lnTo>
                    <a:pt x="894103" y="5708427"/>
                  </a:lnTo>
                  <a:lnTo>
                    <a:pt x="926224" y="5680542"/>
                  </a:lnTo>
                  <a:lnTo>
                    <a:pt x="958299" y="5653605"/>
                  </a:lnTo>
                  <a:lnTo>
                    <a:pt x="990314" y="5627567"/>
                  </a:lnTo>
                  <a:lnTo>
                    <a:pt x="1022257" y="5602380"/>
                  </a:lnTo>
                  <a:lnTo>
                    <a:pt x="1054114" y="5577995"/>
                  </a:lnTo>
                  <a:lnTo>
                    <a:pt x="1085872" y="5554365"/>
                  </a:lnTo>
                  <a:lnTo>
                    <a:pt x="1117517" y="5531439"/>
                  </a:lnTo>
                  <a:lnTo>
                    <a:pt x="1149038" y="5509171"/>
                  </a:lnTo>
                  <a:lnTo>
                    <a:pt x="1180420" y="5487510"/>
                  </a:lnTo>
                  <a:lnTo>
                    <a:pt x="1242716" y="5445821"/>
                  </a:lnTo>
                  <a:lnTo>
                    <a:pt x="1304302" y="5405983"/>
                  </a:lnTo>
                  <a:lnTo>
                    <a:pt x="1541429" y="5257382"/>
                  </a:lnTo>
                  <a:lnTo>
                    <a:pt x="1597881" y="5220979"/>
                  </a:lnTo>
                  <a:lnTo>
                    <a:pt x="1652992" y="5184100"/>
                  </a:lnTo>
                  <a:lnTo>
                    <a:pt x="1706656" y="5146356"/>
                  </a:lnTo>
                  <a:lnTo>
                    <a:pt x="1758768" y="5107359"/>
                  </a:lnTo>
                  <a:lnTo>
                    <a:pt x="1809222" y="5066721"/>
                  </a:lnTo>
                  <a:lnTo>
                    <a:pt x="1857914" y="5024054"/>
                  </a:lnTo>
                  <a:lnTo>
                    <a:pt x="1904739" y="4978970"/>
                  </a:lnTo>
                  <a:lnTo>
                    <a:pt x="1949591" y="4931081"/>
                  </a:lnTo>
                  <a:lnTo>
                    <a:pt x="1992366" y="4879998"/>
                  </a:lnTo>
                  <a:lnTo>
                    <a:pt x="2032958" y="4825335"/>
                  </a:lnTo>
                  <a:lnTo>
                    <a:pt x="2071262" y="4766703"/>
                  </a:lnTo>
                  <a:lnTo>
                    <a:pt x="2107173" y="4703713"/>
                  </a:lnTo>
                  <a:lnTo>
                    <a:pt x="2140586" y="4635979"/>
                  </a:lnTo>
                  <a:lnTo>
                    <a:pt x="2156322" y="4600211"/>
                  </a:lnTo>
                  <a:lnTo>
                    <a:pt x="2171395" y="4563111"/>
                  </a:lnTo>
                  <a:lnTo>
                    <a:pt x="2185791" y="4524631"/>
                  </a:lnTo>
                  <a:lnTo>
                    <a:pt x="2199497" y="4484722"/>
                  </a:lnTo>
                  <a:lnTo>
                    <a:pt x="2212499" y="4443336"/>
                  </a:lnTo>
                  <a:lnTo>
                    <a:pt x="2224785" y="4400424"/>
                  </a:lnTo>
                  <a:lnTo>
                    <a:pt x="2236341" y="4355937"/>
                  </a:lnTo>
                  <a:lnTo>
                    <a:pt x="2247154" y="4309828"/>
                  </a:lnTo>
                  <a:lnTo>
                    <a:pt x="2258625" y="4258283"/>
                  </a:lnTo>
                  <a:lnTo>
                    <a:pt x="2269065" y="4206676"/>
                  </a:lnTo>
                  <a:lnTo>
                    <a:pt x="2278510" y="4155012"/>
                  </a:lnTo>
                  <a:lnTo>
                    <a:pt x="2286994" y="4103293"/>
                  </a:lnTo>
                  <a:lnTo>
                    <a:pt x="2294555" y="4051526"/>
                  </a:lnTo>
                  <a:lnTo>
                    <a:pt x="2301226" y="3999715"/>
                  </a:lnTo>
                  <a:lnTo>
                    <a:pt x="2307045" y="3947863"/>
                  </a:lnTo>
                  <a:lnTo>
                    <a:pt x="2312045" y="3895976"/>
                  </a:lnTo>
                  <a:lnTo>
                    <a:pt x="2316264" y="3844058"/>
                  </a:lnTo>
                  <a:lnTo>
                    <a:pt x="2319736" y="3792113"/>
                  </a:lnTo>
                  <a:lnTo>
                    <a:pt x="2322497" y="3740146"/>
                  </a:lnTo>
                  <a:lnTo>
                    <a:pt x="2324583" y="3688161"/>
                  </a:lnTo>
                  <a:lnTo>
                    <a:pt x="2326028" y="3636163"/>
                  </a:lnTo>
                  <a:lnTo>
                    <a:pt x="2326870" y="3584156"/>
                  </a:lnTo>
                  <a:lnTo>
                    <a:pt x="2327142" y="3532145"/>
                  </a:lnTo>
                  <a:lnTo>
                    <a:pt x="2326679" y="3479648"/>
                  </a:lnTo>
                  <a:lnTo>
                    <a:pt x="2325692" y="3427187"/>
                  </a:lnTo>
                  <a:lnTo>
                    <a:pt x="2324209" y="3374769"/>
                  </a:lnTo>
                  <a:lnTo>
                    <a:pt x="2322261" y="3322399"/>
                  </a:lnTo>
                  <a:lnTo>
                    <a:pt x="2319874" y="3270084"/>
                  </a:lnTo>
                  <a:lnTo>
                    <a:pt x="2317078" y="3217830"/>
                  </a:lnTo>
                  <a:lnTo>
                    <a:pt x="2313901" y="3165644"/>
                  </a:lnTo>
                  <a:lnTo>
                    <a:pt x="2310372" y="3113532"/>
                  </a:lnTo>
                  <a:lnTo>
                    <a:pt x="2306520" y="3061500"/>
                  </a:lnTo>
                  <a:lnTo>
                    <a:pt x="2302372" y="3009554"/>
                  </a:lnTo>
                  <a:lnTo>
                    <a:pt x="2297958" y="2957701"/>
                  </a:lnTo>
                  <a:lnTo>
                    <a:pt x="2293306" y="2905948"/>
                  </a:lnTo>
                  <a:lnTo>
                    <a:pt x="2288445" y="2854299"/>
                  </a:lnTo>
                  <a:lnTo>
                    <a:pt x="2283403" y="2802763"/>
                  </a:lnTo>
                  <a:lnTo>
                    <a:pt x="2278208" y="2751345"/>
                  </a:lnTo>
                  <a:lnTo>
                    <a:pt x="2272890" y="2700051"/>
                  </a:lnTo>
                  <a:lnTo>
                    <a:pt x="2267477" y="2648888"/>
                  </a:lnTo>
                  <a:lnTo>
                    <a:pt x="2261998" y="2597862"/>
                  </a:lnTo>
                  <a:lnTo>
                    <a:pt x="2256480" y="2546979"/>
                  </a:lnTo>
                  <a:lnTo>
                    <a:pt x="2245446" y="2445669"/>
                  </a:lnTo>
                  <a:lnTo>
                    <a:pt x="2239986" y="2395255"/>
                  </a:lnTo>
                  <a:lnTo>
                    <a:pt x="2234603" y="2345009"/>
                  </a:lnTo>
                  <a:lnTo>
                    <a:pt x="2229324" y="2294938"/>
                  </a:lnTo>
                  <a:lnTo>
                    <a:pt x="2224179" y="2245049"/>
                  </a:lnTo>
                  <a:lnTo>
                    <a:pt x="2219196" y="2195347"/>
                  </a:lnTo>
                  <a:lnTo>
                    <a:pt x="2214404" y="2145840"/>
                  </a:lnTo>
                  <a:lnTo>
                    <a:pt x="2209831" y="2096532"/>
                  </a:lnTo>
                  <a:lnTo>
                    <a:pt x="2205505" y="2047432"/>
                  </a:lnTo>
                  <a:lnTo>
                    <a:pt x="2201456" y="1998544"/>
                  </a:lnTo>
                  <a:lnTo>
                    <a:pt x="2197712" y="1949875"/>
                  </a:lnTo>
                  <a:lnTo>
                    <a:pt x="2194302" y="1901432"/>
                  </a:lnTo>
                  <a:lnTo>
                    <a:pt x="2191253" y="1853222"/>
                  </a:lnTo>
                  <a:lnTo>
                    <a:pt x="2188595" y="1805249"/>
                  </a:lnTo>
                  <a:lnTo>
                    <a:pt x="2186356" y="1757521"/>
                  </a:lnTo>
                  <a:lnTo>
                    <a:pt x="2184565" y="1710044"/>
                  </a:lnTo>
                  <a:lnTo>
                    <a:pt x="2183251" y="1662824"/>
                  </a:lnTo>
                  <a:lnTo>
                    <a:pt x="2182441" y="1615867"/>
                  </a:lnTo>
                  <a:lnTo>
                    <a:pt x="2182165" y="1569181"/>
                  </a:lnTo>
                  <a:lnTo>
                    <a:pt x="2182439" y="1524003"/>
                  </a:lnTo>
                  <a:lnTo>
                    <a:pt x="2183281" y="1479097"/>
                  </a:lnTo>
                  <a:lnTo>
                    <a:pt x="2184716" y="1434467"/>
                  </a:lnTo>
                  <a:lnTo>
                    <a:pt x="2186772" y="1390122"/>
                  </a:lnTo>
                  <a:lnTo>
                    <a:pt x="2189476" y="1346068"/>
                  </a:lnTo>
                  <a:lnTo>
                    <a:pt x="2192855" y="1302312"/>
                  </a:lnTo>
                  <a:lnTo>
                    <a:pt x="2196936" y="1258860"/>
                  </a:lnTo>
                  <a:lnTo>
                    <a:pt x="2201746" y="1215719"/>
                  </a:lnTo>
                  <a:lnTo>
                    <a:pt x="2207311" y="1172896"/>
                  </a:lnTo>
                  <a:lnTo>
                    <a:pt x="2213660" y="1130397"/>
                  </a:lnTo>
                  <a:lnTo>
                    <a:pt x="2220818" y="1088230"/>
                  </a:lnTo>
                  <a:lnTo>
                    <a:pt x="2228814" y="1046401"/>
                  </a:lnTo>
                  <a:lnTo>
                    <a:pt x="2237673" y="1004916"/>
                  </a:lnTo>
                  <a:lnTo>
                    <a:pt x="2247423" y="963783"/>
                  </a:lnTo>
                  <a:lnTo>
                    <a:pt x="2258091" y="923008"/>
                  </a:lnTo>
                  <a:lnTo>
                    <a:pt x="2269703" y="882598"/>
                  </a:lnTo>
                  <a:lnTo>
                    <a:pt x="2282288" y="842560"/>
                  </a:lnTo>
                  <a:lnTo>
                    <a:pt x="2295871" y="802900"/>
                  </a:lnTo>
                  <a:lnTo>
                    <a:pt x="2310481" y="763625"/>
                  </a:lnTo>
                  <a:lnTo>
                    <a:pt x="2326143" y="724741"/>
                  </a:lnTo>
                  <a:lnTo>
                    <a:pt x="2342885" y="686257"/>
                  </a:lnTo>
                  <a:lnTo>
                    <a:pt x="2360733" y="648177"/>
                  </a:lnTo>
                  <a:lnTo>
                    <a:pt x="2379716" y="610509"/>
                  </a:lnTo>
                  <a:lnTo>
                    <a:pt x="2399859" y="573260"/>
                  </a:lnTo>
                  <a:lnTo>
                    <a:pt x="2421191" y="536437"/>
                  </a:lnTo>
                  <a:lnTo>
                    <a:pt x="2443737" y="500045"/>
                  </a:lnTo>
                  <a:lnTo>
                    <a:pt x="2467524" y="464093"/>
                  </a:lnTo>
                  <a:lnTo>
                    <a:pt x="2492581" y="428586"/>
                  </a:lnTo>
                  <a:lnTo>
                    <a:pt x="2518933" y="393531"/>
                  </a:lnTo>
                  <a:lnTo>
                    <a:pt x="2546609" y="358935"/>
                  </a:lnTo>
                  <a:lnTo>
                    <a:pt x="2575634" y="324805"/>
                  </a:lnTo>
                  <a:lnTo>
                    <a:pt x="2606036" y="291147"/>
                  </a:lnTo>
                  <a:lnTo>
                    <a:pt x="2637841" y="257969"/>
                  </a:lnTo>
                  <a:lnTo>
                    <a:pt x="2671078" y="225276"/>
                  </a:lnTo>
                  <a:lnTo>
                    <a:pt x="2705772" y="193076"/>
                  </a:lnTo>
                  <a:lnTo>
                    <a:pt x="2741951" y="161375"/>
                  </a:lnTo>
                  <a:lnTo>
                    <a:pt x="2779641" y="130180"/>
                  </a:lnTo>
                  <a:lnTo>
                    <a:pt x="2818871" y="99498"/>
                  </a:lnTo>
                  <a:lnTo>
                    <a:pt x="2859666" y="69336"/>
                  </a:lnTo>
                  <a:lnTo>
                    <a:pt x="2902054" y="39700"/>
                  </a:lnTo>
                  <a:lnTo>
                    <a:pt x="2946062" y="10596"/>
                  </a:lnTo>
                  <a:lnTo>
                    <a:pt x="2962999" y="0"/>
                  </a:lnTo>
                  <a:lnTo>
                    <a:pt x="2962999" y="8108257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223755" y="0"/>
              <a:ext cx="6064250" cy="3352800"/>
            </a:xfrm>
            <a:custGeom>
              <a:avLst/>
              <a:gdLst/>
              <a:ahLst/>
              <a:cxnLst/>
              <a:rect l="l" t="t" r="r" b="b"/>
              <a:pathLst>
                <a:path w="6064250" h="3352800">
                  <a:moveTo>
                    <a:pt x="2202926" y="1960223"/>
                  </a:moveTo>
                  <a:lnTo>
                    <a:pt x="2136382" y="1958038"/>
                  </a:lnTo>
                  <a:lnTo>
                    <a:pt x="2067963" y="1950233"/>
                  </a:lnTo>
                  <a:lnTo>
                    <a:pt x="2014420" y="1941508"/>
                  </a:lnTo>
                  <a:lnTo>
                    <a:pt x="1962201" y="1930658"/>
                  </a:lnTo>
                  <a:lnTo>
                    <a:pt x="1911280" y="1917757"/>
                  </a:lnTo>
                  <a:lnTo>
                    <a:pt x="1861629" y="1902879"/>
                  </a:lnTo>
                  <a:lnTo>
                    <a:pt x="1813218" y="1886098"/>
                  </a:lnTo>
                  <a:lnTo>
                    <a:pt x="1766021" y="1867489"/>
                  </a:lnTo>
                  <a:lnTo>
                    <a:pt x="1720010" y="1847126"/>
                  </a:lnTo>
                  <a:lnTo>
                    <a:pt x="1675156" y="1825084"/>
                  </a:lnTo>
                  <a:lnTo>
                    <a:pt x="1631432" y="1801436"/>
                  </a:lnTo>
                  <a:lnTo>
                    <a:pt x="1588809" y="1776259"/>
                  </a:lnTo>
                  <a:lnTo>
                    <a:pt x="1547261" y="1749625"/>
                  </a:lnTo>
                  <a:lnTo>
                    <a:pt x="1506758" y="1721609"/>
                  </a:lnTo>
                  <a:lnTo>
                    <a:pt x="1467273" y="1692285"/>
                  </a:lnTo>
                  <a:lnTo>
                    <a:pt x="1428778" y="1661729"/>
                  </a:lnTo>
                  <a:lnTo>
                    <a:pt x="1391244" y="1630014"/>
                  </a:lnTo>
                  <a:lnTo>
                    <a:pt x="1354645" y="1597214"/>
                  </a:lnTo>
                  <a:lnTo>
                    <a:pt x="1318952" y="1563405"/>
                  </a:lnTo>
                  <a:lnTo>
                    <a:pt x="1284137" y="1528660"/>
                  </a:lnTo>
                  <a:lnTo>
                    <a:pt x="1250173" y="1493054"/>
                  </a:lnTo>
                  <a:lnTo>
                    <a:pt x="1217030" y="1456662"/>
                  </a:lnTo>
                  <a:lnTo>
                    <a:pt x="1184682" y="1419557"/>
                  </a:lnTo>
                  <a:lnTo>
                    <a:pt x="1153101" y="1381814"/>
                  </a:lnTo>
                  <a:lnTo>
                    <a:pt x="1122257" y="1343507"/>
                  </a:lnTo>
                  <a:lnTo>
                    <a:pt x="1092125" y="1304712"/>
                  </a:lnTo>
                  <a:lnTo>
                    <a:pt x="1062675" y="1265501"/>
                  </a:lnTo>
                  <a:lnTo>
                    <a:pt x="1033879" y="1225951"/>
                  </a:lnTo>
                  <a:lnTo>
                    <a:pt x="1005710" y="1186134"/>
                  </a:lnTo>
                  <a:lnTo>
                    <a:pt x="978140" y="1146125"/>
                  </a:lnTo>
                  <a:lnTo>
                    <a:pt x="951141" y="1106000"/>
                  </a:lnTo>
                  <a:lnTo>
                    <a:pt x="924684" y="1065831"/>
                  </a:lnTo>
                  <a:lnTo>
                    <a:pt x="898742" y="1025694"/>
                  </a:lnTo>
                  <a:lnTo>
                    <a:pt x="873288" y="985663"/>
                  </a:lnTo>
                  <a:lnTo>
                    <a:pt x="848292" y="945812"/>
                  </a:lnTo>
                  <a:lnTo>
                    <a:pt x="823728" y="906216"/>
                  </a:lnTo>
                  <a:lnTo>
                    <a:pt x="706393" y="714660"/>
                  </a:lnTo>
                  <a:lnTo>
                    <a:pt x="683828" y="678155"/>
                  </a:lnTo>
                  <a:lnTo>
                    <a:pt x="661499" y="642425"/>
                  </a:lnTo>
                  <a:lnTo>
                    <a:pt x="639377" y="607544"/>
                  </a:lnTo>
                  <a:lnTo>
                    <a:pt x="617435" y="573588"/>
                  </a:lnTo>
                  <a:lnTo>
                    <a:pt x="595644" y="540631"/>
                  </a:lnTo>
                  <a:lnTo>
                    <a:pt x="573977" y="508746"/>
                  </a:lnTo>
                  <a:lnTo>
                    <a:pt x="530903" y="448493"/>
                  </a:lnTo>
                  <a:lnTo>
                    <a:pt x="487988" y="393425"/>
                  </a:lnTo>
                  <a:lnTo>
                    <a:pt x="445009" y="344137"/>
                  </a:lnTo>
                  <a:lnTo>
                    <a:pt x="388656" y="287484"/>
                  </a:lnTo>
                  <a:lnTo>
                    <a:pt x="352913" y="253984"/>
                  </a:lnTo>
                  <a:lnTo>
                    <a:pt x="316220" y="221368"/>
                  </a:lnTo>
                  <a:lnTo>
                    <a:pt x="278597" y="189660"/>
                  </a:lnTo>
                  <a:lnTo>
                    <a:pt x="240068" y="158879"/>
                  </a:lnTo>
                  <a:lnTo>
                    <a:pt x="200653" y="129049"/>
                  </a:lnTo>
                  <a:lnTo>
                    <a:pt x="160374" y="100191"/>
                  </a:lnTo>
                  <a:lnTo>
                    <a:pt x="119254" y="72327"/>
                  </a:lnTo>
                  <a:lnTo>
                    <a:pt x="77314" y="45479"/>
                  </a:lnTo>
                  <a:lnTo>
                    <a:pt x="34577" y="19668"/>
                  </a:lnTo>
                  <a:lnTo>
                    <a:pt x="0" y="0"/>
                  </a:lnTo>
                  <a:lnTo>
                    <a:pt x="6064245" y="0"/>
                  </a:lnTo>
                  <a:lnTo>
                    <a:pt x="6064245" y="1133542"/>
                  </a:lnTo>
                  <a:lnTo>
                    <a:pt x="3989924" y="1133542"/>
                  </a:lnTo>
                  <a:lnTo>
                    <a:pt x="3941436" y="1135064"/>
                  </a:lnTo>
                  <a:lnTo>
                    <a:pt x="3893505" y="1139630"/>
                  </a:lnTo>
                  <a:lnTo>
                    <a:pt x="3846219" y="1147239"/>
                  </a:lnTo>
                  <a:lnTo>
                    <a:pt x="3799664" y="1157893"/>
                  </a:lnTo>
                  <a:lnTo>
                    <a:pt x="3753930" y="1171590"/>
                  </a:lnTo>
                  <a:lnTo>
                    <a:pt x="3709104" y="1188332"/>
                  </a:lnTo>
                  <a:lnTo>
                    <a:pt x="3665273" y="1208117"/>
                  </a:lnTo>
                  <a:lnTo>
                    <a:pt x="3622527" y="1230946"/>
                  </a:lnTo>
                  <a:lnTo>
                    <a:pt x="3578602" y="1259692"/>
                  </a:lnTo>
                  <a:lnTo>
                    <a:pt x="3528189" y="1296597"/>
                  </a:lnTo>
                  <a:lnTo>
                    <a:pt x="3305092" y="1471566"/>
                  </a:lnTo>
                  <a:lnTo>
                    <a:pt x="3267810" y="1500248"/>
                  </a:lnTo>
                  <a:lnTo>
                    <a:pt x="3229292" y="1529372"/>
                  </a:lnTo>
                  <a:lnTo>
                    <a:pt x="3189576" y="1558779"/>
                  </a:lnTo>
                  <a:lnTo>
                    <a:pt x="3148699" y="1588308"/>
                  </a:lnTo>
                  <a:lnTo>
                    <a:pt x="3106702" y="1617800"/>
                  </a:lnTo>
                  <a:lnTo>
                    <a:pt x="3063621" y="1647096"/>
                  </a:lnTo>
                  <a:lnTo>
                    <a:pt x="3019496" y="1676035"/>
                  </a:lnTo>
                  <a:lnTo>
                    <a:pt x="2974366" y="1704458"/>
                  </a:lnTo>
                  <a:lnTo>
                    <a:pt x="2928268" y="1732204"/>
                  </a:lnTo>
                  <a:lnTo>
                    <a:pt x="2881242" y="1759115"/>
                  </a:lnTo>
                  <a:lnTo>
                    <a:pt x="2833326" y="1785031"/>
                  </a:lnTo>
                  <a:lnTo>
                    <a:pt x="2784558" y="1809792"/>
                  </a:lnTo>
                  <a:lnTo>
                    <a:pt x="2734977" y="1833237"/>
                  </a:lnTo>
                  <a:lnTo>
                    <a:pt x="2684621" y="1855208"/>
                  </a:lnTo>
                  <a:lnTo>
                    <a:pt x="2633529" y="1875544"/>
                  </a:lnTo>
                  <a:lnTo>
                    <a:pt x="2581740" y="1894086"/>
                  </a:lnTo>
                  <a:lnTo>
                    <a:pt x="2529293" y="1910674"/>
                  </a:lnTo>
                  <a:lnTo>
                    <a:pt x="2476224" y="1925148"/>
                  </a:lnTo>
                  <a:lnTo>
                    <a:pt x="2422574" y="1937349"/>
                  </a:lnTo>
                  <a:lnTo>
                    <a:pt x="2368381" y="1947117"/>
                  </a:lnTo>
                  <a:lnTo>
                    <a:pt x="2313683" y="1954291"/>
                  </a:lnTo>
                  <a:lnTo>
                    <a:pt x="2258518" y="1958713"/>
                  </a:lnTo>
                  <a:lnTo>
                    <a:pt x="2202926" y="1960223"/>
                  </a:lnTo>
                  <a:close/>
                </a:path>
                <a:path w="6064250" h="3352800">
                  <a:moveTo>
                    <a:pt x="6064245" y="3352683"/>
                  </a:moveTo>
                  <a:lnTo>
                    <a:pt x="6005515" y="3337018"/>
                  </a:lnTo>
                  <a:lnTo>
                    <a:pt x="5957620" y="3322560"/>
                  </a:lnTo>
                  <a:lnTo>
                    <a:pt x="5910338" y="3306841"/>
                  </a:lnTo>
                  <a:lnTo>
                    <a:pt x="5863695" y="3289882"/>
                  </a:lnTo>
                  <a:lnTo>
                    <a:pt x="5817717" y="3271700"/>
                  </a:lnTo>
                  <a:lnTo>
                    <a:pt x="5772430" y="3252313"/>
                  </a:lnTo>
                  <a:lnTo>
                    <a:pt x="5727862" y="3231741"/>
                  </a:lnTo>
                  <a:lnTo>
                    <a:pt x="5684038" y="3210000"/>
                  </a:lnTo>
                  <a:lnTo>
                    <a:pt x="5640985" y="3187110"/>
                  </a:lnTo>
                  <a:lnTo>
                    <a:pt x="5598729" y="3163089"/>
                  </a:lnTo>
                  <a:lnTo>
                    <a:pt x="5557296" y="3137955"/>
                  </a:lnTo>
                  <a:lnTo>
                    <a:pt x="5516713" y="3111726"/>
                  </a:lnTo>
                  <a:lnTo>
                    <a:pt x="5477007" y="3084422"/>
                  </a:lnTo>
                  <a:lnTo>
                    <a:pt x="5438202" y="3056059"/>
                  </a:lnTo>
                  <a:lnTo>
                    <a:pt x="5400327" y="3026656"/>
                  </a:lnTo>
                  <a:lnTo>
                    <a:pt x="5363407" y="2996232"/>
                  </a:lnTo>
                  <a:lnTo>
                    <a:pt x="5327469" y="2964805"/>
                  </a:lnTo>
                  <a:lnTo>
                    <a:pt x="5292538" y="2932393"/>
                  </a:lnTo>
                  <a:lnTo>
                    <a:pt x="5258642" y="2899015"/>
                  </a:lnTo>
                  <a:lnTo>
                    <a:pt x="5225806" y="2864689"/>
                  </a:lnTo>
                  <a:lnTo>
                    <a:pt x="5194058" y="2829432"/>
                  </a:lnTo>
                  <a:lnTo>
                    <a:pt x="5163423" y="2793265"/>
                  </a:lnTo>
                  <a:lnTo>
                    <a:pt x="5133927" y="2756204"/>
                  </a:lnTo>
                  <a:lnTo>
                    <a:pt x="5105598" y="2718268"/>
                  </a:lnTo>
                  <a:lnTo>
                    <a:pt x="5078461" y="2679476"/>
                  </a:lnTo>
                  <a:lnTo>
                    <a:pt x="5052543" y="2639845"/>
                  </a:lnTo>
                  <a:lnTo>
                    <a:pt x="5027870" y="2599394"/>
                  </a:lnTo>
                  <a:lnTo>
                    <a:pt x="5004468" y="2558142"/>
                  </a:lnTo>
                  <a:lnTo>
                    <a:pt x="4982365" y="2516106"/>
                  </a:lnTo>
                  <a:lnTo>
                    <a:pt x="4961586" y="2473305"/>
                  </a:lnTo>
                  <a:lnTo>
                    <a:pt x="4942157" y="2429758"/>
                  </a:lnTo>
                  <a:lnTo>
                    <a:pt x="4924640" y="2385159"/>
                  </a:lnTo>
                  <a:lnTo>
                    <a:pt x="4908192" y="2339794"/>
                  </a:lnTo>
                  <a:lnTo>
                    <a:pt x="4892665" y="2293772"/>
                  </a:lnTo>
                  <a:lnTo>
                    <a:pt x="4877915" y="2247198"/>
                  </a:lnTo>
                  <a:lnTo>
                    <a:pt x="4863798" y="2200182"/>
                  </a:lnTo>
                  <a:lnTo>
                    <a:pt x="4850168" y="2152831"/>
                  </a:lnTo>
                  <a:lnTo>
                    <a:pt x="4836879" y="2105251"/>
                  </a:lnTo>
                  <a:lnTo>
                    <a:pt x="4823787" y="2057551"/>
                  </a:lnTo>
                  <a:lnTo>
                    <a:pt x="4810747" y="2009838"/>
                  </a:lnTo>
                  <a:lnTo>
                    <a:pt x="4797614" y="1962220"/>
                  </a:lnTo>
                  <a:lnTo>
                    <a:pt x="4784242" y="1914804"/>
                  </a:lnTo>
                  <a:lnTo>
                    <a:pt x="4770422" y="1867489"/>
                  </a:lnTo>
                  <a:lnTo>
                    <a:pt x="4756201" y="1821008"/>
                  </a:lnTo>
                  <a:lnTo>
                    <a:pt x="4741243" y="1774844"/>
                  </a:lnTo>
                  <a:lnTo>
                    <a:pt x="4725465" y="1729311"/>
                  </a:lnTo>
                  <a:lnTo>
                    <a:pt x="4708724" y="1684519"/>
                  </a:lnTo>
                  <a:lnTo>
                    <a:pt x="4690873" y="1640574"/>
                  </a:lnTo>
                  <a:lnTo>
                    <a:pt x="4671768" y="1597583"/>
                  </a:lnTo>
                  <a:lnTo>
                    <a:pt x="4651263" y="1555655"/>
                  </a:lnTo>
                  <a:lnTo>
                    <a:pt x="4629214" y="1514897"/>
                  </a:lnTo>
                  <a:lnTo>
                    <a:pt x="4605475" y="1475416"/>
                  </a:lnTo>
                  <a:lnTo>
                    <a:pt x="4579902" y="1437320"/>
                  </a:lnTo>
                  <a:lnTo>
                    <a:pt x="4552349" y="1400716"/>
                  </a:lnTo>
                  <a:lnTo>
                    <a:pt x="4522671" y="1365713"/>
                  </a:lnTo>
                  <a:lnTo>
                    <a:pt x="4490722" y="1332417"/>
                  </a:lnTo>
                  <a:lnTo>
                    <a:pt x="4456359" y="1300936"/>
                  </a:lnTo>
                  <a:lnTo>
                    <a:pt x="4419435" y="1271377"/>
                  </a:lnTo>
                  <a:lnTo>
                    <a:pt x="4379806" y="1243849"/>
                  </a:lnTo>
                  <a:lnTo>
                    <a:pt x="4337327" y="1218458"/>
                  </a:lnTo>
                  <a:lnTo>
                    <a:pt x="4290539" y="1195667"/>
                  </a:lnTo>
                  <a:lnTo>
                    <a:pt x="4242440" y="1176502"/>
                  </a:lnTo>
                  <a:lnTo>
                    <a:pt x="4193248" y="1160920"/>
                  </a:lnTo>
                  <a:lnTo>
                    <a:pt x="4143182" y="1148877"/>
                  </a:lnTo>
                  <a:lnTo>
                    <a:pt x="4092460" y="1140328"/>
                  </a:lnTo>
                  <a:lnTo>
                    <a:pt x="4041301" y="1135231"/>
                  </a:lnTo>
                  <a:lnTo>
                    <a:pt x="3989924" y="1133542"/>
                  </a:lnTo>
                  <a:lnTo>
                    <a:pt x="6064245" y="1133542"/>
                  </a:lnTo>
                  <a:lnTo>
                    <a:pt x="6064245" y="3352683"/>
                  </a:lnTo>
                  <a:close/>
                </a:path>
              </a:pathLst>
            </a:custGeom>
            <a:solidFill>
              <a:srgbClr val="9DC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601116" y="0"/>
              <a:ext cx="3687445" cy="1365250"/>
            </a:xfrm>
            <a:custGeom>
              <a:avLst/>
              <a:gdLst/>
              <a:ahLst/>
              <a:cxnLst/>
              <a:rect l="l" t="t" r="r" b="b"/>
              <a:pathLst>
                <a:path w="3687444" h="1365250">
                  <a:moveTo>
                    <a:pt x="1033092" y="1364848"/>
                  </a:moveTo>
                  <a:lnTo>
                    <a:pt x="984493" y="1364814"/>
                  </a:lnTo>
                  <a:lnTo>
                    <a:pt x="934852" y="1362906"/>
                  </a:lnTo>
                  <a:lnTo>
                    <a:pt x="884098" y="1358918"/>
                  </a:lnTo>
                  <a:lnTo>
                    <a:pt x="832163" y="1352641"/>
                  </a:lnTo>
                  <a:lnTo>
                    <a:pt x="787739" y="1345178"/>
                  </a:lnTo>
                  <a:lnTo>
                    <a:pt x="743467" y="1334953"/>
                  </a:lnTo>
                  <a:lnTo>
                    <a:pt x="699457" y="1322066"/>
                  </a:lnTo>
                  <a:lnTo>
                    <a:pt x="655816" y="1306614"/>
                  </a:lnTo>
                  <a:lnTo>
                    <a:pt x="612655" y="1288695"/>
                  </a:lnTo>
                  <a:lnTo>
                    <a:pt x="570079" y="1268407"/>
                  </a:lnTo>
                  <a:lnTo>
                    <a:pt x="528200" y="1245849"/>
                  </a:lnTo>
                  <a:lnTo>
                    <a:pt x="487124" y="1221117"/>
                  </a:lnTo>
                  <a:lnTo>
                    <a:pt x="446960" y="1194311"/>
                  </a:lnTo>
                  <a:lnTo>
                    <a:pt x="407818" y="1165529"/>
                  </a:lnTo>
                  <a:lnTo>
                    <a:pt x="369804" y="1134867"/>
                  </a:lnTo>
                  <a:lnTo>
                    <a:pt x="333029" y="1102425"/>
                  </a:lnTo>
                  <a:lnTo>
                    <a:pt x="297600" y="1068301"/>
                  </a:lnTo>
                  <a:lnTo>
                    <a:pt x="263625" y="1032591"/>
                  </a:lnTo>
                  <a:lnTo>
                    <a:pt x="231214" y="995396"/>
                  </a:lnTo>
                  <a:lnTo>
                    <a:pt x="200474" y="956811"/>
                  </a:lnTo>
                  <a:lnTo>
                    <a:pt x="171515" y="916936"/>
                  </a:lnTo>
                  <a:lnTo>
                    <a:pt x="144444" y="875869"/>
                  </a:lnTo>
                  <a:lnTo>
                    <a:pt x="119371" y="833707"/>
                  </a:lnTo>
                  <a:lnTo>
                    <a:pt x="96403" y="790549"/>
                  </a:lnTo>
                  <a:lnTo>
                    <a:pt x="75649" y="746492"/>
                  </a:lnTo>
                  <a:lnTo>
                    <a:pt x="57218" y="701635"/>
                  </a:lnTo>
                  <a:lnTo>
                    <a:pt x="41219" y="656075"/>
                  </a:lnTo>
                  <a:lnTo>
                    <a:pt x="27758" y="609911"/>
                  </a:lnTo>
                  <a:lnTo>
                    <a:pt x="16946" y="563241"/>
                  </a:lnTo>
                  <a:lnTo>
                    <a:pt x="8891" y="516163"/>
                  </a:lnTo>
                  <a:lnTo>
                    <a:pt x="4246" y="477115"/>
                  </a:lnTo>
                  <a:lnTo>
                    <a:pt x="1266" y="436373"/>
                  </a:lnTo>
                  <a:lnTo>
                    <a:pt x="0" y="394127"/>
                  </a:lnTo>
                  <a:lnTo>
                    <a:pt x="499" y="350572"/>
                  </a:lnTo>
                  <a:lnTo>
                    <a:pt x="2814" y="305900"/>
                  </a:lnTo>
                  <a:lnTo>
                    <a:pt x="6996" y="260303"/>
                  </a:lnTo>
                  <a:lnTo>
                    <a:pt x="13096" y="213975"/>
                  </a:lnTo>
                  <a:lnTo>
                    <a:pt x="21164" y="167107"/>
                  </a:lnTo>
                  <a:lnTo>
                    <a:pt x="31252" y="119894"/>
                  </a:lnTo>
                  <a:lnTo>
                    <a:pt x="43409" y="72527"/>
                  </a:lnTo>
                  <a:lnTo>
                    <a:pt x="57687" y="25200"/>
                  </a:lnTo>
                  <a:lnTo>
                    <a:pt x="66489" y="0"/>
                  </a:lnTo>
                  <a:lnTo>
                    <a:pt x="3686883" y="0"/>
                  </a:lnTo>
                  <a:lnTo>
                    <a:pt x="3686883" y="774659"/>
                  </a:lnTo>
                  <a:lnTo>
                    <a:pt x="2716133" y="774659"/>
                  </a:lnTo>
                  <a:lnTo>
                    <a:pt x="2658877" y="775845"/>
                  </a:lnTo>
                  <a:lnTo>
                    <a:pt x="2651370" y="776235"/>
                  </a:lnTo>
                  <a:lnTo>
                    <a:pt x="2636356" y="777952"/>
                  </a:lnTo>
                  <a:lnTo>
                    <a:pt x="2628849" y="778342"/>
                  </a:lnTo>
                  <a:lnTo>
                    <a:pt x="2583921" y="783621"/>
                  </a:lnTo>
                  <a:lnTo>
                    <a:pt x="2539626" y="791000"/>
                  </a:lnTo>
                  <a:lnTo>
                    <a:pt x="2495910" y="800348"/>
                  </a:lnTo>
                  <a:lnTo>
                    <a:pt x="2452717" y="811537"/>
                  </a:lnTo>
                  <a:lnTo>
                    <a:pt x="2409993" y="824437"/>
                  </a:lnTo>
                  <a:lnTo>
                    <a:pt x="2367681" y="838917"/>
                  </a:lnTo>
                  <a:lnTo>
                    <a:pt x="2325728" y="854849"/>
                  </a:lnTo>
                  <a:lnTo>
                    <a:pt x="2284079" y="872103"/>
                  </a:lnTo>
                  <a:lnTo>
                    <a:pt x="2242677" y="890550"/>
                  </a:lnTo>
                  <a:lnTo>
                    <a:pt x="2201469" y="910059"/>
                  </a:lnTo>
                  <a:lnTo>
                    <a:pt x="2160399" y="930501"/>
                  </a:lnTo>
                  <a:lnTo>
                    <a:pt x="2119413" y="951746"/>
                  </a:lnTo>
                  <a:lnTo>
                    <a:pt x="2078455" y="973666"/>
                  </a:lnTo>
                  <a:lnTo>
                    <a:pt x="1830218" y="1112078"/>
                  </a:lnTo>
                  <a:lnTo>
                    <a:pt x="1787918" y="1135087"/>
                  </a:lnTo>
                  <a:lnTo>
                    <a:pt x="1745205" y="1157732"/>
                  </a:lnTo>
                  <a:lnTo>
                    <a:pt x="1702026" y="1179885"/>
                  </a:lnTo>
                  <a:lnTo>
                    <a:pt x="1658325" y="1201416"/>
                  </a:lnTo>
                  <a:lnTo>
                    <a:pt x="1614047" y="1222195"/>
                  </a:lnTo>
                  <a:lnTo>
                    <a:pt x="1569138" y="1242093"/>
                  </a:lnTo>
                  <a:lnTo>
                    <a:pt x="1523541" y="1260979"/>
                  </a:lnTo>
                  <a:lnTo>
                    <a:pt x="1477203" y="1278726"/>
                  </a:lnTo>
                  <a:lnTo>
                    <a:pt x="1430068" y="1295202"/>
                  </a:lnTo>
                  <a:lnTo>
                    <a:pt x="1382081" y="1310279"/>
                  </a:lnTo>
                  <a:lnTo>
                    <a:pt x="1333187" y="1323827"/>
                  </a:lnTo>
                  <a:lnTo>
                    <a:pt x="1283331" y="1335715"/>
                  </a:lnTo>
                  <a:lnTo>
                    <a:pt x="1232458" y="1345815"/>
                  </a:lnTo>
                  <a:lnTo>
                    <a:pt x="1180514" y="1353997"/>
                  </a:lnTo>
                  <a:lnTo>
                    <a:pt x="1127442" y="1360132"/>
                  </a:lnTo>
                  <a:lnTo>
                    <a:pt x="1080717" y="1363218"/>
                  </a:lnTo>
                  <a:lnTo>
                    <a:pt x="1033092" y="1364848"/>
                  </a:lnTo>
                  <a:close/>
                </a:path>
                <a:path w="3687444" h="1365250">
                  <a:moveTo>
                    <a:pt x="3524223" y="964659"/>
                  </a:moveTo>
                  <a:lnTo>
                    <a:pt x="3485987" y="962795"/>
                  </a:lnTo>
                  <a:lnTo>
                    <a:pt x="3447428" y="957900"/>
                  </a:lnTo>
                  <a:lnTo>
                    <a:pt x="3408459" y="950352"/>
                  </a:lnTo>
                  <a:lnTo>
                    <a:pt x="3368996" y="940527"/>
                  </a:lnTo>
                  <a:lnTo>
                    <a:pt x="3328950" y="928801"/>
                  </a:lnTo>
                  <a:lnTo>
                    <a:pt x="3288236" y="915551"/>
                  </a:lnTo>
                  <a:lnTo>
                    <a:pt x="3116973" y="854834"/>
                  </a:lnTo>
                  <a:lnTo>
                    <a:pt x="3071624" y="839607"/>
                  </a:lnTo>
                  <a:lnTo>
                    <a:pt x="3025089" y="825115"/>
                  </a:lnTo>
                  <a:lnTo>
                    <a:pt x="2977281" y="811734"/>
                  </a:lnTo>
                  <a:lnTo>
                    <a:pt x="2928114" y="799839"/>
                  </a:lnTo>
                  <a:lnTo>
                    <a:pt x="2877502" y="789808"/>
                  </a:lnTo>
                  <a:lnTo>
                    <a:pt x="2825359" y="782017"/>
                  </a:lnTo>
                  <a:lnTo>
                    <a:pt x="2771598" y="776842"/>
                  </a:lnTo>
                  <a:lnTo>
                    <a:pt x="2716133" y="774659"/>
                  </a:lnTo>
                  <a:lnTo>
                    <a:pt x="3686883" y="774659"/>
                  </a:lnTo>
                  <a:lnTo>
                    <a:pt x="3686883" y="926579"/>
                  </a:lnTo>
                  <a:lnTo>
                    <a:pt x="3674829" y="932919"/>
                  </a:lnTo>
                  <a:lnTo>
                    <a:pt x="3637294" y="947511"/>
                  </a:lnTo>
                  <a:lnTo>
                    <a:pt x="3599758" y="957420"/>
                  </a:lnTo>
                  <a:lnTo>
                    <a:pt x="3562223" y="963117"/>
                  </a:lnTo>
                  <a:lnTo>
                    <a:pt x="3524223" y="964659"/>
                  </a:lnTo>
                  <a:close/>
                </a:path>
              </a:pathLst>
            </a:custGeom>
            <a:solidFill>
              <a:srgbClr val="2B67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11269999" y="415000"/>
            <a:ext cx="323850" cy="323850"/>
          </a:xfrm>
          <a:custGeom>
            <a:avLst/>
            <a:gdLst/>
            <a:ahLst/>
            <a:cxnLst/>
            <a:rect l="l" t="t" r="r" b="b"/>
            <a:pathLst>
              <a:path w="323850" h="323850">
                <a:moveTo>
                  <a:pt x="160688" y="323850"/>
                </a:moveTo>
                <a:lnTo>
                  <a:pt x="99194" y="311489"/>
                </a:lnTo>
                <a:lnTo>
                  <a:pt x="46970" y="276879"/>
                </a:lnTo>
                <a:lnTo>
                  <a:pt x="12360" y="224655"/>
                </a:lnTo>
                <a:lnTo>
                  <a:pt x="0" y="163161"/>
                </a:lnTo>
                <a:lnTo>
                  <a:pt x="5722" y="120345"/>
                </a:lnTo>
                <a:lnTo>
                  <a:pt x="21882" y="81855"/>
                </a:lnTo>
                <a:lnTo>
                  <a:pt x="46970" y="49133"/>
                </a:lnTo>
                <a:lnTo>
                  <a:pt x="79474" y="23622"/>
                </a:lnTo>
                <a:lnTo>
                  <a:pt x="117884" y="6764"/>
                </a:lnTo>
                <a:lnTo>
                  <a:pt x="160688" y="0"/>
                </a:lnTo>
                <a:lnTo>
                  <a:pt x="203504" y="5733"/>
                </a:lnTo>
                <a:lnTo>
                  <a:pt x="241994" y="21974"/>
                </a:lnTo>
                <a:lnTo>
                  <a:pt x="274716" y="47279"/>
                </a:lnTo>
                <a:lnTo>
                  <a:pt x="300227" y="80207"/>
                </a:lnTo>
                <a:lnTo>
                  <a:pt x="317085" y="119314"/>
                </a:lnTo>
                <a:lnTo>
                  <a:pt x="323849" y="163161"/>
                </a:lnTo>
                <a:lnTo>
                  <a:pt x="318115" y="205965"/>
                </a:lnTo>
                <a:lnTo>
                  <a:pt x="301875" y="244375"/>
                </a:lnTo>
                <a:lnTo>
                  <a:pt x="276570" y="276879"/>
                </a:lnTo>
                <a:lnTo>
                  <a:pt x="243642" y="301967"/>
                </a:lnTo>
                <a:lnTo>
                  <a:pt x="204535" y="318127"/>
                </a:lnTo>
                <a:lnTo>
                  <a:pt x="160688" y="323850"/>
                </a:lnTo>
                <a:close/>
              </a:path>
            </a:pathLst>
          </a:custGeom>
          <a:solidFill>
            <a:srgbClr val="2B6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499998" y="2049999"/>
            <a:ext cx="200024" cy="200024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17959999" y="3879999"/>
            <a:ext cx="323850" cy="323850"/>
          </a:xfrm>
          <a:custGeom>
            <a:avLst/>
            <a:gdLst/>
            <a:ahLst/>
            <a:cxnLst/>
            <a:rect l="l" t="t" r="r" b="b"/>
            <a:pathLst>
              <a:path w="323850" h="323850">
                <a:moveTo>
                  <a:pt x="163160" y="323849"/>
                </a:moveTo>
                <a:lnTo>
                  <a:pt x="101666" y="311180"/>
                </a:lnTo>
                <a:lnTo>
                  <a:pt x="49442" y="274407"/>
                </a:lnTo>
                <a:lnTo>
                  <a:pt x="14523" y="222183"/>
                </a:lnTo>
                <a:lnTo>
                  <a:pt x="0" y="160688"/>
                </a:lnTo>
                <a:lnTo>
                  <a:pt x="5734" y="117884"/>
                </a:lnTo>
                <a:lnTo>
                  <a:pt x="21974" y="79474"/>
                </a:lnTo>
                <a:lnTo>
                  <a:pt x="47279" y="46970"/>
                </a:lnTo>
                <a:lnTo>
                  <a:pt x="80207" y="21882"/>
                </a:lnTo>
                <a:lnTo>
                  <a:pt x="119315" y="5722"/>
                </a:lnTo>
                <a:lnTo>
                  <a:pt x="163160" y="0"/>
                </a:lnTo>
                <a:lnTo>
                  <a:pt x="214047" y="8167"/>
                </a:lnTo>
                <a:lnTo>
                  <a:pt x="258170" y="30931"/>
                </a:lnTo>
                <a:lnTo>
                  <a:pt x="292918" y="65679"/>
                </a:lnTo>
                <a:lnTo>
                  <a:pt x="315682" y="109802"/>
                </a:lnTo>
                <a:lnTo>
                  <a:pt x="323850" y="160688"/>
                </a:lnTo>
                <a:lnTo>
                  <a:pt x="318127" y="203504"/>
                </a:lnTo>
                <a:lnTo>
                  <a:pt x="301966" y="241994"/>
                </a:lnTo>
                <a:lnTo>
                  <a:pt x="276879" y="274716"/>
                </a:lnTo>
                <a:lnTo>
                  <a:pt x="244375" y="300227"/>
                </a:lnTo>
                <a:lnTo>
                  <a:pt x="205965" y="317085"/>
                </a:lnTo>
                <a:lnTo>
                  <a:pt x="163160" y="323849"/>
                </a:lnTo>
                <a:close/>
              </a:path>
            </a:pathLst>
          </a:custGeom>
          <a:solidFill>
            <a:srgbClr val="2B6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449999" y="279999"/>
            <a:ext cx="200024" cy="200024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2121853" y="3180626"/>
            <a:ext cx="14044294" cy="340093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834514" marR="5080" indent="-1822450" algn="ctr">
              <a:lnSpc>
                <a:spcPct val="100000"/>
              </a:lnSpc>
              <a:spcBef>
                <a:spcPts val="120"/>
              </a:spcBef>
            </a:pPr>
            <a:r>
              <a:rPr lang="en-US" sz="11000" b="1" spc="185" dirty="0">
                <a:solidFill>
                  <a:srgbClr val="133754"/>
                </a:solidFill>
                <a:latin typeface="Trebuchet MS"/>
                <a:cs typeface="Trebuchet MS"/>
              </a:rPr>
              <a:t>YouTube Comment Analysis</a:t>
            </a:r>
            <a:endParaRPr sz="11000" dirty="0">
              <a:latin typeface="Trebuchet MS"/>
              <a:cs typeface="Trebuchet MS"/>
            </a:endParaRPr>
          </a:p>
        </p:txBody>
      </p:sp>
      <p:pic>
        <p:nvPicPr>
          <p:cNvPr id="22" name="Picture 21" descr="A white square with black text&#10;&#10;Description automatically generated">
            <a:extLst>
              <a:ext uri="{FF2B5EF4-FFF2-40B4-BE49-F238E27FC236}">
                <a16:creationId xmlns:a16="http://schemas.microsoft.com/office/drawing/2014/main" id="{4DE3B962-6486-501C-285C-FB089976C7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4370871" y="6735880"/>
            <a:ext cx="2963545" cy="2963545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1858B402-8B9C-54E7-3414-60D1D7752CD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 rot="20335631">
            <a:off x="-1144686" y="-287509"/>
            <a:ext cx="6236336" cy="4365800"/>
          </a:xfrm>
          <a:prstGeom prst="rect">
            <a:avLst/>
          </a:prstGeom>
        </p:spPr>
      </p:pic>
      <p:pic>
        <p:nvPicPr>
          <p:cNvPr id="27" name="Picture 26" descr="A red and white flag with a white triangle&#10;&#10;Description automatically generated">
            <a:extLst>
              <a:ext uri="{FF2B5EF4-FFF2-40B4-BE49-F238E27FC236}">
                <a16:creationId xmlns:a16="http://schemas.microsoft.com/office/drawing/2014/main" id="{242B0E47-A0FE-AE01-B317-162FDB1102C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 rot="21217357">
            <a:off x="562600" y="650154"/>
            <a:ext cx="2427815" cy="169441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39D17B9-E2BF-CF9D-9A81-FCF717ED8095}"/>
              </a:ext>
            </a:extLst>
          </p:cNvPr>
          <p:cNvSpPr txBox="1"/>
          <p:nvPr/>
        </p:nvSpPr>
        <p:spPr>
          <a:xfrm>
            <a:off x="6143036" y="7583440"/>
            <a:ext cx="51671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rgbClr val="E91E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algn="ctr"/>
            <a:endParaRPr lang="en-IN" sz="2400" dirty="0">
              <a:solidFill>
                <a:srgbClr val="E91E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3600" dirty="0">
                <a:solidFill>
                  <a:srgbClr val="E91E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BHUVANA S</a:t>
            </a:r>
          </a:p>
          <a:p>
            <a:pPr algn="ctr"/>
            <a:r>
              <a:rPr lang="en-IN" sz="3600" dirty="0">
                <a:solidFill>
                  <a:srgbClr val="E91E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20BAD004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480004" y="7690330"/>
            <a:ext cx="5808345" cy="2597150"/>
            <a:chOff x="12480004" y="7690330"/>
            <a:chExt cx="5808345" cy="2597150"/>
          </a:xfrm>
        </p:grpSpPr>
        <p:sp>
          <p:nvSpPr>
            <p:cNvPr id="3" name="object 3"/>
            <p:cNvSpPr/>
            <p:nvPr/>
          </p:nvSpPr>
          <p:spPr>
            <a:xfrm>
              <a:off x="13274998" y="7690330"/>
              <a:ext cx="5013325" cy="2295525"/>
            </a:xfrm>
            <a:custGeom>
              <a:avLst/>
              <a:gdLst/>
              <a:ahLst/>
              <a:cxnLst/>
              <a:rect l="l" t="t" r="r" b="b"/>
              <a:pathLst>
                <a:path w="5013325" h="2295525">
                  <a:moveTo>
                    <a:pt x="5012999" y="1354437"/>
                  </a:moveTo>
                  <a:lnTo>
                    <a:pt x="3639649" y="1354437"/>
                  </a:lnTo>
                  <a:lnTo>
                    <a:pt x="3685860" y="1352970"/>
                  </a:lnTo>
                  <a:lnTo>
                    <a:pt x="3731862" y="1348522"/>
                  </a:lnTo>
                  <a:lnTo>
                    <a:pt x="3777448" y="1341025"/>
                  </a:lnTo>
                  <a:lnTo>
                    <a:pt x="3822409" y="1330408"/>
                  </a:lnTo>
                  <a:lnTo>
                    <a:pt x="3866537" y="1316603"/>
                  </a:lnTo>
                  <a:lnTo>
                    <a:pt x="3909622" y="1299541"/>
                  </a:lnTo>
                  <a:lnTo>
                    <a:pt x="3956719" y="1275602"/>
                  </a:lnTo>
                  <a:lnTo>
                    <a:pt x="3999249" y="1248841"/>
                  </a:lnTo>
                  <a:lnTo>
                    <a:pt x="4037556" y="1219468"/>
                  </a:lnTo>
                  <a:lnTo>
                    <a:pt x="4071987" y="1187691"/>
                  </a:lnTo>
                  <a:lnTo>
                    <a:pt x="4102885" y="1153722"/>
                  </a:lnTo>
                  <a:lnTo>
                    <a:pt x="4130596" y="1117768"/>
                  </a:lnTo>
                  <a:lnTo>
                    <a:pt x="4155465" y="1080040"/>
                  </a:lnTo>
                  <a:lnTo>
                    <a:pt x="4177837" y="1040748"/>
                  </a:lnTo>
                  <a:lnTo>
                    <a:pt x="4198056" y="1000101"/>
                  </a:lnTo>
                  <a:lnTo>
                    <a:pt x="4216468" y="958309"/>
                  </a:lnTo>
                  <a:lnTo>
                    <a:pt x="4233418" y="915580"/>
                  </a:lnTo>
                  <a:lnTo>
                    <a:pt x="4249250" y="872126"/>
                  </a:lnTo>
                  <a:lnTo>
                    <a:pt x="4264310" y="828155"/>
                  </a:lnTo>
                  <a:lnTo>
                    <a:pt x="4278942" y="783877"/>
                  </a:lnTo>
                  <a:lnTo>
                    <a:pt x="4293492" y="739502"/>
                  </a:lnTo>
                  <a:lnTo>
                    <a:pt x="4308304" y="695239"/>
                  </a:lnTo>
                  <a:lnTo>
                    <a:pt x="4323724" y="651298"/>
                  </a:lnTo>
                  <a:lnTo>
                    <a:pt x="4340096" y="607889"/>
                  </a:lnTo>
                  <a:lnTo>
                    <a:pt x="4357766" y="565221"/>
                  </a:lnTo>
                  <a:lnTo>
                    <a:pt x="4377078" y="523503"/>
                  </a:lnTo>
                  <a:lnTo>
                    <a:pt x="4398280" y="485082"/>
                  </a:lnTo>
                  <a:lnTo>
                    <a:pt x="4421468" y="447579"/>
                  </a:lnTo>
                  <a:lnTo>
                    <a:pt x="4446589" y="411024"/>
                  </a:lnTo>
                  <a:lnTo>
                    <a:pt x="4473586" y="375450"/>
                  </a:lnTo>
                  <a:lnTo>
                    <a:pt x="4502407" y="340888"/>
                  </a:lnTo>
                  <a:lnTo>
                    <a:pt x="4532996" y="307370"/>
                  </a:lnTo>
                  <a:lnTo>
                    <a:pt x="4565298" y="274926"/>
                  </a:lnTo>
                  <a:lnTo>
                    <a:pt x="4599259" y="243589"/>
                  </a:lnTo>
                  <a:lnTo>
                    <a:pt x="4634825" y="213390"/>
                  </a:lnTo>
                  <a:lnTo>
                    <a:pt x="4671940" y="184361"/>
                  </a:lnTo>
                  <a:lnTo>
                    <a:pt x="4710550" y="156532"/>
                  </a:lnTo>
                  <a:lnTo>
                    <a:pt x="4750601" y="129937"/>
                  </a:lnTo>
                  <a:lnTo>
                    <a:pt x="4792038" y="104605"/>
                  </a:lnTo>
                  <a:lnTo>
                    <a:pt x="4834806" y="80569"/>
                  </a:lnTo>
                  <a:lnTo>
                    <a:pt x="4878850" y="57860"/>
                  </a:lnTo>
                  <a:lnTo>
                    <a:pt x="4924117" y="36510"/>
                  </a:lnTo>
                  <a:lnTo>
                    <a:pt x="4970550" y="16550"/>
                  </a:lnTo>
                  <a:lnTo>
                    <a:pt x="5012999" y="0"/>
                  </a:lnTo>
                  <a:lnTo>
                    <a:pt x="5012999" y="1354437"/>
                  </a:lnTo>
                  <a:close/>
                </a:path>
                <a:path w="5013325" h="2295525">
                  <a:moveTo>
                    <a:pt x="520497" y="2295443"/>
                  </a:moveTo>
                  <a:lnTo>
                    <a:pt x="382755" y="2294770"/>
                  </a:lnTo>
                  <a:lnTo>
                    <a:pt x="311009" y="2293507"/>
                  </a:lnTo>
                  <a:lnTo>
                    <a:pt x="243524" y="2291257"/>
                  </a:lnTo>
                  <a:lnTo>
                    <a:pt x="181602" y="2287898"/>
                  </a:lnTo>
                  <a:lnTo>
                    <a:pt x="126550" y="2283312"/>
                  </a:lnTo>
                  <a:lnTo>
                    <a:pt x="79672" y="2277378"/>
                  </a:lnTo>
                  <a:lnTo>
                    <a:pt x="42273" y="2269977"/>
                  </a:lnTo>
                  <a:lnTo>
                    <a:pt x="1132" y="2250294"/>
                  </a:lnTo>
                  <a:lnTo>
                    <a:pt x="0" y="2237773"/>
                  </a:lnTo>
                  <a:lnTo>
                    <a:pt x="17796" y="2224310"/>
                  </a:lnTo>
                  <a:lnTo>
                    <a:pt x="54603" y="2210663"/>
                  </a:lnTo>
                  <a:lnTo>
                    <a:pt x="105545" y="2197016"/>
                  </a:lnTo>
                  <a:lnTo>
                    <a:pt x="165745" y="2183554"/>
                  </a:lnTo>
                  <a:lnTo>
                    <a:pt x="353134" y="2146124"/>
                  </a:lnTo>
                  <a:lnTo>
                    <a:pt x="401607" y="2135250"/>
                  </a:lnTo>
                  <a:lnTo>
                    <a:pt x="484601" y="2106031"/>
                  </a:lnTo>
                  <a:lnTo>
                    <a:pt x="533029" y="2085140"/>
                  </a:lnTo>
                  <a:lnTo>
                    <a:pt x="580227" y="2062872"/>
                  </a:lnTo>
                  <a:lnTo>
                    <a:pt x="626180" y="2039287"/>
                  </a:lnTo>
                  <a:lnTo>
                    <a:pt x="670873" y="2014443"/>
                  </a:lnTo>
                  <a:lnTo>
                    <a:pt x="714291" y="1988403"/>
                  </a:lnTo>
                  <a:lnTo>
                    <a:pt x="756419" y="1961224"/>
                  </a:lnTo>
                  <a:lnTo>
                    <a:pt x="797243" y="1932967"/>
                  </a:lnTo>
                  <a:lnTo>
                    <a:pt x="836746" y="1903692"/>
                  </a:lnTo>
                  <a:lnTo>
                    <a:pt x="874915" y="1873459"/>
                  </a:lnTo>
                  <a:lnTo>
                    <a:pt x="921732" y="1830589"/>
                  </a:lnTo>
                  <a:lnTo>
                    <a:pt x="968455" y="1780376"/>
                  </a:lnTo>
                  <a:lnTo>
                    <a:pt x="1015561" y="1723872"/>
                  </a:lnTo>
                  <a:lnTo>
                    <a:pt x="1039406" y="1693591"/>
                  </a:lnTo>
                  <a:lnTo>
                    <a:pt x="1063526" y="1662133"/>
                  </a:lnTo>
                  <a:lnTo>
                    <a:pt x="1087979" y="1629630"/>
                  </a:lnTo>
                  <a:lnTo>
                    <a:pt x="1163936" y="1527168"/>
                  </a:lnTo>
                  <a:lnTo>
                    <a:pt x="1190319" y="1491802"/>
                  </a:lnTo>
                  <a:lnTo>
                    <a:pt x="1217334" y="1456051"/>
                  </a:lnTo>
                  <a:lnTo>
                    <a:pt x="1245039" y="1420045"/>
                  </a:lnTo>
                  <a:lnTo>
                    <a:pt x="1273494" y="1383917"/>
                  </a:lnTo>
                  <a:lnTo>
                    <a:pt x="1302850" y="1347691"/>
                  </a:lnTo>
                  <a:lnTo>
                    <a:pt x="1332895" y="1311821"/>
                  </a:lnTo>
                  <a:lnTo>
                    <a:pt x="1363958" y="1276117"/>
                  </a:lnTo>
                  <a:lnTo>
                    <a:pt x="1396011" y="1240817"/>
                  </a:lnTo>
                  <a:lnTo>
                    <a:pt x="1429111" y="1206055"/>
                  </a:lnTo>
                  <a:lnTo>
                    <a:pt x="1463318" y="1171961"/>
                  </a:lnTo>
                  <a:lnTo>
                    <a:pt x="1498692" y="1138667"/>
                  </a:lnTo>
                  <a:lnTo>
                    <a:pt x="1535293" y="1106306"/>
                  </a:lnTo>
                  <a:lnTo>
                    <a:pt x="1573180" y="1075009"/>
                  </a:lnTo>
                  <a:lnTo>
                    <a:pt x="1612412" y="1044908"/>
                  </a:lnTo>
                  <a:lnTo>
                    <a:pt x="1653050" y="1016134"/>
                  </a:lnTo>
                  <a:lnTo>
                    <a:pt x="1695151" y="988820"/>
                  </a:lnTo>
                  <a:lnTo>
                    <a:pt x="1738777" y="963097"/>
                  </a:lnTo>
                  <a:lnTo>
                    <a:pt x="1783987" y="939098"/>
                  </a:lnTo>
                  <a:lnTo>
                    <a:pt x="1830839" y="916953"/>
                  </a:lnTo>
                  <a:lnTo>
                    <a:pt x="1879394" y="896796"/>
                  </a:lnTo>
                  <a:lnTo>
                    <a:pt x="1929712" y="878757"/>
                  </a:lnTo>
                  <a:lnTo>
                    <a:pt x="1981850" y="862969"/>
                  </a:lnTo>
                  <a:lnTo>
                    <a:pt x="2035870" y="849563"/>
                  </a:lnTo>
                  <a:lnTo>
                    <a:pt x="2091831" y="838671"/>
                  </a:lnTo>
                  <a:lnTo>
                    <a:pt x="2149792" y="830425"/>
                  </a:lnTo>
                  <a:lnTo>
                    <a:pt x="2202287" y="825746"/>
                  </a:lnTo>
                  <a:lnTo>
                    <a:pt x="2254782" y="822939"/>
                  </a:lnTo>
                  <a:lnTo>
                    <a:pt x="2313288" y="824717"/>
                  </a:lnTo>
                  <a:lnTo>
                    <a:pt x="2371166" y="829879"/>
                  </a:lnTo>
                  <a:lnTo>
                    <a:pt x="2428340" y="838169"/>
                  </a:lnTo>
                  <a:lnTo>
                    <a:pt x="2484735" y="849329"/>
                  </a:lnTo>
                  <a:lnTo>
                    <a:pt x="2540274" y="863104"/>
                  </a:lnTo>
                  <a:lnTo>
                    <a:pt x="2594883" y="879235"/>
                  </a:lnTo>
                  <a:lnTo>
                    <a:pt x="2648484" y="897467"/>
                  </a:lnTo>
                  <a:lnTo>
                    <a:pt x="2701003" y="917543"/>
                  </a:lnTo>
                  <a:lnTo>
                    <a:pt x="2752363" y="939205"/>
                  </a:lnTo>
                  <a:lnTo>
                    <a:pt x="2802489" y="962197"/>
                  </a:lnTo>
                  <a:lnTo>
                    <a:pt x="2851305" y="986262"/>
                  </a:lnTo>
                  <a:lnTo>
                    <a:pt x="2898734" y="1011144"/>
                  </a:lnTo>
                  <a:lnTo>
                    <a:pt x="2944701" y="1036586"/>
                  </a:lnTo>
                  <a:lnTo>
                    <a:pt x="2989131" y="1062330"/>
                  </a:lnTo>
                  <a:lnTo>
                    <a:pt x="3031947" y="1088120"/>
                  </a:lnTo>
                  <a:lnTo>
                    <a:pt x="3073074" y="1113699"/>
                  </a:lnTo>
                  <a:lnTo>
                    <a:pt x="3112435" y="1138811"/>
                  </a:lnTo>
                  <a:lnTo>
                    <a:pt x="3250711" y="1229446"/>
                  </a:lnTo>
                  <a:lnTo>
                    <a:pt x="3280108" y="1248367"/>
                  </a:lnTo>
                  <a:lnTo>
                    <a:pt x="3332167" y="1279929"/>
                  </a:lnTo>
                  <a:lnTo>
                    <a:pt x="3398352" y="1311405"/>
                  </a:lnTo>
                  <a:lnTo>
                    <a:pt x="3444112" y="1327082"/>
                  </a:lnTo>
                  <a:lnTo>
                    <a:pt x="3491538" y="1339154"/>
                  </a:lnTo>
                  <a:lnTo>
                    <a:pt x="3540214" y="1347691"/>
                  </a:lnTo>
                  <a:lnTo>
                    <a:pt x="3589723" y="1352762"/>
                  </a:lnTo>
                  <a:lnTo>
                    <a:pt x="3639649" y="1354437"/>
                  </a:lnTo>
                  <a:lnTo>
                    <a:pt x="5012999" y="1354437"/>
                  </a:lnTo>
                  <a:lnTo>
                    <a:pt x="5012999" y="2160007"/>
                  </a:lnTo>
                  <a:lnTo>
                    <a:pt x="4735284" y="2177900"/>
                  </a:lnTo>
                  <a:lnTo>
                    <a:pt x="4326037" y="2195954"/>
                  </a:lnTo>
                  <a:lnTo>
                    <a:pt x="1099895" y="2280193"/>
                  </a:lnTo>
                  <a:lnTo>
                    <a:pt x="768993" y="2291996"/>
                  </a:lnTo>
                  <a:lnTo>
                    <a:pt x="583553" y="2295185"/>
                  </a:lnTo>
                  <a:lnTo>
                    <a:pt x="520497" y="2295443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79503" y="9180404"/>
              <a:ext cx="5608955" cy="1106805"/>
            </a:xfrm>
            <a:custGeom>
              <a:avLst/>
              <a:gdLst/>
              <a:ahLst/>
              <a:cxnLst/>
              <a:rect l="l" t="t" r="r" b="b"/>
              <a:pathLst>
                <a:path w="5608955" h="1106804">
                  <a:moveTo>
                    <a:pt x="5510027" y="474579"/>
                  </a:moveTo>
                  <a:lnTo>
                    <a:pt x="3801086" y="474579"/>
                  </a:lnTo>
                  <a:lnTo>
                    <a:pt x="3857380" y="473681"/>
                  </a:lnTo>
                  <a:lnTo>
                    <a:pt x="3913675" y="471141"/>
                  </a:lnTo>
                  <a:lnTo>
                    <a:pt x="3969969" y="467196"/>
                  </a:lnTo>
                  <a:lnTo>
                    <a:pt x="4026263" y="462079"/>
                  </a:lnTo>
                  <a:lnTo>
                    <a:pt x="4096862" y="452137"/>
                  </a:lnTo>
                  <a:lnTo>
                    <a:pt x="4158667" y="439613"/>
                  </a:lnTo>
                  <a:lnTo>
                    <a:pt x="4212787" y="424752"/>
                  </a:lnTo>
                  <a:lnTo>
                    <a:pt x="4260332" y="407794"/>
                  </a:lnTo>
                  <a:lnTo>
                    <a:pt x="4302412" y="388984"/>
                  </a:lnTo>
                  <a:lnTo>
                    <a:pt x="4340136" y="368564"/>
                  </a:lnTo>
                  <a:lnTo>
                    <a:pt x="4374614" y="346777"/>
                  </a:lnTo>
                  <a:lnTo>
                    <a:pt x="4406956" y="323866"/>
                  </a:lnTo>
                  <a:lnTo>
                    <a:pt x="4485744" y="263260"/>
                  </a:lnTo>
                  <a:lnTo>
                    <a:pt x="4502257" y="250811"/>
                  </a:lnTo>
                  <a:lnTo>
                    <a:pt x="4537149" y="225829"/>
                  </a:lnTo>
                  <a:lnTo>
                    <a:pt x="4575452" y="200936"/>
                  </a:lnTo>
                  <a:lnTo>
                    <a:pt x="4618276" y="176375"/>
                  </a:lnTo>
                  <a:lnTo>
                    <a:pt x="4666731" y="152389"/>
                  </a:lnTo>
                  <a:lnTo>
                    <a:pt x="4721926" y="129220"/>
                  </a:lnTo>
                  <a:lnTo>
                    <a:pt x="4784971" y="107111"/>
                  </a:lnTo>
                  <a:lnTo>
                    <a:pt x="4856975" y="86306"/>
                  </a:lnTo>
                  <a:lnTo>
                    <a:pt x="4896684" y="76468"/>
                  </a:lnTo>
                  <a:lnTo>
                    <a:pt x="4939049" y="67046"/>
                  </a:lnTo>
                  <a:lnTo>
                    <a:pt x="4984208" y="58072"/>
                  </a:lnTo>
                  <a:lnTo>
                    <a:pt x="5032301" y="49575"/>
                  </a:lnTo>
                  <a:lnTo>
                    <a:pt x="5083466" y="41586"/>
                  </a:lnTo>
                  <a:lnTo>
                    <a:pt x="5137842" y="34135"/>
                  </a:lnTo>
                  <a:lnTo>
                    <a:pt x="5195567" y="27252"/>
                  </a:lnTo>
                  <a:lnTo>
                    <a:pt x="5256780" y="20968"/>
                  </a:lnTo>
                  <a:lnTo>
                    <a:pt x="5321620" y="15314"/>
                  </a:lnTo>
                  <a:lnTo>
                    <a:pt x="5390226" y="10319"/>
                  </a:lnTo>
                  <a:lnTo>
                    <a:pt x="5462736" y="6014"/>
                  </a:lnTo>
                  <a:lnTo>
                    <a:pt x="5539289" y="2429"/>
                  </a:lnTo>
                  <a:lnTo>
                    <a:pt x="5608496" y="0"/>
                  </a:lnTo>
                  <a:lnTo>
                    <a:pt x="5608496" y="31495"/>
                  </a:lnTo>
                  <a:lnTo>
                    <a:pt x="5601976" y="49575"/>
                  </a:lnTo>
                  <a:lnTo>
                    <a:pt x="5585821" y="98883"/>
                  </a:lnTo>
                  <a:lnTo>
                    <a:pt x="5571124" y="148656"/>
                  </a:lnTo>
                  <a:lnTo>
                    <a:pt x="5557948" y="198509"/>
                  </a:lnTo>
                  <a:lnTo>
                    <a:pt x="5546233" y="248436"/>
                  </a:lnTo>
                  <a:lnTo>
                    <a:pt x="5535918" y="298431"/>
                  </a:lnTo>
                  <a:lnTo>
                    <a:pt x="5526942" y="348489"/>
                  </a:lnTo>
                  <a:lnTo>
                    <a:pt x="5519244" y="398606"/>
                  </a:lnTo>
                  <a:lnTo>
                    <a:pt x="5512763" y="448772"/>
                  </a:lnTo>
                  <a:lnTo>
                    <a:pt x="5510027" y="474579"/>
                  </a:lnTo>
                  <a:close/>
                </a:path>
                <a:path w="5608955" h="1106804">
                  <a:moveTo>
                    <a:pt x="5511874" y="1106595"/>
                  </a:moveTo>
                  <a:lnTo>
                    <a:pt x="0" y="1106595"/>
                  </a:lnTo>
                  <a:lnTo>
                    <a:pt x="7735" y="1081551"/>
                  </a:lnTo>
                  <a:lnTo>
                    <a:pt x="23192" y="1040161"/>
                  </a:lnTo>
                  <a:lnTo>
                    <a:pt x="50600" y="993016"/>
                  </a:lnTo>
                  <a:lnTo>
                    <a:pt x="78192" y="962524"/>
                  </a:lnTo>
                  <a:lnTo>
                    <a:pt x="115591" y="929187"/>
                  </a:lnTo>
                  <a:lnTo>
                    <a:pt x="162378" y="893437"/>
                  </a:lnTo>
                  <a:lnTo>
                    <a:pt x="218131" y="855705"/>
                  </a:lnTo>
                  <a:lnTo>
                    <a:pt x="282431" y="816421"/>
                  </a:lnTo>
                  <a:lnTo>
                    <a:pt x="317655" y="796332"/>
                  </a:lnTo>
                  <a:lnTo>
                    <a:pt x="354858" y="776016"/>
                  </a:lnTo>
                  <a:lnTo>
                    <a:pt x="393987" y="755528"/>
                  </a:lnTo>
                  <a:lnTo>
                    <a:pt x="434990" y="734922"/>
                  </a:lnTo>
                  <a:lnTo>
                    <a:pt x="477815" y="714250"/>
                  </a:lnTo>
                  <a:lnTo>
                    <a:pt x="522409" y="693568"/>
                  </a:lnTo>
                  <a:lnTo>
                    <a:pt x="568719" y="672929"/>
                  </a:lnTo>
                  <a:lnTo>
                    <a:pt x="616693" y="652386"/>
                  </a:lnTo>
                  <a:lnTo>
                    <a:pt x="666279" y="631994"/>
                  </a:lnTo>
                  <a:lnTo>
                    <a:pt x="717423" y="611806"/>
                  </a:lnTo>
                  <a:lnTo>
                    <a:pt x="770074" y="591877"/>
                  </a:lnTo>
                  <a:lnTo>
                    <a:pt x="824178" y="572260"/>
                  </a:lnTo>
                  <a:lnTo>
                    <a:pt x="879684" y="553009"/>
                  </a:lnTo>
                  <a:lnTo>
                    <a:pt x="936538" y="534178"/>
                  </a:lnTo>
                  <a:lnTo>
                    <a:pt x="994689" y="515820"/>
                  </a:lnTo>
                  <a:lnTo>
                    <a:pt x="1054084" y="497991"/>
                  </a:lnTo>
                  <a:lnTo>
                    <a:pt x="1114669" y="480742"/>
                  </a:lnTo>
                  <a:lnTo>
                    <a:pt x="1176394" y="464129"/>
                  </a:lnTo>
                  <a:lnTo>
                    <a:pt x="1239204" y="448205"/>
                  </a:lnTo>
                  <a:lnTo>
                    <a:pt x="1303048" y="433024"/>
                  </a:lnTo>
                  <a:lnTo>
                    <a:pt x="1367873" y="418640"/>
                  </a:lnTo>
                  <a:lnTo>
                    <a:pt x="1433626" y="405106"/>
                  </a:lnTo>
                  <a:lnTo>
                    <a:pt x="1500256" y="392477"/>
                  </a:lnTo>
                  <a:lnTo>
                    <a:pt x="1567709" y="380806"/>
                  </a:lnTo>
                  <a:lnTo>
                    <a:pt x="1635933" y="370148"/>
                  </a:lnTo>
                  <a:lnTo>
                    <a:pt x="1704875" y="360556"/>
                  </a:lnTo>
                  <a:lnTo>
                    <a:pt x="1774484" y="352083"/>
                  </a:lnTo>
                  <a:lnTo>
                    <a:pt x="1827575" y="346617"/>
                  </a:lnTo>
                  <a:lnTo>
                    <a:pt x="1880068" y="341871"/>
                  </a:lnTo>
                  <a:lnTo>
                    <a:pt x="1931923" y="337824"/>
                  </a:lnTo>
                  <a:lnTo>
                    <a:pt x="1983099" y="334457"/>
                  </a:lnTo>
                  <a:lnTo>
                    <a:pt x="2033553" y="331748"/>
                  </a:lnTo>
                  <a:lnTo>
                    <a:pt x="2083246" y="329677"/>
                  </a:lnTo>
                  <a:lnTo>
                    <a:pt x="2132136" y="328223"/>
                  </a:lnTo>
                  <a:lnTo>
                    <a:pt x="2180181" y="327365"/>
                  </a:lnTo>
                  <a:lnTo>
                    <a:pt x="2227341" y="327084"/>
                  </a:lnTo>
                  <a:lnTo>
                    <a:pt x="2288558" y="327535"/>
                  </a:lnTo>
                  <a:lnTo>
                    <a:pt x="2348747" y="328847"/>
                  </a:lnTo>
                  <a:lnTo>
                    <a:pt x="2407942" y="330961"/>
                  </a:lnTo>
                  <a:lnTo>
                    <a:pt x="2466178" y="333817"/>
                  </a:lnTo>
                  <a:lnTo>
                    <a:pt x="2523489" y="337357"/>
                  </a:lnTo>
                  <a:lnTo>
                    <a:pt x="2579908" y="341521"/>
                  </a:lnTo>
                  <a:lnTo>
                    <a:pt x="2635472" y="346249"/>
                  </a:lnTo>
                  <a:lnTo>
                    <a:pt x="2744165" y="357161"/>
                  </a:lnTo>
                  <a:lnTo>
                    <a:pt x="2849843" y="369618"/>
                  </a:lnTo>
                  <a:lnTo>
                    <a:pt x="3062537" y="398606"/>
                  </a:lnTo>
                  <a:lnTo>
                    <a:pt x="3342597" y="438437"/>
                  </a:lnTo>
                  <a:lnTo>
                    <a:pt x="3435939" y="450181"/>
                  </a:lnTo>
                  <a:lnTo>
                    <a:pt x="3482182" y="455414"/>
                  </a:lnTo>
                  <a:lnTo>
                    <a:pt x="3528185" y="460142"/>
                  </a:lnTo>
                  <a:lnTo>
                    <a:pt x="3573983" y="464306"/>
                  </a:lnTo>
                  <a:lnTo>
                    <a:pt x="3619609" y="467846"/>
                  </a:lnTo>
                  <a:lnTo>
                    <a:pt x="3665098" y="470702"/>
                  </a:lnTo>
                  <a:lnTo>
                    <a:pt x="3710484" y="472816"/>
                  </a:lnTo>
                  <a:lnTo>
                    <a:pt x="3755802" y="474128"/>
                  </a:lnTo>
                  <a:lnTo>
                    <a:pt x="5510027" y="474579"/>
                  </a:lnTo>
                  <a:lnTo>
                    <a:pt x="5507439" y="498986"/>
                  </a:lnTo>
                  <a:lnTo>
                    <a:pt x="5503210" y="549241"/>
                  </a:lnTo>
                  <a:lnTo>
                    <a:pt x="5500016" y="599531"/>
                  </a:lnTo>
                  <a:lnTo>
                    <a:pt x="5497796" y="649851"/>
                  </a:lnTo>
                  <a:lnTo>
                    <a:pt x="5496488" y="700196"/>
                  </a:lnTo>
                  <a:lnTo>
                    <a:pt x="5496033" y="750561"/>
                  </a:lnTo>
                  <a:lnTo>
                    <a:pt x="5496369" y="800938"/>
                  </a:lnTo>
                  <a:lnTo>
                    <a:pt x="5497435" y="851324"/>
                  </a:lnTo>
                  <a:lnTo>
                    <a:pt x="5499171" y="901713"/>
                  </a:lnTo>
                  <a:lnTo>
                    <a:pt x="5501515" y="952099"/>
                  </a:lnTo>
                  <a:lnTo>
                    <a:pt x="5504407" y="1002477"/>
                  </a:lnTo>
                  <a:lnTo>
                    <a:pt x="5507786" y="1052841"/>
                  </a:lnTo>
                  <a:lnTo>
                    <a:pt x="5511591" y="1103186"/>
                  </a:lnTo>
                  <a:lnTo>
                    <a:pt x="5511874" y="1106595"/>
                  </a:lnTo>
                  <a:close/>
                </a:path>
              </a:pathLst>
            </a:custGeom>
            <a:solidFill>
              <a:srgbClr val="9DC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80004" y="9484999"/>
              <a:ext cx="199702" cy="20002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992490" y="8235225"/>
              <a:ext cx="3295650" cy="2045335"/>
            </a:xfrm>
            <a:custGeom>
              <a:avLst/>
              <a:gdLst/>
              <a:ahLst/>
              <a:cxnLst/>
              <a:rect l="l" t="t" r="r" b="b"/>
              <a:pathLst>
                <a:path w="3295650" h="2045334">
                  <a:moveTo>
                    <a:pt x="1068857" y="895438"/>
                  </a:moveTo>
                  <a:lnTo>
                    <a:pt x="1063117" y="852627"/>
                  </a:lnTo>
                  <a:lnTo>
                    <a:pt x="1046873" y="814133"/>
                  </a:lnTo>
                  <a:lnTo>
                    <a:pt x="1021575" y="781418"/>
                  </a:lnTo>
                  <a:lnTo>
                    <a:pt x="988644" y="755904"/>
                  </a:lnTo>
                  <a:lnTo>
                    <a:pt x="949540" y="739038"/>
                  </a:lnTo>
                  <a:lnTo>
                    <a:pt x="905687" y="732282"/>
                  </a:lnTo>
                  <a:lnTo>
                    <a:pt x="874369" y="735444"/>
                  </a:lnTo>
                  <a:lnTo>
                    <a:pt x="816343" y="759396"/>
                  </a:lnTo>
                  <a:lnTo>
                    <a:pt x="772121" y="803668"/>
                  </a:lnTo>
                  <a:lnTo>
                    <a:pt x="748169" y="862685"/>
                  </a:lnTo>
                  <a:lnTo>
                    <a:pt x="745007" y="895438"/>
                  </a:lnTo>
                  <a:lnTo>
                    <a:pt x="753173" y="946327"/>
                  </a:lnTo>
                  <a:lnTo>
                    <a:pt x="775931" y="990447"/>
                  </a:lnTo>
                  <a:lnTo>
                    <a:pt x="810679" y="1025194"/>
                  </a:lnTo>
                  <a:lnTo>
                    <a:pt x="854811" y="1047965"/>
                  </a:lnTo>
                  <a:lnTo>
                    <a:pt x="905687" y="1056132"/>
                  </a:lnTo>
                  <a:lnTo>
                    <a:pt x="948512" y="1050404"/>
                  </a:lnTo>
                  <a:lnTo>
                    <a:pt x="986993" y="1034249"/>
                  </a:lnTo>
                  <a:lnTo>
                    <a:pt x="1019721" y="1009154"/>
                  </a:lnTo>
                  <a:lnTo>
                    <a:pt x="1045235" y="976655"/>
                  </a:lnTo>
                  <a:lnTo>
                    <a:pt x="1062088" y="938250"/>
                  </a:lnTo>
                  <a:lnTo>
                    <a:pt x="1068857" y="895438"/>
                  </a:lnTo>
                  <a:close/>
                </a:path>
                <a:path w="3295650" h="2045334">
                  <a:moveTo>
                    <a:pt x="3295497" y="0"/>
                  </a:moveTo>
                  <a:lnTo>
                    <a:pt x="3231019" y="24015"/>
                  </a:lnTo>
                  <a:lnTo>
                    <a:pt x="3183064" y="44424"/>
                  </a:lnTo>
                  <a:lnTo>
                    <a:pt x="3135985" y="66357"/>
                  </a:lnTo>
                  <a:lnTo>
                    <a:pt x="3089821" y="89598"/>
                  </a:lnTo>
                  <a:lnTo>
                    <a:pt x="3047784" y="112572"/>
                  </a:lnTo>
                  <a:lnTo>
                    <a:pt x="3006229" y="136652"/>
                  </a:lnTo>
                  <a:lnTo>
                    <a:pt x="2965373" y="162026"/>
                  </a:lnTo>
                  <a:lnTo>
                    <a:pt x="2925457" y="188849"/>
                  </a:lnTo>
                  <a:lnTo>
                    <a:pt x="2886710" y="217322"/>
                  </a:lnTo>
                  <a:lnTo>
                    <a:pt x="2849359" y="247611"/>
                  </a:lnTo>
                  <a:lnTo>
                    <a:pt x="2813659" y="279882"/>
                  </a:lnTo>
                  <a:lnTo>
                    <a:pt x="2779839" y="314325"/>
                  </a:lnTo>
                  <a:lnTo>
                    <a:pt x="2747924" y="352107"/>
                  </a:lnTo>
                  <a:lnTo>
                    <a:pt x="2718498" y="391490"/>
                  </a:lnTo>
                  <a:lnTo>
                    <a:pt x="2691346" y="432333"/>
                  </a:lnTo>
                  <a:lnTo>
                    <a:pt x="2666250" y="474497"/>
                  </a:lnTo>
                  <a:lnTo>
                    <a:pt x="2643035" y="517829"/>
                  </a:lnTo>
                  <a:lnTo>
                    <a:pt x="2621496" y="562178"/>
                  </a:lnTo>
                  <a:lnTo>
                    <a:pt x="2601404" y="607415"/>
                  </a:lnTo>
                  <a:lnTo>
                    <a:pt x="2582583" y="653364"/>
                  </a:lnTo>
                  <a:lnTo>
                    <a:pt x="2564828" y="699897"/>
                  </a:lnTo>
                  <a:lnTo>
                    <a:pt x="2547924" y="746861"/>
                  </a:lnTo>
                  <a:lnTo>
                    <a:pt x="2531681" y="794105"/>
                  </a:lnTo>
                  <a:lnTo>
                    <a:pt x="2515882" y="841489"/>
                  </a:lnTo>
                  <a:lnTo>
                    <a:pt x="2484856" y="936078"/>
                  </a:lnTo>
                  <a:lnTo>
                    <a:pt x="2468448" y="983742"/>
                  </a:lnTo>
                  <a:lnTo>
                    <a:pt x="2451265" y="1031328"/>
                  </a:lnTo>
                  <a:lnTo>
                    <a:pt x="2433155" y="1078649"/>
                  </a:lnTo>
                  <a:lnTo>
                    <a:pt x="2413927" y="1125448"/>
                  </a:lnTo>
                  <a:lnTo>
                    <a:pt x="2393429" y="1171536"/>
                  </a:lnTo>
                  <a:lnTo>
                    <a:pt x="2371509" y="1216685"/>
                  </a:lnTo>
                  <a:lnTo>
                    <a:pt x="2347988" y="1260678"/>
                  </a:lnTo>
                  <a:lnTo>
                    <a:pt x="2322703" y="1303299"/>
                  </a:lnTo>
                  <a:lnTo>
                    <a:pt x="2295499" y="1344320"/>
                  </a:lnTo>
                  <a:lnTo>
                    <a:pt x="2266200" y="1383525"/>
                  </a:lnTo>
                  <a:lnTo>
                    <a:pt x="2234666" y="1420710"/>
                  </a:lnTo>
                  <a:lnTo>
                    <a:pt x="2200694" y="1455635"/>
                  </a:lnTo>
                  <a:lnTo>
                    <a:pt x="2164156" y="1488097"/>
                  </a:lnTo>
                  <a:lnTo>
                    <a:pt x="2124875" y="1517878"/>
                  </a:lnTo>
                  <a:lnTo>
                    <a:pt x="2084451" y="1543443"/>
                  </a:lnTo>
                  <a:lnTo>
                    <a:pt x="2042566" y="1565783"/>
                  </a:lnTo>
                  <a:lnTo>
                    <a:pt x="1999361" y="1585137"/>
                  </a:lnTo>
                  <a:lnTo>
                    <a:pt x="1954974" y="1601812"/>
                  </a:lnTo>
                  <a:lnTo>
                    <a:pt x="1909546" y="1616049"/>
                  </a:lnTo>
                  <a:lnTo>
                    <a:pt x="1863217" y="1628140"/>
                  </a:lnTo>
                  <a:lnTo>
                    <a:pt x="1816138" y="1638350"/>
                  </a:lnTo>
                  <a:lnTo>
                    <a:pt x="1768449" y="1646961"/>
                  </a:lnTo>
                  <a:lnTo>
                    <a:pt x="1720291" y="1654238"/>
                  </a:lnTo>
                  <a:lnTo>
                    <a:pt x="1671802" y="1660448"/>
                  </a:lnTo>
                  <a:lnTo>
                    <a:pt x="1623123" y="1665871"/>
                  </a:lnTo>
                  <a:lnTo>
                    <a:pt x="1376553" y="1690458"/>
                  </a:lnTo>
                  <a:lnTo>
                    <a:pt x="1275981" y="1702346"/>
                  </a:lnTo>
                  <a:lnTo>
                    <a:pt x="1175689" y="1715808"/>
                  </a:lnTo>
                  <a:lnTo>
                    <a:pt x="1075715" y="1730870"/>
                  </a:lnTo>
                  <a:lnTo>
                    <a:pt x="976058" y="1747507"/>
                  </a:lnTo>
                  <a:lnTo>
                    <a:pt x="876731" y="1765719"/>
                  </a:lnTo>
                  <a:lnTo>
                    <a:pt x="777748" y="1785493"/>
                  </a:lnTo>
                  <a:lnTo>
                    <a:pt x="679132" y="1806841"/>
                  </a:lnTo>
                  <a:lnTo>
                    <a:pt x="580885" y="1829752"/>
                  </a:lnTo>
                  <a:lnTo>
                    <a:pt x="483031" y="1854225"/>
                  </a:lnTo>
                  <a:lnTo>
                    <a:pt x="385572" y="1880247"/>
                  </a:lnTo>
                  <a:lnTo>
                    <a:pt x="288518" y="1907819"/>
                  </a:lnTo>
                  <a:lnTo>
                    <a:pt x="191909" y="1936940"/>
                  </a:lnTo>
                  <a:lnTo>
                    <a:pt x="95719" y="1967598"/>
                  </a:lnTo>
                  <a:lnTo>
                    <a:pt x="0" y="1999792"/>
                  </a:lnTo>
                  <a:lnTo>
                    <a:pt x="703465" y="2026856"/>
                  </a:lnTo>
                  <a:lnTo>
                    <a:pt x="1557655" y="2042756"/>
                  </a:lnTo>
                  <a:lnTo>
                    <a:pt x="2010867" y="2044738"/>
                  </a:lnTo>
                  <a:lnTo>
                    <a:pt x="2060257" y="2044712"/>
                  </a:lnTo>
                  <a:lnTo>
                    <a:pt x="3295497" y="2031669"/>
                  </a:lnTo>
                  <a:lnTo>
                    <a:pt x="3295497" y="0"/>
                  </a:lnTo>
                  <a:close/>
                </a:path>
              </a:pathLst>
            </a:custGeom>
            <a:solidFill>
              <a:srgbClr val="2B67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59998" y="8174999"/>
              <a:ext cx="200025" cy="200024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17704999" y="6890000"/>
            <a:ext cx="323850" cy="323850"/>
          </a:xfrm>
          <a:custGeom>
            <a:avLst/>
            <a:gdLst/>
            <a:ahLst/>
            <a:cxnLst/>
            <a:rect l="l" t="t" r="r" b="b"/>
            <a:pathLst>
              <a:path w="323850" h="323850">
                <a:moveTo>
                  <a:pt x="160689" y="323849"/>
                </a:moveTo>
                <a:lnTo>
                  <a:pt x="117884" y="317085"/>
                </a:lnTo>
                <a:lnTo>
                  <a:pt x="79475" y="300227"/>
                </a:lnTo>
                <a:lnTo>
                  <a:pt x="46970" y="274716"/>
                </a:lnTo>
                <a:lnTo>
                  <a:pt x="21883" y="241994"/>
                </a:lnTo>
                <a:lnTo>
                  <a:pt x="5722" y="203504"/>
                </a:lnTo>
                <a:lnTo>
                  <a:pt x="0" y="160688"/>
                </a:lnTo>
                <a:lnTo>
                  <a:pt x="3167" y="129362"/>
                </a:lnTo>
                <a:lnTo>
                  <a:pt x="27116" y="71344"/>
                </a:lnTo>
                <a:lnTo>
                  <a:pt x="71344" y="27116"/>
                </a:lnTo>
                <a:lnTo>
                  <a:pt x="129362" y="3167"/>
                </a:lnTo>
                <a:lnTo>
                  <a:pt x="160689" y="0"/>
                </a:lnTo>
                <a:lnTo>
                  <a:pt x="204534" y="5722"/>
                </a:lnTo>
                <a:lnTo>
                  <a:pt x="243642" y="21882"/>
                </a:lnTo>
                <a:lnTo>
                  <a:pt x="276570" y="46970"/>
                </a:lnTo>
                <a:lnTo>
                  <a:pt x="301875" y="79474"/>
                </a:lnTo>
                <a:lnTo>
                  <a:pt x="318116" y="117884"/>
                </a:lnTo>
                <a:lnTo>
                  <a:pt x="323850" y="160688"/>
                </a:lnTo>
                <a:lnTo>
                  <a:pt x="317086" y="204535"/>
                </a:lnTo>
                <a:lnTo>
                  <a:pt x="300227" y="243642"/>
                </a:lnTo>
                <a:lnTo>
                  <a:pt x="274716" y="276570"/>
                </a:lnTo>
                <a:lnTo>
                  <a:pt x="241994" y="301875"/>
                </a:lnTo>
                <a:lnTo>
                  <a:pt x="203505" y="318115"/>
                </a:lnTo>
                <a:lnTo>
                  <a:pt x="160689" y="323849"/>
                </a:lnTo>
                <a:close/>
              </a:path>
            </a:pathLst>
          </a:custGeom>
          <a:solidFill>
            <a:srgbClr val="2B6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0" y="-103238"/>
            <a:ext cx="5805170" cy="2489835"/>
            <a:chOff x="0" y="0"/>
            <a:chExt cx="5805170" cy="2489835"/>
          </a:xfrm>
        </p:grpSpPr>
        <p:sp>
          <p:nvSpPr>
            <p:cNvPr id="10" name="object 10"/>
            <p:cNvSpPr/>
            <p:nvPr/>
          </p:nvSpPr>
          <p:spPr>
            <a:xfrm>
              <a:off x="0" y="164720"/>
              <a:ext cx="5102225" cy="2325370"/>
            </a:xfrm>
            <a:custGeom>
              <a:avLst/>
              <a:gdLst/>
              <a:ahLst/>
              <a:cxnLst/>
              <a:rect l="l" t="t" r="r" b="b"/>
              <a:pathLst>
                <a:path w="5102225" h="2325370">
                  <a:moveTo>
                    <a:pt x="0" y="2324818"/>
                  </a:moveTo>
                  <a:lnTo>
                    <a:pt x="0" y="142376"/>
                  </a:lnTo>
                  <a:lnTo>
                    <a:pt x="111464" y="133755"/>
                  </a:lnTo>
                  <a:lnTo>
                    <a:pt x="366676" y="117543"/>
                  </a:lnTo>
                  <a:lnTo>
                    <a:pt x="724735" y="101327"/>
                  </a:lnTo>
                  <a:lnTo>
                    <a:pt x="4331049" y="3448"/>
                  </a:lnTo>
                  <a:lnTo>
                    <a:pt x="4515631" y="279"/>
                  </a:lnTo>
                  <a:lnTo>
                    <a:pt x="4581171" y="0"/>
                  </a:lnTo>
                  <a:lnTo>
                    <a:pt x="4644548" y="279"/>
                  </a:lnTo>
                  <a:lnTo>
                    <a:pt x="4719204" y="673"/>
                  </a:lnTo>
                  <a:lnTo>
                    <a:pt x="4790949" y="1936"/>
                  </a:lnTo>
                  <a:lnTo>
                    <a:pt x="4858436" y="4186"/>
                  </a:lnTo>
                  <a:lnTo>
                    <a:pt x="4920357" y="7545"/>
                  </a:lnTo>
                  <a:lnTo>
                    <a:pt x="4975409" y="12131"/>
                  </a:lnTo>
                  <a:lnTo>
                    <a:pt x="5022287" y="18065"/>
                  </a:lnTo>
                  <a:lnTo>
                    <a:pt x="5059686" y="25466"/>
                  </a:lnTo>
                  <a:lnTo>
                    <a:pt x="5100827" y="45149"/>
                  </a:lnTo>
                  <a:lnTo>
                    <a:pt x="5101960" y="57671"/>
                  </a:lnTo>
                  <a:lnTo>
                    <a:pt x="5084159" y="71133"/>
                  </a:lnTo>
                  <a:lnTo>
                    <a:pt x="5047328" y="84780"/>
                  </a:lnTo>
                  <a:lnTo>
                    <a:pt x="4996322" y="98427"/>
                  </a:lnTo>
                  <a:lnTo>
                    <a:pt x="4935995" y="111889"/>
                  </a:lnTo>
                  <a:lnTo>
                    <a:pt x="4747649" y="149319"/>
                  </a:lnTo>
                  <a:lnTo>
                    <a:pt x="4698597" y="160193"/>
                  </a:lnTo>
                  <a:lnTo>
                    <a:pt x="4614859" y="189412"/>
                  </a:lnTo>
                  <a:lnTo>
                    <a:pt x="4566431" y="210303"/>
                  </a:lnTo>
                  <a:lnTo>
                    <a:pt x="4519233" y="232571"/>
                  </a:lnTo>
                  <a:lnTo>
                    <a:pt x="4473280" y="256156"/>
                  </a:lnTo>
                  <a:lnTo>
                    <a:pt x="4428587" y="281000"/>
                  </a:lnTo>
                  <a:lnTo>
                    <a:pt x="4385169" y="307041"/>
                  </a:lnTo>
                  <a:lnTo>
                    <a:pt x="4343040" y="334219"/>
                  </a:lnTo>
                  <a:lnTo>
                    <a:pt x="4302217" y="362476"/>
                  </a:lnTo>
                  <a:lnTo>
                    <a:pt x="4262713" y="391751"/>
                  </a:lnTo>
                  <a:lnTo>
                    <a:pt x="4224544" y="421984"/>
                  </a:lnTo>
                  <a:lnTo>
                    <a:pt x="4177727" y="464853"/>
                  </a:lnTo>
                  <a:lnTo>
                    <a:pt x="4131007" y="515067"/>
                  </a:lnTo>
                  <a:lnTo>
                    <a:pt x="4083908" y="571571"/>
                  </a:lnTo>
                  <a:lnTo>
                    <a:pt x="4060069" y="601852"/>
                  </a:lnTo>
                  <a:lnTo>
                    <a:pt x="4035958" y="633310"/>
                  </a:lnTo>
                  <a:lnTo>
                    <a:pt x="4011516" y="665813"/>
                  </a:lnTo>
                  <a:lnTo>
                    <a:pt x="3909248" y="803641"/>
                  </a:lnTo>
                  <a:lnTo>
                    <a:pt x="3882261" y="839393"/>
                  </a:lnTo>
                  <a:lnTo>
                    <a:pt x="3854587" y="875398"/>
                  </a:lnTo>
                  <a:lnTo>
                    <a:pt x="3826167" y="911526"/>
                  </a:lnTo>
                  <a:lnTo>
                    <a:pt x="3802313" y="941006"/>
                  </a:lnTo>
                  <a:lnTo>
                    <a:pt x="1462310" y="941006"/>
                  </a:lnTo>
                  <a:lnTo>
                    <a:pt x="1416100" y="942473"/>
                  </a:lnTo>
                  <a:lnTo>
                    <a:pt x="1370097" y="946921"/>
                  </a:lnTo>
                  <a:lnTo>
                    <a:pt x="1324511" y="954418"/>
                  </a:lnTo>
                  <a:lnTo>
                    <a:pt x="1279550" y="965035"/>
                  </a:lnTo>
                  <a:lnTo>
                    <a:pt x="1235423" y="978840"/>
                  </a:lnTo>
                  <a:lnTo>
                    <a:pt x="1192336" y="995903"/>
                  </a:lnTo>
                  <a:lnTo>
                    <a:pt x="1145239" y="1019841"/>
                  </a:lnTo>
                  <a:lnTo>
                    <a:pt x="1102708" y="1046602"/>
                  </a:lnTo>
                  <a:lnTo>
                    <a:pt x="1064394" y="1075976"/>
                  </a:lnTo>
                  <a:lnTo>
                    <a:pt x="1029952" y="1107752"/>
                  </a:lnTo>
                  <a:lnTo>
                    <a:pt x="999035" y="1141722"/>
                  </a:lnTo>
                  <a:lnTo>
                    <a:pt x="971295" y="1177675"/>
                  </a:lnTo>
                  <a:lnTo>
                    <a:pt x="946387" y="1215403"/>
                  </a:lnTo>
                  <a:lnTo>
                    <a:pt x="923962" y="1254695"/>
                  </a:lnTo>
                  <a:lnTo>
                    <a:pt x="903675" y="1295342"/>
                  </a:lnTo>
                  <a:lnTo>
                    <a:pt x="885179" y="1337135"/>
                  </a:lnTo>
                  <a:lnTo>
                    <a:pt x="868126" y="1379863"/>
                  </a:lnTo>
                  <a:lnTo>
                    <a:pt x="852169" y="1423317"/>
                  </a:lnTo>
                  <a:lnTo>
                    <a:pt x="836963" y="1467288"/>
                  </a:lnTo>
                  <a:lnTo>
                    <a:pt x="822160" y="1511566"/>
                  </a:lnTo>
                  <a:lnTo>
                    <a:pt x="807413" y="1555941"/>
                  </a:lnTo>
                  <a:lnTo>
                    <a:pt x="792375" y="1600204"/>
                  </a:lnTo>
                  <a:lnTo>
                    <a:pt x="776700" y="1644145"/>
                  </a:lnTo>
                  <a:lnTo>
                    <a:pt x="760041" y="1687554"/>
                  </a:lnTo>
                  <a:lnTo>
                    <a:pt x="742050" y="1730223"/>
                  </a:lnTo>
                  <a:lnTo>
                    <a:pt x="722382" y="1771940"/>
                  </a:lnTo>
                  <a:lnTo>
                    <a:pt x="701180" y="1810361"/>
                  </a:lnTo>
                  <a:lnTo>
                    <a:pt x="677991" y="1847864"/>
                  </a:lnTo>
                  <a:lnTo>
                    <a:pt x="652871" y="1884419"/>
                  </a:lnTo>
                  <a:lnTo>
                    <a:pt x="625873" y="1919993"/>
                  </a:lnTo>
                  <a:lnTo>
                    <a:pt x="597052" y="1954555"/>
                  </a:lnTo>
                  <a:lnTo>
                    <a:pt x="566464" y="1988074"/>
                  </a:lnTo>
                  <a:lnTo>
                    <a:pt x="534161" y="2020517"/>
                  </a:lnTo>
                  <a:lnTo>
                    <a:pt x="500200" y="2051854"/>
                  </a:lnTo>
                  <a:lnTo>
                    <a:pt x="464635" y="2082053"/>
                  </a:lnTo>
                  <a:lnTo>
                    <a:pt x="427519" y="2111083"/>
                  </a:lnTo>
                  <a:lnTo>
                    <a:pt x="388909" y="2138911"/>
                  </a:lnTo>
                  <a:lnTo>
                    <a:pt x="348858" y="2165507"/>
                  </a:lnTo>
                  <a:lnTo>
                    <a:pt x="307422" y="2190838"/>
                  </a:lnTo>
                  <a:lnTo>
                    <a:pt x="264654" y="2214874"/>
                  </a:lnTo>
                  <a:lnTo>
                    <a:pt x="220609" y="2237583"/>
                  </a:lnTo>
                  <a:lnTo>
                    <a:pt x="175343" y="2258933"/>
                  </a:lnTo>
                  <a:lnTo>
                    <a:pt x="128909" y="2278893"/>
                  </a:lnTo>
                  <a:lnTo>
                    <a:pt x="81363" y="2297432"/>
                  </a:lnTo>
                  <a:lnTo>
                    <a:pt x="32758" y="2314517"/>
                  </a:lnTo>
                  <a:lnTo>
                    <a:pt x="0" y="2324818"/>
                  </a:lnTo>
                  <a:close/>
                </a:path>
                <a:path w="5102225" h="2325370">
                  <a:moveTo>
                    <a:pt x="2844677" y="1472504"/>
                  </a:moveTo>
                  <a:lnTo>
                    <a:pt x="2786171" y="1470727"/>
                  </a:lnTo>
                  <a:lnTo>
                    <a:pt x="2728293" y="1465565"/>
                  </a:lnTo>
                  <a:lnTo>
                    <a:pt x="2671119" y="1457275"/>
                  </a:lnTo>
                  <a:lnTo>
                    <a:pt x="2614724" y="1446115"/>
                  </a:lnTo>
                  <a:lnTo>
                    <a:pt x="2559185" y="1432340"/>
                  </a:lnTo>
                  <a:lnTo>
                    <a:pt x="2504576" y="1416209"/>
                  </a:lnTo>
                  <a:lnTo>
                    <a:pt x="2450974" y="1397977"/>
                  </a:lnTo>
                  <a:lnTo>
                    <a:pt x="2398456" y="1377901"/>
                  </a:lnTo>
                  <a:lnTo>
                    <a:pt x="2347096" y="1356239"/>
                  </a:lnTo>
                  <a:lnTo>
                    <a:pt x="2296970" y="1333247"/>
                  </a:lnTo>
                  <a:lnTo>
                    <a:pt x="2248154" y="1309182"/>
                  </a:lnTo>
                  <a:lnTo>
                    <a:pt x="2200725" y="1284300"/>
                  </a:lnTo>
                  <a:lnTo>
                    <a:pt x="2154758" y="1258858"/>
                  </a:lnTo>
                  <a:lnTo>
                    <a:pt x="2110328" y="1233114"/>
                  </a:lnTo>
                  <a:lnTo>
                    <a:pt x="2067512" y="1207324"/>
                  </a:lnTo>
                  <a:lnTo>
                    <a:pt x="2026385" y="1181745"/>
                  </a:lnTo>
                  <a:lnTo>
                    <a:pt x="1987024" y="1156633"/>
                  </a:lnTo>
                  <a:lnTo>
                    <a:pt x="1848748" y="1065998"/>
                  </a:lnTo>
                  <a:lnTo>
                    <a:pt x="1819351" y="1047076"/>
                  </a:lnTo>
                  <a:lnTo>
                    <a:pt x="1767292" y="1015515"/>
                  </a:lnTo>
                  <a:lnTo>
                    <a:pt x="1701118" y="984038"/>
                  </a:lnTo>
                  <a:lnTo>
                    <a:pt x="1655440" y="968362"/>
                  </a:lnTo>
                  <a:lnTo>
                    <a:pt x="1608234" y="956290"/>
                  </a:lnTo>
                  <a:lnTo>
                    <a:pt x="1559986" y="947753"/>
                  </a:lnTo>
                  <a:lnTo>
                    <a:pt x="1511183" y="942681"/>
                  </a:lnTo>
                  <a:lnTo>
                    <a:pt x="1462310" y="941006"/>
                  </a:lnTo>
                  <a:lnTo>
                    <a:pt x="3802313" y="941006"/>
                  </a:lnTo>
                  <a:lnTo>
                    <a:pt x="3766852" y="983622"/>
                  </a:lnTo>
                  <a:lnTo>
                    <a:pt x="3735839" y="1019327"/>
                  </a:lnTo>
                  <a:lnTo>
                    <a:pt x="3703843" y="1054626"/>
                  </a:lnTo>
                  <a:lnTo>
                    <a:pt x="3670805" y="1089388"/>
                  </a:lnTo>
                  <a:lnTo>
                    <a:pt x="3636667" y="1123482"/>
                  </a:lnTo>
                  <a:lnTo>
                    <a:pt x="3601367" y="1156776"/>
                  </a:lnTo>
                  <a:lnTo>
                    <a:pt x="3564848" y="1189137"/>
                  </a:lnTo>
                  <a:lnTo>
                    <a:pt x="3527050" y="1220434"/>
                  </a:lnTo>
                  <a:lnTo>
                    <a:pt x="3487914" y="1250536"/>
                  </a:lnTo>
                  <a:lnTo>
                    <a:pt x="3447381" y="1279309"/>
                  </a:lnTo>
                  <a:lnTo>
                    <a:pt x="3405391" y="1306623"/>
                  </a:lnTo>
                  <a:lnTo>
                    <a:pt x="3361885" y="1332346"/>
                  </a:lnTo>
                  <a:lnTo>
                    <a:pt x="3316805" y="1356346"/>
                  </a:lnTo>
                  <a:lnTo>
                    <a:pt x="3270090" y="1378490"/>
                  </a:lnTo>
                  <a:lnTo>
                    <a:pt x="3221682" y="1398648"/>
                  </a:lnTo>
                  <a:lnTo>
                    <a:pt x="3171521" y="1416686"/>
                  </a:lnTo>
                  <a:lnTo>
                    <a:pt x="3119548" y="1432475"/>
                  </a:lnTo>
                  <a:lnTo>
                    <a:pt x="3065704" y="1445881"/>
                  </a:lnTo>
                  <a:lnTo>
                    <a:pt x="3009930" y="1456773"/>
                  </a:lnTo>
                  <a:lnTo>
                    <a:pt x="2952167" y="1465019"/>
                  </a:lnTo>
                  <a:lnTo>
                    <a:pt x="2899359" y="1469697"/>
                  </a:lnTo>
                  <a:lnTo>
                    <a:pt x="2844677" y="1472504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500" y="0"/>
              <a:ext cx="5554345" cy="977900"/>
            </a:xfrm>
            <a:custGeom>
              <a:avLst/>
              <a:gdLst/>
              <a:ahLst/>
              <a:cxnLst/>
              <a:rect l="l" t="t" r="r" b="b"/>
              <a:pathLst>
                <a:path w="5554345" h="977900">
                  <a:moveTo>
                    <a:pt x="28" y="977450"/>
                  </a:moveTo>
                  <a:lnTo>
                    <a:pt x="18047" y="927388"/>
                  </a:lnTo>
                  <a:lnTo>
                    <a:pt x="34202" y="877998"/>
                  </a:lnTo>
                  <a:lnTo>
                    <a:pt x="48899" y="828141"/>
                  </a:lnTo>
                  <a:lnTo>
                    <a:pt x="62074" y="778205"/>
                  </a:lnTo>
                  <a:lnTo>
                    <a:pt x="73789" y="728195"/>
                  </a:lnTo>
                  <a:lnTo>
                    <a:pt x="84104" y="678117"/>
                  </a:lnTo>
                  <a:lnTo>
                    <a:pt x="93081" y="627975"/>
                  </a:lnTo>
                  <a:lnTo>
                    <a:pt x="100779" y="577776"/>
                  </a:lnTo>
                  <a:lnTo>
                    <a:pt x="107259" y="527526"/>
                  </a:lnTo>
                  <a:lnTo>
                    <a:pt x="112584" y="477228"/>
                  </a:lnTo>
                  <a:lnTo>
                    <a:pt x="116812" y="426890"/>
                  </a:lnTo>
                  <a:lnTo>
                    <a:pt x="120007" y="376516"/>
                  </a:lnTo>
                  <a:lnTo>
                    <a:pt x="122227" y="326112"/>
                  </a:lnTo>
                  <a:lnTo>
                    <a:pt x="123534" y="275683"/>
                  </a:lnTo>
                  <a:lnTo>
                    <a:pt x="123956" y="220260"/>
                  </a:lnTo>
                  <a:lnTo>
                    <a:pt x="123654" y="174774"/>
                  </a:lnTo>
                  <a:lnTo>
                    <a:pt x="122587" y="124304"/>
                  </a:lnTo>
                  <a:lnTo>
                    <a:pt x="120852" y="73831"/>
                  </a:lnTo>
                  <a:lnTo>
                    <a:pt x="118507" y="23361"/>
                  </a:lnTo>
                  <a:lnTo>
                    <a:pt x="117168" y="0"/>
                  </a:lnTo>
                  <a:lnTo>
                    <a:pt x="5554250" y="0"/>
                  </a:lnTo>
                  <a:lnTo>
                    <a:pt x="5524330" y="29287"/>
                  </a:lnTo>
                  <a:lnTo>
                    <a:pt x="5482184" y="63942"/>
                  </a:lnTo>
                  <a:lnTo>
                    <a:pt x="5430862" y="100798"/>
                  </a:lnTo>
                  <a:lnTo>
                    <a:pt x="5370783" y="139424"/>
                  </a:lnTo>
                  <a:lnTo>
                    <a:pt x="5337591" y="159266"/>
                  </a:lnTo>
                  <a:lnTo>
                    <a:pt x="5302367" y="179388"/>
                  </a:lnTo>
                  <a:lnTo>
                    <a:pt x="5265164" y="199738"/>
                  </a:lnTo>
                  <a:lnTo>
                    <a:pt x="5226035" y="220260"/>
                  </a:lnTo>
                  <a:lnTo>
                    <a:pt x="5185032" y="240901"/>
                  </a:lnTo>
                  <a:lnTo>
                    <a:pt x="5142207" y="261606"/>
                  </a:lnTo>
                  <a:lnTo>
                    <a:pt x="5097613" y="282323"/>
                  </a:lnTo>
                  <a:lnTo>
                    <a:pt x="5051303" y="302997"/>
                  </a:lnTo>
                  <a:lnTo>
                    <a:pt x="5003329" y="323574"/>
                  </a:lnTo>
                  <a:lnTo>
                    <a:pt x="4953743" y="344000"/>
                  </a:lnTo>
                  <a:lnTo>
                    <a:pt x="4902599" y="364221"/>
                  </a:lnTo>
                  <a:lnTo>
                    <a:pt x="4849948" y="384183"/>
                  </a:lnTo>
                  <a:lnTo>
                    <a:pt x="4795844" y="403833"/>
                  </a:lnTo>
                  <a:lnTo>
                    <a:pt x="4740338" y="423116"/>
                  </a:lnTo>
                  <a:lnTo>
                    <a:pt x="4683483" y="441978"/>
                  </a:lnTo>
                  <a:lnTo>
                    <a:pt x="4625333" y="460366"/>
                  </a:lnTo>
                  <a:lnTo>
                    <a:pt x="4565938" y="478226"/>
                  </a:lnTo>
                  <a:lnTo>
                    <a:pt x="4505353" y="495503"/>
                  </a:lnTo>
                  <a:lnTo>
                    <a:pt x="4482455" y="501676"/>
                  </a:lnTo>
                  <a:lnTo>
                    <a:pt x="1816435" y="501676"/>
                  </a:lnTo>
                  <a:lnTo>
                    <a:pt x="1760179" y="502576"/>
                  </a:lnTo>
                  <a:lnTo>
                    <a:pt x="1704159" y="505119"/>
                  </a:lnTo>
                  <a:lnTo>
                    <a:pt x="1648607" y="509071"/>
                  </a:lnTo>
                  <a:lnTo>
                    <a:pt x="1593759" y="514197"/>
                  </a:lnTo>
                  <a:lnTo>
                    <a:pt x="1523160" y="524156"/>
                  </a:lnTo>
                  <a:lnTo>
                    <a:pt x="1461355" y="536700"/>
                  </a:lnTo>
                  <a:lnTo>
                    <a:pt x="1407235" y="551586"/>
                  </a:lnTo>
                  <a:lnTo>
                    <a:pt x="1359690" y="568572"/>
                  </a:lnTo>
                  <a:lnTo>
                    <a:pt x="1317610" y="587413"/>
                  </a:lnTo>
                  <a:lnTo>
                    <a:pt x="1279886" y="607867"/>
                  </a:lnTo>
                  <a:lnTo>
                    <a:pt x="1245408" y="629691"/>
                  </a:lnTo>
                  <a:lnTo>
                    <a:pt x="1213066" y="652640"/>
                  </a:lnTo>
                  <a:lnTo>
                    <a:pt x="1134278" y="713347"/>
                  </a:lnTo>
                  <a:lnTo>
                    <a:pt x="1117764" y="725817"/>
                  </a:lnTo>
                  <a:lnTo>
                    <a:pt x="1082873" y="750840"/>
                  </a:lnTo>
                  <a:lnTo>
                    <a:pt x="1044570" y="775775"/>
                  </a:lnTo>
                  <a:lnTo>
                    <a:pt x="1001746" y="800377"/>
                  </a:lnTo>
                  <a:lnTo>
                    <a:pt x="953291" y="824403"/>
                  </a:lnTo>
                  <a:lnTo>
                    <a:pt x="898096" y="847610"/>
                  </a:lnTo>
                  <a:lnTo>
                    <a:pt x="835051" y="869755"/>
                  </a:lnTo>
                  <a:lnTo>
                    <a:pt x="763047" y="890596"/>
                  </a:lnTo>
                  <a:lnTo>
                    <a:pt x="723338" y="900450"/>
                  </a:lnTo>
                  <a:lnTo>
                    <a:pt x="680973" y="909887"/>
                  </a:lnTo>
                  <a:lnTo>
                    <a:pt x="635814" y="918877"/>
                  </a:lnTo>
                  <a:lnTo>
                    <a:pt x="587721" y="927388"/>
                  </a:lnTo>
                  <a:lnTo>
                    <a:pt x="536556" y="935390"/>
                  </a:lnTo>
                  <a:lnTo>
                    <a:pt x="482181" y="942853"/>
                  </a:lnTo>
                  <a:lnTo>
                    <a:pt x="424455" y="949747"/>
                  </a:lnTo>
                  <a:lnTo>
                    <a:pt x="363242" y="956041"/>
                  </a:lnTo>
                  <a:lnTo>
                    <a:pt x="298402" y="961705"/>
                  </a:lnTo>
                  <a:lnTo>
                    <a:pt x="229797" y="966709"/>
                  </a:lnTo>
                  <a:lnTo>
                    <a:pt x="157287" y="971021"/>
                  </a:lnTo>
                  <a:lnTo>
                    <a:pt x="80734" y="974612"/>
                  </a:lnTo>
                  <a:lnTo>
                    <a:pt x="28" y="977450"/>
                  </a:lnTo>
                  <a:close/>
                </a:path>
                <a:path w="5554345" h="977900">
                  <a:moveTo>
                    <a:pt x="3392681" y="651921"/>
                  </a:moveTo>
                  <a:lnTo>
                    <a:pt x="3331464" y="651469"/>
                  </a:lnTo>
                  <a:lnTo>
                    <a:pt x="3271274" y="650155"/>
                  </a:lnTo>
                  <a:lnTo>
                    <a:pt x="3212077" y="648035"/>
                  </a:lnTo>
                  <a:lnTo>
                    <a:pt x="3153838" y="645171"/>
                  </a:lnTo>
                  <a:lnTo>
                    <a:pt x="3096522" y="641620"/>
                  </a:lnTo>
                  <a:lnTo>
                    <a:pt x="3040095" y="637441"/>
                  </a:lnTo>
                  <a:lnTo>
                    <a:pt x="2984521" y="632695"/>
                  </a:lnTo>
                  <a:lnTo>
                    <a:pt x="2929766" y="627439"/>
                  </a:lnTo>
                  <a:lnTo>
                    <a:pt x="2822574" y="615634"/>
                  </a:lnTo>
                  <a:lnTo>
                    <a:pt x="2718240" y="602501"/>
                  </a:lnTo>
                  <a:lnTo>
                    <a:pt x="2542031" y="577776"/>
                  </a:lnTo>
                  <a:lnTo>
                    <a:pt x="2419526" y="559832"/>
                  </a:lnTo>
                  <a:lnTo>
                    <a:pt x="2229705" y="533413"/>
                  </a:lnTo>
                  <a:lnTo>
                    <a:pt x="2136679" y="522215"/>
                  </a:lnTo>
                  <a:lnTo>
                    <a:pt x="2090524" y="517328"/>
                  </a:lnTo>
                  <a:lnTo>
                    <a:pt x="2044563" y="512993"/>
                  </a:lnTo>
                  <a:lnTo>
                    <a:pt x="1998760" y="509270"/>
                  </a:lnTo>
                  <a:lnTo>
                    <a:pt x="1953081" y="506218"/>
                  </a:lnTo>
                  <a:lnTo>
                    <a:pt x="1907490" y="503896"/>
                  </a:lnTo>
                  <a:lnTo>
                    <a:pt x="1861953" y="502362"/>
                  </a:lnTo>
                  <a:lnTo>
                    <a:pt x="1816435" y="501676"/>
                  </a:lnTo>
                  <a:lnTo>
                    <a:pt x="4482455" y="501676"/>
                  </a:lnTo>
                  <a:lnTo>
                    <a:pt x="4443628" y="512144"/>
                  </a:lnTo>
                  <a:lnTo>
                    <a:pt x="4380818" y="528094"/>
                  </a:lnTo>
                  <a:lnTo>
                    <a:pt x="4316974" y="543301"/>
                  </a:lnTo>
                  <a:lnTo>
                    <a:pt x="4252149" y="557709"/>
                  </a:lnTo>
                  <a:lnTo>
                    <a:pt x="4186396" y="571265"/>
                  </a:lnTo>
                  <a:lnTo>
                    <a:pt x="4119766" y="583915"/>
                  </a:lnTo>
                  <a:lnTo>
                    <a:pt x="4052313" y="595605"/>
                  </a:lnTo>
                  <a:lnTo>
                    <a:pt x="3984089" y="606281"/>
                  </a:lnTo>
                  <a:lnTo>
                    <a:pt x="3915147" y="615889"/>
                  </a:lnTo>
                  <a:lnTo>
                    <a:pt x="3845539" y="624376"/>
                  </a:lnTo>
                  <a:lnTo>
                    <a:pt x="3792448" y="629855"/>
                  </a:lnTo>
                  <a:lnTo>
                    <a:pt x="3739955" y="634633"/>
                  </a:lnTo>
                  <a:lnTo>
                    <a:pt x="3688099" y="638751"/>
                  </a:lnTo>
                  <a:lnTo>
                    <a:pt x="3636924" y="642251"/>
                  </a:lnTo>
                  <a:lnTo>
                    <a:pt x="3586469" y="645174"/>
                  </a:lnTo>
                  <a:lnTo>
                    <a:pt x="3487886" y="649454"/>
                  </a:lnTo>
                  <a:lnTo>
                    <a:pt x="3392681" y="651921"/>
                  </a:lnTo>
                  <a:close/>
                </a:path>
              </a:pathLst>
            </a:custGeom>
            <a:solidFill>
              <a:srgbClr val="9DC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12"/>
              <a:ext cx="3127375" cy="1944370"/>
            </a:xfrm>
            <a:custGeom>
              <a:avLst/>
              <a:gdLst/>
              <a:ahLst/>
              <a:cxnLst/>
              <a:rect l="l" t="t" r="r" b="b"/>
              <a:pathLst>
                <a:path w="3127375" h="1944370">
                  <a:moveTo>
                    <a:pt x="2636342" y="1020686"/>
                  </a:moveTo>
                  <a:lnTo>
                    <a:pt x="2630614" y="977874"/>
                  </a:lnTo>
                  <a:lnTo>
                    <a:pt x="2614371" y="939469"/>
                  </a:lnTo>
                  <a:lnTo>
                    <a:pt x="2589060" y="906957"/>
                  </a:lnTo>
                  <a:lnTo>
                    <a:pt x="2556141" y="881875"/>
                  </a:lnTo>
                  <a:lnTo>
                    <a:pt x="2517025" y="865720"/>
                  </a:lnTo>
                  <a:lnTo>
                    <a:pt x="2473185" y="859993"/>
                  </a:lnTo>
                  <a:lnTo>
                    <a:pt x="2422296" y="868159"/>
                  </a:lnTo>
                  <a:lnTo>
                    <a:pt x="2378176" y="890930"/>
                  </a:lnTo>
                  <a:lnTo>
                    <a:pt x="2343429" y="925677"/>
                  </a:lnTo>
                  <a:lnTo>
                    <a:pt x="2320658" y="969797"/>
                  </a:lnTo>
                  <a:lnTo>
                    <a:pt x="2312492" y="1020686"/>
                  </a:lnTo>
                  <a:lnTo>
                    <a:pt x="2318220" y="1063498"/>
                  </a:lnTo>
                  <a:lnTo>
                    <a:pt x="2334374" y="1101991"/>
                  </a:lnTo>
                  <a:lnTo>
                    <a:pt x="2359469" y="1134706"/>
                  </a:lnTo>
                  <a:lnTo>
                    <a:pt x="2391968" y="1160221"/>
                  </a:lnTo>
                  <a:lnTo>
                    <a:pt x="2430373" y="1177074"/>
                  </a:lnTo>
                  <a:lnTo>
                    <a:pt x="2473185" y="1183843"/>
                  </a:lnTo>
                  <a:lnTo>
                    <a:pt x="2504541" y="1180680"/>
                  </a:lnTo>
                  <a:lnTo>
                    <a:pt x="2563571" y="1156728"/>
                  </a:lnTo>
                  <a:lnTo>
                    <a:pt x="2609227" y="1112456"/>
                  </a:lnTo>
                  <a:lnTo>
                    <a:pt x="2633180" y="1053439"/>
                  </a:lnTo>
                  <a:lnTo>
                    <a:pt x="2636342" y="1020686"/>
                  </a:lnTo>
                  <a:close/>
                </a:path>
                <a:path w="3127375" h="1944370">
                  <a:moveTo>
                    <a:pt x="3126994" y="0"/>
                  </a:moveTo>
                  <a:lnTo>
                    <a:pt x="0" y="0"/>
                  </a:lnTo>
                  <a:lnTo>
                    <a:pt x="0" y="1944166"/>
                  </a:lnTo>
                  <a:lnTo>
                    <a:pt x="53568" y="1928647"/>
                  </a:lnTo>
                  <a:lnTo>
                    <a:pt x="102920" y="1911896"/>
                  </a:lnTo>
                  <a:lnTo>
                    <a:pt x="151612" y="1893214"/>
                  </a:lnTo>
                  <a:lnTo>
                    <a:pt x="199542" y="1872805"/>
                  </a:lnTo>
                  <a:lnTo>
                    <a:pt x="246634" y="1850872"/>
                  </a:lnTo>
                  <a:lnTo>
                    <a:pt x="292811" y="1827631"/>
                  </a:lnTo>
                  <a:lnTo>
                    <a:pt x="335686" y="1804657"/>
                  </a:lnTo>
                  <a:lnTo>
                    <a:pt x="377875" y="1780578"/>
                  </a:lnTo>
                  <a:lnTo>
                    <a:pt x="419201" y="1755203"/>
                  </a:lnTo>
                  <a:lnTo>
                    <a:pt x="459435" y="1728381"/>
                  </a:lnTo>
                  <a:lnTo>
                    <a:pt x="498373" y="1699907"/>
                  </a:lnTo>
                  <a:lnTo>
                    <a:pt x="535825" y="1669618"/>
                  </a:lnTo>
                  <a:lnTo>
                    <a:pt x="571576" y="1637347"/>
                  </a:lnTo>
                  <a:lnTo>
                    <a:pt x="605421" y="1602905"/>
                  </a:lnTo>
                  <a:lnTo>
                    <a:pt x="637349" y="1565122"/>
                  </a:lnTo>
                  <a:lnTo>
                    <a:pt x="666788" y="1525739"/>
                  </a:lnTo>
                  <a:lnTo>
                    <a:pt x="693953" y="1484896"/>
                  </a:lnTo>
                  <a:lnTo>
                    <a:pt x="719048" y="1442732"/>
                  </a:lnTo>
                  <a:lnTo>
                    <a:pt x="742276" y="1399400"/>
                  </a:lnTo>
                  <a:lnTo>
                    <a:pt x="763828" y="1355039"/>
                  </a:lnTo>
                  <a:lnTo>
                    <a:pt x="783920" y="1309814"/>
                  </a:lnTo>
                  <a:lnTo>
                    <a:pt x="802754" y="1263865"/>
                  </a:lnTo>
                  <a:lnTo>
                    <a:pt x="820521" y="1217333"/>
                  </a:lnTo>
                  <a:lnTo>
                    <a:pt x="837438" y="1170368"/>
                  </a:lnTo>
                  <a:lnTo>
                    <a:pt x="853681" y="1123124"/>
                  </a:lnTo>
                  <a:lnTo>
                    <a:pt x="869480" y="1075740"/>
                  </a:lnTo>
                  <a:lnTo>
                    <a:pt x="900531" y="981151"/>
                  </a:lnTo>
                  <a:lnTo>
                    <a:pt x="916444" y="933488"/>
                  </a:lnTo>
                  <a:lnTo>
                    <a:pt x="933208" y="885901"/>
                  </a:lnTo>
                  <a:lnTo>
                    <a:pt x="950963" y="838581"/>
                  </a:lnTo>
                  <a:lnTo>
                    <a:pt x="969899" y="791781"/>
                  </a:lnTo>
                  <a:lnTo>
                    <a:pt x="990155" y="745693"/>
                  </a:lnTo>
                  <a:lnTo>
                    <a:pt x="1011885" y="700532"/>
                  </a:lnTo>
                  <a:lnTo>
                    <a:pt x="1035265" y="656551"/>
                  </a:lnTo>
                  <a:lnTo>
                    <a:pt x="1060437" y="613930"/>
                  </a:lnTo>
                  <a:lnTo>
                    <a:pt x="1087577" y="572909"/>
                  </a:lnTo>
                  <a:lnTo>
                    <a:pt x="1116825" y="533704"/>
                  </a:lnTo>
                  <a:lnTo>
                    <a:pt x="1148346" y="496519"/>
                  </a:lnTo>
                  <a:lnTo>
                    <a:pt x="1182306" y="461594"/>
                  </a:lnTo>
                  <a:lnTo>
                    <a:pt x="1218857" y="429133"/>
                  </a:lnTo>
                  <a:lnTo>
                    <a:pt x="1258163" y="399351"/>
                  </a:lnTo>
                  <a:lnTo>
                    <a:pt x="1298600" y="373786"/>
                  </a:lnTo>
                  <a:lnTo>
                    <a:pt x="1340497" y="351447"/>
                  </a:lnTo>
                  <a:lnTo>
                    <a:pt x="1383728" y="332079"/>
                  </a:lnTo>
                  <a:lnTo>
                    <a:pt x="1428127" y="315417"/>
                  </a:lnTo>
                  <a:lnTo>
                    <a:pt x="1473581" y="301180"/>
                  </a:lnTo>
                  <a:lnTo>
                    <a:pt x="1519923" y="289090"/>
                  </a:lnTo>
                  <a:lnTo>
                    <a:pt x="1567027" y="278879"/>
                  </a:lnTo>
                  <a:lnTo>
                    <a:pt x="1614728" y="270268"/>
                  </a:lnTo>
                  <a:lnTo>
                    <a:pt x="1662912" y="262991"/>
                  </a:lnTo>
                  <a:lnTo>
                    <a:pt x="1711426" y="256781"/>
                  </a:lnTo>
                  <a:lnTo>
                    <a:pt x="1760118" y="251358"/>
                  </a:lnTo>
                  <a:lnTo>
                    <a:pt x="1956384" y="232105"/>
                  </a:lnTo>
                  <a:lnTo>
                    <a:pt x="2057146" y="221030"/>
                  </a:lnTo>
                  <a:lnTo>
                    <a:pt x="2157615" y="208343"/>
                  </a:lnTo>
                  <a:lnTo>
                    <a:pt x="2257793" y="194081"/>
                  </a:lnTo>
                  <a:lnTo>
                    <a:pt x="2357653" y="178244"/>
                  </a:lnTo>
                  <a:lnTo>
                    <a:pt x="2457196" y="160820"/>
                  </a:lnTo>
                  <a:lnTo>
                    <a:pt x="2556383" y="141820"/>
                  </a:lnTo>
                  <a:lnTo>
                    <a:pt x="2655227" y="121259"/>
                  </a:lnTo>
                  <a:lnTo>
                    <a:pt x="2753703" y="99123"/>
                  </a:lnTo>
                  <a:lnTo>
                    <a:pt x="2851797" y="75438"/>
                  </a:lnTo>
                  <a:lnTo>
                    <a:pt x="2949498" y="50190"/>
                  </a:lnTo>
                  <a:lnTo>
                    <a:pt x="3046793" y="23393"/>
                  </a:lnTo>
                  <a:lnTo>
                    <a:pt x="3126994" y="0"/>
                  </a:lnTo>
                  <a:close/>
                </a:path>
              </a:pathLst>
            </a:custGeom>
            <a:solidFill>
              <a:srgbClr val="2B67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20000" y="1782499"/>
              <a:ext cx="200024" cy="20002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05000" y="464999"/>
              <a:ext cx="200025" cy="200024"/>
            </a:xfrm>
            <a:prstGeom prst="rect">
              <a:avLst/>
            </a:prstGeom>
          </p:spPr>
        </p:pic>
      </p:grpSp>
      <p:sp>
        <p:nvSpPr>
          <p:cNvPr id="15" name="object 15"/>
          <p:cNvSpPr/>
          <p:nvPr/>
        </p:nvSpPr>
        <p:spPr>
          <a:xfrm>
            <a:off x="345000" y="2937500"/>
            <a:ext cx="323850" cy="323850"/>
          </a:xfrm>
          <a:custGeom>
            <a:avLst/>
            <a:gdLst/>
            <a:ahLst/>
            <a:cxnLst/>
            <a:rect l="l" t="t" r="r" b="b"/>
            <a:pathLst>
              <a:path w="323850" h="323850">
                <a:moveTo>
                  <a:pt x="160688" y="323850"/>
                </a:moveTo>
                <a:lnTo>
                  <a:pt x="109802" y="315682"/>
                </a:lnTo>
                <a:lnTo>
                  <a:pt x="65679" y="292918"/>
                </a:lnTo>
                <a:lnTo>
                  <a:pt x="30931" y="258170"/>
                </a:lnTo>
                <a:lnTo>
                  <a:pt x="8167" y="214047"/>
                </a:lnTo>
                <a:lnTo>
                  <a:pt x="0" y="163160"/>
                </a:lnTo>
                <a:lnTo>
                  <a:pt x="5722" y="119315"/>
                </a:lnTo>
                <a:lnTo>
                  <a:pt x="21882" y="80207"/>
                </a:lnTo>
                <a:lnTo>
                  <a:pt x="46970" y="47279"/>
                </a:lnTo>
                <a:lnTo>
                  <a:pt x="79474" y="21974"/>
                </a:lnTo>
                <a:lnTo>
                  <a:pt x="117884" y="5733"/>
                </a:lnTo>
                <a:lnTo>
                  <a:pt x="160688" y="0"/>
                </a:lnTo>
                <a:lnTo>
                  <a:pt x="204534" y="6764"/>
                </a:lnTo>
                <a:lnTo>
                  <a:pt x="243642" y="23622"/>
                </a:lnTo>
                <a:lnTo>
                  <a:pt x="276570" y="49133"/>
                </a:lnTo>
                <a:lnTo>
                  <a:pt x="301875" y="81855"/>
                </a:lnTo>
                <a:lnTo>
                  <a:pt x="318115" y="120345"/>
                </a:lnTo>
                <a:lnTo>
                  <a:pt x="323849" y="163161"/>
                </a:lnTo>
                <a:lnTo>
                  <a:pt x="320682" y="194487"/>
                </a:lnTo>
                <a:lnTo>
                  <a:pt x="296733" y="252505"/>
                </a:lnTo>
                <a:lnTo>
                  <a:pt x="251076" y="296733"/>
                </a:lnTo>
                <a:lnTo>
                  <a:pt x="192054" y="320682"/>
                </a:lnTo>
                <a:lnTo>
                  <a:pt x="160688" y="323850"/>
                </a:lnTo>
                <a:close/>
              </a:path>
            </a:pathLst>
          </a:custGeom>
          <a:solidFill>
            <a:srgbClr val="2B6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>
            <a:extLst>
              <a:ext uri="{FF2B5EF4-FFF2-40B4-BE49-F238E27FC236}">
                <a16:creationId xmlns:a16="http://schemas.microsoft.com/office/drawing/2014/main" id="{7299B99B-5207-0B67-BD4C-82E8E8FEBA78}"/>
              </a:ext>
            </a:extLst>
          </p:cNvPr>
          <p:cNvSpPr txBox="1">
            <a:spLocks/>
          </p:cNvSpPr>
          <p:nvPr/>
        </p:nvSpPr>
        <p:spPr>
          <a:xfrm>
            <a:off x="8763000" y="-232117"/>
            <a:ext cx="11597349" cy="2126222"/>
          </a:xfrm>
          <a:prstGeom prst="rect">
            <a:avLst/>
          </a:prstGeom>
        </p:spPr>
        <p:txBody>
          <a:bodyPr vert="horz" wrap="square" lIns="0" tIns="1008379" rIns="0" bIns="0" rtlCol="0">
            <a:spAutoFit/>
          </a:bodyPr>
          <a:lstStyle>
            <a:lvl1pPr>
              <a:defRPr sz="15950" b="1" i="0">
                <a:solidFill>
                  <a:srgbClr val="9DCDDE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7939"/>
              </a:spcBef>
            </a:pPr>
            <a:r>
              <a:rPr lang="en-IN" sz="7200" kern="0" spc="-20" dirty="0">
                <a:solidFill>
                  <a:srgbClr val="133754"/>
                </a:solidFill>
                <a:latin typeface="Arial"/>
                <a:cs typeface="Arial"/>
              </a:rPr>
              <a:t>TOPIC MODELLING</a:t>
            </a:r>
            <a:endParaRPr lang="en-IN" sz="7200" kern="0" spc="-2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E18660-29D6-F169-B05E-01E45A92ED42}"/>
              </a:ext>
            </a:extLst>
          </p:cNvPr>
          <p:cNvSpPr txBox="1"/>
          <p:nvPr/>
        </p:nvSpPr>
        <p:spPr>
          <a:xfrm>
            <a:off x="1827977" y="2103133"/>
            <a:ext cx="142494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sz="4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Topic Modeling groups comments into topics or themes. This is done using techniques like Latent Dirichlet Allocation (LDA) or Non-Negative Matrix Factorization (NMF).</a:t>
            </a:r>
          </a:p>
          <a:p>
            <a:pPr marL="571500" indent="-571500" algn="l">
              <a:buFont typeface="Wingdings" panose="05000000000000000000" pitchFamily="2" charset="2"/>
              <a:buChar char="ü"/>
            </a:pPr>
            <a:endParaRPr lang="en-US" sz="4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sz="4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Topic Modeling reveals what subjects or themes are most commonly discussed, helping content creators and researchers understand the interests of the YouTube community.</a:t>
            </a:r>
          </a:p>
        </p:txBody>
      </p:sp>
    </p:spTree>
    <p:extLst>
      <p:ext uri="{BB962C8B-B14F-4D97-AF65-F5344CB8AC3E}">
        <p14:creationId xmlns:p14="http://schemas.microsoft.com/office/powerpoint/2010/main" val="972262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480004" y="7690330"/>
            <a:ext cx="5808345" cy="2597150"/>
            <a:chOff x="12480004" y="7690330"/>
            <a:chExt cx="5808345" cy="2597150"/>
          </a:xfrm>
        </p:grpSpPr>
        <p:sp>
          <p:nvSpPr>
            <p:cNvPr id="3" name="object 3"/>
            <p:cNvSpPr/>
            <p:nvPr/>
          </p:nvSpPr>
          <p:spPr>
            <a:xfrm>
              <a:off x="13274998" y="7690330"/>
              <a:ext cx="5013325" cy="2295525"/>
            </a:xfrm>
            <a:custGeom>
              <a:avLst/>
              <a:gdLst/>
              <a:ahLst/>
              <a:cxnLst/>
              <a:rect l="l" t="t" r="r" b="b"/>
              <a:pathLst>
                <a:path w="5013325" h="2295525">
                  <a:moveTo>
                    <a:pt x="5012999" y="1354437"/>
                  </a:moveTo>
                  <a:lnTo>
                    <a:pt x="3639649" y="1354437"/>
                  </a:lnTo>
                  <a:lnTo>
                    <a:pt x="3685860" y="1352970"/>
                  </a:lnTo>
                  <a:lnTo>
                    <a:pt x="3731862" y="1348522"/>
                  </a:lnTo>
                  <a:lnTo>
                    <a:pt x="3777448" y="1341025"/>
                  </a:lnTo>
                  <a:lnTo>
                    <a:pt x="3822409" y="1330408"/>
                  </a:lnTo>
                  <a:lnTo>
                    <a:pt x="3866537" y="1316603"/>
                  </a:lnTo>
                  <a:lnTo>
                    <a:pt x="3909622" y="1299541"/>
                  </a:lnTo>
                  <a:lnTo>
                    <a:pt x="3956719" y="1275602"/>
                  </a:lnTo>
                  <a:lnTo>
                    <a:pt x="3999249" y="1248841"/>
                  </a:lnTo>
                  <a:lnTo>
                    <a:pt x="4037556" y="1219468"/>
                  </a:lnTo>
                  <a:lnTo>
                    <a:pt x="4071987" y="1187691"/>
                  </a:lnTo>
                  <a:lnTo>
                    <a:pt x="4102885" y="1153722"/>
                  </a:lnTo>
                  <a:lnTo>
                    <a:pt x="4130596" y="1117768"/>
                  </a:lnTo>
                  <a:lnTo>
                    <a:pt x="4155465" y="1080040"/>
                  </a:lnTo>
                  <a:lnTo>
                    <a:pt x="4177837" y="1040748"/>
                  </a:lnTo>
                  <a:lnTo>
                    <a:pt x="4198056" y="1000101"/>
                  </a:lnTo>
                  <a:lnTo>
                    <a:pt x="4216468" y="958309"/>
                  </a:lnTo>
                  <a:lnTo>
                    <a:pt x="4233418" y="915580"/>
                  </a:lnTo>
                  <a:lnTo>
                    <a:pt x="4249250" y="872126"/>
                  </a:lnTo>
                  <a:lnTo>
                    <a:pt x="4264310" y="828155"/>
                  </a:lnTo>
                  <a:lnTo>
                    <a:pt x="4278942" y="783877"/>
                  </a:lnTo>
                  <a:lnTo>
                    <a:pt x="4293492" y="739502"/>
                  </a:lnTo>
                  <a:lnTo>
                    <a:pt x="4308304" y="695239"/>
                  </a:lnTo>
                  <a:lnTo>
                    <a:pt x="4323724" y="651298"/>
                  </a:lnTo>
                  <a:lnTo>
                    <a:pt x="4340096" y="607889"/>
                  </a:lnTo>
                  <a:lnTo>
                    <a:pt x="4357766" y="565221"/>
                  </a:lnTo>
                  <a:lnTo>
                    <a:pt x="4377078" y="523503"/>
                  </a:lnTo>
                  <a:lnTo>
                    <a:pt x="4398280" y="485082"/>
                  </a:lnTo>
                  <a:lnTo>
                    <a:pt x="4421468" y="447579"/>
                  </a:lnTo>
                  <a:lnTo>
                    <a:pt x="4446589" y="411024"/>
                  </a:lnTo>
                  <a:lnTo>
                    <a:pt x="4473586" y="375450"/>
                  </a:lnTo>
                  <a:lnTo>
                    <a:pt x="4502407" y="340888"/>
                  </a:lnTo>
                  <a:lnTo>
                    <a:pt x="4532996" y="307370"/>
                  </a:lnTo>
                  <a:lnTo>
                    <a:pt x="4565298" y="274926"/>
                  </a:lnTo>
                  <a:lnTo>
                    <a:pt x="4599259" y="243589"/>
                  </a:lnTo>
                  <a:lnTo>
                    <a:pt x="4634825" y="213390"/>
                  </a:lnTo>
                  <a:lnTo>
                    <a:pt x="4671940" y="184361"/>
                  </a:lnTo>
                  <a:lnTo>
                    <a:pt x="4710550" y="156532"/>
                  </a:lnTo>
                  <a:lnTo>
                    <a:pt x="4750601" y="129937"/>
                  </a:lnTo>
                  <a:lnTo>
                    <a:pt x="4792038" y="104605"/>
                  </a:lnTo>
                  <a:lnTo>
                    <a:pt x="4834806" y="80569"/>
                  </a:lnTo>
                  <a:lnTo>
                    <a:pt x="4878850" y="57860"/>
                  </a:lnTo>
                  <a:lnTo>
                    <a:pt x="4924117" y="36510"/>
                  </a:lnTo>
                  <a:lnTo>
                    <a:pt x="4970550" y="16550"/>
                  </a:lnTo>
                  <a:lnTo>
                    <a:pt x="5012999" y="0"/>
                  </a:lnTo>
                  <a:lnTo>
                    <a:pt x="5012999" y="1354437"/>
                  </a:lnTo>
                  <a:close/>
                </a:path>
                <a:path w="5013325" h="2295525">
                  <a:moveTo>
                    <a:pt x="520497" y="2295443"/>
                  </a:moveTo>
                  <a:lnTo>
                    <a:pt x="382755" y="2294770"/>
                  </a:lnTo>
                  <a:lnTo>
                    <a:pt x="311009" y="2293507"/>
                  </a:lnTo>
                  <a:lnTo>
                    <a:pt x="243524" y="2291257"/>
                  </a:lnTo>
                  <a:lnTo>
                    <a:pt x="181602" y="2287898"/>
                  </a:lnTo>
                  <a:lnTo>
                    <a:pt x="126550" y="2283312"/>
                  </a:lnTo>
                  <a:lnTo>
                    <a:pt x="79672" y="2277378"/>
                  </a:lnTo>
                  <a:lnTo>
                    <a:pt x="42273" y="2269977"/>
                  </a:lnTo>
                  <a:lnTo>
                    <a:pt x="1132" y="2250294"/>
                  </a:lnTo>
                  <a:lnTo>
                    <a:pt x="0" y="2237773"/>
                  </a:lnTo>
                  <a:lnTo>
                    <a:pt x="17796" y="2224310"/>
                  </a:lnTo>
                  <a:lnTo>
                    <a:pt x="54603" y="2210663"/>
                  </a:lnTo>
                  <a:lnTo>
                    <a:pt x="105545" y="2197016"/>
                  </a:lnTo>
                  <a:lnTo>
                    <a:pt x="165745" y="2183554"/>
                  </a:lnTo>
                  <a:lnTo>
                    <a:pt x="353134" y="2146124"/>
                  </a:lnTo>
                  <a:lnTo>
                    <a:pt x="401607" y="2135250"/>
                  </a:lnTo>
                  <a:lnTo>
                    <a:pt x="484601" y="2106031"/>
                  </a:lnTo>
                  <a:lnTo>
                    <a:pt x="533029" y="2085140"/>
                  </a:lnTo>
                  <a:lnTo>
                    <a:pt x="580227" y="2062872"/>
                  </a:lnTo>
                  <a:lnTo>
                    <a:pt x="626180" y="2039287"/>
                  </a:lnTo>
                  <a:lnTo>
                    <a:pt x="670873" y="2014443"/>
                  </a:lnTo>
                  <a:lnTo>
                    <a:pt x="714291" y="1988403"/>
                  </a:lnTo>
                  <a:lnTo>
                    <a:pt x="756419" y="1961224"/>
                  </a:lnTo>
                  <a:lnTo>
                    <a:pt x="797243" y="1932967"/>
                  </a:lnTo>
                  <a:lnTo>
                    <a:pt x="836746" y="1903692"/>
                  </a:lnTo>
                  <a:lnTo>
                    <a:pt x="874915" y="1873459"/>
                  </a:lnTo>
                  <a:lnTo>
                    <a:pt x="921732" y="1830589"/>
                  </a:lnTo>
                  <a:lnTo>
                    <a:pt x="968455" y="1780376"/>
                  </a:lnTo>
                  <a:lnTo>
                    <a:pt x="1015561" y="1723872"/>
                  </a:lnTo>
                  <a:lnTo>
                    <a:pt x="1039406" y="1693591"/>
                  </a:lnTo>
                  <a:lnTo>
                    <a:pt x="1063526" y="1662133"/>
                  </a:lnTo>
                  <a:lnTo>
                    <a:pt x="1087979" y="1629630"/>
                  </a:lnTo>
                  <a:lnTo>
                    <a:pt x="1163936" y="1527168"/>
                  </a:lnTo>
                  <a:lnTo>
                    <a:pt x="1190319" y="1491802"/>
                  </a:lnTo>
                  <a:lnTo>
                    <a:pt x="1217334" y="1456051"/>
                  </a:lnTo>
                  <a:lnTo>
                    <a:pt x="1245039" y="1420045"/>
                  </a:lnTo>
                  <a:lnTo>
                    <a:pt x="1273494" y="1383917"/>
                  </a:lnTo>
                  <a:lnTo>
                    <a:pt x="1302850" y="1347691"/>
                  </a:lnTo>
                  <a:lnTo>
                    <a:pt x="1332895" y="1311821"/>
                  </a:lnTo>
                  <a:lnTo>
                    <a:pt x="1363958" y="1276117"/>
                  </a:lnTo>
                  <a:lnTo>
                    <a:pt x="1396011" y="1240817"/>
                  </a:lnTo>
                  <a:lnTo>
                    <a:pt x="1429111" y="1206055"/>
                  </a:lnTo>
                  <a:lnTo>
                    <a:pt x="1463318" y="1171961"/>
                  </a:lnTo>
                  <a:lnTo>
                    <a:pt x="1498692" y="1138667"/>
                  </a:lnTo>
                  <a:lnTo>
                    <a:pt x="1535293" y="1106306"/>
                  </a:lnTo>
                  <a:lnTo>
                    <a:pt x="1573180" y="1075009"/>
                  </a:lnTo>
                  <a:lnTo>
                    <a:pt x="1612412" y="1044908"/>
                  </a:lnTo>
                  <a:lnTo>
                    <a:pt x="1653050" y="1016134"/>
                  </a:lnTo>
                  <a:lnTo>
                    <a:pt x="1695151" y="988820"/>
                  </a:lnTo>
                  <a:lnTo>
                    <a:pt x="1738777" y="963097"/>
                  </a:lnTo>
                  <a:lnTo>
                    <a:pt x="1783987" y="939098"/>
                  </a:lnTo>
                  <a:lnTo>
                    <a:pt x="1830839" y="916953"/>
                  </a:lnTo>
                  <a:lnTo>
                    <a:pt x="1879394" y="896796"/>
                  </a:lnTo>
                  <a:lnTo>
                    <a:pt x="1929712" y="878757"/>
                  </a:lnTo>
                  <a:lnTo>
                    <a:pt x="1981850" y="862969"/>
                  </a:lnTo>
                  <a:lnTo>
                    <a:pt x="2035870" y="849563"/>
                  </a:lnTo>
                  <a:lnTo>
                    <a:pt x="2091831" y="838671"/>
                  </a:lnTo>
                  <a:lnTo>
                    <a:pt x="2149792" y="830425"/>
                  </a:lnTo>
                  <a:lnTo>
                    <a:pt x="2202287" y="825746"/>
                  </a:lnTo>
                  <a:lnTo>
                    <a:pt x="2254782" y="822939"/>
                  </a:lnTo>
                  <a:lnTo>
                    <a:pt x="2313288" y="824717"/>
                  </a:lnTo>
                  <a:lnTo>
                    <a:pt x="2371166" y="829879"/>
                  </a:lnTo>
                  <a:lnTo>
                    <a:pt x="2428340" y="838169"/>
                  </a:lnTo>
                  <a:lnTo>
                    <a:pt x="2484735" y="849329"/>
                  </a:lnTo>
                  <a:lnTo>
                    <a:pt x="2540274" y="863104"/>
                  </a:lnTo>
                  <a:lnTo>
                    <a:pt x="2594883" y="879235"/>
                  </a:lnTo>
                  <a:lnTo>
                    <a:pt x="2648484" y="897467"/>
                  </a:lnTo>
                  <a:lnTo>
                    <a:pt x="2701003" y="917543"/>
                  </a:lnTo>
                  <a:lnTo>
                    <a:pt x="2752363" y="939205"/>
                  </a:lnTo>
                  <a:lnTo>
                    <a:pt x="2802489" y="962197"/>
                  </a:lnTo>
                  <a:lnTo>
                    <a:pt x="2851305" y="986262"/>
                  </a:lnTo>
                  <a:lnTo>
                    <a:pt x="2898734" y="1011144"/>
                  </a:lnTo>
                  <a:lnTo>
                    <a:pt x="2944701" y="1036586"/>
                  </a:lnTo>
                  <a:lnTo>
                    <a:pt x="2989131" y="1062330"/>
                  </a:lnTo>
                  <a:lnTo>
                    <a:pt x="3031947" y="1088120"/>
                  </a:lnTo>
                  <a:lnTo>
                    <a:pt x="3073074" y="1113699"/>
                  </a:lnTo>
                  <a:lnTo>
                    <a:pt x="3112435" y="1138811"/>
                  </a:lnTo>
                  <a:lnTo>
                    <a:pt x="3250711" y="1229446"/>
                  </a:lnTo>
                  <a:lnTo>
                    <a:pt x="3280108" y="1248367"/>
                  </a:lnTo>
                  <a:lnTo>
                    <a:pt x="3332167" y="1279929"/>
                  </a:lnTo>
                  <a:lnTo>
                    <a:pt x="3398352" y="1311405"/>
                  </a:lnTo>
                  <a:lnTo>
                    <a:pt x="3444112" y="1327082"/>
                  </a:lnTo>
                  <a:lnTo>
                    <a:pt x="3491538" y="1339154"/>
                  </a:lnTo>
                  <a:lnTo>
                    <a:pt x="3540214" y="1347691"/>
                  </a:lnTo>
                  <a:lnTo>
                    <a:pt x="3589723" y="1352762"/>
                  </a:lnTo>
                  <a:lnTo>
                    <a:pt x="3639649" y="1354437"/>
                  </a:lnTo>
                  <a:lnTo>
                    <a:pt x="5012999" y="1354437"/>
                  </a:lnTo>
                  <a:lnTo>
                    <a:pt x="5012999" y="2160007"/>
                  </a:lnTo>
                  <a:lnTo>
                    <a:pt x="4735284" y="2177900"/>
                  </a:lnTo>
                  <a:lnTo>
                    <a:pt x="4326037" y="2195954"/>
                  </a:lnTo>
                  <a:lnTo>
                    <a:pt x="1099895" y="2280193"/>
                  </a:lnTo>
                  <a:lnTo>
                    <a:pt x="768993" y="2291996"/>
                  </a:lnTo>
                  <a:lnTo>
                    <a:pt x="583553" y="2295185"/>
                  </a:lnTo>
                  <a:lnTo>
                    <a:pt x="520497" y="2295443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79503" y="9180404"/>
              <a:ext cx="5608955" cy="1106805"/>
            </a:xfrm>
            <a:custGeom>
              <a:avLst/>
              <a:gdLst/>
              <a:ahLst/>
              <a:cxnLst/>
              <a:rect l="l" t="t" r="r" b="b"/>
              <a:pathLst>
                <a:path w="5608955" h="1106804">
                  <a:moveTo>
                    <a:pt x="5510027" y="474579"/>
                  </a:moveTo>
                  <a:lnTo>
                    <a:pt x="3801086" y="474579"/>
                  </a:lnTo>
                  <a:lnTo>
                    <a:pt x="3857380" y="473681"/>
                  </a:lnTo>
                  <a:lnTo>
                    <a:pt x="3913675" y="471141"/>
                  </a:lnTo>
                  <a:lnTo>
                    <a:pt x="3969969" y="467196"/>
                  </a:lnTo>
                  <a:lnTo>
                    <a:pt x="4026263" y="462079"/>
                  </a:lnTo>
                  <a:lnTo>
                    <a:pt x="4096862" y="452137"/>
                  </a:lnTo>
                  <a:lnTo>
                    <a:pt x="4158667" y="439613"/>
                  </a:lnTo>
                  <a:lnTo>
                    <a:pt x="4212787" y="424752"/>
                  </a:lnTo>
                  <a:lnTo>
                    <a:pt x="4260332" y="407794"/>
                  </a:lnTo>
                  <a:lnTo>
                    <a:pt x="4302412" y="388984"/>
                  </a:lnTo>
                  <a:lnTo>
                    <a:pt x="4340136" y="368564"/>
                  </a:lnTo>
                  <a:lnTo>
                    <a:pt x="4374614" y="346777"/>
                  </a:lnTo>
                  <a:lnTo>
                    <a:pt x="4406956" y="323866"/>
                  </a:lnTo>
                  <a:lnTo>
                    <a:pt x="4485744" y="263260"/>
                  </a:lnTo>
                  <a:lnTo>
                    <a:pt x="4502257" y="250811"/>
                  </a:lnTo>
                  <a:lnTo>
                    <a:pt x="4537149" y="225829"/>
                  </a:lnTo>
                  <a:lnTo>
                    <a:pt x="4575452" y="200936"/>
                  </a:lnTo>
                  <a:lnTo>
                    <a:pt x="4618276" y="176375"/>
                  </a:lnTo>
                  <a:lnTo>
                    <a:pt x="4666731" y="152389"/>
                  </a:lnTo>
                  <a:lnTo>
                    <a:pt x="4721926" y="129220"/>
                  </a:lnTo>
                  <a:lnTo>
                    <a:pt x="4784971" y="107111"/>
                  </a:lnTo>
                  <a:lnTo>
                    <a:pt x="4856975" y="86306"/>
                  </a:lnTo>
                  <a:lnTo>
                    <a:pt x="4896684" y="76468"/>
                  </a:lnTo>
                  <a:lnTo>
                    <a:pt x="4939049" y="67046"/>
                  </a:lnTo>
                  <a:lnTo>
                    <a:pt x="4984208" y="58072"/>
                  </a:lnTo>
                  <a:lnTo>
                    <a:pt x="5032301" y="49575"/>
                  </a:lnTo>
                  <a:lnTo>
                    <a:pt x="5083466" y="41586"/>
                  </a:lnTo>
                  <a:lnTo>
                    <a:pt x="5137842" y="34135"/>
                  </a:lnTo>
                  <a:lnTo>
                    <a:pt x="5195567" y="27252"/>
                  </a:lnTo>
                  <a:lnTo>
                    <a:pt x="5256780" y="20968"/>
                  </a:lnTo>
                  <a:lnTo>
                    <a:pt x="5321620" y="15314"/>
                  </a:lnTo>
                  <a:lnTo>
                    <a:pt x="5390226" y="10319"/>
                  </a:lnTo>
                  <a:lnTo>
                    <a:pt x="5462736" y="6014"/>
                  </a:lnTo>
                  <a:lnTo>
                    <a:pt x="5539289" y="2429"/>
                  </a:lnTo>
                  <a:lnTo>
                    <a:pt x="5608496" y="0"/>
                  </a:lnTo>
                  <a:lnTo>
                    <a:pt x="5608496" y="31495"/>
                  </a:lnTo>
                  <a:lnTo>
                    <a:pt x="5601976" y="49575"/>
                  </a:lnTo>
                  <a:lnTo>
                    <a:pt x="5585821" y="98883"/>
                  </a:lnTo>
                  <a:lnTo>
                    <a:pt x="5571124" y="148656"/>
                  </a:lnTo>
                  <a:lnTo>
                    <a:pt x="5557948" y="198509"/>
                  </a:lnTo>
                  <a:lnTo>
                    <a:pt x="5546233" y="248436"/>
                  </a:lnTo>
                  <a:lnTo>
                    <a:pt x="5535918" y="298431"/>
                  </a:lnTo>
                  <a:lnTo>
                    <a:pt x="5526942" y="348489"/>
                  </a:lnTo>
                  <a:lnTo>
                    <a:pt x="5519244" y="398606"/>
                  </a:lnTo>
                  <a:lnTo>
                    <a:pt x="5512763" y="448772"/>
                  </a:lnTo>
                  <a:lnTo>
                    <a:pt x="5510027" y="474579"/>
                  </a:lnTo>
                  <a:close/>
                </a:path>
                <a:path w="5608955" h="1106804">
                  <a:moveTo>
                    <a:pt x="5511874" y="1106595"/>
                  </a:moveTo>
                  <a:lnTo>
                    <a:pt x="0" y="1106595"/>
                  </a:lnTo>
                  <a:lnTo>
                    <a:pt x="7735" y="1081551"/>
                  </a:lnTo>
                  <a:lnTo>
                    <a:pt x="23192" y="1040161"/>
                  </a:lnTo>
                  <a:lnTo>
                    <a:pt x="50600" y="993016"/>
                  </a:lnTo>
                  <a:lnTo>
                    <a:pt x="78192" y="962524"/>
                  </a:lnTo>
                  <a:lnTo>
                    <a:pt x="115591" y="929187"/>
                  </a:lnTo>
                  <a:lnTo>
                    <a:pt x="162378" y="893437"/>
                  </a:lnTo>
                  <a:lnTo>
                    <a:pt x="218131" y="855705"/>
                  </a:lnTo>
                  <a:lnTo>
                    <a:pt x="282431" y="816421"/>
                  </a:lnTo>
                  <a:lnTo>
                    <a:pt x="317655" y="796332"/>
                  </a:lnTo>
                  <a:lnTo>
                    <a:pt x="354858" y="776016"/>
                  </a:lnTo>
                  <a:lnTo>
                    <a:pt x="393987" y="755528"/>
                  </a:lnTo>
                  <a:lnTo>
                    <a:pt x="434990" y="734922"/>
                  </a:lnTo>
                  <a:lnTo>
                    <a:pt x="477815" y="714250"/>
                  </a:lnTo>
                  <a:lnTo>
                    <a:pt x="522409" y="693568"/>
                  </a:lnTo>
                  <a:lnTo>
                    <a:pt x="568719" y="672929"/>
                  </a:lnTo>
                  <a:lnTo>
                    <a:pt x="616693" y="652386"/>
                  </a:lnTo>
                  <a:lnTo>
                    <a:pt x="666279" y="631994"/>
                  </a:lnTo>
                  <a:lnTo>
                    <a:pt x="717423" y="611806"/>
                  </a:lnTo>
                  <a:lnTo>
                    <a:pt x="770074" y="591877"/>
                  </a:lnTo>
                  <a:lnTo>
                    <a:pt x="824178" y="572260"/>
                  </a:lnTo>
                  <a:lnTo>
                    <a:pt x="879684" y="553009"/>
                  </a:lnTo>
                  <a:lnTo>
                    <a:pt x="936538" y="534178"/>
                  </a:lnTo>
                  <a:lnTo>
                    <a:pt x="994689" y="515820"/>
                  </a:lnTo>
                  <a:lnTo>
                    <a:pt x="1054084" y="497991"/>
                  </a:lnTo>
                  <a:lnTo>
                    <a:pt x="1114669" y="480742"/>
                  </a:lnTo>
                  <a:lnTo>
                    <a:pt x="1176394" y="464129"/>
                  </a:lnTo>
                  <a:lnTo>
                    <a:pt x="1239204" y="448205"/>
                  </a:lnTo>
                  <a:lnTo>
                    <a:pt x="1303048" y="433024"/>
                  </a:lnTo>
                  <a:lnTo>
                    <a:pt x="1367873" y="418640"/>
                  </a:lnTo>
                  <a:lnTo>
                    <a:pt x="1433626" y="405106"/>
                  </a:lnTo>
                  <a:lnTo>
                    <a:pt x="1500256" y="392477"/>
                  </a:lnTo>
                  <a:lnTo>
                    <a:pt x="1567709" y="380806"/>
                  </a:lnTo>
                  <a:lnTo>
                    <a:pt x="1635933" y="370148"/>
                  </a:lnTo>
                  <a:lnTo>
                    <a:pt x="1704875" y="360556"/>
                  </a:lnTo>
                  <a:lnTo>
                    <a:pt x="1774484" y="352083"/>
                  </a:lnTo>
                  <a:lnTo>
                    <a:pt x="1827575" y="346617"/>
                  </a:lnTo>
                  <a:lnTo>
                    <a:pt x="1880068" y="341871"/>
                  </a:lnTo>
                  <a:lnTo>
                    <a:pt x="1931923" y="337824"/>
                  </a:lnTo>
                  <a:lnTo>
                    <a:pt x="1983099" y="334457"/>
                  </a:lnTo>
                  <a:lnTo>
                    <a:pt x="2033553" y="331748"/>
                  </a:lnTo>
                  <a:lnTo>
                    <a:pt x="2083246" y="329677"/>
                  </a:lnTo>
                  <a:lnTo>
                    <a:pt x="2132136" y="328223"/>
                  </a:lnTo>
                  <a:lnTo>
                    <a:pt x="2180181" y="327365"/>
                  </a:lnTo>
                  <a:lnTo>
                    <a:pt x="2227341" y="327084"/>
                  </a:lnTo>
                  <a:lnTo>
                    <a:pt x="2288558" y="327535"/>
                  </a:lnTo>
                  <a:lnTo>
                    <a:pt x="2348747" y="328847"/>
                  </a:lnTo>
                  <a:lnTo>
                    <a:pt x="2407942" y="330961"/>
                  </a:lnTo>
                  <a:lnTo>
                    <a:pt x="2466178" y="333817"/>
                  </a:lnTo>
                  <a:lnTo>
                    <a:pt x="2523489" y="337357"/>
                  </a:lnTo>
                  <a:lnTo>
                    <a:pt x="2579908" y="341521"/>
                  </a:lnTo>
                  <a:lnTo>
                    <a:pt x="2635472" y="346249"/>
                  </a:lnTo>
                  <a:lnTo>
                    <a:pt x="2744165" y="357161"/>
                  </a:lnTo>
                  <a:lnTo>
                    <a:pt x="2849843" y="369618"/>
                  </a:lnTo>
                  <a:lnTo>
                    <a:pt x="3062537" y="398606"/>
                  </a:lnTo>
                  <a:lnTo>
                    <a:pt x="3342597" y="438437"/>
                  </a:lnTo>
                  <a:lnTo>
                    <a:pt x="3435939" y="450181"/>
                  </a:lnTo>
                  <a:lnTo>
                    <a:pt x="3482182" y="455414"/>
                  </a:lnTo>
                  <a:lnTo>
                    <a:pt x="3528185" y="460142"/>
                  </a:lnTo>
                  <a:lnTo>
                    <a:pt x="3573983" y="464306"/>
                  </a:lnTo>
                  <a:lnTo>
                    <a:pt x="3619609" y="467846"/>
                  </a:lnTo>
                  <a:lnTo>
                    <a:pt x="3665098" y="470702"/>
                  </a:lnTo>
                  <a:lnTo>
                    <a:pt x="3710484" y="472816"/>
                  </a:lnTo>
                  <a:lnTo>
                    <a:pt x="3755802" y="474128"/>
                  </a:lnTo>
                  <a:lnTo>
                    <a:pt x="5510027" y="474579"/>
                  </a:lnTo>
                  <a:lnTo>
                    <a:pt x="5507439" y="498986"/>
                  </a:lnTo>
                  <a:lnTo>
                    <a:pt x="5503210" y="549241"/>
                  </a:lnTo>
                  <a:lnTo>
                    <a:pt x="5500016" y="599531"/>
                  </a:lnTo>
                  <a:lnTo>
                    <a:pt x="5497796" y="649851"/>
                  </a:lnTo>
                  <a:lnTo>
                    <a:pt x="5496488" y="700196"/>
                  </a:lnTo>
                  <a:lnTo>
                    <a:pt x="5496033" y="750561"/>
                  </a:lnTo>
                  <a:lnTo>
                    <a:pt x="5496369" y="800938"/>
                  </a:lnTo>
                  <a:lnTo>
                    <a:pt x="5497435" y="851324"/>
                  </a:lnTo>
                  <a:lnTo>
                    <a:pt x="5499171" y="901713"/>
                  </a:lnTo>
                  <a:lnTo>
                    <a:pt x="5501515" y="952099"/>
                  </a:lnTo>
                  <a:lnTo>
                    <a:pt x="5504407" y="1002477"/>
                  </a:lnTo>
                  <a:lnTo>
                    <a:pt x="5507786" y="1052841"/>
                  </a:lnTo>
                  <a:lnTo>
                    <a:pt x="5511591" y="1103186"/>
                  </a:lnTo>
                  <a:lnTo>
                    <a:pt x="5511874" y="1106595"/>
                  </a:lnTo>
                  <a:close/>
                </a:path>
              </a:pathLst>
            </a:custGeom>
            <a:solidFill>
              <a:srgbClr val="9DC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80004" y="9484999"/>
              <a:ext cx="199702" cy="20002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992490" y="8235225"/>
              <a:ext cx="3295650" cy="2045335"/>
            </a:xfrm>
            <a:custGeom>
              <a:avLst/>
              <a:gdLst/>
              <a:ahLst/>
              <a:cxnLst/>
              <a:rect l="l" t="t" r="r" b="b"/>
              <a:pathLst>
                <a:path w="3295650" h="2045334">
                  <a:moveTo>
                    <a:pt x="1068857" y="895438"/>
                  </a:moveTo>
                  <a:lnTo>
                    <a:pt x="1063117" y="852627"/>
                  </a:lnTo>
                  <a:lnTo>
                    <a:pt x="1046873" y="814133"/>
                  </a:lnTo>
                  <a:lnTo>
                    <a:pt x="1021575" y="781418"/>
                  </a:lnTo>
                  <a:lnTo>
                    <a:pt x="988644" y="755904"/>
                  </a:lnTo>
                  <a:lnTo>
                    <a:pt x="949540" y="739038"/>
                  </a:lnTo>
                  <a:lnTo>
                    <a:pt x="905687" y="732282"/>
                  </a:lnTo>
                  <a:lnTo>
                    <a:pt x="874369" y="735444"/>
                  </a:lnTo>
                  <a:lnTo>
                    <a:pt x="816343" y="759396"/>
                  </a:lnTo>
                  <a:lnTo>
                    <a:pt x="772121" y="803668"/>
                  </a:lnTo>
                  <a:lnTo>
                    <a:pt x="748169" y="862685"/>
                  </a:lnTo>
                  <a:lnTo>
                    <a:pt x="745007" y="895438"/>
                  </a:lnTo>
                  <a:lnTo>
                    <a:pt x="753173" y="946327"/>
                  </a:lnTo>
                  <a:lnTo>
                    <a:pt x="775931" y="990447"/>
                  </a:lnTo>
                  <a:lnTo>
                    <a:pt x="810679" y="1025194"/>
                  </a:lnTo>
                  <a:lnTo>
                    <a:pt x="854811" y="1047965"/>
                  </a:lnTo>
                  <a:lnTo>
                    <a:pt x="905687" y="1056132"/>
                  </a:lnTo>
                  <a:lnTo>
                    <a:pt x="948512" y="1050404"/>
                  </a:lnTo>
                  <a:lnTo>
                    <a:pt x="986993" y="1034249"/>
                  </a:lnTo>
                  <a:lnTo>
                    <a:pt x="1019721" y="1009154"/>
                  </a:lnTo>
                  <a:lnTo>
                    <a:pt x="1045235" y="976655"/>
                  </a:lnTo>
                  <a:lnTo>
                    <a:pt x="1062088" y="938250"/>
                  </a:lnTo>
                  <a:lnTo>
                    <a:pt x="1068857" y="895438"/>
                  </a:lnTo>
                  <a:close/>
                </a:path>
                <a:path w="3295650" h="2045334">
                  <a:moveTo>
                    <a:pt x="3295497" y="0"/>
                  </a:moveTo>
                  <a:lnTo>
                    <a:pt x="3231019" y="24015"/>
                  </a:lnTo>
                  <a:lnTo>
                    <a:pt x="3183064" y="44424"/>
                  </a:lnTo>
                  <a:lnTo>
                    <a:pt x="3135985" y="66357"/>
                  </a:lnTo>
                  <a:lnTo>
                    <a:pt x="3089821" y="89598"/>
                  </a:lnTo>
                  <a:lnTo>
                    <a:pt x="3047784" y="112572"/>
                  </a:lnTo>
                  <a:lnTo>
                    <a:pt x="3006229" y="136652"/>
                  </a:lnTo>
                  <a:lnTo>
                    <a:pt x="2965373" y="162026"/>
                  </a:lnTo>
                  <a:lnTo>
                    <a:pt x="2925457" y="188849"/>
                  </a:lnTo>
                  <a:lnTo>
                    <a:pt x="2886710" y="217322"/>
                  </a:lnTo>
                  <a:lnTo>
                    <a:pt x="2849359" y="247611"/>
                  </a:lnTo>
                  <a:lnTo>
                    <a:pt x="2813659" y="279882"/>
                  </a:lnTo>
                  <a:lnTo>
                    <a:pt x="2779839" y="314325"/>
                  </a:lnTo>
                  <a:lnTo>
                    <a:pt x="2747924" y="352107"/>
                  </a:lnTo>
                  <a:lnTo>
                    <a:pt x="2718498" y="391490"/>
                  </a:lnTo>
                  <a:lnTo>
                    <a:pt x="2691346" y="432333"/>
                  </a:lnTo>
                  <a:lnTo>
                    <a:pt x="2666250" y="474497"/>
                  </a:lnTo>
                  <a:lnTo>
                    <a:pt x="2643035" y="517829"/>
                  </a:lnTo>
                  <a:lnTo>
                    <a:pt x="2621496" y="562178"/>
                  </a:lnTo>
                  <a:lnTo>
                    <a:pt x="2601404" y="607415"/>
                  </a:lnTo>
                  <a:lnTo>
                    <a:pt x="2582583" y="653364"/>
                  </a:lnTo>
                  <a:lnTo>
                    <a:pt x="2564828" y="699897"/>
                  </a:lnTo>
                  <a:lnTo>
                    <a:pt x="2547924" y="746861"/>
                  </a:lnTo>
                  <a:lnTo>
                    <a:pt x="2531681" y="794105"/>
                  </a:lnTo>
                  <a:lnTo>
                    <a:pt x="2515882" y="841489"/>
                  </a:lnTo>
                  <a:lnTo>
                    <a:pt x="2484856" y="936078"/>
                  </a:lnTo>
                  <a:lnTo>
                    <a:pt x="2468448" y="983742"/>
                  </a:lnTo>
                  <a:lnTo>
                    <a:pt x="2451265" y="1031328"/>
                  </a:lnTo>
                  <a:lnTo>
                    <a:pt x="2433155" y="1078649"/>
                  </a:lnTo>
                  <a:lnTo>
                    <a:pt x="2413927" y="1125448"/>
                  </a:lnTo>
                  <a:lnTo>
                    <a:pt x="2393429" y="1171536"/>
                  </a:lnTo>
                  <a:lnTo>
                    <a:pt x="2371509" y="1216685"/>
                  </a:lnTo>
                  <a:lnTo>
                    <a:pt x="2347988" y="1260678"/>
                  </a:lnTo>
                  <a:lnTo>
                    <a:pt x="2322703" y="1303299"/>
                  </a:lnTo>
                  <a:lnTo>
                    <a:pt x="2295499" y="1344320"/>
                  </a:lnTo>
                  <a:lnTo>
                    <a:pt x="2266200" y="1383525"/>
                  </a:lnTo>
                  <a:lnTo>
                    <a:pt x="2234666" y="1420710"/>
                  </a:lnTo>
                  <a:lnTo>
                    <a:pt x="2200694" y="1455635"/>
                  </a:lnTo>
                  <a:lnTo>
                    <a:pt x="2164156" y="1488097"/>
                  </a:lnTo>
                  <a:lnTo>
                    <a:pt x="2124875" y="1517878"/>
                  </a:lnTo>
                  <a:lnTo>
                    <a:pt x="2084451" y="1543443"/>
                  </a:lnTo>
                  <a:lnTo>
                    <a:pt x="2042566" y="1565783"/>
                  </a:lnTo>
                  <a:lnTo>
                    <a:pt x="1999361" y="1585137"/>
                  </a:lnTo>
                  <a:lnTo>
                    <a:pt x="1954974" y="1601812"/>
                  </a:lnTo>
                  <a:lnTo>
                    <a:pt x="1909546" y="1616049"/>
                  </a:lnTo>
                  <a:lnTo>
                    <a:pt x="1863217" y="1628140"/>
                  </a:lnTo>
                  <a:lnTo>
                    <a:pt x="1816138" y="1638350"/>
                  </a:lnTo>
                  <a:lnTo>
                    <a:pt x="1768449" y="1646961"/>
                  </a:lnTo>
                  <a:lnTo>
                    <a:pt x="1720291" y="1654238"/>
                  </a:lnTo>
                  <a:lnTo>
                    <a:pt x="1671802" y="1660448"/>
                  </a:lnTo>
                  <a:lnTo>
                    <a:pt x="1623123" y="1665871"/>
                  </a:lnTo>
                  <a:lnTo>
                    <a:pt x="1376553" y="1690458"/>
                  </a:lnTo>
                  <a:lnTo>
                    <a:pt x="1275981" y="1702346"/>
                  </a:lnTo>
                  <a:lnTo>
                    <a:pt x="1175689" y="1715808"/>
                  </a:lnTo>
                  <a:lnTo>
                    <a:pt x="1075715" y="1730870"/>
                  </a:lnTo>
                  <a:lnTo>
                    <a:pt x="976058" y="1747507"/>
                  </a:lnTo>
                  <a:lnTo>
                    <a:pt x="876731" y="1765719"/>
                  </a:lnTo>
                  <a:lnTo>
                    <a:pt x="777748" y="1785493"/>
                  </a:lnTo>
                  <a:lnTo>
                    <a:pt x="679132" y="1806841"/>
                  </a:lnTo>
                  <a:lnTo>
                    <a:pt x="580885" y="1829752"/>
                  </a:lnTo>
                  <a:lnTo>
                    <a:pt x="483031" y="1854225"/>
                  </a:lnTo>
                  <a:lnTo>
                    <a:pt x="385572" y="1880247"/>
                  </a:lnTo>
                  <a:lnTo>
                    <a:pt x="288518" y="1907819"/>
                  </a:lnTo>
                  <a:lnTo>
                    <a:pt x="191909" y="1936940"/>
                  </a:lnTo>
                  <a:lnTo>
                    <a:pt x="95719" y="1967598"/>
                  </a:lnTo>
                  <a:lnTo>
                    <a:pt x="0" y="1999792"/>
                  </a:lnTo>
                  <a:lnTo>
                    <a:pt x="703465" y="2026856"/>
                  </a:lnTo>
                  <a:lnTo>
                    <a:pt x="1557655" y="2042756"/>
                  </a:lnTo>
                  <a:lnTo>
                    <a:pt x="2010867" y="2044738"/>
                  </a:lnTo>
                  <a:lnTo>
                    <a:pt x="2060257" y="2044712"/>
                  </a:lnTo>
                  <a:lnTo>
                    <a:pt x="3295497" y="2031669"/>
                  </a:lnTo>
                  <a:lnTo>
                    <a:pt x="3295497" y="0"/>
                  </a:lnTo>
                  <a:close/>
                </a:path>
              </a:pathLst>
            </a:custGeom>
            <a:solidFill>
              <a:srgbClr val="2B67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59998" y="8174999"/>
              <a:ext cx="200025" cy="200024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17704999" y="6890000"/>
            <a:ext cx="323850" cy="323850"/>
          </a:xfrm>
          <a:custGeom>
            <a:avLst/>
            <a:gdLst/>
            <a:ahLst/>
            <a:cxnLst/>
            <a:rect l="l" t="t" r="r" b="b"/>
            <a:pathLst>
              <a:path w="323850" h="323850">
                <a:moveTo>
                  <a:pt x="160689" y="323849"/>
                </a:moveTo>
                <a:lnTo>
                  <a:pt x="117884" y="317085"/>
                </a:lnTo>
                <a:lnTo>
                  <a:pt x="79475" y="300227"/>
                </a:lnTo>
                <a:lnTo>
                  <a:pt x="46970" y="274716"/>
                </a:lnTo>
                <a:lnTo>
                  <a:pt x="21883" y="241994"/>
                </a:lnTo>
                <a:lnTo>
                  <a:pt x="5722" y="203504"/>
                </a:lnTo>
                <a:lnTo>
                  <a:pt x="0" y="160688"/>
                </a:lnTo>
                <a:lnTo>
                  <a:pt x="3167" y="129362"/>
                </a:lnTo>
                <a:lnTo>
                  <a:pt x="27116" y="71344"/>
                </a:lnTo>
                <a:lnTo>
                  <a:pt x="71344" y="27116"/>
                </a:lnTo>
                <a:lnTo>
                  <a:pt x="129362" y="3167"/>
                </a:lnTo>
                <a:lnTo>
                  <a:pt x="160689" y="0"/>
                </a:lnTo>
                <a:lnTo>
                  <a:pt x="204534" y="5722"/>
                </a:lnTo>
                <a:lnTo>
                  <a:pt x="243642" y="21882"/>
                </a:lnTo>
                <a:lnTo>
                  <a:pt x="276570" y="46970"/>
                </a:lnTo>
                <a:lnTo>
                  <a:pt x="301875" y="79474"/>
                </a:lnTo>
                <a:lnTo>
                  <a:pt x="318116" y="117884"/>
                </a:lnTo>
                <a:lnTo>
                  <a:pt x="323850" y="160688"/>
                </a:lnTo>
                <a:lnTo>
                  <a:pt x="317086" y="204535"/>
                </a:lnTo>
                <a:lnTo>
                  <a:pt x="300227" y="243642"/>
                </a:lnTo>
                <a:lnTo>
                  <a:pt x="274716" y="276570"/>
                </a:lnTo>
                <a:lnTo>
                  <a:pt x="241994" y="301875"/>
                </a:lnTo>
                <a:lnTo>
                  <a:pt x="203505" y="318115"/>
                </a:lnTo>
                <a:lnTo>
                  <a:pt x="160689" y="323849"/>
                </a:lnTo>
                <a:close/>
              </a:path>
            </a:pathLst>
          </a:custGeom>
          <a:solidFill>
            <a:srgbClr val="2B6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0" y="-103238"/>
            <a:ext cx="5805170" cy="2489835"/>
            <a:chOff x="0" y="0"/>
            <a:chExt cx="5805170" cy="2489835"/>
          </a:xfrm>
        </p:grpSpPr>
        <p:sp>
          <p:nvSpPr>
            <p:cNvPr id="10" name="object 10"/>
            <p:cNvSpPr/>
            <p:nvPr/>
          </p:nvSpPr>
          <p:spPr>
            <a:xfrm>
              <a:off x="0" y="164720"/>
              <a:ext cx="5102225" cy="2325370"/>
            </a:xfrm>
            <a:custGeom>
              <a:avLst/>
              <a:gdLst/>
              <a:ahLst/>
              <a:cxnLst/>
              <a:rect l="l" t="t" r="r" b="b"/>
              <a:pathLst>
                <a:path w="5102225" h="2325370">
                  <a:moveTo>
                    <a:pt x="0" y="2324818"/>
                  </a:moveTo>
                  <a:lnTo>
                    <a:pt x="0" y="142376"/>
                  </a:lnTo>
                  <a:lnTo>
                    <a:pt x="111464" y="133755"/>
                  </a:lnTo>
                  <a:lnTo>
                    <a:pt x="366676" y="117543"/>
                  </a:lnTo>
                  <a:lnTo>
                    <a:pt x="724735" y="101327"/>
                  </a:lnTo>
                  <a:lnTo>
                    <a:pt x="4331049" y="3448"/>
                  </a:lnTo>
                  <a:lnTo>
                    <a:pt x="4515631" y="279"/>
                  </a:lnTo>
                  <a:lnTo>
                    <a:pt x="4581171" y="0"/>
                  </a:lnTo>
                  <a:lnTo>
                    <a:pt x="4644548" y="279"/>
                  </a:lnTo>
                  <a:lnTo>
                    <a:pt x="4719204" y="673"/>
                  </a:lnTo>
                  <a:lnTo>
                    <a:pt x="4790949" y="1936"/>
                  </a:lnTo>
                  <a:lnTo>
                    <a:pt x="4858436" y="4186"/>
                  </a:lnTo>
                  <a:lnTo>
                    <a:pt x="4920357" y="7545"/>
                  </a:lnTo>
                  <a:lnTo>
                    <a:pt x="4975409" y="12131"/>
                  </a:lnTo>
                  <a:lnTo>
                    <a:pt x="5022287" y="18065"/>
                  </a:lnTo>
                  <a:lnTo>
                    <a:pt x="5059686" y="25466"/>
                  </a:lnTo>
                  <a:lnTo>
                    <a:pt x="5100827" y="45149"/>
                  </a:lnTo>
                  <a:lnTo>
                    <a:pt x="5101960" y="57671"/>
                  </a:lnTo>
                  <a:lnTo>
                    <a:pt x="5084159" y="71133"/>
                  </a:lnTo>
                  <a:lnTo>
                    <a:pt x="5047328" y="84780"/>
                  </a:lnTo>
                  <a:lnTo>
                    <a:pt x="4996322" y="98427"/>
                  </a:lnTo>
                  <a:lnTo>
                    <a:pt x="4935995" y="111889"/>
                  </a:lnTo>
                  <a:lnTo>
                    <a:pt x="4747649" y="149319"/>
                  </a:lnTo>
                  <a:lnTo>
                    <a:pt x="4698597" y="160193"/>
                  </a:lnTo>
                  <a:lnTo>
                    <a:pt x="4614859" y="189412"/>
                  </a:lnTo>
                  <a:lnTo>
                    <a:pt x="4566431" y="210303"/>
                  </a:lnTo>
                  <a:lnTo>
                    <a:pt x="4519233" y="232571"/>
                  </a:lnTo>
                  <a:lnTo>
                    <a:pt x="4473280" y="256156"/>
                  </a:lnTo>
                  <a:lnTo>
                    <a:pt x="4428587" y="281000"/>
                  </a:lnTo>
                  <a:lnTo>
                    <a:pt x="4385169" y="307041"/>
                  </a:lnTo>
                  <a:lnTo>
                    <a:pt x="4343040" y="334219"/>
                  </a:lnTo>
                  <a:lnTo>
                    <a:pt x="4302217" y="362476"/>
                  </a:lnTo>
                  <a:lnTo>
                    <a:pt x="4262713" y="391751"/>
                  </a:lnTo>
                  <a:lnTo>
                    <a:pt x="4224544" y="421984"/>
                  </a:lnTo>
                  <a:lnTo>
                    <a:pt x="4177727" y="464853"/>
                  </a:lnTo>
                  <a:lnTo>
                    <a:pt x="4131007" y="515067"/>
                  </a:lnTo>
                  <a:lnTo>
                    <a:pt x="4083908" y="571571"/>
                  </a:lnTo>
                  <a:lnTo>
                    <a:pt x="4060069" y="601852"/>
                  </a:lnTo>
                  <a:lnTo>
                    <a:pt x="4035958" y="633310"/>
                  </a:lnTo>
                  <a:lnTo>
                    <a:pt x="4011516" y="665813"/>
                  </a:lnTo>
                  <a:lnTo>
                    <a:pt x="3909248" y="803641"/>
                  </a:lnTo>
                  <a:lnTo>
                    <a:pt x="3882261" y="839393"/>
                  </a:lnTo>
                  <a:lnTo>
                    <a:pt x="3854587" y="875398"/>
                  </a:lnTo>
                  <a:lnTo>
                    <a:pt x="3826167" y="911526"/>
                  </a:lnTo>
                  <a:lnTo>
                    <a:pt x="3802313" y="941006"/>
                  </a:lnTo>
                  <a:lnTo>
                    <a:pt x="1462310" y="941006"/>
                  </a:lnTo>
                  <a:lnTo>
                    <a:pt x="1416100" y="942473"/>
                  </a:lnTo>
                  <a:lnTo>
                    <a:pt x="1370097" y="946921"/>
                  </a:lnTo>
                  <a:lnTo>
                    <a:pt x="1324511" y="954418"/>
                  </a:lnTo>
                  <a:lnTo>
                    <a:pt x="1279550" y="965035"/>
                  </a:lnTo>
                  <a:lnTo>
                    <a:pt x="1235423" y="978840"/>
                  </a:lnTo>
                  <a:lnTo>
                    <a:pt x="1192336" y="995903"/>
                  </a:lnTo>
                  <a:lnTo>
                    <a:pt x="1145239" y="1019841"/>
                  </a:lnTo>
                  <a:lnTo>
                    <a:pt x="1102708" y="1046602"/>
                  </a:lnTo>
                  <a:lnTo>
                    <a:pt x="1064394" y="1075976"/>
                  </a:lnTo>
                  <a:lnTo>
                    <a:pt x="1029952" y="1107752"/>
                  </a:lnTo>
                  <a:lnTo>
                    <a:pt x="999035" y="1141722"/>
                  </a:lnTo>
                  <a:lnTo>
                    <a:pt x="971295" y="1177675"/>
                  </a:lnTo>
                  <a:lnTo>
                    <a:pt x="946387" y="1215403"/>
                  </a:lnTo>
                  <a:lnTo>
                    <a:pt x="923962" y="1254695"/>
                  </a:lnTo>
                  <a:lnTo>
                    <a:pt x="903675" y="1295342"/>
                  </a:lnTo>
                  <a:lnTo>
                    <a:pt x="885179" y="1337135"/>
                  </a:lnTo>
                  <a:lnTo>
                    <a:pt x="868126" y="1379863"/>
                  </a:lnTo>
                  <a:lnTo>
                    <a:pt x="852169" y="1423317"/>
                  </a:lnTo>
                  <a:lnTo>
                    <a:pt x="836963" y="1467288"/>
                  </a:lnTo>
                  <a:lnTo>
                    <a:pt x="822160" y="1511566"/>
                  </a:lnTo>
                  <a:lnTo>
                    <a:pt x="807413" y="1555941"/>
                  </a:lnTo>
                  <a:lnTo>
                    <a:pt x="792375" y="1600204"/>
                  </a:lnTo>
                  <a:lnTo>
                    <a:pt x="776700" y="1644145"/>
                  </a:lnTo>
                  <a:lnTo>
                    <a:pt x="760041" y="1687554"/>
                  </a:lnTo>
                  <a:lnTo>
                    <a:pt x="742050" y="1730223"/>
                  </a:lnTo>
                  <a:lnTo>
                    <a:pt x="722382" y="1771940"/>
                  </a:lnTo>
                  <a:lnTo>
                    <a:pt x="701180" y="1810361"/>
                  </a:lnTo>
                  <a:lnTo>
                    <a:pt x="677991" y="1847864"/>
                  </a:lnTo>
                  <a:lnTo>
                    <a:pt x="652871" y="1884419"/>
                  </a:lnTo>
                  <a:lnTo>
                    <a:pt x="625873" y="1919993"/>
                  </a:lnTo>
                  <a:lnTo>
                    <a:pt x="597052" y="1954555"/>
                  </a:lnTo>
                  <a:lnTo>
                    <a:pt x="566464" y="1988074"/>
                  </a:lnTo>
                  <a:lnTo>
                    <a:pt x="534161" y="2020517"/>
                  </a:lnTo>
                  <a:lnTo>
                    <a:pt x="500200" y="2051854"/>
                  </a:lnTo>
                  <a:lnTo>
                    <a:pt x="464635" y="2082053"/>
                  </a:lnTo>
                  <a:lnTo>
                    <a:pt x="427519" y="2111083"/>
                  </a:lnTo>
                  <a:lnTo>
                    <a:pt x="388909" y="2138911"/>
                  </a:lnTo>
                  <a:lnTo>
                    <a:pt x="348858" y="2165507"/>
                  </a:lnTo>
                  <a:lnTo>
                    <a:pt x="307422" y="2190838"/>
                  </a:lnTo>
                  <a:lnTo>
                    <a:pt x="264654" y="2214874"/>
                  </a:lnTo>
                  <a:lnTo>
                    <a:pt x="220609" y="2237583"/>
                  </a:lnTo>
                  <a:lnTo>
                    <a:pt x="175343" y="2258933"/>
                  </a:lnTo>
                  <a:lnTo>
                    <a:pt x="128909" y="2278893"/>
                  </a:lnTo>
                  <a:lnTo>
                    <a:pt x="81363" y="2297432"/>
                  </a:lnTo>
                  <a:lnTo>
                    <a:pt x="32758" y="2314517"/>
                  </a:lnTo>
                  <a:lnTo>
                    <a:pt x="0" y="2324818"/>
                  </a:lnTo>
                  <a:close/>
                </a:path>
                <a:path w="5102225" h="2325370">
                  <a:moveTo>
                    <a:pt x="2844677" y="1472504"/>
                  </a:moveTo>
                  <a:lnTo>
                    <a:pt x="2786171" y="1470727"/>
                  </a:lnTo>
                  <a:lnTo>
                    <a:pt x="2728293" y="1465565"/>
                  </a:lnTo>
                  <a:lnTo>
                    <a:pt x="2671119" y="1457275"/>
                  </a:lnTo>
                  <a:lnTo>
                    <a:pt x="2614724" y="1446115"/>
                  </a:lnTo>
                  <a:lnTo>
                    <a:pt x="2559185" y="1432340"/>
                  </a:lnTo>
                  <a:lnTo>
                    <a:pt x="2504576" y="1416209"/>
                  </a:lnTo>
                  <a:lnTo>
                    <a:pt x="2450974" y="1397977"/>
                  </a:lnTo>
                  <a:lnTo>
                    <a:pt x="2398456" y="1377901"/>
                  </a:lnTo>
                  <a:lnTo>
                    <a:pt x="2347096" y="1356239"/>
                  </a:lnTo>
                  <a:lnTo>
                    <a:pt x="2296970" y="1333247"/>
                  </a:lnTo>
                  <a:lnTo>
                    <a:pt x="2248154" y="1309182"/>
                  </a:lnTo>
                  <a:lnTo>
                    <a:pt x="2200725" y="1284300"/>
                  </a:lnTo>
                  <a:lnTo>
                    <a:pt x="2154758" y="1258858"/>
                  </a:lnTo>
                  <a:lnTo>
                    <a:pt x="2110328" y="1233114"/>
                  </a:lnTo>
                  <a:lnTo>
                    <a:pt x="2067512" y="1207324"/>
                  </a:lnTo>
                  <a:lnTo>
                    <a:pt x="2026385" y="1181745"/>
                  </a:lnTo>
                  <a:lnTo>
                    <a:pt x="1987024" y="1156633"/>
                  </a:lnTo>
                  <a:lnTo>
                    <a:pt x="1848748" y="1065998"/>
                  </a:lnTo>
                  <a:lnTo>
                    <a:pt x="1819351" y="1047076"/>
                  </a:lnTo>
                  <a:lnTo>
                    <a:pt x="1767292" y="1015515"/>
                  </a:lnTo>
                  <a:lnTo>
                    <a:pt x="1701118" y="984038"/>
                  </a:lnTo>
                  <a:lnTo>
                    <a:pt x="1655440" y="968362"/>
                  </a:lnTo>
                  <a:lnTo>
                    <a:pt x="1608234" y="956290"/>
                  </a:lnTo>
                  <a:lnTo>
                    <a:pt x="1559986" y="947753"/>
                  </a:lnTo>
                  <a:lnTo>
                    <a:pt x="1511183" y="942681"/>
                  </a:lnTo>
                  <a:lnTo>
                    <a:pt x="1462310" y="941006"/>
                  </a:lnTo>
                  <a:lnTo>
                    <a:pt x="3802313" y="941006"/>
                  </a:lnTo>
                  <a:lnTo>
                    <a:pt x="3766852" y="983622"/>
                  </a:lnTo>
                  <a:lnTo>
                    <a:pt x="3735839" y="1019327"/>
                  </a:lnTo>
                  <a:lnTo>
                    <a:pt x="3703843" y="1054626"/>
                  </a:lnTo>
                  <a:lnTo>
                    <a:pt x="3670805" y="1089388"/>
                  </a:lnTo>
                  <a:lnTo>
                    <a:pt x="3636667" y="1123482"/>
                  </a:lnTo>
                  <a:lnTo>
                    <a:pt x="3601367" y="1156776"/>
                  </a:lnTo>
                  <a:lnTo>
                    <a:pt x="3564848" y="1189137"/>
                  </a:lnTo>
                  <a:lnTo>
                    <a:pt x="3527050" y="1220434"/>
                  </a:lnTo>
                  <a:lnTo>
                    <a:pt x="3487914" y="1250536"/>
                  </a:lnTo>
                  <a:lnTo>
                    <a:pt x="3447381" y="1279309"/>
                  </a:lnTo>
                  <a:lnTo>
                    <a:pt x="3405391" y="1306623"/>
                  </a:lnTo>
                  <a:lnTo>
                    <a:pt x="3361885" y="1332346"/>
                  </a:lnTo>
                  <a:lnTo>
                    <a:pt x="3316805" y="1356346"/>
                  </a:lnTo>
                  <a:lnTo>
                    <a:pt x="3270090" y="1378490"/>
                  </a:lnTo>
                  <a:lnTo>
                    <a:pt x="3221682" y="1398648"/>
                  </a:lnTo>
                  <a:lnTo>
                    <a:pt x="3171521" y="1416686"/>
                  </a:lnTo>
                  <a:lnTo>
                    <a:pt x="3119548" y="1432475"/>
                  </a:lnTo>
                  <a:lnTo>
                    <a:pt x="3065704" y="1445881"/>
                  </a:lnTo>
                  <a:lnTo>
                    <a:pt x="3009930" y="1456773"/>
                  </a:lnTo>
                  <a:lnTo>
                    <a:pt x="2952167" y="1465019"/>
                  </a:lnTo>
                  <a:lnTo>
                    <a:pt x="2899359" y="1469697"/>
                  </a:lnTo>
                  <a:lnTo>
                    <a:pt x="2844677" y="1472504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500" y="0"/>
              <a:ext cx="5554345" cy="977900"/>
            </a:xfrm>
            <a:custGeom>
              <a:avLst/>
              <a:gdLst/>
              <a:ahLst/>
              <a:cxnLst/>
              <a:rect l="l" t="t" r="r" b="b"/>
              <a:pathLst>
                <a:path w="5554345" h="977900">
                  <a:moveTo>
                    <a:pt x="28" y="977450"/>
                  </a:moveTo>
                  <a:lnTo>
                    <a:pt x="18047" y="927388"/>
                  </a:lnTo>
                  <a:lnTo>
                    <a:pt x="34202" y="877998"/>
                  </a:lnTo>
                  <a:lnTo>
                    <a:pt x="48899" y="828141"/>
                  </a:lnTo>
                  <a:lnTo>
                    <a:pt x="62074" y="778205"/>
                  </a:lnTo>
                  <a:lnTo>
                    <a:pt x="73789" y="728195"/>
                  </a:lnTo>
                  <a:lnTo>
                    <a:pt x="84104" y="678117"/>
                  </a:lnTo>
                  <a:lnTo>
                    <a:pt x="93081" y="627975"/>
                  </a:lnTo>
                  <a:lnTo>
                    <a:pt x="100779" y="577776"/>
                  </a:lnTo>
                  <a:lnTo>
                    <a:pt x="107259" y="527526"/>
                  </a:lnTo>
                  <a:lnTo>
                    <a:pt x="112584" y="477228"/>
                  </a:lnTo>
                  <a:lnTo>
                    <a:pt x="116812" y="426890"/>
                  </a:lnTo>
                  <a:lnTo>
                    <a:pt x="120007" y="376516"/>
                  </a:lnTo>
                  <a:lnTo>
                    <a:pt x="122227" y="326112"/>
                  </a:lnTo>
                  <a:lnTo>
                    <a:pt x="123534" y="275683"/>
                  </a:lnTo>
                  <a:lnTo>
                    <a:pt x="123956" y="220260"/>
                  </a:lnTo>
                  <a:lnTo>
                    <a:pt x="123654" y="174774"/>
                  </a:lnTo>
                  <a:lnTo>
                    <a:pt x="122587" y="124304"/>
                  </a:lnTo>
                  <a:lnTo>
                    <a:pt x="120852" y="73831"/>
                  </a:lnTo>
                  <a:lnTo>
                    <a:pt x="118507" y="23361"/>
                  </a:lnTo>
                  <a:lnTo>
                    <a:pt x="117168" y="0"/>
                  </a:lnTo>
                  <a:lnTo>
                    <a:pt x="5554250" y="0"/>
                  </a:lnTo>
                  <a:lnTo>
                    <a:pt x="5524330" y="29287"/>
                  </a:lnTo>
                  <a:lnTo>
                    <a:pt x="5482184" y="63942"/>
                  </a:lnTo>
                  <a:lnTo>
                    <a:pt x="5430862" y="100798"/>
                  </a:lnTo>
                  <a:lnTo>
                    <a:pt x="5370783" y="139424"/>
                  </a:lnTo>
                  <a:lnTo>
                    <a:pt x="5337591" y="159266"/>
                  </a:lnTo>
                  <a:lnTo>
                    <a:pt x="5302367" y="179388"/>
                  </a:lnTo>
                  <a:lnTo>
                    <a:pt x="5265164" y="199738"/>
                  </a:lnTo>
                  <a:lnTo>
                    <a:pt x="5226035" y="220260"/>
                  </a:lnTo>
                  <a:lnTo>
                    <a:pt x="5185032" y="240901"/>
                  </a:lnTo>
                  <a:lnTo>
                    <a:pt x="5142207" y="261606"/>
                  </a:lnTo>
                  <a:lnTo>
                    <a:pt x="5097613" y="282323"/>
                  </a:lnTo>
                  <a:lnTo>
                    <a:pt x="5051303" y="302997"/>
                  </a:lnTo>
                  <a:lnTo>
                    <a:pt x="5003329" y="323574"/>
                  </a:lnTo>
                  <a:lnTo>
                    <a:pt x="4953743" y="344000"/>
                  </a:lnTo>
                  <a:lnTo>
                    <a:pt x="4902599" y="364221"/>
                  </a:lnTo>
                  <a:lnTo>
                    <a:pt x="4849948" y="384183"/>
                  </a:lnTo>
                  <a:lnTo>
                    <a:pt x="4795844" y="403833"/>
                  </a:lnTo>
                  <a:lnTo>
                    <a:pt x="4740338" y="423116"/>
                  </a:lnTo>
                  <a:lnTo>
                    <a:pt x="4683483" y="441978"/>
                  </a:lnTo>
                  <a:lnTo>
                    <a:pt x="4625333" y="460366"/>
                  </a:lnTo>
                  <a:lnTo>
                    <a:pt x="4565938" y="478226"/>
                  </a:lnTo>
                  <a:lnTo>
                    <a:pt x="4505353" y="495503"/>
                  </a:lnTo>
                  <a:lnTo>
                    <a:pt x="4482455" y="501676"/>
                  </a:lnTo>
                  <a:lnTo>
                    <a:pt x="1816435" y="501676"/>
                  </a:lnTo>
                  <a:lnTo>
                    <a:pt x="1760179" y="502576"/>
                  </a:lnTo>
                  <a:lnTo>
                    <a:pt x="1704159" y="505119"/>
                  </a:lnTo>
                  <a:lnTo>
                    <a:pt x="1648607" y="509071"/>
                  </a:lnTo>
                  <a:lnTo>
                    <a:pt x="1593759" y="514197"/>
                  </a:lnTo>
                  <a:lnTo>
                    <a:pt x="1523160" y="524156"/>
                  </a:lnTo>
                  <a:lnTo>
                    <a:pt x="1461355" y="536700"/>
                  </a:lnTo>
                  <a:lnTo>
                    <a:pt x="1407235" y="551586"/>
                  </a:lnTo>
                  <a:lnTo>
                    <a:pt x="1359690" y="568572"/>
                  </a:lnTo>
                  <a:lnTo>
                    <a:pt x="1317610" y="587413"/>
                  </a:lnTo>
                  <a:lnTo>
                    <a:pt x="1279886" y="607867"/>
                  </a:lnTo>
                  <a:lnTo>
                    <a:pt x="1245408" y="629691"/>
                  </a:lnTo>
                  <a:lnTo>
                    <a:pt x="1213066" y="652640"/>
                  </a:lnTo>
                  <a:lnTo>
                    <a:pt x="1134278" y="713347"/>
                  </a:lnTo>
                  <a:lnTo>
                    <a:pt x="1117764" y="725817"/>
                  </a:lnTo>
                  <a:lnTo>
                    <a:pt x="1082873" y="750840"/>
                  </a:lnTo>
                  <a:lnTo>
                    <a:pt x="1044570" y="775775"/>
                  </a:lnTo>
                  <a:lnTo>
                    <a:pt x="1001746" y="800377"/>
                  </a:lnTo>
                  <a:lnTo>
                    <a:pt x="953291" y="824403"/>
                  </a:lnTo>
                  <a:lnTo>
                    <a:pt x="898096" y="847610"/>
                  </a:lnTo>
                  <a:lnTo>
                    <a:pt x="835051" y="869755"/>
                  </a:lnTo>
                  <a:lnTo>
                    <a:pt x="763047" y="890596"/>
                  </a:lnTo>
                  <a:lnTo>
                    <a:pt x="723338" y="900450"/>
                  </a:lnTo>
                  <a:lnTo>
                    <a:pt x="680973" y="909887"/>
                  </a:lnTo>
                  <a:lnTo>
                    <a:pt x="635814" y="918877"/>
                  </a:lnTo>
                  <a:lnTo>
                    <a:pt x="587721" y="927388"/>
                  </a:lnTo>
                  <a:lnTo>
                    <a:pt x="536556" y="935390"/>
                  </a:lnTo>
                  <a:lnTo>
                    <a:pt x="482181" y="942853"/>
                  </a:lnTo>
                  <a:lnTo>
                    <a:pt x="424455" y="949747"/>
                  </a:lnTo>
                  <a:lnTo>
                    <a:pt x="363242" y="956041"/>
                  </a:lnTo>
                  <a:lnTo>
                    <a:pt x="298402" y="961705"/>
                  </a:lnTo>
                  <a:lnTo>
                    <a:pt x="229797" y="966709"/>
                  </a:lnTo>
                  <a:lnTo>
                    <a:pt x="157287" y="971021"/>
                  </a:lnTo>
                  <a:lnTo>
                    <a:pt x="80734" y="974612"/>
                  </a:lnTo>
                  <a:lnTo>
                    <a:pt x="28" y="977450"/>
                  </a:lnTo>
                  <a:close/>
                </a:path>
                <a:path w="5554345" h="977900">
                  <a:moveTo>
                    <a:pt x="3392681" y="651921"/>
                  </a:moveTo>
                  <a:lnTo>
                    <a:pt x="3331464" y="651469"/>
                  </a:lnTo>
                  <a:lnTo>
                    <a:pt x="3271274" y="650155"/>
                  </a:lnTo>
                  <a:lnTo>
                    <a:pt x="3212077" y="648035"/>
                  </a:lnTo>
                  <a:lnTo>
                    <a:pt x="3153838" y="645171"/>
                  </a:lnTo>
                  <a:lnTo>
                    <a:pt x="3096522" y="641620"/>
                  </a:lnTo>
                  <a:lnTo>
                    <a:pt x="3040095" y="637441"/>
                  </a:lnTo>
                  <a:lnTo>
                    <a:pt x="2984521" y="632695"/>
                  </a:lnTo>
                  <a:lnTo>
                    <a:pt x="2929766" y="627439"/>
                  </a:lnTo>
                  <a:lnTo>
                    <a:pt x="2822574" y="615634"/>
                  </a:lnTo>
                  <a:lnTo>
                    <a:pt x="2718240" y="602501"/>
                  </a:lnTo>
                  <a:lnTo>
                    <a:pt x="2542031" y="577776"/>
                  </a:lnTo>
                  <a:lnTo>
                    <a:pt x="2419526" y="559832"/>
                  </a:lnTo>
                  <a:lnTo>
                    <a:pt x="2229705" y="533413"/>
                  </a:lnTo>
                  <a:lnTo>
                    <a:pt x="2136679" y="522215"/>
                  </a:lnTo>
                  <a:lnTo>
                    <a:pt x="2090524" y="517328"/>
                  </a:lnTo>
                  <a:lnTo>
                    <a:pt x="2044563" y="512993"/>
                  </a:lnTo>
                  <a:lnTo>
                    <a:pt x="1998760" y="509270"/>
                  </a:lnTo>
                  <a:lnTo>
                    <a:pt x="1953081" y="506218"/>
                  </a:lnTo>
                  <a:lnTo>
                    <a:pt x="1907490" y="503896"/>
                  </a:lnTo>
                  <a:lnTo>
                    <a:pt x="1861953" y="502362"/>
                  </a:lnTo>
                  <a:lnTo>
                    <a:pt x="1816435" y="501676"/>
                  </a:lnTo>
                  <a:lnTo>
                    <a:pt x="4482455" y="501676"/>
                  </a:lnTo>
                  <a:lnTo>
                    <a:pt x="4443628" y="512144"/>
                  </a:lnTo>
                  <a:lnTo>
                    <a:pt x="4380818" y="528094"/>
                  </a:lnTo>
                  <a:lnTo>
                    <a:pt x="4316974" y="543301"/>
                  </a:lnTo>
                  <a:lnTo>
                    <a:pt x="4252149" y="557709"/>
                  </a:lnTo>
                  <a:lnTo>
                    <a:pt x="4186396" y="571265"/>
                  </a:lnTo>
                  <a:lnTo>
                    <a:pt x="4119766" y="583915"/>
                  </a:lnTo>
                  <a:lnTo>
                    <a:pt x="4052313" y="595605"/>
                  </a:lnTo>
                  <a:lnTo>
                    <a:pt x="3984089" y="606281"/>
                  </a:lnTo>
                  <a:lnTo>
                    <a:pt x="3915147" y="615889"/>
                  </a:lnTo>
                  <a:lnTo>
                    <a:pt x="3845539" y="624376"/>
                  </a:lnTo>
                  <a:lnTo>
                    <a:pt x="3792448" y="629855"/>
                  </a:lnTo>
                  <a:lnTo>
                    <a:pt x="3739955" y="634633"/>
                  </a:lnTo>
                  <a:lnTo>
                    <a:pt x="3688099" y="638751"/>
                  </a:lnTo>
                  <a:lnTo>
                    <a:pt x="3636924" y="642251"/>
                  </a:lnTo>
                  <a:lnTo>
                    <a:pt x="3586469" y="645174"/>
                  </a:lnTo>
                  <a:lnTo>
                    <a:pt x="3487886" y="649454"/>
                  </a:lnTo>
                  <a:lnTo>
                    <a:pt x="3392681" y="651921"/>
                  </a:lnTo>
                  <a:close/>
                </a:path>
              </a:pathLst>
            </a:custGeom>
            <a:solidFill>
              <a:srgbClr val="9DC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12"/>
              <a:ext cx="3127375" cy="1944370"/>
            </a:xfrm>
            <a:custGeom>
              <a:avLst/>
              <a:gdLst/>
              <a:ahLst/>
              <a:cxnLst/>
              <a:rect l="l" t="t" r="r" b="b"/>
              <a:pathLst>
                <a:path w="3127375" h="1944370">
                  <a:moveTo>
                    <a:pt x="2636342" y="1020686"/>
                  </a:moveTo>
                  <a:lnTo>
                    <a:pt x="2630614" y="977874"/>
                  </a:lnTo>
                  <a:lnTo>
                    <a:pt x="2614371" y="939469"/>
                  </a:lnTo>
                  <a:lnTo>
                    <a:pt x="2589060" y="906957"/>
                  </a:lnTo>
                  <a:lnTo>
                    <a:pt x="2556141" y="881875"/>
                  </a:lnTo>
                  <a:lnTo>
                    <a:pt x="2517025" y="865720"/>
                  </a:lnTo>
                  <a:lnTo>
                    <a:pt x="2473185" y="859993"/>
                  </a:lnTo>
                  <a:lnTo>
                    <a:pt x="2422296" y="868159"/>
                  </a:lnTo>
                  <a:lnTo>
                    <a:pt x="2378176" y="890930"/>
                  </a:lnTo>
                  <a:lnTo>
                    <a:pt x="2343429" y="925677"/>
                  </a:lnTo>
                  <a:lnTo>
                    <a:pt x="2320658" y="969797"/>
                  </a:lnTo>
                  <a:lnTo>
                    <a:pt x="2312492" y="1020686"/>
                  </a:lnTo>
                  <a:lnTo>
                    <a:pt x="2318220" y="1063498"/>
                  </a:lnTo>
                  <a:lnTo>
                    <a:pt x="2334374" y="1101991"/>
                  </a:lnTo>
                  <a:lnTo>
                    <a:pt x="2359469" y="1134706"/>
                  </a:lnTo>
                  <a:lnTo>
                    <a:pt x="2391968" y="1160221"/>
                  </a:lnTo>
                  <a:lnTo>
                    <a:pt x="2430373" y="1177074"/>
                  </a:lnTo>
                  <a:lnTo>
                    <a:pt x="2473185" y="1183843"/>
                  </a:lnTo>
                  <a:lnTo>
                    <a:pt x="2504541" y="1180680"/>
                  </a:lnTo>
                  <a:lnTo>
                    <a:pt x="2563571" y="1156728"/>
                  </a:lnTo>
                  <a:lnTo>
                    <a:pt x="2609227" y="1112456"/>
                  </a:lnTo>
                  <a:lnTo>
                    <a:pt x="2633180" y="1053439"/>
                  </a:lnTo>
                  <a:lnTo>
                    <a:pt x="2636342" y="1020686"/>
                  </a:lnTo>
                  <a:close/>
                </a:path>
                <a:path w="3127375" h="1944370">
                  <a:moveTo>
                    <a:pt x="3126994" y="0"/>
                  </a:moveTo>
                  <a:lnTo>
                    <a:pt x="0" y="0"/>
                  </a:lnTo>
                  <a:lnTo>
                    <a:pt x="0" y="1944166"/>
                  </a:lnTo>
                  <a:lnTo>
                    <a:pt x="53568" y="1928647"/>
                  </a:lnTo>
                  <a:lnTo>
                    <a:pt x="102920" y="1911896"/>
                  </a:lnTo>
                  <a:lnTo>
                    <a:pt x="151612" y="1893214"/>
                  </a:lnTo>
                  <a:lnTo>
                    <a:pt x="199542" y="1872805"/>
                  </a:lnTo>
                  <a:lnTo>
                    <a:pt x="246634" y="1850872"/>
                  </a:lnTo>
                  <a:lnTo>
                    <a:pt x="292811" y="1827631"/>
                  </a:lnTo>
                  <a:lnTo>
                    <a:pt x="335686" y="1804657"/>
                  </a:lnTo>
                  <a:lnTo>
                    <a:pt x="377875" y="1780578"/>
                  </a:lnTo>
                  <a:lnTo>
                    <a:pt x="419201" y="1755203"/>
                  </a:lnTo>
                  <a:lnTo>
                    <a:pt x="459435" y="1728381"/>
                  </a:lnTo>
                  <a:lnTo>
                    <a:pt x="498373" y="1699907"/>
                  </a:lnTo>
                  <a:lnTo>
                    <a:pt x="535825" y="1669618"/>
                  </a:lnTo>
                  <a:lnTo>
                    <a:pt x="571576" y="1637347"/>
                  </a:lnTo>
                  <a:lnTo>
                    <a:pt x="605421" y="1602905"/>
                  </a:lnTo>
                  <a:lnTo>
                    <a:pt x="637349" y="1565122"/>
                  </a:lnTo>
                  <a:lnTo>
                    <a:pt x="666788" y="1525739"/>
                  </a:lnTo>
                  <a:lnTo>
                    <a:pt x="693953" y="1484896"/>
                  </a:lnTo>
                  <a:lnTo>
                    <a:pt x="719048" y="1442732"/>
                  </a:lnTo>
                  <a:lnTo>
                    <a:pt x="742276" y="1399400"/>
                  </a:lnTo>
                  <a:lnTo>
                    <a:pt x="763828" y="1355039"/>
                  </a:lnTo>
                  <a:lnTo>
                    <a:pt x="783920" y="1309814"/>
                  </a:lnTo>
                  <a:lnTo>
                    <a:pt x="802754" y="1263865"/>
                  </a:lnTo>
                  <a:lnTo>
                    <a:pt x="820521" y="1217333"/>
                  </a:lnTo>
                  <a:lnTo>
                    <a:pt x="837438" y="1170368"/>
                  </a:lnTo>
                  <a:lnTo>
                    <a:pt x="853681" y="1123124"/>
                  </a:lnTo>
                  <a:lnTo>
                    <a:pt x="869480" y="1075740"/>
                  </a:lnTo>
                  <a:lnTo>
                    <a:pt x="900531" y="981151"/>
                  </a:lnTo>
                  <a:lnTo>
                    <a:pt x="916444" y="933488"/>
                  </a:lnTo>
                  <a:lnTo>
                    <a:pt x="933208" y="885901"/>
                  </a:lnTo>
                  <a:lnTo>
                    <a:pt x="950963" y="838581"/>
                  </a:lnTo>
                  <a:lnTo>
                    <a:pt x="969899" y="791781"/>
                  </a:lnTo>
                  <a:lnTo>
                    <a:pt x="990155" y="745693"/>
                  </a:lnTo>
                  <a:lnTo>
                    <a:pt x="1011885" y="700532"/>
                  </a:lnTo>
                  <a:lnTo>
                    <a:pt x="1035265" y="656551"/>
                  </a:lnTo>
                  <a:lnTo>
                    <a:pt x="1060437" y="613930"/>
                  </a:lnTo>
                  <a:lnTo>
                    <a:pt x="1087577" y="572909"/>
                  </a:lnTo>
                  <a:lnTo>
                    <a:pt x="1116825" y="533704"/>
                  </a:lnTo>
                  <a:lnTo>
                    <a:pt x="1148346" y="496519"/>
                  </a:lnTo>
                  <a:lnTo>
                    <a:pt x="1182306" y="461594"/>
                  </a:lnTo>
                  <a:lnTo>
                    <a:pt x="1218857" y="429133"/>
                  </a:lnTo>
                  <a:lnTo>
                    <a:pt x="1258163" y="399351"/>
                  </a:lnTo>
                  <a:lnTo>
                    <a:pt x="1298600" y="373786"/>
                  </a:lnTo>
                  <a:lnTo>
                    <a:pt x="1340497" y="351447"/>
                  </a:lnTo>
                  <a:lnTo>
                    <a:pt x="1383728" y="332079"/>
                  </a:lnTo>
                  <a:lnTo>
                    <a:pt x="1428127" y="315417"/>
                  </a:lnTo>
                  <a:lnTo>
                    <a:pt x="1473581" y="301180"/>
                  </a:lnTo>
                  <a:lnTo>
                    <a:pt x="1519923" y="289090"/>
                  </a:lnTo>
                  <a:lnTo>
                    <a:pt x="1567027" y="278879"/>
                  </a:lnTo>
                  <a:lnTo>
                    <a:pt x="1614728" y="270268"/>
                  </a:lnTo>
                  <a:lnTo>
                    <a:pt x="1662912" y="262991"/>
                  </a:lnTo>
                  <a:lnTo>
                    <a:pt x="1711426" y="256781"/>
                  </a:lnTo>
                  <a:lnTo>
                    <a:pt x="1760118" y="251358"/>
                  </a:lnTo>
                  <a:lnTo>
                    <a:pt x="1956384" y="232105"/>
                  </a:lnTo>
                  <a:lnTo>
                    <a:pt x="2057146" y="221030"/>
                  </a:lnTo>
                  <a:lnTo>
                    <a:pt x="2157615" y="208343"/>
                  </a:lnTo>
                  <a:lnTo>
                    <a:pt x="2257793" y="194081"/>
                  </a:lnTo>
                  <a:lnTo>
                    <a:pt x="2357653" y="178244"/>
                  </a:lnTo>
                  <a:lnTo>
                    <a:pt x="2457196" y="160820"/>
                  </a:lnTo>
                  <a:lnTo>
                    <a:pt x="2556383" y="141820"/>
                  </a:lnTo>
                  <a:lnTo>
                    <a:pt x="2655227" y="121259"/>
                  </a:lnTo>
                  <a:lnTo>
                    <a:pt x="2753703" y="99123"/>
                  </a:lnTo>
                  <a:lnTo>
                    <a:pt x="2851797" y="75438"/>
                  </a:lnTo>
                  <a:lnTo>
                    <a:pt x="2949498" y="50190"/>
                  </a:lnTo>
                  <a:lnTo>
                    <a:pt x="3046793" y="23393"/>
                  </a:lnTo>
                  <a:lnTo>
                    <a:pt x="3126994" y="0"/>
                  </a:lnTo>
                  <a:close/>
                </a:path>
              </a:pathLst>
            </a:custGeom>
            <a:solidFill>
              <a:srgbClr val="2B67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20000" y="1782499"/>
              <a:ext cx="200024" cy="20002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05000" y="464999"/>
              <a:ext cx="200025" cy="200024"/>
            </a:xfrm>
            <a:prstGeom prst="rect">
              <a:avLst/>
            </a:prstGeom>
          </p:spPr>
        </p:pic>
      </p:grpSp>
      <p:sp>
        <p:nvSpPr>
          <p:cNvPr id="15" name="object 15"/>
          <p:cNvSpPr/>
          <p:nvPr/>
        </p:nvSpPr>
        <p:spPr>
          <a:xfrm>
            <a:off x="345000" y="2937500"/>
            <a:ext cx="323850" cy="323850"/>
          </a:xfrm>
          <a:custGeom>
            <a:avLst/>
            <a:gdLst/>
            <a:ahLst/>
            <a:cxnLst/>
            <a:rect l="l" t="t" r="r" b="b"/>
            <a:pathLst>
              <a:path w="323850" h="323850">
                <a:moveTo>
                  <a:pt x="160688" y="323850"/>
                </a:moveTo>
                <a:lnTo>
                  <a:pt x="109802" y="315682"/>
                </a:lnTo>
                <a:lnTo>
                  <a:pt x="65679" y="292918"/>
                </a:lnTo>
                <a:lnTo>
                  <a:pt x="30931" y="258170"/>
                </a:lnTo>
                <a:lnTo>
                  <a:pt x="8167" y="214047"/>
                </a:lnTo>
                <a:lnTo>
                  <a:pt x="0" y="163160"/>
                </a:lnTo>
                <a:lnTo>
                  <a:pt x="5722" y="119315"/>
                </a:lnTo>
                <a:lnTo>
                  <a:pt x="21882" y="80207"/>
                </a:lnTo>
                <a:lnTo>
                  <a:pt x="46970" y="47279"/>
                </a:lnTo>
                <a:lnTo>
                  <a:pt x="79474" y="21974"/>
                </a:lnTo>
                <a:lnTo>
                  <a:pt x="117884" y="5733"/>
                </a:lnTo>
                <a:lnTo>
                  <a:pt x="160688" y="0"/>
                </a:lnTo>
                <a:lnTo>
                  <a:pt x="204534" y="6764"/>
                </a:lnTo>
                <a:lnTo>
                  <a:pt x="243642" y="23622"/>
                </a:lnTo>
                <a:lnTo>
                  <a:pt x="276570" y="49133"/>
                </a:lnTo>
                <a:lnTo>
                  <a:pt x="301875" y="81855"/>
                </a:lnTo>
                <a:lnTo>
                  <a:pt x="318115" y="120345"/>
                </a:lnTo>
                <a:lnTo>
                  <a:pt x="323849" y="163161"/>
                </a:lnTo>
                <a:lnTo>
                  <a:pt x="320682" y="194487"/>
                </a:lnTo>
                <a:lnTo>
                  <a:pt x="296733" y="252505"/>
                </a:lnTo>
                <a:lnTo>
                  <a:pt x="251076" y="296733"/>
                </a:lnTo>
                <a:lnTo>
                  <a:pt x="192054" y="320682"/>
                </a:lnTo>
                <a:lnTo>
                  <a:pt x="160688" y="323850"/>
                </a:lnTo>
                <a:close/>
              </a:path>
            </a:pathLst>
          </a:custGeom>
          <a:solidFill>
            <a:srgbClr val="2B6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>
            <a:extLst>
              <a:ext uri="{FF2B5EF4-FFF2-40B4-BE49-F238E27FC236}">
                <a16:creationId xmlns:a16="http://schemas.microsoft.com/office/drawing/2014/main" id="{7299B99B-5207-0B67-BD4C-82E8E8FEBA78}"/>
              </a:ext>
            </a:extLst>
          </p:cNvPr>
          <p:cNvSpPr txBox="1">
            <a:spLocks/>
          </p:cNvSpPr>
          <p:nvPr/>
        </p:nvSpPr>
        <p:spPr>
          <a:xfrm>
            <a:off x="8763000" y="-232117"/>
            <a:ext cx="11597349" cy="2126222"/>
          </a:xfrm>
          <a:prstGeom prst="rect">
            <a:avLst/>
          </a:prstGeom>
        </p:spPr>
        <p:txBody>
          <a:bodyPr vert="horz" wrap="square" lIns="0" tIns="1008379" rIns="0" bIns="0" rtlCol="0">
            <a:spAutoFit/>
          </a:bodyPr>
          <a:lstStyle>
            <a:lvl1pPr>
              <a:defRPr sz="15950" b="1" i="0">
                <a:solidFill>
                  <a:srgbClr val="9DCDDE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7939"/>
              </a:spcBef>
            </a:pPr>
            <a:r>
              <a:rPr lang="en-IN" sz="7200" kern="0" spc="-20" dirty="0">
                <a:solidFill>
                  <a:srgbClr val="133754"/>
                </a:solidFill>
                <a:latin typeface="Arial"/>
                <a:cs typeface="Arial"/>
              </a:rPr>
              <a:t>TOPIC MODELLING</a:t>
            </a:r>
            <a:endParaRPr lang="en-IN" sz="7200" kern="0" spc="-2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8A1709-B376-CBE6-469B-B6EEF643D3E9}"/>
              </a:ext>
            </a:extLst>
          </p:cNvPr>
          <p:cNvSpPr txBox="1"/>
          <p:nvPr/>
        </p:nvSpPr>
        <p:spPr>
          <a:xfrm>
            <a:off x="3352800" y="2937500"/>
            <a:ext cx="1202902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IN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Count Vectorization for Feature Engineering</a:t>
            </a:r>
          </a:p>
          <a:p>
            <a:pPr marL="571500" indent="-571500" algn="l">
              <a:buFont typeface="Wingdings" panose="05000000000000000000" pitchFamily="2" charset="2"/>
              <a:buChar char="ü"/>
            </a:pPr>
            <a:endParaRPr lang="en-IN" sz="4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sz="4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Latent Dirichlet Allocation (LDA)</a:t>
            </a:r>
            <a:endParaRPr lang="en-IN" sz="4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71500" indent="-571500" algn="l">
              <a:buFont typeface="Wingdings" panose="05000000000000000000" pitchFamily="2" charset="2"/>
              <a:buChar char="ü"/>
            </a:pPr>
            <a:endParaRPr lang="en-IN" sz="44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547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614034"/>
            <a:ext cx="8346440" cy="3673475"/>
            <a:chOff x="0" y="6614034"/>
            <a:chExt cx="8346440" cy="3673475"/>
          </a:xfrm>
        </p:grpSpPr>
        <p:sp>
          <p:nvSpPr>
            <p:cNvPr id="3" name="object 3"/>
            <p:cNvSpPr/>
            <p:nvPr/>
          </p:nvSpPr>
          <p:spPr>
            <a:xfrm>
              <a:off x="0" y="6614034"/>
              <a:ext cx="7566025" cy="3403600"/>
            </a:xfrm>
            <a:custGeom>
              <a:avLst/>
              <a:gdLst/>
              <a:ahLst/>
              <a:cxnLst/>
              <a:rect l="l" t="t" r="r" b="b"/>
              <a:pathLst>
                <a:path w="7566025" h="3403600">
                  <a:moveTo>
                    <a:pt x="7009278" y="3187699"/>
                  </a:moveTo>
                  <a:lnTo>
                    <a:pt x="31533" y="3187699"/>
                  </a:lnTo>
                  <a:lnTo>
                    <a:pt x="0" y="3174999"/>
                  </a:lnTo>
                  <a:lnTo>
                    <a:pt x="0" y="0"/>
                  </a:lnTo>
                  <a:lnTo>
                    <a:pt x="35913" y="0"/>
                  </a:lnTo>
                  <a:lnTo>
                    <a:pt x="186583" y="38099"/>
                  </a:lnTo>
                  <a:lnTo>
                    <a:pt x="235551" y="63499"/>
                  </a:lnTo>
                  <a:lnTo>
                    <a:pt x="331455" y="88899"/>
                  </a:lnTo>
                  <a:lnTo>
                    <a:pt x="378339" y="114299"/>
                  </a:lnTo>
                  <a:lnTo>
                    <a:pt x="424477" y="126999"/>
                  </a:lnTo>
                  <a:lnTo>
                    <a:pt x="469844" y="152399"/>
                  </a:lnTo>
                  <a:lnTo>
                    <a:pt x="514414" y="165099"/>
                  </a:lnTo>
                  <a:lnTo>
                    <a:pt x="558162" y="190499"/>
                  </a:lnTo>
                  <a:lnTo>
                    <a:pt x="601063" y="215899"/>
                  </a:lnTo>
                  <a:lnTo>
                    <a:pt x="643091" y="241299"/>
                  </a:lnTo>
                  <a:lnTo>
                    <a:pt x="684221" y="266699"/>
                  </a:lnTo>
                  <a:lnTo>
                    <a:pt x="724427" y="292099"/>
                  </a:lnTo>
                  <a:lnTo>
                    <a:pt x="763683" y="317499"/>
                  </a:lnTo>
                  <a:lnTo>
                    <a:pt x="801966" y="342899"/>
                  </a:lnTo>
                  <a:lnTo>
                    <a:pt x="839248" y="368299"/>
                  </a:lnTo>
                  <a:lnTo>
                    <a:pt x="875505" y="406399"/>
                  </a:lnTo>
                  <a:lnTo>
                    <a:pt x="910711" y="431799"/>
                  </a:lnTo>
                  <a:lnTo>
                    <a:pt x="944841" y="457199"/>
                  </a:lnTo>
                  <a:lnTo>
                    <a:pt x="977870" y="495299"/>
                  </a:lnTo>
                  <a:lnTo>
                    <a:pt x="1009771" y="520699"/>
                  </a:lnTo>
                  <a:lnTo>
                    <a:pt x="1040520" y="558799"/>
                  </a:lnTo>
                  <a:lnTo>
                    <a:pt x="1070092" y="596899"/>
                  </a:lnTo>
                  <a:lnTo>
                    <a:pt x="1098460" y="622299"/>
                  </a:lnTo>
                  <a:lnTo>
                    <a:pt x="1125599" y="660399"/>
                  </a:lnTo>
                  <a:lnTo>
                    <a:pt x="1151484" y="698499"/>
                  </a:lnTo>
                  <a:lnTo>
                    <a:pt x="1176090" y="736599"/>
                  </a:lnTo>
                  <a:lnTo>
                    <a:pt x="1199390" y="774699"/>
                  </a:lnTo>
                  <a:lnTo>
                    <a:pt x="1221361" y="812799"/>
                  </a:lnTo>
                  <a:lnTo>
                    <a:pt x="1241975" y="850899"/>
                  </a:lnTo>
                  <a:lnTo>
                    <a:pt x="1261750" y="888999"/>
                  </a:lnTo>
                  <a:lnTo>
                    <a:pt x="1280331" y="927099"/>
                  </a:lnTo>
                  <a:lnTo>
                    <a:pt x="1297880" y="965199"/>
                  </a:lnTo>
                  <a:lnTo>
                    <a:pt x="1314559" y="1015999"/>
                  </a:lnTo>
                  <a:lnTo>
                    <a:pt x="1330530" y="1054099"/>
                  </a:lnTo>
                  <a:lnTo>
                    <a:pt x="1345954" y="1104899"/>
                  </a:lnTo>
                  <a:lnTo>
                    <a:pt x="1360994" y="1142999"/>
                  </a:lnTo>
                  <a:lnTo>
                    <a:pt x="1375810" y="1193799"/>
                  </a:lnTo>
                  <a:lnTo>
                    <a:pt x="1390565" y="1231899"/>
                  </a:lnTo>
                  <a:lnTo>
                    <a:pt x="1405420" y="1282699"/>
                  </a:lnTo>
                  <a:lnTo>
                    <a:pt x="1420536" y="1320799"/>
                  </a:lnTo>
                  <a:lnTo>
                    <a:pt x="1436077" y="1358899"/>
                  </a:lnTo>
                  <a:lnTo>
                    <a:pt x="1452203" y="1409699"/>
                  </a:lnTo>
                  <a:lnTo>
                    <a:pt x="1469076" y="1447799"/>
                  </a:lnTo>
                  <a:lnTo>
                    <a:pt x="1486857" y="1498599"/>
                  </a:lnTo>
                  <a:lnTo>
                    <a:pt x="1505709" y="1536699"/>
                  </a:lnTo>
                  <a:lnTo>
                    <a:pt x="1525794" y="1574799"/>
                  </a:lnTo>
                  <a:lnTo>
                    <a:pt x="1547272" y="1612899"/>
                  </a:lnTo>
                  <a:lnTo>
                    <a:pt x="1570305" y="1650999"/>
                  </a:lnTo>
                  <a:lnTo>
                    <a:pt x="1595056" y="1689099"/>
                  </a:lnTo>
                  <a:lnTo>
                    <a:pt x="1621686" y="1727199"/>
                  </a:lnTo>
                  <a:lnTo>
                    <a:pt x="1650357" y="1765299"/>
                  </a:lnTo>
                  <a:lnTo>
                    <a:pt x="1681230" y="1790699"/>
                  </a:lnTo>
                  <a:lnTo>
                    <a:pt x="1714467" y="1828799"/>
                  </a:lnTo>
                  <a:lnTo>
                    <a:pt x="1750230" y="1854199"/>
                  </a:lnTo>
                  <a:lnTo>
                    <a:pt x="1788680" y="1892299"/>
                  </a:lnTo>
                  <a:lnTo>
                    <a:pt x="1829980" y="1917699"/>
                  </a:lnTo>
                  <a:lnTo>
                    <a:pt x="1874290" y="1943099"/>
                  </a:lnTo>
                  <a:lnTo>
                    <a:pt x="1921773" y="1968499"/>
                  </a:lnTo>
                  <a:lnTo>
                    <a:pt x="1967429" y="1981199"/>
                  </a:lnTo>
                  <a:lnTo>
                    <a:pt x="2014285" y="2006599"/>
                  </a:lnTo>
                  <a:lnTo>
                    <a:pt x="2062137" y="2019299"/>
                  </a:lnTo>
                  <a:lnTo>
                    <a:pt x="2110780" y="2019299"/>
                  </a:lnTo>
                  <a:lnTo>
                    <a:pt x="2209617" y="2044699"/>
                  </a:lnTo>
                  <a:lnTo>
                    <a:pt x="5690561" y="2044699"/>
                  </a:lnTo>
                  <a:lnTo>
                    <a:pt x="5719941" y="2082799"/>
                  </a:lnTo>
                  <a:lnTo>
                    <a:pt x="5748752" y="2120899"/>
                  </a:lnTo>
                  <a:lnTo>
                    <a:pt x="5777021" y="2158999"/>
                  </a:lnTo>
                  <a:lnTo>
                    <a:pt x="5804781" y="2197099"/>
                  </a:lnTo>
                  <a:lnTo>
                    <a:pt x="5832058" y="2235199"/>
                  </a:lnTo>
                  <a:lnTo>
                    <a:pt x="5858884" y="2260599"/>
                  </a:lnTo>
                  <a:lnTo>
                    <a:pt x="5885287" y="2298699"/>
                  </a:lnTo>
                  <a:lnTo>
                    <a:pt x="5911297" y="2336799"/>
                  </a:lnTo>
                  <a:lnTo>
                    <a:pt x="5936942" y="2374899"/>
                  </a:lnTo>
                  <a:lnTo>
                    <a:pt x="5962254" y="2400299"/>
                  </a:lnTo>
                  <a:lnTo>
                    <a:pt x="5987260" y="2438399"/>
                  </a:lnTo>
                  <a:lnTo>
                    <a:pt x="6011991" y="2476499"/>
                  </a:lnTo>
                  <a:lnTo>
                    <a:pt x="6036476" y="2501899"/>
                  </a:lnTo>
                  <a:lnTo>
                    <a:pt x="6060744" y="2539999"/>
                  </a:lnTo>
                  <a:lnTo>
                    <a:pt x="6108747" y="2590799"/>
                  </a:lnTo>
                  <a:lnTo>
                    <a:pt x="6132542" y="2628899"/>
                  </a:lnTo>
                  <a:lnTo>
                    <a:pt x="6250614" y="2755899"/>
                  </a:lnTo>
                  <a:lnTo>
                    <a:pt x="6274255" y="2768599"/>
                  </a:lnTo>
                  <a:lnTo>
                    <a:pt x="6297973" y="2793999"/>
                  </a:lnTo>
                  <a:lnTo>
                    <a:pt x="6334458" y="2819399"/>
                  </a:lnTo>
                  <a:lnTo>
                    <a:pt x="6371915" y="2857499"/>
                  </a:lnTo>
                  <a:lnTo>
                    <a:pt x="6410320" y="2882899"/>
                  </a:lnTo>
                  <a:lnTo>
                    <a:pt x="6449643" y="2908299"/>
                  </a:lnTo>
                  <a:lnTo>
                    <a:pt x="6489860" y="2933699"/>
                  </a:lnTo>
                  <a:lnTo>
                    <a:pt x="6530944" y="2959099"/>
                  </a:lnTo>
                  <a:lnTo>
                    <a:pt x="6572867" y="2984499"/>
                  </a:lnTo>
                  <a:lnTo>
                    <a:pt x="6615603" y="3009899"/>
                  </a:lnTo>
                  <a:lnTo>
                    <a:pt x="6659125" y="3035299"/>
                  </a:lnTo>
                  <a:lnTo>
                    <a:pt x="6748423" y="3086099"/>
                  </a:lnTo>
                  <a:lnTo>
                    <a:pt x="6794145" y="3098799"/>
                  </a:lnTo>
                  <a:lnTo>
                    <a:pt x="6887602" y="3149599"/>
                  </a:lnTo>
                  <a:lnTo>
                    <a:pt x="6935283" y="3162299"/>
                  </a:lnTo>
                  <a:lnTo>
                    <a:pt x="6966571" y="3174999"/>
                  </a:lnTo>
                  <a:lnTo>
                    <a:pt x="7009278" y="3187699"/>
                  </a:lnTo>
                  <a:close/>
                </a:path>
                <a:path w="7566025" h="3403600">
                  <a:moveTo>
                    <a:pt x="5690561" y="2044699"/>
                  </a:moveTo>
                  <a:lnTo>
                    <a:pt x="2415728" y="2044699"/>
                  </a:lnTo>
                  <a:lnTo>
                    <a:pt x="2671389" y="1981199"/>
                  </a:lnTo>
                  <a:lnTo>
                    <a:pt x="2719036" y="1955799"/>
                  </a:lnTo>
                  <a:lnTo>
                    <a:pt x="2741327" y="1943099"/>
                  </a:lnTo>
                  <a:lnTo>
                    <a:pt x="2765271" y="1930399"/>
                  </a:lnTo>
                  <a:lnTo>
                    <a:pt x="2790832" y="1917699"/>
                  </a:lnTo>
                  <a:lnTo>
                    <a:pt x="2817975" y="1892299"/>
                  </a:lnTo>
                  <a:lnTo>
                    <a:pt x="2846663" y="1879599"/>
                  </a:lnTo>
                  <a:lnTo>
                    <a:pt x="2876860" y="1854199"/>
                  </a:lnTo>
                  <a:lnTo>
                    <a:pt x="2908530" y="1841499"/>
                  </a:lnTo>
                  <a:lnTo>
                    <a:pt x="2976148" y="1790699"/>
                  </a:lnTo>
                  <a:lnTo>
                    <a:pt x="3012022" y="1765299"/>
                  </a:lnTo>
                  <a:lnTo>
                    <a:pt x="3049226" y="1752599"/>
                  </a:lnTo>
                  <a:lnTo>
                    <a:pt x="3087723" y="1727199"/>
                  </a:lnTo>
                  <a:lnTo>
                    <a:pt x="3127478" y="1701799"/>
                  </a:lnTo>
                  <a:lnTo>
                    <a:pt x="3168454" y="1676399"/>
                  </a:lnTo>
                  <a:lnTo>
                    <a:pt x="3210615" y="1650999"/>
                  </a:lnTo>
                  <a:lnTo>
                    <a:pt x="3253925" y="1625599"/>
                  </a:lnTo>
                  <a:lnTo>
                    <a:pt x="3298349" y="1600199"/>
                  </a:lnTo>
                  <a:lnTo>
                    <a:pt x="3343851" y="1574799"/>
                  </a:lnTo>
                  <a:lnTo>
                    <a:pt x="3390393" y="1549399"/>
                  </a:lnTo>
                  <a:lnTo>
                    <a:pt x="3437941" y="1523999"/>
                  </a:lnTo>
                  <a:lnTo>
                    <a:pt x="3535910" y="1473199"/>
                  </a:lnTo>
                  <a:lnTo>
                    <a:pt x="3637467" y="1422399"/>
                  </a:lnTo>
                  <a:lnTo>
                    <a:pt x="3689502" y="1409699"/>
                  </a:lnTo>
                  <a:lnTo>
                    <a:pt x="3742326" y="1384299"/>
                  </a:lnTo>
                  <a:lnTo>
                    <a:pt x="3795904" y="1371599"/>
                  </a:lnTo>
                  <a:lnTo>
                    <a:pt x="3850199" y="1346199"/>
                  </a:lnTo>
                  <a:lnTo>
                    <a:pt x="4073833" y="1295399"/>
                  </a:lnTo>
                  <a:lnTo>
                    <a:pt x="4131175" y="1295399"/>
                  </a:lnTo>
                  <a:lnTo>
                    <a:pt x="4189018" y="1282699"/>
                  </a:lnTo>
                  <a:lnTo>
                    <a:pt x="4458519" y="1282699"/>
                  </a:lnTo>
                  <a:lnTo>
                    <a:pt x="4630366" y="1320799"/>
                  </a:lnTo>
                  <a:lnTo>
                    <a:pt x="4789939" y="1358899"/>
                  </a:lnTo>
                  <a:lnTo>
                    <a:pt x="4840540" y="1384299"/>
                  </a:lnTo>
                  <a:lnTo>
                    <a:pt x="4889894" y="1396999"/>
                  </a:lnTo>
                  <a:lnTo>
                    <a:pt x="4938032" y="1422399"/>
                  </a:lnTo>
                  <a:lnTo>
                    <a:pt x="4984982" y="1447799"/>
                  </a:lnTo>
                  <a:lnTo>
                    <a:pt x="5030775" y="1473199"/>
                  </a:lnTo>
                  <a:lnTo>
                    <a:pt x="5075438" y="1498599"/>
                  </a:lnTo>
                  <a:lnTo>
                    <a:pt x="5119003" y="1523999"/>
                  </a:lnTo>
                  <a:lnTo>
                    <a:pt x="5161498" y="1549399"/>
                  </a:lnTo>
                  <a:lnTo>
                    <a:pt x="5202953" y="1574799"/>
                  </a:lnTo>
                  <a:lnTo>
                    <a:pt x="5243397" y="1600199"/>
                  </a:lnTo>
                  <a:lnTo>
                    <a:pt x="5282860" y="1638299"/>
                  </a:lnTo>
                  <a:lnTo>
                    <a:pt x="5321370" y="1663699"/>
                  </a:lnTo>
                  <a:lnTo>
                    <a:pt x="5358958" y="1701799"/>
                  </a:lnTo>
                  <a:lnTo>
                    <a:pt x="5395652" y="1727199"/>
                  </a:lnTo>
                  <a:lnTo>
                    <a:pt x="5431483" y="1765299"/>
                  </a:lnTo>
                  <a:lnTo>
                    <a:pt x="5466479" y="1803399"/>
                  </a:lnTo>
                  <a:lnTo>
                    <a:pt x="5500671" y="1828799"/>
                  </a:lnTo>
                  <a:lnTo>
                    <a:pt x="5534087" y="1866899"/>
                  </a:lnTo>
                  <a:lnTo>
                    <a:pt x="5566756" y="1904999"/>
                  </a:lnTo>
                  <a:lnTo>
                    <a:pt x="5598709" y="1943099"/>
                  </a:lnTo>
                  <a:lnTo>
                    <a:pt x="5629975" y="1981199"/>
                  </a:lnTo>
                  <a:lnTo>
                    <a:pt x="5660582" y="2006599"/>
                  </a:lnTo>
                  <a:lnTo>
                    <a:pt x="5690561" y="2044699"/>
                  </a:lnTo>
                  <a:close/>
                </a:path>
                <a:path w="7566025" h="3403600">
                  <a:moveTo>
                    <a:pt x="7405103" y="3390899"/>
                  </a:moveTo>
                  <a:lnTo>
                    <a:pt x="5973069" y="3390899"/>
                  </a:lnTo>
                  <a:lnTo>
                    <a:pt x="2815754" y="3301999"/>
                  </a:lnTo>
                  <a:lnTo>
                    <a:pt x="2509975" y="3301999"/>
                  </a:lnTo>
                  <a:lnTo>
                    <a:pt x="2204189" y="3289299"/>
                  </a:lnTo>
                  <a:lnTo>
                    <a:pt x="2103089" y="3289299"/>
                  </a:lnTo>
                  <a:lnTo>
                    <a:pt x="2001953" y="3276599"/>
                  </a:lnTo>
                  <a:lnTo>
                    <a:pt x="1597182" y="3276599"/>
                  </a:lnTo>
                  <a:lnTo>
                    <a:pt x="1546572" y="3263899"/>
                  </a:lnTo>
                  <a:lnTo>
                    <a:pt x="1242934" y="3263899"/>
                  </a:lnTo>
                  <a:lnTo>
                    <a:pt x="1192337" y="3251199"/>
                  </a:lnTo>
                  <a:lnTo>
                    <a:pt x="939446" y="3251199"/>
                  </a:lnTo>
                  <a:lnTo>
                    <a:pt x="888891" y="3238499"/>
                  </a:lnTo>
                  <a:lnTo>
                    <a:pt x="737286" y="3238499"/>
                  </a:lnTo>
                  <a:lnTo>
                    <a:pt x="686773" y="3225799"/>
                  </a:lnTo>
                  <a:lnTo>
                    <a:pt x="535315" y="3225799"/>
                  </a:lnTo>
                  <a:lnTo>
                    <a:pt x="484857" y="3213099"/>
                  </a:lnTo>
                  <a:lnTo>
                    <a:pt x="333581" y="3213099"/>
                  </a:lnTo>
                  <a:lnTo>
                    <a:pt x="283191" y="3200399"/>
                  </a:lnTo>
                  <a:lnTo>
                    <a:pt x="182466" y="3200399"/>
                  </a:lnTo>
                  <a:lnTo>
                    <a:pt x="132134" y="3187699"/>
                  </a:lnTo>
                  <a:lnTo>
                    <a:pt x="7061070" y="3187699"/>
                  </a:lnTo>
                  <a:lnTo>
                    <a:pt x="7119612" y="3200399"/>
                  </a:lnTo>
                  <a:lnTo>
                    <a:pt x="7374598" y="3251199"/>
                  </a:lnTo>
                  <a:lnTo>
                    <a:pt x="7431877" y="3263899"/>
                  </a:lnTo>
                  <a:lnTo>
                    <a:pt x="7481901" y="3289299"/>
                  </a:lnTo>
                  <a:lnTo>
                    <a:pt x="7522335" y="3301999"/>
                  </a:lnTo>
                  <a:lnTo>
                    <a:pt x="7550845" y="3314699"/>
                  </a:lnTo>
                  <a:lnTo>
                    <a:pt x="7565096" y="3327399"/>
                  </a:lnTo>
                  <a:lnTo>
                    <a:pt x="7565989" y="3340099"/>
                  </a:lnTo>
                  <a:lnTo>
                    <a:pt x="7558039" y="3352799"/>
                  </a:lnTo>
                  <a:lnTo>
                    <a:pt x="7541804" y="3352799"/>
                  </a:lnTo>
                  <a:lnTo>
                    <a:pt x="7517837" y="3365499"/>
                  </a:lnTo>
                  <a:lnTo>
                    <a:pt x="7486694" y="3378199"/>
                  </a:lnTo>
                  <a:lnTo>
                    <a:pt x="7448931" y="3378199"/>
                  </a:lnTo>
                  <a:lnTo>
                    <a:pt x="7405103" y="3390899"/>
                  </a:lnTo>
                  <a:close/>
                </a:path>
                <a:path w="7566025" h="3403600">
                  <a:moveTo>
                    <a:pt x="7242785" y="3403599"/>
                  </a:moveTo>
                  <a:lnTo>
                    <a:pt x="6385704" y="3403599"/>
                  </a:lnTo>
                  <a:lnTo>
                    <a:pt x="6327339" y="3390899"/>
                  </a:lnTo>
                  <a:lnTo>
                    <a:pt x="7301475" y="3390899"/>
                  </a:lnTo>
                  <a:lnTo>
                    <a:pt x="7242785" y="3403599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17499" y="8859999"/>
              <a:ext cx="8028940" cy="1427480"/>
            </a:xfrm>
            <a:custGeom>
              <a:avLst/>
              <a:gdLst/>
              <a:ahLst/>
              <a:cxnLst/>
              <a:rect l="l" t="t" r="r" b="b"/>
              <a:pathLst>
                <a:path w="8028940" h="1427479">
                  <a:moveTo>
                    <a:pt x="8028505" y="1426999"/>
                  </a:moveTo>
                  <a:lnTo>
                    <a:pt x="168301" y="1426999"/>
                  </a:lnTo>
                  <a:lnTo>
                    <a:pt x="170672" y="1385631"/>
                  </a:lnTo>
                  <a:lnTo>
                    <a:pt x="173153" y="1335919"/>
                  </a:lnTo>
                  <a:lnTo>
                    <a:pt x="175238" y="1286210"/>
                  </a:lnTo>
                  <a:lnTo>
                    <a:pt x="176915" y="1235891"/>
                  </a:lnTo>
                  <a:lnTo>
                    <a:pt x="178111" y="1186809"/>
                  </a:lnTo>
                  <a:lnTo>
                    <a:pt x="178843" y="1137120"/>
                  </a:lnTo>
                  <a:lnTo>
                    <a:pt x="178994" y="1075392"/>
                  </a:lnTo>
                  <a:lnTo>
                    <a:pt x="178761" y="1037772"/>
                  </a:lnTo>
                  <a:lnTo>
                    <a:pt x="177891" y="988116"/>
                  </a:lnTo>
                  <a:lnTo>
                    <a:pt x="176432" y="938474"/>
                  </a:lnTo>
                  <a:lnTo>
                    <a:pt x="174356" y="888848"/>
                  </a:lnTo>
                  <a:lnTo>
                    <a:pt x="171635" y="839239"/>
                  </a:lnTo>
                  <a:lnTo>
                    <a:pt x="168242" y="789649"/>
                  </a:lnTo>
                  <a:lnTo>
                    <a:pt x="164150" y="740079"/>
                  </a:lnTo>
                  <a:lnTo>
                    <a:pt x="159330" y="690531"/>
                  </a:lnTo>
                  <a:lnTo>
                    <a:pt x="153703" y="640595"/>
                  </a:lnTo>
                  <a:lnTo>
                    <a:pt x="147398" y="591507"/>
                  </a:lnTo>
                  <a:lnTo>
                    <a:pt x="140230" y="542033"/>
                  </a:lnTo>
                  <a:lnTo>
                    <a:pt x="132219" y="492556"/>
                  </a:lnTo>
                  <a:lnTo>
                    <a:pt x="123353" y="443171"/>
                  </a:lnTo>
                  <a:lnTo>
                    <a:pt x="113588" y="393786"/>
                  </a:lnTo>
                  <a:lnTo>
                    <a:pt x="102903" y="344433"/>
                  </a:lnTo>
                  <a:lnTo>
                    <a:pt x="91269" y="295114"/>
                  </a:lnTo>
                  <a:lnTo>
                    <a:pt x="78659" y="245831"/>
                  </a:lnTo>
                  <a:lnTo>
                    <a:pt x="65045" y="196584"/>
                  </a:lnTo>
                  <a:lnTo>
                    <a:pt x="50314" y="147109"/>
                  </a:lnTo>
                  <a:lnTo>
                    <a:pt x="34696" y="98209"/>
                  </a:lnTo>
                  <a:lnTo>
                    <a:pt x="17905" y="49083"/>
                  </a:lnTo>
                  <a:lnTo>
                    <a:pt x="0" y="0"/>
                  </a:lnTo>
                  <a:lnTo>
                    <a:pt x="159318" y="5915"/>
                  </a:lnTo>
                  <a:lnTo>
                    <a:pt x="307275" y="13860"/>
                  </a:lnTo>
                  <a:lnTo>
                    <a:pt x="444398" y="23720"/>
                  </a:lnTo>
                  <a:lnTo>
                    <a:pt x="509061" y="29332"/>
                  </a:lnTo>
                  <a:lnTo>
                    <a:pt x="571213" y="35379"/>
                  </a:lnTo>
                  <a:lnTo>
                    <a:pt x="630919" y="41848"/>
                  </a:lnTo>
                  <a:lnTo>
                    <a:pt x="688246" y="48723"/>
                  </a:lnTo>
                  <a:lnTo>
                    <a:pt x="743259" y="55991"/>
                  </a:lnTo>
                  <a:lnTo>
                    <a:pt x="796024" y="63638"/>
                  </a:lnTo>
                  <a:lnTo>
                    <a:pt x="846607" y="71648"/>
                  </a:lnTo>
                  <a:lnTo>
                    <a:pt x="895074" y="80008"/>
                  </a:lnTo>
                  <a:lnTo>
                    <a:pt x="941491" y="88703"/>
                  </a:lnTo>
                  <a:lnTo>
                    <a:pt x="985923" y="97719"/>
                  </a:lnTo>
                  <a:lnTo>
                    <a:pt x="1028436" y="107041"/>
                  </a:lnTo>
                  <a:lnTo>
                    <a:pt x="1069096" y="116656"/>
                  </a:lnTo>
                  <a:lnTo>
                    <a:pt x="1107969" y="126548"/>
                  </a:lnTo>
                  <a:lnTo>
                    <a:pt x="1145121" y="136704"/>
                  </a:lnTo>
                  <a:lnTo>
                    <a:pt x="1214524" y="157749"/>
                  </a:lnTo>
                  <a:lnTo>
                    <a:pt x="1277832" y="179675"/>
                  </a:lnTo>
                  <a:lnTo>
                    <a:pt x="1335572" y="202369"/>
                  </a:lnTo>
                  <a:lnTo>
                    <a:pt x="1388269" y="225714"/>
                  </a:lnTo>
                  <a:lnTo>
                    <a:pt x="1436451" y="249598"/>
                  </a:lnTo>
                  <a:lnTo>
                    <a:pt x="1480645" y="273904"/>
                  </a:lnTo>
                  <a:lnTo>
                    <a:pt x="1521376" y="298518"/>
                  </a:lnTo>
                  <a:lnTo>
                    <a:pt x="1559172" y="323325"/>
                  </a:lnTo>
                  <a:lnTo>
                    <a:pt x="1594558" y="348211"/>
                  </a:lnTo>
                  <a:lnTo>
                    <a:pt x="1628063" y="373060"/>
                  </a:lnTo>
                  <a:lnTo>
                    <a:pt x="1660211" y="397759"/>
                  </a:lnTo>
                  <a:lnTo>
                    <a:pt x="1722548" y="446244"/>
                  </a:lnTo>
                  <a:lnTo>
                    <a:pt x="1738107" y="458092"/>
                  </a:lnTo>
                  <a:lnTo>
                    <a:pt x="1769658" y="481358"/>
                  </a:lnTo>
                  <a:lnTo>
                    <a:pt x="1802222" y="503957"/>
                  </a:lnTo>
                  <a:lnTo>
                    <a:pt x="1836327" y="525774"/>
                  </a:lnTo>
                  <a:lnTo>
                    <a:pt x="1872500" y="546694"/>
                  </a:lnTo>
                  <a:lnTo>
                    <a:pt x="1911266" y="566603"/>
                  </a:lnTo>
                  <a:lnTo>
                    <a:pt x="1953153" y="585385"/>
                  </a:lnTo>
                  <a:lnTo>
                    <a:pt x="1998686" y="602926"/>
                  </a:lnTo>
                  <a:lnTo>
                    <a:pt x="2048393" y="619111"/>
                  </a:lnTo>
                  <a:lnTo>
                    <a:pt x="2102801" y="633826"/>
                  </a:lnTo>
                  <a:lnTo>
                    <a:pt x="2162435" y="646955"/>
                  </a:lnTo>
                  <a:lnTo>
                    <a:pt x="2227823" y="658384"/>
                  </a:lnTo>
                  <a:lnTo>
                    <a:pt x="2299491" y="667998"/>
                  </a:lnTo>
                  <a:lnTo>
                    <a:pt x="2353229" y="673639"/>
                  </a:lnTo>
                  <a:lnTo>
                    <a:pt x="2406967" y="678098"/>
                  </a:lnTo>
                  <a:lnTo>
                    <a:pt x="2460705" y="681446"/>
                  </a:lnTo>
                  <a:lnTo>
                    <a:pt x="2514443" y="683751"/>
                  </a:lnTo>
                  <a:lnTo>
                    <a:pt x="2568181" y="685083"/>
                  </a:lnTo>
                  <a:lnTo>
                    <a:pt x="6472335" y="685511"/>
                  </a:lnTo>
                  <a:lnTo>
                    <a:pt x="6531861" y="702054"/>
                  </a:lnTo>
                  <a:lnTo>
                    <a:pt x="6591940" y="719401"/>
                  </a:lnTo>
                  <a:lnTo>
                    <a:pt x="6651196" y="737151"/>
                  </a:lnTo>
                  <a:lnTo>
                    <a:pt x="6709605" y="755279"/>
                  </a:lnTo>
                  <a:lnTo>
                    <a:pt x="6767141" y="773757"/>
                  </a:lnTo>
                  <a:lnTo>
                    <a:pt x="6823779" y="792561"/>
                  </a:lnTo>
                  <a:lnTo>
                    <a:pt x="6879496" y="811663"/>
                  </a:lnTo>
                  <a:lnTo>
                    <a:pt x="6934266" y="831039"/>
                  </a:lnTo>
                  <a:lnTo>
                    <a:pt x="6988064" y="850662"/>
                  </a:lnTo>
                  <a:lnTo>
                    <a:pt x="7040865" y="870506"/>
                  </a:lnTo>
                  <a:lnTo>
                    <a:pt x="7092646" y="890545"/>
                  </a:lnTo>
                  <a:lnTo>
                    <a:pt x="7143380" y="910754"/>
                  </a:lnTo>
                  <a:lnTo>
                    <a:pt x="7193043" y="931105"/>
                  </a:lnTo>
                  <a:lnTo>
                    <a:pt x="7241611" y="951574"/>
                  </a:lnTo>
                  <a:lnTo>
                    <a:pt x="7289058" y="972134"/>
                  </a:lnTo>
                  <a:lnTo>
                    <a:pt x="7335361" y="992759"/>
                  </a:lnTo>
                  <a:lnTo>
                    <a:pt x="7380493" y="1013423"/>
                  </a:lnTo>
                  <a:lnTo>
                    <a:pt x="7424430" y="1034101"/>
                  </a:lnTo>
                  <a:lnTo>
                    <a:pt x="7467148" y="1054766"/>
                  </a:lnTo>
                  <a:lnTo>
                    <a:pt x="7508621" y="1075392"/>
                  </a:lnTo>
                  <a:lnTo>
                    <a:pt x="7548826" y="1095954"/>
                  </a:lnTo>
                  <a:lnTo>
                    <a:pt x="7587736" y="1116425"/>
                  </a:lnTo>
                  <a:lnTo>
                    <a:pt x="7625328" y="1136779"/>
                  </a:lnTo>
                  <a:lnTo>
                    <a:pt x="7661576" y="1156990"/>
                  </a:lnTo>
                  <a:lnTo>
                    <a:pt x="7696456" y="1177033"/>
                  </a:lnTo>
                  <a:lnTo>
                    <a:pt x="7729943" y="1196882"/>
                  </a:lnTo>
                  <a:lnTo>
                    <a:pt x="7792638" y="1235891"/>
                  </a:lnTo>
                  <a:lnTo>
                    <a:pt x="7849463" y="1273809"/>
                  </a:lnTo>
                  <a:lnTo>
                    <a:pt x="7900221" y="1310430"/>
                  </a:lnTo>
                  <a:lnTo>
                    <a:pt x="7944712" y="1345544"/>
                  </a:lnTo>
                  <a:lnTo>
                    <a:pt x="7982738" y="1378945"/>
                  </a:lnTo>
                  <a:lnTo>
                    <a:pt x="8014101" y="1410423"/>
                  </a:lnTo>
                  <a:lnTo>
                    <a:pt x="8027222" y="1425377"/>
                  </a:lnTo>
                  <a:lnTo>
                    <a:pt x="8028505" y="1426999"/>
                  </a:lnTo>
                  <a:close/>
                </a:path>
                <a:path w="8028940" h="1427479">
                  <a:moveTo>
                    <a:pt x="6472335" y="685511"/>
                  </a:moveTo>
                  <a:lnTo>
                    <a:pt x="2621920" y="685511"/>
                  </a:lnTo>
                  <a:lnTo>
                    <a:pt x="2667075" y="685197"/>
                  </a:lnTo>
                  <a:lnTo>
                    <a:pt x="2712240" y="684274"/>
                  </a:lnTo>
                  <a:lnTo>
                    <a:pt x="2757430" y="682770"/>
                  </a:lnTo>
                  <a:lnTo>
                    <a:pt x="2802661" y="680713"/>
                  </a:lnTo>
                  <a:lnTo>
                    <a:pt x="2847950" y="678133"/>
                  </a:lnTo>
                  <a:lnTo>
                    <a:pt x="2893313" y="675056"/>
                  </a:lnTo>
                  <a:lnTo>
                    <a:pt x="2984326" y="667529"/>
                  </a:lnTo>
                  <a:lnTo>
                    <a:pt x="3075831" y="658358"/>
                  </a:lnTo>
                  <a:lnTo>
                    <a:pt x="3167959" y="647770"/>
                  </a:lnTo>
                  <a:lnTo>
                    <a:pt x="3307601" y="629729"/>
                  </a:lnTo>
                  <a:lnTo>
                    <a:pt x="3741085" y="567189"/>
                  </a:lnTo>
                  <a:lnTo>
                    <a:pt x="4046604" y="526133"/>
                  </a:lnTo>
                  <a:lnTo>
                    <a:pt x="4205643" y="508091"/>
                  </a:lnTo>
                  <a:lnTo>
                    <a:pt x="4314292" y="497504"/>
                  </a:lnTo>
                  <a:lnTo>
                    <a:pt x="4425193" y="488333"/>
                  </a:lnTo>
                  <a:lnTo>
                    <a:pt x="4481528" y="484350"/>
                  </a:lnTo>
                  <a:lnTo>
                    <a:pt x="4596051" y="477729"/>
                  </a:lnTo>
                  <a:lnTo>
                    <a:pt x="4713150" y="473092"/>
                  </a:lnTo>
                  <a:lnTo>
                    <a:pt x="4832957" y="470665"/>
                  </a:lnTo>
                  <a:lnTo>
                    <a:pt x="4893917" y="470351"/>
                  </a:lnTo>
                  <a:lnTo>
                    <a:pt x="4989408" y="471239"/>
                  </a:lnTo>
                  <a:lnTo>
                    <a:pt x="5086728" y="473904"/>
                  </a:lnTo>
                  <a:lnTo>
                    <a:pt x="5185932" y="478345"/>
                  </a:lnTo>
                  <a:lnTo>
                    <a:pt x="5287075" y="484562"/>
                  </a:lnTo>
                  <a:lnTo>
                    <a:pt x="5338391" y="488337"/>
                  </a:lnTo>
                  <a:lnTo>
                    <a:pt x="5442544" y="497220"/>
                  </a:lnTo>
                  <a:lnTo>
                    <a:pt x="5548772" y="507879"/>
                  </a:lnTo>
                  <a:lnTo>
                    <a:pt x="5618221" y="516062"/>
                  </a:lnTo>
                  <a:lnTo>
                    <a:pt x="5687219" y="525038"/>
                  </a:lnTo>
                  <a:lnTo>
                    <a:pt x="5755741" y="534782"/>
                  </a:lnTo>
                  <a:lnTo>
                    <a:pt x="5823763" y="545266"/>
                  </a:lnTo>
                  <a:lnTo>
                    <a:pt x="5891258" y="556465"/>
                  </a:lnTo>
                  <a:lnTo>
                    <a:pt x="5958204" y="568352"/>
                  </a:lnTo>
                  <a:lnTo>
                    <a:pt x="6024574" y="580903"/>
                  </a:lnTo>
                  <a:lnTo>
                    <a:pt x="6090345" y="594091"/>
                  </a:lnTo>
                  <a:lnTo>
                    <a:pt x="6155491" y="607889"/>
                  </a:lnTo>
                  <a:lnTo>
                    <a:pt x="6219987" y="622272"/>
                  </a:lnTo>
                  <a:lnTo>
                    <a:pt x="6283810" y="637215"/>
                  </a:lnTo>
                  <a:lnTo>
                    <a:pt x="6346933" y="652690"/>
                  </a:lnTo>
                  <a:lnTo>
                    <a:pt x="6409332" y="668672"/>
                  </a:lnTo>
                  <a:lnTo>
                    <a:pt x="6470983" y="685136"/>
                  </a:lnTo>
                  <a:lnTo>
                    <a:pt x="6472335" y="685511"/>
                  </a:lnTo>
                  <a:close/>
                </a:path>
              </a:pathLst>
            </a:custGeom>
            <a:solidFill>
              <a:srgbClr val="9DC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99999" y="9327500"/>
              <a:ext cx="200024" cy="20002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7417396"/>
              <a:ext cx="4796155" cy="2870200"/>
            </a:xfrm>
            <a:custGeom>
              <a:avLst/>
              <a:gdLst/>
              <a:ahLst/>
              <a:cxnLst/>
              <a:rect l="l" t="t" r="r" b="b"/>
              <a:pathLst>
                <a:path w="4796155" h="2870200">
                  <a:moveTo>
                    <a:pt x="3946347" y="1508302"/>
                  </a:moveTo>
                  <a:lnTo>
                    <a:pt x="3931818" y="1446809"/>
                  </a:lnTo>
                  <a:lnTo>
                    <a:pt x="3896906" y="1394574"/>
                  </a:lnTo>
                  <a:lnTo>
                    <a:pt x="3844671" y="1359966"/>
                  </a:lnTo>
                  <a:lnTo>
                    <a:pt x="3783177" y="1347609"/>
                  </a:lnTo>
                  <a:lnTo>
                    <a:pt x="3732301" y="1355775"/>
                  </a:lnTo>
                  <a:lnTo>
                    <a:pt x="3688169" y="1378546"/>
                  </a:lnTo>
                  <a:lnTo>
                    <a:pt x="3653421" y="1413294"/>
                  </a:lnTo>
                  <a:lnTo>
                    <a:pt x="3630663" y="1457413"/>
                  </a:lnTo>
                  <a:lnTo>
                    <a:pt x="3622497" y="1508302"/>
                  </a:lnTo>
                  <a:lnTo>
                    <a:pt x="3628212" y="1552143"/>
                  </a:lnTo>
                  <a:lnTo>
                    <a:pt x="3644379" y="1591246"/>
                  </a:lnTo>
                  <a:lnTo>
                    <a:pt x="3669461" y="1624177"/>
                  </a:lnTo>
                  <a:lnTo>
                    <a:pt x="3701973" y="1649488"/>
                  </a:lnTo>
                  <a:lnTo>
                    <a:pt x="3740378" y="1665719"/>
                  </a:lnTo>
                  <a:lnTo>
                    <a:pt x="3783177" y="1671459"/>
                  </a:lnTo>
                  <a:lnTo>
                    <a:pt x="3827030" y="1664690"/>
                  </a:lnTo>
                  <a:lnTo>
                    <a:pt x="3866134" y="1647837"/>
                  </a:lnTo>
                  <a:lnTo>
                    <a:pt x="3899065" y="1622323"/>
                  </a:lnTo>
                  <a:lnTo>
                    <a:pt x="3924363" y="1589608"/>
                  </a:lnTo>
                  <a:lnTo>
                    <a:pt x="3940606" y="1551114"/>
                  </a:lnTo>
                  <a:lnTo>
                    <a:pt x="3946347" y="1508302"/>
                  </a:lnTo>
                  <a:close/>
                </a:path>
                <a:path w="4796155" h="2870200">
                  <a:moveTo>
                    <a:pt x="4795761" y="2869603"/>
                  </a:moveTo>
                  <a:lnTo>
                    <a:pt x="4745672" y="2854363"/>
                  </a:lnTo>
                  <a:lnTo>
                    <a:pt x="4599279" y="2811576"/>
                  </a:lnTo>
                  <a:lnTo>
                    <a:pt x="4452226" y="2771229"/>
                  </a:lnTo>
                  <a:lnTo>
                    <a:pt x="4304525" y="2733344"/>
                  </a:lnTo>
                  <a:lnTo>
                    <a:pt x="4156202" y="2697911"/>
                  </a:lnTo>
                  <a:lnTo>
                    <a:pt x="4007281" y="2664942"/>
                  </a:lnTo>
                  <a:lnTo>
                    <a:pt x="3857790" y="2634462"/>
                  </a:lnTo>
                  <a:lnTo>
                    <a:pt x="3707727" y="2606471"/>
                  </a:lnTo>
                  <a:lnTo>
                    <a:pt x="3557117" y="2580983"/>
                  </a:lnTo>
                  <a:lnTo>
                    <a:pt x="3406000" y="2558008"/>
                  </a:lnTo>
                  <a:lnTo>
                    <a:pt x="3254387" y="2537549"/>
                  </a:lnTo>
                  <a:lnTo>
                    <a:pt x="3102279" y="2519616"/>
                  </a:lnTo>
                  <a:lnTo>
                    <a:pt x="2754338" y="2485085"/>
                  </a:lnTo>
                  <a:lnTo>
                    <a:pt x="2656128" y="2474087"/>
                  </a:lnTo>
                  <a:lnTo>
                    <a:pt x="2607145" y="2467749"/>
                  </a:lnTo>
                  <a:lnTo>
                    <a:pt x="2558351" y="2460663"/>
                  </a:lnTo>
                  <a:lnTo>
                    <a:pt x="2509824" y="2452687"/>
                  </a:lnTo>
                  <a:lnTo>
                    <a:pt x="2461641" y="2443696"/>
                  </a:lnTo>
                  <a:lnTo>
                    <a:pt x="2413863" y="2433536"/>
                  </a:lnTo>
                  <a:lnTo>
                    <a:pt x="2366568" y="2422093"/>
                  </a:lnTo>
                  <a:lnTo>
                    <a:pt x="2319845" y="2409202"/>
                  </a:lnTo>
                  <a:lnTo>
                    <a:pt x="2273757" y="2394724"/>
                  </a:lnTo>
                  <a:lnTo>
                    <a:pt x="2228380" y="2378545"/>
                  </a:lnTo>
                  <a:lnTo>
                    <a:pt x="2183777" y="2360511"/>
                  </a:lnTo>
                  <a:lnTo>
                    <a:pt x="2140051" y="2340483"/>
                  </a:lnTo>
                  <a:lnTo>
                    <a:pt x="2097265" y="2318321"/>
                  </a:lnTo>
                  <a:lnTo>
                    <a:pt x="2055482" y="2293899"/>
                  </a:lnTo>
                  <a:lnTo>
                    <a:pt x="2014791" y="2267051"/>
                  </a:lnTo>
                  <a:lnTo>
                    <a:pt x="1974570" y="2237206"/>
                  </a:lnTo>
                  <a:lnTo>
                    <a:pt x="1936318" y="2205418"/>
                  </a:lnTo>
                  <a:lnTo>
                    <a:pt x="1899983" y="2171789"/>
                  </a:lnTo>
                  <a:lnTo>
                    <a:pt x="1865464" y="2136457"/>
                  </a:lnTo>
                  <a:lnTo>
                    <a:pt x="1832698" y="2099513"/>
                  </a:lnTo>
                  <a:lnTo>
                    <a:pt x="1801596" y="2061070"/>
                  </a:lnTo>
                  <a:lnTo>
                    <a:pt x="1772094" y="2021268"/>
                  </a:lnTo>
                  <a:lnTo>
                    <a:pt x="1744091" y="1980196"/>
                  </a:lnTo>
                  <a:lnTo>
                    <a:pt x="1717535" y="1937994"/>
                  </a:lnTo>
                  <a:lnTo>
                    <a:pt x="1692325" y="1894738"/>
                  </a:lnTo>
                  <a:lnTo>
                    <a:pt x="1668386" y="1850580"/>
                  </a:lnTo>
                  <a:lnTo>
                    <a:pt x="1645640" y="1805609"/>
                  </a:lnTo>
                  <a:lnTo>
                    <a:pt x="1624025" y="1759966"/>
                  </a:lnTo>
                  <a:lnTo>
                    <a:pt x="1603438" y="1713725"/>
                  </a:lnTo>
                  <a:lnTo>
                    <a:pt x="1583817" y="1667040"/>
                  </a:lnTo>
                  <a:lnTo>
                    <a:pt x="1565071" y="1619999"/>
                  </a:lnTo>
                  <a:lnTo>
                    <a:pt x="1547126" y="1572729"/>
                  </a:lnTo>
                  <a:lnTo>
                    <a:pt x="1529918" y="1525346"/>
                  </a:lnTo>
                  <a:lnTo>
                    <a:pt x="1513344" y="1477962"/>
                  </a:lnTo>
                  <a:lnTo>
                    <a:pt x="1497330" y="1430680"/>
                  </a:lnTo>
                  <a:lnTo>
                    <a:pt x="1481645" y="1383004"/>
                  </a:lnTo>
                  <a:lnTo>
                    <a:pt x="1450276" y="1287170"/>
                  </a:lnTo>
                  <a:lnTo>
                    <a:pt x="1434401" y="1239177"/>
                  </a:lnTo>
                  <a:lnTo>
                    <a:pt x="1418234" y="1191234"/>
                  </a:lnTo>
                  <a:lnTo>
                    <a:pt x="1401699" y="1143419"/>
                  </a:lnTo>
                  <a:lnTo>
                    <a:pt x="1384655" y="1095819"/>
                  </a:lnTo>
                  <a:lnTo>
                    <a:pt x="1367028" y="1048512"/>
                  </a:lnTo>
                  <a:lnTo>
                    <a:pt x="1348689" y="1001560"/>
                  </a:lnTo>
                  <a:lnTo>
                    <a:pt x="1329537" y="955065"/>
                  </a:lnTo>
                  <a:lnTo>
                    <a:pt x="1309458" y="909091"/>
                  </a:lnTo>
                  <a:lnTo>
                    <a:pt x="1288364" y="863714"/>
                  </a:lnTo>
                  <a:lnTo>
                    <a:pt x="1266139" y="819023"/>
                  </a:lnTo>
                  <a:lnTo>
                    <a:pt x="1242669" y="775093"/>
                  </a:lnTo>
                  <a:lnTo>
                    <a:pt x="1217866" y="732002"/>
                  </a:lnTo>
                  <a:lnTo>
                    <a:pt x="1191602" y="689825"/>
                  </a:lnTo>
                  <a:lnTo>
                    <a:pt x="1163777" y="648652"/>
                  </a:lnTo>
                  <a:lnTo>
                    <a:pt x="1134275" y="608545"/>
                  </a:lnTo>
                  <a:lnTo>
                    <a:pt x="1103007" y="569595"/>
                  </a:lnTo>
                  <a:lnTo>
                    <a:pt x="1069860" y="531888"/>
                  </a:lnTo>
                  <a:lnTo>
                    <a:pt x="1034935" y="495338"/>
                  </a:lnTo>
                  <a:lnTo>
                    <a:pt x="998410" y="460552"/>
                  </a:lnTo>
                  <a:lnTo>
                    <a:pt x="960450" y="427380"/>
                  </a:lnTo>
                  <a:lnTo>
                    <a:pt x="921194" y="395744"/>
                  </a:lnTo>
                  <a:lnTo>
                    <a:pt x="880783" y="365506"/>
                  </a:lnTo>
                  <a:lnTo>
                    <a:pt x="839368" y="336562"/>
                  </a:lnTo>
                  <a:lnTo>
                    <a:pt x="797102" y="308800"/>
                  </a:lnTo>
                  <a:lnTo>
                    <a:pt x="754126" y="282105"/>
                  </a:lnTo>
                  <a:lnTo>
                    <a:pt x="710590" y="256374"/>
                  </a:lnTo>
                  <a:lnTo>
                    <a:pt x="666623" y="231482"/>
                  </a:lnTo>
                  <a:lnTo>
                    <a:pt x="622401" y="207314"/>
                  </a:lnTo>
                  <a:lnTo>
                    <a:pt x="577024" y="184277"/>
                  </a:lnTo>
                  <a:lnTo>
                    <a:pt x="530936" y="162039"/>
                  </a:lnTo>
                  <a:lnTo>
                    <a:pt x="484174" y="140703"/>
                  </a:lnTo>
                  <a:lnTo>
                    <a:pt x="436791" y="120370"/>
                  </a:lnTo>
                  <a:lnTo>
                    <a:pt x="388810" y="101117"/>
                  </a:lnTo>
                  <a:lnTo>
                    <a:pt x="340296" y="83070"/>
                  </a:lnTo>
                  <a:lnTo>
                    <a:pt x="291274" y="66319"/>
                  </a:lnTo>
                  <a:lnTo>
                    <a:pt x="241808" y="50965"/>
                  </a:lnTo>
                  <a:lnTo>
                    <a:pt x="191922" y="37096"/>
                  </a:lnTo>
                  <a:lnTo>
                    <a:pt x="141668" y="24828"/>
                  </a:lnTo>
                  <a:lnTo>
                    <a:pt x="91097" y="14236"/>
                  </a:lnTo>
                  <a:lnTo>
                    <a:pt x="40259" y="5435"/>
                  </a:lnTo>
                  <a:lnTo>
                    <a:pt x="0" y="0"/>
                  </a:lnTo>
                  <a:lnTo>
                    <a:pt x="0" y="2869603"/>
                  </a:lnTo>
                  <a:lnTo>
                    <a:pt x="4795761" y="2869603"/>
                  </a:lnTo>
                  <a:close/>
                </a:path>
              </a:pathLst>
            </a:custGeom>
            <a:solidFill>
              <a:srgbClr val="2B67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4999" y="8034999"/>
              <a:ext cx="199698" cy="200025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217500" y="6014999"/>
            <a:ext cx="323850" cy="323850"/>
          </a:xfrm>
          <a:custGeom>
            <a:avLst/>
            <a:gdLst/>
            <a:ahLst/>
            <a:cxnLst/>
            <a:rect l="l" t="t" r="r" b="b"/>
            <a:pathLst>
              <a:path w="323850" h="323850">
                <a:moveTo>
                  <a:pt x="163161" y="323849"/>
                </a:moveTo>
                <a:lnTo>
                  <a:pt x="120345" y="318115"/>
                </a:lnTo>
                <a:lnTo>
                  <a:pt x="81855" y="301875"/>
                </a:lnTo>
                <a:lnTo>
                  <a:pt x="49133" y="276570"/>
                </a:lnTo>
                <a:lnTo>
                  <a:pt x="23622" y="243642"/>
                </a:lnTo>
                <a:lnTo>
                  <a:pt x="6764" y="204535"/>
                </a:lnTo>
                <a:lnTo>
                  <a:pt x="0" y="160688"/>
                </a:lnTo>
                <a:lnTo>
                  <a:pt x="5733" y="117884"/>
                </a:lnTo>
                <a:lnTo>
                  <a:pt x="21974" y="79474"/>
                </a:lnTo>
                <a:lnTo>
                  <a:pt x="47279" y="46970"/>
                </a:lnTo>
                <a:lnTo>
                  <a:pt x="80207" y="21882"/>
                </a:lnTo>
                <a:lnTo>
                  <a:pt x="119314" y="5722"/>
                </a:lnTo>
                <a:lnTo>
                  <a:pt x="163161" y="0"/>
                </a:lnTo>
                <a:lnTo>
                  <a:pt x="194487" y="3167"/>
                </a:lnTo>
                <a:lnTo>
                  <a:pt x="252505" y="27116"/>
                </a:lnTo>
                <a:lnTo>
                  <a:pt x="296733" y="71344"/>
                </a:lnTo>
                <a:lnTo>
                  <a:pt x="320682" y="129362"/>
                </a:lnTo>
                <a:lnTo>
                  <a:pt x="323849" y="160688"/>
                </a:lnTo>
                <a:lnTo>
                  <a:pt x="318127" y="203504"/>
                </a:lnTo>
                <a:lnTo>
                  <a:pt x="301966" y="241994"/>
                </a:lnTo>
                <a:lnTo>
                  <a:pt x="276879" y="274716"/>
                </a:lnTo>
                <a:lnTo>
                  <a:pt x="244375" y="300227"/>
                </a:lnTo>
                <a:lnTo>
                  <a:pt x="205965" y="317085"/>
                </a:lnTo>
                <a:lnTo>
                  <a:pt x="163161" y="323849"/>
                </a:lnTo>
                <a:close/>
              </a:path>
            </a:pathLst>
          </a:custGeom>
          <a:solidFill>
            <a:srgbClr val="2B6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9912683" y="0"/>
            <a:ext cx="8375650" cy="3795395"/>
            <a:chOff x="9912683" y="0"/>
            <a:chExt cx="8375650" cy="3795395"/>
          </a:xfrm>
        </p:grpSpPr>
        <p:sp>
          <p:nvSpPr>
            <p:cNvPr id="10" name="object 10"/>
            <p:cNvSpPr/>
            <p:nvPr/>
          </p:nvSpPr>
          <p:spPr>
            <a:xfrm>
              <a:off x="10758672" y="391412"/>
              <a:ext cx="7529830" cy="3403600"/>
            </a:xfrm>
            <a:custGeom>
              <a:avLst/>
              <a:gdLst/>
              <a:ahLst/>
              <a:cxnLst/>
              <a:rect l="l" t="t" r="r" b="b"/>
              <a:pathLst>
                <a:path w="7529830" h="3403600">
                  <a:moveTo>
                    <a:pt x="1292203" y="12700"/>
                  </a:moveTo>
                  <a:lnTo>
                    <a:pt x="208436" y="12700"/>
                  </a:lnTo>
                  <a:lnTo>
                    <a:pt x="262632" y="0"/>
                  </a:lnTo>
                  <a:lnTo>
                    <a:pt x="1236571" y="0"/>
                  </a:lnTo>
                  <a:lnTo>
                    <a:pt x="1292203" y="12700"/>
                  </a:lnTo>
                  <a:close/>
                </a:path>
                <a:path w="7529830" h="3403600">
                  <a:moveTo>
                    <a:pt x="3374814" y="2120900"/>
                  </a:moveTo>
                  <a:lnTo>
                    <a:pt x="3105323" y="2120900"/>
                  </a:lnTo>
                  <a:lnTo>
                    <a:pt x="2933482" y="2082800"/>
                  </a:lnTo>
                  <a:lnTo>
                    <a:pt x="2773915" y="2044700"/>
                  </a:lnTo>
                  <a:lnTo>
                    <a:pt x="2723316" y="2019300"/>
                  </a:lnTo>
                  <a:lnTo>
                    <a:pt x="2673964" y="2006600"/>
                  </a:lnTo>
                  <a:lnTo>
                    <a:pt x="2625828" y="1981200"/>
                  </a:lnTo>
                  <a:lnTo>
                    <a:pt x="2578879" y="1955800"/>
                  </a:lnTo>
                  <a:lnTo>
                    <a:pt x="2533088" y="1930400"/>
                  </a:lnTo>
                  <a:lnTo>
                    <a:pt x="2488426" y="1905000"/>
                  </a:lnTo>
                  <a:lnTo>
                    <a:pt x="2444863" y="1879600"/>
                  </a:lnTo>
                  <a:lnTo>
                    <a:pt x="2402369" y="1854200"/>
                  </a:lnTo>
                  <a:lnTo>
                    <a:pt x="2360916" y="1828800"/>
                  </a:lnTo>
                  <a:lnTo>
                    <a:pt x="2320474" y="1790700"/>
                  </a:lnTo>
                  <a:lnTo>
                    <a:pt x="2281013" y="1765300"/>
                  </a:lnTo>
                  <a:lnTo>
                    <a:pt x="2242504" y="1739900"/>
                  </a:lnTo>
                  <a:lnTo>
                    <a:pt x="2204917" y="1701800"/>
                  </a:lnTo>
                  <a:lnTo>
                    <a:pt x="2168224" y="1663700"/>
                  </a:lnTo>
                  <a:lnTo>
                    <a:pt x="2132395" y="1638300"/>
                  </a:lnTo>
                  <a:lnTo>
                    <a:pt x="2097400" y="1600200"/>
                  </a:lnTo>
                  <a:lnTo>
                    <a:pt x="2063210" y="1562100"/>
                  </a:lnTo>
                  <a:lnTo>
                    <a:pt x="2029795" y="1536700"/>
                  </a:lnTo>
                  <a:lnTo>
                    <a:pt x="1997127" y="1498600"/>
                  </a:lnTo>
                  <a:lnTo>
                    <a:pt x="1965175" y="1460500"/>
                  </a:lnTo>
                  <a:lnTo>
                    <a:pt x="1933911" y="1422400"/>
                  </a:lnTo>
                  <a:lnTo>
                    <a:pt x="1903304" y="1384300"/>
                  </a:lnTo>
                  <a:lnTo>
                    <a:pt x="1873326" y="1346200"/>
                  </a:lnTo>
                  <a:lnTo>
                    <a:pt x="1843947" y="1320800"/>
                  </a:lnTo>
                  <a:lnTo>
                    <a:pt x="1815138" y="1282700"/>
                  </a:lnTo>
                  <a:lnTo>
                    <a:pt x="1786869" y="1244600"/>
                  </a:lnTo>
                  <a:lnTo>
                    <a:pt x="1759111" y="1206500"/>
                  </a:lnTo>
                  <a:lnTo>
                    <a:pt x="1731834" y="1168400"/>
                  </a:lnTo>
                  <a:lnTo>
                    <a:pt x="1705010" y="1130300"/>
                  </a:lnTo>
                  <a:lnTo>
                    <a:pt x="1678608" y="1104900"/>
                  </a:lnTo>
                  <a:lnTo>
                    <a:pt x="1652599" y="1066800"/>
                  </a:lnTo>
                  <a:lnTo>
                    <a:pt x="1626954" y="1028700"/>
                  </a:lnTo>
                  <a:lnTo>
                    <a:pt x="1601644" y="990600"/>
                  </a:lnTo>
                  <a:lnTo>
                    <a:pt x="1576638" y="965200"/>
                  </a:lnTo>
                  <a:lnTo>
                    <a:pt x="1551908" y="927100"/>
                  </a:lnTo>
                  <a:lnTo>
                    <a:pt x="1527424" y="901700"/>
                  </a:lnTo>
                  <a:lnTo>
                    <a:pt x="1503157" y="863600"/>
                  </a:lnTo>
                  <a:lnTo>
                    <a:pt x="1479077" y="838200"/>
                  </a:lnTo>
                  <a:lnTo>
                    <a:pt x="1455156" y="800100"/>
                  </a:lnTo>
                  <a:lnTo>
                    <a:pt x="1289654" y="622300"/>
                  </a:lnTo>
                  <a:lnTo>
                    <a:pt x="1265937" y="609600"/>
                  </a:lnTo>
                  <a:lnTo>
                    <a:pt x="1229921" y="571500"/>
                  </a:lnTo>
                  <a:lnTo>
                    <a:pt x="1192870" y="546100"/>
                  </a:lnTo>
                  <a:lnTo>
                    <a:pt x="1154814" y="520700"/>
                  </a:lnTo>
                  <a:lnTo>
                    <a:pt x="1115786" y="495300"/>
                  </a:lnTo>
                  <a:lnTo>
                    <a:pt x="1075815" y="469900"/>
                  </a:lnTo>
                  <a:lnTo>
                    <a:pt x="1034934" y="444500"/>
                  </a:lnTo>
                  <a:lnTo>
                    <a:pt x="993173" y="419100"/>
                  </a:lnTo>
                  <a:lnTo>
                    <a:pt x="950564" y="393700"/>
                  </a:lnTo>
                  <a:lnTo>
                    <a:pt x="907137" y="368300"/>
                  </a:lnTo>
                  <a:lnTo>
                    <a:pt x="817955" y="317500"/>
                  </a:lnTo>
                  <a:lnTo>
                    <a:pt x="772262" y="304800"/>
                  </a:lnTo>
                  <a:lnTo>
                    <a:pt x="678828" y="254000"/>
                  </a:lnTo>
                  <a:lnTo>
                    <a:pt x="631149" y="241300"/>
                  </a:lnTo>
                  <a:lnTo>
                    <a:pt x="599862" y="228600"/>
                  </a:lnTo>
                  <a:lnTo>
                    <a:pt x="557157" y="215900"/>
                  </a:lnTo>
                  <a:lnTo>
                    <a:pt x="505367" y="203200"/>
                  </a:lnTo>
                  <a:lnTo>
                    <a:pt x="446827" y="190500"/>
                  </a:lnTo>
                  <a:lnTo>
                    <a:pt x="318834" y="177800"/>
                  </a:lnTo>
                  <a:lnTo>
                    <a:pt x="254049" y="152400"/>
                  </a:lnTo>
                  <a:lnTo>
                    <a:pt x="191851" y="139700"/>
                  </a:lnTo>
                  <a:lnTo>
                    <a:pt x="134574" y="127000"/>
                  </a:lnTo>
                  <a:lnTo>
                    <a:pt x="84552" y="114300"/>
                  </a:lnTo>
                  <a:lnTo>
                    <a:pt x="44119" y="101600"/>
                  </a:lnTo>
                  <a:lnTo>
                    <a:pt x="1359" y="76200"/>
                  </a:lnTo>
                  <a:lnTo>
                    <a:pt x="0" y="63500"/>
                  </a:lnTo>
                  <a:lnTo>
                    <a:pt x="7544" y="50800"/>
                  </a:lnTo>
                  <a:lnTo>
                    <a:pt x="23432" y="38100"/>
                  </a:lnTo>
                  <a:lnTo>
                    <a:pt x="47104" y="38100"/>
                  </a:lnTo>
                  <a:lnTo>
                    <a:pt x="78000" y="25400"/>
                  </a:lnTo>
                  <a:lnTo>
                    <a:pt x="115561" y="12700"/>
                  </a:lnTo>
                  <a:lnTo>
                    <a:pt x="1590828" y="12700"/>
                  </a:lnTo>
                  <a:lnTo>
                    <a:pt x="3731262" y="76200"/>
                  </a:lnTo>
                  <a:lnTo>
                    <a:pt x="4138964" y="76200"/>
                  </a:lnTo>
                  <a:lnTo>
                    <a:pt x="4801479" y="101600"/>
                  </a:lnTo>
                  <a:lnTo>
                    <a:pt x="5107255" y="101600"/>
                  </a:lnTo>
                  <a:lnTo>
                    <a:pt x="5362069" y="114300"/>
                  </a:lnTo>
                  <a:lnTo>
                    <a:pt x="5564298" y="114300"/>
                  </a:lnTo>
                  <a:lnTo>
                    <a:pt x="5665459" y="127000"/>
                  </a:lnTo>
                  <a:lnTo>
                    <a:pt x="6070270" y="127000"/>
                  </a:lnTo>
                  <a:lnTo>
                    <a:pt x="6120878" y="139700"/>
                  </a:lnTo>
                  <a:lnTo>
                    <a:pt x="6373884" y="139700"/>
                  </a:lnTo>
                  <a:lnTo>
                    <a:pt x="6424473" y="152400"/>
                  </a:lnTo>
                  <a:lnTo>
                    <a:pt x="6677319" y="152400"/>
                  </a:lnTo>
                  <a:lnTo>
                    <a:pt x="6727863" y="165100"/>
                  </a:lnTo>
                  <a:lnTo>
                    <a:pt x="6879429" y="165100"/>
                  </a:lnTo>
                  <a:lnTo>
                    <a:pt x="6929927" y="177800"/>
                  </a:lnTo>
                  <a:lnTo>
                    <a:pt x="7081338" y="177800"/>
                  </a:lnTo>
                  <a:lnTo>
                    <a:pt x="7131778" y="190500"/>
                  </a:lnTo>
                  <a:lnTo>
                    <a:pt x="7282997" y="190500"/>
                  </a:lnTo>
                  <a:lnTo>
                    <a:pt x="7333367" y="203200"/>
                  </a:lnTo>
                  <a:lnTo>
                    <a:pt x="7434048" y="203200"/>
                  </a:lnTo>
                  <a:lnTo>
                    <a:pt x="7484358" y="215900"/>
                  </a:lnTo>
                  <a:lnTo>
                    <a:pt x="7529327" y="215900"/>
                  </a:lnTo>
                  <a:lnTo>
                    <a:pt x="7529327" y="1358900"/>
                  </a:lnTo>
                  <a:lnTo>
                    <a:pt x="5150537" y="1358900"/>
                  </a:lnTo>
                  <a:lnTo>
                    <a:pt x="4943965" y="1409700"/>
                  </a:lnTo>
                  <a:lnTo>
                    <a:pt x="4894885" y="1422400"/>
                  </a:lnTo>
                  <a:lnTo>
                    <a:pt x="4847240" y="1447800"/>
                  </a:lnTo>
                  <a:lnTo>
                    <a:pt x="4824748" y="1460500"/>
                  </a:lnTo>
                  <a:lnTo>
                    <a:pt x="4800613" y="1473200"/>
                  </a:lnTo>
                  <a:lnTo>
                    <a:pt x="4774873" y="1485900"/>
                  </a:lnTo>
                  <a:lnTo>
                    <a:pt x="4747561" y="1498600"/>
                  </a:lnTo>
                  <a:lnTo>
                    <a:pt x="4718715" y="1524000"/>
                  </a:lnTo>
                  <a:lnTo>
                    <a:pt x="4688370" y="1536700"/>
                  </a:lnTo>
                  <a:lnTo>
                    <a:pt x="4656560" y="1562100"/>
                  </a:lnTo>
                  <a:lnTo>
                    <a:pt x="4623323" y="1587500"/>
                  </a:lnTo>
                  <a:lnTo>
                    <a:pt x="4588694" y="1612900"/>
                  </a:lnTo>
                  <a:lnTo>
                    <a:pt x="4552708" y="1625600"/>
                  </a:lnTo>
                  <a:lnTo>
                    <a:pt x="4515401" y="1651000"/>
                  </a:lnTo>
                  <a:lnTo>
                    <a:pt x="4476808" y="1676400"/>
                  </a:lnTo>
                  <a:lnTo>
                    <a:pt x="4436967" y="1701800"/>
                  </a:lnTo>
                  <a:lnTo>
                    <a:pt x="4395911" y="1727200"/>
                  </a:lnTo>
                  <a:lnTo>
                    <a:pt x="4353677" y="1752600"/>
                  </a:lnTo>
                  <a:lnTo>
                    <a:pt x="4310300" y="1778000"/>
                  </a:lnTo>
                  <a:lnTo>
                    <a:pt x="4265817" y="1803400"/>
                  </a:lnTo>
                  <a:lnTo>
                    <a:pt x="4220262" y="1828800"/>
                  </a:lnTo>
                  <a:lnTo>
                    <a:pt x="4173672" y="1854200"/>
                  </a:lnTo>
                  <a:lnTo>
                    <a:pt x="4126082" y="1879600"/>
                  </a:lnTo>
                  <a:lnTo>
                    <a:pt x="4028045" y="1930400"/>
                  </a:lnTo>
                  <a:lnTo>
                    <a:pt x="3926437" y="1981200"/>
                  </a:lnTo>
                  <a:lnTo>
                    <a:pt x="3874382" y="1993900"/>
                  </a:lnTo>
                  <a:lnTo>
                    <a:pt x="3821542" y="2019300"/>
                  </a:lnTo>
                  <a:lnTo>
                    <a:pt x="3767952" y="2032000"/>
                  </a:lnTo>
                  <a:lnTo>
                    <a:pt x="3713648" y="2057400"/>
                  </a:lnTo>
                  <a:lnTo>
                    <a:pt x="3489998" y="2108200"/>
                  </a:lnTo>
                  <a:lnTo>
                    <a:pt x="3432656" y="2108200"/>
                  </a:lnTo>
                  <a:lnTo>
                    <a:pt x="3374814" y="2120900"/>
                  </a:lnTo>
                  <a:close/>
                </a:path>
                <a:path w="7529830" h="3403600">
                  <a:moveTo>
                    <a:pt x="7529327" y="3403600"/>
                  </a:moveTo>
                  <a:lnTo>
                    <a:pt x="7527766" y="3403600"/>
                  </a:lnTo>
                  <a:lnTo>
                    <a:pt x="7377102" y="3365500"/>
                  </a:lnTo>
                  <a:lnTo>
                    <a:pt x="7328135" y="3340100"/>
                  </a:lnTo>
                  <a:lnTo>
                    <a:pt x="7232235" y="3314700"/>
                  </a:lnTo>
                  <a:lnTo>
                    <a:pt x="7185353" y="3289300"/>
                  </a:lnTo>
                  <a:lnTo>
                    <a:pt x="7139216" y="3276600"/>
                  </a:lnTo>
                  <a:lnTo>
                    <a:pt x="7093851" y="3251200"/>
                  </a:lnTo>
                  <a:lnTo>
                    <a:pt x="7049282" y="3225800"/>
                  </a:lnTo>
                  <a:lnTo>
                    <a:pt x="7005536" y="3213100"/>
                  </a:lnTo>
                  <a:lnTo>
                    <a:pt x="6962636" y="3187700"/>
                  </a:lnTo>
                  <a:lnTo>
                    <a:pt x="6920610" y="3162300"/>
                  </a:lnTo>
                  <a:lnTo>
                    <a:pt x="6879482" y="3136900"/>
                  </a:lnTo>
                  <a:lnTo>
                    <a:pt x="6839277" y="3111500"/>
                  </a:lnTo>
                  <a:lnTo>
                    <a:pt x="6800022" y="3086100"/>
                  </a:lnTo>
                  <a:lnTo>
                    <a:pt x="6761741" y="3060700"/>
                  </a:lnTo>
                  <a:lnTo>
                    <a:pt x="6724460" y="3035300"/>
                  </a:lnTo>
                  <a:lnTo>
                    <a:pt x="6688204" y="2997200"/>
                  </a:lnTo>
                  <a:lnTo>
                    <a:pt x="6652999" y="2971800"/>
                  </a:lnTo>
                  <a:lnTo>
                    <a:pt x="6618870" y="2946400"/>
                  </a:lnTo>
                  <a:lnTo>
                    <a:pt x="6585843" y="2908300"/>
                  </a:lnTo>
                  <a:lnTo>
                    <a:pt x="6553943" y="2882900"/>
                  </a:lnTo>
                  <a:lnTo>
                    <a:pt x="6523195" y="2844800"/>
                  </a:lnTo>
                  <a:lnTo>
                    <a:pt x="6493625" y="2806700"/>
                  </a:lnTo>
                  <a:lnTo>
                    <a:pt x="6465258" y="2781300"/>
                  </a:lnTo>
                  <a:lnTo>
                    <a:pt x="6438120" y="2743200"/>
                  </a:lnTo>
                  <a:lnTo>
                    <a:pt x="6412235" y="2705100"/>
                  </a:lnTo>
                  <a:lnTo>
                    <a:pt x="6387631" y="2667000"/>
                  </a:lnTo>
                  <a:lnTo>
                    <a:pt x="6364331" y="2628900"/>
                  </a:lnTo>
                  <a:lnTo>
                    <a:pt x="6342361" y="2590800"/>
                  </a:lnTo>
                  <a:lnTo>
                    <a:pt x="6321748" y="2552700"/>
                  </a:lnTo>
                  <a:lnTo>
                    <a:pt x="6302224" y="2514600"/>
                  </a:lnTo>
                  <a:lnTo>
                    <a:pt x="6283876" y="2476500"/>
                  </a:lnTo>
                  <a:lnTo>
                    <a:pt x="6266543" y="2425700"/>
                  </a:lnTo>
                  <a:lnTo>
                    <a:pt x="6250065" y="2387600"/>
                  </a:lnTo>
                  <a:lnTo>
                    <a:pt x="6234279" y="2349500"/>
                  </a:lnTo>
                  <a:lnTo>
                    <a:pt x="6219025" y="2298700"/>
                  </a:lnTo>
                  <a:lnTo>
                    <a:pt x="6204142" y="2260600"/>
                  </a:lnTo>
                  <a:lnTo>
                    <a:pt x="6189468" y="2209800"/>
                  </a:lnTo>
                  <a:lnTo>
                    <a:pt x="6174843" y="2171700"/>
                  </a:lnTo>
                  <a:lnTo>
                    <a:pt x="6160106" y="2120900"/>
                  </a:lnTo>
                  <a:lnTo>
                    <a:pt x="6145095" y="2082800"/>
                  </a:lnTo>
                  <a:lnTo>
                    <a:pt x="6129649" y="2032000"/>
                  </a:lnTo>
                  <a:lnTo>
                    <a:pt x="6113608" y="1993900"/>
                  </a:lnTo>
                  <a:lnTo>
                    <a:pt x="6096809" y="1955800"/>
                  </a:lnTo>
                  <a:lnTo>
                    <a:pt x="6079093" y="1905000"/>
                  </a:lnTo>
                  <a:lnTo>
                    <a:pt x="6060298" y="1866900"/>
                  </a:lnTo>
                  <a:lnTo>
                    <a:pt x="6040262" y="1828800"/>
                  </a:lnTo>
                  <a:lnTo>
                    <a:pt x="6018826" y="1790700"/>
                  </a:lnTo>
                  <a:lnTo>
                    <a:pt x="5995827" y="1752600"/>
                  </a:lnTo>
                  <a:lnTo>
                    <a:pt x="5971104" y="1714500"/>
                  </a:lnTo>
                  <a:lnTo>
                    <a:pt x="5944498" y="1676400"/>
                  </a:lnTo>
                  <a:lnTo>
                    <a:pt x="5915846" y="1638300"/>
                  </a:lnTo>
                  <a:lnTo>
                    <a:pt x="5884987" y="1600200"/>
                  </a:lnTo>
                  <a:lnTo>
                    <a:pt x="5851760" y="1574800"/>
                  </a:lnTo>
                  <a:lnTo>
                    <a:pt x="5816005" y="1536700"/>
                  </a:lnTo>
                  <a:lnTo>
                    <a:pt x="5777560" y="1511300"/>
                  </a:lnTo>
                  <a:lnTo>
                    <a:pt x="5736264" y="1485900"/>
                  </a:lnTo>
                  <a:lnTo>
                    <a:pt x="5691955" y="1460500"/>
                  </a:lnTo>
                  <a:lnTo>
                    <a:pt x="5644474" y="1435100"/>
                  </a:lnTo>
                  <a:lnTo>
                    <a:pt x="5598821" y="1422400"/>
                  </a:lnTo>
                  <a:lnTo>
                    <a:pt x="5551966" y="1397000"/>
                  </a:lnTo>
                  <a:lnTo>
                    <a:pt x="5455475" y="1371600"/>
                  </a:lnTo>
                  <a:lnTo>
                    <a:pt x="5406248" y="1371600"/>
                  </a:lnTo>
                  <a:lnTo>
                    <a:pt x="5356641" y="1358900"/>
                  </a:lnTo>
                  <a:lnTo>
                    <a:pt x="7529327" y="1358900"/>
                  </a:lnTo>
                  <a:lnTo>
                    <a:pt x="7529327" y="340360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912683" y="0"/>
              <a:ext cx="8095615" cy="1563370"/>
            </a:xfrm>
            <a:custGeom>
              <a:avLst/>
              <a:gdLst/>
              <a:ahLst/>
              <a:cxnLst/>
              <a:rect l="l" t="t" r="r" b="b"/>
              <a:pathLst>
                <a:path w="8095615" h="1563370">
                  <a:moveTo>
                    <a:pt x="3201552" y="1092744"/>
                  </a:moveTo>
                  <a:lnTo>
                    <a:pt x="3106061" y="1091855"/>
                  </a:lnTo>
                  <a:lnTo>
                    <a:pt x="3008741" y="1089191"/>
                  </a:lnTo>
                  <a:lnTo>
                    <a:pt x="2909537" y="1084749"/>
                  </a:lnTo>
                  <a:lnTo>
                    <a:pt x="2808394" y="1078531"/>
                  </a:lnTo>
                  <a:lnTo>
                    <a:pt x="2705258" y="1070537"/>
                  </a:lnTo>
                  <a:lnTo>
                    <a:pt x="2652925" y="1065874"/>
                  </a:lnTo>
                  <a:lnTo>
                    <a:pt x="2546697" y="1055214"/>
                  </a:lnTo>
                  <a:lnTo>
                    <a:pt x="2477248" y="1047030"/>
                  </a:lnTo>
                  <a:lnTo>
                    <a:pt x="2408250" y="1038054"/>
                  </a:lnTo>
                  <a:lnTo>
                    <a:pt x="2339728" y="1028310"/>
                  </a:lnTo>
                  <a:lnTo>
                    <a:pt x="2271706" y="1017826"/>
                  </a:lnTo>
                  <a:lnTo>
                    <a:pt x="2204211" y="1006626"/>
                  </a:lnTo>
                  <a:lnTo>
                    <a:pt x="2137265" y="994738"/>
                  </a:lnTo>
                  <a:lnTo>
                    <a:pt x="2070895" y="982187"/>
                  </a:lnTo>
                  <a:lnTo>
                    <a:pt x="2005124" y="968999"/>
                  </a:lnTo>
                  <a:lnTo>
                    <a:pt x="1939978" y="955200"/>
                  </a:lnTo>
                  <a:lnTo>
                    <a:pt x="1875482" y="940816"/>
                  </a:lnTo>
                  <a:lnTo>
                    <a:pt x="1811659" y="925873"/>
                  </a:lnTo>
                  <a:lnTo>
                    <a:pt x="1748536" y="910397"/>
                  </a:lnTo>
                  <a:lnTo>
                    <a:pt x="1686137" y="894414"/>
                  </a:lnTo>
                  <a:lnTo>
                    <a:pt x="1624486" y="877950"/>
                  </a:lnTo>
                  <a:lnTo>
                    <a:pt x="1563608" y="861032"/>
                  </a:lnTo>
                  <a:lnTo>
                    <a:pt x="1503529" y="843684"/>
                  </a:lnTo>
                  <a:lnTo>
                    <a:pt x="1444273" y="825933"/>
                  </a:lnTo>
                  <a:lnTo>
                    <a:pt x="1385864" y="807805"/>
                  </a:lnTo>
                  <a:lnTo>
                    <a:pt x="1328328" y="789325"/>
                  </a:lnTo>
                  <a:lnTo>
                    <a:pt x="1271689" y="770521"/>
                  </a:lnTo>
                  <a:lnTo>
                    <a:pt x="1215973" y="751418"/>
                  </a:lnTo>
                  <a:lnTo>
                    <a:pt x="1161203" y="732041"/>
                  </a:lnTo>
                  <a:lnTo>
                    <a:pt x="1107405" y="712418"/>
                  </a:lnTo>
                  <a:lnTo>
                    <a:pt x="1054603" y="692573"/>
                  </a:lnTo>
                  <a:lnTo>
                    <a:pt x="1002823" y="672533"/>
                  </a:lnTo>
                  <a:lnTo>
                    <a:pt x="952089" y="652324"/>
                  </a:lnTo>
                  <a:lnTo>
                    <a:pt x="902426" y="631972"/>
                  </a:lnTo>
                  <a:lnTo>
                    <a:pt x="853858" y="611502"/>
                  </a:lnTo>
                  <a:lnTo>
                    <a:pt x="806410" y="590942"/>
                  </a:lnTo>
                  <a:lnTo>
                    <a:pt x="760108" y="570316"/>
                  </a:lnTo>
                  <a:lnTo>
                    <a:pt x="714976" y="549650"/>
                  </a:lnTo>
                  <a:lnTo>
                    <a:pt x="671039" y="528972"/>
                  </a:lnTo>
                  <a:lnTo>
                    <a:pt x="628321" y="508306"/>
                  </a:lnTo>
                  <a:lnTo>
                    <a:pt x="586847" y="487679"/>
                  </a:lnTo>
                  <a:lnTo>
                    <a:pt x="546643" y="467117"/>
                  </a:lnTo>
                  <a:lnTo>
                    <a:pt x="507733" y="446645"/>
                  </a:lnTo>
                  <a:lnTo>
                    <a:pt x="470141" y="426290"/>
                  </a:lnTo>
                  <a:lnTo>
                    <a:pt x="433893" y="406078"/>
                  </a:lnTo>
                  <a:lnTo>
                    <a:pt x="399013" y="386034"/>
                  </a:lnTo>
                  <a:lnTo>
                    <a:pt x="365526" y="366185"/>
                  </a:lnTo>
                  <a:lnTo>
                    <a:pt x="302757" y="327126"/>
                  </a:lnTo>
                  <a:lnTo>
                    <a:pt x="246005" y="289255"/>
                  </a:lnTo>
                  <a:lnTo>
                    <a:pt x="195248" y="252633"/>
                  </a:lnTo>
                  <a:lnTo>
                    <a:pt x="150757" y="217517"/>
                  </a:lnTo>
                  <a:lnTo>
                    <a:pt x="112731" y="184116"/>
                  </a:lnTo>
                  <a:lnTo>
                    <a:pt x="81367" y="152636"/>
                  </a:lnTo>
                  <a:lnTo>
                    <a:pt x="56865" y="123286"/>
                  </a:lnTo>
                  <a:lnTo>
                    <a:pt x="28557" y="75024"/>
                  </a:lnTo>
                  <a:lnTo>
                    <a:pt x="11611" y="33987"/>
                  </a:lnTo>
                  <a:lnTo>
                    <a:pt x="0" y="0"/>
                  </a:lnTo>
                  <a:lnTo>
                    <a:pt x="7935437" y="0"/>
                  </a:lnTo>
                  <a:lnTo>
                    <a:pt x="7933259" y="29362"/>
                  </a:lnTo>
                  <a:lnTo>
                    <a:pt x="7929857" y="78976"/>
                  </a:lnTo>
                  <a:lnTo>
                    <a:pt x="7926762" y="128598"/>
                  </a:lnTo>
                  <a:lnTo>
                    <a:pt x="7924001" y="178226"/>
                  </a:lnTo>
                  <a:lnTo>
                    <a:pt x="7921603" y="227857"/>
                  </a:lnTo>
                  <a:lnTo>
                    <a:pt x="7919594" y="277492"/>
                  </a:lnTo>
                  <a:lnTo>
                    <a:pt x="7918002" y="327175"/>
                  </a:lnTo>
                  <a:lnTo>
                    <a:pt x="7916857" y="376760"/>
                  </a:lnTo>
                  <a:lnTo>
                    <a:pt x="7916187" y="426290"/>
                  </a:lnTo>
                  <a:lnTo>
                    <a:pt x="7916099" y="487679"/>
                  </a:lnTo>
                  <a:lnTo>
                    <a:pt x="7916373" y="525637"/>
                  </a:lnTo>
                  <a:lnTo>
                    <a:pt x="7917289" y="575249"/>
                  </a:lnTo>
                  <a:lnTo>
                    <a:pt x="7918789" y="624851"/>
                  </a:lnTo>
                  <a:lnTo>
                    <a:pt x="7920903" y="674442"/>
                  </a:lnTo>
                  <a:lnTo>
                    <a:pt x="7923657" y="724019"/>
                  </a:lnTo>
                  <a:lnTo>
                    <a:pt x="7927079" y="773581"/>
                  </a:lnTo>
                  <a:lnTo>
                    <a:pt x="7931197" y="823127"/>
                  </a:lnTo>
                  <a:lnTo>
                    <a:pt x="7936040" y="872654"/>
                  </a:lnTo>
                  <a:lnTo>
                    <a:pt x="7936879" y="880077"/>
                  </a:lnTo>
                  <a:lnTo>
                    <a:pt x="5471050" y="880077"/>
                  </a:lnTo>
                  <a:lnTo>
                    <a:pt x="5426057" y="880228"/>
                  </a:lnTo>
                  <a:lnTo>
                    <a:pt x="5381048" y="880996"/>
                  </a:lnTo>
                  <a:lnTo>
                    <a:pt x="5336007" y="882351"/>
                  </a:lnTo>
                  <a:lnTo>
                    <a:pt x="5290918" y="884266"/>
                  </a:lnTo>
                  <a:lnTo>
                    <a:pt x="5245764" y="886711"/>
                  </a:lnTo>
                  <a:lnTo>
                    <a:pt x="5200529" y="889660"/>
                  </a:lnTo>
                  <a:lnTo>
                    <a:pt x="5109753" y="896949"/>
                  </a:lnTo>
                  <a:lnTo>
                    <a:pt x="5018461" y="905907"/>
                  </a:lnTo>
                  <a:lnTo>
                    <a:pt x="4880274" y="921971"/>
                  </a:lnTo>
                  <a:lnTo>
                    <a:pt x="4152321" y="1023956"/>
                  </a:lnTo>
                  <a:lnTo>
                    <a:pt x="3996280" y="1043299"/>
                  </a:lnTo>
                  <a:lnTo>
                    <a:pt x="3835738" y="1060495"/>
                  </a:lnTo>
                  <a:lnTo>
                    <a:pt x="3725996" y="1070386"/>
                  </a:lnTo>
                  <a:lnTo>
                    <a:pt x="3613931" y="1078753"/>
                  </a:lnTo>
                  <a:lnTo>
                    <a:pt x="3499415" y="1085368"/>
                  </a:lnTo>
                  <a:lnTo>
                    <a:pt x="3382318" y="1090003"/>
                  </a:lnTo>
                  <a:lnTo>
                    <a:pt x="3262512" y="1092430"/>
                  </a:lnTo>
                  <a:lnTo>
                    <a:pt x="3201552" y="1092744"/>
                  </a:lnTo>
                  <a:close/>
                </a:path>
                <a:path w="8095615" h="1563370">
                  <a:moveTo>
                    <a:pt x="8095469" y="1563112"/>
                  </a:moveTo>
                  <a:lnTo>
                    <a:pt x="7936152" y="1557401"/>
                  </a:lnTo>
                  <a:lnTo>
                    <a:pt x="7788194" y="1549650"/>
                  </a:lnTo>
                  <a:lnTo>
                    <a:pt x="7651072" y="1539973"/>
                  </a:lnTo>
                  <a:lnTo>
                    <a:pt x="7586409" y="1534448"/>
                  </a:lnTo>
                  <a:lnTo>
                    <a:pt x="7524257" y="1528485"/>
                  </a:lnTo>
                  <a:lnTo>
                    <a:pt x="7464551" y="1522098"/>
                  </a:lnTo>
                  <a:lnTo>
                    <a:pt x="7407224" y="1515302"/>
                  </a:lnTo>
                  <a:lnTo>
                    <a:pt x="7352211" y="1508110"/>
                  </a:lnTo>
                  <a:lnTo>
                    <a:pt x="7299445" y="1500538"/>
                  </a:lnTo>
                  <a:lnTo>
                    <a:pt x="7248862" y="1492599"/>
                  </a:lnTo>
                  <a:lnTo>
                    <a:pt x="7200395" y="1484308"/>
                  </a:lnTo>
                  <a:lnTo>
                    <a:pt x="7153979" y="1475680"/>
                  </a:lnTo>
                  <a:lnTo>
                    <a:pt x="7109547" y="1466728"/>
                  </a:lnTo>
                  <a:lnTo>
                    <a:pt x="7067033" y="1457468"/>
                  </a:lnTo>
                  <a:lnTo>
                    <a:pt x="7026373" y="1447913"/>
                  </a:lnTo>
                  <a:lnTo>
                    <a:pt x="6987500" y="1438078"/>
                  </a:lnTo>
                  <a:lnTo>
                    <a:pt x="6950348" y="1427977"/>
                  </a:lnTo>
                  <a:lnTo>
                    <a:pt x="6880945" y="1407037"/>
                  </a:lnTo>
                  <a:lnTo>
                    <a:pt x="6817637" y="1385206"/>
                  </a:lnTo>
                  <a:lnTo>
                    <a:pt x="6759897" y="1362600"/>
                  </a:lnTo>
                  <a:lnTo>
                    <a:pt x="6707200" y="1339335"/>
                  </a:lnTo>
                  <a:lnTo>
                    <a:pt x="6659018" y="1315525"/>
                  </a:lnTo>
                  <a:lnTo>
                    <a:pt x="6614824" y="1291285"/>
                  </a:lnTo>
                  <a:lnTo>
                    <a:pt x="6574093" y="1266731"/>
                  </a:lnTo>
                  <a:lnTo>
                    <a:pt x="6536298" y="1241977"/>
                  </a:lnTo>
                  <a:lnTo>
                    <a:pt x="6500911" y="1217139"/>
                  </a:lnTo>
                  <a:lnTo>
                    <a:pt x="6467407" y="1192331"/>
                  </a:lnTo>
                  <a:lnTo>
                    <a:pt x="6372922" y="1119244"/>
                  </a:lnTo>
                  <a:lnTo>
                    <a:pt x="6357362" y="1107408"/>
                  </a:lnTo>
                  <a:lnTo>
                    <a:pt x="6325811" y="1084163"/>
                  </a:lnTo>
                  <a:lnTo>
                    <a:pt x="6293247" y="1061582"/>
                  </a:lnTo>
                  <a:lnTo>
                    <a:pt x="6259142" y="1039779"/>
                  </a:lnTo>
                  <a:lnTo>
                    <a:pt x="6222969" y="1018870"/>
                  </a:lnTo>
                  <a:lnTo>
                    <a:pt x="6184203" y="998971"/>
                  </a:lnTo>
                  <a:lnTo>
                    <a:pt x="6142317" y="980195"/>
                  </a:lnTo>
                  <a:lnTo>
                    <a:pt x="6096783" y="962658"/>
                  </a:lnTo>
                  <a:lnTo>
                    <a:pt x="6047076" y="946476"/>
                  </a:lnTo>
                  <a:lnTo>
                    <a:pt x="5992668" y="931763"/>
                  </a:lnTo>
                  <a:lnTo>
                    <a:pt x="5933034" y="918634"/>
                  </a:lnTo>
                  <a:lnTo>
                    <a:pt x="5867646" y="907205"/>
                  </a:lnTo>
                  <a:lnTo>
                    <a:pt x="5795978" y="897591"/>
                  </a:lnTo>
                  <a:lnTo>
                    <a:pt x="5741187" y="891950"/>
                  </a:lnTo>
                  <a:lnTo>
                    <a:pt x="5686743" y="887490"/>
                  </a:lnTo>
                  <a:lnTo>
                    <a:pt x="5632577" y="884143"/>
                  </a:lnTo>
                  <a:lnTo>
                    <a:pt x="5578619" y="881838"/>
                  </a:lnTo>
                  <a:lnTo>
                    <a:pt x="5524800" y="880506"/>
                  </a:lnTo>
                  <a:lnTo>
                    <a:pt x="5471050" y="880077"/>
                  </a:lnTo>
                  <a:lnTo>
                    <a:pt x="7936879" y="880077"/>
                  </a:lnTo>
                  <a:lnTo>
                    <a:pt x="7941635" y="922161"/>
                  </a:lnTo>
                  <a:lnTo>
                    <a:pt x="7948009" y="971645"/>
                  </a:lnTo>
                  <a:lnTo>
                    <a:pt x="7955192" y="1021106"/>
                  </a:lnTo>
                  <a:lnTo>
                    <a:pt x="7963209" y="1070542"/>
                  </a:lnTo>
                  <a:lnTo>
                    <a:pt x="7972091" y="1119950"/>
                  </a:lnTo>
                  <a:lnTo>
                    <a:pt x="7981863" y="1169329"/>
                  </a:lnTo>
                  <a:lnTo>
                    <a:pt x="7992555" y="1218678"/>
                  </a:lnTo>
                  <a:lnTo>
                    <a:pt x="8004193" y="1267994"/>
                  </a:lnTo>
                  <a:lnTo>
                    <a:pt x="8016807" y="1317276"/>
                  </a:lnTo>
                  <a:lnTo>
                    <a:pt x="8030423" y="1366522"/>
                  </a:lnTo>
                  <a:lnTo>
                    <a:pt x="8045069" y="1415730"/>
                  </a:lnTo>
                  <a:lnTo>
                    <a:pt x="8060774" y="1464899"/>
                  </a:lnTo>
                  <a:lnTo>
                    <a:pt x="8077565" y="1514027"/>
                  </a:lnTo>
                  <a:lnTo>
                    <a:pt x="8095469" y="1563112"/>
                  </a:lnTo>
                  <a:close/>
                </a:path>
              </a:pathLst>
            </a:custGeom>
            <a:solidFill>
              <a:srgbClr val="9DC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30007" y="896412"/>
              <a:ext cx="200025" cy="20002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3242506" y="12"/>
              <a:ext cx="5045710" cy="3002915"/>
            </a:xfrm>
            <a:custGeom>
              <a:avLst/>
              <a:gdLst/>
              <a:ahLst/>
              <a:cxnLst/>
              <a:rect l="l" t="t" r="r" b="b"/>
              <a:pathLst>
                <a:path w="5045709" h="3002915">
                  <a:moveTo>
                    <a:pt x="1458849" y="1492059"/>
                  </a:moveTo>
                  <a:lnTo>
                    <a:pt x="1452079" y="1448219"/>
                  </a:lnTo>
                  <a:lnTo>
                    <a:pt x="1435227" y="1409115"/>
                  </a:lnTo>
                  <a:lnTo>
                    <a:pt x="1409712" y="1376184"/>
                  </a:lnTo>
                  <a:lnTo>
                    <a:pt x="1376997" y="1350873"/>
                  </a:lnTo>
                  <a:lnTo>
                    <a:pt x="1338503" y="1334643"/>
                  </a:lnTo>
                  <a:lnTo>
                    <a:pt x="1295692" y="1328902"/>
                  </a:lnTo>
                  <a:lnTo>
                    <a:pt x="1252880" y="1335671"/>
                  </a:lnTo>
                  <a:lnTo>
                    <a:pt x="1214475" y="1352524"/>
                  </a:lnTo>
                  <a:lnTo>
                    <a:pt x="1181963" y="1378038"/>
                  </a:lnTo>
                  <a:lnTo>
                    <a:pt x="1156881" y="1410754"/>
                  </a:lnTo>
                  <a:lnTo>
                    <a:pt x="1140726" y="1449247"/>
                  </a:lnTo>
                  <a:lnTo>
                    <a:pt x="1134999" y="1492059"/>
                  </a:lnTo>
                  <a:lnTo>
                    <a:pt x="1138161" y="1523390"/>
                  </a:lnTo>
                  <a:lnTo>
                    <a:pt x="1162113" y="1581404"/>
                  </a:lnTo>
                  <a:lnTo>
                    <a:pt x="1206347" y="1625638"/>
                  </a:lnTo>
                  <a:lnTo>
                    <a:pt x="1264361" y="1649590"/>
                  </a:lnTo>
                  <a:lnTo>
                    <a:pt x="1295692" y="1652752"/>
                  </a:lnTo>
                  <a:lnTo>
                    <a:pt x="1339532" y="1647024"/>
                  </a:lnTo>
                  <a:lnTo>
                    <a:pt x="1378635" y="1630870"/>
                  </a:lnTo>
                  <a:lnTo>
                    <a:pt x="1411566" y="1605788"/>
                  </a:lnTo>
                  <a:lnTo>
                    <a:pt x="1436878" y="1573276"/>
                  </a:lnTo>
                  <a:lnTo>
                    <a:pt x="1453108" y="1534871"/>
                  </a:lnTo>
                  <a:lnTo>
                    <a:pt x="1458849" y="1492059"/>
                  </a:lnTo>
                  <a:close/>
                </a:path>
                <a:path w="5045709" h="3002915">
                  <a:moveTo>
                    <a:pt x="5045481" y="0"/>
                  </a:moveTo>
                  <a:lnTo>
                    <a:pt x="915517" y="0"/>
                  </a:lnTo>
                  <a:lnTo>
                    <a:pt x="0" y="36474"/>
                  </a:lnTo>
                  <a:lnTo>
                    <a:pt x="144767" y="85026"/>
                  </a:lnTo>
                  <a:lnTo>
                    <a:pt x="290245" y="131152"/>
                  </a:lnTo>
                  <a:lnTo>
                    <a:pt x="436397" y="174866"/>
                  </a:lnTo>
                  <a:lnTo>
                    <a:pt x="583196" y="216154"/>
                  </a:lnTo>
                  <a:lnTo>
                    <a:pt x="730631" y="255003"/>
                  </a:lnTo>
                  <a:lnTo>
                    <a:pt x="878674" y="291426"/>
                  </a:lnTo>
                  <a:lnTo>
                    <a:pt x="1027290" y="325399"/>
                  </a:lnTo>
                  <a:lnTo>
                    <a:pt x="1176451" y="356920"/>
                  </a:lnTo>
                  <a:lnTo>
                    <a:pt x="1326146" y="386003"/>
                  </a:lnTo>
                  <a:lnTo>
                    <a:pt x="1476336" y="412610"/>
                  </a:lnTo>
                  <a:lnTo>
                    <a:pt x="1627009" y="436765"/>
                  </a:lnTo>
                  <a:lnTo>
                    <a:pt x="1778127" y="458457"/>
                  </a:lnTo>
                  <a:lnTo>
                    <a:pt x="1929663" y="477659"/>
                  </a:lnTo>
                  <a:lnTo>
                    <a:pt x="2081606" y="494398"/>
                  </a:lnTo>
                  <a:lnTo>
                    <a:pt x="2376855" y="523862"/>
                  </a:lnTo>
                  <a:lnTo>
                    <a:pt x="2425941" y="529577"/>
                  </a:lnTo>
                  <a:lnTo>
                    <a:pt x="2474925" y="535901"/>
                  </a:lnTo>
                  <a:lnTo>
                    <a:pt x="2523706" y="542950"/>
                  </a:lnTo>
                  <a:lnTo>
                    <a:pt x="2572245" y="550875"/>
                  </a:lnTo>
                  <a:lnTo>
                    <a:pt x="2620429" y="559803"/>
                  </a:lnTo>
                  <a:lnTo>
                    <a:pt x="2668206" y="569874"/>
                  </a:lnTo>
                  <a:lnTo>
                    <a:pt x="2715501" y="581228"/>
                  </a:lnTo>
                  <a:lnTo>
                    <a:pt x="2762224" y="594004"/>
                  </a:lnTo>
                  <a:lnTo>
                    <a:pt x="2808313" y="608330"/>
                  </a:lnTo>
                  <a:lnTo>
                    <a:pt x="2853690" y="624357"/>
                  </a:lnTo>
                  <a:lnTo>
                    <a:pt x="2898279" y="642200"/>
                  </a:lnTo>
                  <a:lnTo>
                    <a:pt x="2942018" y="662025"/>
                  </a:lnTo>
                  <a:lnTo>
                    <a:pt x="2984804" y="683945"/>
                  </a:lnTo>
                  <a:lnTo>
                    <a:pt x="3026575" y="708113"/>
                  </a:lnTo>
                  <a:lnTo>
                    <a:pt x="3067266" y="734656"/>
                  </a:lnTo>
                  <a:lnTo>
                    <a:pt x="3107499" y="764578"/>
                  </a:lnTo>
                  <a:lnTo>
                    <a:pt x="3145752" y="796442"/>
                  </a:lnTo>
                  <a:lnTo>
                    <a:pt x="3182099" y="830148"/>
                  </a:lnTo>
                  <a:lnTo>
                    <a:pt x="3216618" y="865568"/>
                  </a:lnTo>
                  <a:lnTo>
                    <a:pt x="3249409" y="902601"/>
                  </a:lnTo>
                  <a:lnTo>
                    <a:pt x="3280537" y="941120"/>
                  </a:lnTo>
                  <a:lnTo>
                    <a:pt x="3310077" y="981011"/>
                  </a:lnTo>
                  <a:lnTo>
                    <a:pt x="3338131" y="1022184"/>
                  </a:lnTo>
                  <a:lnTo>
                    <a:pt x="3364763" y="1064488"/>
                  </a:lnTo>
                  <a:lnTo>
                    <a:pt x="3390061" y="1107833"/>
                  </a:lnTo>
                  <a:lnTo>
                    <a:pt x="3414103" y="1152105"/>
                  </a:lnTo>
                  <a:lnTo>
                    <a:pt x="3436963" y="1197178"/>
                  </a:lnTo>
                  <a:lnTo>
                    <a:pt x="3458730" y="1242936"/>
                  </a:lnTo>
                  <a:lnTo>
                    <a:pt x="3479482" y="1289265"/>
                  </a:lnTo>
                  <a:lnTo>
                    <a:pt x="3499307" y="1336065"/>
                  </a:lnTo>
                  <a:lnTo>
                    <a:pt x="3518281" y="1383220"/>
                  </a:lnTo>
                  <a:lnTo>
                    <a:pt x="3536480" y="1430591"/>
                  </a:lnTo>
                  <a:lnTo>
                    <a:pt x="3553980" y="1478089"/>
                  </a:lnTo>
                  <a:lnTo>
                    <a:pt x="3570871" y="1525587"/>
                  </a:lnTo>
                  <a:lnTo>
                    <a:pt x="3587229" y="1572983"/>
                  </a:lnTo>
                  <a:lnTo>
                    <a:pt x="3602926" y="1620774"/>
                  </a:lnTo>
                  <a:lnTo>
                    <a:pt x="3634282" y="1716824"/>
                  </a:lnTo>
                  <a:lnTo>
                    <a:pt x="3650145" y="1764931"/>
                  </a:lnTo>
                  <a:lnTo>
                    <a:pt x="3666286" y="1812988"/>
                  </a:lnTo>
                  <a:lnTo>
                    <a:pt x="3682809" y="1860905"/>
                  </a:lnTo>
                  <a:lnTo>
                    <a:pt x="3699802" y="1908619"/>
                  </a:lnTo>
                  <a:lnTo>
                    <a:pt x="3717379" y="1956041"/>
                  </a:lnTo>
                  <a:lnTo>
                    <a:pt x="3735654" y="2003094"/>
                  </a:lnTo>
                  <a:lnTo>
                    <a:pt x="3754717" y="2049703"/>
                  </a:lnTo>
                  <a:lnTo>
                    <a:pt x="3774681" y="2095779"/>
                  </a:lnTo>
                  <a:lnTo>
                    <a:pt x="3795661" y="2141258"/>
                  </a:lnTo>
                  <a:lnTo>
                    <a:pt x="3817734" y="2186051"/>
                  </a:lnTo>
                  <a:lnTo>
                    <a:pt x="3841038" y="2230094"/>
                  </a:lnTo>
                  <a:lnTo>
                    <a:pt x="3865651" y="2273287"/>
                  </a:lnTo>
                  <a:lnTo>
                    <a:pt x="3891686" y="2315553"/>
                  </a:lnTo>
                  <a:lnTo>
                    <a:pt x="3919258" y="2356828"/>
                  </a:lnTo>
                  <a:lnTo>
                    <a:pt x="3948468" y="2397023"/>
                  </a:lnTo>
                  <a:lnTo>
                    <a:pt x="3979405" y="2436063"/>
                  </a:lnTo>
                  <a:lnTo>
                    <a:pt x="4012196" y="2473871"/>
                  </a:lnTo>
                  <a:lnTo>
                    <a:pt x="4047134" y="2510498"/>
                  </a:lnTo>
                  <a:lnTo>
                    <a:pt x="4083672" y="2545372"/>
                  </a:lnTo>
                  <a:lnTo>
                    <a:pt x="4121670" y="2578608"/>
                  </a:lnTo>
                  <a:lnTo>
                    <a:pt x="4160990" y="2610332"/>
                  </a:lnTo>
                  <a:lnTo>
                    <a:pt x="4201515" y="2640634"/>
                  </a:lnTo>
                  <a:lnTo>
                    <a:pt x="4243095" y="2669654"/>
                  </a:lnTo>
                  <a:lnTo>
                    <a:pt x="4285602" y="2697480"/>
                  </a:lnTo>
                  <a:lnTo>
                    <a:pt x="4328896" y="2724226"/>
                  </a:lnTo>
                  <a:lnTo>
                    <a:pt x="4372851" y="2750020"/>
                  </a:lnTo>
                  <a:lnTo>
                    <a:pt x="4417314" y="2774975"/>
                  </a:lnTo>
                  <a:lnTo>
                    <a:pt x="4462170" y="2799194"/>
                  </a:lnTo>
                  <a:lnTo>
                    <a:pt x="4507535" y="2822283"/>
                  </a:lnTo>
                  <a:lnTo>
                    <a:pt x="4553623" y="2844571"/>
                  </a:lnTo>
                  <a:lnTo>
                    <a:pt x="4600384" y="2865971"/>
                  </a:lnTo>
                  <a:lnTo>
                    <a:pt x="4647781" y="2886379"/>
                  </a:lnTo>
                  <a:lnTo>
                    <a:pt x="4695761" y="2905709"/>
                  </a:lnTo>
                  <a:lnTo>
                    <a:pt x="4744275" y="2923857"/>
                  </a:lnTo>
                  <a:lnTo>
                    <a:pt x="4793297" y="2940723"/>
                  </a:lnTo>
                  <a:lnTo>
                    <a:pt x="4842764" y="2956217"/>
                  </a:lnTo>
                  <a:lnTo>
                    <a:pt x="4892649" y="2970250"/>
                  </a:lnTo>
                  <a:lnTo>
                    <a:pt x="4942891" y="2982722"/>
                  </a:lnTo>
                  <a:lnTo>
                    <a:pt x="4993462" y="2993529"/>
                  </a:lnTo>
                  <a:lnTo>
                    <a:pt x="5044313" y="3002597"/>
                  </a:lnTo>
                  <a:lnTo>
                    <a:pt x="5045481" y="3002762"/>
                  </a:lnTo>
                  <a:lnTo>
                    <a:pt x="5045481" y="0"/>
                  </a:lnTo>
                  <a:close/>
                </a:path>
              </a:pathLst>
            </a:custGeom>
            <a:solidFill>
              <a:srgbClr val="2B67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665005" y="2191417"/>
              <a:ext cx="200024" cy="200024"/>
            </a:xfrm>
            <a:prstGeom prst="rect">
              <a:avLst/>
            </a:prstGeom>
          </p:spPr>
        </p:pic>
      </p:grpSp>
      <p:sp>
        <p:nvSpPr>
          <p:cNvPr id="15" name="object 15"/>
          <p:cNvSpPr/>
          <p:nvPr/>
        </p:nvSpPr>
        <p:spPr>
          <a:xfrm>
            <a:off x="17782506" y="4081415"/>
            <a:ext cx="323850" cy="323850"/>
          </a:xfrm>
          <a:custGeom>
            <a:avLst/>
            <a:gdLst/>
            <a:ahLst/>
            <a:cxnLst/>
            <a:rect l="l" t="t" r="r" b="b"/>
            <a:pathLst>
              <a:path w="323850" h="323850">
                <a:moveTo>
                  <a:pt x="160689" y="323849"/>
                </a:moveTo>
                <a:lnTo>
                  <a:pt x="99194" y="311394"/>
                </a:lnTo>
                <a:lnTo>
                  <a:pt x="46971" y="276518"/>
                </a:lnTo>
                <a:lnTo>
                  <a:pt x="12360" y="223892"/>
                </a:lnTo>
                <a:lnTo>
                  <a:pt x="0" y="161924"/>
                </a:lnTo>
                <a:lnTo>
                  <a:pt x="5722" y="118791"/>
                </a:lnTo>
                <a:lnTo>
                  <a:pt x="21883" y="80085"/>
                </a:lnTo>
                <a:lnTo>
                  <a:pt x="46970" y="47331"/>
                </a:lnTo>
                <a:lnTo>
                  <a:pt x="79475" y="22051"/>
                </a:lnTo>
                <a:lnTo>
                  <a:pt x="117884" y="5766"/>
                </a:lnTo>
                <a:lnTo>
                  <a:pt x="160689" y="0"/>
                </a:lnTo>
                <a:lnTo>
                  <a:pt x="203505" y="5766"/>
                </a:lnTo>
                <a:lnTo>
                  <a:pt x="241994" y="22051"/>
                </a:lnTo>
                <a:lnTo>
                  <a:pt x="274716" y="47331"/>
                </a:lnTo>
                <a:lnTo>
                  <a:pt x="300227" y="80085"/>
                </a:lnTo>
                <a:lnTo>
                  <a:pt x="317086" y="118791"/>
                </a:lnTo>
                <a:lnTo>
                  <a:pt x="323849" y="161924"/>
                </a:lnTo>
                <a:lnTo>
                  <a:pt x="318115" y="205058"/>
                </a:lnTo>
                <a:lnTo>
                  <a:pt x="301875" y="243764"/>
                </a:lnTo>
                <a:lnTo>
                  <a:pt x="276570" y="276518"/>
                </a:lnTo>
                <a:lnTo>
                  <a:pt x="243642" y="301798"/>
                </a:lnTo>
                <a:lnTo>
                  <a:pt x="204534" y="318083"/>
                </a:lnTo>
                <a:lnTo>
                  <a:pt x="160689" y="323849"/>
                </a:lnTo>
                <a:close/>
              </a:path>
            </a:pathLst>
          </a:custGeom>
          <a:solidFill>
            <a:srgbClr val="2B6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18">
            <a:extLst>
              <a:ext uri="{FF2B5EF4-FFF2-40B4-BE49-F238E27FC236}">
                <a16:creationId xmlns:a16="http://schemas.microsoft.com/office/drawing/2014/main" id="{657C636A-D5C8-4A2E-3D45-FD9328D5FD38}"/>
              </a:ext>
            </a:extLst>
          </p:cNvPr>
          <p:cNvSpPr txBox="1">
            <a:spLocks/>
          </p:cNvSpPr>
          <p:nvPr/>
        </p:nvSpPr>
        <p:spPr>
          <a:xfrm>
            <a:off x="1051817" y="-166699"/>
            <a:ext cx="13349983" cy="2126222"/>
          </a:xfrm>
          <a:prstGeom prst="rect">
            <a:avLst/>
          </a:prstGeom>
        </p:spPr>
        <p:txBody>
          <a:bodyPr vert="horz" wrap="square" lIns="0" tIns="1008379" rIns="0" bIns="0" rtlCol="0">
            <a:spAutoFit/>
          </a:bodyPr>
          <a:lstStyle>
            <a:lvl1pPr>
              <a:defRPr sz="15950" b="1" i="0">
                <a:solidFill>
                  <a:srgbClr val="9DCDDE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7939"/>
              </a:spcBef>
            </a:pPr>
            <a:r>
              <a:rPr lang="en-IN" sz="7200" kern="0" spc="-20" dirty="0">
                <a:solidFill>
                  <a:srgbClr val="133754"/>
                </a:solidFill>
                <a:latin typeface="Arial"/>
                <a:cs typeface="Arial"/>
              </a:rPr>
              <a:t>USER BEHAVIOUR ANALYSIS</a:t>
            </a:r>
            <a:endParaRPr lang="en-IN" sz="7200" kern="0" spc="-2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3731C8-0FF9-0E41-AA07-E94CB153D053}"/>
              </a:ext>
            </a:extLst>
          </p:cNvPr>
          <p:cNvSpPr txBox="1"/>
          <p:nvPr/>
        </p:nvSpPr>
        <p:spPr>
          <a:xfrm>
            <a:off x="1297939" y="2350923"/>
            <a:ext cx="1456709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sz="4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Behavior Analysis involves examining user interactions with comments, such as likes, replies, and comment length. It can identify which users are most engaged and the nature of their interactions.</a:t>
            </a:r>
          </a:p>
          <a:p>
            <a:pPr algn="l"/>
            <a:endParaRPr lang="en-US" sz="4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sz="4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user behavior helps content creators and platform administrators tailor content and interactions to suit the community's preferences.</a:t>
            </a:r>
          </a:p>
          <a:p>
            <a:pPr algn="l"/>
            <a:endParaRPr lang="en-US" sz="4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105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614034"/>
            <a:ext cx="8346440" cy="3673475"/>
            <a:chOff x="0" y="6614034"/>
            <a:chExt cx="8346440" cy="3673475"/>
          </a:xfrm>
        </p:grpSpPr>
        <p:sp>
          <p:nvSpPr>
            <p:cNvPr id="3" name="object 3"/>
            <p:cNvSpPr/>
            <p:nvPr/>
          </p:nvSpPr>
          <p:spPr>
            <a:xfrm>
              <a:off x="0" y="6614034"/>
              <a:ext cx="7566025" cy="3403600"/>
            </a:xfrm>
            <a:custGeom>
              <a:avLst/>
              <a:gdLst/>
              <a:ahLst/>
              <a:cxnLst/>
              <a:rect l="l" t="t" r="r" b="b"/>
              <a:pathLst>
                <a:path w="7566025" h="3403600">
                  <a:moveTo>
                    <a:pt x="7009278" y="3187699"/>
                  </a:moveTo>
                  <a:lnTo>
                    <a:pt x="31533" y="3187699"/>
                  </a:lnTo>
                  <a:lnTo>
                    <a:pt x="0" y="3174999"/>
                  </a:lnTo>
                  <a:lnTo>
                    <a:pt x="0" y="0"/>
                  </a:lnTo>
                  <a:lnTo>
                    <a:pt x="35913" y="0"/>
                  </a:lnTo>
                  <a:lnTo>
                    <a:pt x="186583" y="38099"/>
                  </a:lnTo>
                  <a:lnTo>
                    <a:pt x="235551" y="63499"/>
                  </a:lnTo>
                  <a:lnTo>
                    <a:pt x="331455" y="88899"/>
                  </a:lnTo>
                  <a:lnTo>
                    <a:pt x="378339" y="114299"/>
                  </a:lnTo>
                  <a:lnTo>
                    <a:pt x="424477" y="126999"/>
                  </a:lnTo>
                  <a:lnTo>
                    <a:pt x="469844" y="152399"/>
                  </a:lnTo>
                  <a:lnTo>
                    <a:pt x="514414" y="165099"/>
                  </a:lnTo>
                  <a:lnTo>
                    <a:pt x="558162" y="190499"/>
                  </a:lnTo>
                  <a:lnTo>
                    <a:pt x="601063" y="215899"/>
                  </a:lnTo>
                  <a:lnTo>
                    <a:pt x="643091" y="241299"/>
                  </a:lnTo>
                  <a:lnTo>
                    <a:pt x="684221" y="266699"/>
                  </a:lnTo>
                  <a:lnTo>
                    <a:pt x="724427" y="292099"/>
                  </a:lnTo>
                  <a:lnTo>
                    <a:pt x="763683" y="317499"/>
                  </a:lnTo>
                  <a:lnTo>
                    <a:pt x="801966" y="342899"/>
                  </a:lnTo>
                  <a:lnTo>
                    <a:pt x="839248" y="368299"/>
                  </a:lnTo>
                  <a:lnTo>
                    <a:pt x="875505" y="406399"/>
                  </a:lnTo>
                  <a:lnTo>
                    <a:pt x="910711" y="431799"/>
                  </a:lnTo>
                  <a:lnTo>
                    <a:pt x="944841" y="457199"/>
                  </a:lnTo>
                  <a:lnTo>
                    <a:pt x="977870" y="495299"/>
                  </a:lnTo>
                  <a:lnTo>
                    <a:pt x="1009771" y="520699"/>
                  </a:lnTo>
                  <a:lnTo>
                    <a:pt x="1040520" y="558799"/>
                  </a:lnTo>
                  <a:lnTo>
                    <a:pt x="1070092" y="596899"/>
                  </a:lnTo>
                  <a:lnTo>
                    <a:pt x="1098460" y="622299"/>
                  </a:lnTo>
                  <a:lnTo>
                    <a:pt x="1125599" y="660399"/>
                  </a:lnTo>
                  <a:lnTo>
                    <a:pt x="1151484" y="698499"/>
                  </a:lnTo>
                  <a:lnTo>
                    <a:pt x="1176090" y="736599"/>
                  </a:lnTo>
                  <a:lnTo>
                    <a:pt x="1199390" y="774699"/>
                  </a:lnTo>
                  <a:lnTo>
                    <a:pt x="1221361" y="812799"/>
                  </a:lnTo>
                  <a:lnTo>
                    <a:pt x="1241975" y="850899"/>
                  </a:lnTo>
                  <a:lnTo>
                    <a:pt x="1261750" y="888999"/>
                  </a:lnTo>
                  <a:lnTo>
                    <a:pt x="1280331" y="927099"/>
                  </a:lnTo>
                  <a:lnTo>
                    <a:pt x="1297880" y="965199"/>
                  </a:lnTo>
                  <a:lnTo>
                    <a:pt x="1314559" y="1015999"/>
                  </a:lnTo>
                  <a:lnTo>
                    <a:pt x="1330530" y="1054099"/>
                  </a:lnTo>
                  <a:lnTo>
                    <a:pt x="1345954" y="1104899"/>
                  </a:lnTo>
                  <a:lnTo>
                    <a:pt x="1360994" y="1142999"/>
                  </a:lnTo>
                  <a:lnTo>
                    <a:pt x="1375810" y="1193799"/>
                  </a:lnTo>
                  <a:lnTo>
                    <a:pt x="1390565" y="1231899"/>
                  </a:lnTo>
                  <a:lnTo>
                    <a:pt x="1405420" y="1282699"/>
                  </a:lnTo>
                  <a:lnTo>
                    <a:pt x="1420536" y="1320799"/>
                  </a:lnTo>
                  <a:lnTo>
                    <a:pt x="1436077" y="1358899"/>
                  </a:lnTo>
                  <a:lnTo>
                    <a:pt x="1452203" y="1409699"/>
                  </a:lnTo>
                  <a:lnTo>
                    <a:pt x="1469076" y="1447799"/>
                  </a:lnTo>
                  <a:lnTo>
                    <a:pt x="1486857" y="1498599"/>
                  </a:lnTo>
                  <a:lnTo>
                    <a:pt x="1505709" y="1536699"/>
                  </a:lnTo>
                  <a:lnTo>
                    <a:pt x="1525794" y="1574799"/>
                  </a:lnTo>
                  <a:lnTo>
                    <a:pt x="1547272" y="1612899"/>
                  </a:lnTo>
                  <a:lnTo>
                    <a:pt x="1570305" y="1650999"/>
                  </a:lnTo>
                  <a:lnTo>
                    <a:pt x="1595056" y="1689099"/>
                  </a:lnTo>
                  <a:lnTo>
                    <a:pt x="1621686" y="1727199"/>
                  </a:lnTo>
                  <a:lnTo>
                    <a:pt x="1650357" y="1765299"/>
                  </a:lnTo>
                  <a:lnTo>
                    <a:pt x="1681230" y="1790699"/>
                  </a:lnTo>
                  <a:lnTo>
                    <a:pt x="1714467" y="1828799"/>
                  </a:lnTo>
                  <a:lnTo>
                    <a:pt x="1750230" y="1854199"/>
                  </a:lnTo>
                  <a:lnTo>
                    <a:pt x="1788680" y="1892299"/>
                  </a:lnTo>
                  <a:lnTo>
                    <a:pt x="1829980" y="1917699"/>
                  </a:lnTo>
                  <a:lnTo>
                    <a:pt x="1874290" y="1943099"/>
                  </a:lnTo>
                  <a:lnTo>
                    <a:pt x="1921773" y="1968499"/>
                  </a:lnTo>
                  <a:lnTo>
                    <a:pt x="1967429" y="1981199"/>
                  </a:lnTo>
                  <a:lnTo>
                    <a:pt x="2014285" y="2006599"/>
                  </a:lnTo>
                  <a:lnTo>
                    <a:pt x="2062137" y="2019299"/>
                  </a:lnTo>
                  <a:lnTo>
                    <a:pt x="2110780" y="2019299"/>
                  </a:lnTo>
                  <a:lnTo>
                    <a:pt x="2209617" y="2044699"/>
                  </a:lnTo>
                  <a:lnTo>
                    <a:pt x="5690561" y="2044699"/>
                  </a:lnTo>
                  <a:lnTo>
                    <a:pt x="5719941" y="2082799"/>
                  </a:lnTo>
                  <a:lnTo>
                    <a:pt x="5748752" y="2120899"/>
                  </a:lnTo>
                  <a:lnTo>
                    <a:pt x="5777021" y="2158999"/>
                  </a:lnTo>
                  <a:lnTo>
                    <a:pt x="5804781" y="2197099"/>
                  </a:lnTo>
                  <a:lnTo>
                    <a:pt x="5832058" y="2235199"/>
                  </a:lnTo>
                  <a:lnTo>
                    <a:pt x="5858884" y="2260599"/>
                  </a:lnTo>
                  <a:lnTo>
                    <a:pt x="5885287" y="2298699"/>
                  </a:lnTo>
                  <a:lnTo>
                    <a:pt x="5911297" y="2336799"/>
                  </a:lnTo>
                  <a:lnTo>
                    <a:pt x="5936942" y="2374899"/>
                  </a:lnTo>
                  <a:lnTo>
                    <a:pt x="5962254" y="2400299"/>
                  </a:lnTo>
                  <a:lnTo>
                    <a:pt x="5987260" y="2438399"/>
                  </a:lnTo>
                  <a:lnTo>
                    <a:pt x="6011991" y="2476499"/>
                  </a:lnTo>
                  <a:lnTo>
                    <a:pt x="6036476" y="2501899"/>
                  </a:lnTo>
                  <a:lnTo>
                    <a:pt x="6060744" y="2539999"/>
                  </a:lnTo>
                  <a:lnTo>
                    <a:pt x="6108747" y="2590799"/>
                  </a:lnTo>
                  <a:lnTo>
                    <a:pt x="6132542" y="2628899"/>
                  </a:lnTo>
                  <a:lnTo>
                    <a:pt x="6250614" y="2755899"/>
                  </a:lnTo>
                  <a:lnTo>
                    <a:pt x="6274255" y="2768599"/>
                  </a:lnTo>
                  <a:lnTo>
                    <a:pt x="6297973" y="2793999"/>
                  </a:lnTo>
                  <a:lnTo>
                    <a:pt x="6334458" y="2819399"/>
                  </a:lnTo>
                  <a:lnTo>
                    <a:pt x="6371915" y="2857499"/>
                  </a:lnTo>
                  <a:lnTo>
                    <a:pt x="6410320" y="2882899"/>
                  </a:lnTo>
                  <a:lnTo>
                    <a:pt x="6449643" y="2908299"/>
                  </a:lnTo>
                  <a:lnTo>
                    <a:pt x="6489860" y="2933699"/>
                  </a:lnTo>
                  <a:lnTo>
                    <a:pt x="6530944" y="2959099"/>
                  </a:lnTo>
                  <a:lnTo>
                    <a:pt x="6572867" y="2984499"/>
                  </a:lnTo>
                  <a:lnTo>
                    <a:pt x="6615603" y="3009899"/>
                  </a:lnTo>
                  <a:lnTo>
                    <a:pt x="6659125" y="3035299"/>
                  </a:lnTo>
                  <a:lnTo>
                    <a:pt x="6748423" y="3086099"/>
                  </a:lnTo>
                  <a:lnTo>
                    <a:pt x="6794145" y="3098799"/>
                  </a:lnTo>
                  <a:lnTo>
                    <a:pt x="6887602" y="3149599"/>
                  </a:lnTo>
                  <a:lnTo>
                    <a:pt x="6935283" y="3162299"/>
                  </a:lnTo>
                  <a:lnTo>
                    <a:pt x="6966571" y="3174999"/>
                  </a:lnTo>
                  <a:lnTo>
                    <a:pt x="7009278" y="3187699"/>
                  </a:lnTo>
                  <a:close/>
                </a:path>
                <a:path w="7566025" h="3403600">
                  <a:moveTo>
                    <a:pt x="5690561" y="2044699"/>
                  </a:moveTo>
                  <a:lnTo>
                    <a:pt x="2415728" y="2044699"/>
                  </a:lnTo>
                  <a:lnTo>
                    <a:pt x="2671389" y="1981199"/>
                  </a:lnTo>
                  <a:lnTo>
                    <a:pt x="2719036" y="1955799"/>
                  </a:lnTo>
                  <a:lnTo>
                    <a:pt x="2741327" y="1943099"/>
                  </a:lnTo>
                  <a:lnTo>
                    <a:pt x="2765271" y="1930399"/>
                  </a:lnTo>
                  <a:lnTo>
                    <a:pt x="2790832" y="1917699"/>
                  </a:lnTo>
                  <a:lnTo>
                    <a:pt x="2817975" y="1892299"/>
                  </a:lnTo>
                  <a:lnTo>
                    <a:pt x="2846663" y="1879599"/>
                  </a:lnTo>
                  <a:lnTo>
                    <a:pt x="2876860" y="1854199"/>
                  </a:lnTo>
                  <a:lnTo>
                    <a:pt x="2908530" y="1841499"/>
                  </a:lnTo>
                  <a:lnTo>
                    <a:pt x="2976148" y="1790699"/>
                  </a:lnTo>
                  <a:lnTo>
                    <a:pt x="3012022" y="1765299"/>
                  </a:lnTo>
                  <a:lnTo>
                    <a:pt x="3049226" y="1752599"/>
                  </a:lnTo>
                  <a:lnTo>
                    <a:pt x="3087723" y="1727199"/>
                  </a:lnTo>
                  <a:lnTo>
                    <a:pt x="3127478" y="1701799"/>
                  </a:lnTo>
                  <a:lnTo>
                    <a:pt x="3168454" y="1676399"/>
                  </a:lnTo>
                  <a:lnTo>
                    <a:pt x="3210615" y="1650999"/>
                  </a:lnTo>
                  <a:lnTo>
                    <a:pt x="3253925" y="1625599"/>
                  </a:lnTo>
                  <a:lnTo>
                    <a:pt x="3298349" y="1600199"/>
                  </a:lnTo>
                  <a:lnTo>
                    <a:pt x="3343851" y="1574799"/>
                  </a:lnTo>
                  <a:lnTo>
                    <a:pt x="3390393" y="1549399"/>
                  </a:lnTo>
                  <a:lnTo>
                    <a:pt x="3437941" y="1523999"/>
                  </a:lnTo>
                  <a:lnTo>
                    <a:pt x="3535910" y="1473199"/>
                  </a:lnTo>
                  <a:lnTo>
                    <a:pt x="3637467" y="1422399"/>
                  </a:lnTo>
                  <a:lnTo>
                    <a:pt x="3689502" y="1409699"/>
                  </a:lnTo>
                  <a:lnTo>
                    <a:pt x="3742326" y="1384299"/>
                  </a:lnTo>
                  <a:lnTo>
                    <a:pt x="3795904" y="1371599"/>
                  </a:lnTo>
                  <a:lnTo>
                    <a:pt x="3850199" y="1346199"/>
                  </a:lnTo>
                  <a:lnTo>
                    <a:pt x="4073833" y="1295399"/>
                  </a:lnTo>
                  <a:lnTo>
                    <a:pt x="4131175" y="1295399"/>
                  </a:lnTo>
                  <a:lnTo>
                    <a:pt x="4189018" y="1282699"/>
                  </a:lnTo>
                  <a:lnTo>
                    <a:pt x="4458519" y="1282699"/>
                  </a:lnTo>
                  <a:lnTo>
                    <a:pt x="4630366" y="1320799"/>
                  </a:lnTo>
                  <a:lnTo>
                    <a:pt x="4789939" y="1358899"/>
                  </a:lnTo>
                  <a:lnTo>
                    <a:pt x="4840540" y="1384299"/>
                  </a:lnTo>
                  <a:lnTo>
                    <a:pt x="4889894" y="1396999"/>
                  </a:lnTo>
                  <a:lnTo>
                    <a:pt x="4938032" y="1422399"/>
                  </a:lnTo>
                  <a:lnTo>
                    <a:pt x="4984982" y="1447799"/>
                  </a:lnTo>
                  <a:lnTo>
                    <a:pt x="5030775" y="1473199"/>
                  </a:lnTo>
                  <a:lnTo>
                    <a:pt x="5075438" y="1498599"/>
                  </a:lnTo>
                  <a:lnTo>
                    <a:pt x="5119003" y="1523999"/>
                  </a:lnTo>
                  <a:lnTo>
                    <a:pt x="5161498" y="1549399"/>
                  </a:lnTo>
                  <a:lnTo>
                    <a:pt x="5202953" y="1574799"/>
                  </a:lnTo>
                  <a:lnTo>
                    <a:pt x="5243397" y="1600199"/>
                  </a:lnTo>
                  <a:lnTo>
                    <a:pt x="5282860" y="1638299"/>
                  </a:lnTo>
                  <a:lnTo>
                    <a:pt x="5321370" y="1663699"/>
                  </a:lnTo>
                  <a:lnTo>
                    <a:pt x="5358958" y="1701799"/>
                  </a:lnTo>
                  <a:lnTo>
                    <a:pt x="5395652" y="1727199"/>
                  </a:lnTo>
                  <a:lnTo>
                    <a:pt x="5431483" y="1765299"/>
                  </a:lnTo>
                  <a:lnTo>
                    <a:pt x="5466479" y="1803399"/>
                  </a:lnTo>
                  <a:lnTo>
                    <a:pt x="5500671" y="1828799"/>
                  </a:lnTo>
                  <a:lnTo>
                    <a:pt x="5534087" y="1866899"/>
                  </a:lnTo>
                  <a:lnTo>
                    <a:pt x="5566756" y="1904999"/>
                  </a:lnTo>
                  <a:lnTo>
                    <a:pt x="5598709" y="1943099"/>
                  </a:lnTo>
                  <a:lnTo>
                    <a:pt x="5629975" y="1981199"/>
                  </a:lnTo>
                  <a:lnTo>
                    <a:pt x="5660582" y="2006599"/>
                  </a:lnTo>
                  <a:lnTo>
                    <a:pt x="5690561" y="2044699"/>
                  </a:lnTo>
                  <a:close/>
                </a:path>
                <a:path w="7566025" h="3403600">
                  <a:moveTo>
                    <a:pt x="7405103" y="3390899"/>
                  </a:moveTo>
                  <a:lnTo>
                    <a:pt x="5973069" y="3390899"/>
                  </a:lnTo>
                  <a:lnTo>
                    <a:pt x="2815754" y="3301999"/>
                  </a:lnTo>
                  <a:lnTo>
                    <a:pt x="2509975" y="3301999"/>
                  </a:lnTo>
                  <a:lnTo>
                    <a:pt x="2204189" y="3289299"/>
                  </a:lnTo>
                  <a:lnTo>
                    <a:pt x="2103089" y="3289299"/>
                  </a:lnTo>
                  <a:lnTo>
                    <a:pt x="2001953" y="3276599"/>
                  </a:lnTo>
                  <a:lnTo>
                    <a:pt x="1597182" y="3276599"/>
                  </a:lnTo>
                  <a:lnTo>
                    <a:pt x="1546572" y="3263899"/>
                  </a:lnTo>
                  <a:lnTo>
                    <a:pt x="1242934" y="3263899"/>
                  </a:lnTo>
                  <a:lnTo>
                    <a:pt x="1192337" y="3251199"/>
                  </a:lnTo>
                  <a:lnTo>
                    <a:pt x="939446" y="3251199"/>
                  </a:lnTo>
                  <a:lnTo>
                    <a:pt x="888891" y="3238499"/>
                  </a:lnTo>
                  <a:lnTo>
                    <a:pt x="737286" y="3238499"/>
                  </a:lnTo>
                  <a:lnTo>
                    <a:pt x="686773" y="3225799"/>
                  </a:lnTo>
                  <a:lnTo>
                    <a:pt x="535315" y="3225799"/>
                  </a:lnTo>
                  <a:lnTo>
                    <a:pt x="484857" y="3213099"/>
                  </a:lnTo>
                  <a:lnTo>
                    <a:pt x="333581" y="3213099"/>
                  </a:lnTo>
                  <a:lnTo>
                    <a:pt x="283191" y="3200399"/>
                  </a:lnTo>
                  <a:lnTo>
                    <a:pt x="182466" y="3200399"/>
                  </a:lnTo>
                  <a:lnTo>
                    <a:pt x="132134" y="3187699"/>
                  </a:lnTo>
                  <a:lnTo>
                    <a:pt x="7061070" y="3187699"/>
                  </a:lnTo>
                  <a:lnTo>
                    <a:pt x="7119612" y="3200399"/>
                  </a:lnTo>
                  <a:lnTo>
                    <a:pt x="7374598" y="3251199"/>
                  </a:lnTo>
                  <a:lnTo>
                    <a:pt x="7431877" y="3263899"/>
                  </a:lnTo>
                  <a:lnTo>
                    <a:pt x="7481901" y="3289299"/>
                  </a:lnTo>
                  <a:lnTo>
                    <a:pt x="7522335" y="3301999"/>
                  </a:lnTo>
                  <a:lnTo>
                    <a:pt x="7550845" y="3314699"/>
                  </a:lnTo>
                  <a:lnTo>
                    <a:pt x="7565096" y="3327399"/>
                  </a:lnTo>
                  <a:lnTo>
                    <a:pt x="7565989" y="3340099"/>
                  </a:lnTo>
                  <a:lnTo>
                    <a:pt x="7558039" y="3352799"/>
                  </a:lnTo>
                  <a:lnTo>
                    <a:pt x="7541804" y="3352799"/>
                  </a:lnTo>
                  <a:lnTo>
                    <a:pt x="7517837" y="3365499"/>
                  </a:lnTo>
                  <a:lnTo>
                    <a:pt x="7486694" y="3378199"/>
                  </a:lnTo>
                  <a:lnTo>
                    <a:pt x="7448931" y="3378199"/>
                  </a:lnTo>
                  <a:lnTo>
                    <a:pt x="7405103" y="3390899"/>
                  </a:lnTo>
                  <a:close/>
                </a:path>
                <a:path w="7566025" h="3403600">
                  <a:moveTo>
                    <a:pt x="7242785" y="3403599"/>
                  </a:moveTo>
                  <a:lnTo>
                    <a:pt x="6385704" y="3403599"/>
                  </a:lnTo>
                  <a:lnTo>
                    <a:pt x="6327339" y="3390899"/>
                  </a:lnTo>
                  <a:lnTo>
                    <a:pt x="7301475" y="3390899"/>
                  </a:lnTo>
                  <a:lnTo>
                    <a:pt x="7242785" y="3403599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17499" y="8859999"/>
              <a:ext cx="8028940" cy="1427480"/>
            </a:xfrm>
            <a:custGeom>
              <a:avLst/>
              <a:gdLst/>
              <a:ahLst/>
              <a:cxnLst/>
              <a:rect l="l" t="t" r="r" b="b"/>
              <a:pathLst>
                <a:path w="8028940" h="1427479">
                  <a:moveTo>
                    <a:pt x="8028505" y="1426999"/>
                  </a:moveTo>
                  <a:lnTo>
                    <a:pt x="168301" y="1426999"/>
                  </a:lnTo>
                  <a:lnTo>
                    <a:pt x="170672" y="1385631"/>
                  </a:lnTo>
                  <a:lnTo>
                    <a:pt x="173153" y="1335919"/>
                  </a:lnTo>
                  <a:lnTo>
                    <a:pt x="175238" y="1286210"/>
                  </a:lnTo>
                  <a:lnTo>
                    <a:pt x="176915" y="1235891"/>
                  </a:lnTo>
                  <a:lnTo>
                    <a:pt x="178111" y="1186809"/>
                  </a:lnTo>
                  <a:lnTo>
                    <a:pt x="178843" y="1137120"/>
                  </a:lnTo>
                  <a:lnTo>
                    <a:pt x="178994" y="1075392"/>
                  </a:lnTo>
                  <a:lnTo>
                    <a:pt x="178761" y="1037772"/>
                  </a:lnTo>
                  <a:lnTo>
                    <a:pt x="177891" y="988116"/>
                  </a:lnTo>
                  <a:lnTo>
                    <a:pt x="176432" y="938474"/>
                  </a:lnTo>
                  <a:lnTo>
                    <a:pt x="174356" y="888848"/>
                  </a:lnTo>
                  <a:lnTo>
                    <a:pt x="171635" y="839239"/>
                  </a:lnTo>
                  <a:lnTo>
                    <a:pt x="168242" y="789649"/>
                  </a:lnTo>
                  <a:lnTo>
                    <a:pt x="164150" y="740079"/>
                  </a:lnTo>
                  <a:lnTo>
                    <a:pt x="159330" y="690531"/>
                  </a:lnTo>
                  <a:lnTo>
                    <a:pt x="153703" y="640595"/>
                  </a:lnTo>
                  <a:lnTo>
                    <a:pt x="147398" y="591507"/>
                  </a:lnTo>
                  <a:lnTo>
                    <a:pt x="140230" y="542033"/>
                  </a:lnTo>
                  <a:lnTo>
                    <a:pt x="132219" y="492556"/>
                  </a:lnTo>
                  <a:lnTo>
                    <a:pt x="123353" y="443171"/>
                  </a:lnTo>
                  <a:lnTo>
                    <a:pt x="113588" y="393786"/>
                  </a:lnTo>
                  <a:lnTo>
                    <a:pt x="102903" y="344433"/>
                  </a:lnTo>
                  <a:lnTo>
                    <a:pt x="91269" y="295114"/>
                  </a:lnTo>
                  <a:lnTo>
                    <a:pt x="78659" y="245831"/>
                  </a:lnTo>
                  <a:lnTo>
                    <a:pt x="65045" y="196584"/>
                  </a:lnTo>
                  <a:lnTo>
                    <a:pt x="50314" y="147109"/>
                  </a:lnTo>
                  <a:lnTo>
                    <a:pt x="34696" y="98209"/>
                  </a:lnTo>
                  <a:lnTo>
                    <a:pt x="17905" y="49083"/>
                  </a:lnTo>
                  <a:lnTo>
                    <a:pt x="0" y="0"/>
                  </a:lnTo>
                  <a:lnTo>
                    <a:pt x="159318" y="5915"/>
                  </a:lnTo>
                  <a:lnTo>
                    <a:pt x="307275" y="13860"/>
                  </a:lnTo>
                  <a:lnTo>
                    <a:pt x="444398" y="23720"/>
                  </a:lnTo>
                  <a:lnTo>
                    <a:pt x="509061" y="29332"/>
                  </a:lnTo>
                  <a:lnTo>
                    <a:pt x="571213" y="35379"/>
                  </a:lnTo>
                  <a:lnTo>
                    <a:pt x="630919" y="41848"/>
                  </a:lnTo>
                  <a:lnTo>
                    <a:pt x="688246" y="48723"/>
                  </a:lnTo>
                  <a:lnTo>
                    <a:pt x="743259" y="55991"/>
                  </a:lnTo>
                  <a:lnTo>
                    <a:pt x="796024" y="63638"/>
                  </a:lnTo>
                  <a:lnTo>
                    <a:pt x="846607" y="71648"/>
                  </a:lnTo>
                  <a:lnTo>
                    <a:pt x="895074" y="80008"/>
                  </a:lnTo>
                  <a:lnTo>
                    <a:pt x="941491" y="88703"/>
                  </a:lnTo>
                  <a:lnTo>
                    <a:pt x="985923" y="97719"/>
                  </a:lnTo>
                  <a:lnTo>
                    <a:pt x="1028436" y="107041"/>
                  </a:lnTo>
                  <a:lnTo>
                    <a:pt x="1069096" y="116656"/>
                  </a:lnTo>
                  <a:lnTo>
                    <a:pt x="1107969" y="126548"/>
                  </a:lnTo>
                  <a:lnTo>
                    <a:pt x="1145121" y="136704"/>
                  </a:lnTo>
                  <a:lnTo>
                    <a:pt x="1214524" y="157749"/>
                  </a:lnTo>
                  <a:lnTo>
                    <a:pt x="1277832" y="179675"/>
                  </a:lnTo>
                  <a:lnTo>
                    <a:pt x="1335572" y="202369"/>
                  </a:lnTo>
                  <a:lnTo>
                    <a:pt x="1388269" y="225714"/>
                  </a:lnTo>
                  <a:lnTo>
                    <a:pt x="1436451" y="249598"/>
                  </a:lnTo>
                  <a:lnTo>
                    <a:pt x="1480645" y="273904"/>
                  </a:lnTo>
                  <a:lnTo>
                    <a:pt x="1521376" y="298518"/>
                  </a:lnTo>
                  <a:lnTo>
                    <a:pt x="1559172" y="323325"/>
                  </a:lnTo>
                  <a:lnTo>
                    <a:pt x="1594558" y="348211"/>
                  </a:lnTo>
                  <a:lnTo>
                    <a:pt x="1628063" y="373060"/>
                  </a:lnTo>
                  <a:lnTo>
                    <a:pt x="1660211" y="397759"/>
                  </a:lnTo>
                  <a:lnTo>
                    <a:pt x="1722548" y="446244"/>
                  </a:lnTo>
                  <a:lnTo>
                    <a:pt x="1738107" y="458092"/>
                  </a:lnTo>
                  <a:lnTo>
                    <a:pt x="1769658" y="481358"/>
                  </a:lnTo>
                  <a:lnTo>
                    <a:pt x="1802222" y="503957"/>
                  </a:lnTo>
                  <a:lnTo>
                    <a:pt x="1836327" y="525774"/>
                  </a:lnTo>
                  <a:lnTo>
                    <a:pt x="1872500" y="546694"/>
                  </a:lnTo>
                  <a:lnTo>
                    <a:pt x="1911266" y="566603"/>
                  </a:lnTo>
                  <a:lnTo>
                    <a:pt x="1953153" y="585385"/>
                  </a:lnTo>
                  <a:lnTo>
                    <a:pt x="1998686" y="602926"/>
                  </a:lnTo>
                  <a:lnTo>
                    <a:pt x="2048393" y="619111"/>
                  </a:lnTo>
                  <a:lnTo>
                    <a:pt x="2102801" y="633826"/>
                  </a:lnTo>
                  <a:lnTo>
                    <a:pt x="2162435" y="646955"/>
                  </a:lnTo>
                  <a:lnTo>
                    <a:pt x="2227823" y="658384"/>
                  </a:lnTo>
                  <a:lnTo>
                    <a:pt x="2299491" y="667998"/>
                  </a:lnTo>
                  <a:lnTo>
                    <a:pt x="2353229" y="673639"/>
                  </a:lnTo>
                  <a:lnTo>
                    <a:pt x="2406967" y="678098"/>
                  </a:lnTo>
                  <a:lnTo>
                    <a:pt x="2460705" y="681446"/>
                  </a:lnTo>
                  <a:lnTo>
                    <a:pt x="2514443" y="683751"/>
                  </a:lnTo>
                  <a:lnTo>
                    <a:pt x="2568181" y="685083"/>
                  </a:lnTo>
                  <a:lnTo>
                    <a:pt x="6472335" y="685511"/>
                  </a:lnTo>
                  <a:lnTo>
                    <a:pt x="6531861" y="702054"/>
                  </a:lnTo>
                  <a:lnTo>
                    <a:pt x="6591940" y="719401"/>
                  </a:lnTo>
                  <a:lnTo>
                    <a:pt x="6651196" y="737151"/>
                  </a:lnTo>
                  <a:lnTo>
                    <a:pt x="6709605" y="755279"/>
                  </a:lnTo>
                  <a:lnTo>
                    <a:pt x="6767141" y="773757"/>
                  </a:lnTo>
                  <a:lnTo>
                    <a:pt x="6823779" y="792561"/>
                  </a:lnTo>
                  <a:lnTo>
                    <a:pt x="6879496" y="811663"/>
                  </a:lnTo>
                  <a:lnTo>
                    <a:pt x="6934266" y="831039"/>
                  </a:lnTo>
                  <a:lnTo>
                    <a:pt x="6988064" y="850662"/>
                  </a:lnTo>
                  <a:lnTo>
                    <a:pt x="7040865" y="870506"/>
                  </a:lnTo>
                  <a:lnTo>
                    <a:pt x="7092646" y="890545"/>
                  </a:lnTo>
                  <a:lnTo>
                    <a:pt x="7143380" y="910754"/>
                  </a:lnTo>
                  <a:lnTo>
                    <a:pt x="7193043" y="931105"/>
                  </a:lnTo>
                  <a:lnTo>
                    <a:pt x="7241611" y="951574"/>
                  </a:lnTo>
                  <a:lnTo>
                    <a:pt x="7289058" y="972134"/>
                  </a:lnTo>
                  <a:lnTo>
                    <a:pt x="7335361" y="992759"/>
                  </a:lnTo>
                  <a:lnTo>
                    <a:pt x="7380493" y="1013423"/>
                  </a:lnTo>
                  <a:lnTo>
                    <a:pt x="7424430" y="1034101"/>
                  </a:lnTo>
                  <a:lnTo>
                    <a:pt x="7467148" y="1054766"/>
                  </a:lnTo>
                  <a:lnTo>
                    <a:pt x="7508621" y="1075392"/>
                  </a:lnTo>
                  <a:lnTo>
                    <a:pt x="7548826" y="1095954"/>
                  </a:lnTo>
                  <a:lnTo>
                    <a:pt x="7587736" y="1116425"/>
                  </a:lnTo>
                  <a:lnTo>
                    <a:pt x="7625328" y="1136779"/>
                  </a:lnTo>
                  <a:lnTo>
                    <a:pt x="7661576" y="1156990"/>
                  </a:lnTo>
                  <a:lnTo>
                    <a:pt x="7696456" y="1177033"/>
                  </a:lnTo>
                  <a:lnTo>
                    <a:pt x="7729943" y="1196882"/>
                  </a:lnTo>
                  <a:lnTo>
                    <a:pt x="7792638" y="1235891"/>
                  </a:lnTo>
                  <a:lnTo>
                    <a:pt x="7849463" y="1273809"/>
                  </a:lnTo>
                  <a:lnTo>
                    <a:pt x="7900221" y="1310430"/>
                  </a:lnTo>
                  <a:lnTo>
                    <a:pt x="7944712" y="1345544"/>
                  </a:lnTo>
                  <a:lnTo>
                    <a:pt x="7982738" y="1378945"/>
                  </a:lnTo>
                  <a:lnTo>
                    <a:pt x="8014101" y="1410423"/>
                  </a:lnTo>
                  <a:lnTo>
                    <a:pt x="8027222" y="1425377"/>
                  </a:lnTo>
                  <a:lnTo>
                    <a:pt x="8028505" y="1426999"/>
                  </a:lnTo>
                  <a:close/>
                </a:path>
                <a:path w="8028940" h="1427479">
                  <a:moveTo>
                    <a:pt x="6472335" y="685511"/>
                  </a:moveTo>
                  <a:lnTo>
                    <a:pt x="2621920" y="685511"/>
                  </a:lnTo>
                  <a:lnTo>
                    <a:pt x="2667075" y="685197"/>
                  </a:lnTo>
                  <a:lnTo>
                    <a:pt x="2712240" y="684274"/>
                  </a:lnTo>
                  <a:lnTo>
                    <a:pt x="2757430" y="682770"/>
                  </a:lnTo>
                  <a:lnTo>
                    <a:pt x="2802661" y="680713"/>
                  </a:lnTo>
                  <a:lnTo>
                    <a:pt x="2847950" y="678133"/>
                  </a:lnTo>
                  <a:lnTo>
                    <a:pt x="2893313" y="675056"/>
                  </a:lnTo>
                  <a:lnTo>
                    <a:pt x="2984326" y="667529"/>
                  </a:lnTo>
                  <a:lnTo>
                    <a:pt x="3075831" y="658358"/>
                  </a:lnTo>
                  <a:lnTo>
                    <a:pt x="3167959" y="647770"/>
                  </a:lnTo>
                  <a:lnTo>
                    <a:pt x="3307601" y="629729"/>
                  </a:lnTo>
                  <a:lnTo>
                    <a:pt x="3741085" y="567189"/>
                  </a:lnTo>
                  <a:lnTo>
                    <a:pt x="4046604" y="526133"/>
                  </a:lnTo>
                  <a:lnTo>
                    <a:pt x="4205643" y="508091"/>
                  </a:lnTo>
                  <a:lnTo>
                    <a:pt x="4314292" y="497504"/>
                  </a:lnTo>
                  <a:lnTo>
                    <a:pt x="4425193" y="488333"/>
                  </a:lnTo>
                  <a:lnTo>
                    <a:pt x="4481528" y="484350"/>
                  </a:lnTo>
                  <a:lnTo>
                    <a:pt x="4596051" y="477729"/>
                  </a:lnTo>
                  <a:lnTo>
                    <a:pt x="4713150" y="473092"/>
                  </a:lnTo>
                  <a:lnTo>
                    <a:pt x="4832957" y="470665"/>
                  </a:lnTo>
                  <a:lnTo>
                    <a:pt x="4893917" y="470351"/>
                  </a:lnTo>
                  <a:lnTo>
                    <a:pt x="4989408" y="471239"/>
                  </a:lnTo>
                  <a:lnTo>
                    <a:pt x="5086728" y="473904"/>
                  </a:lnTo>
                  <a:lnTo>
                    <a:pt x="5185932" y="478345"/>
                  </a:lnTo>
                  <a:lnTo>
                    <a:pt x="5287075" y="484562"/>
                  </a:lnTo>
                  <a:lnTo>
                    <a:pt x="5338391" y="488337"/>
                  </a:lnTo>
                  <a:lnTo>
                    <a:pt x="5442544" y="497220"/>
                  </a:lnTo>
                  <a:lnTo>
                    <a:pt x="5548772" y="507879"/>
                  </a:lnTo>
                  <a:lnTo>
                    <a:pt x="5618221" y="516062"/>
                  </a:lnTo>
                  <a:lnTo>
                    <a:pt x="5687219" y="525038"/>
                  </a:lnTo>
                  <a:lnTo>
                    <a:pt x="5755741" y="534782"/>
                  </a:lnTo>
                  <a:lnTo>
                    <a:pt x="5823763" y="545266"/>
                  </a:lnTo>
                  <a:lnTo>
                    <a:pt x="5891258" y="556465"/>
                  </a:lnTo>
                  <a:lnTo>
                    <a:pt x="5958204" y="568352"/>
                  </a:lnTo>
                  <a:lnTo>
                    <a:pt x="6024574" y="580903"/>
                  </a:lnTo>
                  <a:lnTo>
                    <a:pt x="6090345" y="594091"/>
                  </a:lnTo>
                  <a:lnTo>
                    <a:pt x="6155491" y="607889"/>
                  </a:lnTo>
                  <a:lnTo>
                    <a:pt x="6219987" y="622272"/>
                  </a:lnTo>
                  <a:lnTo>
                    <a:pt x="6283810" y="637215"/>
                  </a:lnTo>
                  <a:lnTo>
                    <a:pt x="6346933" y="652690"/>
                  </a:lnTo>
                  <a:lnTo>
                    <a:pt x="6409332" y="668672"/>
                  </a:lnTo>
                  <a:lnTo>
                    <a:pt x="6470983" y="685136"/>
                  </a:lnTo>
                  <a:lnTo>
                    <a:pt x="6472335" y="685511"/>
                  </a:lnTo>
                  <a:close/>
                </a:path>
              </a:pathLst>
            </a:custGeom>
            <a:solidFill>
              <a:srgbClr val="9DC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99999" y="9327500"/>
              <a:ext cx="200024" cy="20002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7417396"/>
              <a:ext cx="4796155" cy="2870200"/>
            </a:xfrm>
            <a:custGeom>
              <a:avLst/>
              <a:gdLst/>
              <a:ahLst/>
              <a:cxnLst/>
              <a:rect l="l" t="t" r="r" b="b"/>
              <a:pathLst>
                <a:path w="4796155" h="2870200">
                  <a:moveTo>
                    <a:pt x="3946347" y="1508302"/>
                  </a:moveTo>
                  <a:lnTo>
                    <a:pt x="3931818" y="1446809"/>
                  </a:lnTo>
                  <a:lnTo>
                    <a:pt x="3896906" y="1394574"/>
                  </a:lnTo>
                  <a:lnTo>
                    <a:pt x="3844671" y="1359966"/>
                  </a:lnTo>
                  <a:lnTo>
                    <a:pt x="3783177" y="1347609"/>
                  </a:lnTo>
                  <a:lnTo>
                    <a:pt x="3732301" y="1355775"/>
                  </a:lnTo>
                  <a:lnTo>
                    <a:pt x="3688169" y="1378546"/>
                  </a:lnTo>
                  <a:lnTo>
                    <a:pt x="3653421" y="1413294"/>
                  </a:lnTo>
                  <a:lnTo>
                    <a:pt x="3630663" y="1457413"/>
                  </a:lnTo>
                  <a:lnTo>
                    <a:pt x="3622497" y="1508302"/>
                  </a:lnTo>
                  <a:lnTo>
                    <a:pt x="3628212" y="1552143"/>
                  </a:lnTo>
                  <a:lnTo>
                    <a:pt x="3644379" y="1591246"/>
                  </a:lnTo>
                  <a:lnTo>
                    <a:pt x="3669461" y="1624177"/>
                  </a:lnTo>
                  <a:lnTo>
                    <a:pt x="3701973" y="1649488"/>
                  </a:lnTo>
                  <a:lnTo>
                    <a:pt x="3740378" y="1665719"/>
                  </a:lnTo>
                  <a:lnTo>
                    <a:pt x="3783177" y="1671459"/>
                  </a:lnTo>
                  <a:lnTo>
                    <a:pt x="3827030" y="1664690"/>
                  </a:lnTo>
                  <a:lnTo>
                    <a:pt x="3866134" y="1647837"/>
                  </a:lnTo>
                  <a:lnTo>
                    <a:pt x="3899065" y="1622323"/>
                  </a:lnTo>
                  <a:lnTo>
                    <a:pt x="3924363" y="1589608"/>
                  </a:lnTo>
                  <a:lnTo>
                    <a:pt x="3940606" y="1551114"/>
                  </a:lnTo>
                  <a:lnTo>
                    <a:pt x="3946347" y="1508302"/>
                  </a:lnTo>
                  <a:close/>
                </a:path>
                <a:path w="4796155" h="2870200">
                  <a:moveTo>
                    <a:pt x="4795761" y="2869603"/>
                  </a:moveTo>
                  <a:lnTo>
                    <a:pt x="4745672" y="2854363"/>
                  </a:lnTo>
                  <a:lnTo>
                    <a:pt x="4599279" y="2811576"/>
                  </a:lnTo>
                  <a:lnTo>
                    <a:pt x="4452226" y="2771229"/>
                  </a:lnTo>
                  <a:lnTo>
                    <a:pt x="4304525" y="2733344"/>
                  </a:lnTo>
                  <a:lnTo>
                    <a:pt x="4156202" y="2697911"/>
                  </a:lnTo>
                  <a:lnTo>
                    <a:pt x="4007281" y="2664942"/>
                  </a:lnTo>
                  <a:lnTo>
                    <a:pt x="3857790" y="2634462"/>
                  </a:lnTo>
                  <a:lnTo>
                    <a:pt x="3707727" y="2606471"/>
                  </a:lnTo>
                  <a:lnTo>
                    <a:pt x="3557117" y="2580983"/>
                  </a:lnTo>
                  <a:lnTo>
                    <a:pt x="3406000" y="2558008"/>
                  </a:lnTo>
                  <a:lnTo>
                    <a:pt x="3254387" y="2537549"/>
                  </a:lnTo>
                  <a:lnTo>
                    <a:pt x="3102279" y="2519616"/>
                  </a:lnTo>
                  <a:lnTo>
                    <a:pt x="2754338" y="2485085"/>
                  </a:lnTo>
                  <a:lnTo>
                    <a:pt x="2656128" y="2474087"/>
                  </a:lnTo>
                  <a:lnTo>
                    <a:pt x="2607145" y="2467749"/>
                  </a:lnTo>
                  <a:lnTo>
                    <a:pt x="2558351" y="2460663"/>
                  </a:lnTo>
                  <a:lnTo>
                    <a:pt x="2509824" y="2452687"/>
                  </a:lnTo>
                  <a:lnTo>
                    <a:pt x="2461641" y="2443696"/>
                  </a:lnTo>
                  <a:lnTo>
                    <a:pt x="2413863" y="2433536"/>
                  </a:lnTo>
                  <a:lnTo>
                    <a:pt x="2366568" y="2422093"/>
                  </a:lnTo>
                  <a:lnTo>
                    <a:pt x="2319845" y="2409202"/>
                  </a:lnTo>
                  <a:lnTo>
                    <a:pt x="2273757" y="2394724"/>
                  </a:lnTo>
                  <a:lnTo>
                    <a:pt x="2228380" y="2378545"/>
                  </a:lnTo>
                  <a:lnTo>
                    <a:pt x="2183777" y="2360511"/>
                  </a:lnTo>
                  <a:lnTo>
                    <a:pt x="2140051" y="2340483"/>
                  </a:lnTo>
                  <a:lnTo>
                    <a:pt x="2097265" y="2318321"/>
                  </a:lnTo>
                  <a:lnTo>
                    <a:pt x="2055482" y="2293899"/>
                  </a:lnTo>
                  <a:lnTo>
                    <a:pt x="2014791" y="2267051"/>
                  </a:lnTo>
                  <a:lnTo>
                    <a:pt x="1974570" y="2237206"/>
                  </a:lnTo>
                  <a:lnTo>
                    <a:pt x="1936318" y="2205418"/>
                  </a:lnTo>
                  <a:lnTo>
                    <a:pt x="1899983" y="2171789"/>
                  </a:lnTo>
                  <a:lnTo>
                    <a:pt x="1865464" y="2136457"/>
                  </a:lnTo>
                  <a:lnTo>
                    <a:pt x="1832698" y="2099513"/>
                  </a:lnTo>
                  <a:lnTo>
                    <a:pt x="1801596" y="2061070"/>
                  </a:lnTo>
                  <a:lnTo>
                    <a:pt x="1772094" y="2021268"/>
                  </a:lnTo>
                  <a:lnTo>
                    <a:pt x="1744091" y="1980196"/>
                  </a:lnTo>
                  <a:lnTo>
                    <a:pt x="1717535" y="1937994"/>
                  </a:lnTo>
                  <a:lnTo>
                    <a:pt x="1692325" y="1894738"/>
                  </a:lnTo>
                  <a:lnTo>
                    <a:pt x="1668386" y="1850580"/>
                  </a:lnTo>
                  <a:lnTo>
                    <a:pt x="1645640" y="1805609"/>
                  </a:lnTo>
                  <a:lnTo>
                    <a:pt x="1624025" y="1759966"/>
                  </a:lnTo>
                  <a:lnTo>
                    <a:pt x="1603438" y="1713725"/>
                  </a:lnTo>
                  <a:lnTo>
                    <a:pt x="1583817" y="1667040"/>
                  </a:lnTo>
                  <a:lnTo>
                    <a:pt x="1565071" y="1619999"/>
                  </a:lnTo>
                  <a:lnTo>
                    <a:pt x="1547126" y="1572729"/>
                  </a:lnTo>
                  <a:lnTo>
                    <a:pt x="1529918" y="1525346"/>
                  </a:lnTo>
                  <a:lnTo>
                    <a:pt x="1513344" y="1477962"/>
                  </a:lnTo>
                  <a:lnTo>
                    <a:pt x="1497330" y="1430680"/>
                  </a:lnTo>
                  <a:lnTo>
                    <a:pt x="1481645" y="1383004"/>
                  </a:lnTo>
                  <a:lnTo>
                    <a:pt x="1450276" y="1287170"/>
                  </a:lnTo>
                  <a:lnTo>
                    <a:pt x="1434401" y="1239177"/>
                  </a:lnTo>
                  <a:lnTo>
                    <a:pt x="1418234" y="1191234"/>
                  </a:lnTo>
                  <a:lnTo>
                    <a:pt x="1401699" y="1143419"/>
                  </a:lnTo>
                  <a:lnTo>
                    <a:pt x="1384655" y="1095819"/>
                  </a:lnTo>
                  <a:lnTo>
                    <a:pt x="1367028" y="1048512"/>
                  </a:lnTo>
                  <a:lnTo>
                    <a:pt x="1348689" y="1001560"/>
                  </a:lnTo>
                  <a:lnTo>
                    <a:pt x="1329537" y="955065"/>
                  </a:lnTo>
                  <a:lnTo>
                    <a:pt x="1309458" y="909091"/>
                  </a:lnTo>
                  <a:lnTo>
                    <a:pt x="1288364" y="863714"/>
                  </a:lnTo>
                  <a:lnTo>
                    <a:pt x="1266139" y="819023"/>
                  </a:lnTo>
                  <a:lnTo>
                    <a:pt x="1242669" y="775093"/>
                  </a:lnTo>
                  <a:lnTo>
                    <a:pt x="1217866" y="732002"/>
                  </a:lnTo>
                  <a:lnTo>
                    <a:pt x="1191602" y="689825"/>
                  </a:lnTo>
                  <a:lnTo>
                    <a:pt x="1163777" y="648652"/>
                  </a:lnTo>
                  <a:lnTo>
                    <a:pt x="1134275" y="608545"/>
                  </a:lnTo>
                  <a:lnTo>
                    <a:pt x="1103007" y="569595"/>
                  </a:lnTo>
                  <a:lnTo>
                    <a:pt x="1069860" y="531888"/>
                  </a:lnTo>
                  <a:lnTo>
                    <a:pt x="1034935" y="495338"/>
                  </a:lnTo>
                  <a:lnTo>
                    <a:pt x="998410" y="460552"/>
                  </a:lnTo>
                  <a:lnTo>
                    <a:pt x="960450" y="427380"/>
                  </a:lnTo>
                  <a:lnTo>
                    <a:pt x="921194" y="395744"/>
                  </a:lnTo>
                  <a:lnTo>
                    <a:pt x="880783" y="365506"/>
                  </a:lnTo>
                  <a:lnTo>
                    <a:pt x="839368" y="336562"/>
                  </a:lnTo>
                  <a:lnTo>
                    <a:pt x="797102" y="308800"/>
                  </a:lnTo>
                  <a:lnTo>
                    <a:pt x="754126" y="282105"/>
                  </a:lnTo>
                  <a:lnTo>
                    <a:pt x="710590" y="256374"/>
                  </a:lnTo>
                  <a:lnTo>
                    <a:pt x="666623" y="231482"/>
                  </a:lnTo>
                  <a:lnTo>
                    <a:pt x="622401" y="207314"/>
                  </a:lnTo>
                  <a:lnTo>
                    <a:pt x="577024" y="184277"/>
                  </a:lnTo>
                  <a:lnTo>
                    <a:pt x="530936" y="162039"/>
                  </a:lnTo>
                  <a:lnTo>
                    <a:pt x="484174" y="140703"/>
                  </a:lnTo>
                  <a:lnTo>
                    <a:pt x="436791" y="120370"/>
                  </a:lnTo>
                  <a:lnTo>
                    <a:pt x="388810" y="101117"/>
                  </a:lnTo>
                  <a:lnTo>
                    <a:pt x="340296" y="83070"/>
                  </a:lnTo>
                  <a:lnTo>
                    <a:pt x="291274" y="66319"/>
                  </a:lnTo>
                  <a:lnTo>
                    <a:pt x="241808" y="50965"/>
                  </a:lnTo>
                  <a:lnTo>
                    <a:pt x="191922" y="37096"/>
                  </a:lnTo>
                  <a:lnTo>
                    <a:pt x="141668" y="24828"/>
                  </a:lnTo>
                  <a:lnTo>
                    <a:pt x="91097" y="14236"/>
                  </a:lnTo>
                  <a:lnTo>
                    <a:pt x="40259" y="5435"/>
                  </a:lnTo>
                  <a:lnTo>
                    <a:pt x="0" y="0"/>
                  </a:lnTo>
                  <a:lnTo>
                    <a:pt x="0" y="2869603"/>
                  </a:lnTo>
                  <a:lnTo>
                    <a:pt x="4795761" y="2869603"/>
                  </a:lnTo>
                  <a:close/>
                </a:path>
              </a:pathLst>
            </a:custGeom>
            <a:solidFill>
              <a:srgbClr val="2B67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4999" y="8034999"/>
              <a:ext cx="199698" cy="200025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217500" y="6014999"/>
            <a:ext cx="323850" cy="323850"/>
          </a:xfrm>
          <a:custGeom>
            <a:avLst/>
            <a:gdLst/>
            <a:ahLst/>
            <a:cxnLst/>
            <a:rect l="l" t="t" r="r" b="b"/>
            <a:pathLst>
              <a:path w="323850" h="323850">
                <a:moveTo>
                  <a:pt x="163161" y="323849"/>
                </a:moveTo>
                <a:lnTo>
                  <a:pt x="120345" y="318115"/>
                </a:lnTo>
                <a:lnTo>
                  <a:pt x="81855" y="301875"/>
                </a:lnTo>
                <a:lnTo>
                  <a:pt x="49133" y="276570"/>
                </a:lnTo>
                <a:lnTo>
                  <a:pt x="23622" y="243642"/>
                </a:lnTo>
                <a:lnTo>
                  <a:pt x="6764" y="204535"/>
                </a:lnTo>
                <a:lnTo>
                  <a:pt x="0" y="160688"/>
                </a:lnTo>
                <a:lnTo>
                  <a:pt x="5733" y="117884"/>
                </a:lnTo>
                <a:lnTo>
                  <a:pt x="21974" y="79474"/>
                </a:lnTo>
                <a:lnTo>
                  <a:pt x="47279" y="46970"/>
                </a:lnTo>
                <a:lnTo>
                  <a:pt x="80207" y="21882"/>
                </a:lnTo>
                <a:lnTo>
                  <a:pt x="119314" y="5722"/>
                </a:lnTo>
                <a:lnTo>
                  <a:pt x="163161" y="0"/>
                </a:lnTo>
                <a:lnTo>
                  <a:pt x="194487" y="3167"/>
                </a:lnTo>
                <a:lnTo>
                  <a:pt x="252505" y="27116"/>
                </a:lnTo>
                <a:lnTo>
                  <a:pt x="296733" y="71344"/>
                </a:lnTo>
                <a:lnTo>
                  <a:pt x="320682" y="129362"/>
                </a:lnTo>
                <a:lnTo>
                  <a:pt x="323849" y="160688"/>
                </a:lnTo>
                <a:lnTo>
                  <a:pt x="318127" y="203504"/>
                </a:lnTo>
                <a:lnTo>
                  <a:pt x="301966" y="241994"/>
                </a:lnTo>
                <a:lnTo>
                  <a:pt x="276879" y="274716"/>
                </a:lnTo>
                <a:lnTo>
                  <a:pt x="244375" y="300227"/>
                </a:lnTo>
                <a:lnTo>
                  <a:pt x="205965" y="317085"/>
                </a:lnTo>
                <a:lnTo>
                  <a:pt x="163161" y="323849"/>
                </a:lnTo>
                <a:close/>
              </a:path>
            </a:pathLst>
          </a:custGeom>
          <a:solidFill>
            <a:srgbClr val="2B6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9912683" y="0"/>
            <a:ext cx="8375650" cy="3795395"/>
            <a:chOff x="9912683" y="0"/>
            <a:chExt cx="8375650" cy="3795395"/>
          </a:xfrm>
        </p:grpSpPr>
        <p:sp>
          <p:nvSpPr>
            <p:cNvPr id="10" name="object 10"/>
            <p:cNvSpPr/>
            <p:nvPr/>
          </p:nvSpPr>
          <p:spPr>
            <a:xfrm>
              <a:off x="10758672" y="391412"/>
              <a:ext cx="7529830" cy="3403600"/>
            </a:xfrm>
            <a:custGeom>
              <a:avLst/>
              <a:gdLst/>
              <a:ahLst/>
              <a:cxnLst/>
              <a:rect l="l" t="t" r="r" b="b"/>
              <a:pathLst>
                <a:path w="7529830" h="3403600">
                  <a:moveTo>
                    <a:pt x="1292203" y="12700"/>
                  </a:moveTo>
                  <a:lnTo>
                    <a:pt x="208436" y="12700"/>
                  </a:lnTo>
                  <a:lnTo>
                    <a:pt x="262632" y="0"/>
                  </a:lnTo>
                  <a:lnTo>
                    <a:pt x="1236571" y="0"/>
                  </a:lnTo>
                  <a:lnTo>
                    <a:pt x="1292203" y="12700"/>
                  </a:lnTo>
                  <a:close/>
                </a:path>
                <a:path w="7529830" h="3403600">
                  <a:moveTo>
                    <a:pt x="3374814" y="2120900"/>
                  </a:moveTo>
                  <a:lnTo>
                    <a:pt x="3105323" y="2120900"/>
                  </a:lnTo>
                  <a:lnTo>
                    <a:pt x="2933482" y="2082800"/>
                  </a:lnTo>
                  <a:lnTo>
                    <a:pt x="2773915" y="2044700"/>
                  </a:lnTo>
                  <a:lnTo>
                    <a:pt x="2723316" y="2019300"/>
                  </a:lnTo>
                  <a:lnTo>
                    <a:pt x="2673964" y="2006600"/>
                  </a:lnTo>
                  <a:lnTo>
                    <a:pt x="2625828" y="1981200"/>
                  </a:lnTo>
                  <a:lnTo>
                    <a:pt x="2578879" y="1955800"/>
                  </a:lnTo>
                  <a:lnTo>
                    <a:pt x="2533088" y="1930400"/>
                  </a:lnTo>
                  <a:lnTo>
                    <a:pt x="2488426" y="1905000"/>
                  </a:lnTo>
                  <a:lnTo>
                    <a:pt x="2444863" y="1879600"/>
                  </a:lnTo>
                  <a:lnTo>
                    <a:pt x="2402369" y="1854200"/>
                  </a:lnTo>
                  <a:lnTo>
                    <a:pt x="2360916" y="1828800"/>
                  </a:lnTo>
                  <a:lnTo>
                    <a:pt x="2320474" y="1790700"/>
                  </a:lnTo>
                  <a:lnTo>
                    <a:pt x="2281013" y="1765300"/>
                  </a:lnTo>
                  <a:lnTo>
                    <a:pt x="2242504" y="1739900"/>
                  </a:lnTo>
                  <a:lnTo>
                    <a:pt x="2204917" y="1701800"/>
                  </a:lnTo>
                  <a:lnTo>
                    <a:pt x="2168224" y="1663700"/>
                  </a:lnTo>
                  <a:lnTo>
                    <a:pt x="2132395" y="1638300"/>
                  </a:lnTo>
                  <a:lnTo>
                    <a:pt x="2097400" y="1600200"/>
                  </a:lnTo>
                  <a:lnTo>
                    <a:pt x="2063210" y="1562100"/>
                  </a:lnTo>
                  <a:lnTo>
                    <a:pt x="2029795" y="1536700"/>
                  </a:lnTo>
                  <a:lnTo>
                    <a:pt x="1997127" y="1498600"/>
                  </a:lnTo>
                  <a:lnTo>
                    <a:pt x="1965175" y="1460500"/>
                  </a:lnTo>
                  <a:lnTo>
                    <a:pt x="1933911" y="1422400"/>
                  </a:lnTo>
                  <a:lnTo>
                    <a:pt x="1903304" y="1384300"/>
                  </a:lnTo>
                  <a:lnTo>
                    <a:pt x="1873326" y="1346200"/>
                  </a:lnTo>
                  <a:lnTo>
                    <a:pt x="1843947" y="1320800"/>
                  </a:lnTo>
                  <a:lnTo>
                    <a:pt x="1815138" y="1282700"/>
                  </a:lnTo>
                  <a:lnTo>
                    <a:pt x="1786869" y="1244600"/>
                  </a:lnTo>
                  <a:lnTo>
                    <a:pt x="1759111" y="1206500"/>
                  </a:lnTo>
                  <a:lnTo>
                    <a:pt x="1731834" y="1168400"/>
                  </a:lnTo>
                  <a:lnTo>
                    <a:pt x="1705010" y="1130300"/>
                  </a:lnTo>
                  <a:lnTo>
                    <a:pt x="1678608" y="1104900"/>
                  </a:lnTo>
                  <a:lnTo>
                    <a:pt x="1652599" y="1066800"/>
                  </a:lnTo>
                  <a:lnTo>
                    <a:pt x="1626954" y="1028700"/>
                  </a:lnTo>
                  <a:lnTo>
                    <a:pt x="1601644" y="990600"/>
                  </a:lnTo>
                  <a:lnTo>
                    <a:pt x="1576638" y="965200"/>
                  </a:lnTo>
                  <a:lnTo>
                    <a:pt x="1551908" y="927100"/>
                  </a:lnTo>
                  <a:lnTo>
                    <a:pt x="1527424" y="901700"/>
                  </a:lnTo>
                  <a:lnTo>
                    <a:pt x="1503157" y="863600"/>
                  </a:lnTo>
                  <a:lnTo>
                    <a:pt x="1479077" y="838200"/>
                  </a:lnTo>
                  <a:lnTo>
                    <a:pt x="1455156" y="800100"/>
                  </a:lnTo>
                  <a:lnTo>
                    <a:pt x="1289654" y="622300"/>
                  </a:lnTo>
                  <a:lnTo>
                    <a:pt x="1265937" y="609600"/>
                  </a:lnTo>
                  <a:lnTo>
                    <a:pt x="1229921" y="571500"/>
                  </a:lnTo>
                  <a:lnTo>
                    <a:pt x="1192870" y="546100"/>
                  </a:lnTo>
                  <a:lnTo>
                    <a:pt x="1154814" y="520700"/>
                  </a:lnTo>
                  <a:lnTo>
                    <a:pt x="1115786" y="495300"/>
                  </a:lnTo>
                  <a:lnTo>
                    <a:pt x="1075815" y="469900"/>
                  </a:lnTo>
                  <a:lnTo>
                    <a:pt x="1034934" y="444500"/>
                  </a:lnTo>
                  <a:lnTo>
                    <a:pt x="993173" y="419100"/>
                  </a:lnTo>
                  <a:lnTo>
                    <a:pt x="950564" y="393700"/>
                  </a:lnTo>
                  <a:lnTo>
                    <a:pt x="907137" y="368300"/>
                  </a:lnTo>
                  <a:lnTo>
                    <a:pt x="817955" y="317500"/>
                  </a:lnTo>
                  <a:lnTo>
                    <a:pt x="772262" y="304800"/>
                  </a:lnTo>
                  <a:lnTo>
                    <a:pt x="678828" y="254000"/>
                  </a:lnTo>
                  <a:lnTo>
                    <a:pt x="631149" y="241300"/>
                  </a:lnTo>
                  <a:lnTo>
                    <a:pt x="599862" y="228600"/>
                  </a:lnTo>
                  <a:lnTo>
                    <a:pt x="557157" y="215900"/>
                  </a:lnTo>
                  <a:lnTo>
                    <a:pt x="505367" y="203200"/>
                  </a:lnTo>
                  <a:lnTo>
                    <a:pt x="446827" y="190500"/>
                  </a:lnTo>
                  <a:lnTo>
                    <a:pt x="318834" y="177800"/>
                  </a:lnTo>
                  <a:lnTo>
                    <a:pt x="254049" y="152400"/>
                  </a:lnTo>
                  <a:lnTo>
                    <a:pt x="191851" y="139700"/>
                  </a:lnTo>
                  <a:lnTo>
                    <a:pt x="134574" y="127000"/>
                  </a:lnTo>
                  <a:lnTo>
                    <a:pt x="84552" y="114300"/>
                  </a:lnTo>
                  <a:lnTo>
                    <a:pt x="44119" y="101600"/>
                  </a:lnTo>
                  <a:lnTo>
                    <a:pt x="1359" y="76200"/>
                  </a:lnTo>
                  <a:lnTo>
                    <a:pt x="0" y="63500"/>
                  </a:lnTo>
                  <a:lnTo>
                    <a:pt x="7544" y="50800"/>
                  </a:lnTo>
                  <a:lnTo>
                    <a:pt x="23432" y="38100"/>
                  </a:lnTo>
                  <a:lnTo>
                    <a:pt x="47104" y="38100"/>
                  </a:lnTo>
                  <a:lnTo>
                    <a:pt x="78000" y="25400"/>
                  </a:lnTo>
                  <a:lnTo>
                    <a:pt x="115561" y="12700"/>
                  </a:lnTo>
                  <a:lnTo>
                    <a:pt x="1590828" y="12700"/>
                  </a:lnTo>
                  <a:lnTo>
                    <a:pt x="3731262" y="76200"/>
                  </a:lnTo>
                  <a:lnTo>
                    <a:pt x="4138964" y="76200"/>
                  </a:lnTo>
                  <a:lnTo>
                    <a:pt x="4801479" y="101600"/>
                  </a:lnTo>
                  <a:lnTo>
                    <a:pt x="5107255" y="101600"/>
                  </a:lnTo>
                  <a:lnTo>
                    <a:pt x="5362069" y="114300"/>
                  </a:lnTo>
                  <a:lnTo>
                    <a:pt x="5564298" y="114300"/>
                  </a:lnTo>
                  <a:lnTo>
                    <a:pt x="5665459" y="127000"/>
                  </a:lnTo>
                  <a:lnTo>
                    <a:pt x="6070270" y="127000"/>
                  </a:lnTo>
                  <a:lnTo>
                    <a:pt x="6120878" y="139700"/>
                  </a:lnTo>
                  <a:lnTo>
                    <a:pt x="6373884" y="139700"/>
                  </a:lnTo>
                  <a:lnTo>
                    <a:pt x="6424473" y="152400"/>
                  </a:lnTo>
                  <a:lnTo>
                    <a:pt x="6677319" y="152400"/>
                  </a:lnTo>
                  <a:lnTo>
                    <a:pt x="6727863" y="165100"/>
                  </a:lnTo>
                  <a:lnTo>
                    <a:pt x="6879429" y="165100"/>
                  </a:lnTo>
                  <a:lnTo>
                    <a:pt x="6929927" y="177800"/>
                  </a:lnTo>
                  <a:lnTo>
                    <a:pt x="7081338" y="177800"/>
                  </a:lnTo>
                  <a:lnTo>
                    <a:pt x="7131778" y="190500"/>
                  </a:lnTo>
                  <a:lnTo>
                    <a:pt x="7282997" y="190500"/>
                  </a:lnTo>
                  <a:lnTo>
                    <a:pt x="7333367" y="203200"/>
                  </a:lnTo>
                  <a:lnTo>
                    <a:pt x="7434048" y="203200"/>
                  </a:lnTo>
                  <a:lnTo>
                    <a:pt x="7484358" y="215900"/>
                  </a:lnTo>
                  <a:lnTo>
                    <a:pt x="7529327" y="215900"/>
                  </a:lnTo>
                  <a:lnTo>
                    <a:pt x="7529327" y="1358900"/>
                  </a:lnTo>
                  <a:lnTo>
                    <a:pt x="5150537" y="1358900"/>
                  </a:lnTo>
                  <a:lnTo>
                    <a:pt x="4943965" y="1409700"/>
                  </a:lnTo>
                  <a:lnTo>
                    <a:pt x="4894885" y="1422400"/>
                  </a:lnTo>
                  <a:lnTo>
                    <a:pt x="4847240" y="1447800"/>
                  </a:lnTo>
                  <a:lnTo>
                    <a:pt x="4824748" y="1460500"/>
                  </a:lnTo>
                  <a:lnTo>
                    <a:pt x="4800613" y="1473200"/>
                  </a:lnTo>
                  <a:lnTo>
                    <a:pt x="4774873" y="1485900"/>
                  </a:lnTo>
                  <a:lnTo>
                    <a:pt x="4747561" y="1498600"/>
                  </a:lnTo>
                  <a:lnTo>
                    <a:pt x="4718715" y="1524000"/>
                  </a:lnTo>
                  <a:lnTo>
                    <a:pt x="4688370" y="1536700"/>
                  </a:lnTo>
                  <a:lnTo>
                    <a:pt x="4656560" y="1562100"/>
                  </a:lnTo>
                  <a:lnTo>
                    <a:pt x="4623323" y="1587500"/>
                  </a:lnTo>
                  <a:lnTo>
                    <a:pt x="4588694" y="1612900"/>
                  </a:lnTo>
                  <a:lnTo>
                    <a:pt x="4552708" y="1625600"/>
                  </a:lnTo>
                  <a:lnTo>
                    <a:pt x="4515401" y="1651000"/>
                  </a:lnTo>
                  <a:lnTo>
                    <a:pt x="4476808" y="1676400"/>
                  </a:lnTo>
                  <a:lnTo>
                    <a:pt x="4436967" y="1701800"/>
                  </a:lnTo>
                  <a:lnTo>
                    <a:pt x="4395911" y="1727200"/>
                  </a:lnTo>
                  <a:lnTo>
                    <a:pt x="4353677" y="1752600"/>
                  </a:lnTo>
                  <a:lnTo>
                    <a:pt x="4310300" y="1778000"/>
                  </a:lnTo>
                  <a:lnTo>
                    <a:pt x="4265817" y="1803400"/>
                  </a:lnTo>
                  <a:lnTo>
                    <a:pt x="4220262" y="1828800"/>
                  </a:lnTo>
                  <a:lnTo>
                    <a:pt x="4173672" y="1854200"/>
                  </a:lnTo>
                  <a:lnTo>
                    <a:pt x="4126082" y="1879600"/>
                  </a:lnTo>
                  <a:lnTo>
                    <a:pt x="4028045" y="1930400"/>
                  </a:lnTo>
                  <a:lnTo>
                    <a:pt x="3926437" y="1981200"/>
                  </a:lnTo>
                  <a:lnTo>
                    <a:pt x="3874382" y="1993900"/>
                  </a:lnTo>
                  <a:lnTo>
                    <a:pt x="3821542" y="2019300"/>
                  </a:lnTo>
                  <a:lnTo>
                    <a:pt x="3767952" y="2032000"/>
                  </a:lnTo>
                  <a:lnTo>
                    <a:pt x="3713648" y="2057400"/>
                  </a:lnTo>
                  <a:lnTo>
                    <a:pt x="3489998" y="2108200"/>
                  </a:lnTo>
                  <a:lnTo>
                    <a:pt x="3432656" y="2108200"/>
                  </a:lnTo>
                  <a:lnTo>
                    <a:pt x="3374814" y="2120900"/>
                  </a:lnTo>
                  <a:close/>
                </a:path>
                <a:path w="7529830" h="3403600">
                  <a:moveTo>
                    <a:pt x="7529327" y="3403600"/>
                  </a:moveTo>
                  <a:lnTo>
                    <a:pt x="7527766" y="3403600"/>
                  </a:lnTo>
                  <a:lnTo>
                    <a:pt x="7377102" y="3365500"/>
                  </a:lnTo>
                  <a:lnTo>
                    <a:pt x="7328135" y="3340100"/>
                  </a:lnTo>
                  <a:lnTo>
                    <a:pt x="7232235" y="3314700"/>
                  </a:lnTo>
                  <a:lnTo>
                    <a:pt x="7185353" y="3289300"/>
                  </a:lnTo>
                  <a:lnTo>
                    <a:pt x="7139216" y="3276600"/>
                  </a:lnTo>
                  <a:lnTo>
                    <a:pt x="7093851" y="3251200"/>
                  </a:lnTo>
                  <a:lnTo>
                    <a:pt x="7049282" y="3225800"/>
                  </a:lnTo>
                  <a:lnTo>
                    <a:pt x="7005536" y="3213100"/>
                  </a:lnTo>
                  <a:lnTo>
                    <a:pt x="6962636" y="3187700"/>
                  </a:lnTo>
                  <a:lnTo>
                    <a:pt x="6920610" y="3162300"/>
                  </a:lnTo>
                  <a:lnTo>
                    <a:pt x="6879482" y="3136900"/>
                  </a:lnTo>
                  <a:lnTo>
                    <a:pt x="6839277" y="3111500"/>
                  </a:lnTo>
                  <a:lnTo>
                    <a:pt x="6800022" y="3086100"/>
                  </a:lnTo>
                  <a:lnTo>
                    <a:pt x="6761741" y="3060700"/>
                  </a:lnTo>
                  <a:lnTo>
                    <a:pt x="6724460" y="3035300"/>
                  </a:lnTo>
                  <a:lnTo>
                    <a:pt x="6688204" y="2997200"/>
                  </a:lnTo>
                  <a:lnTo>
                    <a:pt x="6652999" y="2971800"/>
                  </a:lnTo>
                  <a:lnTo>
                    <a:pt x="6618870" y="2946400"/>
                  </a:lnTo>
                  <a:lnTo>
                    <a:pt x="6585843" y="2908300"/>
                  </a:lnTo>
                  <a:lnTo>
                    <a:pt x="6553943" y="2882900"/>
                  </a:lnTo>
                  <a:lnTo>
                    <a:pt x="6523195" y="2844800"/>
                  </a:lnTo>
                  <a:lnTo>
                    <a:pt x="6493625" y="2806700"/>
                  </a:lnTo>
                  <a:lnTo>
                    <a:pt x="6465258" y="2781300"/>
                  </a:lnTo>
                  <a:lnTo>
                    <a:pt x="6438120" y="2743200"/>
                  </a:lnTo>
                  <a:lnTo>
                    <a:pt x="6412235" y="2705100"/>
                  </a:lnTo>
                  <a:lnTo>
                    <a:pt x="6387631" y="2667000"/>
                  </a:lnTo>
                  <a:lnTo>
                    <a:pt x="6364331" y="2628900"/>
                  </a:lnTo>
                  <a:lnTo>
                    <a:pt x="6342361" y="2590800"/>
                  </a:lnTo>
                  <a:lnTo>
                    <a:pt x="6321748" y="2552700"/>
                  </a:lnTo>
                  <a:lnTo>
                    <a:pt x="6302224" y="2514600"/>
                  </a:lnTo>
                  <a:lnTo>
                    <a:pt x="6283876" y="2476500"/>
                  </a:lnTo>
                  <a:lnTo>
                    <a:pt x="6266543" y="2425700"/>
                  </a:lnTo>
                  <a:lnTo>
                    <a:pt x="6250065" y="2387600"/>
                  </a:lnTo>
                  <a:lnTo>
                    <a:pt x="6234279" y="2349500"/>
                  </a:lnTo>
                  <a:lnTo>
                    <a:pt x="6219025" y="2298700"/>
                  </a:lnTo>
                  <a:lnTo>
                    <a:pt x="6204142" y="2260600"/>
                  </a:lnTo>
                  <a:lnTo>
                    <a:pt x="6189468" y="2209800"/>
                  </a:lnTo>
                  <a:lnTo>
                    <a:pt x="6174843" y="2171700"/>
                  </a:lnTo>
                  <a:lnTo>
                    <a:pt x="6160106" y="2120900"/>
                  </a:lnTo>
                  <a:lnTo>
                    <a:pt x="6145095" y="2082800"/>
                  </a:lnTo>
                  <a:lnTo>
                    <a:pt x="6129649" y="2032000"/>
                  </a:lnTo>
                  <a:lnTo>
                    <a:pt x="6113608" y="1993900"/>
                  </a:lnTo>
                  <a:lnTo>
                    <a:pt x="6096809" y="1955800"/>
                  </a:lnTo>
                  <a:lnTo>
                    <a:pt x="6079093" y="1905000"/>
                  </a:lnTo>
                  <a:lnTo>
                    <a:pt x="6060298" y="1866900"/>
                  </a:lnTo>
                  <a:lnTo>
                    <a:pt x="6040262" y="1828800"/>
                  </a:lnTo>
                  <a:lnTo>
                    <a:pt x="6018826" y="1790700"/>
                  </a:lnTo>
                  <a:lnTo>
                    <a:pt x="5995827" y="1752600"/>
                  </a:lnTo>
                  <a:lnTo>
                    <a:pt x="5971104" y="1714500"/>
                  </a:lnTo>
                  <a:lnTo>
                    <a:pt x="5944498" y="1676400"/>
                  </a:lnTo>
                  <a:lnTo>
                    <a:pt x="5915846" y="1638300"/>
                  </a:lnTo>
                  <a:lnTo>
                    <a:pt x="5884987" y="1600200"/>
                  </a:lnTo>
                  <a:lnTo>
                    <a:pt x="5851760" y="1574800"/>
                  </a:lnTo>
                  <a:lnTo>
                    <a:pt x="5816005" y="1536700"/>
                  </a:lnTo>
                  <a:lnTo>
                    <a:pt x="5777560" y="1511300"/>
                  </a:lnTo>
                  <a:lnTo>
                    <a:pt x="5736264" y="1485900"/>
                  </a:lnTo>
                  <a:lnTo>
                    <a:pt x="5691955" y="1460500"/>
                  </a:lnTo>
                  <a:lnTo>
                    <a:pt x="5644474" y="1435100"/>
                  </a:lnTo>
                  <a:lnTo>
                    <a:pt x="5598821" y="1422400"/>
                  </a:lnTo>
                  <a:lnTo>
                    <a:pt x="5551966" y="1397000"/>
                  </a:lnTo>
                  <a:lnTo>
                    <a:pt x="5455475" y="1371600"/>
                  </a:lnTo>
                  <a:lnTo>
                    <a:pt x="5406248" y="1371600"/>
                  </a:lnTo>
                  <a:lnTo>
                    <a:pt x="5356641" y="1358900"/>
                  </a:lnTo>
                  <a:lnTo>
                    <a:pt x="7529327" y="1358900"/>
                  </a:lnTo>
                  <a:lnTo>
                    <a:pt x="7529327" y="340360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912683" y="0"/>
              <a:ext cx="8095615" cy="1563370"/>
            </a:xfrm>
            <a:custGeom>
              <a:avLst/>
              <a:gdLst/>
              <a:ahLst/>
              <a:cxnLst/>
              <a:rect l="l" t="t" r="r" b="b"/>
              <a:pathLst>
                <a:path w="8095615" h="1563370">
                  <a:moveTo>
                    <a:pt x="3201552" y="1092744"/>
                  </a:moveTo>
                  <a:lnTo>
                    <a:pt x="3106061" y="1091855"/>
                  </a:lnTo>
                  <a:lnTo>
                    <a:pt x="3008741" y="1089191"/>
                  </a:lnTo>
                  <a:lnTo>
                    <a:pt x="2909537" y="1084749"/>
                  </a:lnTo>
                  <a:lnTo>
                    <a:pt x="2808394" y="1078531"/>
                  </a:lnTo>
                  <a:lnTo>
                    <a:pt x="2705258" y="1070537"/>
                  </a:lnTo>
                  <a:lnTo>
                    <a:pt x="2652925" y="1065874"/>
                  </a:lnTo>
                  <a:lnTo>
                    <a:pt x="2546697" y="1055214"/>
                  </a:lnTo>
                  <a:lnTo>
                    <a:pt x="2477248" y="1047030"/>
                  </a:lnTo>
                  <a:lnTo>
                    <a:pt x="2408250" y="1038054"/>
                  </a:lnTo>
                  <a:lnTo>
                    <a:pt x="2339728" y="1028310"/>
                  </a:lnTo>
                  <a:lnTo>
                    <a:pt x="2271706" y="1017826"/>
                  </a:lnTo>
                  <a:lnTo>
                    <a:pt x="2204211" y="1006626"/>
                  </a:lnTo>
                  <a:lnTo>
                    <a:pt x="2137265" y="994738"/>
                  </a:lnTo>
                  <a:lnTo>
                    <a:pt x="2070895" y="982187"/>
                  </a:lnTo>
                  <a:lnTo>
                    <a:pt x="2005124" y="968999"/>
                  </a:lnTo>
                  <a:lnTo>
                    <a:pt x="1939978" y="955200"/>
                  </a:lnTo>
                  <a:lnTo>
                    <a:pt x="1875482" y="940816"/>
                  </a:lnTo>
                  <a:lnTo>
                    <a:pt x="1811659" y="925873"/>
                  </a:lnTo>
                  <a:lnTo>
                    <a:pt x="1748536" y="910397"/>
                  </a:lnTo>
                  <a:lnTo>
                    <a:pt x="1686137" y="894414"/>
                  </a:lnTo>
                  <a:lnTo>
                    <a:pt x="1624486" y="877950"/>
                  </a:lnTo>
                  <a:lnTo>
                    <a:pt x="1563608" y="861032"/>
                  </a:lnTo>
                  <a:lnTo>
                    <a:pt x="1503529" y="843684"/>
                  </a:lnTo>
                  <a:lnTo>
                    <a:pt x="1444273" y="825933"/>
                  </a:lnTo>
                  <a:lnTo>
                    <a:pt x="1385864" y="807805"/>
                  </a:lnTo>
                  <a:lnTo>
                    <a:pt x="1328328" y="789325"/>
                  </a:lnTo>
                  <a:lnTo>
                    <a:pt x="1271689" y="770521"/>
                  </a:lnTo>
                  <a:lnTo>
                    <a:pt x="1215973" y="751418"/>
                  </a:lnTo>
                  <a:lnTo>
                    <a:pt x="1161203" y="732041"/>
                  </a:lnTo>
                  <a:lnTo>
                    <a:pt x="1107405" y="712418"/>
                  </a:lnTo>
                  <a:lnTo>
                    <a:pt x="1054603" y="692573"/>
                  </a:lnTo>
                  <a:lnTo>
                    <a:pt x="1002823" y="672533"/>
                  </a:lnTo>
                  <a:lnTo>
                    <a:pt x="952089" y="652324"/>
                  </a:lnTo>
                  <a:lnTo>
                    <a:pt x="902426" y="631972"/>
                  </a:lnTo>
                  <a:lnTo>
                    <a:pt x="853858" y="611502"/>
                  </a:lnTo>
                  <a:lnTo>
                    <a:pt x="806410" y="590942"/>
                  </a:lnTo>
                  <a:lnTo>
                    <a:pt x="760108" y="570316"/>
                  </a:lnTo>
                  <a:lnTo>
                    <a:pt x="714976" y="549650"/>
                  </a:lnTo>
                  <a:lnTo>
                    <a:pt x="671039" y="528972"/>
                  </a:lnTo>
                  <a:lnTo>
                    <a:pt x="628321" y="508306"/>
                  </a:lnTo>
                  <a:lnTo>
                    <a:pt x="586847" y="487679"/>
                  </a:lnTo>
                  <a:lnTo>
                    <a:pt x="546643" y="467117"/>
                  </a:lnTo>
                  <a:lnTo>
                    <a:pt x="507733" y="446645"/>
                  </a:lnTo>
                  <a:lnTo>
                    <a:pt x="470141" y="426290"/>
                  </a:lnTo>
                  <a:lnTo>
                    <a:pt x="433893" y="406078"/>
                  </a:lnTo>
                  <a:lnTo>
                    <a:pt x="399013" y="386034"/>
                  </a:lnTo>
                  <a:lnTo>
                    <a:pt x="365526" y="366185"/>
                  </a:lnTo>
                  <a:lnTo>
                    <a:pt x="302757" y="327126"/>
                  </a:lnTo>
                  <a:lnTo>
                    <a:pt x="246005" y="289255"/>
                  </a:lnTo>
                  <a:lnTo>
                    <a:pt x="195248" y="252633"/>
                  </a:lnTo>
                  <a:lnTo>
                    <a:pt x="150757" y="217517"/>
                  </a:lnTo>
                  <a:lnTo>
                    <a:pt x="112731" y="184116"/>
                  </a:lnTo>
                  <a:lnTo>
                    <a:pt x="81367" y="152636"/>
                  </a:lnTo>
                  <a:lnTo>
                    <a:pt x="56865" y="123286"/>
                  </a:lnTo>
                  <a:lnTo>
                    <a:pt x="28557" y="75024"/>
                  </a:lnTo>
                  <a:lnTo>
                    <a:pt x="11611" y="33987"/>
                  </a:lnTo>
                  <a:lnTo>
                    <a:pt x="0" y="0"/>
                  </a:lnTo>
                  <a:lnTo>
                    <a:pt x="7935437" y="0"/>
                  </a:lnTo>
                  <a:lnTo>
                    <a:pt x="7933259" y="29362"/>
                  </a:lnTo>
                  <a:lnTo>
                    <a:pt x="7929857" y="78976"/>
                  </a:lnTo>
                  <a:lnTo>
                    <a:pt x="7926762" y="128598"/>
                  </a:lnTo>
                  <a:lnTo>
                    <a:pt x="7924001" y="178226"/>
                  </a:lnTo>
                  <a:lnTo>
                    <a:pt x="7921603" y="227857"/>
                  </a:lnTo>
                  <a:lnTo>
                    <a:pt x="7919594" y="277492"/>
                  </a:lnTo>
                  <a:lnTo>
                    <a:pt x="7918002" y="327175"/>
                  </a:lnTo>
                  <a:lnTo>
                    <a:pt x="7916857" y="376760"/>
                  </a:lnTo>
                  <a:lnTo>
                    <a:pt x="7916187" y="426290"/>
                  </a:lnTo>
                  <a:lnTo>
                    <a:pt x="7916099" y="487679"/>
                  </a:lnTo>
                  <a:lnTo>
                    <a:pt x="7916373" y="525637"/>
                  </a:lnTo>
                  <a:lnTo>
                    <a:pt x="7917289" y="575249"/>
                  </a:lnTo>
                  <a:lnTo>
                    <a:pt x="7918789" y="624851"/>
                  </a:lnTo>
                  <a:lnTo>
                    <a:pt x="7920903" y="674442"/>
                  </a:lnTo>
                  <a:lnTo>
                    <a:pt x="7923657" y="724019"/>
                  </a:lnTo>
                  <a:lnTo>
                    <a:pt x="7927079" y="773581"/>
                  </a:lnTo>
                  <a:lnTo>
                    <a:pt x="7931197" y="823127"/>
                  </a:lnTo>
                  <a:lnTo>
                    <a:pt x="7936040" y="872654"/>
                  </a:lnTo>
                  <a:lnTo>
                    <a:pt x="7936879" y="880077"/>
                  </a:lnTo>
                  <a:lnTo>
                    <a:pt x="5471050" y="880077"/>
                  </a:lnTo>
                  <a:lnTo>
                    <a:pt x="5426057" y="880228"/>
                  </a:lnTo>
                  <a:lnTo>
                    <a:pt x="5381048" y="880996"/>
                  </a:lnTo>
                  <a:lnTo>
                    <a:pt x="5336007" y="882351"/>
                  </a:lnTo>
                  <a:lnTo>
                    <a:pt x="5290918" y="884266"/>
                  </a:lnTo>
                  <a:lnTo>
                    <a:pt x="5245764" y="886711"/>
                  </a:lnTo>
                  <a:lnTo>
                    <a:pt x="5200529" y="889660"/>
                  </a:lnTo>
                  <a:lnTo>
                    <a:pt x="5109753" y="896949"/>
                  </a:lnTo>
                  <a:lnTo>
                    <a:pt x="5018461" y="905907"/>
                  </a:lnTo>
                  <a:lnTo>
                    <a:pt x="4880274" y="921971"/>
                  </a:lnTo>
                  <a:lnTo>
                    <a:pt x="4152321" y="1023956"/>
                  </a:lnTo>
                  <a:lnTo>
                    <a:pt x="3996280" y="1043299"/>
                  </a:lnTo>
                  <a:lnTo>
                    <a:pt x="3835738" y="1060495"/>
                  </a:lnTo>
                  <a:lnTo>
                    <a:pt x="3725996" y="1070386"/>
                  </a:lnTo>
                  <a:lnTo>
                    <a:pt x="3613931" y="1078753"/>
                  </a:lnTo>
                  <a:lnTo>
                    <a:pt x="3499415" y="1085368"/>
                  </a:lnTo>
                  <a:lnTo>
                    <a:pt x="3382318" y="1090003"/>
                  </a:lnTo>
                  <a:lnTo>
                    <a:pt x="3262512" y="1092430"/>
                  </a:lnTo>
                  <a:lnTo>
                    <a:pt x="3201552" y="1092744"/>
                  </a:lnTo>
                  <a:close/>
                </a:path>
                <a:path w="8095615" h="1563370">
                  <a:moveTo>
                    <a:pt x="8095469" y="1563112"/>
                  </a:moveTo>
                  <a:lnTo>
                    <a:pt x="7936152" y="1557401"/>
                  </a:lnTo>
                  <a:lnTo>
                    <a:pt x="7788194" y="1549650"/>
                  </a:lnTo>
                  <a:lnTo>
                    <a:pt x="7651072" y="1539973"/>
                  </a:lnTo>
                  <a:lnTo>
                    <a:pt x="7586409" y="1534448"/>
                  </a:lnTo>
                  <a:lnTo>
                    <a:pt x="7524257" y="1528485"/>
                  </a:lnTo>
                  <a:lnTo>
                    <a:pt x="7464551" y="1522098"/>
                  </a:lnTo>
                  <a:lnTo>
                    <a:pt x="7407224" y="1515302"/>
                  </a:lnTo>
                  <a:lnTo>
                    <a:pt x="7352211" y="1508110"/>
                  </a:lnTo>
                  <a:lnTo>
                    <a:pt x="7299445" y="1500538"/>
                  </a:lnTo>
                  <a:lnTo>
                    <a:pt x="7248862" y="1492599"/>
                  </a:lnTo>
                  <a:lnTo>
                    <a:pt x="7200395" y="1484308"/>
                  </a:lnTo>
                  <a:lnTo>
                    <a:pt x="7153979" y="1475680"/>
                  </a:lnTo>
                  <a:lnTo>
                    <a:pt x="7109547" y="1466728"/>
                  </a:lnTo>
                  <a:lnTo>
                    <a:pt x="7067033" y="1457468"/>
                  </a:lnTo>
                  <a:lnTo>
                    <a:pt x="7026373" y="1447913"/>
                  </a:lnTo>
                  <a:lnTo>
                    <a:pt x="6987500" y="1438078"/>
                  </a:lnTo>
                  <a:lnTo>
                    <a:pt x="6950348" y="1427977"/>
                  </a:lnTo>
                  <a:lnTo>
                    <a:pt x="6880945" y="1407037"/>
                  </a:lnTo>
                  <a:lnTo>
                    <a:pt x="6817637" y="1385206"/>
                  </a:lnTo>
                  <a:lnTo>
                    <a:pt x="6759897" y="1362600"/>
                  </a:lnTo>
                  <a:lnTo>
                    <a:pt x="6707200" y="1339335"/>
                  </a:lnTo>
                  <a:lnTo>
                    <a:pt x="6659018" y="1315525"/>
                  </a:lnTo>
                  <a:lnTo>
                    <a:pt x="6614824" y="1291285"/>
                  </a:lnTo>
                  <a:lnTo>
                    <a:pt x="6574093" y="1266731"/>
                  </a:lnTo>
                  <a:lnTo>
                    <a:pt x="6536298" y="1241977"/>
                  </a:lnTo>
                  <a:lnTo>
                    <a:pt x="6500911" y="1217139"/>
                  </a:lnTo>
                  <a:lnTo>
                    <a:pt x="6467407" y="1192331"/>
                  </a:lnTo>
                  <a:lnTo>
                    <a:pt x="6372922" y="1119244"/>
                  </a:lnTo>
                  <a:lnTo>
                    <a:pt x="6357362" y="1107408"/>
                  </a:lnTo>
                  <a:lnTo>
                    <a:pt x="6325811" y="1084163"/>
                  </a:lnTo>
                  <a:lnTo>
                    <a:pt x="6293247" y="1061582"/>
                  </a:lnTo>
                  <a:lnTo>
                    <a:pt x="6259142" y="1039779"/>
                  </a:lnTo>
                  <a:lnTo>
                    <a:pt x="6222969" y="1018870"/>
                  </a:lnTo>
                  <a:lnTo>
                    <a:pt x="6184203" y="998971"/>
                  </a:lnTo>
                  <a:lnTo>
                    <a:pt x="6142317" y="980195"/>
                  </a:lnTo>
                  <a:lnTo>
                    <a:pt x="6096783" y="962658"/>
                  </a:lnTo>
                  <a:lnTo>
                    <a:pt x="6047076" y="946476"/>
                  </a:lnTo>
                  <a:lnTo>
                    <a:pt x="5992668" y="931763"/>
                  </a:lnTo>
                  <a:lnTo>
                    <a:pt x="5933034" y="918634"/>
                  </a:lnTo>
                  <a:lnTo>
                    <a:pt x="5867646" y="907205"/>
                  </a:lnTo>
                  <a:lnTo>
                    <a:pt x="5795978" y="897591"/>
                  </a:lnTo>
                  <a:lnTo>
                    <a:pt x="5741187" y="891950"/>
                  </a:lnTo>
                  <a:lnTo>
                    <a:pt x="5686743" y="887490"/>
                  </a:lnTo>
                  <a:lnTo>
                    <a:pt x="5632577" y="884143"/>
                  </a:lnTo>
                  <a:lnTo>
                    <a:pt x="5578619" y="881838"/>
                  </a:lnTo>
                  <a:lnTo>
                    <a:pt x="5524800" y="880506"/>
                  </a:lnTo>
                  <a:lnTo>
                    <a:pt x="5471050" y="880077"/>
                  </a:lnTo>
                  <a:lnTo>
                    <a:pt x="7936879" y="880077"/>
                  </a:lnTo>
                  <a:lnTo>
                    <a:pt x="7941635" y="922161"/>
                  </a:lnTo>
                  <a:lnTo>
                    <a:pt x="7948009" y="971645"/>
                  </a:lnTo>
                  <a:lnTo>
                    <a:pt x="7955192" y="1021106"/>
                  </a:lnTo>
                  <a:lnTo>
                    <a:pt x="7963209" y="1070542"/>
                  </a:lnTo>
                  <a:lnTo>
                    <a:pt x="7972091" y="1119950"/>
                  </a:lnTo>
                  <a:lnTo>
                    <a:pt x="7981863" y="1169329"/>
                  </a:lnTo>
                  <a:lnTo>
                    <a:pt x="7992555" y="1218678"/>
                  </a:lnTo>
                  <a:lnTo>
                    <a:pt x="8004193" y="1267994"/>
                  </a:lnTo>
                  <a:lnTo>
                    <a:pt x="8016807" y="1317276"/>
                  </a:lnTo>
                  <a:lnTo>
                    <a:pt x="8030423" y="1366522"/>
                  </a:lnTo>
                  <a:lnTo>
                    <a:pt x="8045069" y="1415730"/>
                  </a:lnTo>
                  <a:lnTo>
                    <a:pt x="8060774" y="1464899"/>
                  </a:lnTo>
                  <a:lnTo>
                    <a:pt x="8077565" y="1514027"/>
                  </a:lnTo>
                  <a:lnTo>
                    <a:pt x="8095469" y="1563112"/>
                  </a:lnTo>
                  <a:close/>
                </a:path>
              </a:pathLst>
            </a:custGeom>
            <a:solidFill>
              <a:srgbClr val="9DC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30007" y="896412"/>
              <a:ext cx="200025" cy="20002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3242506" y="12"/>
              <a:ext cx="5045710" cy="3002915"/>
            </a:xfrm>
            <a:custGeom>
              <a:avLst/>
              <a:gdLst/>
              <a:ahLst/>
              <a:cxnLst/>
              <a:rect l="l" t="t" r="r" b="b"/>
              <a:pathLst>
                <a:path w="5045709" h="3002915">
                  <a:moveTo>
                    <a:pt x="1458849" y="1492059"/>
                  </a:moveTo>
                  <a:lnTo>
                    <a:pt x="1452079" y="1448219"/>
                  </a:lnTo>
                  <a:lnTo>
                    <a:pt x="1435227" y="1409115"/>
                  </a:lnTo>
                  <a:lnTo>
                    <a:pt x="1409712" y="1376184"/>
                  </a:lnTo>
                  <a:lnTo>
                    <a:pt x="1376997" y="1350873"/>
                  </a:lnTo>
                  <a:lnTo>
                    <a:pt x="1338503" y="1334643"/>
                  </a:lnTo>
                  <a:lnTo>
                    <a:pt x="1295692" y="1328902"/>
                  </a:lnTo>
                  <a:lnTo>
                    <a:pt x="1252880" y="1335671"/>
                  </a:lnTo>
                  <a:lnTo>
                    <a:pt x="1214475" y="1352524"/>
                  </a:lnTo>
                  <a:lnTo>
                    <a:pt x="1181963" y="1378038"/>
                  </a:lnTo>
                  <a:lnTo>
                    <a:pt x="1156881" y="1410754"/>
                  </a:lnTo>
                  <a:lnTo>
                    <a:pt x="1140726" y="1449247"/>
                  </a:lnTo>
                  <a:lnTo>
                    <a:pt x="1134999" y="1492059"/>
                  </a:lnTo>
                  <a:lnTo>
                    <a:pt x="1138161" y="1523390"/>
                  </a:lnTo>
                  <a:lnTo>
                    <a:pt x="1162113" y="1581404"/>
                  </a:lnTo>
                  <a:lnTo>
                    <a:pt x="1206347" y="1625638"/>
                  </a:lnTo>
                  <a:lnTo>
                    <a:pt x="1264361" y="1649590"/>
                  </a:lnTo>
                  <a:lnTo>
                    <a:pt x="1295692" y="1652752"/>
                  </a:lnTo>
                  <a:lnTo>
                    <a:pt x="1339532" y="1647024"/>
                  </a:lnTo>
                  <a:lnTo>
                    <a:pt x="1378635" y="1630870"/>
                  </a:lnTo>
                  <a:lnTo>
                    <a:pt x="1411566" y="1605788"/>
                  </a:lnTo>
                  <a:lnTo>
                    <a:pt x="1436878" y="1573276"/>
                  </a:lnTo>
                  <a:lnTo>
                    <a:pt x="1453108" y="1534871"/>
                  </a:lnTo>
                  <a:lnTo>
                    <a:pt x="1458849" y="1492059"/>
                  </a:lnTo>
                  <a:close/>
                </a:path>
                <a:path w="5045709" h="3002915">
                  <a:moveTo>
                    <a:pt x="5045481" y="0"/>
                  </a:moveTo>
                  <a:lnTo>
                    <a:pt x="915517" y="0"/>
                  </a:lnTo>
                  <a:lnTo>
                    <a:pt x="0" y="36474"/>
                  </a:lnTo>
                  <a:lnTo>
                    <a:pt x="144767" y="85026"/>
                  </a:lnTo>
                  <a:lnTo>
                    <a:pt x="290245" y="131152"/>
                  </a:lnTo>
                  <a:lnTo>
                    <a:pt x="436397" y="174866"/>
                  </a:lnTo>
                  <a:lnTo>
                    <a:pt x="583196" y="216154"/>
                  </a:lnTo>
                  <a:lnTo>
                    <a:pt x="730631" y="255003"/>
                  </a:lnTo>
                  <a:lnTo>
                    <a:pt x="878674" y="291426"/>
                  </a:lnTo>
                  <a:lnTo>
                    <a:pt x="1027290" y="325399"/>
                  </a:lnTo>
                  <a:lnTo>
                    <a:pt x="1176451" y="356920"/>
                  </a:lnTo>
                  <a:lnTo>
                    <a:pt x="1326146" y="386003"/>
                  </a:lnTo>
                  <a:lnTo>
                    <a:pt x="1476336" y="412610"/>
                  </a:lnTo>
                  <a:lnTo>
                    <a:pt x="1627009" y="436765"/>
                  </a:lnTo>
                  <a:lnTo>
                    <a:pt x="1778127" y="458457"/>
                  </a:lnTo>
                  <a:lnTo>
                    <a:pt x="1929663" y="477659"/>
                  </a:lnTo>
                  <a:lnTo>
                    <a:pt x="2081606" y="494398"/>
                  </a:lnTo>
                  <a:lnTo>
                    <a:pt x="2376855" y="523862"/>
                  </a:lnTo>
                  <a:lnTo>
                    <a:pt x="2425941" y="529577"/>
                  </a:lnTo>
                  <a:lnTo>
                    <a:pt x="2474925" y="535901"/>
                  </a:lnTo>
                  <a:lnTo>
                    <a:pt x="2523706" y="542950"/>
                  </a:lnTo>
                  <a:lnTo>
                    <a:pt x="2572245" y="550875"/>
                  </a:lnTo>
                  <a:lnTo>
                    <a:pt x="2620429" y="559803"/>
                  </a:lnTo>
                  <a:lnTo>
                    <a:pt x="2668206" y="569874"/>
                  </a:lnTo>
                  <a:lnTo>
                    <a:pt x="2715501" y="581228"/>
                  </a:lnTo>
                  <a:lnTo>
                    <a:pt x="2762224" y="594004"/>
                  </a:lnTo>
                  <a:lnTo>
                    <a:pt x="2808313" y="608330"/>
                  </a:lnTo>
                  <a:lnTo>
                    <a:pt x="2853690" y="624357"/>
                  </a:lnTo>
                  <a:lnTo>
                    <a:pt x="2898279" y="642200"/>
                  </a:lnTo>
                  <a:lnTo>
                    <a:pt x="2942018" y="662025"/>
                  </a:lnTo>
                  <a:lnTo>
                    <a:pt x="2984804" y="683945"/>
                  </a:lnTo>
                  <a:lnTo>
                    <a:pt x="3026575" y="708113"/>
                  </a:lnTo>
                  <a:lnTo>
                    <a:pt x="3067266" y="734656"/>
                  </a:lnTo>
                  <a:lnTo>
                    <a:pt x="3107499" y="764578"/>
                  </a:lnTo>
                  <a:lnTo>
                    <a:pt x="3145752" y="796442"/>
                  </a:lnTo>
                  <a:lnTo>
                    <a:pt x="3182099" y="830148"/>
                  </a:lnTo>
                  <a:lnTo>
                    <a:pt x="3216618" y="865568"/>
                  </a:lnTo>
                  <a:lnTo>
                    <a:pt x="3249409" y="902601"/>
                  </a:lnTo>
                  <a:lnTo>
                    <a:pt x="3280537" y="941120"/>
                  </a:lnTo>
                  <a:lnTo>
                    <a:pt x="3310077" y="981011"/>
                  </a:lnTo>
                  <a:lnTo>
                    <a:pt x="3338131" y="1022184"/>
                  </a:lnTo>
                  <a:lnTo>
                    <a:pt x="3364763" y="1064488"/>
                  </a:lnTo>
                  <a:lnTo>
                    <a:pt x="3390061" y="1107833"/>
                  </a:lnTo>
                  <a:lnTo>
                    <a:pt x="3414103" y="1152105"/>
                  </a:lnTo>
                  <a:lnTo>
                    <a:pt x="3436963" y="1197178"/>
                  </a:lnTo>
                  <a:lnTo>
                    <a:pt x="3458730" y="1242936"/>
                  </a:lnTo>
                  <a:lnTo>
                    <a:pt x="3479482" y="1289265"/>
                  </a:lnTo>
                  <a:lnTo>
                    <a:pt x="3499307" y="1336065"/>
                  </a:lnTo>
                  <a:lnTo>
                    <a:pt x="3518281" y="1383220"/>
                  </a:lnTo>
                  <a:lnTo>
                    <a:pt x="3536480" y="1430591"/>
                  </a:lnTo>
                  <a:lnTo>
                    <a:pt x="3553980" y="1478089"/>
                  </a:lnTo>
                  <a:lnTo>
                    <a:pt x="3570871" y="1525587"/>
                  </a:lnTo>
                  <a:lnTo>
                    <a:pt x="3587229" y="1572983"/>
                  </a:lnTo>
                  <a:lnTo>
                    <a:pt x="3602926" y="1620774"/>
                  </a:lnTo>
                  <a:lnTo>
                    <a:pt x="3634282" y="1716824"/>
                  </a:lnTo>
                  <a:lnTo>
                    <a:pt x="3650145" y="1764931"/>
                  </a:lnTo>
                  <a:lnTo>
                    <a:pt x="3666286" y="1812988"/>
                  </a:lnTo>
                  <a:lnTo>
                    <a:pt x="3682809" y="1860905"/>
                  </a:lnTo>
                  <a:lnTo>
                    <a:pt x="3699802" y="1908619"/>
                  </a:lnTo>
                  <a:lnTo>
                    <a:pt x="3717379" y="1956041"/>
                  </a:lnTo>
                  <a:lnTo>
                    <a:pt x="3735654" y="2003094"/>
                  </a:lnTo>
                  <a:lnTo>
                    <a:pt x="3754717" y="2049703"/>
                  </a:lnTo>
                  <a:lnTo>
                    <a:pt x="3774681" y="2095779"/>
                  </a:lnTo>
                  <a:lnTo>
                    <a:pt x="3795661" y="2141258"/>
                  </a:lnTo>
                  <a:lnTo>
                    <a:pt x="3817734" y="2186051"/>
                  </a:lnTo>
                  <a:lnTo>
                    <a:pt x="3841038" y="2230094"/>
                  </a:lnTo>
                  <a:lnTo>
                    <a:pt x="3865651" y="2273287"/>
                  </a:lnTo>
                  <a:lnTo>
                    <a:pt x="3891686" y="2315553"/>
                  </a:lnTo>
                  <a:lnTo>
                    <a:pt x="3919258" y="2356828"/>
                  </a:lnTo>
                  <a:lnTo>
                    <a:pt x="3948468" y="2397023"/>
                  </a:lnTo>
                  <a:lnTo>
                    <a:pt x="3979405" y="2436063"/>
                  </a:lnTo>
                  <a:lnTo>
                    <a:pt x="4012196" y="2473871"/>
                  </a:lnTo>
                  <a:lnTo>
                    <a:pt x="4047134" y="2510498"/>
                  </a:lnTo>
                  <a:lnTo>
                    <a:pt x="4083672" y="2545372"/>
                  </a:lnTo>
                  <a:lnTo>
                    <a:pt x="4121670" y="2578608"/>
                  </a:lnTo>
                  <a:lnTo>
                    <a:pt x="4160990" y="2610332"/>
                  </a:lnTo>
                  <a:lnTo>
                    <a:pt x="4201515" y="2640634"/>
                  </a:lnTo>
                  <a:lnTo>
                    <a:pt x="4243095" y="2669654"/>
                  </a:lnTo>
                  <a:lnTo>
                    <a:pt x="4285602" y="2697480"/>
                  </a:lnTo>
                  <a:lnTo>
                    <a:pt x="4328896" y="2724226"/>
                  </a:lnTo>
                  <a:lnTo>
                    <a:pt x="4372851" y="2750020"/>
                  </a:lnTo>
                  <a:lnTo>
                    <a:pt x="4417314" y="2774975"/>
                  </a:lnTo>
                  <a:lnTo>
                    <a:pt x="4462170" y="2799194"/>
                  </a:lnTo>
                  <a:lnTo>
                    <a:pt x="4507535" y="2822283"/>
                  </a:lnTo>
                  <a:lnTo>
                    <a:pt x="4553623" y="2844571"/>
                  </a:lnTo>
                  <a:lnTo>
                    <a:pt x="4600384" y="2865971"/>
                  </a:lnTo>
                  <a:lnTo>
                    <a:pt x="4647781" y="2886379"/>
                  </a:lnTo>
                  <a:lnTo>
                    <a:pt x="4695761" y="2905709"/>
                  </a:lnTo>
                  <a:lnTo>
                    <a:pt x="4744275" y="2923857"/>
                  </a:lnTo>
                  <a:lnTo>
                    <a:pt x="4793297" y="2940723"/>
                  </a:lnTo>
                  <a:lnTo>
                    <a:pt x="4842764" y="2956217"/>
                  </a:lnTo>
                  <a:lnTo>
                    <a:pt x="4892649" y="2970250"/>
                  </a:lnTo>
                  <a:lnTo>
                    <a:pt x="4942891" y="2982722"/>
                  </a:lnTo>
                  <a:lnTo>
                    <a:pt x="4993462" y="2993529"/>
                  </a:lnTo>
                  <a:lnTo>
                    <a:pt x="5044313" y="3002597"/>
                  </a:lnTo>
                  <a:lnTo>
                    <a:pt x="5045481" y="3002762"/>
                  </a:lnTo>
                  <a:lnTo>
                    <a:pt x="5045481" y="0"/>
                  </a:lnTo>
                  <a:close/>
                </a:path>
              </a:pathLst>
            </a:custGeom>
            <a:solidFill>
              <a:srgbClr val="2B67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665005" y="2191417"/>
              <a:ext cx="200024" cy="200024"/>
            </a:xfrm>
            <a:prstGeom prst="rect">
              <a:avLst/>
            </a:prstGeom>
          </p:spPr>
        </p:pic>
      </p:grpSp>
      <p:sp>
        <p:nvSpPr>
          <p:cNvPr id="15" name="object 15"/>
          <p:cNvSpPr/>
          <p:nvPr/>
        </p:nvSpPr>
        <p:spPr>
          <a:xfrm>
            <a:off x="17782506" y="4081415"/>
            <a:ext cx="323850" cy="323850"/>
          </a:xfrm>
          <a:custGeom>
            <a:avLst/>
            <a:gdLst/>
            <a:ahLst/>
            <a:cxnLst/>
            <a:rect l="l" t="t" r="r" b="b"/>
            <a:pathLst>
              <a:path w="323850" h="323850">
                <a:moveTo>
                  <a:pt x="160689" y="323849"/>
                </a:moveTo>
                <a:lnTo>
                  <a:pt x="99194" y="311394"/>
                </a:lnTo>
                <a:lnTo>
                  <a:pt x="46971" y="276518"/>
                </a:lnTo>
                <a:lnTo>
                  <a:pt x="12360" y="223892"/>
                </a:lnTo>
                <a:lnTo>
                  <a:pt x="0" y="161924"/>
                </a:lnTo>
                <a:lnTo>
                  <a:pt x="5722" y="118791"/>
                </a:lnTo>
                <a:lnTo>
                  <a:pt x="21883" y="80085"/>
                </a:lnTo>
                <a:lnTo>
                  <a:pt x="46970" y="47331"/>
                </a:lnTo>
                <a:lnTo>
                  <a:pt x="79475" y="22051"/>
                </a:lnTo>
                <a:lnTo>
                  <a:pt x="117884" y="5766"/>
                </a:lnTo>
                <a:lnTo>
                  <a:pt x="160689" y="0"/>
                </a:lnTo>
                <a:lnTo>
                  <a:pt x="203505" y="5766"/>
                </a:lnTo>
                <a:lnTo>
                  <a:pt x="241994" y="22051"/>
                </a:lnTo>
                <a:lnTo>
                  <a:pt x="274716" y="47331"/>
                </a:lnTo>
                <a:lnTo>
                  <a:pt x="300227" y="80085"/>
                </a:lnTo>
                <a:lnTo>
                  <a:pt x="317086" y="118791"/>
                </a:lnTo>
                <a:lnTo>
                  <a:pt x="323849" y="161924"/>
                </a:lnTo>
                <a:lnTo>
                  <a:pt x="318115" y="205058"/>
                </a:lnTo>
                <a:lnTo>
                  <a:pt x="301875" y="243764"/>
                </a:lnTo>
                <a:lnTo>
                  <a:pt x="276570" y="276518"/>
                </a:lnTo>
                <a:lnTo>
                  <a:pt x="243642" y="301798"/>
                </a:lnTo>
                <a:lnTo>
                  <a:pt x="204534" y="318083"/>
                </a:lnTo>
                <a:lnTo>
                  <a:pt x="160689" y="323849"/>
                </a:lnTo>
                <a:close/>
              </a:path>
            </a:pathLst>
          </a:custGeom>
          <a:solidFill>
            <a:srgbClr val="2B6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18">
            <a:extLst>
              <a:ext uri="{FF2B5EF4-FFF2-40B4-BE49-F238E27FC236}">
                <a16:creationId xmlns:a16="http://schemas.microsoft.com/office/drawing/2014/main" id="{657C636A-D5C8-4A2E-3D45-FD9328D5FD38}"/>
              </a:ext>
            </a:extLst>
          </p:cNvPr>
          <p:cNvSpPr txBox="1">
            <a:spLocks/>
          </p:cNvSpPr>
          <p:nvPr/>
        </p:nvSpPr>
        <p:spPr>
          <a:xfrm>
            <a:off x="1051817" y="-166699"/>
            <a:ext cx="13349983" cy="2126222"/>
          </a:xfrm>
          <a:prstGeom prst="rect">
            <a:avLst/>
          </a:prstGeom>
        </p:spPr>
        <p:txBody>
          <a:bodyPr vert="horz" wrap="square" lIns="0" tIns="1008379" rIns="0" bIns="0" rtlCol="0">
            <a:spAutoFit/>
          </a:bodyPr>
          <a:lstStyle>
            <a:lvl1pPr>
              <a:defRPr sz="15950" b="1" i="0">
                <a:solidFill>
                  <a:srgbClr val="9DCDDE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7939"/>
              </a:spcBef>
            </a:pPr>
            <a:r>
              <a:rPr lang="en-IN" sz="7200" kern="0" spc="-20" dirty="0">
                <a:solidFill>
                  <a:srgbClr val="133754"/>
                </a:solidFill>
                <a:latin typeface="Arial"/>
                <a:cs typeface="Arial"/>
              </a:rPr>
              <a:t>USER BEHAVIOUR ANALYSIS</a:t>
            </a:r>
            <a:endParaRPr lang="en-IN" sz="7200" kern="0" spc="-2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AE990B-A312-A890-E26A-D026CB78BF1E}"/>
              </a:ext>
            </a:extLst>
          </p:cNvPr>
          <p:cNvSpPr txBox="1"/>
          <p:nvPr/>
        </p:nvSpPr>
        <p:spPr>
          <a:xfrm>
            <a:off x="4778949" y="2852978"/>
            <a:ext cx="931801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IN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Distribution of Like Counts</a:t>
            </a:r>
          </a:p>
          <a:p>
            <a:pPr algn="l"/>
            <a:endParaRPr lang="en-IN" sz="4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IN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Comment Frequency Over Time</a:t>
            </a:r>
          </a:p>
          <a:p>
            <a:pPr algn="l"/>
            <a:endParaRPr lang="en-IN" sz="4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IN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Comment Length Analysis</a:t>
            </a:r>
            <a:endParaRPr lang="en-IN" sz="44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044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480004" y="7690330"/>
            <a:ext cx="5808345" cy="2597150"/>
            <a:chOff x="12480004" y="7690330"/>
            <a:chExt cx="5808345" cy="2597150"/>
          </a:xfrm>
        </p:grpSpPr>
        <p:sp>
          <p:nvSpPr>
            <p:cNvPr id="3" name="object 3"/>
            <p:cNvSpPr/>
            <p:nvPr/>
          </p:nvSpPr>
          <p:spPr>
            <a:xfrm>
              <a:off x="13274998" y="7690330"/>
              <a:ext cx="5013325" cy="2295525"/>
            </a:xfrm>
            <a:custGeom>
              <a:avLst/>
              <a:gdLst/>
              <a:ahLst/>
              <a:cxnLst/>
              <a:rect l="l" t="t" r="r" b="b"/>
              <a:pathLst>
                <a:path w="5013325" h="2295525">
                  <a:moveTo>
                    <a:pt x="5012999" y="1354437"/>
                  </a:moveTo>
                  <a:lnTo>
                    <a:pt x="3639649" y="1354437"/>
                  </a:lnTo>
                  <a:lnTo>
                    <a:pt x="3685860" y="1352970"/>
                  </a:lnTo>
                  <a:lnTo>
                    <a:pt x="3731862" y="1348522"/>
                  </a:lnTo>
                  <a:lnTo>
                    <a:pt x="3777448" y="1341025"/>
                  </a:lnTo>
                  <a:lnTo>
                    <a:pt x="3822409" y="1330408"/>
                  </a:lnTo>
                  <a:lnTo>
                    <a:pt x="3866537" y="1316603"/>
                  </a:lnTo>
                  <a:lnTo>
                    <a:pt x="3909622" y="1299541"/>
                  </a:lnTo>
                  <a:lnTo>
                    <a:pt x="3956719" y="1275602"/>
                  </a:lnTo>
                  <a:lnTo>
                    <a:pt x="3999249" y="1248841"/>
                  </a:lnTo>
                  <a:lnTo>
                    <a:pt x="4037556" y="1219468"/>
                  </a:lnTo>
                  <a:lnTo>
                    <a:pt x="4071987" y="1187691"/>
                  </a:lnTo>
                  <a:lnTo>
                    <a:pt x="4102885" y="1153722"/>
                  </a:lnTo>
                  <a:lnTo>
                    <a:pt x="4130596" y="1117768"/>
                  </a:lnTo>
                  <a:lnTo>
                    <a:pt x="4155465" y="1080040"/>
                  </a:lnTo>
                  <a:lnTo>
                    <a:pt x="4177837" y="1040748"/>
                  </a:lnTo>
                  <a:lnTo>
                    <a:pt x="4198056" y="1000101"/>
                  </a:lnTo>
                  <a:lnTo>
                    <a:pt x="4216468" y="958309"/>
                  </a:lnTo>
                  <a:lnTo>
                    <a:pt x="4233418" y="915580"/>
                  </a:lnTo>
                  <a:lnTo>
                    <a:pt x="4249250" y="872126"/>
                  </a:lnTo>
                  <a:lnTo>
                    <a:pt x="4264310" y="828155"/>
                  </a:lnTo>
                  <a:lnTo>
                    <a:pt x="4278942" y="783877"/>
                  </a:lnTo>
                  <a:lnTo>
                    <a:pt x="4293492" y="739502"/>
                  </a:lnTo>
                  <a:lnTo>
                    <a:pt x="4308304" y="695239"/>
                  </a:lnTo>
                  <a:lnTo>
                    <a:pt x="4323724" y="651298"/>
                  </a:lnTo>
                  <a:lnTo>
                    <a:pt x="4340096" y="607889"/>
                  </a:lnTo>
                  <a:lnTo>
                    <a:pt x="4357766" y="565221"/>
                  </a:lnTo>
                  <a:lnTo>
                    <a:pt x="4377078" y="523503"/>
                  </a:lnTo>
                  <a:lnTo>
                    <a:pt x="4398280" y="485082"/>
                  </a:lnTo>
                  <a:lnTo>
                    <a:pt x="4421468" y="447579"/>
                  </a:lnTo>
                  <a:lnTo>
                    <a:pt x="4446589" y="411024"/>
                  </a:lnTo>
                  <a:lnTo>
                    <a:pt x="4473586" y="375450"/>
                  </a:lnTo>
                  <a:lnTo>
                    <a:pt x="4502407" y="340888"/>
                  </a:lnTo>
                  <a:lnTo>
                    <a:pt x="4532996" y="307370"/>
                  </a:lnTo>
                  <a:lnTo>
                    <a:pt x="4565298" y="274926"/>
                  </a:lnTo>
                  <a:lnTo>
                    <a:pt x="4599259" y="243589"/>
                  </a:lnTo>
                  <a:lnTo>
                    <a:pt x="4634825" y="213390"/>
                  </a:lnTo>
                  <a:lnTo>
                    <a:pt x="4671940" y="184361"/>
                  </a:lnTo>
                  <a:lnTo>
                    <a:pt x="4710550" y="156532"/>
                  </a:lnTo>
                  <a:lnTo>
                    <a:pt x="4750601" y="129937"/>
                  </a:lnTo>
                  <a:lnTo>
                    <a:pt x="4792038" y="104605"/>
                  </a:lnTo>
                  <a:lnTo>
                    <a:pt x="4834806" y="80569"/>
                  </a:lnTo>
                  <a:lnTo>
                    <a:pt x="4878850" y="57860"/>
                  </a:lnTo>
                  <a:lnTo>
                    <a:pt x="4924117" y="36510"/>
                  </a:lnTo>
                  <a:lnTo>
                    <a:pt x="4970550" y="16550"/>
                  </a:lnTo>
                  <a:lnTo>
                    <a:pt x="5012999" y="0"/>
                  </a:lnTo>
                  <a:lnTo>
                    <a:pt x="5012999" y="1354437"/>
                  </a:lnTo>
                  <a:close/>
                </a:path>
                <a:path w="5013325" h="2295525">
                  <a:moveTo>
                    <a:pt x="520497" y="2295443"/>
                  </a:moveTo>
                  <a:lnTo>
                    <a:pt x="382755" y="2294770"/>
                  </a:lnTo>
                  <a:lnTo>
                    <a:pt x="311009" y="2293507"/>
                  </a:lnTo>
                  <a:lnTo>
                    <a:pt x="243524" y="2291257"/>
                  </a:lnTo>
                  <a:lnTo>
                    <a:pt x="181602" y="2287898"/>
                  </a:lnTo>
                  <a:lnTo>
                    <a:pt x="126550" y="2283312"/>
                  </a:lnTo>
                  <a:lnTo>
                    <a:pt x="79672" y="2277378"/>
                  </a:lnTo>
                  <a:lnTo>
                    <a:pt x="42273" y="2269977"/>
                  </a:lnTo>
                  <a:lnTo>
                    <a:pt x="1132" y="2250294"/>
                  </a:lnTo>
                  <a:lnTo>
                    <a:pt x="0" y="2237773"/>
                  </a:lnTo>
                  <a:lnTo>
                    <a:pt x="17796" y="2224310"/>
                  </a:lnTo>
                  <a:lnTo>
                    <a:pt x="54603" y="2210663"/>
                  </a:lnTo>
                  <a:lnTo>
                    <a:pt x="105545" y="2197016"/>
                  </a:lnTo>
                  <a:lnTo>
                    <a:pt x="165745" y="2183554"/>
                  </a:lnTo>
                  <a:lnTo>
                    <a:pt x="353134" y="2146124"/>
                  </a:lnTo>
                  <a:lnTo>
                    <a:pt x="401607" y="2135250"/>
                  </a:lnTo>
                  <a:lnTo>
                    <a:pt x="484601" y="2106031"/>
                  </a:lnTo>
                  <a:lnTo>
                    <a:pt x="533029" y="2085140"/>
                  </a:lnTo>
                  <a:lnTo>
                    <a:pt x="580227" y="2062872"/>
                  </a:lnTo>
                  <a:lnTo>
                    <a:pt x="626180" y="2039287"/>
                  </a:lnTo>
                  <a:lnTo>
                    <a:pt x="670873" y="2014443"/>
                  </a:lnTo>
                  <a:lnTo>
                    <a:pt x="714291" y="1988403"/>
                  </a:lnTo>
                  <a:lnTo>
                    <a:pt x="756419" y="1961224"/>
                  </a:lnTo>
                  <a:lnTo>
                    <a:pt x="797243" y="1932967"/>
                  </a:lnTo>
                  <a:lnTo>
                    <a:pt x="836746" y="1903692"/>
                  </a:lnTo>
                  <a:lnTo>
                    <a:pt x="874915" y="1873459"/>
                  </a:lnTo>
                  <a:lnTo>
                    <a:pt x="921732" y="1830589"/>
                  </a:lnTo>
                  <a:lnTo>
                    <a:pt x="968455" y="1780376"/>
                  </a:lnTo>
                  <a:lnTo>
                    <a:pt x="1015561" y="1723872"/>
                  </a:lnTo>
                  <a:lnTo>
                    <a:pt x="1039406" y="1693591"/>
                  </a:lnTo>
                  <a:lnTo>
                    <a:pt x="1063526" y="1662133"/>
                  </a:lnTo>
                  <a:lnTo>
                    <a:pt x="1087979" y="1629630"/>
                  </a:lnTo>
                  <a:lnTo>
                    <a:pt x="1163936" y="1527168"/>
                  </a:lnTo>
                  <a:lnTo>
                    <a:pt x="1190319" y="1491802"/>
                  </a:lnTo>
                  <a:lnTo>
                    <a:pt x="1217334" y="1456051"/>
                  </a:lnTo>
                  <a:lnTo>
                    <a:pt x="1245039" y="1420045"/>
                  </a:lnTo>
                  <a:lnTo>
                    <a:pt x="1273494" y="1383917"/>
                  </a:lnTo>
                  <a:lnTo>
                    <a:pt x="1302850" y="1347691"/>
                  </a:lnTo>
                  <a:lnTo>
                    <a:pt x="1332895" y="1311821"/>
                  </a:lnTo>
                  <a:lnTo>
                    <a:pt x="1363958" y="1276117"/>
                  </a:lnTo>
                  <a:lnTo>
                    <a:pt x="1396011" y="1240817"/>
                  </a:lnTo>
                  <a:lnTo>
                    <a:pt x="1429111" y="1206055"/>
                  </a:lnTo>
                  <a:lnTo>
                    <a:pt x="1463318" y="1171961"/>
                  </a:lnTo>
                  <a:lnTo>
                    <a:pt x="1498692" y="1138667"/>
                  </a:lnTo>
                  <a:lnTo>
                    <a:pt x="1535293" y="1106306"/>
                  </a:lnTo>
                  <a:lnTo>
                    <a:pt x="1573180" y="1075009"/>
                  </a:lnTo>
                  <a:lnTo>
                    <a:pt x="1612412" y="1044908"/>
                  </a:lnTo>
                  <a:lnTo>
                    <a:pt x="1653050" y="1016134"/>
                  </a:lnTo>
                  <a:lnTo>
                    <a:pt x="1695151" y="988820"/>
                  </a:lnTo>
                  <a:lnTo>
                    <a:pt x="1738777" y="963097"/>
                  </a:lnTo>
                  <a:lnTo>
                    <a:pt x="1783987" y="939098"/>
                  </a:lnTo>
                  <a:lnTo>
                    <a:pt x="1830839" y="916953"/>
                  </a:lnTo>
                  <a:lnTo>
                    <a:pt x="1879394" y="896796"/>
                  </a:lnTo>
                  <a:lnTo>
                    <a:pt x="1929712" y="878757"/>
                  </a:lnTo>
                  <a:lnTo>
                    <a:pt x="1981850" y="862969"/>
                  </a:lnTo>
                  <a:lnTo>
                    <a:pt x="2035870" y="849563"/>
                  </a:lnTo>
                  <a:lnTo>
                    <a:pt x="2091831" y="838671"/>
                  </a:lnTo>
                  <a:lnTo>
                    <a:pt x="2149792" y="830425"/>
                  </a:lnTo>
                  <a:lnTo>
                    <a:pt x="2202287" y="825746"/>
                  </a:lnTo>
                  <a:lnTo>
                    <a:pt x="2254782" y="822939"/>
                  </a:lnTo>
                  <a:lnTo>
                    <a:pt x="2313288" y="824717"/>
                  </a:lnTo>
                  <a:lnTo>
                    <a:pt x="2371166" y="829879"/>
                  </a:lnTo>
                  <a:lnTo>
                    <a:pt x="2428340" y="838169"/>
                  </a:lnTo>
                  <a:lnTo>
                    <a:pt x="2484735" y="849329"/>
                  </a:lnTo>
                  <a:lnTo>
                    <a:pt x="2540274" y="863104"/>
                  </a:lnTo>
                  <a:lnTo>
                    <a:pt x="2594883" y="879235"/>
                  </a:lnTo>
                  <a:lnTo>
                    <a:pt x="2648484" y="897467"/>
                  </a:lnTo>
                  <a:lnTo>
                    <a:pt x="2701003" y="917543"/>
                  </a:lnTo>
                  <a:lnTo>
                    <a:pt x="2752363" y="939205"/>
                  </a:lnTo>
                  <a:lnTo>
                    <a:pt x="2802489" y="962197"/>
                  </a:lnTo>
                  <a:lnTo>
                    <a:pt x="2851305" y="986262"/>
                  </a:lnTo>
                  <a:lnTo>
                    <a:pt x="2898734" y="1011144"/>
                  </a:lnTo>
                  <a:lnTo>
                    <a:pt x="2944701" y="1036586"/>
                  </a:lnTo>
                  <a:lnTo>
                    <a:pt x="2989131" y="1062330"/>
                  </a:lnTo>
                  <a:lnTo>
                    <a:pt x="3031947" y="1088120"/>
                  </a:lnTo>
                  <a:lnTo>
                    <a:pt x="3073074" y="1113699"/>
                  </a:lnTo>
                  <a:lnTo>
                    <a:pt x="3112435" y="1138811"/>
                  </a:lnTo>
                  <a:lnTo>
                    <a:pt x="3250711" y="1229446"/>
                  </a:lnTo>
                  <a:lnTo>
                    <a:pt x="3280108" y="1248367"/>
                  </a:lnTo>
                  <a:lnTo>
                    <a:pt x="3332167" y="1279929"/>
                  </a:lnTo>
                  <a:lnTo>
                    <a:pt x="3398352" y="1311405"/>
                  </a:lnTo>
                  <a:lnTo>
                    <a:pt x="3444112" y="1327082"/>
                  </a:lnTo>
                  <a:lnTo>
                    <a:pt x="3491538" y="1339154"/>
                  </a:lnTo>
                  <a:lnTo>
                    <a:pt x="3540214" y="1347691"/>
                  </a:lnTo>
                  <a:lnTo>
                    <a:pt x="3589723" y="1352762"/>
                  </a:lnTo>
                  <a:lnTo>
                    <a:pt x="3639649" y="1354437"/>
                  </a:lnTo>
                  <a:lnTo>
                    <a:pt x="5012999" y="1354437"/>
                  </a:lnTo>
                  <a:lnTo>
                    <a:pt x="5012999" y="2160007"/>
                  </a:lnTo>
                  <a:lnTo>
                    <a:pt x="4735284" y="2177900"/>
                  </a:lnTo>
                  <a:lnTo>
                    <a:pt x="4326037" y="2195954"/>
                  </a:lnTo>
                  <a:lnTo>
                    <a:pt x="1099895" y="2280193"/>
                  </a:lnTo>
                  <a:lnTo>
                    <a:pt x="768993" y="2291996"/>
                  </a:lnTo>
                  <a:lnTo>
                    <a:pt x="583553" y="2295185"/>
                  </a:lnTo>
                  <a:lnTo>
                    <a:pt x="520497" y="2295443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79503" y="9180404"/>
              <a:ext cx="5608955" cy="1106805"/>
            </a:xfrm>
            <a:custGeom>
              <a:avLst/>
              <a:gdLst/>
              <a:ahLst/>
              <a:cxnLst/>
              <a:rect l="l" t="t" r="r" b="b"/>
              <a:pathLst>
                <a:path w="5608955" h="1106804">
                  <a:moveTo>
                    <a:pt x="5510027" y="474579"/>
                  </a:moveTo>
                  <a:lnTo>
                    <a:pt x="3801086" y="474579"/>
                  </a:lnTo>
                  <a:lnTo>
                    <a:pt x="3857380" y="473681"/>
                  </a:lnTo>
                  <a:lnTo>
                    <a:pt x="3913675" y="471141"/>
                  </a:lnTo>
                  <a:lnTo>
                    <a:pt x="3969969" y="467196"/>
                  </a:lnTo>
                  <a:lnTo>
                    <a:pt x="4026263" y="462079"/>
                  </a:lnTo>
                  <a:lnTo>
                    <a:pt x="4096862" y="452137"/>
                  </a:lnTo>
                  <a:lnTo>
                    <a:pt x="4158667" y="439613"/>
                  </a:lnTo>
                  <a:lnTo>
                    <a:pt x="4212787" y="424752"/>
                  </a:lnTo>
                  <a:lnTo>
                    <a:pt x="4260332" y="407794"/>
                  </a:lnTo>
                  <a:lnTo>
                    <a:pt x="4302412" y="388984"/>
                  </a:lnTo>
                  <a:lnTo>
                    <a:pt x="4340136" y="368564"/>
                  </a:lnTo>
                  <a:lnTo>
                    <a:pt x="4374614" y="346777"/>
                  </a:lnTo>
                  <a:lnTo>
                    <a:pt x="4406956" y="323866"/>
                  </a:lnTo>
                  <a:lnTo>
                    <a:pt x="4485744" y="263260"/>
                  </a:lnTo>
                  <a:lnTo>
                    <a:pt x="4502257" y="250811"/>
                  </a:lnTo>
                  <a:lnTo>
                    <a:pt x="4537149" y="225829"/>
                  </a:lnTo>
                  <a:lnTo>
                    <a:pt x="4575452" y="200936"/>
                  </a:lnTo>
                  <a:lnTo>
                    <a:pt x="4618276" y="176375"/>
                  </a:lnTo>
                  <a:lnTo>
                    <a:pt x="4666731" y="152389"/>
                  </a:lnTo>
                  <a:lnTo>
                    <a:pt x="4721926" y="129220"/>
                  </a:lnTo>
                  <a:lnTo>
                    <a:pt x="4784971" y="107111"/>
                  </a:lnTo>
                  <a:lnTo>
                    <a:pt x="4856975" y="86306"/>
                  </a:lnTo>
                  <a:lnTo>
                    <a:pt x="4896684" y="76468"/>
                  </a:lnTo>
                  <a:lnTo>
                    <a:pt x="4939049" y="67046"/>
                  </a:lnTo>
                  <a:lnTo>
                    <a:pt x="4984208" y="58072"/>
                  </a:lnTo>
                  <a:lnTo>
                    <a:pt x="5032301" y="49575"/>
                  </a:lnTo>
                  <a:lnTo>
                    <a:pt x="5083466" y="41586"/>
                  </a:lnTo>
                  <a:lnTo>
                    <a:pt x="5137842" y="34135"/>
                  </a:lnTo>
                  <a:lnTo>
                    <a:pt x="5195567" y="27252"/>
                  </a:lnTo>
                  <a:lnTo>
                    <a:pt x="5256780" y="20968"/>
                  </a:lnTo>
                  <a:lnTo>
                    <a:pt x="5321620" y="15314"/>
                  </a:lnTo>
                  <a:lnTo>
                    <a:pt x="5390226" y="10319"/>
                  </a:lnTo>
                  <a:lnTo>
                    <a:pt x="5462736" y="6014"/>
                  </a:lnTo>
                  <a:lnTo>
                    <a:pt x="5539289" y="2429"/>
                  </a:lnTo>
                  <a:lnTo>
                    <a:pt x="5608496" y="0"/>
                  </a:lnTo>
                  <a:lnTo>
                    <a:pt x="5608496" y="31495"/>
                  </a:lnTo>
                  <a:lnTo>
                    <a:pt x="5601976" y="49575"/>
                  </a:lnTo>
                  <a:lnTo>
                    <a:pt x="5585821" y="98883"/>
                  </a:lnTo>
                  <a:lnTo>
                    <a:pt x="5571124" y="148656"/>
                  </a:lnTo>
                  <a:lnTo>
                    <a:pt x="5557948" y="198509"/>
                  </a:lnTo>
                  <a:lnTo>
                    <a:pt x="5546233" y="248436"/>
                  </a:lnTo>
                  <a:lnTo>
                    <a:pt x="5535918" y="298431"/>
                  </a:lnTo>
                  <a:lnTo>
                    <a:pt x="5526942" y="348489"/>
                  </a:lnTo>
                  <a:lnTo>
                    <a:pt x="5519244" y="398606"/>
                  </a:lnTo>
                  <a:lnTo>
                    <a:pt x="5512763" y="448772"/>
                  </a:lnTo>
                  <a:lnTo>
                    <a:pt x="5510027" y="474579"/>
                  </a:lnTo>
                  <a:close/>
                </a:path>
                <a:path w="5608955" h="1106804">
                  <a:moveTo>
                    <a:pt x="5511874" y="1106595"/>
                  </a:moveTo>
                  <a:lnTo>
                    <a:pt x="0" y="1106595"/>
                  </a:lnTo>
                  <a:lnTo>
                    <a:pt x="7735" y="1081551"/>
                  </a:lnTo>
                  <a:lnTo>
                    <a:pt x="23192" y="1040161"/>
                  </a:lnTo>
                  <a:lnTo>
                    <a:pt x="50600" y="993016"/>
                  </a:lnTo>
                  <a:lnTo>
                    <a:pt x="78192" y="962524"/>
                  </a:lnTo>
                  <a:lnTo>
                    <a:pt x="115591" y="929187"/>
                  </a:lnTo>
                  <a:lnTo>
                    <a:pt x="162378" y="893437"/>
                  </a:lnTo>
                  <a:lnTo>
                    <a:pt x="218131" y="855705"/>
                  </a:lnTo>
                  <a:lnTo>
                    <a:pt x="282431" y="816421"/>
                  </a:lnTo>
                  <a:lnTo>
                    <a:pt x="317655" y="796332"/>
                  </a:lnTo>
                  <a:lnTo>
                    <a:pt x="354858" y="776016"/>
                  </a:lnTo>
                  <a:lnTo>
                    <a:pt x="393987" y="755528"/>
                  </a:lnTo>
                  <a:lnTo>
                    <a:pt x="434990" y="734922"/>
                  </a:lnTo>
                  <a:lnTo>
                    <a:pt x="477815" y="714250"/>
                  </a:lnTo>
                  <a:lnTo>
                    <a:pt x="522409" y="693568"/>
                  </a:lnTo>
                  <a:lnTo>
                    <a:pt x="568719" y="672929"/>
                  </a:lnTo>
                  <a:lnTo>
                    <a:pt x="616693" y="652386"/>
                  </a:lnTo>
                  <a:lnTo>
                    <a:pt x="666279" y="631994"/>
                  </a:lnTo>
                  <a:lnTo>
                    <a:pt x="717423" y="611806"/>
                  </a:lnTo>
                  <a:lnTo>
                    <a:pt x="770074" y="591877"/>
                  </a:lnTo>
                  <a:lnTo>
                    <a:pt x="824178" y="572260"/>
                  </a:lnTo>
                  <a:lnTo>
                    <a:pt x="879684" y="553009"/>
                  </a:lnTo>
                  <a:lnTo>
                    <a:pt x="936538" y="534178"/>
                  </a:lnTo>
                  <a:lnTo>
                    <a:pt x="994689" y="515820"/>
                  </a:lnTo>
                  <a:lnTo>
                    <a:pt x="1054084" y="497991"/>
                  </a:lnTo>
                  <a:lnTo>
                    <a:pt x="1114669" y="480742"/>
                  </a:lnTo>
                  <a:lnTo>
                    <a:pt x="1176394" y="464129"/>
                  </a:lnTo>
                  <a:lnTo>
                    <a:pt x="1239204" y="448205"/>
                  </a:lnTo>
                  <a:lnTo>
                    <a:pt x="1303048" y="433024"/>
                  </a:lnTo>
                  <a:lnTo>
                    <a:pt x="1367873" y="418640"/>
                  </a:lnTo>
                  <a:lnTo>
                    <a:pt x="1433626" y="405106"/>
                  </a:lnTo>
                  <a:lnTo>
                    <a:pt x="1500256" y="392477"/>
                  </a:lnTo>
                  <a:lnTo>
                    <a:pt x="1567709" y="380806"/>
                  </a:lnTo>
                  <a:lnTo>
                    <a:pt x="1635933" y="370148"/>
                  </a:lnTo>
                  <a:lnTo>
                    <a:pt x="1704875" y="360556"/>
                  </a:lnTo>
                  <a:lnTo>
                    <a:pt x="1774484" y="352083"/>
                  </a:lnTo>
                  <a:lnTo>
                    <a:pt x="1827575" y="346617"/>
                  </a:lnTo>
                  <a:lnTo>
                    <a:pt x="1880068" y="341871"/>
                  </a:lnTo>
                  <a:lnTo>
                    <a:pt x="1931923" y="337824"/>
                  </a:lnTo>
                  <a:lnTo>
                    <a:pt x="1983099" y="334457"/>
                  </a:lnTo>
                  <a:lnTo>
                    <a:pt x="2033553" y="331748"/>
                  </a:lnTo>
                  <a:lnTo>
                    <a:pt x="2083246" y="329677"/>
                  </a:lnTo>
                  <a:lnTo>
                    <a:pt x="2132136" y="328223"/>
                  </a:lnTo>
                  <a:lnTo>
                    <a:pt x="2180181" y="327365"/>
                  </a:lnTo>
                  <a:lnTo>
                    <a:pt x="2227341" y="327084"/>
                  </a:lnTo>
                  <a:lnTo>
                    <a:pt x="2288558" y="327535"/>
                  </a:lnTo>
                  <a:lnTo>
                    <a:pt x="2348747" y="328847"/>
                  </a:lnTo>
                  <a:lnTo>
                    <a:pt x="2407942" y="330961"/>
                  </a:lnTo>
                  <a:lnTo>
                    <a:pt x="2466178" y="333817"/>
                  </a:lnTo>
                  <a:lnTo>
                    <a:pt x="2523489" y="337357"/>
                  </a:lnTo>
                  <a:lnTo>
                    <a:pt x="2579908" y="341521"/>
                  </a:lnTo>
                  <a:lnTo>
                    <a:pt x="2635472" y="346249"/>
                  </a:lnTo>
                  <a:lnTo>
                    <a:pt x="2744165" y="357161"/>
                  </a:lnTo>
                  <a:lnTo>
                    <a:pt x="2849843" y="369618"/>
                  </a:lnTo>
                  <a:lnTo>
                    <a:pt x="3062537" y="398606"/>
                  </a:lnTo>
                  <a:lnTo>
                    <a:pt x="3342597" y="438437"/>
                  </a:lnTo>
                  <a:lnTo>
                    <a:pt x="3435939" y="450181"/>
                  </a:lnTo>
                  <a:lnTo>
                    <a:pt x="3482182" y="455414"/>
                  </a:lnTo>
                  <a:lnTo>
                    <a:pt x="3528185" y="460142"/>
                  </a:lnTo>
                  <a:lnTo>
                    <a:pt x="3573983" y="464306"/>
                  </a:lnTo>
                  <a:lnTo>
                    <a:pt x="3619609" y="467846"/>
                  </a:lnTo>
                  <a:lnTo>
                    <a:pt x="3665098" y="470702"/>
                  </a:lnTo>
                  <a:lnTo>
                    <a:pt x="3710484" y="472816"/>
                  </a:lnTo>
                  <a:lnTo>
                    <a:pt x="3755802" y="474128"/>
                  </a:lnTo>
                  <a:lnTo>
                    <a:pt x="5510027" y="474579"/>
                  </a:lnTo>
                  <a:lnTo>
                    <a:pt x="5507439" y="498986"/>
                  </a:lnTo>
                  <a:lnTo>
                    <a:pt x="5503210" y="549241"/>
                  </a:lnTo>
                  <a:lnTo>
                    <a:pt x="5500016" y="599531"/>
                  </a:lnTo>
                  <a:lnTo>
                    <a:pt x="5497796" y="649851"/>
                  </a:lnTo>
                  <a:lnTo>
                    <a:pt x="5496488" y="700196"/>
                  </a:lnTo>
                  <a:lnTo>
                    <a:pt x="5496033" y="750561"/>
                  </a:lnTo>
                  <a:lnTo>
                    <a:pt x="5496369" y="800938"/>
                  </a:lnTo>
                  <a:lnTo>
                    <a:pt x="5497435" y="851324"/>
                  </a:lnTo>
                  <a:lnTo>
                    <a:pt x="5499171" y="901713"/>
                  </a:lnTo>
                  <a:lnTo>
                    <a:pt x="5501515" y="952099"/>
                  </a:lnTo>
                  <a:lnTo>
                    <a:pt x="5504407" y="1002477"/>
                  </a:lnTo>
                  <a:lnTo>
                    <a:pt x="5507786" y="1052841"/>
                  </a:lnTo>
                  <a:lnTo>
                    <a:pt x="5511591" y="1103186"/>
                  </a:lnTo>
                  <a:lnTo>
                    <a:pt x="5511874" y="1106595"/>
                  </a:lnTo>
                  <a:close/>
                </a:path>
              </a:pathLst>
            </a:custGeom>
            <a:solidFill>
              <a:srgbClr val="9DC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80004" y="9484999"/>
              <a:ext cx="199702" cy="20002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992490" y="8235225"/>
              <a:ext cx="3295650" cy="2045335"/>
            </a:xfrm>
            <a:custGeom>
              <a:avLst/>
              <a:gdLst/>
              <a:ahLst/>
              <a:cxnLst/>
              <a:rect l="l" t="t" r="r" b="b"/>
              <a:pathLst>
                <a:path w="3295650" h="2045334">
                  <a:moveTo>
                    <a:pt x="1068857" y="895438"/>
                  </a:moveTo>
                  <a:lnTo>
                    <a:pt x="1063117" y="852627"/>
                  </a:lnTo>
                  <a:lnTo>
                    <a:pt x="1046873" y="814133"/>
                  </a:lnTo>
                  <a:lnTo>
                    <a:pt x="1021575" y="781418"/>
                  </a:lnTo>
                  <a:lnTo>
                    <a:pt x="988644" y="755904"/>
                  </a:lnTo>
                  <a:lnTo>
                    <a:pt x="949540" y="739038"/>
                  </a:lnTo>
                  <a:lnTo>
                    <a:pt x="905687" y="732282"/>
                  </a:lnTo>
                  <a:lnTo>
                    <a:pt x="874369" y="735444"/>
                  </a:lnTo>
                  <a:lnTo>
                    <a:pt x="816343" y="759396"/>
                  </a:lnTo>
                  <a:lnTo>
                    <a:pt x="772121" y="803668"/>
                  </a:lnTo>
                  <a:lnTo>
                    <a:pt x="748169" y="862685"/>
                  </a:lnTo>
                  <a:lnTo>
                    <a:pt x="745007" y="895438"/>
                  </a:lnTo>
                  <a:lnTo>
                    <a:pt x="753173" y="946327"/>
                  </a:lnTo>
                  <a:lnTo>
                    <a:pt x="775931" y="990447"/>
                  </a:lnTo>
                  <a:lnTo>
                    <a:pt x="810679" y="1025194"/>
                  </a:lnTo>
                  <a:lnTo>
                    <a:pt x="854811" y="1047965"/>
                  </a:lnTo>
                  <a:lnTo>
                    <a:pt x="905687" y="1056132"/>
                  </a:lnTo>
                  <a:lnTo>
                    <a:pt x="948512" y="1050404"/>
                  </a:lnTo>
                  <a:lnTo>
                    <a:pt x="986993" y="1034249"/>
                  </a:lnTo>
                  <a:lnTo>
                    <a:pt x="1019721" y="1009154"/>
                  </a:lnTo>
                  <a:lnTo>
                    <a:pt x="1045235" y="976655"/>
                  </a:lnTo>
                  <a:lnTo>
                    <a:pt x="1062088" y="938250"/>
                  </a:lnTo>
                  <a:lnTo>
                    <a:pt x="1068857" y="895438"/>
                  </a:lnTo>
                  <a:close/>
                </a:path>
                <a:path w="3295650" h="2045334">
                  <a:moveTo>
                    <a:pt x="3295497" y="0"/>
                  </a:moveTo>
                  <a:lnTo>
                    <a:pt x="3231019" y="24015"/>
                  </a:lnTo>
                  <a:lnTo>
                    <a:pt x="3183064" y="44424"/>
                  </a:lnTo>
                  <a:lnTo>
                    <a:pt x="3135985" y="66357"/>
                  </a:lnTo>
                  <a:lnTo>
                    <a:pt x="3089821" y="89598"/>
                  </a:lnTo>
                  <a:lnTo>
                    <a:pt x="3047784" y="112572"/>
                  </a:lnTo>
                  <a:lnTo>
                    <a:pt x="3006229" y="136652"/>
                  </a:lnTo>
                  <a:lnTo>
                    <a:pt x="2965373" y="162026"/>
                  </a:lnTo>
                  <a:lnTo>
                    <a:pt x="2925457" y="188849"/>
                  </a:lnTo>
                  <a:lnTo>
                    <a:pt x="2886710" y="217322"/>
                  </a:lnTo>
                  <a:lnTo>
                    <a:pt x="2849359" y="247611"/>
                  </a:lnTo>
                  <a:lnTo>
                    <a:pt x="2813659" y="279882"/>
                  </a:lnTo>
                  <a:lnTo>
                    <a:pt x="2779839" y="314325"/>
                  </a:lnTo>
                  <a:lnTo>
                    <a:pt x="2747924" y="352107"/>
                  </a:lnTo>
                  <a:lnTo>
                    <a:pt x="2718498" y="391490"/>
                  </a:lnTo>
                  <a:lnTo>
                    <a:pt x="2691346" y="432333"/>
                  </a:lnTo>
                  <a:lnTo>
                    <a:pt x="2666250" y="474497"/>
                  </a:lnTo>
                  <a:lnTo>
                    <a:pt x="2643035" y="517829"/>
                  </a:lnTo>
                  <a:lnTo>
                    <a:pt x="2621496" y="562178"/>
                  </a:lnTo>
                  <a:lnTo>
                    <a:pt x="2601404" y="607415"/>
                  </a:lnTo>
                  <a:lnTo>
                    <a:pt x="2582583" y="653364"/>
                  </a:lnTo>
                  <a:lnTo>
                    <a:pt x="2564828" y="699897"/>
                  </a:lnTo>
                  <a:lnTo>
                    <a:pt x="2547924" y="746861"/>
                  </a:lnTo>
                  <a:lnTo>
                    <a:pt x="2531681" y="794105"/>
                  </a:lnTo>
                  <a:lnTo>
                    <a:pt x="2515882" y="841489"/>
                  </a:lnTo>
                  <a:lnTo>
                    <a:pt x="2484856" y="936078"/>
                  </a:lnTo>
                  <a:lnTo>
                    <a:pt x="2468448" y="983742"/>
                  </a:lnTo>
                  <a:lnTo>
                    <a:pt x="2451265" y="1031328"/>
                  </a:lnTo>
                  <a:lnTo>
                    <a:pt x="2433155" y="1078649"/>
                  </a:lnTo>
                  <a:lnTo>
                    <a:pt x="2413927" y="1125448"/>
                  </a:lnTo>
                  <a:lnTo>
                    <a:pt x="2393429" y="1171536"/>
                  </a:lnTo>
                  <a:lnTo>
                    <a:pt x="2371509" y="1216685"/>
                  </a:lnTo>
                  <a:lnTo>
                    <a:pt x="2347988" y="1260678"/>
                  </a:lnTo>
                  <a:lnTo>
                    <a:pt x="2322703" y="1303299"/>
                  </a:lnTo>
                  <a:lnTo>
                    <a:pt x="2295499" y="1344320"/>
                  </a:lnTo>
                  <a:lnTo>
                    <a:pt x="2266200" y="1383525"/>
                  </a:lnTo>
                  <a:lnTo>
                    <a:pt x="2234666" y="1420710"/>
                  </a:lnTo>
                  <a:lnTo>
                    <a:pt x="2200694" y="1455635"/>
                  </a:lnTo>
                  <a:lnTo>
                    <a:pt x="2164156" y="1488097"/>
                  </a:lnTo>
                  <a:lnTo>
                    <a:pt x="2124875" y="1517878"/>
                  </a:lnTo>
                  <a:lnTo>
                    <a:pt x="2084451" y="1543443"/>
                  </a:lnTo>
                  <a:lnTo>
                    <a:pt x="2042566" y="1565783"/>
                  </a:lnTo>
                  <a:lnTo>
                    <a:pt x="1999361" y="1585137"/>
                  </a:lnTo>
                  <a:lnTo>
                    <a:pt x="1954974" y="1601812"/>
                  </a:lnTo>
                  <a:lnTo>
                    <a:pt x="1909546" y="1616049"/>
                  </a:lnTo>
                  <a:lnTo>
                    <a:pt x="1863217" y="1628140"/>
                  </a:lnTo>
                  <a:lnTo>
                    <a:pt x="1816138" y="1638350"/>
                  </a:lnTo>
                  <a:lnTo>
                    <a:pt x="1768449" y="1646961"/>
                  </a:lnTo>
                  <a:lnTo>
                    <a:pt x="1720291" y="1654238"/>
                  </a:lnTo>
                  <a:lnTo>
                    <a:pt x="1671802" y="1660448"/>
                  </a:lnTo>
                  <a:lnTo>
                    <a:pt x="1623123" y="1665871"/>
                  </a:lnTo>
                  <a:lnTo>
                    <a:pt x="1376553" y="1690458"/>
                  </a:lnTo>
                  <a:lnTo>
                    <a:pt x="1275981" y="1702346"/>
                  </a:lnTo>
                  <a:lnTo>
                    <a:pt x="1175689" y="1715808"/>
                  </a:lnTo>
                  <a:lnTo>
                    <a:pt x="1075715" y="1730870"/>
                  </a:lnTo>
                  <a:lnTo>
                    <a:pt x="976058" y="1747507"/>
                  </a:lnTo>
                  <a:lnTo>
                    <a:pt x="876731" y="1765719"/>
                  </a:lnTo>
                  <a:lnTo>
                    <a:pt x="777748" y="1785493"/>
                  </a:lnTo>
                  <a:lnTo>
                    <a:pt x="679132" y="1806841"/>
                  </a:lnTo>
                  <a:lnTo>
                    <a:pt x="580885" y="1829752"/>
                  </a:lnTo>
                  <a:lnTo>
                    <a:pt x="483031" y="1854225"/>
                  </a:lnTo>
                  <a:lnTo>
                    <a:pt x="385572" y="1880247"/>
                  </a:lnTo>
                  <a:lnTo>
                    <a:pt x="288518" y="1907819"/>
                  </a:lnTo>
                  <a:lnTo>
                    <a:pt x="191909" y="1936940"/>
                  </a:lnTo>
                  <a:lnTo>
                    <a:pt x="95719" y="1967598"/>
                  </a:lnTo>
                  <a:lnTo>
                    <a:pt x="0" y="1999792"/>
                  </a:lnTo>
                  <a:lnTo>
                    <a:pt x="703465" y="2026856"/>
                  </a:lnTo>
                  <a:lnTo>
                    <a:pt x="1557655" y="2042756"/>
                  </a:lnTo>
                  <a:lnTo>
                    <a:pt x="2010867" y="2044738"/>
                  </a:lnTo>
                  <a:lnTo>
                    <a:pt x="2060257" y="2044712"/>
                  </a:lnTo>
                  <a:lnTo>
                    <a:pt x="3295497" y="2031669"/>
                  </a:lnTo>
                  <a:lnTo>
                    <a:pt x="3295497" y="0"/>
                  </a:lnTo>
                  <a:close/>
                </a:path>
              </a:pathLst>
            </a:custGeom>
            <a:solidFill>
              <a:srgbClr val="2B67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59998" y="8174999"/>
              <a:ext cx="200025" cy="200024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17704999" y="6890000"/>
            <a:ext cx="323850" cy="323850"/>
          </a:xfrm>
          <a:custGeom>
            <a:avLst/>
            <a:gdLst/>
            <a:ahLst/>
            <a:cxnLst/>
            <a:rect l="l" t="t" r="r" b="b"/>
            <a:pathLst>
              <a:path w="323850" h="323850">
                <a:moveTo>
                  <a:pt x="160689" y="323849"/>
                </a:moveTo>
                <a:lnTo>
                  <a:pt x="117884" y="317085"/>
                </a:lnTo>
                <a:lnTo>
                  <a:pt x="79475" y="300227"/>
                </a:lnTo>
                <a:lnTo>
                  <a:pt x="46970" y="274716"/>
                </a:lnTo>
                <a:lnTo>
                  <a:pt x="21883" y="241994"/>
                </a:lnTo>
                <a:lnTo>
                  <a:pt x="5722" y="203504"/>
                </a:lnTo>
                <a:lnTo>
                  <a:pt x="0" y="160688"/>
                </a:lnTo>
                <a:lnTo>
                  <a:pt x="3167" y="129362"/>
                </a:lnTo>
                <a:lnTo>
                  <a:pt x="27116" y="71344"/>
                </a:lnTo>
                <a:lnTo>
                  <a:pt x="71344" y="27116"/>
                </a:lnTo>
                <a:lnTo>
                  <a:pt x="129362" y="3167"/>
                </a:lnTo>
                <a:lnTo>
                  <a:pt x="160689" y="0"/>
                </a:lnTo>
                <a:lnTo>
                  <a:pt x="204534" y="5722"/>
                </a:lnTo>
                <a:lnTo>
                  <a:pt x="243642" y="21882"/>
                </a:lnTo>
                <a:lnTo>
                  <a:pt x="276570" y="46970"/>
                </a:lnTo>
                <a:lnTo>
                  <a:pt x="301875" y="79474"/>
                </a:lnTo>
                <a:lnTo>
                  <a:pt x="318116" y="117884"/>
                </a:lnTo>
                <a:lnTo>
                  <a:pt x="323850" y="160688"/>
                </a:lnTo>
                <a:lnTo>
                  <a:pt x="317086" y="204535"/>
                </a:lnTo>
                <a:lnTo>
                  <a:pt x="300227" y="243642"/>
                </a:lnTo>
                <a:lnTo>
                  <a:pt x="274716" y="276570"/>
                </a:lnTo>
                <a:lnTo>
                  <a:pt x="241994" y="301875"/>
                </a:lnTo>
                <a:lnTo>
                  <a:pt x="203505" y="318115"/>
                </a:lnTo>
                <a:lnTo>
                  <a:pt x="160689" y="323849"/>
                </a:lnTo>
                <a:close/>
              </a:path>
            </a:pathLst>
          </a:custGeom>
          <a:solidFill>
            <a:srgbClr val="2B6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0" y="-103238"/>
            <a:ext cx="5805170" cy="2489835"/>
            <a:chOff x="0" y="0"/>
            <a:chExt cx="5805170" cy="2489835"/>
          </a:xfrm>
        </p:grpSpPr>
        <p:sp>
          <p:nvSpPr>
            <p:cNvPr id="10" name="object 10"/>
            <p:cNvSpPr/>
            <p:nvPr/>
          </p:nvSpPr>
          <p:spPr>
            <a:xfrm>
              <a:off x="0" y="164720"/>
              <a:ext cx="5102225" cy="2325370"/>
            </a:xfrm>
            <a:custGeom>
              <a:avLst/>
              <a:gdLst/>
              <a:ahLst/>
              <a:cxnLst/>
              <a:rect l="l" t="t" r="r" b="b"/>
              <a:pathLst>
                <a:path w="5102225" h="2325370">
                  <a:moveTo>
                    <a:pt x="0" y="2324818"/>
                  </a:moveTo>
                  <a:lnTo>
                    <a:pt x="0" y="142376"/>
                  </a:lnTo>
                  <a:lnTo>
                    <a:pt x="111464" y="133755"/>
                  </a:lnTo>
                  <a:lnTo>
                    <a:pt x="366676" y="117543"/>
                  </a:lnTo>
                  <a:lnTo>
                    <a:pt x="724735" y="101327"/>
                  </a:lnTo>
                  <a:lnTo>
                    <a:pt x="4331049" y="3448"/>
                  </a:lnTo>
                  <a:lnTo>
                    <a:pt x="4515631" y="279"/>
                  </a:lnTo>
                  <a:lnTo>
                    <a:pt x="4581171" y="0"/>
                  </a:lnTo>
                  <a:lnTo>
                    <a:pt x="4644548" y="279"/>
                  </a:lnTo>
                  <a:lnTo>
                    <a:pt x="4719204" y="673"/>
                  </a:lnTo>
                  <a:lnTo>
                    <a:pt x="4790949" y="1936"/>
                  </a:lnTo>
                  <a:lnTo>
                    <a:pt x="4858436" y="4186"/>
                  </a:lnTo>
                  <a:lnTo>
                    <a:pt x="4920357" y="7545"/>
                  </a:lnTo>
                  <a:lnTo>
                    <a:pt x="4975409" y="12131"/>
                  </a:lnTo>
                  <a:lnTo>
                    <a:pt x="5022287" y="18065"/>
                  </a:lnTo>
                  <a:lnTo>
                    <a:pt x="5059686" y="25466"/>
                  </a:lnTo>
                  <a:lnTo>
                    <a:pt x="5100827" y="45149"/>
                  </a:lnTo>
                  <a:lnTo>
                    <a:pt x="5101960" y="57671"/>
                  </a:lnTo>
                  <a:lnTo>
                    <a:pt x="5084159" y="71133"/>
                  </a:lnTo>
                  <a:lnTo>
                    <a:pt x="5047328" y="84780"/>
                  </a:lnTo>
                  <a:lnTo>
                    <a:pt x="4996322" y="98427"/>
                  </a:lnTo>
                  <a:lnTo>
                    <a:pt x="4935995" y="111889"/>
                  </a:lnTo>
                  <a:lnTo>
                    <a:pt x="4747649" y="149319"/>
                  </a:lnTo>
                  <a:lnTo>
                    <a:pt x="4698597" y="160193"/>
                  </a:lnTo>
                  <a:lnTo>
                    <a:pt x="4614859" y="189412"/>
                  </a:lnTo>
                  <a:lnTo>
                    <a:pt x="4566431" y="210303"/>
                  </a:lnTo>
                  <a:lnTo>
                    <a:pt x="4519233" y="232571"/>
                  </a:lnTo>
                  <a:lnTo>
                    <a:pt x="4473280" y="256156"/>
                  </a:lnTo>
                  <a:lnTo>
                    <a:pt x="4428587" y="281000"/>
                  </a:lnTo>
                  <a:lnTo>
                    <a:pt x="4385169" y="307041"/>
                  </a:lnTo>
                  <a:lnTo>
                    <a:pt x="4343040" y="334219"/>
                  </a:lnTo>
                  <a:lnTo>
                    <a:pt x="4302217" y="362476"/>
                  </a:lnTo>
                  <a:lnTo>
                    <a:pt x="4262713" y="391751"/>
                  </a:lnTo>
                  <a:lnTo>
                    <a:pt x="4224544" y="421984"/>
                  </a:lnTo>
                  <a:lnTo>
                    <a:pt x="4177727" y="464853"/>
                  </a:lnTo>
                  <a:lnTo>
                    <a:pt x="4131007" y="515067"/>
                  </a:lnTo>
                  <a:lnTo>
                    <a:pt x="4083908" y="571571"/>
                  </a:lnTo>
                  <a:lnTo>
                    <a:pt x="4060069" y="601852"/>
                  </a:lnTo>
                  <a:lnTo>
                    <a:pt x="4035958" y="633310"/>
                  </a:lnTo>
                  <a:lnTo>
                    <a:pt x="4011516" y="665813"/>
                  </a:lnTo>
                  <a:lnTo>
                    <a:pt x="3909248" y="803641"/>
                  </a:lnTo>
                  <a:lnTo>
                    <a:pt x="3882261" y="839393"/>
                  </a:lnTo>
                  <a:lnTo>
                    <a:pt x="3854587" y="875398"/>
                  </a:lnTo>
                  <a:lnTo>
                    <a:pt x="3826167" y="911526"/>
                  </a:lnTo>
                  <a:lnTo>
                    <a:pt x="3802313" y="941006"/>
                  </a:lnTo>
                  <a:lnTo>
                    <a:pt x="1462310" y="941006"/>
                  </a:lnTo>
                  <a:lnTo>
                    <a:pt x="1416100" y="942473"/>
                  </a:lnTo>
                  <a:lnTo>
                    <a:pt x="1370097" y="946921"/>
                  </a:lnTo>
                  <a:lnTo>
                    <a:pt x="1324511" y="954418"/>
                  </a:lnTo>
                  <a:lnTo>
                    <a:pt x="1279550" y="965035"/>
                  </a:lnTo>
                  <a:lnTo>
                    <a:pt x="1235423" y="978840"/>
                  </a:lnTo>
                  <a:lnTo>
                    <a:pt x="1192336" y="995903"/>
                  </a:lnTo>
                  <a:lnTo>
                    <a:pt x="1145239" y="1019841"/>
                  </a:lnTo>
                  <a:lnTo>
                    <a:pt x="1102708" y="1046602"/>
                  </a:lnTo>
                  <a:lnTo>
                    <a:pt x="1064394" y="1075976"/>
                  </a:lnTo>
                  <a:lnTo>
                    <a:pt x="1029952" y="1107752"/>
                  </a:lnTo>
                  <a:lnTo>
                    <a:pt x="999035" y="1141722"/>
                  </a:lnTo>
                  <a:lnTo>
                    <a:pt x="971295" y="1177675"/>
                  </a:lnTo>
                  <a:lnTo>
                    <a:pt x="946387" y="1215403"/>
                  </a:lnTo>
                  <a:lnTo>
                    <a:pt x="923962" y="1254695"/>
                  </a:lnTo>
                  <a:lnTo>
                    <a:pt x="903675" y="1295342"/>
                  </a:lnTo>
                  <a:lnTo>
                    <a:pt x="885179" y="1337135"/>
                  </a:lnTo>
                  <a:lnTo>
                    <a:pt x="868126" y="1379863"/>
                  </a:lnTo>
                  <a:lnTo>
                    <a:pt x="852169" y="1423317"/>
                  </a:lnTo>
                  <a:lnTo>
                    <a:pt x="836963" y="1467288"/>
                  </a:lnTo>
                  <a:lnTo>
                    <a:pt x="822160" y="1511566"/>
                  </a:lnTo>
                  <a:lnTo>
                    <a:pt x="807413" y="1555941"/>
                  </a:lnTo>
                  <a:lnTo>
                    <a:pt x="792375" y="1600204"/>
                  </a:lnTo>
                  <a:lnTo>
                    <a:pt x="776700" y="1644145"/>
                  </a:lnTo>
                  <a:lnTo>
                    <a:pt x="760041" y="1687554"/>
                  </a:lnTo>
                  <a:lnTo>
                    <a:pt x="742050" y="1730223"/>
                  </a:lnTo>
                  <a:lnTo>
                    <a:pt x="722382" y="1771940"/>
                  </a:lnTo>
                  <a:lnTo>
                    <a:pt x="701180" y="1810361"/>
                  </a:lnTo>
                  <a:lnTo>
                    <a:pt x="677991" y="1847864"/>
                  </a:lnTo>
                  <a:lnTo>
                    <a:pt x="652871" y="1884419"/>
                  </a:lnTo>
                  <a:lnTo>
                    <a:pt x="625873" y="1919993"/>
                  </a:lnTo>
                  <a:lnTo>
                    <a:pt x="597052" y="1954555"/>
                  </a:lnTo>
                  <a:lnTo>
                    <a:pt x="566464" y="1988074"/>
                  </a:lnTo>
                  <a:lnTo>
                    <a:pt x="534161" y="2020517"/>
                  </a:lnTo>
                  <a:lnTo>
                    <a:pt x="500200" y="2051854"/>
                  </a:lnTo>
                  <a:lnTo>
                    <a:pt x="464635" y="2082053"/>
                  </a:lnTo>
                  <a:lnTo>
                    <a:pt x="427519" y="2111083"/>
                  </a:lnTo>
                  <a:lnTo>
                    <a:pt x="388909" y="2138911"/>
                  </a:lnTo>
                  <a:lnTo>
                    <a:pt x="348858" y="2165507"/>
                  </a:lnTo>
                  <a:lnTo>
                    <a:pt x="307422" y="2190838"/>
                  </a:lnTo>
                  <a:lnTo>
                    <a:pt x="264654" y="2214874"/>
                  </a:lnTo>
                  <a:lnTo>
                    <a:pt x="220609" y="2237583"/>
                  </a:lnTo>
                  <a:lnTo>
                    <a:pt x="175343" y="2258933"/>
                  </a:lnTo>
                  <a:lnTo>
                    <a:pt x="128909" y="2278893"/>
                  </a:lnTo>
                  <a:lnTo>
                    <a:pt x="81363" y="2297432"/>
                  </a:lnTo>
                  <a:lnTo>
                    <a:pt x="32758" y="2314517"/>
                  </a:lnTo>
                  <a:lnTo>
                    <a:pt x="0" y="2324818"/>
                  </a:lnTo>
                  <a:close/>
                </a:path>
                <a:path w="5102225" h="2325370">
                  <a:moveTo>
                    <a:pt x="2844677" y="1472504"/>
                  </a:moveTo>
                  <a:lnTo>
                    <a:pt x="2786171" y="1470727"/>
                  </a:lnTo>
                  <a:lnTo>
                    <a:pt x="2728293" y="1465565"/>
                  </a:lnTo>
                  <a:lnTo>
                    <a:pt x="2671119" y="1457275"/>
                  </a:lnTo>
                  <a:lnTo>
                    <a:pt x="2614724" y="1446115"/>
                  </a:lnTo>
                  <a:lnTo>
                    <a:pt x="2559185" y="1432340"/>
                  </a:lnTo>
                  <a:lnTo>
                    <a:pt x="2504576" y="1416209"/>
                  </a:lnTo>
                  <a:lnTo>
                    <a:pt x="2450974" y="1397977"/>
                  </a:lnTo>
                  <a:lnTo>
                    <a:pt x="2398456" y="1377901"/>
                  </a:lnTo>
                  <a:lnTo>
                    <a:pt x="2347096" y="1356239"/>
                  </a:lnTo>
                  <a:lnTo>
                    <a:pt x="2296970" y="1333247"/>
                  </a:lnTo>
                  <a:lnTo>
                    <a:pt x="2248154" y="1309182"/>
                  </a:lnTo>
                  <a:lnTo>
                    <a:pt x="2200725" y="1284300"/>
                  </a:lnTo>
                  <a:lnTo>
                    <a:pt x="2154758" y="1258858"/>
                  </a:lnTo>
                  <a:lnTo>
                    <a:pt x="2110328" y="1233114"/>
                  </a:lnTo>
                  <a:lnTo>
                    <a:pt x="2067512" y="1207324"/>
                  </a:lnTo>
                  <a:lnTo>
                    <a:pt x="2026385" y="1181745"/>
                  </a:lnTo>
                  <a:lnTo>
                    <a:pt x="1987024" y="1156633"/>
                  </a:lnTo>
                  <a:lnTo>
                    <a:pt x="1848748" y="1065998"/>
                  </a:lnTo>
                  <a:lnTo>
                    <a:pt x="1819351" y="1047076"/>
                  </a:lnTo>
                  <a:lnTo>
                    <a:pt x="1767292" y="1015515"/>
                  </a:lnTo>
                  <a:lnTo>
                    <a:pt x="1701118" y="984038"/>
                  </a:lnTo>
                  <a:lnTo>
                    <a:pt x="1655440" y="968362"/>
                  </a:lnTo>
                  <a:lnTo>
                    <a:pt x="1608234" y="956290"/>
                  </a:lnTo>
                  <a:lnTo>
                    <a:pt x="1559986" y="947753"/>
                  </a:lnTo>
                  <a:lnTo>
                    <a:pt x="1511183" y="942681"/>
                  </a:lnTo>
                  <a:lnTo>
                    <a:pt x="1462310" y="941006"/>
                  </a:lnTo>
                  <a:lnTo>
                    <a:pt x="3802313" y="941006"/>
                  </a:lnTo>
                  <a:lnTo>
                    <a:pt x="3766852" y="983622"/>
                  </a:lnTo>
                  <a:lnTo>
                    <a:pt x="3735839" y="1019327"/>
                  </a:lnTo>
                  <a:lnTo>
                    <a:pt x="3703843" y="1054626"/>
                  </a:lnTo>
                  <a:lnTo>
                    <a:pt x="3670805" y="1089388"/>
                  </a:lnTo>
                  <a:lnTo>
                    <a:pt x="3636667" y="1123482"/>
                  </a:lnTo>
                  <a:lnTo>
                    <a:pt x="3601367" y="1156776"/>
                  </a:lnTo>
                  <a:lnTo>
                    <a:pt x="3564848" y="1189137"/>
                  </a:lnTo>
                  <a:lnTo>
                    <a:pt x="3527050" y="1220434"/>
                  </a:lnTo>
                  <a:lnTo>
                    <a:pt x="3487914" y="1250536"/>
                  </a:lnTo>
                  <a:lnTo>
                    <a:pt x="3447381" y="1279309"/>
                  </a:lnTo>
                  <a:lnTo>
                    <a:pt x="3405391" y="1306623"/>
                  </a:lnTo>
                  <a:lnTo>
                    <a:pt x="3361885" y="1332346"/>
                  </a:lnTo>
                  <a:lnTo>
                    <a:pt x="3316805" y="1356346"/>
                  </a:lnTo>
                  <a:lnTo>
                    <a:pt x="3270090" y="1378490"/>
                  </a:lnTo>
                  <a:lnTo>
                    <a:pt x="3221682" y="1398648"/>
                  </a:lnTo>
                  <a:lnTo>
                    <a:pt x="3171521" y="1416686"/>
                  </a:lnTo>
                  <a:lnTo>
                    <a:pt x="3119548" y="1432475"/>
                  </a:lnTo>
                  <a:lnTo>
                    <a:pt x="3065704" y="1445881"/>
                  </a:lnTo>
                  <a:lnTo>
                    <a:pt x="3009930" y="1456773"/>
                  </a:lnTo>
                  <a:lnTo>
                    <a:pt x="2952167" y="1465019"/>
                  </a:lnTo>
                  <a:lnTo>
                    <a:pt x="2899359" y="1469697"/>
                  </a:lnTo>
                  <a:lnTo>
                    <a:pt x="2844677" y="1472504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500" y="0"/>
              <a:ext cx="5554345" cy="977900"/>
            </a:xfrm>
            <a:custGeom>
              <a:avLst/>
              <a:gdLst/>
              <a:ahLst/>
              <a:cxnLst/>
              <a:rect l="l" t="t" r="r" b="b"/>
              <a:pathLst>
                <a:path w="5554345" h="977900">
                  <a:moveTo>
                    <a:pt x="28" y="977450"/>
                  </a:moveTo>
                  <a:lnTo>
                    <a:pt x="18047" y="927388"/>
                  </a:lnTo>
                  <a:lnTo>
                    <a:pt x="34202" y="877998"/>
                  </a:lnTo>
                  <a:lnTo>
                    <a:pt x="48899" y="828141"/>
                  </a:lnTo>
                  <a:lnTo>
                    <a:pt x="62074" y="778205"/>
                  </a:lnTo>
                  <a:lnTo>
                    <a:pt x="73789" y="728195"/>
                  </a:lnTo>
                  <a:lnTo>
                    <a:pt x="84104" y="678117"/>
                  </a:lnTo>
                  <a:lnTo>
                    <a:pt x="93081" y="627975"/>
                  </a:lnTo>
                  <a:lnTo>
                    <a:pt x="100779" y="577776"/>
                  </a:lnTo>
                  <a:lnTo>
                    <a:pt x="107259" y="527526"/>
                  </a:lnTo>
                  <a:lnTo>
                    <a:pt x="112584" y="477228"/>
                  </a:lnTo>
                  <a:lnTo>
                    <a:pt x="116812" y="426890"/>
                  </a:lnTo>
                  <a:lnTo>
                    <a:pt x="120007" y="376516"/>
                  </a:lnTo>
                  <a:lnTo>
                    <a:pt x="122227" y="326112"/>
                  </a:lnTo>
                  <a:lnTo>
                    <a:pt x="123534" y="275683"/>
                  </a:lnTo>
                  <a:lnTo>
                    <a:pt x="123956" y="220260"/>
                  </a:lnTo>
                  <a:lnTo>
                    <a:pt x="123654" y="174774"/>
                  </a:lnTo>
                  <a:lnTo>
                    <a:pt x="122587" y="124304"/>
                  </a:lnTo>
                  <a:lnTo>
                    <a:pt x="120852" y="73831"/>
                  </a:lnTo>
                  <a:lnTo>
                    <a:pt x="118507" y="23361"/>
                  </a:lnTo>
                  <a:lnTo>
                    <a:pt x="117168" y="0"/>
                  </a:lnTo>
                  <a:lnTo>
                    <a:pt x="5554250" y="0"/>
                  </a:lnTo>
                  <a:lnTo>
                    <a:pt x="5524330" y="29287"/>
                  </a:lnTo>
                  <a:lnTo>
                    <a:pt x="5482184" y="63942"/>
                  </a:lnTo>
                  <a:lnTo>
                    <a:pt x="5430862" y="100798"/>
                  </a:lnTo>
                  <a:lnTo>
                    <a:pt x="5370783" y="139424"/>
                  </a:lnTo>
                  <a:lnTo>
                    <a:pt x="5337591" y="159266"/>
                  </a:lnTo>
                  <a:lnTo>
                    <a:pt x="5302367" y="179388"/>
                  </a:lnTo>
                  <a:lnTo>
                    <a:pt x="5265164" y="199738"/>
                  </a:lnTo>
                  <a:lnTo>
                    <a:pt x="5226035" y="220260"/>
                  </a:lnTo>
                  <a:lnTo>
                    <a:pt x="5185032" y="240901"/>
                  </a:lnTo>
                  <a:lnTo>
                    <a:pt x="5142207" y="261606"/>
                  </a:lnTo>
                  <a:lnTo>
                    <a:pt x="5097613" y="282323"/>
                  </a:lnTo>
                  <a:lnTo>
                    <a:pt x="5051303" y="302997"/>
                  </a:lnTo>
                  <a:lnTo>
                    <a:pt x="5003329" y="323574"/>
                  </a:lnTo>
                  <a:lnTo>
                    <a:pt x="4953743" y="344000"/>
                  </a:lnTo>
                  <a:lnTo>
                    <a:pt x="4902599" y="364221"/>
                  </a:lnTo>
                  <a:lnTo>
                    <a:pt x="4849948" y="384183"/>
                  </a:lnTo>
                  <a:lnTo>
                    <a:pt x="4795844" y="403833"/>
                  </a:lnTo>
                  <a:lnTo>
                    <a:pt x="4740338" y="423116"/>
                  </a:lnTo>
                  <a:lnTo>
                    <a:pt x="4683483" y="441978"/>
                  </a:lnTo>
                  <a:lnTo>
                    <a:pt x="4625333" y="460366"/>
                  </a:lnTo>
                  <a:lnTo>
                    <a:pt x="4565938" y="478226"/>
                  </a:lnTo>
                  <a:lnTo>
                    <a:pt x="4505353" y="495503"/>
                  </a:lnTo>
                  <a:lnTo>
                    <a:pt x="4482455" y="501676"/>
                  </a:lnTo>
                  <a:lnTo>
                    <a:pt x="1816435" y="501676"/>
                  </a:lnTo>
                  <a:lnTo>
                    <a:pt x="1760179" y="502576"/>
                  </a:lnTo>
                  <a:lnTo>
                    <a:pt x="1704159" y="505119"/>
                  </a:lnTo>
                  <a:lnTo>
                    <a:pt x="1648607" y="509071"/>
                  </a:lnTo>
                  <a:lnTo>
                    <a:pt x="1593759" y="514197"/>
                  </a:lnTo>
                  <a:lnTo>
                    <a:pt x="1523160" y="524156"/>
                  </a:lnTo>
                  <a:lnTo>
                    <a:pt x="1461355" y="536700"/>
                  </a:lnTo>
                  <a:lnTo>
                    <a:pt x="1407235" y="551586"/>
                  </a:lnTo>
                  <a:lnTo>
                    <a:pt x="1359690" y="568572"/>
                  </a:lnTo>
                  <a:lnTo>
                    <a:pt x="1317610" y="587413"/>
                  </a:lnTo>
                  <a:lnTo>
                    <a:pt x="1279886" y="607867"/>
                  </a:lnTo>
                  <a:lnTo>
                    <a:pt x="1245408" y="629691"/>
                  </a:lnTo>
                  <a:lnTo>
                    <a:pt x="1213066" y="652640"/>
                  </a:lnTo>
                  <a:lnTo>
                    <a:pt x="1134278" y="713347"/>
                  </a:lnTo>
                  <a:lnTo>
                    <a:pt x="1117764" y="725817"/>
                  </a:lnTo>
                  <a:lnTo>
                    <a:pt x="1082873" y="750840"/>
                  </a:lnTo>
                  <a:lnTo>
                    <a:pt x="1044570" y="775775"/>
                  </a:lnTo>
                  <a:lnTo>
                    <a:pt x="1001746" y="800377"/>
                  </a:lnTo>
                  <a:lnTo>
                    <a:pt x="953291" y="824403"/>
                  </a:lnTo>
                  <a:lnTo>
                    <a:pt x="898096" y="847610"/>
                  </a:lnTo>
                  <a:lnTo>
                    <a:pt x="835051" y="869755"/>
                  </a:lnTo>
                  <a:lnTo>
                    <a:pt x="763047" y="890596"/>
                  </a:lnTo>
                  <a:lnTo>
                    <a:pt x="723338" y="900450"/>
                  </a:lnTo>
                  <a:lnTo>
                    <a:pt x="680973" y="909887"/>
                  </a:lnTo>
                  <a:lnTo>
                    <a:pt x="635814" y="918877"/>
                  </a:lnTo>
                  <a:lnTo>
                    <a:pt x="587721" y="927388"/>
                  </a:lnTo>
                  <a:lnTo>
                    <a:pt x="536556" y="935390"/>
                  </a:lnTo>
                  <a:lnTo>
                    <a:pt x="482181" y="942853"/>
                  </a:lnTo>
                  <a:lnTo>
                    <a:pt x="424455" y="949747"/>
                  </a:lnTo>
                  <a:lnTo>
                    <a:pt x="363242" y="956041"/>
                  </a:lnTo>
                  <a:lnTo>
                    <a:pt x="298402" y="961705"/>
                  </a:lnTo>
                  <a:lnTo>
                    <a:pt x="229797" y="966709"/>
                  </a:lnTo>
                  <a:lnTo>
                    <a:pt x="157287" y="971021"/>
                  </a:lnTo>
                  <a:lnTo>
                    <a:pt x="80734" y="974612"/>
                  </a:lnTo>
                  <a:lnTo>
                    <a:pt x="28" y="977450"/>
                  </a:lnTo>
                  <a:close/>
                </a:path>
                <a:path w="5554345" h="977900">
                  <a:moveTo>
                    <a:pt x="3392681" y="651921"/>
                  </a:moveTo>
                  <a:lnTo>
                    <a:pt x="3331464" y="651469"/>
                  </a:lnTo>
                  <a:lnTo>
                    <a:pt x="3271274" y="650155"/>
                  </a:lnTo>
                  <a:lnTo>
                    <a:pt x="3212077" y="648035"/>
                  </a:lnTo>
                  <a:lnTo>
                    <a:pt x="3153838" y="645171"/>
                  </a:lnTo>
                  <a:lnTo>
                    <a:pt x="3096522" y="641620"/>
                  </a:lnTo>
                  <a:lnTo>
                    <a:pt x="3040095" y="637441"/>
                  </a:lnTo>
                  <a:lnTo>
                    <a:pt x="2984521" y="632695"/>
                  </a:lnTo>
                  <a:lnTo>
                    <a:pt x="2929766" y="627439"/>
                  </a:lnTo>
                  <a:lnTo>
                    <a:pt x="2822574" y="615634"/>
                  </a:lnTo>
                  <a:lnTo>
                    <a:pt x="2718240" y="602501"/>
                  </a:lnTo>
                  <a:lnTo>
                    <a:pt x="2542031" y="577776"/>
                  </a:lnTo>
                  <a:lnTo>
                    <a:pt x="2419526" y="559832"/>
                  </a:lnTo>
                  <a:lnTo>
                    <a:pt x="2229705" y="533413"/>
                  </a:lnTo>
                  <a:lnTo>
                    <a:pt x="2136679" y="522215"/>
                  </a:lnTo>
                  <a:lnTo>
                    <a:pt x="2090524" y="517328"/>
                  </a:lnTo>
                  <a:lnTo>
                    <a:pt x="2044563" y="512993"/>
                  </a:lnTo>
                  <a:lnTo>
                    <a:pt x="1998760" y="509270"/>
                  </a:lnTo>
                  <a:lnTo>
                    <a:pt x="1953081" y="506218"/>
                  </a:lnTo>
                  <a:lnTo>
                    <a:pt x="1907490" y="503896"/>
                  </a:lnTo>
                  <a:lnTo>
                    <a:pt x="1861953" y="502362"/>
                  </a:lnTo>
                  <a:lnTo>
                    <a:pt x="1816435" y="501676"/>
                  </a:lnTo>
                  <a:lnTo>
                    <a:pt x="4482455" y="501676"/>
                  </a:lnTo>
                  <a:lnTo>
                    <a:pt x="4443628" y="512144"/>
                  </a:lnTo>
                  <a:lnTo>
                    <a:pt x="4380818" y="528094"/>
                  </a:lnTo>
                  <a:lnTo>
                    <a:pt x="4316974" y="543301"/>
                  </a:lnTo>
                  <a:lnTo>
                    <a:pt x="4252149" y="557709"/>
                  </a:lnTo>
                  <a:lnTo>
                    <a:pt x="4186396" y="571265"/>
                  </a:lnTo>
                  <a:lnTo>
                    <a:pt x="4119766" y="583915"/>
                  </a:lnTo>
                  <a:lnTo>
                    <a:pt x="4052313" y="595605"/>
                  </a:lnTo>
                  <a:lnTo>
                    <a:pt x="3984089" y="606281"/>
                  </a:lnTo>
                  <a:lnTo>
                    <a:pt x="3915147" y="615889"/>
                  </a:lnTo>
                  <a:lnTo>
                    <a:pt x="3845539" y="624376"/>
                  </a:lnTo>
                  <a:lnTo>
                    <a:pt x="3792448" y="629855"/>
                  </a:lnTo>
                  <a:lnTo>
                    <a:pt x="3739955" y="634633"/>
                  </a:lnTo>
                  <a:lnTo>
                    <a:pt x="3688099" y="638751"/>
                  </a:lnTo>
                  <a:lnTo>
                    <a:pt x="3636924" y="642251"/>
                  </a:lnTo>
                  <a:lnTo>
                    <a:pt x="3586469" y="645174"/>
                  </a:lnTo>
                  <a:lnTo>
                    <a:pt x="3487886" y="649454"/>
                  </a:lnTo>
                  <a:lnTo>
                    <a:pt x="3392681" y="651921"/>
                  </a:lnTo>
                  <a:close/>
                </a:path>
              </a:pathLst>
            </a:custGeom>
            <a:solidFill>
              <a:srgbClr val="9DC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12"/>
              <a:ext cx="3127375" cy="1944370"/>
            </a:xfrm>
            <a:custGeom>
              <a:avLst/>
              <a:gdLst/>
              <a:ahLst/>
              <a:cxnLst/>
              <a:rect l="l" t="t" r="r" b="b"/>
              <a:pathLst>
                <a:path w="3127375" h="1944370">
                  <a:moveTo>
                    <a:pt x="2636342" y="1020686"/>
                  </a:moveTo>
                  <a:lnTo>
                    <a:pt x="2630614" y="977874"/>
                  </a:lnTo>
                  <a:lnTo>
                    <a:pt x="2614371" y="939469"/>
                  </a:lnTo>
                  <a:lnTo>
                    <a:pt x="2589060" y="906957"/>
                  </a:lnTo>
                  <a:lnTo>
                    <a:pt x="2556141" y="881875"/>
                  </a:lnTo>
                  <a:lnTo>
                    <a:pt x="2517025" y="865720"/>
                  </a:lnTo>
                  <a:lnTo>
                    <a:pt x="2473185" y="859993"/>
                  </a:lnTo>
                  <a:lnTo>
                    <a:pt x="2422296" y="868159"/>
                  </a:lnTo>
                  <a:lnTo>
                    <a:pt x="2378176" y="890930"/>
                  </a:lnTo>
                  <a:lnTo>
                    <a:pt x="2343429" y="925677"/>
                  </a:lnTo>
                  <a:lnTo>
                    <a:pt x="2320658" y="969797"/>
                  </a:lnTo>
                  <a:lnTo>
                    <a:pt x="2312492" y="1020686"/>
                  </a:lnTo>
                  <a:lnTo>
                    <a:pt x="2318220" y="1063498"/>
                  </a:lnTo>
                  <a:lnTo>
                    <a:pt x="2334374" y="1101991"/>
                  </a:lnTo>
                  <a:lnTo>
                    <a:pt x="2359469" y="1134706"/>
                  </a:lnTo>
                  <a:lnTo>
                    <a:pt x="2391968" y="1160221"/>
                  </a:lnTo>
                  <a:lnTo>
                    <a:pt x="2430373" y="1177074"/>
                  </a:lnTo>
                  <a:lnTo>
                    <a:pt x="2473185" y="1183843"/>
                  </a:lnTo>
                  <a:lnTo>
                    <a:pt x="2504541" y="1180680"/>
                  </a:lnTo>
                  <a:lnTo>
                    <a:pt x="2563571" y="1156728"/>
                  </a:lnTo>
                  <a:lnTo>
                    <a:pt x="2609227" y="1112456"/>
                  </a:lnTo>
                  <a:lnTo>
                    <a:pt x="2633180" y="1053439"/>
                  </a:lnTo>
                  <a:lnTo>
                    <a:pt x="2636342" y="1020686"/>
                  </a:lnTo>
                  <a:close/>
                </a:path>
                <a:path w="3127375" h="1944370">
                  <a:moveTo>
                    <a:pt x="3126994" y="0"/>
                  </a:moveTo>
                  <a:lnTo>
                    <a:pt x="0" y="0"/>
                  </a:lnTo>
                  <a:lnTo>
                    <a:pt x="0" y="1944166"/>
                  </a:lnTo>
                  <a:lnTo>
                    <a:pt x="53568" y="1928647"/>
                  </a:lnTo>
                  <a:lnTo>
                    <a:pt x="102920" y="1911896"/>
                  </a:lnTo>
                  <a:lnTo>
                    <a:pt x="151612" y="1893214"/>
                  </a:lnTo>
                  <a:lnTo>
                    <a:pt x="199542" y="1872805"/>
                  </a:lnTo>
                  <a:lnTo>
                    <a:pt x="246634" y="1850872"/>
                  </a:lnTo>
                  <a:lnTo>
                    <a:pt x="292811" y="1827631"/>
                  </a:lnTo>
                  <a:lnTo>
                    <a:pt x="335686" y="1804657"/>
                  </a:lnTo>
                  <a:lnTo>
                    <a:pt x="377875" y="1780578"/>
                  </a:lnTo>
                  <a:lnTo>
                    <a:pt x="419201" y="1755203"/>
                  </a:lnTo>
                  <a:lnTo>
                    <a:pt x="459435" y="1728381"/>
                  </a:lnTo>
                  <a:lnTo>
                    <a:pt x="498373" y="1699907"/>
                  </a:lnTo>
                  <a:lnTo>
                    <a:pt x="535825" y="1669618"/>
                  </a:lnTo>
                  <a:lnTo>
                    <a:pt x="571576" y="1637347"/>
                  </a:lnTo>
                  <a:lnTo>
                    <a:pt x="605421" y="1602905"/>
                  </a:lnTo>
                  <a:lnTo>
                    <a:pt x="637349" y="1565122"/>
                  </a:lnTo>
                  <a:lnTo>
                    <a:pt x="666788" y="1525739"/>
                  </a:lnTo>
                  <a:lnTo>
                    <a:pt x="693953" y="1484896"/>
                  </a:lnTo>
                  <a:lnTo>
                    <a:pt x="719048" y="1442732"/>
                  </a:lnTo>
                  <a:lnTo>
                    <a:pt x="742276" y="1399400"/>
                  </a:lnTo>
                  <a:lnTo>
                    <a:pt x="763828" y="1355039"/>
                  </a:lnTo>
                  <a:lnTo>
                    <a:pt x="783920" y="1309814"/>
                  </a:lnTo>
                  <a:lnTo>
                    <a:pt x="802754" y="1263865"/>
                  </a:lnTo>
                  <a:lnTo>
                    <a:pt x="820521" y="1217333"/>
                  </a:lnTo>
                  <a:lnTo>
                    <a:pt x="837438" y="1170368"/>
                  </a:lnTo>
                  <a:lnTo>
                    <a:pt x="853681" y="1123124"/>
                  </a:lnTo>
                  <a:lnTo>
                    <a:pt x="869480" y="1075740"/>
                  </a:lnTo>
                  <a:lnTo>
                    <a:pt x="900531" y="981151"/>
                  </a:lnTo>
                  <a:lnTo>
                    <a:pt x="916444" y="933488"/>
                  </a:lnTo>
                  <a:lnTo>
                    <a:pt x="933208" y="885901"/>
                  </a:lnTo>
                  <a:lnTo>
                    <a:pt x="950963" y="838581"/>
                  </a:lnTo>
                  <a:lnTo>
                    <a:pt x="969899" y="791781"/>
                  </a:lnTo>
                  <a:lnTo>
                    <a:pt x="990155" y="745693"/>
                  </a:lnTo>
                  <a:lnTo>
                    <a:pt x="1011885" y="700532"/>
                  </a:lnTo>
                  <a:lnTo>
                    <a:pt x="1035265" y="656551"/>
                  </a:lnTo>
                  <a:lnTo>
                    <a:pt x="1060437" y="613930"/>
                  </a:lnTo>
                  <a:lnTo>
                    <a:pt x="1087577" y="572909"/>
                  </a:lnTo>
                  <a:lnTo>
                    <a:pt x="1116825" y="533704"/>
                  </a:lnTo>
                  <a:lnTo>
                    <a:pt x="1148346" y="496519"/>
                  </a:lnTo>
                  <a:lnTo>
                    <a:pt x="1182306" y="461594"/>
                  </a:lnTo>
                  <a:lnTo>
                    <a:pt x="1218857" y="429133"/>
                  </a:lnTo>
                  <a:lnTo>
                    <a:pt x="1258163" y="399351"/>
                  </a:lnTo>
                  <a:lnTo>
                    <a:pt x="1298600" y="373786"/>
                  </a:lnTo>
                  <a:lnTo>
                    <a:pt x="1340497" y="351447"/>
                  </a:lnTo>
                  <a:lnTo>
                    <a:pt x="1383728" y="332079"/>
                  </a:lnTo>
                  <a:lnTo>
                    <a:pt x="1428127" y="315417"/>
                  </a:lnTo>
                  <a:lnTo>
                    <a:pt x="1473581" y="301180"/>
                  </a:lnTo>
                  <a:lnTo>
                    <a:pt x="1519923" y="289090"/>
                  </a:lnTo>
                  <a:lnTo>
                    <a:pt x="1567027" y="278879"/>
                  </a:lnTo>
                  <a:lnTo>
                    <a:pt x="1614728" y="270268"/>
                  </a:lnTo>
                  <a:lnTo>
                    <a:pt x="1662912" y="262991"/>
                  </a:lnTo>
                  <a:lnTo>
                    <a:pt x="1711426" y="256781"/>
                  </a:lnTo>
                  <a:lnTo>
                    <a:pt x="1760118" y="251358"/>
                  </a:lnTo>
                  <a:lnTo>
                    <a:pt x="1956384" y="232105"/>
                  </a:lnTo>
                  <a:lnTo>
                    <a:pt x="2057146" y="221030"/>
                  </a:lnTo>
                  <a:lnTo>
                    <a:pt x="2157615" y="208343"/>
                  </a:lnTo>
                  <a:lnTo>
                    <a:pt x="2257793" y="194081"/>
                  </a:lnTo>
                  <a:lnTo>
                    <a:pt x="2357653" y="178244"/>
                  </a:lnTo>
                  <a:lnTo>
                    <a:pt x="2457196" y="160820"/>
                  </a:lnTo>
                  <a:lnTo>
                    <a:pt x="2556383" y="141820"/>
                  </a:lnTo>
                  <a:lnTo>
                    <a:pt x="2655227" y="121259"/>
                  </a:lnTo>
                  <a:lnTo>
                    <a:pt x="2753703" y="99123"/>
                  </a:lnTo>
                  <a:lnTo>
                    <a:pt x="2851797" y="75438"/>
                  </a:lnTo>
                  <a:lnTo>
                    <a:pt x="2949498" y="50190"/>
                  </a:lnTo>
                  <a:lnTo>
                    <a:pt x="3046793" y="23393"/>
                  </a:lnTo>
                  <a:lnTo>
                    <a:pt x="3126994" y="0"/>
                  </a:lnTo>
                  <a:close/>
                </a:path>
              </a:pathLst>
            </a:custGeom>
            <a:solidFill>
              <a:srgbClr val="2B67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20000" y="1782499"/>
              <a:ext cx="200024" cy="20002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05000" y="464999"/>
              <a:ext cx="200025" cy="200024"/>
            </a:xfrm>
            <a:prstGeom prst="rect">
              <a:avLst/>
            </a:prstGeom>
          </p:spPr>
        </p:pic>
      </p:grpSp>
      <p:sp>
        <p:nvSpPr>
          <p:cNvPr id="15" name="object 15"/>
          <p:cNvSpPr/>
          <p:nvPr/>
        </p:nvSpPr>
        <p:spPr>
          <a:xfrm>
            <a:off x="345000" y="2937500"/>
            <a:ext cx="323850" cy="323850"/>
          </a:xfrm>
          <a:custGeom>
            <a:avLst/>
            <a:gdLst/>
            <a:ahLst/>
            <a:cxnLst/>
            <a:rect l="l" t="t" r="r" b="b"/>
            <a:pathLst>
              <a:path w="323850" h="323850">
                <a:moveTo>
                  <a:pt x="160688" y="323850"/>
                </a:moveTo>
                <a:lnTo>
                  <a:pt x="109802" y="315682"/>
                </a:lnTo>
                <a:lnTo>
                  <a:pt x="65679" y="292918"/>
                </a:lnTo>
                <a:lnTo>
                  <a:pt x="30931" y="258170"/>
                </a:lnTo>
                <a:lnTo>
                  <a:pt x="8167" y="214047"/>
                </a:lnTo>
                <a:lnTo>
                  <a:pt x="0" y="163160"/>
                </a:lnTo>
                <a:lnTo>
                  <a:pt x="5722" y="119315"/>
                </a:lnTo>
                <a:lnTo>
                  <a:pt x="21882" y="80207"/>
                </a:lnTo>
                <a:lnTo>
                  <a:pt x="46970" y="47279"/>
                </a:lnTo>
                <a:lnTo>
                  <a:pt x="79474" y="21974"/>
                </a:lnTo>
                <a:lnTo>
                  <a:pt x="117884" y="5733"/>
                </a:lnTo>
                <a:lnTo>
                  <a:pt x="160688" y="0"/>
                </a:lnTo>
                <a:lnTo>
                  <a:pt x="204534" y="6764"/>
                </a:lnTo>
                <a:lnTo>
                  <a:pt x="243642" y="23622"/>
                </a:lnTo>
                <a:lnTo>
                  <a:pt x="276570" y="49133"/>
                </a:lnTo>
                <a:lnTo>
                  <a:pt x="301875" y="81855"/>
                </a:lnTo>
                <a:lnTo>
                  <a:pt x="318115" y="120345"/>
                </a:lnTo>
                <a:lnTo>
                  <a:pt x="323849" y="163161"/>
                </a:lnTo>
                <a:lnTo>
                  <a:pt x="320682" y="194487"/>
                </a:lnTo>
                <a:lnTo>
                  <a:pt x="296733" y="252505"/>
                </a:lnTo>
                <a:lnTo>
                  <a:pt x="251076" y="296733"/>
                </a:lnTo>
                <a:lnTo>
                  <a:pt x="192054" y="320682"/>
                </a:lnTo>
                <a:lnTo>
                  <a:pt x="160688" y="323850"/>
                </a:lnTo>
                <a:close/>
              </a:path>
            </a:pathLst>
          </a:custGeom>
          <a:solidFill>
            <a:srgbClr val="2B6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>
            <a:extLst>
              <a:ext uri="{FF2B5EF4-FFF2-40B4-BE49-F238E27FC236}">
                <a16:creationId xmlns:a16="http://schemas.microsoft.com/office/drawing/2014/main" id="{7299B99B-5207-0B67-BD4C-82E8E8FEBA78}"/>
              </a:ext>
            </a:extLst>
          </p:cNvPr>
          <p:cNvSpPr txBox="1">
            <a:spLocks/>
          </p:cNvSpPr>
          <p:nvPr/>
        </p:nvSpPr>
        <p:spPr>
          <a:xfrm>
            <a:off x="4267200" y="-232117"/>
            <a:ext cx="16093149" cy="2126222"/>
          </a:xfrm>
          <a:prstGeom prst="rect">
            <a:avLst/>
          </a:prstGeom>
        </p:spPr>
        <p:txBody>
          <a:bodyPr vert="horz" wrap="square" lIns="0" tIns="1008379" rIns="0" bIns="0" rtlCol="0">
            <a:spAutoFit/>
          </a:bodyPr>
          <a:lstStyle>
            <a:lvl1pPr>
              <a:defRPr sz="15950" b="1" i="0">
                <a:solidFill>
                  <a:srgbClr val="9DCDDE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7939"/>
              </a:spcBef>
            </a:pPr>
            <a:r>
              <a:rPr lang="en-IN" sz="7200" kern="0" spc="-20" dirty="0">
                <a:solidFill>
                  <a:srgbClr val="133754"/>
                </a:solidFill>
                <a:latin typeface="Arial"/>
                <a:cs typeface="Arial"/>
              </a:rPr>
              <a:t>WORD FREQUENCY ANALYSIS</a:t>
            </a:r>
            <a:endParaRPr lang="en-IN" sz="7200" kern="0" spc="-2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4F7286-9750-D0C9-EFEE-709EB51F179E}"/>
              </a:ext>
            </a:extLst>
          </p:cNvPr>
          <p:cNvSpPr txBox="1"/>
          <p:nvPr/>
        </p:nvSpPr>
        <p:spPr>
          <a:xfrm>
            <a:off x="1676401" y="2386852"/>
            <a:ext cx="14325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sz="4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Word Frequency Analysis identifies the most frequent words in comments. It involves preprocessing text and extracting high-frequency terms.</a:t>
            </a:r>
          </a:p>
          <a:p>
            <a:pPr algn="l"/>
            <a:endParaRPr lang="en-US" sz="4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sz="4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analysis provides insights into the vocabulary used by the audience and highlights popular keywords, which can inform content creators' strategies.</a:t>
            </a:r>
          </a:p>
        </p:txBody>
      </p:sp>
    </p:spTree>
    <p:extLst>
      <p:ext uri="{BB962C8B-B14F-4D97-AF65-F5344CB8AC3E}">
        <p14:creationId xmlns:p14="http://schemas.microsoft.com/office/powerpoint/2010/main" val="1580382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480004" y="7690330"/>
            <a:ext cx="5808345" cy="2597150"/>
            <a:chOff x="12480004" y="7690330"/>
            <a:chExt cx="5808345" cy="2597150"/>
          </a:xfrm>
        </p:grpSpPr>
        <p:sp>
          <p:nvSpPr>
            <p:cNvPr id="3" name="object 3"/>
            <p:cNvSpPr/>
            <p:nvPr/>
          </p:nvSpPr>
          <p:spPr>
            <a:xfrm>
              <a:off x="13274998" y="7690330"/>
              <a:ext cx="5013325" cy="2295525"/>
            </a:xfrm>
            <a:custGeom>
              <a:avLst/>
              <a:gdLst/>
              <a:ahLst/>
              <a:cxnLst/>
              <a:rect l="l" t="t" r="r" b="b"/>
              <a:pathLst>
                <a:path w="5013325" h="2295525">
                  <a:moveTo>
                    <a:pt x="5012999" y="1354437"/>
                  </a:moveTo>
                  <a:lnTo>
                    <a:pt x="3639649" y="1354437"/>
                  </a:lnTo>
                  <a:lnTo>
                    <a:pt x="3685860" y="1352970"/>
                  </a:lnTo>
                  <a:lnTo>
                    <a:pt x="3731862" y="1348522"/>
                  </a:lnTo>
                  <a:lnTo>
                    <a:pt x="3777448" y="1341025"/>
                  </a:lnTo>
                  <a:lnTo>
                    <a:pt x="3822409" y="1330408"/>
                  </a:lnTo>
                  <a:lnTo>
                    <a:pt x="3866537" y="1316603"/>
                  </a:lnTo>
                  <a:lnTo>
                    <a:pt x="3909622" y="1299541"/>
                  </a:lnTo>
                  <a:lnTo>
                    <a:pt x="3956719" y="1275602"/>
                  </a:lnTo>
                  <a:lnTo>
                    <a:pt x="3999249" y="1248841"/>
                  </a:lnTo>
                  <a:lnTo>
                    <a:pt x="4037556" y="1219468"/>
                  </a:lnTo>
                  <a:lnTo>
                    <a:pt x="4071987" y="1187691"/>
                  </a:lnTo>
                  <a:lnTo>
                    <a:pt x="4102885" y="1153722"/>
                  </a:lnTo>
                  <a:lnTo>
                    <a:pt x="4130596" y="1117768"/>
                  </a:lnTo>
                  <a:lnTo>
                    <a:pt x="4155465" y="1080040"/>
                  </a:lnTo>
                  <a:lnTo>
                    <a:pt x="4177837" y="1040748"/>
                  </a:lnTo>
                  <a:lnTo>
                    <a:pt x="4198056" y="1000101"/>
                  </a:lnTo>
                  <a:lnTo>
                    <a:pt x="4216468" y="958309"/>
                  </a:lnTo>
                  <a:lnTo>
                    <a:pt x="4233418" y="915580"/>
                  </a:lnTo>
                  <a:lnTo>
                    <a:pt x="4249250" y="872126"/>
                  </a:lnTo>
                  <a:lnTo>
                    <a:pt x="4264310" y="828155"/>
                  </a:lnTo>
                  <a:lnTo>
                    <a:pt x="4278942" y="783877"/>
                  </a:lnTo>
                  <a:lnTo>
                    <a:pt x="4293492" y="739502"/>
                  </a:lnTo>
                  <a:lnTo>
                    <a:pt x="4308304" y="695239"/>
                  </a:lnTo>
                  <a:lnTo>
                    <a:pt x="4323724" y="651298"/>
                  </a:lnTo>
                  <a:lnTo>
                    <a:pt x="4340096" y="607889"/>
                  </a:lnTo>
                  <a:lnTo>
                    <a:pt x="4357766" y="565221"/>
                  </a:lnTo>
                  <a:lnTo>
                    <a:pt x="4377078" y="523503"/>
                  </a:lnTo>
                  <a:lnTo>
                    <a:pt x="4398280" y="485082"/>
                  </a:lnTo>
                  <a:lnTo>
                    <a:pt x="4421468" y="447579"/>
                  </a:lnTo>
                  <a:lnTo>
                    <a:pt x="4446589" y="411024"/>
                  </a:lnTo>
                  <a:lnTo>
                    <a:pt x="4473586" y="375450"/>
                  </a:lnTo>
                  <a:lnTo>
                    <a:pt x="4502407" y="340888"/>
                  </a:lnTo>
                  <a:lnTo>
                    <a:pt x="4532996" y="307370"/>
                  </a:lnTo>
                  <a:lnTo>
                    <a:pt x="4565298" y="274926"/>
                  </a:lnTo>
                  <a:lnTo>
                    <a:pt x="4599259" y="243589"/>
                  </a:lnTo>
                  <a:lnTo>
                    <a:pt x="4634825" y="213390"/>
                  </a:lnTo>
                  <a:lnTo>
                    <a:pt x="4671940" y="184361"/>
                  </a:lnTo>
                  <a:lnTo>
                    <a:pt x="4710550" y="156532"/>
                  </a:lnTo>
                  <a:lnTo>
                    <a:pt x="4750601" y="129937"/>
                  </a:lnTo>
                  <a:lnTo>
                    <a:pt x="4792038" y="104605"/>
                  </a:lnTo>
                  <a:lnTo>
                    <a:pt x="4834806" y="80569"/>
                  </a:lnTo>
                  <a:lnTo>
                    <a:pt x="4878850" y="57860"/>
                  </a:lnTo>
                  <a:lnTo>
                    <a:pt x="4924117" y="36510"/>
                  </a:lnTo>
                  <a:lnTo>
                    <a:pt x="4970550" y="16550"/>
                  </a:lnTo>
                  <a:lnTo>
                    <a:pt x="5012999" y="0"/>
                  </a:lnTo>
                  <a:lnTo>
                    <a:pt x="5012999" y="1354437"/>
                  </a:lnTo>
                  <a:close/>
                </a:path>
                <a:path w="5013325" h="2295525">
                  <a:moveTo>
                    <a:pt x="520497" y="2295443"/>
                  </a:moveTo>
                  <a:lnTo>
                    <a:pt x="382755" y="2294770"/>
                  </a:lnTo>
                  <a:lnTo>
                    <a:pt x="311009" y="2293507"/>
                  </a:lnTo>
                  <a:lnTo>
                    <a:pt x="243524" y="2291257"/>
                  </a:lnTo>
                  <a:lnTo>
                    <a:pt x="181602" y="2287898"/>
                  </a:lnTo>
                  <a:lnTo>
                    <a:pt x="126550" y="2283312"/>
                  </a:lnTo>
                  <a:lnTo>
                    <a:pt x="79672" y="2277378"/>
                  </a:lnTo>
                  <a:lnTo>
                    <a:pt x="42273" y="2269977"/>
                  </a:lnTo>
                  <a:lnTo>
                    <a:pt x="1132" y="2250294"/>
                  </a:lnTo>
                  <a:lnTo>
                    <a:pt x="0" y="2237773"/>
                  </a:lnTo>
                  <a:lnTo>
                    <a:pt x="17796" y="2224310"/>
                  </a:lnTo>
                  <a:lnTo>
                    <a:pt x="54603" y="2210663"/>
                  </a:lnTo>
                  <a:lnTo>
                    <a:pt x="105545" y="2197016"/>
                  </a:lnTo>
                  <a:lnTo>
                    <a:pt x="165745" y="2183554"/>
                  </a:lnTo>
                  <a:lnTo>
                    <a:pt x="353134" y="2146124"/>
                  </a:lnTo>
                  <a:lnTo>
                    <a:pt x="401607" y="2135250"/>
                  </a:lnTo>
                  <a:lnTo>
                    <a:pt x="484601" y="2106031"/>
                  </a:lnTo>
                  <a:lnTo>
                    <a:pt x="533029" y="2085140"/>
                  </a:lnTo>
                  <a:lnTo>
                    <a:pt x="580227" y="2062872"/>
                  </a:lnTo>
                  <a:lnTo>
                    <a:pt x="626180" y="2039287"/>
                  </a:lnTo>
                  <a:lnTo>
                    <a:pt x="670873" y="2014443"/>
                  </a:lnTo>
                  <a:lnTo>
                    <a:pt x="714291" y="1988403"/>
                  </a:lnTo>
                  <a:lnTo>
                    <a:pt x="756419" y="1961224"/>
                  </a:lnTo>
                  <a:lnTo>
                    <a:pt x="797243" y="1932967"/>
                  </a:lnTo>
                  <a:lnTo>
                    <a:pt x="836746" y="1903692"/>
                  </a:lnTo>
                  <a:lnTo>
                    <a:pt x="874915" y="1873459"/>
                  </a:lnTo>
                  <a:lnTo>
                    <a:pt x="921732" y="1830589"/>
                  </a:lnTo>
                  <a:lnTo>
                    <a:pt x="968455" y="1780376"/>
                  </a:lnTo>
                  <a:lnTo>
                    <a:pt x="1015561" y="1723872"/>
                  </a:lnTo>
                  <a:lnTo>
                    <a:pt x="1039406" y="1693591"/>
                  </a:lnTo>
                  <a:lnTo>
                    <a:pt x="1063526" y="1662133"/>
                  </a:lnTo>
                  <a:lnTo>
                    <a:pt x="1087979" y="1629630"/>
                  </a:lnTo>
                  <a:lnTo>
                    <a:pt x="1163936" y="1527168"/>
                  </a:lnTo>
                  <a:lnTo>
                    <a:pt x="1190319" y="1491802"/>
                  </a:lnTo>
                  <a:lnTo>
                    <a:pt x="1217334" y="1456051"/>
                  </a:lnTo>
                  <a:lnTo>
                    <a:pt x="1245039" y="1420045"/>
                  </a:lnTo>
                  <a:lnTo>
                    <a:pt x="1273494" y="1383917"/>
                  </a:lnTo>
                  <a:lnTo>
                    <a:pt x="1302850" y="1347691"/>
                  </a:lnTo>
                  <a:lnTo>
                    <a:pt x="1332895" y="1311821"/>
                  </a:lnTo>
                  <a:lnTo>
                    <a:pt x="1363958" y="1276117"/>
                  </a:lnTo>
                  <a:lnTo>
                    <a:pt x="1396011" y="1240817"/>
                  </a:lnTo>
                  <a:lnTo>
                    <a:pt x="1429111" y="1206055"/>
                  </a:lnTo>
                  <a:lnTo>
                    <a:pt x="1463318" y="1171961"/>
                  </a:lnTo>
                  <a:lnTo>
                    <a:pt x="1498692" y="1138667"/>
                  </a:lnTo>
                  <a:lnTo>
                    <a:pt x="1535293" y="1106306"/>
                  </a:lnTo>
                  <a:lnTo>
                    <a:pt x="1573180" y="1075009"/>
                  </a:lnTo>
                  <a:lnTo>
                    <a:pt x="1612412" y="1044908"/>
                  </a:lnTo>
                  <a:lnTo>
                    <a:pt x="1653050" y="1016134"/>
                  </a:lnTo>
                  <a:lnTo>
                    <a:pt x="1695151" y="988820"/>
                  </a:lnTo>
                  <a:lnTo>
                    <a:pt x="1738777" y="963097"/>
                  </a:lnTo>
                  <a:lnTo>
                    <a:pt x="1783987" y="939098"/>
                  </a:lnTo>
                  <a:lnTo>
                    <a:pt x="1830839" y="916953"/>
                  </a:lnTo>
                  <a:lnTo>
                    <a:pt x="1879394" y="896796"/>
                  </a:lnTo>
                  <a:lnTo>
                    <a:pt x="1929712" y="878757"/>
                  </a:lnTo>
                  <a:lnTo>
                    <a:pt x="1981850" y="862969"/>
                  </a:lnTo>
                  <a:lnTo>
                    <a:pt x="2035870" y="849563"/>
                  </a:lnTo>
                  <a:lnTo>
                    <a:pt x="2091831" y="838671"/>
                  </a:lnTo>
                  <a:lnTo>
                    <a:pt x="2149792" y="830425"/>
                  </a:lnTo>
                  <a:lnTo>
                    <a:pt x="2202287" y="825746"/>
                  </a:lnTo>
                  <a:lnTo>
                    <a:pt x="2254782" y="822939"/>
                  </a:lnTo>
                  <a:lnTo>
                    <a:pt x="2313288" y="824717"/>
                  </a:lnTo>
                  <a:lnTo>
                    <a:pt x="2371166" y="829879"/>
                  </a:lnTo>
                  <a:lnTo>
                    <a:pt x="2428340" y="838169"/>
                  </a:lnTo>
                  <a:lnTo>
                    <a:pt x="2484735" y="849329"/>
                  </a:lnTo>
                  <a:lnTo>
                    <a:pt x="2540274" y="863104"/>
                  </a:lnTo>
                  <a:lnTo>
                    <a:pt x="2594883" y="879235"/>
                  </a:lnTo>
                  <a:lnTo>
                    <a:pt x="2648484" y="897467"/>
                  </a:lnTo>
                  <a:lnTo>
                    <a:pt x="2701003" y="917543"/>
                  </a:lnTo>
                  <a:lnTo>
                    <a:pt x="2752363" y="939205"/>
                  </a:lnTo>
                  <a:lnTo>
                    <a:pt x="2802489" y="962197"/>
                  </a:lnTo>
                  <a:lnTo>
                    <a:pt x="2851305" y="986262"/>
                  </a:lnTo>
                  <a:lnTo>
                    <a:pt x="2898734" y="1011144"/>
                  </a:lnTo>
                  <a:lnTo>
                    <a:pt x="2944701" y="1036586"/>
                  </a:lnTo>
                  <a:lnTo>
                    <a:pt x="2989131" y="1062330"/>
                  </a:lnTo>
                  <a:lnTo>
                    <a:pt x="3031947" y="1088120"/>
                  </a:lnTo>
                  <a:lnTo>
                    <a:pt x="3073074" y="1113699"/>
                  </a:lnTo>
                  <a:lnTo>
                    <a:pt x="3112435" y="1138811"/>
                  </a:lnTo>
                  <a:lnTo>
                    <a:pt x="3250711" y="1229446"/>
                  </a:lnTo>
                  <a:lnTo>
                    <a:pt x="3280108" y="1248367"/>
                  </a:lnTo>
                  <a:lnTo>
                    <a:pt x="3332167" y="1279929"/>
                  </a:lnTo>
                  <a:lnTo>
                    <a:pt x="3398352" y="1311405"/>
                  </a:lnTo>
                  <a:lnTo>
                    <a:pt x="3444112" y="1327082"/>
                  </a:lnTo>
                  <a:lnTo>
                    <a:pt x="3491538" y="1339154"/>
                  </a:lnTo>
                  <a:lnTo>
                    <a:pt x="3540214" y="1347691"/>
                  </a:lnTo>
                  <a:lnTo>
                    <a:pt x="3589723" y="1352762"/>
                  </a:lnTo>
                  <a:lnTo>
                    <a:pt x="3639649" y="1354437"/>
                  </a:lnTo>
                  <a:lnTo>
                    <a:pt x="5012999" y="1354437"/>
                  </a:lnTo>
                  <a:lnTo>
                    <a:pt x="5012999" y="2160007"/>
                  </a:lnTo>
                  <a:lnTo>
                    <a:pt x="4735284" y="2177900"/>
                  </a:lnTo>
                  <a:lnTo>
                    <a:pt x="4326037" y="2195954"/>
                  </a:lnTo>
                  <a:lnTo>
                    <a:pt x="1099895" y="2280193"/>
                  </a:lnTo>
                  <a:lnTo>
                    <a:pt x="768993" y="2291996"/>
                  </a:lnTo>
                  <a:lnTo>
                    <a:pt x="583553" y="2295185"/>
                  </a:lnTo>
                  <a:lnTo>
                    <a:pt x="520497" y="2295443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79503" y="9180404"/>
              <a:ext cx="5608955" cy="1106805"/>
            </a:xfrm>
            <a:custGeom>
              <a:avLst/>
              <a:gdLst/>
              <a:ahLst/>
              <a:cxnLst/>
              <a:rect l="l" t="t" r="r" b="b"/>
              <a:pathLst>
                <a:path w="5608955" h="1106804">
                  <a:moveTo>
                    <a:pt x="5510027" y="474579"/>
                  </a:moveTo>
                  <a:lnTo>
                    <a:pt x="3801086" y="474579"/>
                  </a:lnTo>
                  <a:lnTo>
                    <a:pt x="3857380" y="473681"/>
                  </a:lnTo>
                  <a:lnTo>
                    <a:pt x="3913675" y="471141"/>
                  </a:lnTo>
                  <a:lnTo>
                    <a:pt x="3969969" y="467196"/>
                  </a:lnTo>
                  <a:lnTo>
                    <a:pt x="4026263" y="462079"/>
                  </a:lnTo>
                  <a:lnTo>
                    <a:pt x="4096862" y="452137"/>
                  </a:lnTo>
                  <a:lnTo>
                    <a:pt x="4158667" y="439613"/>
                  </a:lnTo>
                  <a:lnTo>
                    <a:pt x="4212787" y="424752"/>
                  </a:lnTo>
                  <a:lnTo>
                    <a:pt x="4260332" y="407794"/>
                  </a:lnTo>
                  <a:lnTo>
                    <a:pt x="4302412" y="388984"/>
                  </a:lnTo>
                  <a:lnTo>
                    <a:pt x="4340136" y="368564"/>
                  </a:lnTo>
                  <a:lnTo>
                    <a:pt x="4374614" y="346777"/>
                  </a:lnTo>
                  <a:lnTo>
                    <a:pt x="4406956" y="323866"/>
                  </a:lnTo>
                  <a:lnTo>
                    <a:pt x="4485744" y="263260"/>
                  </a:lnTo>
                  <a:lnTo>
                    <a:pt x="4502257" y="250811"/>
                  </a:lnTo>
                  <a:lnTo>
                    <a:pt x="4537149" y="225829"/>
                  </a:lnTo>
                  <a:lnTo>
                    <a:pt x="4575452" y="200936"/>
                  </a:lnTo>
                  <a:lnTo>
                    <a:pt x="4618276" y="176375"/>
                  </a:lnTo>
                  <a:lnTo>
                    <a:pt x="4666731" y="152389"/>
                  </a:lnTo>
                  <a:lnTo>
                    <a:pt x="4721926" y="129220"/>
                  </a:lnTo>
                  <a:lnTo>
                    <a:pt x="4784971" y="107111"/>
                  </a:lnTo>
                  <a:lnTo>
                    <a:pt x="4856975" y="86306"/>
                  </a:lnTo>
                  <a:lnTo>
                    <a:pt x="4896684" y="76468"/>
                  </a:lnTo>
                  <a:lnTo>
                    <a:pt x="4939049" y="67046"/>
                  </a:lnTo>
                  <a:lnTo>
                    <a:pt x="4984208" y="58072"/>
                  </a:lnTo>
                  <a:lnTo>
                    <a:pt x="5032301" y="49575"/>
                  </a:lnTo>
                  <a:lnTo>
                    <a:pt x="5083466" y="41586"/>
                  </a:lnTo>
                  <a:lnTo>
                    <a:pt x="5137842" y="34135"/>
                  </a:lnTo>
                  <a:lnTo>
                    <a:pt x="5195567" y="27252"/>
                  </a:lnTo>
                  <a:lnTo>
                    <a:pt x="5256780" y="20968"/>
                  </a:lnTo>
                  <a:lnTo>
                    <a:pt x="5321620" y="15314"/>
                  </a:lnTo>
                  <a:lnTo>
                    <a:pt x="5390226" y="10319"/>
                  </a:lnTo>
                  <a:lnTo>
                    <a:pt x="5462736" y="6014"/>
                  </a:lnTo>
                  <a:lnTo>
                    <a:pt x="5539289" y="2429"/>
                  </a:lnTo>
                  <a:lnTo>
                    <a:pt x="5608496" y="0"/>
                  </a:lnTo>
                  <a:lnTo>
                    <a:pt x="5608496" y="31495"/>
                  </a:lnTo>
                  <a:lnTo>
                    <a:pt x="5601976" y="49575"/>
                  </a:lnTo>
                  <a:lnTo>
                    <a:pt x="5585821" y="98883"/>
                  </a:lnTo>
                  <a:lnTo>
                    <a:pt x="5571124" y="148656"/>
                  </a:lnTo>
                  <a:lnTo>
                    <a:pt x="5557948" y="198509"/>
                  </a:lnTo>
                  <a:lnTo>
                    <a:pt x="5546233" y="248436"/>
                  </a:lnTo>
                  <a:lnTo>
                    <a:pt x="5535918" y="298431"/>
                  </a:lnTo>
                  <a:lnTo>
                    <a:pt x="5526942" y="348489"/>
                  </a:lnTo>
                  <a:lnTo>
                    <a:pt x="5519244" y="398606"/>
                  </a:lnTo>
                  <a:lnTo>
                    <a:pt x="5512763" y="448772"/>
                  </a:lnTo>
                  <a:lnTo>
                    <a:pt x="5510027" y="474579"/>
                  </a:lnTo>
                  <a:close/>
                </a:path>
                <a:path w="5608955" h="1106804">
                  <a:moveTo>
                    <a:pt x="5511874" y="1106595"/>
                  </a:moveTo>
                  <a:lnTo>
                    <a:pt x="0" y="1106595"/>
                  </a:lnTo>
                  <a:lnTo>
                    <a:pt x="7735" y="1081551"/>
                  </a:lnTo>
                  <a:lnTo>
                    <a:pt x="23192" y="1040161"/>
                  </a:lnTo>
                  <a:lnTo>
                    <a:pt x="50600" y="993016"/>
                  </a:lnTo>
                  <a:lnTo>
                    <a:pt x="78192" y="962524"/>
                  </a:lnTo>
                  <a:lnTo>
                    <a:pt x="115591" y="929187"/>
                  </a:lnTo>
                  <a:lnTo>
                    <a:pt x="162378" y="893437"/>
                  </a:lnTo>
                  <a:lnTo>
                    <a:pt x="218131" y="855705"/>
                  </a:lnTo>
                  <a:lnTo>
                    <a:pt x="282431" y="816421"/>
                  </a:lnTo>
                  <a:lnTo>
                    <a:pt x="317655" y="796332"/>
                  </a:lnTo>
                  <a:lnTo>
                    <a:pt x="354858" y="776016"/>
                  </a:lnTo>
                  <a:lnTo>
                    <a:pt x="393987" y="755528"/>
                  </a:lnTo>
                  <a:lnTo>
                    <a:pt x="434990" y="734922"/>
                  </a:lnTo>
                  <a:lnTo>
                    <a:pt x="477815" y="714250"/>
                  </a:lnTo>
                  <a:lnTo>
                    <a:pt x="522409" y="693568"/>
                  </a:lnTo>
                  <a:lnTo>
                    <a:pt x="568719" y="672929"/>
                  </a:lnTo>
                  <a:lnTo>
                    <a:pt x="616693" y="652386"/>
                  </a:lnTo>
                  <a:lnTo>
                    <a:pt x="666279" y="631994"/>
                  </a:lnTo>
                  <a:lnTo>
                    <a:pt x="717423" y="611806"/>
                  </a:lnTo>
                  <a:lnTo>
                    <a:pt x="770074" y="591877"/>
                  </a:lnTo>
                  <a:lnTo>
                    <a:pt x="824178" y="572260"/>
                  </a:lnTo>
                  <a:lnTo>
                    <a:pt x="879684" y="553009"/>
                  </a:lnTo>
                  <a:lnTo>
                    <a:pt x="936538" y="534178"/>
                  </a:lnTo>
                  <a:lnTo>
                    <a:pt x="994689" y="515820"/>
                  </a:lnTo>
                  <a:lnTo>
                    <a:pt x="1054084" y="497991"/>
                  </a:lnTo>
                  <a:lnTo>
                    <a:pt x="1114669" y="480742"/>
                  </a:lnTo>
                  <a:lnTo>
                    <a:pt x="1176394" y="464129"/>
                  </a:lnTo>
                  <a:lnTo>
                    <a:pt x="1239204" y="448205"/>
                  </a:lnTo>
                  <a:lnTo>
                    <a:pt x="1303048" y="433024"/>
                  </a:lnTo>
                  <a:lnTo>
                    <a:pt x="1367873" y="418640"/>
                  </a:lnTo>
                  <a:lnTo>
                    <a:pt x="1433626" y="405106"/>
                  </a:lnTo>
                  <a:lnTo>
                    <a:pt x="1500256" y="392477"/>
                  </a:lnTo>
                  <a:lnTo>
                    <a:pt x="1567709" y="380806"/>
                  </a:lnTo>
                  <a:lnTo>
                    <a:pt x="1635933" y="370148"/>
                  </a:lnTo>
                  <a:lnTo>
                    <a:pt x="1704875" y="360556"/>
                  </a:lnTo>
                  <a:lnTo>
                    <a:pt x="1774484" y="352083"/>
                  </a:lnTo>
                  <a:lnTo>
                    <a:pt x="1827575" y="346617"/>
                  </a:lnTo>
                  <a:lnTo>
                    <a:pt x="1880068" y="341871"/>
                  </a:lnTo>
                  <a:lnTo>
                    <a:pt x="1931923" y="337824"/>
                  </a:lnTo>
                  <a:lnTo>
                    <a:pt x="1983099" y="334457"/>
                  </a:lnTo>
                  <a:lnTo>
                    <a:pt x="2033553" y="331748"/>
                  </a:lnTo>
                  <a:lnTo>
                    <a:pt x="2083246" y="329677"/>
                  </a:lnTo>
                  <a:lnTo>
                    <a:pt x="2132136" y="328223"/>
                  </a:lnTo>
                  <a:lnTo>
                    <a:pt x="2180181" y="327365"/>
                  </a:lnTo>
                  <a:lnTo>
                    <a:pt x="2227341" y="327084"/>
                  </a:lnTo>
                  <a:lnTo>
                    <a:pt x="2288558" y="327535"/>
                  </a:lnTo>
                  <a:lnTo>
                    <a:pt x="2348747" y="328847"/>
                  </a:lnTo>
                  <a:lnTo>
                    <a:pt x="2407942" y="330961"/>
                  </a:lnTo>
                  <a:lnTo>
                    <a:pt x="2466178" y="333817"/>
                  </a:lnTo>
                  <a:lnTo>
                    <a:pt x="2523489" y="337357"/>
                  </a:lnTo>
                  <a:lnTo>
                    <a:pt x="2579908" y="341521"/>
                  </a:lnTo>
                  <a:lnTo>
                    <a:pt x="2635472" y="346249"/>
                  </a:lnTo>
                  <a:lnTo>
                    <a:pt x="2744165" y="357161"/>
                  </a:lnTo>
                  <a:lnTo>
                    <a:pt x="2849843" y="369618"/>
                  </a:lnTo>
                  <a:lnTo>
                    <a:pt x="3062537" y="398606"/>
                  </a:lnTo>
                  <a:lnTo>
                    <a:pt x="3342597" y="438437"/>
                  </a:lnTo>
                  <a:lnTo>
                    <a:pt x="3435939" y="450181"/>
                  </a:lnTo>
                  <a:lnTo>
                    <a:pt x="3482182" y="455414"/>
                  </a:lnTo>
                  <a:lnTo>
                    <a:pt x="3528185" y="460142"/>
                  </a:lnTo>
                  <a:lnTo>
                    <a:pt x="3573983" y="464306"/>
                  </a:lnTo>
                  <a:lnTo>
                    <a:pt x="3619609" y="467846"/>
                  </a:lnTo>
                  <a:lnTo>
                    <a:pt x="3665098" y="470702"/>
                  </a:lnTo>
                  <a:lnTo>
                    <a:pt x="3710484" y="472816"/>
                  </a:lnTo>
                  <a:lnTo>
                    <a:pt x="3755802" y="474128"/>
                  </a:lnTo>
                  <a:lnTo>
                    <a:pt x="5510027" y="474579"/>
                  </a:lnTo>
                  <a:lnTo>
                    <a:pt x="5507439" y="498986"/>
                  </a:lnTo>
                  <a:lnTo>
                    <a:pt x="5503210" y="549241"/>
                  </a:lnTo>
                  <a:lnTo>
                    <a:pt x="5500016" y="599531"/>
                  </a:lnTo>
                  <a:lnTo>
                    <a:pt x="5497796" y="649851"/>
                  </a:lnTo>
                  <a:lnTo>
                    <a:pt x="5496488" y="700196"/>
                  </a:lnTo>
                  <a:lnTo>
                    <a:pt x="5496033" y="750561"/>
                  </a:lnTo>
                  <a:lnTo>
                    <a:pt x="5496369" y="800938"/>
                  </a:lnTo>
                  <a:lnTo>
                    <a:pt x="5497435" y="851324"/>
                  </a:lnTo>
                  <a:lnTo>
                    <a:pt x="5499171" y="901713"/>
                  </a:lnTo>
                  <a:lnTo>
                    <a:pt x="5501515" y="952099"/>
                  </a:lnTo>
                  <a:lnTo>
                    <a:pt x="5504407" y="1002477"/>
                  </a:lnTo>
                  <a:lnTo>
                    <a:pt x="5507786" y="1052841"/>
                  </a:lnTo>
                  <a:lnTo>
                    <a:pt x="5511591" y="1103186"/>
                  </a:lnTo>
                  <a:lnTo>
                    <a:pt x="5511874" y="1106595"/>
                  </a:lnTo>
                  <a:close/>
                </a:path>
              </a:pathLst>
            </a:custGeom>
            <a:solidFill>
              <a:srgbClr val="9DC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80004" y="9484999"/>
              <a:ext cx="199702" cy="20002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992490" y="8235225"/>
              <a:ext cx="3295650" cy="2045335"/>
            </a:xfrm>
            <a:custGeom>
              <a:avLst/>
              <a:gdLst/>
              <a:ahLst/>
              <a:cxnLst/>
              <a:rect l="l" t="t" r="r" b="b"/>
              <a:pathLst>
                <a:path w="3295650" h="2045334">
                  <a:moveTo>
                    <a:pt x="1068857" y="895438"/>
                  </a:moveTo>
                  <a:lnTo>
                    <a:pt x="1063117" y="852627"/>
                  </a:lnTo>
                  <a:lnTo>
                    <a:pt x="1046873" y="814133"/>
                  </a:lnTo>
                  <a:lnTo>
                    <a:pt x="1021575" y="781418"/>
                  </a:lnTo>
                  <a:lnTo>
                    <a:pt x="988644" y="755904"/>
                  </a:lnTo>
                  <a:lnTo>
                    <a:pt x="949540" y="739038"/>
                  </a:lnTo>
                  <a:lnTo>
                    <a:pt x="905687" y="732282"/>
                  </a:lnTo>
                  <a:lnTo>
                    <a:pt x="874369" y="735444"/>
                  </a:lnTo>
                  <a:lnTo>
                    <a:pt x="816343" y="759396"/>
                  </a:lnTo>
                  <a:lnTo>
                    <a:pt x="772121" y="803668"/>
                  </a:lnTo>
                  <a:lnTo>
                    <a:pt x="748169" y="862685"/>
                  </a:lnTo>
                  <a:lnTo>
                    <a:pt x="745007" y="895438"/>
                  </a:lnTo>
                  <a:lnTo>
                    <a:pt x="753173" y="946327"/>
                  </a:lnTo>
                  <a:lnTo>
                    <a:pt x="775931" y="990447"/>
                  </a:lnTo>
                  <a:lnTo>
                    <a:pt x="810679" y="1025194"/>
                  </a:lnTo>
                  <a:lnTo>
                    <a:pt x="854811" y="1047965"/>
                  </a:lnTo>
                  <a:lnTo>
                    <a:pt x="905687" y="1056132"/>
                  </a:lnTo>
                  <a:lnTo>
                    <a:pt x="948512" y="1050404"/>
                  </a:lnTo>
                  <a:lnTo>
                    <a:pt x="986993" y="1034249"/>
                  </a:lnTo>
                  <a:lnTo>
                    <a:pt x="1019721" y="1009154"/>
                  </a:lnTo>
                  <a:lnTo>
                    <a:pt x="1045235" y="976655"/>
                  </a:lnTo>
                  <a:lnTo>
                    <a:pt x="1062088" y="938250"/>
                  </a:lnTo>
                  <a:lnTo>
                    <a:pt x="1068857" y="895438"/>
                  </a:lnTo>
                  <a:close/>
                </a:path>
                <a:path w="3295650" h="2045334">
                  <a:moveTo>
                    <a:pt x="3295497" y="0"/>
                  </a:moveTo>
                  <a:lnTo>
                    <a:pt x="3231019" y="24015"/>
                  </a:lnTo>
                  <a:lnTo>
                    <a:pt x="3183064" y="44424"/>
                  </a:lnTo>
                  <a:lnTo>
                    <a:pt x="3135985" y="66357"/>
                  </a:lnTo>
                  <a:lnTo>
                    <a:pt x="3089821" y="89598"/>
                  </a:lnTo>
                  <a:lnTo>
                    <a:pt x="3047784" y="112572"/>
                  </a:lnTo>
                  <a:lnTo>
                    <a:pt x="3006229" y="136652"/>
                  </a:lnTo>
                  <a:lnTo>
                    <a:pt x="2965373" y="162026"/>
                  </a:lnTo>
                  <a:lnTo>
                    <a:pt x="2925457" y="188849"/>
                  </a:lnTo>
                  <a:lnTo>
                    <a:pt x="2886710" y="217322"/>
                  </a:lnTo>
                  <a:lnTo>
                    <a:pt x="2849359" y="247611"/>
                  </a:lnTo>
                  <a:lnTo>
                    <a:pt x="2813659" y="279882"/>
                  </a:lnTo>
                  <a:lnTo>
                    <a:pt x="2779839" y="314325"/>
                  </a:lnTo>
                  <a:lnTo>
                    <a:pt x="2747924" y="352107"/>
                  </a:lnTo>
                  <a:lnTo>
                    <a:pt x="2718498" y="391490"/>
                  </a:lnTo>
                  <a:lnTo>
                    <a:pt x="2691346" y="432333"/>
                  </a:lnTo>
                  <a:lnTo>
                    <a:pt x="2666250" y="474497"/>
                  </a:lnTo>
                  <a:lnTo>
                    <a:pt x="2643035" y="517829"/>
                  </a:lnTo>
                  <a:lnTo>
                    <a:pt x="2621496" y="562178"/>
                  </a:lnTo>
                  <a:lnTo>
                    <a:pt x="2601404" y="607415"/>
                  </a:lnTo>
                  <a:lnTo>
                    <a:pt x="2582583" y="653364"/>
                  </a:lnTo>
                  <a:lnTo>
                    <a:pt x="2564828" y="699897"/>
                  </a:lnTo>
                  <a:lnTo>
                    <a:pt x="2547924" y="746861"/>
                  </a:lnTo>
                  <a:lnTo>
                    <a:pt x="2531681" y="794105"/>
                  </a:lnTo>
                  <a:lnTo>
                    <a:pt x="2515882" y="841489"/>
                  </a:lnTo>
                  <a:lnTo>
                    <a:pt x="2484856" y="936078"/>
                  </a:lnTo>
                  <a:lnTo>
                    <a:pt x="2468448" y="983742"/>
                  </a:lnTo>
                  <a:lnTo>
                    <a:pt x="2451265" y="1031328"/>
                  </a:lnTo>
                  <a:lnTo>
                    <a:pt x="2433155" y="1078649"/>
                  </a:lnTo>
                  <a:lnTo>
                    <a:pt x="2413927" y="1125448"/>
                  </a:lnTo>
                  <a:lnTo>
                    <a:pt x="2393429" y="1171536"/>
                  </a:lnTo>
                  <a:lnTo>
                    <a:pt x="2371509" y="1216685"/>
                  </a:lnTo>
                  <a:lnTo>
                    <a:pt x="2347988" y="1260678"/>
                  </a:lnTo>
                  <a:lnTo>
                    <a:pt x="2322703" y="1303299"/>
                  </a:lnTo>
                  <a:lnTo>
                    <a:pt x="2295499" y="1344320"/>
                  </a:lnTo>
                  <a:lnTo>
                    <a:pt x="2266200" y="1383525"/>
                  </a:lnTo>
                  <a:lnTo>
                    <a:pt x="2234666" y="1420710"/>
                  </a:lnTo>
                  <a:lnTo>
                    <a:pt x="2200694" y="1455635"/>
                  </a:lnTo>
                  <a:lnTo>
                    <a:pt x="2164156" y="1488097"/>
                  </a:lnTo>
                  <a:lnTo>
                    <a:pt x="2124875" y="1517878"/>
                  </a:lnTo>
                  <a:lnTo>
                    <a:pt x="2084451" y="1543443"/>
                  </a:lnTo>
                  <a:lnTo>
                    <a:pt x="2042566" y="1565783"/>
                  </a:lnTo>
                  <a:lnTo>
                    <a:pt x="1999361" y="1585137"/>
                  </a:lnTo>
                  <a:lnTo>
                    <a:pt x="1954974" y="1601812"/>
                  </a:lnTo>
                  <a:lnTo>
                    <a:pt x="1909546" y="1616049"/>
                  </a:lnTo>
                  <a:lnTo>
                    <a:pt x="1863217" y="1628140"/>
                  </a:lnTo>
                  <a:lnTo>
                    <a:pt x="1816138" y="1638350"/>
                  </a:lnTo>
                  <a:lnTo>
                    <a:pt x="1768449" y="1646961"/>
                  </a:lnTo>
                  <a:lnTo>
                    <a:pt x="1720291" y="1654238"/>
                  </a:lnTo>
                  <a:lnTo>
                    <a:pt x="1671802" y="1660448"/>
                  </a:lnTo>
                  <a:lnTo>
                    <a:pt x="1623123" y="1665871"/>
                  </a:lnTo>
                  <a:lnTo>
                    <a:pt x="1376553" y="1690458"/>
                  </a:lnTo>
                  <a:lnTo>
                    <a:pt x="1275981" y="1702346"/>
                  </a:lnTo>
                  <a:lnTo>
                    <a:pt x="1175689" y="1715808"/>
                  </a:lnTo>
                  <a:lnTo>
                    <a:pt x="1075715" y="1730870"/>
                  </a:lnTo>
                  <a:lnTo>
                    <a:pt x="976058" y="1747507"/>
                  </a:lnTo>
                  <a:lnTo>
                    <a:pt x="876731" y="1765719"/>
                  </a:lnTo>
                  <a:lnTo>
                    <a:pt x="777748" y="1785493"/>
                  </a:lnTo>
                  <a:lnTo>
                    <a:pt x="679132" y="1806841"/>
                  </a:lnTo>
                  <a:lnTo>
                    <a:pt x="580885" y="1829752"/>
                  </a:lnTo>
                  <a:lnTo>
                    <a:pt x="483031" y="1854225"/>
                  </a:lnTo>
                  <a:lnTo>
                    <a:pt x="385572" y="1880247"/>
                  </a:lnTo>
                  <a:lnTo>
                    <a:pt x="288518" y="1907819"/>
                  </a:lnTo>
                  <a:lnTo>
                    <a:pt x="191909" y="1936940"/>
                  </a:lnTo>
                  <a:lnTo>
                    <a:pt x="95719" y="1967598"/>
                  </a:lnTo>
                  <a:lnTo>
                    <a:pt x="0" y="1999792"/>
                  </a:lnTo>
                  <a:lnTo>
                    <a:pt x="703465" y="2026856"/>
                  </a:lnTo>
                  <a:lnTo>
                    <a:pt x="1557655" y="2042756"/>
                  </a:lnTo>
                  <a:lnTo>
                    <a:pt x="2010867" y="2044738"/>
                  </a:lnTo>
                  <a:lnTo>
                    <a:pt x="2060257" y="2044712"/>
                  </a:lnTo>
                  <a:lnTo>
                    <a:pt x="3295497" y="2031669"/>
                  </a:lnTo>
                  <a:lnTo>
                    <a:pt x="3295497" y="0"/>
                  </a:lnTo>
                  <a:close/>
                </a:path>
              </a:pathLst>
            </a:custGeom>
            <a:solidFill>
              <a:srgbClr val="2B67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59998" y="8174999"/>
              <a:ext cx="200025" cy="200024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17704999" y="6890000"/>
            <a:ext cx="323850" cy="323850"/>
          </a:xfrm>
          <a:custGeom>
            <a:avLst/>
            <a:gdLst/>
            <a:ahLst/>
            <a:cxnLst/>
            <a:rect l="l" t="t" r="r" b="b"/>
            <a:pathLst>
              <a:path w="323850" h="323850">
                <a:moveTo>
                  <a:pt x="160689" y="323849"/>
                </a:moveTo>
                <a:lnTo>
                  <a:pt x="117884" y="317085"/>
                </a:lnTo>
                <a:lnTo>
                  <a:pt x="79475" y="300227"/>
                </a:lnTo>
                <a:lnTo>
                  <a:pt x="46970" y="274716"/>
                </a:lnTo>
                <a:lnTo>
                  <a:pt x="21883" y="241994"/>
                </a:lnTo>
                <a:lnTo>
                  <a:pt x="5722" y="203504"/>
                </a:lnTo>
                <a:lnTo>
                  <a:pt x="0" y="160688"/>
                </a:lnTo>
                <a:lnTo>
                  <a:pt x="3167" y="129362"/>
                </a:lnTo>
                <a:lnTo>
                  <a:pt x="27116" y="71344"/>
                </a:lnTo>
                <a:lnTo>
                  <a:pt x="71344" y="27116"/>
                </a:lnTo>
                <a:lnTo>
                  <a:pt x="129362" y="3167"/>
                </a:lnTo>
                <a:lnTo>
                  <a:pt x="160689" y="0"/>
                </a:lnTo>
                <a:lnTo>
                  <a:pt x="204534" y="5722"/>
                </a:lnTo>
                <a:lnTo>
                  <a:pt x="243642" y="21882"/>
                </a:lnTo>
                <a:lnTo>
                  <a:pt x="276570" y="46970"/>
                </a:lnTo>
                <a:lnTo>
                  <a:pt x="301875" y="79474"/>
                </a:lnTo>
                <a:lnTo>
                  <a:pt x="318116" y="117884"/>
                </a:lnTo>
                <a:lnTo>
                  <a:pt x="323850" y="160688"/>
                </a:lnTo>
                <a:lnTo>
                  <a:pt x="317086" y="204535"/>
                </a:lnTo>
                <a:lnTo>
                  <a:pt x="300227" y="243642"/>
                </a:lnTo>
                <a:lnTo>
                  <a:pt x="274716" y="276570"/>
                </a:lnTo>
                <a:lnTo>
                  <a:pt x="241994" y="301875"/>
                </a:lnTo>
                <a:lnTo>
                  <a:pt x="203505" y="318115"/>
                </a:lnTo>
                <a:lnTo>
                  <a:pt x="160689" y="323849"/>
                </a:lnTo>
                <a:close/>
              </a:path>
            </a:pathLst>
          </a:custGeom>
          <a:solidFill>
            <a:srgbClr val="2B6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0" y="-103238"/>
            <a:ext cx="5805170" cy="2489835"/>
            <a:chOff x="0" y="0"/>
            <a:chExt cx="5805170" cy="2489835"/>
          </a:xfrm>
        </p:grpSpPr>
        <p:sp>
          <p:nvSpPr>
            <p:cNvPr id="10" name="object 10"/>
            <p:cNvSpPr/>
            <p:nvPr/>
          </p:nvSpPr>
          <p:spPr>
            <a:xfrm>
              <a:off x="0" y="164720"/>
              <a:ext cx="5102225" cy="2325370"/>
            </a:xfrm>
            <a:custGeom>
              <a:avLst/>
              <a:gdLst/>
              <a:ahLst/>
              <a:cxnLst/>
              <a:rect l="l" t="t" r="r" b="b"/>
              <a:pathLst>
                <a:path w="5102225" h="2325370">
                  <a:moveTo>
                    <a:pt x="0" y="2324818"/>
                  </a:moveTo>
                  <a:lnTo>
                    <a:pt x="0" y="142376"/>
                  </a:lnTo>
                  <a:lnTo>
                    <a:pt x="111464" y="133755"/>
                  </a:lnTo>
                  <a:lnTo>
                    <a:pt x="366676" y="117543"/>
                  </a:lnTo>
                  <a:lnTo>
                    <a:pt x="724735" y="101327"/>
                  </a:lnTo>
                  <a:lnTo>
                    <a:pt x="4331049" y="3448"/>
                  </a:lnTo>
                  <a:lnTo>
                    <a:pt x="4515631" y="279"/>
                  </a:lnTo>
                  <a:lnTo>
                    <a:pt x="4581171" y="0"/>
                  </a:lnTo>
                  <a:lnTo>
                    <a:pt x="4644548" y="279"/>
                  </a:lnTo>
                  <a:lnTo>
                    <a:pt x="4719204" y="673"/>
                  </a:lnTo>
                  <a:lnTo>
                    <a:pt x="4790949" y="1936"/>
                  </a:lnTo>
                  <a:lnTo>
                    <a:pt x="4858436" y="4186"/>
                  </a:lnTo>
                  <a:lnTo>
                    <a:pt x="4920357" y="7545"/>
                  </a:lnTo>
                  <a:lnTo>
                    <a:pt x="4975409" y="12131"/>
                  </a:lnTo>
                  <a:lnTo>
                    <a:pt x="5022287" y="18065"/>
                  </a:lnTo>
                  <a:lnTo>
                    <a:pt x="5059686" y="25466"/>
                  </a:lnTo>
                  <a:lnTo>
                    <a:pt x="5100827" y="45149"/>
                  </a:lnTo>
                  <a:lnTo>
                    <a:pt x="5101960" y="57671"/>
                  </a:lnTo>
                  <a:lnTo>
                    <a:pt x="5084159" y="71133"/>
                  </a:lnTo>
                  <a:lnTo>
                    <a:pt x="5047328" y="84780"/>
                  </a:lnTo>
                  <a:lnTo>
                    <a:pt x="4996322" y="98427"/>
                  </a:lnTo>
                  <a:lnTo>
                    <a:pt x="4935995" y="111889"/>
                  </a:lnTo>
                  <a:lnTo>
                    <a:pt x="4747649" y="149319"/>
                  </a:lnTo>
                  <a:lnTo>
                    <a:pt x="4698597" y="160193"/>
                  </a:lnTo>
                  <a:lnTo>
                    <a:pt x="4614859" y="189412"/>
                  </a:lnTo>
                  <a:lnTo>
                    <a:pt x="4566431" y="210303"/>
                  </a:lnTo>
                  <a:lnTo>
                    <a:pt x="4519233" y="232571"/>
                  </a:lnTo>
                  <a:lnTo>
                    <a:pt x="4473280" y="256156"/>
                  </a:lnTo>
                  <a:lnTo>
                    <a:pt x="4428587" y="281000"/>
                  </a:lnTo>
                  <a:lnTo>
                    <a:pt x="4385169" y="307041"/>
                  </a:lnTo>
                  <a:lnTo>
                    <a:pt x="4343040" y="334219"/>
                  </a:lnTo>
                  <a:lnTo>
                    <a:pt x="4302217" y="362476"/>
                  </a:lnTo>
                  <a:lnTo>
                    <a:pt x="4262713" y="391751"/>
                  </a:lnTo>
                  <a:lnTo>
                    <a:pt x="4224544" y="421984"/>
                  </a:lnTo>
                  <a:lnTo>
                    <a:pt x="4177727" y="464853"/>
                  </a:lnTo>
                  <a:lnTo>
                    <a:pt x="4131007" y="515067"/>
                  </a:lnTo>
                  <a:lnTo>
                    <a:pt x="4083908" y="571571"/>
                  </a:lnTo>
                  <a:lnTo>
                    <a:pt x="4060069" y="601852"/>
                  </a:lnTo>
                  <a:lnTo>
                    <a:pt x="4035958" y="633310"/>
                  </a:lnTo>
                  <a:lnTo>
                    <a:pt x="4011516" y="665813"/>
                  </a:lnTo>
                  <a:lnTo>
                    <a:pt x="3909248" y="803641"/>
                  </a:lnTo>
                  <a:lnTo>
                    <a:pt x="3882261" y="839393"/>
                  </a:lnTo>
                  <a:lnTo>
                    <a:pt x="3854587" y="875398"/>
                  </a:lnTo>
                  <a:lnTo>
                    <a:pt x="3826167" y="911526"/>
                  </a:lnTo>
                  <a:lnTo>
                    <a:pt x="3802313" y="941006"/>
                  </a:lnTo>
                  <a:lnTo>
                    <a:pt x="1462310" y="941006"/>
                  </a:lnTo>
                  <a:lnTo>
                    <a:pt x="1416100" y="942473"/>
                  </a:lnTo>
                  <a:lnTo>
                    <a:pt x="1370097" y="946921"/>
                  </a:lnTo>
                  <a:lnTo>
                    <a:pt x="1324511" y="954418"/>
                  </a:lnTo>
                  <a:lnTo>
                    <a:pt x="1279550" y="965035"/>
                  </a:lnTo>
                  <a:lnTo>
                    <a:pt x="1235423" y="978840"/>
                  </a:lnTo>
                  <a:lnTo>
                    <a:pt x="1192336" y="995903"/>
                  </a:lnTo>
                  <a:lnTo>
                    <a:pt x="1145239" y="1019841"/>
                  </a:lnTo>
                  <a:lnTo>
                    <a:pt x="1102708" y="1046602"/>
                  </a:lnTo>
                  <a:lnTo>
                    <a:pt x="1064394" y="1075976"/>
                  </a:lnTo>
                  <a:lnTo>
                    <a:pt x="1029952" y="1107752"/>
                  </a:lnTo>
                  <a:lnTo>
                    <a:pt x="999035" y="1141722"/>
                  </a:lnTo>
                  <a:lnTo>
                    <a:pt x="971295" y="1177675"/>
                  </a:lnTo>
                  <a:lnTo>
                    <a:pt x="946387" y="1215403"/>
                  </a:lnTo>
                  <a:lnTo>
                    <a:pt x="923962" y="1254695"/>
                  </a:lnTo>
                  <a:lnTo>
                    <a:pt x="903675" y="1295342"/>
                  </a:lnTo>
                  <a:lnTo>
                    <a:pt x="885179" y="1337135"/>
                  </a:lnTo>
                  <a:lnTo>
                    <a:pt x="868126" y="1379863"/>
                  </a:lnTo>
                  <a:lnTo>
                    <a:pt x="852169" y="1423317"/>
                  </a:lnTo>
                  <a:lnTo>
                    <a:pt x="836963" y="1467288"/>
                  </a:lnTo>
                  <a:lnTo>
                    <a:pt x="822160" y="1511566"/>
                  </a:lnTo>
                  <a:lnTo>
                    <a:pt x="807413" y="1555941"/>
                  </a:lnTo>
                  <a:lnTo>
                    <a:pt x="792375" y="1600204"/>
                  </a:lnTo>
                  <a:lnTo>
                    <a:pt x="776700" y="1644145"/>
                  </a:lnTo>
                  <a:lnTo>
                    <a:pt x="760041" y="1687554"/>
                  </a:lnTo>
                  <a:lnTo>
                    <a:pt x="742050" y="1730223"/>
                  </a:lnTo>
                  <a:lnTo>
                    <a:pt x="722382" y="1771940"/>
                  </a:lnTo>
                  <a:lnTo>
                    <a:pt x="701180" y="1810361"/>
                  </a:lnTo>
                  <a:lnTo>
                    <a:pt x="677991" y="1847864"/>
                  </a:lnTo>
                  <a:lnTo>
                    <a:pt x="652871" y="1884419"/>
                  </a:lnTo>
                  <a:lnTo>
                    <a:pt x="625873" y="1919993"/>
                  </a:lnTo>
                  <a:lnTo>
                    <a:pt x="597052" y="1954555"/>
                  </a:lnTo>
                  <a:lnTo>
                    <a:pt x="566464" y="1988074"/>
                  </a:lnTo>
                  <a:lnTo>
                    <a:pt x="534161" y="2020517"/>
                  </a:lnTo>
                  <a:lnTo>
                    <a:pt x="500200" y="2051854"/>
                  </a:lnTo>
                  <a:lnTo>
                    <a:pt x="464635" y="2082053"/>
                  </a:lnTo>
                  <a:lnTo>
                    <a:pt x="427519" y="2111083"/>
                  </a:lnTo>
                  <a:lnTo>
                    <a:pt x="388909" y="2138911"/>
                  </a:lnTo>
                  <a:lnTo>
                    <a:pt x="348858" y="2165507"/>
                  </a:lnTo>
                  <a:lnTo>
                    <a:pt x="307422" y="2190838"/>
                  </a:lnTo>
                  <a:lnTo>
                    <a:pt x="264654" y="2214874"/>
                  </a:lnTo>
                  <a:lnTo>
                    <a:pt x="220609" y="2237583"/>
                  </a:lnTo>
                  <a:lnTo>
                    <a:pt x="175343" y="2258933"/>
                  </a:lnTo>
                  <a:lnTo>
                    <a:pt x="128909" y="2278893"/>
                  </a:lnTo>
                  <a:lnTo>
                    <a:pt x="81363" y="2297432"/>
                  </a:lnTo>
                  <a:lnTo>
                    <a:pt x="32758" y="2314517"/>
                  </a:lnTo>
                  <a:lnTo>
                    <a:pt x="0" y="2324818"/>
                  </a:lnTo>
                  <a:close/>
                </a:path>
                <a:path w="5102225" h="2325370">
                  <a:moveTo>
                    <a:pt x="2844677" y="1472504"/>
                  </a:moveTo>
                  <a:lnTo>
                    <a:pt x="2786171" y="1470727"/>
                  </a:lnTo>
                  <a:lnTo>
                    <a:pt x="2728293" y="1465565"/>
                  </a:lnTo>
                  <a:lnTo>
                    <a:pt x="2671119" y="1457275"/>
                  </a:lnTo>
                  <a:lnTo>
                    <a:pt x="2614724" y="1446115"/>
                  </a:lnTo>
                  <a:lnTo>
                    <a:pt x="2559185" y="1432340"/>
                  </a:lnTo>
                  <a:lnTo>
                    <a:pt x="2504576" y="1416209"/>
                  </a:lnTo>
                  <a:lnTo>
                    <a:pt x="2450974" y="1397977"/>
                  </a:lnTo>
                  <a:lnTo>
                    <a:pt x="2398456" y="1377901"/>
                  </a:lnTo>
                  <a:lnTo>
                    <a:pt x="2347096" y="1356239"/>
                  </a:lnTo>
                  <a:lnTo>
                    <a:pt x="2296970" y="1333247"/>
                  </a:lnTo>
                  <a:lnTo>
                    <a:pt x="2248154" y="1309182"/>
                  </a:lnTo>
                  <a:lnTo>
                    <a:pt x="2200725" y="1284300"/>
                  </a:lnTo>
                  <a:lnTo>
                    <a:pt x="2154758" y="1258858"/>
                  </a:lnTo>
                  <a:lnTo>
                    <a:pt x="2110328" y="1233114"/>
                  </a:lnTo>
                  <a:lnTo>
                    <a:pt x="2067512" y="1207324"/>
                  </a:lnTo>
                  <a:lnTo>
                    <a:pt x="2026385" y="1181745"/>
                  </a:lnTo>
                  <a:lnTo>
                    <a:pt x="1987024" y="1156633"/>
                  </a:lnTo>
                  <a:lnTo>
                    <a:pt x="1848748" y="1065998"/>
                  </a:lnTo>
                  <a:lnTo>
                    <a:pt x="1819351" y="1047076"/>
                  </a:lnTo>
                  <a:lnTo>
                    <a:pt x="1767292" y="1015515"/>
                  </a:lnTo>
                  <a:lnTo>
                    <a:pt x="1701118" y="984038"/>
                  </a:lnTo>
                  <a:lnTo>
                    <a:pt x="1655440" y="968362"/>
                  </a:lnTo>
                  <a:lnTo>
                    <a:pt x="1608234" y="956290"/>
                  </a:lnTo>
                  <a:lnTo>
                    <a:pt x="1559986" y="947753"/>
                  </a:lnTo>
                  <a:lnTo>
                    <a:pt x="1511183" y="942681"/>
                  </a:lnTo>
                  <a:lnTo>
                    <a:pt x="1462310" y="941006"/>
                  </a:lnTo>
                  <a:lnTo>
                    <a:pt x="3802313" y="941006"/>
                  </a:lnTo>
                  <a:lnTo>
                    <a:pt x="3766852" y="983622"/>
                  </a:lnTo>
                  <a:lnTo>
                    <a:pt x="3735839" y="1019327"/>
                  </a:lnTo>
                  <a:lnTo>
                    <a:pt x="3703843" y="1054626"/>
                  </a:lnTo>
                  <a:lnTo>
                    <a:pt x="3670805" y="1089388"/>
                  </a:lnTo>
                  <a:lnTo>
                    <a:pt x="3636667" y="1123482"/>
                  </a:lnTo>
                  <a:lnTo>
                    <a:pt x="3601367" y="1156776"/>
                  </a:lnTo>
                  <a:lnTo>
                    <a:pt x="3564848" y="1189137"/>
                  </a:lnTo>
                  <a:lnTo>
                    <a:pt x="3527050" y="1220434"/>
                  </a:lnTo>
                  <a:lnTo>
                    <a:pt x="3487914" y="1250536"/>
                  </a:lnTo>
                  <a:lnTo>
                    <a:pt x="3447381" y="1279309"/>
                  </a:lnTo>
                  <a:lnTo>
                    <a:pt x="3405391" y="1306623"/>
                  </a:lnTo>
                  <a:lnTo>
                    <a:pt x="3361885" y="1332346"/>
                  </a:lnTo>
                  <a:lnTo>
                    <a:pt x="3316805" y="1356346"/>
                  </a:lnTo>
                  <a:lnTo>
                    <a:pt x="3270090" y="1378490"/>
                  </a:lnTo>
                  <a:lnTo>
                    <a:pt x="3221682" y="1398648"/>
                  </a:lnTo>
                  <a:lnTo>
                    <a:pt x="3171521" y="1416686"/>
                  </a:lnTo>
                  <a:lnTo>
                    <a:pt x="3119548" y="1432475"/>
                  </a:lnTo>
                  <a:lnTo>
                    <a:pt x="3065704" y="1445881"/>
                  </a:lnTo>
                  <a:lnTo>
                    <a:pt x="3009930" y="1456773"/>
                  </a:lnTo>
                  <a:lnTo>
                    <a:pt x="2952167" y="1465019"/>
                  </a:lnTo>
                  <a:lnTo>
                    <a:pt x="2899359" y="1469697"/>
                  </a:lnTo>
                  <a:lnTo>
                    <a:pt x="2844677" y="1472504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500" y="0"/>
              <a:ext cx="5554345" cy="977900"/>
            </a:xfrm>
            <a:custGeom>
              <a:avLst/>
              <a:gdLst/>
              <a:ahLst/>
              <a:cxnLst/>
              <a:rect l="l" t="t" r="r" b="b"/>
              <a:pathLst>
                <a:path w="5554345" h="977900">
                  <a:moveTo>
                    <a:pt x="28" y="977450"/>
                  </a:moveTo>
                  <a:lnTo>
                    <a:pt x="18047" y="927388"/>
                  </a:lnTo>
                  <a:lnTo>
                    <a:pt x="34202" y="877998"/>
                  </a:lnTo>
                  <a:lnTo>
                    <a:pt x="48899" y="828141"/>
                  </a:lnTo>
                  <a:lnTo>
                    <a:pt x="62074" y="778205"/>
                  </a:lnTo>
                  <a:lnTo>
                    <a:pt x="73789" y="728195"/>
                  </a:lnTo>
                  <a:lnTo>
                    <a:pt x="84104" y="678117"/>
                  </a:lnTo>
                  <a:lnTo>
                    <a:pt x="93081" y="627975"/>
                  </a:lnTo>
                  <a:lnTo>
                    <a:pt x="100779" y="577776"/>
                  </a:lnTo>
                  <a:lnTo>
                    <a:pt x="107259" y="527526"/>
                  </a:lnTo>
                  <a:lnTo>
                    <a:pt x="112584" y="477228"/>
                  </a:lnTo>
                  <a:lnTo>
                    <a:pt x="116812" y="426890"/>
                  </a:lnTo>
                  <a:lnTo>
                    <a:pt x="120007" y="376516"/>
                  </a:lnTo>
                  <a:lnTo>
                    <a:pt x="122227" y="326112"/>
                  </a:lnTo>
                  <a:lnTo>
                    <a:pt x="123534" y="275683"/>
                  </a:lnTo>
                  <a:lnTo>
                    <a:pt x="123956" y="220260"/>
                  </a:lnTo>
                  <a:lnTo>
                    <a:pt x="123654" y="174774"/>
                  </a:lnTo>
                  <a:lnTo>
                    <a:pt x="122587" y="124304"/>
                  </a:lnTo>
                  <a:lnTo>
                    <a:pt x="120852" y="73831"/>
                  </a:lnTo>
                  <a:lnTo>
                    <a:pt x="118507" y="23361"/>
                  </a:lnTo>
                  <a:lnTo>
                    <a:pt x="117168" y="0"/>
                  </a:lnTo>
                  <a:lnTo>
                    <a:pt x="5554250" y="0"/>
                  </a:lnTo>
                  <a:lnTo>
                    <a:pt x="5524330" y="29287"/>
                  </a:lnTo>
                  <a:lnTo>
                    <a:pt x="5482184" y="63942"/>
                  </a:lnTo>
                  <a:lnTo>
                    <a:pt x="5430862" y="100798"/>
                  </a:lnTo>
                  <a:lnTo>
                    <a:pt x="5370783" y="139424"/>
                  </a:lnTo>
                  <a:lnTo>
                    <a:pt x="5337591" y="159266"/>
                  </a:lnTo>
                  <a:lnTo>
                    <a:pt x="5302367" y="179388"/>
                  </a:lnTo>
                  <a:lnTo>
                    <a:pt x="5265164" y="199738"/>
                  </a:lnTo>
                  <a:lnTo>
                    <a:pt x="5226035" y="220260"/>
                  </a:lnTo>
                  <a:lnTo>
                    <a:pt x="5185032" y="240901"/>
                  </a:lnTo>
                  <a:lnTo>
                    <a:pt x="5142207" y="261606"/>
                  </a:lnTo>
                  <a:lnTo>
                    <a:pt x="5097613" y="282323"/>
                  </a:lnTo>
                  <a:lnTo>
                    <a:pt x="5051303" y="302997"/>
                  </a:lnTo>
                  <a:lnTo>
                    <a:pt x="5003329" y="323574"/>
                  </a:lnTo>
                  <a:lnTo>
                    <a:pt x="4953743" y="344000"/>
                  </a:lnTo>
                  <a:lnTo>
                    <a:pt x="4902599" y="364221"/>
                  </a:lnTo>
                  <a:lnTo>
                    <a:pt x="4849948" y="384183"/>
                  </a:lnTo>
                  <a:lnTo>
                    <a:pt x="4795844" y="403833"/>
                  </a:lnTo>
                  <a:lnTo>
                    <a:pt x="4740338" y="423116"/>
                  </a:lnTo>
                  <a:lnTo>
                    <a:pt x="4683483" y="441978"/>
                  </a:lnTo>
                  <a:lnTo>
                    <a:pt x="4625333" y="460366"/>
                  </a:lnTo>
                  <a:lnTo>
                    <a:pt x="4565938" y="478226"/>
                  </a:lnTo>
                  <a:lnTo>
                    <a:pt x="4505353" y="495503"/>
                  </a:lnTo>
                  <a:lnTo>
                    <a:pt x="4482455" y="501676"/>
                  </a:lnTo>
                  <a:lnTo>
                    <a:pt x="1816435" y="501676"/>
                  </a:lnTo>
                  <a:lnTo>
                    <a:pt x="1760179" y="502576"/>
                  </a:lnTo>
                  <a:lnTo>
                    <a:pt x="1704159" y="505119"/>
                  </a:lnTo>
                  <a:lnTo>
                    <a:pt x="1648607" y="509071"/>
                  </a:lnTo>
                  <a:lnTo>
                    <a:pt x="1593759" y="514197"/>
                  </a:lnTo>
                  <a:lnTo>
                    <a:pt x="1523160" y="524156"/>
                  </a:lnTo>
                  <a:lnTo>
                    <a:pt x="1461355" y="536700"/>
                  </a:lnTo>
                  <a:lnTo>
                    <a:pt x="1407235" y="551586"/>
                  </a:lnTo>
                  <a:lnTo>
                    <a:pt x="1359690" y="568572"/>
                  </a:lnTo>
                  <a:lnTo>
                    <a:pt x="1317610" y="587413"/>
                  </a:lnTo>
                  <a:lnTo>
                    <a:pt x="1279886" y="607867"/>
                  </a:lnTo>
                  <a:lnTo>
                    <a:pt x="1245408" y="629691"/>
                  </a:lnTo>
                  <a:lnTo>
                    <a:pt x="1213066" y="652640"/>
                  </a:lnTo>
                  <a:lnTo>
                    <a:pt x="1134278" y="713347"/>
                  </a:lnTo>
                  <a:lnTo>
                    <a:pt x="1117764" y="725817"/>
                  </a:lnTo>
                  <a:lnTo>
                    <a:pt x="1082873" y="750840"/>
                  </a:lnTo>
                  <a:lnTo>
                    <a:pt x="1044570" y="775775"/>
                  </a:lnTo>
                  <a:lnTo>
                    <a:pt x="1001746" y="800377"/>
                  </a:lnTo>
                  <a:lnTo>
                    <a:pt x="953291" y="824403"/>
                  </a:lnTo>
                  <a:lnTo>
                    <a:pt x="898096" y="847610"/>
                  </a:lnTo>
                  <a:lnTo>
                    <a:pt x="835051" y="869755"/>
                  </a:lnTo>
                  <a:lnTo>
                    <a:pt x="763047" y="890596"/>
                  </a:lnTo>
                  <a:lnTo>
                    <a:pt x="723338" y="900450"/>
                  </a:lnTo>
                  <a:lnTo>
                    <a:pt x="680973" y="909887"/>
                  </a:lnTo>
                  <a:lnTo>
                    <a:pt x="635814" y="918877"/>
                  </a:lnTo>
                  <a:lnTo>
                    <a:pt x="587721" y="927388"/>
                  </a:lnTo>
                  <a:lnTo>
                    <a:pt x="536556" y="935390"/>
                  </a:lnTo>
                  <a:lnTo>
                    <a:pt x="482181" y="942853"/>
                  </a:lnTo>
                  <a:lnTo>
                    <a:pt x="424455" y="949747"/>
                  </a:lnTo>
                  <a:lnTo>
                    <a:pt x="363242" y="956041"/>
                  </a:lnTo>
                  <a:lnTo>
                    <a:pt x="298402" y="961705"/>
                  </a:lnTo>
                  <a:lnTo>
                    <a:pt x="229797" y="966709"/>
                  </a:lnTo>
                  <a:lnTo>
                    <a:pt x="157287" y="971021"/>
                  </a:lnTo>
                  <a:lnTo>
                    <a:pt x="80734" y="974612"/>
                  </a:lnTo>
                  <a:lnTo>
                    <a:pt x="28" y="977450"/>
                  </a:lnTo>
                  <a:close/>
                </a:path>
                <a:path w="5554345" h="977900">
                  <a:moveTo>
                    <a:pt x="3392681" y="651921"/>
                  </a:moveTo>
                  <a:lnTo>
                    <a:pt x="3331464" y="651469"/>
                  </a:lnTo>
                  <a:lnTo>
                    <a:pt x="3271274" y="650155"/>
                  </a:lnTo>
                  <a:lnTo>
                    <a:pt x="3212077" y="648035"/>
                  </a:lnTo>
                  <a:lnTo>
                    <a:pt x="3153838" y="645171"/>
                  </a:lnTo>
                  <a:lnTo>
                    <a:pt x="3096522" y="641620"/>
                  </a:lnTo>
                  <a:lnTo>
                    <a:pt x="3040095" y="637441"/>
                  </a:lnTo>
                  <a:lnTo>
                    <a:pt x="2984521" y="632695"/>
                  </a:lnTo>
                  <a:lnTo>
                    <a:pt x="2929766" y="627439"/>
                  </a:lnTo>
                  <a:lnTo>
                    <a:pt x="2822574" y="615634"/>
                  </a:lnTo>
                  <a:lnTo>
                    <a:pt x="2718240" y="602501"/>
                  </a:lnTo>
                  <a:lnTo>
                    <a:pt x="2542031" y="577776"/>
                  </a:lnTo>
                  <a:lnTo>
                    <a:pt x="2419526" y="559832"/>
                  </a:lnTo>
                  <a:lnTo>
                    <a:pt x="2229705" y="533413"/>
                  </a:lnTo>
                  <a:lnTo>
                    <a:pt x="2136679" y="522215"/>
                  </a:lnTo>
                  <a:lnTo>
                    <a:pt x="2090524" y="517328"/>
                  </a:lnTo>
                  <a:lnTo>
                    <a:pt x="2044563" y="512993"/>
                  </a:lnTo>
                  <a:lnTo>
                    <a:pt x="1998760" y="509270"/>
                  </a:lnTo>
                  <a:lnTo>
                    <a:pt x="1953081" y="506218"/>
                  </a:lnTo>
                  <a:lnTo>
                    <a:pt x="1907490" y="503896"/>
                  </a:lnTo>
                  <a:lnTo>
                    <a:pt x="1861953" y="502362"/>
                  </a:lnTo>
                  <a:lnTo>
                    <a:pt x="1816435" y="501676"/>
                  </a:lnTo>
                  <a:lnTo>
                    <a:pt x="4482455" y="501676"/>
                  </a:lnTo>
                  <a:lnTo>
                    <a:pt x="4443628" y="512144"/>
                  </a:lnTo>
                  <a:lnTo>
                    <a:pt x="4380818" y="528094"/>
                  </a:lnTo>
                  <a:lnTo>
                    <a:pt x="4316974" y="543301"/>
                  </a:lnTo>
                  <a:lnTo>
                    <a:pt x="4252149" y="557709"/>
                  </a:lnTo>
                  <a:lnTo>
                    <a:pt x="4186396" y="571265"/>
                  </a:lnTo>
                  <a:lnTo>
                    <a:pt x="4119766" y="583915"/>
                  </a:lnTo>
                  <a:lnTo>
                    <a:pt x="4052313" y="595605"/>
                  </a:lnTo>
                  <a:lnTo>
                    <a:pt x="3984089" y="606281"/>
                  </a:lnTo>
                  <a:lnTo>
                    <a:pt x="3915147" y="615889"/>
                  </a:lnTo>
                  <a:lnTo>
                    <a:pt x="3845539" y="624376"/>
                  </a:lnTo>
                  <a:lnTo>
                    <a:pt x="3792448" y="629855"/>
                  </a:lnTo>
                  <a:lnTo>
                    <a:pt x="3739955" y="634633"/>
                  </a:lnTo>
                  <a:lnTo>
                    <a:pt x="3688099" y="638751"/>
                  </a:lnTo>
                  <a:lnTo>
                    <a:pt x="3636924" y="642251"/>
                  </a:lnTo>
                  <a:lnTo>
                    <a:pt x="3586469" y="645174"/>
                  </a:lnTo>
                  <a:lnTo>
                    <a:pt x="3487886" y="649454"/>
                  </a:lnTo>
                  <a:lnTo>
                    <a:pt x="3392681" y="651921"/>
                  </a:lnTo>
                  <a:close/>
                </a:path>
              </a:pathLst>
            </a:custGeom>
            <a:solidFill>
              <a:srgbClr val="9DC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12"/>
              <a:ext cx="3127375" cy="1944370"/>
            </a:xfrm>
            <a:custGeom>
              <a:avLst/>
              <a:gdLst/>
              <a:ahLst/>
              <a:cxnLst/>
              <a:rect l="l" t="t" r="r" b="b"/>
              <a:pathLst>
                <a:path w="3127375" h="1944370">
                  <a:moveTo>
                    <a:pt x="2636342" y="1020686"/>
                  </a:moveTo>
                  <a:lnTo>
                    <a:pt x="2630614" y="977874"/>
                  </a:lnTo>
                  <a:lnTo>
                    <a:pt x="2614371" y="939469"/>
                  </a:lnTo>
                  <a:lnTo>
                    <a:pt x="2589060" y="906957"/>
                  </a:lnTo>
                  <a:lnTo>
                    <a:pt x="2556141" y="881875"/>
                  </a:lnTo>
                  <a:lnTo>
                    <a:pt x="2517025" y="865720"/>
                  </a:lnTo>
                  <a:lnTo>
                    <a:pt x="2473185" y="859993"/>
                  </a:lnTo>
                  <a:lnTo>
                    <a:pt x="2422296" y="868159"/>
                  </a:lnTo>
                  <a:lnTo>
                    <a:pt x="2378176" y="890930"/>
                  </a:lnTo>
                  <a:lnTo>
                    <a:pt x="2343429" y="925677"/>
                  </a:lnTo>
                  <a:lnTo>
                    <a:pt x="2320658" y="969797"/>
                  </a:lnTo>
                  <a:lnTo>
                    <a:pt x="2312492" y="1020686"/>
                  </a:lnTo>
                  <a:lnTo>
                    <a:pt x="2318220" y="1063498"/>
                  </a:lnTo>
                  <a:lnTo>
                    <a:pt x="2334374" y="1101991"/>
                  </a:lnTo>
                  <a:lnTo>
                    <a:pt x="2359469" y="1134706"/>
                  </a:lnTo>
                  <a:lnTo>
                    <a:pt x="2391968" y="1160221"/>
                  </a:lnTo>
                  <a:lnTo>
                    <a:pt x="2430373" y="1177074"/>
                  </a:lnTo>
                  <a:lnTo>
                    <a:pt x="2473185" y="1183843"/>
                  </a:lnTo>
                  <a:lnTo>
                    <a:pt x="2504541" y="1180680"/>
                  </a:lnTo>
                  <a:lnTo>
                    <a:pt x="2563571" y="1156728"/>
                  </a:lnTo>
                  <a:lnTo>
                    <a:pt x="2609227" y="1112456"/>
                  </a:lnTo>
                  <a:lnTo>
                    <a:pt x="2633180" y="1053439"/>
                  </a:lnTo>
                  <a:lnTo>
                    <a:pt x="2636342" y="1020686"/>
                  </a:lnTo>
                  <a:close/>
                </a:path>
                <a:path w="3127375" h="1944370">
                  <a:moveTo>
                    <a:pt x="3126994" y="0"/>
                  </a:moveTo>
                  <a:lnTo>
                    <a:pt x="0" y="0"/>
                  </a:lnTo>
                  <a:lnTo>
                    <a:pt x="0" y="1944166"/>
                  </a:lnTo>
                  <a:lnTo>
                    <a:pt x="53568" y="1928647"/>
                  </a:lnTo>
                  <a:lnTo>
                    <a:pt x="102920" y="1911896"/>
                  </a:lnTo>
                  <a:lnTo>
                    <a:pt x="151612" y="1893214"/>
                  </a:lnTo>
                  <a:lnTo>
                    <a:pt x="199542" y="1872805"/>
                  </a:lnTo>
                  <a:lnTo>
                    <a:pt x="246634" y="1850872"/>
                  </a:lnTo>
                  <a:lnTo>
                    <a:pt x="292811" y="1827631"/>
                  </a:lnTo>
                  <a:lnTo>
                    <a:pt x="335686" y="1804657"/>
                  </a:lnTo>
                  <a:lnTo>
                    <a:pt x="377875" y="1780578"/>
                  </a:lnTo>
                  <a:lnTo>
                    <a:pt x="419201" y="1755203"/>
                  </a:lnTo>
                  <a:lnTo>
                    <a:pt x="459435" y="1728381"/>
                  </a:lnTo>
                  <a:lnTo>
                    <a:pt x="498373" y="1699907"/>
                  </a:lnTo>
                  <a:lnTo>
                    <a:pt x="535825" y="1669618"/>
                  </a:lnTo>
                  <a:lnTo>
                    <a:pt x="571576" y="1637347"/>
                  </a:lnTo>
                  <a:lnTo>
                    <a:pt x="605421" y="1602905"/>
                  </a:lnTo>
                  <a:lnTo>
                    <a:pt x="637349" y="1565122"/>
                  </a:lnTo>
                  <a:lnTo>
                    <a:pt x="666788" y="1525739"/>
                  </a:lnTo>
                  <a:lnTo>
                    <a:pt x="693953" y="1484896"/>
                  </a:lnTo>
                  <a:lnTo>
                    <a:pt x="719048" y="1442732"/>
                  </a:lnTo>
                  <a:lnTo>
                    <a:pt x="742276" y="1399400"/>
                  </a:lnTo>
                  <a:lnTo>
                    <a:pt x="763828" y="1355039"/>
                  </a:lnTo>
                  <a:lnTo>
                    <a:pt x="783920" y="1309814"/>
                  </a:lnTo>
                  <a:lnTo>
                    <a:pt x="802754" y="1263865"/>
                  </a:lnTo>
                  <a:lnTo>
                    <a:pt x="820521" y="1217333"/>
                  </a:lnTo>
                  <a:lnTo>
                    <a:pt x="837438" y="1170368"/>
                  </a:lnTo>
                  <a:lnTo>
                    <a:pt x="853681" y="1123124"/>
                  </a:lnTo>
                  <a:lnTo>
                    <a:pt x="869480" y="1075740"/>
                  </a:lnTo>
                  <a:lnTo>
                    <a:pt x="900531" y="981151"/>
                  </a:lnTo>
                  <a:lnTo>
                    <a:pt x="916444" y="933488"/>
                  </a:lnTo>
                  <a:lnTo>
                    <a:pt x="933208" y="885901"/>
                  </a:lnTo>
                  <a:lnTo>
                    <a:pt x="950963" y="838581"/>
                  </a:lnTo>
                  <a:lnTo>
                    <a:pt x="969899" y="791781"/>
                  </a:lnTo>
                  <a:lnTo>
                    <a:pt x="990155" y="745693"/>
                  </a:lnTo>
                  <a:lnTo>
                    <a:pt x="1011885" y="700532"/>
                  </a:lnTo>
                  <a:lnTo>
                    <a:pt x="1035265" y="656551"/>
                  </a:lnTo>
                  <a:lnTo>
                    <a:pt x="1060437" y="613930"/>
                  </a:lnTo>
                  <a:lnTo>
                    <a:pt x="1087577" y="572909"/>
                  </a:lnTo>
                  <a:lnTo>
                    <a:pt x="1116825" y="533704"/>
                  </a:lnTo>
                  <a:lnTo>
                    <a:pt x="1148346" y="496519"/>
                  </a:lnTo>
                  <a:lnTo>
                    <a:pt x="1182306" y="461594"/>
                  </a:lnTo>
                  <a:lnTo>
                    <a:pt x="1218857" y="429133"/>
                  </a:lnTo>
                  <a:lnTo>
                    <a:pt x="1258163" y="399351"/>
                  </a:lnTo>
                  <a:lnTo>
                    <a:pt x="1298600" y="373786"/>
                  </a:lnTo>
                  <a:lnTo>
                    <a:pt x="1340497" y="351447"/>
                  </a:lnTo>
                  <a:lnTo>
                    <a:pt x="1383728" y="332079"/>
                  </a:lnTo>
                  <a:lnTo>
                    <a:pt x="1428127" y="315417"/>
                  </a:lnTo>
                  <a:lnTo>
                    <a:pt x="1473581" y="301180"/>
                  </a:lnTo>
                  <a:lnTo>
                    <a:pt x="1519923" y="289090"/>
                  </a:lnTo>
                  <a:lnTo>
                    <a:pt x="1567027" y="278879"/>
                  </a:lnTo>
                  <a:lnTo>
                    <a:pt x="1614728" y="270268"/>
                  </a:lnTo>
                  <a:lnTo>
                    <a:pt x="1662912" y="262991"/>
                  </a:lnTo>
                  <a:lnTo>
                    <a:pt x="1711426" y="256781"/>
                  </a:lnTo>
                  <a:lnTo>
                    <a:pt x="1760118" y="251358"/>
                  </a:lnTo>
                  <a:lnTo>
                    <a:pt x="1956384" y="232105"/>
                  </a:lnTo>
                  <a:lnTo>
                    <a:pt x="2057146" y="221030"/>
                  </a:lnTo>
                  <a:lnTo>
                    <a:pt x="2157615" y="208343"/>
                  </a:lnTo>
                  <a:lnTo>
                    <a:pt x="2257793" y="194081"/>
                  </a:lnTo>
                  <a:lnTo>
                    <a:pt x="2357653" y="178244"/>
                  </a:lnTo>
                  <a:lnTo>
                    <a:pt x="2457196" y="160820"/>
                  </a:lnTo>
                  <a:lnTo>
                    <a:pt x="2556383" y="141820"/>
                  </a:lnTo>
                  <a:lnTo>
                    <a:pt x="2655227" y="121259"/>
                  </a:lnTo>
                  <a:lnTo>
                    <a:pt x="2753703" y="99123"/>
                  </a:lnTo>
                  <a:lnTo>
                    <a:pt x="2851797" y="75438"/>
                  </a:lnTo>
                  <a:lnTo>
                    <a:pt x="2949498" y="50190"/>
                  </a:lnTo>
                  <a:lnTo>
                    <a:pt x="3046793" y="23393"/>
                  </a:lnTo>
                  <a:lnTo>
                    <a:pt x="3126994" y="0"/>
                  </a:lnTo>
                  <a:close/>
                </a:path>
              </a:pathLst>
            </a:custGeom>
            <a:solidFill>
              <a:srgbClr val="2B67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20000" y="1782499"/>
              <a:ext cx="200024" cy="20002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05000" y="464999"/>
              <a:ext cx="200025" cy="200024"/>
            </a:xfrm>
            <a:prstGeom prst="rect">
              <a:avLst/>
            </a:prstGeom>
          </p:spPr>
        </p:pic>
      </p:grpSp>
      <p:sp>
        <p:nvSpPr>
          <p:cNvPr id="15" name="object 15"/>
          <p:cNvSpPr/>
          <p:nvPr/>
        </p:nvSpPr>
        <p:spPr>
          <a:xfrm>
            <a:off x="345000" y="2937500"/>
            <a:ext cx="323850" cy="323850"/>
          </a:xfrm>
          <a:custGeom>
            <a:avLst/>
            <a:gdLst/>
            <a:ahLst/>
            <a:cxnLst/>
            <a:rect l="l" t="t" r="r" b="b"/>
            <a:pathLst>
              <a:path w="323850" h="323850">
                <a:moveTo>
                  <a:pt x="160688" y="323850"/>
                </a:moveTo>
                <a:lnTo>
                  <a:pt x="109802" y="315682"/>
                </a:lnTo>
                <a:lnTo>
                  <a:pt x="65679" y="292918"/>
                </a:lnTo>
                <a:lnTo>
                  <a:pt x="30931" y="258170"/>
                </a:lnTo>
                <a:lnTo>
                  <a:pt x="8167" y="214047"/>
                </a:lnTo>
                <a:lnTo>
                  <a:pt x="0" y="163160"/>
                </a:lnTo>
                <a:lnTo>
                  <a:pt x="5722" y="119315"/>
                </a:lnTo>
                <a:lnTo>
                  <a:pt x="21882" y="80207"/>
                </a:lnTo>
                <a:lnTo>
                  <a:pt x="46970" y="47279"/>
                </a:lnTo>
                <a:lnTo>
                  <a:pt x="79474" y="21974"/>
                </a:lnTo>
                <a:lnTo>
                  <a:pt x="117884" y="5733"/>
                </a:lnTo>
                <a:lnTo>
                  <a:pt x="160688" y="0"/>
                </a:lnTo>
                <a:lnTo>
                  <a:pt x="204534" y="6764"/>
                </a:lnTo>
                <a:lnTo>
                  <a:pt x="243642" y="23622"/>
                </a:lnTo>
                <a:lnTo>
                  <a:pt x="276570" y="49133"/>
                </a:lnTo>
                <a:lnTo>
                  <a:pt x="301875" y="81855"/>
                </a:lnTo>
                <a:lnTo>
                  <a:pt x="318115" y="120345"/>
                </a:lnTo>
                <a:lnTo>
                  <a:pt x="323849" y="163161"/>
                </a:lnTo>
                <a:lnTo>
                  <a:pt x="320682" y="194487"/>
                </a:lnTo>
                <a:lnTo>
                  <a:pt x="296733" y="252505"/>
                </a:lnTo>
                <a:lnTo>
                  <a:pt x="251076" y="296733"/>
                </a:lnTo>
                <a:lnTo>
                  <a:pt x="192054" y="320682"/>
                </a:lnTo>
                <a:lnTo>
                  <a:pt x="160688" y="323850"/>
                </a:lnTo>
                <a:close/>
              </a:path>
            </a:pathLst>
          </a:custGeom>
          <a:solidFill>
            <a:srgbClr val="2B6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>
            <a:extLst>
              <a:ext uri="{FF2B5EF4-FFF2-40B4-BE49-F238E27FC236}">
                <a16:creationId xmlns:a16="http://schemas.microsoft.com/office/drawing/2014/main" id="{7299B99B-5207-0B67-BD4C-82E8E8FEBA78}"/>
              </a:ext>
            </a:extLst>
          </p:cNvPr>
          <p:cNvSpPr txBox="1">
            <a:spLocks/>
          </p:cNvSpPr>
          <p:nvPr/>
        </p:nvSpPr>
        <p:spPr>
          <a:xfrm>
            <a:off x="4267200" y="-232117"/>
            <a:ext cx="16093149" cy="2126222"/>
          </a:xfrm>
          <a:prstGeom prst="rect">
            <a:avLst/>
          </a:prstGeom>
        </p:spPr>
        <p:txBody>
          <a:bodyPr vert="horz" wrap="square" lIns="0" tIns="1008379" rIns="0" bIns="0" rtlCol="0">
            <a:spAutoFit/>
          </a:bodyPr>
          <a:lstStyle>
            <a:lvl1pPr>
              <a:defRPr sz="15950" b="1" i="0">
                <a:solidFill>
                  <a:srgbClr val="9DCDDE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7939"/>
              </a:spcBef>
            </a:pPr>
            <a:r>
              <a:rPr lang="en-IN" sz="7200" kern="0" spc="-20" dirty="0">
                <a:solidFill>
                  <a:srgbClr val="133754"/>
                </a:solidFill>
                <a:latin typeface="Arial"/>
                <a:cs typeface="Arial"/>
              </a:rPr>
              <a:t>WORD FREQUENCY ANALYSIS</a:t>
            </a:r>
            <a:endParaRPr lang="en-IN" sz="7200" kern="0" spc="-2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E6F4E8-571D-2EFA-8DD2-6A7D609AD781}"/>
              </a:ext>
            </a:extLst>
          </p:cNvPr>
          <p:cNvSpPr txBox="1"/>
          <p:nvPr/>
        </p:nvSpPr>
        <p:spPr>
          <a:xfrm>
            <a:off x="4800600" y="2691447"/>
            <a:ext cx="931801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IN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Tokenization</a:t>
            </a:r>
          </a:p>
          <a:p>
            <a:pPr algn="l"/>
            <a:endParaRPr lang="en-IN" sz="4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IN" sz="4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StopWord</a:t>
            </a:r>
            <a:r>
              <a:rPr lang="en-IN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Removal</a:t>
            </a:r>
          </a:p>
          <a:p>
            <a:pPr marL="571500" indent="-571500" algn="l">
              <a:buFont typeface="Wingdings" panose="05000000000000000000" pitchFamily="2" charset="2"/>
              <a:buChar char="ü"/>
            </a:pPr>
            <a:endParaRPr lang="en-IN" sz="4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IN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Word Frequency Count</a:t>
            </a:r>
          </a:p>
          <a:p>
            <a:pPr marL="571500" indent="-571500" algn="l">
              <a:buFont typeface="Wingdings" panose="05000000000000000000" pitchFamily="2" charset="2"/>
              <a:buChar char="ü"/>
            </a:pPr>
            <a:endParaRPr lang="en-IN" sz="44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870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68442" y="6614034"/>
            <a:ext cx="8346440" cy="3673475"/>
            <a:chOff x="0" y="6614034"/>
            <a:chExt cx="8346440" cy="3673475"/>
          </a:xfrm>
        </p:grpSpPr>
        <p:sp>
          <p:nvSpPr>
            <p:cNvPr id="3" name="object 3"/>
            <p:cNvSpPr/>
            <p:nvPr/>
          </p:nvSpPr>
          <p:spPr>
            <a:xfrm>
              <a:off x="0" y="6614034"/>
              <a:ext cx="7566025" cy="3403600"/>
            </a:xfrm>
            <a:custGeom>
              <a:avLst/>
              <a:gdLst/>
              <a:ahLst/>
              <a:cxnLst/>
              <a:rect l="l" t="t" r="r" b="b"/>
              <a:pathLst>
                <a:path w="7566025" h="3403600">
                  <a:moveTo>
                    <a:pt x="7009278" y="3187699"/>
                  </a:moveTo>
                  <a:lnTo>
                    <a:pt x="31533" y="3187699"/>
                  </a:lnTo>
                  <a:lnTo>
                    <a:pt x="0" y="3174999"/>
                  </a:lnTo>
                  <a:lnTo>
                    <a:pt x="0" y="0"/>
                  </a:lnTo>
                  <a:lnTo>
                    <a:pt x="35913" y="0"/>
                  </a:lnTo>
                  <a:lnTo>
                    <a:pt x="186583" y="38099"/>
                  </a:lnTo>
                  <a:lnTo>
                    <a:pt x="235551" y="63499"/>
                  </a:lnTo>
                  <a:lnTo>
                    <a:pt x="331455" y="88899"/>
                  </a:lnTo>
                  <a:lnTo>
                    <a:pt x="378339" y="114299"/>
                  </a:lnTo>
                  <a:lnTo>
                    <a:pt x="424477" y="126999"/>
                  </a:lnTo>
                  <a:lnTo>
                    <a:pt x="469844" y="152399"/>
                  </a:lnTo>
                  <a:lnTo>
                    <a:pt x="514414" y="165099"/>
                  </a:lnTo>
                  <a:lnTo>
                    <a:pt x="558162" y="190499"/>
                  </a:lnTo>
                  <a:lnTo>
                    <a:pt x="601063" y="215899"/>
                  </a:lnTo>
                  <a:lnTo>
                    <a:pt x="643091" y="241299"/>
                  </a:lnTo>
                  <a:lnTo>
                    <a:pt x="684221" y="266699"/>
                  </a:lnTo>
                  <a:lnTo>
                    <a:pt x="724427" y="292099"/>
                  </a:lnTo>
                  <a:lnTo>
                    <a:pt x="763683" y="317499"/>
                  </a:lnTo>
                  <a:lnTo>
                    <a:pt x="801966" y="342899"/>
                  </a:lnTo>
                  <a:lnTo>
                    <a:pt x="839248" y="368299"/>
                  </a:lnTo>
                  <a:lnTo>
                    <a:pt x="875505" y="406399"/>
                  </a:lnTo>
                  <a:lnTo>
                    <a:pt x="910711" y="431799"/>
                  </a:lnTo>
                  <a:lnTo>
                    <a:pt x="944841" y="457199"/>
                  </a:lnTo>
                  <a:lnTo>
                    <a:pt x="977870" y="495299"/>
                  </a:lnTo>
                  <a:lnTo>
                    <a:pt x="1009771" y="520699"/>
                  </a:lnTo>
                  <a:lnTo>
                    <a:pt x="1040520" y="558799"/>
                  </a:lnTo>
                  <a:lnTo>
                    <a:pt x="1070092" y="596899"/>
                  </a:lnTo>
                  <a:lnTo>
                    <a:pt x="1098460" y="622299"/>
                  </a:lnTo>
                  <a:lnTo>
                    <a:pt x="1125599" y="660399"/>
                  </a:lnTo>
                  <a:lnTo>
                    <a:pt x="1151484" y="698499"/>
                  </a:lnTo>
                  <a:lnTo>
                    <a:pt x="1176090" y="736599"/>
                  </a:lnTo>
                  <a:lnTo>
                    <a:pt x="1199390" y="774699"/>
                  </a:lnTo>
                  <a:lnTo>
                    <a:pt x="1221361" y="812799"/>
                  </a:lnTo>
                  <a:lnTo>
                    <a:pt x="1241975" y="850899"/>
                  </a:lnTo>
                  <a:lnTo>
                    <a:pt x="1261750" y="888999"/>
                  </a:lnTo>
                  <a:lnTo>
                    <a:pt x="1280331" y="927099"/>
                  </a:lnTo>
                  <a:lnTo>
                    <a:pt x="1297880" y="965199"/>
                  </a:lnTo>
                  <a:lnTo>
                    <a:pt x="1314559" y="1015999"/>
                  </a:lnTo>
                  <a:lnTo>
                    <a:pt x="1330530" y="1054099"/>
                  </a:lnTo>
                  <a:lnTo>
                    <a:pt x="1345954" y="1104899"/>
                  </a:lnTo>
                  <a:lnTo>
                    <a:pt x="1360994" y="1142999"/>
                  </a:lnTo>
                  <a:lnTo>
                    <a:pt x="1375810" y="1193799"/>
                  </a:lnTo>
                  <a:lnTo>
                    <a:pt x="1390565" y="1231899"/>
                  </a:lnTo>
                  <a:lnTo>
                    <a:pt x="1405420" y="1282699"/>
                  </a:lnTo>
                  <a:lnTo>
                    <a:pt x="1420536" y="1320799"/>
                  </a:lnTo>
                  <a:lnTo>
                    <a:pt x="1436077" y="1358899"/>
                  </a:lnTo>
                  <a:lnTo>
                    <a:pt x="1452203" y="1409699"/>
                  </a:lnTo>
                  <a:lnTo>
                    <a:pt x="1469076" y="1447799"/>
                  </a:lnTo>
                  <a:lnTo>
                    <a:pt x="1486857" y="1498599"/>
                  </a:lnTo>
                  <a:lnTo>
                    <a:pt x="1505709" y="1536699"/>
                  </a:lnTo>
                  <a:lnTo>
                    <a:pt x="1525794" y="1574799"/>
                  </a:lnTo>
                  <a:lnTo>
                    <a:pt x="1547272" y="1612899"/>
                  </a:lnTo>
                  <a:lnTo>
                    <a:pt x="1570305" y="1650999"/>
                  </a:lnTo>
                  <a:lnTo>
                    <a:pt x="1595056" y="1689099"/>
                  </a:lnTo>
                  <a:lnTo>
                    <a:pt x="1621686" y="1727199"/>
                  </a:lnTo>
                  <a:lnTo>
                    <a:pt x="1650357" y="1765299"/>
                  </a:lnTo>
                  <a:lnTo>
                    <a:pt x="1681230" y="1790699"/>
                  </a:lnTo>
                  <a:lnTo>
                    <a:pt x="1714467" y="1828799"/>
                  </a:lnTo>
                  <a:lnTo>
                    <a:pt x="1750230" y="1854199"/>
                  </a:lnTo>
                  <a:lnTo>
                    <a:pt x="1788680" y="1892299"/>
                  </a:lnTo>
                  <a:lnTo>
                    <a:pt x="1829980" y="1917699"/>
                  </a:lnTo>
                  <a:lnTo>
                    <a:pt x="1874290" y="1943099"/>
                  </a:lnTo>
                  <a:lnTo>
                    <a:pt x="1921773" y="1968499"/>
                  </a:lnTo>
                  <a:lnTo>
                    <a:pt x="1967429" y="1981199"/>
                  </a:lnTo>
                  <a:lnTo>
                    <a:pt x="2014285" y="2006599"/>
                  </a:lnTo>
                  <a:lnTo>
                    <a:pt x="2062137" y="2019299"/>
                  </a:lnTo>
                  <a:lnTo>
                    <a:pt x="2110780" y="2019299"/>
                  </a:lnTo>
                  <a:lnTo>
                    <a:pt x="2209617" y="2044699"/>
                  </a:lnTo>
                  <a:lnTo>
                    <a:pt x="5690561" y="2044699"/>
                  </a:lnTo>
                  <a:lnTo>
                    <a:pt x="5719941" y="2082799"/>
                  </a:lnTo>
                  <a:lnTo>
                    <a:pt x="5748752" y="2120899"/>
                  </a:lnTo>
                  <a:lnTo>
                    <a:pt x="5777021" y="2158999"/>
                  </a:lnTo>
                  <a:lnTo>
                    <a:pt x="5804781" y="2197099"/>
                  </a:lnTo>
                  <a:lnTo>
                    <a:pt x="5832058" y="2235199"/>
                  </a:lnTo>
                  <a:lnTo>
                    <a:pt x="5858884" y="2260599"/>
                  </a:lnTo>
                  <a:lnTo>
                    <a:pt x="5885287" y="2298699"/>
                  </a:lnTo>
                  <a:lnTo>
                    <a:pt x="5911297" y="2336799"/>
                  </a:lnTo>
                  <a:lnTo>
                    <a:pt x="5936942" y="2374899"/>
                  </a:lnTo>
                  <a:lnTo>
                    <a:pt x="5962254" y="2400299"/>
                  </a:lnTo>
                  <a:lnTo>
                    <a:pt x="5987260" y="2438399"/>
                  </a:lnTo>
                  <a:lnTo>
                    <a:pt x="6011991" y="2476499"/>
                  </a:lnTo>
                  <a:lnTo>
                    <a:pt x="6036476" y="2501899"/>
                  </a:lnTo>
                  <a:lnTo>
                    <a:pt x="6060744" y="2539999"/>
                  </a:lnTo>
                  <a:lnTo>
                    <a:pt x="6108747" y="2590799"/>
                  </a:lnTo>
                  <a:lnTo>
                    <a:pt x="6132542" y="2628899"/>
                  </a:lnTo>
                  <a:lnTo>
                    <a:pt x="6250614" y="2755899"/>
                  </a:lnTo>
                  <a:lnTo>
                    <a:pt x="6274255" y="2768599"/>
                  </a:lnTo>
                  <a:lnTo>
                    <a:pt x="6297973" y="2793999"/>
                  </a:lnTo>
                  <a:lnTo>
                    <a:pt x="6334458" y="2819399"/>
                  </a:lnTo>
                  <a:lnTo>
                    <a:pt x="6371915" y="2857499"/>
                  </a:lnTo>
                  <a:lnTo>
                    <a:pt x="6410320" y="2882899"/>
                  </a:lnTo>
                  <a:lnTo>
                    <a:pt x="6449643" y="2908299"/>
                  </a:lnTo>
                  <a:lnTo>
                    <a:pt x="6489860" y="2933699"/>
                  </a:lnTo>
                  <a:lnTo>
                    <a:pt x="6530944" y="2959099"/>
                  </a:lnTo>
                  <a:lnTo>
                    <a:pt x="6572867" y="2984499"/>
                  </a:lnTo>
                  <a:lnTo>
                    <a:pt x="6615603" y="3009899"/>
                  </a:lnTo>
                  <a:lnTo>
                    <a:pt x="6659125" y="3035299"/>
                  </a:lnTo>
                  <a:lnTo>
                    <a:pt x="6748423" y="3086099"/>
                  </a:lnTo>
                  <a:lnTo>
                    <a:pt x="6794145" y="3098799"/>
                  </a:lnTo>
                  <a:lnTo>
                    <a:pt x="6887602" y="3149599"/>
                  </a:lnTo>
                  <a:lnTo>
                    <a:pt x="6935283" y="3162299"/>
                  </a:lnTo>
                  <a:lnTo>
                    <a:pt x="6966571" y="3174999"/>
                  </a:lnTo>
                  <a:lnTo>
                    <a:pt x="7009278" y="3187699"/>
                  </a:lnTo>
                  <a:close/>
                </a:path>
                <a:path w="7566025" h="3403600">
                  <a:moveTo>
                    <a:pt x="5690561" y="2044699"/>
                  </a:moveTo>
                  <a:lnTo>
                    <a:pt x="2415728" y="2044699"/>
                  </a:lnTo>
                  <a:lnTo>
                    <a:pt x="2671389" y="1981199"/>
                  </a:lnTo>
                  <a:lnTo>
                    <a:pt x="2719036" y="1955799"/>
                  </a:lnTo>
                  <a:lnTo>
                    <a:pt x="2741327" y="1943099"/>
                  </a:lnTo>
                  <a:lnTo>
                    <a:pt x="2765271" y="1930399"/>
                  </a:lnTo>
                  <a:lnTo>
                    <a:pt x="2790832" y="1917699"/>
                  </a:lnTo>
                  <a:lnTo>
                    <a:pt x="2817975" y="1892299"/>
                  </a:lnTo>
                  <a:lnTo>
                    <a:pt x="2846663" y="1879599"/>
                  </a:lnTo>
                  <a:lnTo>
                    <a:pt x="2876860" y="1854199"/>
                  </a:lnTo>
                  <a:lnTo>
                    <a:pt x="2908530" y="1841499"/>
                  </a:lnTo>
                  <a:lnTo>
                    <a:pt x="2976148" y="1790699"/>
                  </a:lnTo>
                  <a:lnTo>
                    <a:pt x="3012022" y="1765299"/>
                  </a:lnTo>
                  <a:lnTo>
                    <a:pt x="3049226" y="1752599"/>
                  </a:lnTo>
                  <a:lnTo>
                    <a:pt x="3087723" y="1727199"/>
                  </a:lnTo>
                  <a:lnTo>
                    <a:pt x="3127478" y="1701799"/>
                  </a:lnTo>
                  <a:lnTo>
                    <a:pt x="3168454" y="1676399"/>
                  </a:lnTo>
                  <a:lnTo>
                    <a:pt x="3210615" y="1650999"/>
                  </a:lnTo>
                  <a:lnTo>
                    <a:pt x="3253925" y="1625599"/>
                  </a:lnTo>
                  <a:lnTo>
                    <a:pt x="3298349" y="1600199"/>
                  </a:lnTo>
                  <a:lnTo>
                    <a:pt x="3343851" y="1574799"/>
                  </a:lnTo>
                  <a:lnTo>
                    <a:pt x="3390393" y="1549399"/>
                  </a:lnTo>
                  <a:lnTo>
                    <a:pt x="3437941" y="1523999"/>
                  </a:lnTo>
                  <a:lnTo>
                    <a:pt x="3535910" y="1473199"/>
                  </a:lnTo>
                  <a:lnTo>
                    <a:pt x="3637467" y="1422399"/>
                  </a:lnTo>
                  <a:lnTo>
                    <a:pt x="3689502" y="1409699"/>
                  </a:lnTo>
                  <a:lnTo>
                    <a:pt x="3742326" y="1384299"/>
                  </a:lnTo>
                  <a:lnTo>
                    <a:pt x="3795904" y="1371599"/>
                  </a:lnTo>
                  <a:lnTo>
                    <a:pt x="3850199" y="1346199"/>
                  </a:lnTo>
                  <a:lnTo>
                    <a:pt x="4073833" y="1295399"/>
                  </a:lnTo>
                  <a:lnTo>
                    <a:pt x="4131175" y="1295399"/>
                  </a:lnTo>
                  <a:lnTo>
                    <a:pt x="4189018" y="1282699"/>
                  </a:lnTo>
                  <a:lnTo>
                    <a:pt x="4458519" y="1282699"/>
                  </a:lnTo>
                  <a:lnTo>
                    <a:pt x="4630366" y="1320799"/>
                  </a:lnTo>
                  <a:lnTo>
                    <a:pt x="4789939" y="1358899"/>
                  </a:lnTo>
                  <a:lnTo>
                    <a:pt x="4840540" y="1384299"/>
                  </a:lnTo>
                  <a:lnTo>
                    <a:pt x="4889894" y="1396999"/>
                  </a:lnTo>
                  <a:lnTo>
                    <a:pt x="4938032" y="1422399"/>
                  </a:lnTo>
                  <a:lnTo>
                    <a:pt x="4984982" y="1447799"/>
                  </a:lnTo>
                  <a:lnTo>
                    <a:pt x="5030775" y="1473199"/>
                  </a:lnTo>
                  <a:lnTo>
                    <a:pt x="5075438" y="1498599"/>
                  </a:lnTo>
                  <a:lnTo>
                    <a:pt x="5119003" y="1523999"/>
                  </a:lnTo>
                  <a:lnTo>
                    <a:pt x="5161498" y="1549399"/>
                  </a:lnTo>
                  <a:lnTo>
                    <a:pt x="5202953" y="1574799"/>
                  </a:lnTo>
                  <a:lnTo>
                    <a:pt x="5243397" y="1600199"/>
                  </a:lnTo>
                  <a:lnTo>
                    <a:pt x="5282860" y="1638299"/>
                  </a:lnTo>
                  <a:lnTo>
                    <a:pt x="5321370" y="1663699"/>
                  </a:lnTo>
                  <a:lnTo>
                    <a:pt x="5358958" y="1701799"/>
                  </a:lnTo>
                  <a:lnTo>
                    <a:pt x="5395652" y="1727199"/>
                  </a:lnTo>
                  <a:lnTo>
                    <a:pt x="5431483" y="1765299"/>
                  </a:lnTo>
                  <a:lnTo>
                    <a:pt x="5466479" y="1803399"/>
                  </a:lnTo>
                  <a:lnTo>
                    <a:pt x="5500671" y="1828799"/>
                  </a:lnTo>
                  <a:lnTo>
                    <a:pt x="5534087" y="1866899"/>
                  </a:lnTo>
                  <a:lnTo>
                    <a:pt x="5566756" y="1904999"/>
                  </a:lnTo>
                  <a:lnTo>
                    <a:pt x="5598709" y="1943099"/>
                  </a:lnTo>
                  <a:lnTo>
                    <a:pt x="5629975" y="1981199"/>
                  </a:lnTo>
                  <a:lnTo>
                    <a:pt x="5660582" y="2006599"/>
                  </a:lnTo>
                  <a:lnTo>
                    <a:pt x="5690561" y="2044699"/>
                  </a:lnTo>
                  <a:close/>
                </a:path>
                <a:path w="7566025" h="3403600">
                  <a:moveTo>
                    <a:pt x="7405103" y="3390899"/>
                  </a:moveTo>
                  <a:lnTo>
                    <a:pt x="5973069" y="3390899"/>
                  </a:lnTo>
                  <a:lnTo>
                    <a:pt x="2815754" y="3301999"/>
                  </a:lnTo>
                  <a:lnTo>
                    <a:pt x="2509975" y="3301999"/>
                  </a:lnTo>
                  <a:lnTo>
                    <a:pt x="2204189" y="3289299"/>
                  </a:lnTo>
                  <a:lnTo>
                    <a:pt x="2103089" y="3289299"/>
                  </a:lnTo>
                  <a:lnTo>
                    <a:pt x="2001953" y="3276599"/>
                  </a:lnTo>
                  <a:lnTo>
                    <a:pt x="1597182" y="3276599"/>
                  </a:lnTo>
                  <a:lnTo>
                    <a:pt x="1546572" y="3263899"/>
                  </a:lnTo>
                  <a:lnTo>
                    <a:pt x="1242934" y="3263899"/>
                  </a:lnTo>
                  <a:lnTo>
                    <a:pt x="1192337" y="3251199"/>
                  </a:lnTo>
                  <a:lnTo>
                    <a:pt x="939446" y="3251199"/>
                  </a:lnTo>
                  <a:lnTo>
                    <a:pt x="888891" y="3238499"/>
                  </a:lnTo>
                  <a:lnTo>
                    <a:pt x="737286" y="3238499"/>
                  </a:lnTo>
                  <a:lnTo>
                    <a:pt x="686773" y="3225799"/>
                  </a:lnTo>
                  <a:lnTo>
                    <a:pt x="535315" y="3225799"/>
                  </a:lnTo>
                  <a:lnTo>
                    <a:pt x="484857" y="3213099"/>
                  </a:lnTo>
                  <a:lnTo>
                    <a:pt x="333581" y="3213099"/>
                  </a:lnTo>
                  <a:lnTo>
                    <a:pt x="283191" y="3200399"/>
                  </a:lnTo>
                  <a:lnTo>
                    <a:pt x="182466" y="3200399"/>
                  </a:lnTo>
                  <a:lnTo>
                    <a:pt x="132134" y="3187699"/>
                  </a:lnTo>
                  <a:lnTo>
                    <a:pt x="7061070" y="3187699"/>
                  </a:lnTo>
                  <a:lnTo>
                    <a:pt x="7119612" y="3200399"/>
                  </a:lnTo>
                  <a:lnTo>
                    <a:pt x="7374598" y="3251199"/>
                  </a:lnTo>
                  <a:lnTo>
                    <a:pt x="7431877" y="3263899"/>
                  </a:lnTo>
                  <a:lnTo>
                    <a:pt x="7481901" y="3289299"/>
                  </a:lnTo>
                  <a:lnTo>
                    <a:pt x="7522335" y="3301999"/>
                  </a:lnTo>
                  <a:lnTo>
                    <a:pt x="7550845" y="3314699"/>
                  </a:lnTo>
                  <a:lnTo>
                    <a:pt x="7565096" y="3327399"/>
                  </a:lnTo>
                  <a:lnTo>
                    <a:pt x="7565989" y="3340099"/>
                  </a:lnTo>
                  <a:lnTo>
                    <a:pt x="7558039" y="3352799"/>
                  </a:lnTo>
                  <a:lnTo>
                    <a:pt x="7541804" y="3352799"/>
                  </a:lnTo>
                  <a:lnTo>
                    <a:pt x="7517837" y="3365499"/>
                  </a:lnTo>
                  <a:lnTo>
                    <a:pt x="7486694" y="3378199"/>
                  </a:lnTo>
                  <a:lnTo>
                    <a:pt x="7448931" y="3378199"/>
                  </a:lnTo>
                  <a:lnTo>
                    <a:pt x="7405103" y="3390899"/>
                  </a:lnTo>
                  <a:close/>
                </a:path>
                <a:path w="7566025" h="3403600">
                  <a:moveTo>
                    <a:pt x="7242785" y="3403599"/>
                  </a:moveTo>
                  <a:lnTo>
                    <a:pt x="6385704" y="3403599"/>
                  </a:lnTo>
                  <a:lnTo>
                    <a:pt x="6327339" y="3390899"/>
                  </a:lnTo>
                  <a:lnTo>
                    <a:pt x="7301475" y="3390899"/>
                  </a:lnTo>
                  <a:lnTo>
                    <a:pt x="7242785" y="3403599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17499" y="8859999"/>
              <a:ext cx="8028940" cy="1427480"/>
            </a:xfrm>
            <a:custGeom>
              <a:avLst/>
              <a:gdLst/>
              <a:ahLst/>
              <a:cxnLst/>
              <a:rect l="l" t="t" r="r" b="b"/>
              <a:pathLst>
                <a:path w="8028940" h="1427479">
                  <a:moveTo>
                    <a:pt x="8028505" y="1426999"/>
                  </a:moveTo>
                  <a:lnTo>
                    <a:pt x="168301" y="1426999"/>
                  </a:lnTo>
                  <a:lnTo>
                    <a:pt x="170672" y="1385631"/>
                  </a:lnTo>
                  <a:lnTo>
                    <a:pt x="173153" y="1335919"/>
                  </a:lnTo>
                  <a:lnTo>
                    <a:pt x="175238" y="1286210"/>
                  </a:lnTo>
                  <a:lnTo>
                    <a:pt x="176915" y="1235891"/>
                  </a:lnTo>
                  <a:lnTo>
                    <a:pt x="178111" y="1186809"/>
                  </a:lnTo>
                  <a:lnTo>
                    <a:pt x="178843" y="1137120"/>
                  </a:lnTo>
                  <a:lnTo>
                    <a:pt x="178994" y="1075392"/>
                  </a:lnTo>
                  <a:lnTo>
                    <a:pt x="178761" y="1037772"/>
                  </a:lnTo>
                  <a:lnTo>
                    <a:pt x="177891" y="988116"/>
                  </a:lnTo>
                  <a:lnTo>
                    <a:pt x="176432" y="938474"/>
                  </a:lnTo>
                  <a:lnTo>
                    <a:pt x="174356" y="888848"/>
                  </a:lnTo>
                  <a:lnTo>
                    <a:pt x="171635" y="839239"/>
                  </a:lnTo>
                  <a:lnTo>
                    <a:pt x="168242" y="789649"/>
                  </a:lnTo>
                  <a:lnTo>
                    <a:pt x="164150" y="740079"/>
                  </a:lnTo>
                  <a:lnTo>
                    <a:pt x="159330" y="690531"/>
                  </a:lnTo>
                  <a:lnTo>
                    <a:pt x="153703" y="640595"/>
                  </a:lnTo>
                  <a:lnTo>
                    <a:pt x="147398" y="591507"/>
                  </a:lnTo>
                  <a:lnTo>
                    <a:pt x="140230" y="542033"/>
                  </a:lnTo>
                  <a:lnTo>
                    <a:pt x="132219" y="492556"/>
                  </a:lnTo>
                  <a:lnTo>
                    <a:pt x="123353" y="443171"/>
                  </a:lnTo>
                  <a:lnTo>
                    <a:pt x="113588" y="393786"/>
                  </a:lnTo>
                  <a:lnTo>
                    <a:pt x="102903" y="344433"/>
                  </a:lnTo>
                  <a:lnTo>
                    <a:pt x="91269" y="295114"/>
                  </a:lnTo>
                  <a:lnTo>
                    <a:pt x="78659" y="245831"/>
                  </a:lnTo>
                  <a:lnTo>
                    <a:pt x="65045" y="196584"/>
                  </a:lnTo>
                  <a:lnTo>
                    <a:pt x="50314" y="147109"/>
                  </a:lnTo>
                  <a:lnTo>
                    <a:pt x="34696" y="98209"/>
                  </a:lnTo>
                  <a:lnTo>
                    <a:pt x="17905" y="49083"/>
                  </a:lnTo>
                  <a:lnTo>
                    <a:pt x="0" y="0"/>
                  </a:lnTo>
                  <a:lnTo>
                    <a:pt x="159318" y="5915"/>
                  </a:lnTo>
                  <a:lnTo>
                    <a:pt x="307275" y="13860"/>
                  </a:lnTo>
                  <a:lnTo>
                    <a:pt x="444398" y="23720"/>
                  </a:lnTo>
                  <a:lnTo>
                    <a:pt x="509061" y="29332"/>
                  </a:lnTo>
                  <a:lnTo>
                    <a:pt x="571213" y="35379"/>
                  </a:lnTo>
                  <a:lnTo>
                    <a:pt x="630919" y="41848"/>
                  </a:lnTo>
                  <a:lnTo>
                    <a:pt x="688246" y="48723"/>
                  </a:lnTo>
                  <a:lnTo>
                    <a:pt x="743259" y="55991"/>
                  </a:lnTo>
                  <a:lnTo>
                    <a:pt x="796024" y="63638"/>
                  </a:lnTo>
                  <a:lnTo>
                    <a:pt x="846607" y="71648"/>
                  </a:lnTo>
                  <a:lnTo>
                    <a:pt x="895074" y="80008"/>
                  </a:lnTo>
                  <a:lnTo>
                    <a:pt x="941491" y="88703"/>
                  </a:lnTo>
                  <a:lnTo>
                    <a:pt x="985923" y="97719"/>
                  </a:lnTo>
                  <a:lnTo>
                    <a:pt x="1028436" y="107041"/>
                  </a:lnTo>
                  <a:lnTo>
                    <a:pt x="1069096" y="116656"/>
                  </a:lnTo>
                  <a:lnTo>
                    <a:pt x="1107969" y="126548"/>
                  </a:lnTo>
                  <a:lnTo>
                    <a:pt x="1145121" y="136704"/>
                  </a:lnTo>
                  <a:lnTo>
                    <a:pt x="1214524" y="157749"/>
                  </a:lnTo>
                  <a:lnTo>
                    <a:pt x="1277832" y="179675"/>
                  </a:lnTo>
                  <a:lnTo>
                    <a:pt x="1335572" y="202369"/>
                  </a:lnTo>
                  <a:lnTo>
                    <a:pt x="1388269" y="225714"/>
                  </a:lnTo>
                  <a:lnTo>
                    <a:pt x="1436451" y="249598"/>
                  </a:lnTo>
                  <a:lnTo>
                    <a:pt x="1480645" y="273904"/>
                  </a:lnTo>
                  <a:lnTo>
                    <a:pt x="1521376" y="298518"/>
                  </a:lnTo>
                  <a:lnTo>
                    <a:pt x="1559172" y="323325"/>
                  </a:lnTo>
                  <a:lnTo>
                    <a:pt x="1594558" y="348211"/>
                  </a:lnTo>
                  <a:lnTo>
                    <a:pt x="1628063" y="373060"/>
                  </a:lnTo>
                  <a:lnTo>
                    <a:pt x="1660211" y="397759"/>
                  </a:lnTo>
                  <a:lnTo>
                    <a:pt x="1722548" y="446244"/>
                  </a:lnTo>
                  <a:lnTo>
                    <a:pt x="1738107" y="458092"/>
                  </a:lnTo>
                  <a:lnTo>
                    <a:pt x="1769658" y="481358"/>
                  </a:lnTo>
                  <a:lnTo>
                    <a:pt x="1802222" y="503957"/>
                  </a:lnTo>
                  <a:lnTo>
                    <a:pt x="1836327" y="525774"/>
                  </a:lnTo>
                  <a:lnTo>
                    <a:pt x="1872500" y="546694"/>
                  </a:lnTo>
                  <a:lnTo>
                    <a:pt x="1911266" y="566603"/>
                  </a:lnTo>
                  <a:lnTo>
                    <a:pt x="1953153" y="585385"/>
                  </a:lnTo>
                  <a:lnTo>
                    <a:pt x="1998686" y="602926"/>
                  </a:lnTo>
                  <a:lnTo>
                    <a:pt x="2048393" y="619111"/>
                  </a:lnTo>
                  <a:lnTo>
                    <a:pt x="2102801" y="633826"/>
                  </a:lnTo>
                  <a:lnTo>
                    <a:pt x="2162435" y="646955"/>
                  </a:lnTo>
                  <a:lnTo>
                    <a:pt x="2227823" y="658384"/>
                  </a:lnTo>
                  <a:lnTo>
                    <a:pt x="2299491" y="667998"/>
                  </a:lnTo>
                  <a:lnTo>
                    <a:pt x="2353229" y="673639"/>
                  </a:lnTo>
                  <a:lnTo>
                    <a:pt x="2406967" y="678098"/>
                  </a:lnTo>
                  <a:lnTo>
                    <a:pt x="2460705" y="681446"/>
                  </a:lnTo>
                  <a:lnTo>
                    <a:pt x="2514443" y="683751"/>
                  </a:lnTo>
                  <a:lnTo>
                    <a:pt x="2568181" y="685083"/>
                  </a:lnTo>
                  <a:lnTo>
                    <a:pt x="6472335" y="685511"/>
                  </a:lnTo>
                  <a:lnTo>
                    <a:pt x="6531861" y="702054"/>
                  </a:lnTo>
                  <a:lnTo>
                    <a:pt x="6591940" y="719401"/>
                  </a:lnTo>
                  <a:lnTo>
                    <a:pt x="6651196" y="737151"/>
                  </a:lnTo>
                  <a:lnTo>
                    <a:pt x="6709605" y="755279"/>
                  </a:lnTo>
                  <a:lnTo>
                    <a:pt x="6767141" y="773757"/>
                  </a:lnTo>
                  <a:lnTo>
                    <a:pt x="6823779" y="792561"/>
                  </a:lnTo>
                  <a:lnTo>
                    <a:pt x="6879496" y="811663"/>
                  </a:lnTo>
                  <a:lnTo>
                    <a:pt x="6934266" y="831039"/>
                  </a:lnTo>
                  <a:lnTo>
                    <a:pt x="6988064" y="850662"/>
                  </a:lnTo>
                  <a:lnTo>
                    <a:pt x="7040865" y="870506"/>
                  </a:lnTo>
                  <a:lnTo>
                    <a:pt x="7092646" y="890545"/>
                  </a:lnTo>
                  <a:lnTo>
                    <a:pt x="7143380" y="910754"/>
                  </a:lnTo>
                  <a:lnTo>
                    <a:pt x="7193043" y="931105"/>
                  </a:lnTo>
                  <a:lnTo>
                    <a:pt x="7241611" y="951574"/>
                  </a:lnTo>
                  <a:lnTo>
                    <a:pt x="7289058" y="972134"/>
                  </a:lnTo>
                  <a:lnTo>
                    <a:pt x="7335361" y="992759"/>
                  </a:lnTo>
                  <a:lnTo>
                    <a:pt x="7380493" y="1013423"/>
                  </a:lnTo>
                  <a:lnTo>
                    <a:pt x="7424430" y="1034101"/>
                  </a:lnTo>
                  <a:lnTo>
                    <a:pt x="7467148" y="1054766"/>
                  </a:lnTo>
                  <a:lnTo>
                    <a:pt x="7508621" y="1075392"/>
                  </a:lnTo>
                  <a:lnTo>
                    <a:pt x="7548826" y="1095954"/>
                  </a:lnTo>
                  <a:lnTo>
                    <a:pt x="7587736" y="1116425"/>
                  </a:lnTo>
                  <a:lnTo>
                    <a:pt x="7625328" y="1136779"/>
                  </a:lnTo>
                  <a:lnTo>
                    <a:pt x="7661576" y="1156990"/>
                  </a:lnTo>
                  <a:lnTo>
                    <a:pt x="7696456" y="1177033"/>
                  </a:lnTo>
                  <a:lnTo>
                    <a:pt x="7729943" y="1196882"/>
                  </a:lnTo>
                  <a:lnTo>
                    <a:pt x="7792638" y="1235891"/>
                  </a:lnTo>
                  <a:lnTo>
                    <a:pt x="7849463" y="1273809"/>
                  </a:lnTo>
                  <a:lnTo>
                    <a:pt x="7900221" y="1310430"/>
                  </a:lnTo>
                  <a:lnTo>
                    <a:pt x="7944712" y="1345544"/>
                  </a:lnTo>
                  <a:lnTo>
                    <a:pt x="7982738" y="1378945"/>
                  </a:lnTo>
                  <a:lnTo>
                    <a:pt x="8014101" y="1410423"/>
                  </a:lnTo>
                  <a:lnTo>
                    <a:pt x="8027222" y="1425377"/>
                  </a:lnTo>
                  <a:lnTo>
                    <a:pt x="8028505" y="1426999"/>
                  </a:lnTo>
                  <a:close/>
                </a:path>
                <a:path w="8028940" h="1427479">
                  <a:moveTo>
                    <a:pt x="6472335" y="685511"/>
                  </a:moveTo>
                  <a:lnTo>
                    <a:pt x="2621920" y="685511"/>
                  </a:lnTo>
                  <a:lnTo>
                    <a:pt x="2667075" y="685197"/>
                  </a:lnTo>
                  <a:lnTo>
                    <a:pt x="2712240" y="684274"/>
                  </a:lnTo>
                  <a:lnTo>
                    <a:pt x="2757430" y="682770"/>
                  </a:lnTo>
                  <a:lnTo>
                    <a:pt x="2802661" y="680713"/>
                  </a:lnTo>
                  <a:lnTo>
                    <a:pt x="2847950" y="678133"/>
                  </a:lnTo>
                  <a:lnTo>
                    <a:pt x="2893313" y="675056"/>
                  </a:lnTo>
                  <a:lnTo>
                    <a:pt x="2984326" y="667529"/>
                  </a:lnTo>
                  <a:lnTo>
                    <a:pt x="3075831" y="658358"/>
                  </a:lnTo>
                  <a:lnTo>
                    <a:pt x="3167959" y="647770"/>
                  </a:lnTo>
                  <a:lnTo>
                    <a:pt x="3307601" y="629729"/>
                  </a:lnTo>
                  <a:lnTo>
                    <a:pt x="3741085" y="567189"/>
                  </a:lnTo>
                  <a:lnTo>
                    <a:pt x="4046604" y="526133"/>
                  </a:lnTo>
                  <a:lnTo>
                    <a:pt x="4205643" y="508091"/>
                  </a:lnTo>
                  <a:lnTo>
                    <a:pt x="4314292" y="497504"/>
                  </a:lnTo>
                  <a:lnTo>
                    <a:pt x="4425193" y="488333"/>
                  </a:lnTo>
                  <a:lnTo>
                    <a:pt x="4481528" y="484350"/>
                  </a:lnTo>
                  <a:lnTo>
                    <a:pt x="4596051" y="477729"/>
                  </a:lnTo>
                  <a:lnTo>
                    <a:pt x="4713150" y="473092"/>
                  </a:lnTo>
                  <a:lnTo>
                    <a:pt x="4832957" y="470665"/>
                  </a:lnTo>
                  <a:lnTo>
                    <a:pt x="4893917" y="470351"/>
                  </a:lnTo>
                  <a:lnTo>
                    <a:pt x="4989408" y="471239"/>
                  </a:lnTo>
                  <a:lnTo>
                    <a:pt x="5086728" y="473904"/>
                  </a:lnTo>
                  <a:lnTo>
                    <a:pt x="5185932" y="478345"/>
                  </a:lnTo>
                  <a:lnTo>
                    <a:pt x="5287075" y="484562"/>
                  </a:lnTo>
                  <a:lnTo>
                    <a:pt x="5338391" y="488337"/>
                  </a:lnTo>
                  <a:lnTo>
                    <a:pt x="5442544" y="497220"/>
                  </a:lnTo>
                  <a:lnTo>
                    <a:pt x="5548772" y="507879"/>
                  </a:lnTo>
                  <a:lnTo>
                    <a:pt x="5618221" y="516062"/>
                  </a:lnTo>
                  <a:lnTo>
                    <a:pt x="5687219" y="525038"/>
                  </a:lnTo>
                  <a:lnTo>
                    <a:pt x="5755741" y="534782"/>
                  </a:lnTo>
                  <a:lnTo>
                    <a:pt x="5823763" y="545266"/>
                  </a:lnTo>
                  <a:lnTo>
                    <a:pt x="5891258" y="556465"/>
                  </a:lnTo>
                  <a:lnTo>
                    <a:pt x="5958204" y="568352"/>
                  </a:lnTo>
                  <a:lnTo>
                    <a:pt x="6024574" y="580903"/>
                  </a:lnTo>
                  <a:lnTo>
                    <a:pt x="6090345" y="594091"/>
                  </a:lnTo>
                  <a:lnTo>
                    <a:pt x="6155491" y="607889"/>
                  </a:lnTo>
                  <a:lnTo>
                    <a:pt x="6219987" y="622272"/>
                  </a:lnTo>
                  <a:lnTo>
                    <a:pt x="6283810" y="637215"/>
                  </a:lnTo>
                  <a:lnTo>
                    <a:pt x="6346933" y="652690"/>
                  </a:lnTo>
                  <a:lnTo>
                    <a:pt x="6409332" y="668672"/>
                  </a:lnTo>
                  <a:lnTo>
                    <a:pt x="6470983" y="685136"/>
                  </a:lnTo>
                  <a:lnTo>
                    <a:pt x="6472335" y="685511"/>
                  </a:lnTo>
                  <a:close/>
                </a:path>
              </a:pathLst>
            </a:custGeom>
            <a:solidFill>
              <a:srgbClr val="9DC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99999" y="9327500"/>
              <a:ext cx="200024" cy="20002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7417396"/>
              <a:ext cx="4796155" cy="2870200"/>
            </a:xfrm>
            <a:custGeom>
              <a:avLst/>
              <a:gdLst/>
              <a:ahLst/>
              <a:cxnLst/>
              <a:rect l="l" t="t" r="r" b="b"/>
              <a:pathLst>
                <a:path w="4796155" h="2870200">
                  <a:moveTo>
                    <a:pt x="3946347" y="1508302"/>
                  </a:moveTo>
                  <a:lnTo>
                    <a:pt x="3931818" y="1446809"/>
                  </a:lnTo>
                  <a:lnTo>
                    <a:pt x="3896906" y="1394574"/>
                  </a:lnTo>
                  <a:lnTo>
                    <a:pt x="3844671" y="1359966"/>
                  </a:lnTo>
                  <a:lnTo>
                    <a:pt x="3783177" y="1347609"/>
                  </a:lnTo>
                  <a:lnTo>
                    <a:pt x="3732301" y="1355775"/>
                  </a:lnTo>
                  <a:lnTo>
                    <a:pt x="3688169" y="1378546"/>
                  </a:lnTo>
                  <a:lnTo>
                    <a:pt x="3653421" y="1413294"/>
                  </a:lnTo>
                  <a:lnTo>
                    <a:pt x="3630663" y="1457413"/>
                  </a:lnTo>
                  <a:lnTo>
                    <a:pt x="3622497" y="1508302"/>
                  </a:lnTo>
                  <a:lnTo>
                    <a:pt x="3628212" y="1552143"/>
                  </a:lnTo>
                  <a:lnTo>
                    <a:pt x="3644379" y="1591246"/>
                  </a:lnTo>
                  <a:lnTo>
                    <a:pt x="3669461" y="1624177"/>
                  </a:lnTo>
                  <a:lnTo>
                    <a:pt x="3701973" y="1649488"/>
                  </a:lnTo>
                  <a:lnTo>
                    <a:pt x="3740378" y="1665719"/>
                  </a:lnTo>
                  <a:lnTo>
                    <a:pt x="3783177" y="1671459"/>
                  </a:lnTo>
                  <a:lnTo>
                    <a:pt x="3827030" y="1664690"/>
                  </a:lnTo>
                  <a:lnTo>
                    <a:pt x="3866134" y="1647837"/>
                  </a:lnTo>
                  <a:lnTo>
                    <a:pt x="3899065" y="1622323"/>
                  </a:lnTo>
                  <a:lnTo>
                    <a:pt x="3924363" y="1589608"/>
                  </a:lnTo>
                  <a:lnTo>
                    <a:pt x="3940606" y="1551114"/>
                  </a:lnTo>
                  <a:lnTo>
                    <a:pt x="3946347" y="1508302"/>
                  </a:lnTo>
                  <a:close/>
                </a:path>
                <a:path w="4796155" h="2870200">
                  <a:moveTo>
                    <a:pt x="4795761" y="2869603"/>
                  </a:moveTo>
                  <a:lnTo>
                    <a:pt x="4745672" y="2854363"/>
                  </a:lnTo>
                  <a:lnTo>
                    <a:pt x="4599279" y="2811576"/>
                  </a:lnTo>
                  <a:lnTo>
                    <a:pt x="4452226" y="2771229"/>
                  </a:lnTo>
                  <a:lnTo>
                    <a:pt x="4304525" y="2733344"/>
                  </a:lnTo>
                  <a:lnTo>
                    <a:pt x="4156202" y="2697911"/>
                  </a:lnTo>
                  <a:lnTo>
                    <a:pt x="4007281" y="2664942"/>
                  </a:lnTo>
                  <a:lnTo>
                    <a:pt x="3857790" y="2634462"/>
                  </a:lnTo>
                  <a:lnTo>
                    <a:pt x="3707727" y="2606471"/>
                  </a:lnTo>
                  <a:lnTo>
                    <a:pt x="3557117" y="2580983"/>
                  </a:lnTo>
                  <a:lnTo>
                    <a:pt x="3406000" y="2558008"/>
                  </a:lnTo>
                  <a:lnTo>
                    <a:pt x="3254387" y="2537549"/>
                  </a:lnTo>
                  <a:lnTo>
                    <a:pt x="3102279" y="2519616"/>
                  </a:lnTo>
                  <a:lnTo>
                    <a:pt x="2754338" y="2485085"/>
                  </a:lnTo>
                  <a:lnTo>
                    <a:pt x="2656128" y="2474087"/>
                  </a:lnTo>
                  <a:lnTo>
                    <a:pt x="2607145" y="2467749"/>
                  </a:lnTo>
                  <a:lnTo>
                    <a:pt x="2558351" y="2460663"/>
                  </a:lnTo>
                  <a:lnTo>
                    <a:pt x="2509824" y="2452687"/>
                  </a:lnTo>
                  <a:lnTo>
                    <a:pt x="2461641" y="2443696"/>
                  </a:lnTo>
                  <a:lnTo>
                    <a:pt x="2413863" y="2433536"/>
                  </a:lnTo>
                  <a:lnTo>
                    <a:pt x="2366568" y="2422093"/>
                  </a:lnTo>
                  <a:lnTo>
                    <a:pt x="2319845" y="2409202"/>
                  </a:lnTo>
                  <a:lnTo>
                    <a:pt x="2273757" y="2394724"/>
                  </a:lnTo>
                  <a:lnTo>
                    <a:pt x="2228380" y="2378545"/>
                  </a:lnTo>
                  <a:lnTo>
                    <a:pt x="2183777" y="2360511"/>
                  </a:lnTo>
                  <a:lnTo>
                    <a:pt x="2140051" y="2340483"/>
                  </a:lnTo>
                  <a:lnTo>
                    <a:pt x="2097265" y="2318321"/>
                  </a:lnTo>
                  <a:lnTo>
                    <a:pt x="2055482" y="2293899"/>
                  </a:lnTo>
                  <a:lnTo>
                    <a:pt x="2014791" y="2267051"/>
                  </a:lnTo>
                  <a:lnTo>
                    <a:pt x="1974570" y="2237206"/>
                  </a:lnTo>
                  <a:lnTo>
                    <a:pt x="1936318" y="2205418"/>
                  </a:lnTo>
                  <a:lnTo>
                    <a:pt x="1899983" y="2171789"/>
                  </a:lnTo>
                  <a:lnTo>
                    <a:pt x="1865464" y="2136457"/>
                  </a:lnTo>
                  <a:lnTo>
                    <a:pt x="1832698" y="2099513"/>
                  </a:lnTo>
                  <a:lnTo>
                    <a:pt x="1801596" y="2061070"/>
                  </a:lnTo>
                  <a:lnTo>
                    <a:pt x="1772094" y="2021268"/>
                  </a:lnTo>
                  <a:lnTo>
                    <a:pt x="1744091" y="1980196"/>
                  </a:lnTo>
                  <a:lnTo>
                    <a:pt x="1717535" y="1937994"/>
                  </a:lnTo>
                  <a:lnTo>
                    <a:pt x="1692325" y="1894738"/>
                  </a:lnTo>
                  <a:lnTo>
                    <a:pt x="1668386" y="1850580"/>
                  </a:lnTo>
                  <a:lnTo>
                    <a:pt x="1645640" y="1805609"/>
                  </a:lnTo>
                  <a:lnTo>
                    <a:pt x="1624025" y="1759966"/>
                  </a:lnTo>
                  <a:lnTo>
                    <a:pt x="1603438" y="1713725"/>
                  </a:lnTo>
                  <a:lnTo>
                    <a:pt x="1583817" y="1667040"/>
                  </a:lnTo>
                  <a:lnTo>
                    <a:pt x="1565071" y="1619999"/>
                  </a:lnTo>
                  <a:lnTo>
                    <a:pt x="1547126" y="1572729"/>
                  </a:lnTo>
                  <a:lnTo>
                    <a:pt x="1529918" y="1525346"/>
                  </a:lnTo>
                  <a:lnTo>
                    <a:pt x="1513344" y="1477962"/>
                  </a:lnTo>
                  <a:lnTo>
                    <a:pt x="1497330" y="1430680"/>
                  </a:lnTo>
                  <a:lnTo>
                    <a:pt x="1481645" y="1383004"/>
                  </a:lnTo>
                  <a:lnTo>
                    <a:pt x="1450276" y="1287170"/>
                  </a:lnTo>
                  <a:lnTo>
                    <a:pt x="1434401" y="1239177"/>
                  </a:lnTo>
                  <a:lnTo>
                    <a:pt x="1418234" y="1191234"/>
                  </a:lnTo>
                  <a:lnTo>
                    <a:pt x="1401699" y="1143419"/>
                  </a:lnTo>
                  <a:lnTo>
                    <a:pt x="1384655" y="1095819"/>
                  </a:lnTo>
                  <a:lnTo>
                    <a:pt x="1367028" y="1048512"/>
                  </a:lnTo>
                  <a:lnTo>
                    <a:pt x="1348689" y="1001560"/>
                  </a:lnTo>
                  <a:lnTo>
                    <a:pt x="1329537" y="955065"/>
                  </a:lnTo>
                  <a:lnTo>
                    <a:pt x="1309458" y="909091"/>
                  </a:lnTo>
                  <a:lnTo>
                    <a:pt x="1288364" y="863714"/>
                  </a:lnTo>
                  <a:lnTo>
                    <a:pt x="1266139" y="819023"/>
                  </a:lnTo>
                  <a:lnTo>
                    <a:pt x="1242669" y="775093"/>
                  </a:lnTo>
                  <a:lnTo>
                    <a:pt x="1217866" y="732002"/>
                  </a:lnTo>
                  <a:lnTo>
                    <a:pt x="1191602" y="689825"/>
                  </a:lnTo>
                  <a:lnTo>
                    <a:pt x="1163777" y="648652"/>
                  </a:lnTo>
                  <a:lnTo>
                    <a:pt x="1134275" y="608545"/>
                  </a:lnTo>
                  <a:lnTo>
                    <a:pt x="1103007" y="569595"/>
                  </a:lnTo>
                  <a:lnTo>
                    <a:pt x="1069860" y="531888"/>
                  </a:lnTo>
                  <a:lnTo>
                    <a:pt x="1034935" y="495338"/>
                  </a:lnTo>
                  <a:lnTo>
                    <a:pt x="998410" y="460552"/>
                  </a:lnTo>
                  <a:lnTo>
                    <a:pt x="960450" y="427380"/>
                  </a:lnTo>
                  <a:lnTo>
                    <a:pt x="921194" y="395744"/>
                  </a:lnTo>
                  <a:lnTo>
                    <a:pt x="880783" y="365506"/>
                  </a:lnTo>
                  <a:lnTo>
                    <a:pt x="839368" y="336562"/>
                  </a:lnTo>
                  <a:lnTo>
                    <a:pt x="797102" y="308800"/>
                  </a:lnTo>
                  <a:lnTo>
                    <a:pt x="754126" y="282105"/>
                  </a:lnTo>
                  <a:lnTo>
                    <a:pt x="710590" y="256374"/>
                  </a:lnTo>
                  <a:lnTo>
                    <a:pt x="666623" y="231482"/>
                  </a:lnTo>
                  <a:lnTo>
                    <a:pt x="622401" y="207314"/>
                  </a:lnTo>
                  <a:lnTo>
                    <a:pt x="577024" y="184277"/>
                  </a:lnTo>
                  <a:lnTo>
                    <a:pt x="530936" y="162039"/>
                  </a:lnTo>
                  <a:lnTo>
                    <a:pt x="484174" y="140703"/>
                  </a:lnTo>
                  <a:lnTo>
                    <a:pt x="436791" y="120370"/>
                  </a:lnTo>
                  <a:lnTo>
                    <a:pt x="388810" y="101117"/>
                  </a:lnTo>
                  <a:lnTo>
                    <a:pt x="340296" y="83070"/>
                  </a:lnTo>
                  <a:lnTo>
                    <a:pt x="291274" y="66319"/>
                  </a:lnTo>
                  <a:lnTo>
                    <a:pt x="241808" y="50965"/>
                  </a:lnTo>
                  <a:lnTo>
                    <a:pt x="191922" y="37096"/>
                  </a:lnTo>
                  <a:lnTo>
                    <a:pt x="141668" y="24828"/>
                  </a:lnTo>
                  <a:lnTo>
                    <a:pt x="91097" y="14236"/>
                  </a:lnTo>
                  <a:lnTo>
                    <a:pt x="40259" y="5435"/>
                  </a:lnTo>
                  <a:lnTo>
                    <a:pt x="0" y="0"/>
                  </a:lnTo>
                  <a:lnTo>
                    <a:pt x="0" y="2869603"/>
                  </a:lnTo>
                  <a:lnTo>
                    <a:pt x="4795761" y="2869603"/>
                  </a:lnTo>
                  <a:close/>
                </a:path>
              </a:pathLst>
            </a:custGeom>
            <a:solidFill>
              <a:srgbClr val="2B67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4999" y="8034999"/>
              <a:ext cx="199698" cy="200025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217500" y="6014999"/>
            <a:ext cx="323850" cy="323850"/>
          </a:xfrm>
          <a:custGeom>
            <a:avLst/>
            <a:gdLst/>
            <a:ahLst/>
            <a:cxnLst/>
            <a:rect l="l" t="t" r="r" b="b"/>
            <a:pathLst>
              <a:path w="323850" h="323850">
                <a:moveTo>
                  <a:pt x="163161" y="323849"/>
                </a:moveTo>
                <a:lnTo>
                  <a:pt x="120345" y="318115"/>
                </a:lnTo>
                <a:lnTo>
                  <a:pt x="81855" y="301875"/>
                </a:lnTo>
                <a:lnTo>
                  <a:pt x="49133" y="276570"/>
                </a:lnTo>
                <a:lnTo>
                  <a:pt x="23622" y="243642"/>
                </a:lnTo>
                <a:lnTo>
                  <a:pt x="6764" y="204535"/>
                </a:lnTo>
                <a:lnTo>
                  <a:pt x="0" y="160688"/>
                </a:lnTo>
                <a:lnTo>
                  <a:pt x="5733" y="117884"/>
                </a:lnTo>
                <a:lnTo>
                  <a:pt x="21974" y="79474"/>
                </a:lnTo>
                <a:lnTo>
                  <a:pt x="47279" y="46970"/>
                </a:lnTo>
                <a:lnTo>
                  <a:pt x="80207" y="21882"/>
                </a:lnTo>
                <a:lnTo>
                  <a:pt x="119314" y="5722"/>
                </a:lnTo>
                <a:lnTo>
                  <a:pt x="163161" y="0"/>
                </a:lnTo>
                <a:lnTo>
                  <a:pt x="194487" y="3167"/>
                </a:lnTo>
                <a:lnTo>
                  <a:pt x="252505" y="27116"/>
                </a:lnTo>
                <a:lnTo>
                  <a:pt x="296733" y="71344"/>
                </a:lnTo>
                <a:lnTo>
                  <a:pt x="320682" y="129362"/>
                </a:lnTo>
                <a:lnTo>
                  <a:pt x="323849" y="160688"/>
                </a:lnTo>
                <a:lnTo>
                  <a:pt x="318127" y="203504"/>
                </a:lnTo>
                <a:lnTo>
                  <a:pt x="301966" y="241994"/>
                </a:lnTo>
                <a:lnTo>
                  <a:pt x="276879" y="274716"/>
                </a:lnTo>
                <a:lnTo>
                  <a:pt x="244375" y="300227"/>
                </a:lnTo>
                <a:lnTo>
                  <a:pt x="205965" y="317085"/>
                </a:lnTo>
                <a:lnTo>
                  <a:pt x="163161" y="323849"/>
                </a:lnTo>
                <a:close/>
              </a:path>
            </a:pathLst>
          </a:custGeom>
          <a:solidFill>
            <a:srgbClr val="2B6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9912683" y="0"/>
            <a:ext cx="8375650" cy="3795395"/>
            <a:chOff x="9912683" y="0"/>
            <a:chExt cx="8375650" cy="3795395"/>
          </a:xfrm>
        </p:grpSpPr>
        <p:sp>
          <p:nvSpPr>
            <p:cNvPr id="10" name="object 10"/>
            <p:cNvSpPr/>
            <p:nvPr/>
          </p:nvSpPr>
          <p:spPr>
            <a:xfrm>
              <a:off x="10758672" y="391412"/>
              <a:ext cx="7529830" cy="3403600"/>
            </a:xfrm>
            <a:custGeom>
              <a:avLst/>
              <a:gdLst/>
              <a:ahLst/>
              <a:cxnLst/>
              <a:rect l="l" t="t" r="r" b="b"/>
              <a:pathLst>
                <a:path w="7529830" h="3403600">
                  <a:moveTo>
                    <a:pt x="1292203" y="12700"/>
                  </a:moveTo>
                  <a:lnTo>
                    <a:pt x="208436" y="12700"/>
                  </a:lnTo>
                  <a:lnTo>
                    <a:pt x="262632" y="0"/>
                  </a:lnTo>
                  <a:lnTo>
                    <a:pt x="1236571" y="0"/>
                  </a:lnTo>
                  <a:lnTo>
                    <a:pt x="1292203" y="12700"/>
                  </a:lnTo>
                  <a:close/>
                </a:path>
                <a:path w="7529830" h="3403600">
                  <a:moveTo>
                    <a:pt x="3374814" y="2120900"/>
                  </a:moveTo>
                  <a:lnTo>
                    <a:pt x="3105323" y="2120900"/>
                  </a:lnTo>
                  <a:lnTo>
                    <a:pt x="2933482" y="2082800"/>
                  </a:lnTo>
                  <a:lnTo>
                    <a:pt x="2773915" y="2044700"/>
                  </a:lnTo>
                  <a:lnTo>
                    <a:pt x="2723316" y="2019300"/>
                  </a:lnTo>
                  <a:lnTo>
                    <a:pt x="2673964" y="2006600"/>
                  </a:lnTo>
                  <a:lnTo>
                    <a:pt x="2625828" y="1981200"/>
                  </a:lnTo>
                  <a:lnTo>
                    <a:pt x="2578879" y="1955800"/>
                  </a:lnTo>
                  <a:lnTo>
                    <a:pt x="2533088" y="1930400"/>
                  </a:lnTo>
                  <a:lnTo>
                    <a:pt x="2488426" y="1905000"/>
                  </a:lnTo>
                  <a:lnTo>
                    <a:pt x="2444863" y="1879600"/>
                  </a:lnTo>
                  <a:lnTo>
                    <a:pt x="2402369" y="1854200"/>
                  </a:lnTo>
                  <a:lnTo>
                    <a:pt x="2360916" y="1828800"/>
                  </a:lnTo>
                  <a:lnTo>
                    <a:pt x="2320474" y="1790700"/>
                  </a:lnTo>
                  <a:lnTo>
                    <a:pt x="2281013" y="1765300"/>
                  </a:lnTo>
                  <a:lnTo>
                    <a:pt x="2242504" y="1739900"/>
                  </a:lnTo>
                  <a:lnTo>
                    <a:pt x="2204917" y="1701800"/>
                  </a:lnTo>
                  <a:lnTo>
                    <a:pt x="2168224" y="1663700"/>
                  </a:lnTo>
                  <a:lnTo>
                    <a:pt x="2132395" y="1638300"/>
                  </a:lnTo>
                  <a:lnTo>
                    <a:pt x="2097400" y="1600200"/>
                  </a:lnTo>
                  <a:lnTo>
                    <a:pt x="2063210" y="1562100"/>
                  </a:lnTo>
                  <a:lnTo>
                    <a:pt x="2029795" y="1536700"/>
                  </a:lnTo>
                  <a:lnTo>
                    <a:pt x="1997127" y="1498600"/>
                  </a:lnTo>
                  <a:lnTo>
                    <a:pt x="1965175" y="1460500"/>
                  </a:lnTo>
                  <a:lnTo>
                    <a:pt x="1933911" y="1422400"/>
                  </a:lnTo>
                  <a:lnTo>
                    <a:pt x="1903304" y="1384300"/>
                  </a:lnTo>
                  <a:lnTo>
                    <a:pt x="1873326" y="1346200"/>
                  </a:lnTo>
                  <a:lnTo>
                    <a:pt x="1843947" y="1320800"/>
                  </a:lnTo>
                  <a:lnTo>
                    <a:pt x="1815138" y="1282700"/>
                  </a:lnTo>
                  <a:lnTo>
                    <a:pt x="1786869" y="1244600"/>
                  </a:lnTo>
                  <a:lnTo>
                    <a:pt x="1759111" y="1206500"/>
                  </a:lnTo>
                  <a:lnTo>
                    <a:pt x="1731834" y="1168400"/>
                  </a:lnTo>
                  <a:lnTo>
                    <a:pt x="1705010" y="1130300"/>
                  </a:lnTo>
                  <a:lnTo>
                    <a:pt x="1678608" y="1104900"/>
                  </a:lnTo>
                  <a:lnTo>
                    <a:pt x="1652599" y="1066800"/>
                  </a:lnTo>
                  <a:lnTo>
                    <a:pt x="1626954" y="1028700"/>
                  </a:lnTo>
                  <a:lnTo>
                    <a:pt x="1601644" y="990600"/>
                  </a:lnTo>
                  <a:lnTo>
                    <a:pt x="1576638" y="965200"/>
                  </a:lnTo>
                  <a:lnTo>
                    <a:pt x="1551908" y="927100"/>
                  </a:lnTo>
                  <a:lnTo>
                    <a:pt x="1527424" y="901700"/>
                  </a:lnTo>
                  <a:lnTo>
                    <a:pt x="1503157" y="863600"/>
                  </a:lnTo>
                  <a:lnTo>
                    <a:pt x="1479077" y="838200"/>
                  </a:lnTo>
                  <a:lnTo>
                    <a:pt x="1455156" y="800100"/>
                  </a:lnTo>
                  <a:lnTo>
                    <a:pt x="1289654" y="622300"/>
                  </a:lnTo>
                  <a:lnTo>
                    <a:pt x="1265937" y="609600"/>
                  </a:lnTo>
                  <a:lnTo>
                    <a:pt x="1229921" y="571500"/>
                  </a:lnTo>
                  <a:lnTo>
                    <a:pt x="1192870" y="546100"/>
                  </a:lnTo>
                  <a:lnTo>
                    <a:pt x="1154814" y="520700"/>
                  </a:lnTo>
                  <a:lnTo>
                    <a:pt x="1115786" y="495300"/>
                  </a:lnTo>
                  <a:lnTo>
                    <a:pt x="1075815" y="469900"/>
                  </a:lnTo>
                  <a:lnTo>
                    <a:pt x="1034934" y="444500"/>
                  </a:lnTo>
                  <a:lnTo>
                    <a:pt x="993173" y="419100"/>
                  </a:lnTo>
                  <a:lnTo>
                    <a:pt x="950564" y="393700"/>
                  </a:lnTo>
                  <a:lnTo>
                    <a:pt x="907137" y="368300"/>
                  </a:lnTo>
                  <a:lnTo>
                    <a:pt x="817955" y="317500"/>
                  </a:lnTo>
                  <a:lnTo>
                    <a:pt x="772262" y="304800"/>
                  </a:lnTo>
                  <a:lnTo>
                    <a:pt x="678828" y="254000"/>
                  </a:lnTo>
                  <a:lnTo>
                    <a:pt x="631149" y="241300"/>
                  </a:lnTo>
                  <a:lnTo>
                    <a:pt x="599862" y="228600"/>
                  </a:lnTo>
                  <a:lnTo>
                    <a:pt x="557157" y="215900"/>
                  </a:lnTo>
                  <a:lnTo>
                    <a:pt x="505367" y="203200"/>
                  </a:lnTo>
                  <a:lnTo>
                    <a:pt x="446827" y="190500"/>
                  </a:lnTo>
                  <a:lnTo>
                    <a:pt x="318834" y="177800"/>
                  </a:lnTo>
                  <a:lnTo>
                    <a:pt x="254049" y="152400"/>
                  </a:lnTo>
                  <a:lnTo>
                    <a:pt x="191851" y="139700"/>
                  </a:lnTo>
                  <a:lnTo>
                    <a:pt x="134574" y="127000"/>
                  </a:lnTo>
                  <a:lnTo>
                    <a:pt x="84552" y="114300"/>
                  </a:lnTo>
                  <a:lnTo>
                    <a:pt x="44119" y="101600"/>
                  </a:lnTo>
                  <a:lnTo>
                    <a:pt x="1359" y="76200"/>
                  </a:lnTo>
                  <a:lnTo>
                    <a:pt x="0" y="63500"/>
                  </a:lnTo>
                  <a:lnTo>
                    <a:pt x="7544" y="50800"/>
                  </a:lnTo>
                  <a:lnTo>
                    <a:pt x="23432" y="38100"/>
                  </a:lnTo>
                  <a:lnTo>
                    <a:pt x="47104" y="38100"/>
                  </a:lnTo>
                  <a:lnTo>
                    <a:pt x="78000" y="25400"/>
                  </a:lnTo>
                  <a:lnTo>
                    <a:pt x="115561" y="12700"/>
                  </a:lnTo>
                  <a:lnTo>
                    <a:pt x="1590828" y="12700"/>
                  </a:lnTo>
                  <a:lnTo>
                    <a:pt x="3731262" y="76200"/>
                  </a:lnTo>
                  <a:lnTo>
                    <a:pt x="4138964" y="76200"/>
                  </a:lnTo>
                  <a:lnTo>
                    <a:pt x="4801479" y="101600"/>
                  </a:lnTo>
                  <a:lnTo>
                    <a:pt x="5107255" y="101600"/>
                  </a:lnTo>
                  <a:lnTo>
                    <a:pt x="5362069" y="114300"/>
                  </a:lnTo>
                  <a:lnTo>
                    <a:pt x="5564298" y="114300"/>
                  </a:lnTo>
                  <a:lnTo>
                    <a:pt x="5665459" y="127000"/>
                  </a:lnTo>
                  <a:lnTo>
                    <a:pt x="6070270" y="127000"/>
                  </a:lnTo>
                  <a:lnTo>
                    <a:pt x="6120878" y="139700"/>
                  </a:lnTo>
                  <a:lnTo>
                    <a:pt x="6373884" y="139700"/>
                  </a:lnTo>
                  <a:lnTo>
                    <a:pt x="6424473" y="152400"/>
                  </a:lnTo>
                  <a:lnTo>
                    <a:pt x="6677319" y="152400"/>
                  </a:lnTo>
                  <a:lnTo>
                    <a:pt x="6727863" y="165100"/>
                  </a:lnTo>
                  <a:lnTo>
                    <a:pt x="6879429" y="165100"/>
                  </a:lnTo>
                  <a:lnTo>
                    <a:pt x="6929927" y="177800"/>
                  </a:lnTo>
                  <a:lnTo>
                    <a:pt x="7081338" y="177800"/>
                  </a:lnTo>
                  <a:lnTo>
                    <a:pt x="7131778" y="190500"/>
                  </a:lnTo>
                  <a:lnTo>
                    <a:pt x="7282997" y="190500"/>
                  </a:lnTo>
                  <a:lnTo>
                    <a:pt x="7333367" y="203200"/>
                  </a:lnTo>
                  <a:lnTo>
                    <a:pt x="7434048" y="203200"/>
                  </a:lnTo>
                  <a:lnTo>
                    <a:pt x="7484358" y="215900"/>
                  </a:lnTo>
                  <a:lnTo>
                    <a:pt x="7529327" y="215900"/>
                  </a:lnTo>
                  <a:lnTo>
                    <a:pt x="7529327" y="1358900"/>
                  </a:lnTo>
                  <a:lnTo>
                    <a:pt x="5150537" y="1358900"/>
                  </a:lnTo>
                  <a:lnTo>
                    <a:pt x="4943965" y="1409700"/>
                  </a:lnTo>
                  <a:lnTo>
                    <a:pt x="4894885" y="1422400"/>
                  </a:lnTo>
                  <a:lnTo>
                    <a:pt x="4847240" y="1447800"/>
                  </a:lnTo>
                  <a:lnTo>
                    <a:pt x="4824748" y="1460500"/>
                  </a:lnTo>
                  <a:lnTo>
                    <a:pt x="4800613" y="1473200"/>
                  </a:lnTo>
                  <a:lnTo>
                    <a:pt x="4774873" y="1485900"/>
                  </a:lnTo>
                  <a:lnTo>
                    <a:pt x="4747561" y="1498600"/>
                  </a:lnTo>
                  <a:lnTo>
                    <a:pt x="4718715" y="1524000"/>
                  </a:lnTo>
                  <a:lnTo>
                    <a:pt x="4688370" y="1536700"/>
                  </a:lnTo>
                  <a:lnTo>
                    <a:pt x="4656560" y="1562100"/>
                  </a:lnTo>
                  <a:lnTo>
                    <a:pt x="4623323" y="1587500"/>
                  </a:lnTo>
                  <a:lnTo>
                    <a:pt x="4588694" y="1612900"/>
                  </a:lnTo>
                  <a:lnTo>
                    <a:pt x="4552708" y="1625600"/>
                  </a:lnTo>
                  <a:lnTo>
                    <a:pt x="4515401" y="1651000"/>
                  </a:lnTo>
                  <a:lnTo>
                    <a:pt x="4476808" y="1676400"/>
                  </a:lnTo>
                  <a:lnTo>
                    <a:pt x="4436967" y="1701800"/>
                  </a:lnTo>
                  <a:lnTo>
                    <a:pt x="4395911" y="1727200"/>
                  </a:lnTo>
                  <a:lnTo>
                    <a:pt x="4353677" y="1752600"/>
                  </a:lnTo>
                  <a:lnTo>
                    <a:pt x="4310300" y="1778000"/>
                  </a:lnTo>
                  <a:lnTo>
                    <a:pt x="4265817" y="1803400"/>
                  </a:lnTo>
                  <a:lnTo>
                    <a:pt x="4220262" y="1828800"/>
                  </a:lnTo>
                  <a:lnTo>
                    <a:pt x="4173672" y="1854200"/>
                  </a:lnTo>
                  <a:lnTo>
                    <a:pt x="4126082" y="1879600"/>
                  </a:lnTo>
                  <a:lnTo>
                    <a:pt x="4028045" y="1930400"/>
                  </a:lnTo>
                  <a:lnTo>
                    <a:pt x="3926437" y="1981200"/>
                  </a:lnTo>
                  <a:lnTo>
                    <a:pt x="3874382" y="1993900"/>
                  </a:lnTo>
                  <a:lnTo>
                    <a:pt x="3821542" y="2019300"/>
                  </a:lnTo>
                  <a:lnTo>
                    <a:pt x="3767952" y="2032000"/>
                  </a:lnTo>
                  <a:lnTo>
                    <a:pt x="3713648" y="2057400"/>
                  </a:lnTo>
                  <a:lnTo>
                    <a:pt x="3489998" y="2108200"/>
                  </a:lnTo>
                  <a:lnTo>
                    <a:pt x="3432656" y="2108200"/>
                  </a:lnTo>
                  <a:lnTo>
                    <a:pt x="3374814" y="2120900"/>
                  </a:lnTo>
                  <a:close/>
                </a:path>
                <a:path w="7529830" h="3403600">
                  <a:moveTo>
                    <a:pt x="7529327" y="3403600"/>
                  </a:moveTo>
                  <a:lnTo>
                    <a:pt x="7527766" y="3403600"/>
                  </a:lnTo>
                  <a:lnTo>
                    <a:pt x="7377102" y="3365500"/>
                  </a:lnTo>
                  <a:lnTo>
                    <a:pt x="7328135" y="3340100"/>
                  </a:lnTo>
                  <a:lnTo>
                    <a:pt x="7232235" y="3314700"/>
                  </a:lnTo>
                  <a:lnTo>
                    <a:pt x="7185353" y="3289300"/>
                  </a:lnTo>
                  <a:lnTo>
                    <a:pt x="7139216" y="3276600"/>
                  </a:lnTo>
                  <a:lnTo>
                    <a:pt x="7093851" y="3251200"/>
                  </a:lnTo>
                  <a:lnTo>
                    <a:pt x="7049282" y="3225800"/>
                  </a:lnTo>
                  <a:lnTo>
                    <a:pt x="7005536" y="3213100"/>
                  </a:lnTo>
                  <a:lnTo>
                    <a:pt x="6962636" y="3187700"/>
                  </a:lnTo>
                  <a:lnTo>
                    <a:pt x="6920610" y="3162300"/>
                  </a:lnTo>
                  <a:lnTo>
                    <a:pt x="6879482" y="3136900"/>
                  </a:lnTo>
                  <a:lnTo>
                    <a:pt x="6839277" y="3111500"/>
                  </a:lnTo>
                  <a:lnTo>
                    <a:pt x="6800022" y="3086100"/>
                  </a:lnTo>
                  <a:lnTo>
                    <a:pt x="6761741" y="3060700"/>
                  </a:lnTo>
                  <a:lnTo>
                    <a:pt x="6724460" y="3035300"/>
                  </a:lnTo>
                  <a:lnTo>
                    <a:pt x="6688204" y="2997200"/>
                  </a:lnTo>
                  <a:lnTo>
                    <a:pt x="6652999" y="2971800"/>
                  </a:lnTo>
                  <a:lnTo>
                    <a:pt x="6618870" y="2946400"/>
                  </a:lnTo>
                  <a:lnTo>
                    <a:pt x="6585843" y="2908300"/>
                  </a:lnTo>
                  <a:lnTo>
                    <a:pt x="6553943" y="2882900"/>
                  </a:lnTo>
                  <a:lnTo>
                    <a:pt x="6523195" y="2844800"/>
                  </a:lnTo>
                  <a:lnTo>
                    <a:pt x="6493625" y="2806700"/>
                  </a:lnTo>
                  <a:lnTo>
                    <a:pt x="6465258" y="2781300"/>
                  </a:lnTo>
                  <a:lnTo>
                    <a:pt x="6438120" y="2743200"/>
                  </a:lnTo>
                  <a:lnTo>
                    <a:pt x="6412235" y="2705100"/>
                  </a:lnTo>
                  <a:lnTo>
                    <a:pt x="6387631" y="2667000"/>
                  </a:lnTo>
                  <a:lnTo>
                    <a:pt x="6364331" y="2628900"/>
                  </a:lnTo>
                  <a:lnTo>
                    <a:pt x="6342361" y="2590800"/>
                  </a:lnTo>
                  <a:lnTo>
                    <a:pt x="6321748" y="2552700"/>
                  </a:lnTo>
                  <a:lnTo>
                    <a:pt x="6302224" y="2514600"/>
                  </a:lnTo>
                  <a:lnTo>
                    <a:pt x="6283876" y="2476500"/>
                  </a:lnTo>
                  <a:lnTo>
                    <a:pt x="6266543" y="2425700"/>
                  </a:lnTo>
                  <a:lnTo>
                    <a:pt x="6250065" y="2387600"/>
                  </a:lnTo>
                  <a:lnTo>
                    <a:pt x="6234279" y="2349500"/>
                  </a:lnTo>
                  <a:lnTo>
                    <a:pt x="6219025" y="2298700"/>
                  </a:lnTo>
                  <a:lnTo>
                    <a:pt x="6204142" y="2260600"/>
                  </a:lnTo>
                  <a:lnTo>
                    <a:pt x="6189468" y="2209800"/>
                  </a:lnTo>
                  <a:lnTo>
                    <a:pt x="6174843" y="2171700"/>
                  </a:lnTo>
                  <a:lnTo>
                    <a:pt x="6160106" y="2120900"/>
                  </a:lnTo>
                  <a:lnTo>
                    <a:pt x="6145095" y="2082800"/>
                  </a:lnTo>
                  <a:lnTo>
                    <a:pt x="6129649" y="2032000"/>
                  </a:lnTo>
                  <a:lnTo>
                    <a:pt x="6113608" y="1993900"/>
                  </a:lnTo>
                  <a:lnTo>
                    <a:pt x="6096809" y="1955800"/>
                  </a:lnTo>
                  <a:lnTo>
                    <a:pt x="6079093" y="1905000"/>
                  </a:lnTo>
                  <a:lnTo>
                    <a:pt x="6060298" y="1866900"/>
                  </a:lnTo>
                  <a:lnTo>
                    <a:pt x="6040262" y="1828800"/>
                  </a:lnTo>
                  <a:lnTo>
                    <a:pt x="6018826" y="1790700"/>
                  </a:lnTo>
                  <a:lnTo>
                    <a:pt x="5995827" y="1752600"/>
                  </a:lnTo>
                  <a:lnTo>
                    <a:pt x="5971104" y="1714500"/>
                  </a:lnTo>
                  <a:lnTo>
                    <a:pt x="5944498" y="1676400"/>
                  </a:lnTo>
                  <a:lnTo>
                    <a:pt x="5915846" y="1638300"/>
                  </a:lnTo>
                  <a:lnTo>
                    <a:pt x="5884987" y="1600200"/>
                  </a:lnTo>
                  <a:lnTo>
                    <a:pt x="5851760" y="1574800"/>
                  </a:lnTo>
                  <a:lnTo>
                    <a:pt x="5816005" y="1536700"/>
                  </a:lnTo>
                  <a:lnTo>
                    <a:pt x="5777560" y="1511300"/>
                  </a:lnTo>
                  <a:lnTo>
                    <a:pt x="5736264" y="1485900"/>
                  </a:lnTo>
                  <a:lnTo>
                    <a:pt x="5691955" y="1460500"/>
                  </a:lnTo>
                  <a:lnTo>
                    <a:pt x="5644474" y="1435100"/>
                  </a:lnTo>
                  <a:lnTo>
                    <a:pt x="5598821" y="1422400"/>
                  </a:lnTo>
                  <a:lnTo>
                    <a:pt x="5551966" y="1397000"/>
                  </a:lnTo>
                  <a:lnTo>
                    <a:pt x="5455475" y="1371600"/>
                  </a:lnTo>
                  <a:lnTo>
                    <a:pt x="5406248" y="1371600"/>
                  </a:lnTo>
                  <a:lnTo>
                    <a:pt x="5356641" y="1358900"/>
                  </a:lnTo>
                  <a:lnTo>
                    <a:pt x="7529327" y="1358900"/>
                  </a:lnTo>
                  <a:lnTo>
                    <a:pt x="7529327" y="340360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912683" y="0"/>
              <a:ext cx="8095615" cy="1563370"/>
            </a:xfrm>
            <a:custGeom>
              <a:avLst/>
              <a:gdLst/>
              <a:ahLst/>
              <a:cxnLst/>
              <a:rect l="l" t="t" r="r" b="b"/>
              <a:pathLst>
                <a:path w="8095615" h="1563370">
                  <a:moveTo>
                    <a:pt x="3201552" y="1092744"/>
                  </a:moveTo>
                  <a:lnTo>
                    <a:pt x="3106061" y="1091855"/>
                  </a:lnTo>
                  <a:lnTo>
                    <a:pt x="3008741" y="1089191"/>
                  </a:lnTo>
                  <a:lnTo>
                    <a:pt x="2909537" y="1084749"/>
                  </a:lnTo>
                  <a:lnTo>
                    <a:pt x="2808394" y="1078531"/>
                  </a:lnTo>
                  <a:lnTo>
                    <a:pt x="2705258" y="1070537"/>
                  </a:lnTo>
                  <a:lnTo>
                    <a:pt x="2652925" y="1065874"/>
                  </a:lnTo>
                  <a:lnTo>
                    <a:pt x="2546697" y="1055214"/>
                  </a:lnTo>
                  <a:lnTo>
                    <a:pt x="2477248" y="1047030"/>
                  </a:lnTo>
                  <a:lnTo>
                    <a:pt x="2408250" y="1038054"/>
                  </a:lnTo>
                  <a:lnTo>
                    <a:pt x="2339728" y="1028310"/>
                  </a:lnTo>
                  <a:lnTo>
                    <a:pt x="2271706" y="1017826"/>
                  </a:lnTo>
                  <a:lnTo>
                    <a:pt x="2204211" y="1006626"/>
                  </a:lnTo>
                  <a:lnTo>
                    <a:pt x="2137265" y="994738"/>
                  </a:lnTo>
                  <a:lnTo>
                    <a:pt x="2070895" y="982187"/>
                  </a:lnTo>
                  <a:lnTo>
                    <a:pt x="2005124" y="968999"/>
                  </a:lnTo>
                  <a:lnTo>
                    <a:pt x="1939978" y="955200"/>
                  </a:lnTo>
                  <a:lnTo>
                    <a:pt x="1875482" y="940816"/>
                  </a:lnTo>
                  <a:lnTo>
                    <a:pt x="1811659" y="925873"/>
                  </a:lnTo>
                  <a:lnTo>
                    <a:pt x="1748536" y="910397"/>
                  </a:lnTo>
                  <a:lnTo>
                    <a:pt x="1686137" y="894414"/>
                  </a:lnTo>
                  <a:lnTo>
                    <a:pt x="1624486" y="877950"/>
                  </a:lnTo>
                  <a:lnTo>
                    <a:pt x="1563608" y="861032"/>
                  </a:lnTo>
                  <a:lnTo>
                    <a:pt x="1503529" y="843684"/>
                  </a:lnTo>
                  <a:lnTo>
                    <a:pt x="1444273" y="825933"/>
                  </a:lnTo>
                  <a:lnTo>
                    <a:pt x="1385864" y="807805"/>
                  </a:lnTo>
                  <a:lnTo>
                    <a:pt x="1328328" y="789325"/>
                  </a:lnTo>
                  <a:lnTo>
                    <a:pt x="1271689" y="770521"/>
                  </a:lnTo>
                  <a:lnTo>
                    <a:pt x="1215973" y="751418"/>
                  </a:lnTo>
                  <a:lnTo>
                    <a:pt x="1161203" y="732041"/>
                  </a:lnTo>
                  <a:lnTo>
                    <a:pt x="1107405" y="712418"/>
                  </a:lnTo>
                  <a:lnTo>
                    <a:pt x="1054603" y="692573"/>
                  </a:lnTo>
                  <a:lnTo>
                    <a:pt x="1002823" y="672533"/>
                  </a:lnTo>
                  <a:lnTo>
                    <a:pt x="952089" y="652324"/>
                  </a:lnTo>
                  <a:lnTo>
                    <a:pt x="902426" y="631972"/>
                  </a:lnTo>
                  <a:lnTo>
                    <a:pt x="853858" y="611502"/>
                  </a:lnTo>
                  <a:lnTo>
                    <a:pt x="806410" y="590942"/>
                  </a:lnTo>
                  <a:lnTo>
                    <a:pt x="760108" y="570316"/>
                  </a:lnTo>
                  <a:lnTo>
                    <a:pt x="714976" y="549650"/>
                  </a:lnTo>
                  <a:lnTo>
                    <a:pt x="671039" y="528972"/>
                  </a:lnTo>
                  <a:lnTo>
                    <a:pt x="628321" y="508306"/>
                  </a:lnTo>
                  <a:lnTo>
                    <a:pt x="586847" y="487679"/>
                  </a:lnTo>
                  <a:lnTo>
                    <a:pt x="546643" y="467117"/>
                  </a:lnTo>
                  <a:lnTo>
                    <a:pt x="507733" y="446645"/>
                  </a:lnTo>
                  <a:lnTo>
                    <a:pt x="470141" y="426290"/>
                  </a:lnTo>
                  <a:lnTo>
                    <a:pt x="433893" y="406078"/>
                  </a:lnTo>
                  <a:lnTo>
                    <a:pt x="399013" y="386034"/>
                  </a:lnTo>
                  <a:lnTo>
                    <a:pt x="365526" y="366185"/>
                  </a:lnTo>
                  <a:lnTo>
                    <a:pt x="302757" y="327126"/>
                  </a:lnTo>
                  <a:lnTo>
                    <a:pt x="246005" y="289255"/>
                  </a:lnTo>
                  <a:lnTo>
                    <a:pt x="195248" y="252633"/>
                  </a:lnTo>
                  <a:lnTo>
                    <a:pt x="150757" y="217517"/>
                  </a:lnTo>
                  <a:lnTo>
                    <a:pt x="112731" y="184116"/>
                  </a:lnTo>
                  <a:lnTo>
                    <a:pt x="81367" y="152636"/>
                  </a:lnTo>
                  <a:lnTo>
                    <a:pt x="56865" y="123286"/>
                  </a:lnTo>
                  <a:lnTo>
                    <a:pt x="28557" y="75024"/>
                  </a:lnTo>
                  <a:lnTo>
                    <a:pt x="11611" y="33987"/>
                  </a:lnTo>
                  <a:lnTo>
                    <a:pt x="0" y="0"/>
                  </a:lnTo>
                  <a:lnTo>
                    <a:pt x="7935437" y="0"/>
                  </a:lnTo>
                  <a:lnTo>
                    <a:pt x="7933259" y="29362"/>
                  </a:lnTo>
                  <a:lnTo>
                    <a:pt x="7929857" y="78976"/>
                  </a:lnTo>
                  <a:lnTo>
                    <a:pt x="7926762" y="128598"/>
                  </a:lnTo>
                  <a:lnTo>
                    <a:pt x="7924001" y="178226"/>
                  </a:lnTo>
                  <a:lnTo>
                    <a:pt x="7921603" y="227857"/>
                  </a:lnTo>
                  <a:lnTo>
                    <a:pt x="7919594" y="277492"/>
                  </a:lnTo>
                  <a:lnTo>
                    <a:pt x="7918002" y="327175"/>
                  </a:lnTo>
                  <a:lnTo>
                    <a:pt x="7916857" y="376760"/>
                  </a:lnTo>
                  <a:lnTo>
                    <a:pt x="7916187" y="426290"/>
                  </a:lnTo>
                  <a:lnTo>
                    <a:pt x="7916099" y="487679"/>
                  </a:lnTo>
                  <a:lnTo>
                    <a:pt x="7916373" y="525637"/>
                  </a:lnTo>
                  <a:lnTo>
                    <a:pt x="7917289" y="575249"/>
                  </a:lnTo>
                  <a:lnTo>
                    <a:pt x="7918789" y="624851"/>
                  </a:lnTo>
                  <a:lnTo>
                    <a:pt x="7920903" y="674442"/>
                  </a:lnTo>
                  <a:lnTo>
                    <a:pt x="7923657" y="724019"/>
                  </a:lnTo>
                  <a:lnTo>
                    <a:pt x="7927079" y="773581"/>
                  </a:lnTo>
                  <a:lnTo>
                    <a:pt x="7931197" y="823127"/>
                  </a:lnTo>
                  <a:lnTo>
                    <a:pt x="7936040" y="872654"/>
                  </a:lnTo>
                  <a:lnTo>
                    <a:pt x="7936879" y="880077"/>
                  </a:lnTo>
                  <a:lnTo>
                    <a:pt x="5471050" y="880077"/>
                  </a:lnTo>
                  <a:lnTo>
                    <a:pt x="5426057" y="880228"/>
                  </a:lnTo>
                  <a:lnTo>
                    <a:pt x="5381048" y="880996"/>
                  </a:lnTo>
                  <a:lnTo>
                    <a:pt x="5336007" y="882351"/>
                  </a:lnTo>
                  <a:lnTo>
                    <a:pt x="5290918" y="884266"/>
                  </a:lnTo>
                  <a:lnTo>
                    <a:pt x="5245764" y="886711"/>
                  </a:lnTo>
                  <a:lnTo>
                    <a:pt x="5200529" y="889660"/>
                  </a:lnTo>
                  <a:lnTo>
                    <a:pt x="5109753" y="896949"/>
                  </a:lnTo>
                  <a:lnTo>
                    <a:pt x="5018461" y="905907"/>
                  </a:lnTo>
                  <a:lnTo>
                    <a:pt x="4880274" y="921971"/>
                  </a:lnTo>
                  <a:lnTo>
                    <a:pt x="4152321" y="1023956"/>
                  </a:lnTo>
                  <a:lnTo>
                    <a:pt x="3996280" y="1043299"/>
                  </a:lnTo>
                  <a:lnTo>
                    <a:pt x="3835738" y="1060495"/>
                  </a:lnTo>
                  <a:lnTo>
                    <a:pt x="3725996" y="1070386"/>
                  </a:lnTo>
                  <a:lnTo>
                    <a:pt x="3613931" y="1078753"/>
                  </a:lnTo>
                  <a:lnTo>
                    <a:pt x="3499415" y="1085368"/>
                  </a:lnTo>
                  <a:lnTo>
                    <a:pt x="3382318" y="1090003"/>
                  </a:lnTo>
                  <a:lnTo>
                    <a:pt x="3262512" y="1092430"/>
                  </a:lnTo>
                  <a:lnTo>
                    <a:pt x="3201552" y="1092744"/>
                  </a:lnTo>
                  <a:close/>
                </a:path>
                <a:path w="8095615" h="1563370">
                  <a:moveTo>
                    <a:pt x="8095469" y="1563112"/>
                  </a:moveTo>
                  <a:lnTo>
                    <a:pt x="7936152" y="1557401"/>
                  </a:lnTo>
                  <a:lnTo>
                    <a:pt x="7788194" y="1549650"/>
                  </a:lnTo>
                  <a:lnTo>
                    <a:pt x="7651072" y="1539973"/>
                  </a:lnTo>
                  <a:lnTo>
                    <a:pt x="7586409" y="1534448"/>
                  </a:lnTo>
                  <a:lnTo>
                    <a:pt x="7524257" y="1528485"/>
                  </a:lnTo>
                  <a:lnTo>
                    <a:pt x="7464551" y="1522098"/>
                  </a:lnTo>
                  <a:lnTo>
                    <a:pt x="7407224" y="1515302"/>
                  </a:lnTo>
                  <a:lnTo>
                    <a:pt x="7352211" y="1508110"/>
                  </a:lnTo>
                  <a:lnTo>
                    <a:pt x="7299445" y="1500538"/>
                  </a:lnTo>
                  <a:lnTo>
                    <a:pt x="7248862" y="1492599"/>
                  </a:lnTo>
                  <a:lnTo>
                    <a:pt x="7200395" y="1484308"/>
                  </a:lnTo>
                  <a:lnTo>
                    <a:pt x="7153979" y="1475680"/>
                  </a:lnTo>
                  <a:lnTo>
                    <a:pt x="7109547" y="1466728"/>
                  </a:lnTo>
                  <a:lnTo>
                    <a:pt x="7067033" y="1457468"/>
                  </a:lnTo>
                  <a:lnTo>
                    <a:pt x="7026373" y="1447913"/>
                  </a:lnTo>
                  <a:lnTo>
                    <a:pt x="6987500" y="1438078"/>
                  </a:lnTo>
                  <a:lnTo>
                    <a:pt x="6950348" y="1427977"/>
                  </a:lnTo>
                  <a:lnTo>
                    <a:pt x="6880945" y="1407037"/>
                  </a:lnTo>
                  <a:lnTo>
                    <a:pt x="6817637" y="1385206"/>
                  </a:lnTo>
                  <a:lnTo>
                    <a:pt x="6759897" y="1362600"/>
                  </a:lnTo>
                  <a:lnTo>
                    <a:pt x="6707200" y="1339335"/>
                  </a:lnTo>
                  <a:lnTo>
                    <a:pt x="6659018" y="1315525"/>
                  </a:lnTo>
                  <a:lnTo>
                    <a:pt x="6614824" y="1291285"/>
                  </a:lnTo>
                  <a:lnTo>
                    <a:pt x="6574093" y="1266731"/>
                  </a:lnTo>
                  <a:lnTo>
                    <a:pt x="6536298" y="1241977"/>
                  </a:lnTo>
                  <a:lnTo>
                    <a:pt x="6500911" y="1217139"/>
                  </a:lnTo>
                  <a:lnTo>
                    <a:pt x="6467407" y="1192331"/>
                  </a:lnTo>
                  <a:lnTo>
                    <a:pt x="6372922" y="1119244"/>
                  </a:lnTo>
                  <a:lnTo>
                    <a:pt x="6357362" y="1107408"/>
                  </a:lnTo>
                  <a:lnTo>
                    <a:pt x="6325811" y="1084163"/>
                  </a:lnTo>
                  <a:lnTo>
                    <a:pt x="6293247" y="1061582"/>
                  </a:lnTo>
                  <a:lnTo>
                    <a:pt x="6259142" y="1039779"/>
                  </a:lnTo>
                  <a:lnTo>
                    <a:pt x="6222969" y="1018870"/>
                  </a:lnTo>
                  <a:lnTo>
                    <a:pt x="6184203" y="998971"/>
                  </a:lnTo>
                  <a:lnTo>
                    <a:pt x="6142317" y="980195"/>
                  </a:lnTo>
                  <a:lnTo>
                    <a:pt x="6096783" y="962658"/>
                  </a:lnTo>
                  <a:lnTo>
                    <a:pt x="6047076" y="946476"/>
                  </a:lnTo>
                  <a:lnTo>
                    <a:pt x="5992668" y="931763"/>
                  </a:lnTo>
                  <a:lnTo>
                    <a:pt x="5933034" y="918634"/>
                  </a:lnTo>
                  <a:lnTo>
                    <a:pt x="5867646" y="907205"/>
                  </a:lnTo>
                  <a:lnTo>
                    <a:pt x="5795978" y="897591"/>
                  </a:lnTo>
                  <a:lnTo>
                    <a:pt x="5741187" y="891950"/>
                  </a:lnTo>
                  <a:lnTo>
                    <a:pt x="5686743" y="887490"/>
                  </a:lnTo>
                  <a:lnTo>
                    <a:pt x="5632577" y="884143"/>
                  </a:lnTo>
                  <a:lnTo>
                    <a:pt x="5578619" y="881838"/>
                  </a:lnTo>
                  <a:lnTo>
                    <a:pt x="5524800" y="880506"/>
                  </a:lnTo>
                  <a:lnTo>
                    <a:pt x="5471050" y="880077"/>
                  </a:lnTo>
                  <a:lnTo>
                    <a:pt x="7936879" y="880077"/>
                  </a:lnTo>
                  <a:lnTo>
                    <a:pt x="7941635" y="922161"/>
                  </a:lnTo>
                  <a:lnTo>
                    <a:pt x="7948009" y="971645"/>
                  </a:lnTo>
                  <a:lnTo>
                    <a:pt x="7955192" y="1021106"/>
                  </a:lnTo>
                  <a:lnTo>
                    <a:pt x="7963209" y="1070542"/>
                  </a:lnTo>
                  <a:lnTo>
                    <a:pt x="7972091" y="1119950"/>
                  </a:lnTo>
                  <a:lnTo>
                    <a:pt x="7981863" y="1169329"/>
                  </a:lnTo>
                  <a:lnTo>
                    <a:pt x="7992555" y="1218678"/>
                  </a:lnTo>
                  <a:lnTo>
                    <a:pt x="8004193" y="1267994"/>
                  </a:lnTo>
                  <a:lnTo>
                    <a:pt x="8016807" y="1317276"/>
                  </a:lnTo>
                  <a:lnTo>
                    <a:pt x="8030423" y="1366522"/>
                  </a:lnTo>
                  <a:lnTo>
                    <a:pt x="8045069" y="1415730"/>
                  </a:lnTo>
                  <a:lnTo>
                    <a:pt x="8060774" y="1464899"/>
                  </a:lnTo>
                  <a:lnTo>
                    <a:pt x="8077565" y="1514027"/>
                  </a:lnTo>
                  <a:lnTo>
                    <a:pt x="8095469" y="1563112"/>
                  </a:lnTo>
                  <a:close/>
                </a:path>
              </a:pathLst>
            </a:custGeom>
            <a:solidFill>
              <a:srgbClr val="9DC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30007" y="896412"/>
              <a:ext cx="200025" cy="20002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3242506" y="12"/>
              <a:ext cx="5045710" cy="3002915"/>
            </a:xfrm>
            <a:custGeom>
              <a:avLst/>
              <a:gdLst/>
              <a:ahLst/>
              <a:cxnLst/>
              <a:rect l="l" t="t" r="r" b="b"/>
              <a:pathLst>
                <a:path w="5045709" h="3002915">
                  <a:moveTo>
                    <a:pt x="1458849" y="1492059"/>
                  </a:moveTo>
                  <a:lnTo>
                    <a:pt x="1452079" y="1448219"/>
                  </a:lnTo>
                  <a:lnTo>
                    <a:pt x="1435227" y="1409115"/>
                  </a:lnTo>
                  <a:lnTo>
                    <a:pt x="1409712" y="1376184"/>
                  </a:lnTo>
                  <a:lnTo>
                    <a:pt x="1376997" y="1350873"/>
                  </a:lnTo>
                  <a:lnTo>
                    <a:pt x="1338503" y="1334643"/>
                  </a:lnTo>
                  <a:lnTo>
                    <a:pt x="1295692" y="1328902"/>
                  </a:lnTo>
                  <a:lnTo>
                    <a:pt x="1252880" y="1335671"/>
                  </a:lnTo>
                  <a:lnTo>
                    <a:pt x="1214475" y="1352524"/>
                  </a:lnTo>
                  <a:lnTo>
                    <a:pt x="1181963" y="1378038"/>
                  </a:lnTo>
                  <a:lnTo>
                    <a:pt x="1156881" y="1410754"/>
                  </a:lnTo>
                  <a:lnTo>
                    <a:pt x="1140726" y="1449247"/>
                  </a:lnTo>
                  <a:lnTo>
                    <a:pt x="1134999" y="1492059"/>
                  </a:lnTo>
                  <a:lnTo>
                    <a:pt x="1138161" y="1523390"/>
                  </a:lnTo>
                  <a:lnTo>
                    <a:pt x="1162113" y="1581404"/>
                  </a:lnTo>
                  <a:lnTo>
                    <a:pt x="1206347" y="1625638"/>
                  </a:lnTo>
                  <a:lnTo>
                    <a:pt x="1264361" y="1649590"/>
                  </a:lnTo>
                  <a:lnTo>
                    <a:pt x="1295692" y="1652752"/>
                  </a:lnTo>
                  <a:lnTo>
                    <a:pt x="1339532" y="1647024"/>
                  </a:lnTo>
                  <a:lnTo>
                    <a:pt x="1378635" y="1630870"/>
                  </a:lnTo>
                  <a:lnTo>
                    <a:pt x="1411566" y="1605788"/>
                  </a:lnTo>
                  <a:lnTo>
                    <a:pt x="1436878" y="1573276"/>
                  </a:lnTo>
                  <a:lnTo>
                    <a:pt x="1453108" y="1534871"/>
                  </a:lnTo>
                  <a:lnTo>
                    <a:pt x="1458849" y="1492059"/>
                  </a:lnTo>
                  <a:close/>
                </a:path>
                <a:path w="5045709" h="3002915">
                  <a:moveTo>
                    <a:pt x="5045481" y="0"/>
                  </a:moveTo>
                  <a:lnTo>
                    <a:pt x="915517" y="0"/>
                  </a:lnTo>
                  <a:lnTo>
                    <a:pt x="0" y="36474"/>
                  </a:lnTo>
                  <a:lnTo>
                    <a:pt x="144767" y="85026"/>
                  </a:lnTo>
                  <a:lnTo>
                    <a:pt x="290245" y="131152"/>
                  </a:lnTo>
                  <a:lnTo>
                    <a:pt x="436397" y="174866"/>
                  </a:lnTo>
                  <a:lnTo>
                    <a:pt x="583196" y="216154"/>
                  </a:lnTo>
                  <a:lnTo>
                    <a:pt x="730631" y="255003"/>
                  </a:lnTo>
                  <a:lnTo>
                    <a:pt x="878674" y="291426"/>
                  </a:lnTo>
                  <a:lnTo>
                    <a:pt x="1027290" y="325399"/>
                  </a:lnTo>
                  <a:lnTo>
                    <a:pt x="1176451" y="356920"/>
                  </a:lnTo>
                  <a:lnTo>
                    <a:pt x="1326146" y="386003"/>
                  </a:lnTo>
                  <a:lnTo>
                    <a:pt x="1476336" y="412610"/>
                  </a:lnTo>
                  <a:lnTo>
                    <a:pt x="1627009" y="436765"/>
                  </a:lnTo>
                  <a:lnTo>
                    <a:pt x="1778127" y="458457"/>
                  </a:lnTo>
                  <a:lnTo>
                    <a:pt x="1929663" y="477659"/>
                  </a:lnTo>
                  <a:lnTo>
                    <a:pt x="2081606" y="494398"/>
                  </a:lnTo>
                  <a:lnTo>
                    <a:pt x="2376855" y="523862"/>
                  </a:lnTo>
                  <a:lnTo>
                    <a:pt x="2425941" y="529577"/>
                  </a:lnTo>
                  <a:lnTo>
                    <a:pt x="2474925" y="535901"/>
                  </a:lnTo>
                  <a:lnTo>
                    <a:pt x="2523706" y="542950"/>
                  </a:lnTo>
                  <a:lnTo>
                    <a:pt x="2572245" y="550875"/>
                  </a:lnTo>
                  <a:lnTo>
                    <a:pt x="2620429" y="559803"/>
                  </a:lnTo>
                  <a:lnTo>
                    <a:pt x="2668206" y="569874"/>
                  </a:lnTo>
                  <a:lnTo>
                    <a:pt x="2715501" y="581228"/>
                  </a:lnTo>
                  <a:lnTo>
                    <a:pt x="2762224" y="594004"/>
                  </a:lnTo>
                  <a:lnTo>
                    <a:pt x="2808313" y="608330"/>
                  </a:lnTo>
                  <a:lnTo>
                    <a:pt x="2853690" y="624357"/>
                  </a:lnTo>
                  <a:lnTo>
                    <a:pt x="2898279" y="642200"/>
                  </a:lnTo>
                  <a:lnTo>
                    <a:pt x="2942018" y="662025"/>
                  </a:lnTo>
                  <a:lnTo>
                    <a:pt x="2984804" y="683945"/>
                  </a:lnTo>
                  <a:lnTo>
                    <a:pt x="3026575" y="708113"/>
                  </a:lnTo>
                  <a:lnTo>
                    <a:pt x="3067266" y="734656"/>
                  </a:lnTo>
                  <a:lnTo>
                    <a:pt x="3107499" y="764578"/>
                  </a:lnTo>
                  <a:lnTo>
                    <a:pt x="3145752" y="796442"/>
                  </a:lnTo>
                  <a:lnTo>
                    <a:pt x="3182099" y="830148"/>
                  </a:lnTo>
                  <a:lnTo>
                    <a:pt x="3216618" y="865568"/>
                  </a:lnTo>
                  <a:lnTo>
                    <a:pt x="3249409" y="902601"/>
                  </a:lnTo>
                  <a:lnTo>
                    <a:pt x="3280537" y="941120"/>
                  </a:lnTo>
                  <a:lnTo>
                    <a:pt x="3310077" y="981011"/>
                  </a:lnTo>
                  <a:lnTo>
                    <a:pt x="3338131" y="1022184"/>
                  </a:lnTo>
                  <a:lnTo>
                    <a:pt x="3364763" y="1064488"/>
                  </a:lnTo>
                  <a:lnTo>
                    <a:pt x="3390061" y="1107833"/>
                  </a:lnTo>
                  <a:lnTo>
                    <a:pt x="3414103" y="1152105"/>
                  </a:lnTo>
                  <a:lnTo>
                    <a:pt x="3436963" y="1197178"/>
                  </a:lnTo>
                  <a:lnTo>
                    <a:pt x="3458730" y="1242936"/>
                  </a:lnTo>
                  <a:lnTo>
                    <a:pt x="3479482" y="1289265"/>
                  </a:lnTo>
                  <a:lnTo>
                    <a:pt x="3499307" y="1336065"/>
                  </a:lnTo>
                  <a:lnTo>
                    <a:pt x="3518281" y="1383220"/>
                  </a:lnTo>
                  <a:lnTo>
                    <a:pt x="3536480" y="1430591"/>
                  </a:lnTo>
                  <a:lnTo>
                    <a:pt x="3553980" y="1478089"/>
                  </a:lnTo>
                  <a:lnTo>
                    <a:pt x="3570871" y="1525587"/>
                  </a:lnTo>
                  <a:lnTo>
                    <a:pt x="3587229" y="1572983"/>
                  </a:lnTo>
                  <a:lnTo>
                    <a:pt x="3602926" y="1620774"/>
                  </a:lnTo>
                  <a:lnTo>
                    <a:pt x="3634282" y="1716824"/>
                  </a:lnTo>
                  <a:lnTo>
                    <a:pt x="3650145" y="1764931"/>
                  </a:lnTo>
                  <a:lnTo>
                    <a:pt x="3666286" y="1812988"/>
                  </a:lnTo>
                  <a:lnTo>
                    <a:pt x="3682809" y="1860905"/>
                  </a:lnTo>
                  <a:lnTo>
                    <a:pt x="3699802" y="1908619"/>
                  </a:lnTo>
                  <a:lnTo>
                    <a:pt x="3717379" y="1956041"/>
                  </a:lnTo>
                  <a:lnTo>
                    <a:pt x="3735654" y="2003094"/>
                  </a:lnTo>
                  <a:lnTo>
                    <a:pt x="3754717" y="2049703"/>
                  </a:lnTo>
                  <a:lnTo>
                    <a:pt x="3774681" y="2095779"/>
                  </a:lnTo>
                  <a:lnTo>
                    <a:pt x="3795661" y="2141258"/>
                  </a:lnTo>
                  <a:lnTo>
                    <a:pt x="3817734" y="2186051"/>
                  </a:lnTo>
                  <a:lnTo>
                    <a:pt x="3841038" y="2230094"/>
                  </a:lnTo>
                  <a:lnTo>
                    <a:pt x="3865651" y="2273287"/>
                  </a:lnTo>
                  <a:lnTo>
                    <a:pt x="3891686" y="2315553"/>
                  </a:lnTo>
                  <a:lnTo>
                    <a:pt x="3919258" y="2356828"/>
                  </a:lnTo>
                  <a:lnTo>
                    <a:pt x="3948468" y="2397023"/>
                  </a:lnTo>
                  <a:lnTo>
                    <a:pt x="3979405" y="2436063"/>
                  </a:lnTo>
                  <a:lnTo>
                    <a:pt x="4012196" y="2473871"/>
                  </a:lnTo>
                  <a:lnTo>
                    <a:pt x="4047134" y="2510498"/>
                  </a:lnTo>
                  <a:lnTo>
                    <a:pt x="4083672" y="2545372"/>
                  </a:lnTo>
                  <a:lnTo>
                    <a:pt x="4121670" y="2578608"/>
                  </a:lnTo>
                  <a:lnTo>
                    <a:pt x="4160990" y="2610332"/>
                  </a:lnTo>
                  <a:lnTo>
                    <a:pt x="4201515" y="2640634"/>
                  </a:lnTo>
                  <a:lnTo>
                    <a:pt x="4243095" y="2669654"/>
                  </a:lnTo>
                  <a:lnTo>
                    <a:pt x="4285602" y="2697480"/>
                  </a:lnTo>
                  <a:lnTo>
                    <a:pt x="4328896" y="2724226"/>
                  </a:lnTo>
                  <a:lnTo>
                    <a:pt x="4372851" y="2750020"/>
                  </a:lnTo>
                  <a:lnTo>
                    <a:pt x="4417314" y="2774975"/>
                  </a:lnTo>
                  <a:lnTo>
                    <a:pt x="4462170" y="2799194"/>
                  </a:lnTo>
                  <a:lnTo>
                    <a:pt x="4507535" y="2822283"/>
                  </a:lnTo>
                  <a:lnTo>
                    <a:pt x="4553623" y="2844571"/>
                  </a:lnTo>
                  <a:lnTo>
                    <a:pt x="4600384" y="2865971"/>
                  </a:lnTo>
                  <a:lnTo>
                    <a:pt x="4647781" y="2886379"/>
                  </a:lnTo>
                  <a:lnTo>
                    <a:pt x="4695761" y="2905709"/>
                  </a:lnTo>
                  <a:lnTo>
                    <a:pt x="4744275" y="2923857"/>
                  </a:lnTo>
                  <a:lnTo>
                    <a:pt x="4793297" y="2940723"/>
                  </a:lnTo>
                  <a:lnTo>
                    <a:pt x="4842764" y="2956217"/>
                  </a:lnTo>
                  <a:lnTo>
                    <a:pt x="4892649" y="2970250"/>
                  </a:lnTo>
                  <a:lnTo>
                    <a:pt x="4942891" y="2982722"/>
                  </a:lnTo>
                  <a:lnTo>
                    <a:pt x="4993462" y="2993529"/>
                  </a:lnTo>
                  <a:lnTo>
                    <a:pt x="5044313" y="3002597"/>
                  </a:lnTo>
                  <a:lnTo>
                    <a:pt x="5045481" y="3002762"/>
                  </a:lnTo>
                  <a:lnTo>
                    <a:pt x="5045481" y="0"/>
                  </a:lnTo>
                  <a:close/>
                </a:path>
              </a:pathLst>
            </a:custGeom>
            <a:solidFill>
              <a:srgbClr val="2B67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665005" y="2191417"/>
              <a:ext cx="200024" cy="200024"/>
            </a:xfrm>
            <a:prstGeom prst="rect">
              <a:avLst/>
            </a:prstGeom>
          </p:spPr>
        </p:pic>
      </p:grpSp>
      <p:sp>
        <p:nvSpPr>
          <p:cNvPr id="15" name="object 15"/>
          <p:cNvSpPr/>
          <p:nvPr/>
        </p:nvSpPr>
        <p:spPr>
          <a:xfrm>
            <a:off x="17782506" y="4081415"/>
            <a:ext cx="323850" cy="323850"/>
          </a:xfrm>
          <a:custGeom>
            <a:avLst/>
            <a:gdLst/>
            <a:ahLst/>
            <a:cxnLst/>
            <a:rect l="l" t="t" r="r" b="b"/>
            <a:pathLst>
              <a:path w="323850" h="323850">
                <a:moveTo>
                  <a:pt x="160689" y="323849"/>
                </a:moveTo>
                <a:lnTo>
                  <a:pt x="99194" y="311394"/>
                </a:lnTo>
                <a:lnTo>
                  <a:pt x="46971" y="276518"/>
                </a:lnTo>
                <a:lnTo>
                  <a:pt x="12360" y="223892"/>
                </a:lnTo>
                <a:lnTo>
                  <a:pt x="0" y="161924"/>
                </a:lnTo>
                <a:lnTo>
                  <a:pt x="5722" y="118791"/>
                </a:lnTo>
                <a:lnTo>
                  <a:pt x="21883" y="80085"/>
                </a:lnTo>
                <a:lnTo>
                  <a:pt x="46970" y="47331"/>
                </a:lnTo>
                <a:lnTo>
                  <a:pt x="79475" y="22051"/>
                </a:lnTo>
                <a:lnTo>
                  <a:pt x="117884" y="5766"/>
                </a:lnTo>
                <a:lnTo>
                  <a:pt x="160689" y="0"/>
                </a:lnTo>
                <a:lnTo>
                  <a:pt x="203505" y="5766"/>
                </a:lnTo>
                <a:lnTo>
                  <a:pt x="241994" y="22051"/>
                </a:lnTo>
                <a:lnTo>
                  <a:pt x="274716" y="47331"/>
                </a:lnTo>
                <a:lnTo>
                  <a:pt x="300227" y="80085"/>
                </a:lnTo>
                <a:lnTo>
                  <a:pt x="317086" y="118791"/>
                </a:lnTo>
                <a:lnTo>
                  <a:pt x="323849" y="161924"/>
                </a:lnTo>
                <a:lnTo>
                  <a:pt x="318115" y="205058"/>
                </a:lnTo>
                <a:lnTo>
                  <a:pt x="301875" y="243764"/>
                </a:lnTo>
                <a:lnTo>
                  <a:pt x="276570" y="276518"/>
                </a:lnTo>
                <a:lnTo>
                  <a:pt x="243642" y="301798"/>
                </a:lnTo>
                <a:lnTo>
                  <a:pt x="204534" y="318083"/>
                </a:lnTo>
                <a:lnTo>
                  <a:pt x="160689" y="323849"/>
                </a:lnTo>
                <a:close/>
              </a:path>
            </a:pathLst>
          </a:custGeom>
          <a:solidFill>
            <a:srgbClr val="2B6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18">
            <a:extLst>
              <a:ext uri="{FF2B5EF4-FFF2-40B4-BE49-F238E27FC236}">
                <a16:creationId xmlns:a16="http://schemas.microsoft.com/office/drawing/2014/main" id="{657C636A-D5C8-4A2E-3D45-FD9328D5FD38}"/>
              </a:ext>
            </a:extLst>
          </p:cNvPr>
          <p:cNvSpPr txBox="1">
            <a:spLocks/>
          </p:cNvSpPr>
          <p:nvPr/>
        </p:nvSpPr>
        <p:spPr>
          <a:xfrm>
            <a:off x="1051817" y="-166699"/>
            <a:ext cx="11597349" cy="2126222"/>
          </a:xfrm>
          <a:prstGeom prst="rect">
            <a:avLst/>
          </a:prstGeom>
        </p:spPr>
        <p:txBody>
          <a:bodyPr vert="horz" wrap="square" lIns="0" tIns="1008379" rIns="0" bIns="0" rtlCol="0">
            <a:spAutoFit/>
          </a:bodyPr>
          <a:lstStyle>
            <a:lvl1pPr>
              <a:defRPr sz="15950" b="1" i="0">
                <a:solidFill>
                  <a:srgbClr val="9DCDDE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7939"/>
              </a:spcBef>
            </a:pPr>
            <a:r>
              <a:rPr lang="en-IN" sz="7200" kern="0" spc="-20" dirty="0">
                <a:solidFill>
                  <a:srgbClr val="133754"/>
                </a:solidFill>
                <a:latin typeface="Arial"/>
                <a:cs typeface="Arial"/>
              </a:rPr>
              <a:t>SPAM DETECTION</a:t>
            </a:r>
            <a:endParaRPr lang="en-IN" sz="7200" kern="0" spc="-2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3731C8-0FF9-0E41-AA07-E94CB153D053}"/>
              </a:ext>
            </a:extLst>
          </p:cNvPr>
          <p:cNvSpPr txBox="1"/>
          <p:nvPr/>
        </p:nvSpPr>
        <p:spPr>
          <a:xfrm>
            <a:off x="1219200" y="2191417"/>
            <a:ext cx="14097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sz="4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Spam Detection uses machine learning models to identify and filter out spam comments. It involves labeling comments as spam or non-spam and automating the moderation process.</a:t>
            </a:r>
          </a:p>
          <a:p>
            <a:pPr algn="l"/>
            <a:endParaRPr lang="en-US" sz="4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sz="4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Spam Detection protects the community from irrelevant or harmful content and enhances the quality of interactions.</a:t>
            </a:r>
          </a:p>
        </p:txBody>
      </p:sp>
    </p:spTree>
    <p:extLst>
      <p:ext uri="{BB962C8B-B14F-4D97-AF65-F5344CB8AC3E}">
        <p14:creationId xmlns:p14="http://schemas.microsoft.com/office/powerpoint/2010/main" val="3915547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68442" y="6614034"/>
            <a:ext cx="8346440" cy="3673475"/>
            <a:chOff x="0" y="6614034"/>
            <a:chExt cx="8346440" cy="3673475"/>
          </a:xfrm>
        </p:grpSpPr>
        <p:sp>
          <p:nvSpPr>
            <p:cNvPr id="3" name="object 3"/>
            <p:cNvSpPr/>
            <p:nvPr/>
          </p:nvSpPr>
          <p:spPr>
            <a:xfrm>
              <a:off x="0" y="6614034"/>
              <a:ext cx="7566025" cy="3403600"/>
            </a:xfrm>
            <a:custGeom>
              <a:avLst/>
              <a:gdLst/>
              <a:ahLst/>
              <a:cxnLst/>
              <a:rect l="l" t="t" r="r" b="b"/>
              <a:pathLst>
                <a:path w="7566025" h="3403600">
                  <a:moveTo>
                    <a:pt x="7009278" y="3187699"/>
                  </a:moveTo>
                  <a:lnTo>
                    <a:pt x="31533" y="3187699"/>
                  </a:lnTo>
                  <a:lnTo>
                    <a:pt x="0" y="3174999"/>
                  </a:lnTo>
                  <a:lnTo>
                    <a:pt x="0" y="0"/>
                  </a:lnTo>
                  <a:lnTo>
                    <a:pt x="35913" y="0"/>
                  </a:lnTo>
                  <a:lnTo>
                    <a:pt x="186583" y="38099"/>
                  </a:lnTo>
                  <a:lnTo>
                    <a:pt x="235551" y="63499"/>
                  </a:lnTo>
                  <a:lnTo>
                    <a:pt x="331455" y="88899"/>
                  </a:lnTo>
                  <a:lnTo>
                    <a:pt x="378339" y="114299"/>
                  </a:lnTo>
                  <a:lnTo>
                    <a:pt x="424477" y="126999"/>
                  </a:lnTo>
                  <a:lnTo>
                    <a:pt x="469844" y="152399"/>
                  </a:lnTo>
                  <a:lnTo>
                    <a:pt x="514414" y="165099"/>
                  </a:lnTo>
                  <a:lnTo>
                    <a:pt x="558162" y="190499"/>
                  </a:lnTo>
                  <a:lnTo>
                    <a:pt x="601063" y="215899"/>
                  </a:lnTo>
                  <a:lnTo>
                    <a:pt x="643091" y="241299"/>
                  </a:lnTo>
                  <a:lnTo>
                    <a:pt x="684221" y="266699"/>
                  </a:lnTo>
                  <a:lnTo>
                    <a:pt x="724427" y="292099"/>
                  </a:lnTo>
                  <a:lnTo>
                    <a:pt x="763683" y="317499"/>
                  </a:lnTo>
                  <a:lnTo>
                    <a:pt x="801966" y="342899"/>
                  </a:lnTo>
                  <a:lnTo>
                    <a:pt x="839248" y="368299"/>
                  </a:lnTo>
                  <a:lnTo>
                    <a:pt x="875505" y="406399"/>
                  </a:lnTo>
                  <a:lnTo>
                    <a:pt x="910711" y="431799"/>
                  </a:lnTo>
                  <a:lnTo>
                    <a:pt x="944841" y="457199"/>
                  </a:lnTo>
                  <a:lnTo>
                    <a:pt x="977870" y="495299"/>
                  </a:lnTo>
                  <a:lnTo>
                    <a:pt x="1009771" y="520699"/>
                  </a:lnTo>
                  <a:lnTo>
                    <a:pt x="1040520" y="558799"/>
                  </a:lnTo>
                  <a:lnTo>
                    <a:pt x="1070092" y="596899"/>
                  </a:lnTo>
                  <a:lnTo>
                    <a:pt x="1098460" y="622299"/>
                  </a:lnTo>
                  <a:lnTo>
                    <a:pt x="1125599" y="660399"/>
                  </a:lnTo>
                  <a:lnTo>
                    <a:pt x="1151484" y="698499"/>
                  </a:lnTo>
                  <a:lnTo>
                    <a:pt x="1176090" y="736599"/>
                  </a:lnTo>
                  <a:lnTo>
                    <a:pt x="1199390" y="774699"/>
                  </a:lnTo>
                  <a:lnTo>
                    <a:pt x="1221361" y="812799"/>
                  </a:lnTo>
                  <a:lnTo>
                    <a:pt x="1241975" y="850899"/>
                  </a:lnTo>
                  <a:lnTo>
                    <a:pt x="1261750" y="888999"/>
                  </a:lnTo>
                  <a:lnTo>
                    <a:pt x="1280331" y="927099"/>
                  </a:lnTo>
                  <a:lnTo>
                    <a:pt x="1297880" y="965199"/>
                  </a:lnTo>
                  <a:lnTo>
                    <a:pt x="1314559" y="1015999"/>
                  </a:lnTo>
                  <a:lnTo>
                    <a:pt x="1330530" y="1054099"/>
                  </a:lnTo>
                  <a:lnTo>
                    <a:pt x="1345954" y="1104899"/>
                  </a:lnTo>
                  <a:lnTo>
                    <a:pt x="1360994" y="1142999"/>
                  </a:lnTo>
                  <a:lnTo>
                    <a:pt x="1375810" y="1193799"/>
                  </a:lnTo>
                  <a:lnTo>
                    <a:pt x="1390565" y="1231899"/>
                  </a:lnTo>
                  <a:lnTo>
                    <a:pt x="1405420" y="1282699"/>
                  </a:lnTo>
                  <a:lnTo>
                    <a:pt x="1420536" y="1320799"/>
                  </a:lnTo>
                  <a:lnTo>
                    <a:pt x="1436077" y="1358899"/>
                  </a:lnTo>
                  <a:lnTo>
                    <a:pt x="1452203" y="1409699"/>
                  </a:lnTo>
                  <a:lnTo>
                    <a:pt x="1469076" y="1447799"/>
                  </a:lnTo>
                  <a:lnTo>
                    <a:pt x="1486857" y="1498599"/>
                  </a:lnTo>
                  <a:lnTo>
                    <a:pt x="1505709" y="1536699"/>
                  </a:lnTo>
                  <a:lnTo>
                    <a:pt x="1525794" y="1574799"/>
                  </a:lnTo>
                  <a:lnTo>
                    <a:pt x="1547272" y="1612899"/>
                  </a:lnTo>
                  <a:lnTo>
                    <a:pt x="1570305" y="1650999"/>
                  </a:lnTo>
                  <a:lnTo>
                    <a:pt x="1595056" y="1689099"/>
                  </a:lnTo>
                  <a:lnTo>
                    <a:pt x="1621686" y="1727199"/>
                  </a:lnTo>
                  <a:lnTo>
                    <a:pt x="1650357" y="1765299"/>
                  </a:lnTo>
                  <a:lnTo>
                    <a:pt x="1681230" y="1790699"/>
                  </a:lnTo>
                  <a:lnTo>
                    <a:pt x="1714467" y="1828799"/>
                  </a:lnTo>
                  <a:lnTo>
                    <a:pt x="1750230" y="1854199"/>
                  </a:lnTo>
                  <a:lnTo>
                    <a:pt x="1788680" y="1892299"/>
                  </a:lnTo>
                  <a:lnTo>
                    <a:pt x="1829980" y="1917699"/>
                  </a:lnTo>
                  <a:lnTo>
                    <a:pt x="1874290" y="1943099"/>
                  </a:lnTo>
                  <a:lnTo>
                    <a:pt x="1921773" y="1968499"/>
                  </a:lnTo>
                  <a:lnTo>
                    <a:pt x="1967429" y="1981199"/>
                  </a:lnTo>
                  <a:lnTo>
                    <a:pt x="2014285" y="2006599"/>
                  </a:lnTo>
                  <a:lnTo>
                    <a:pt x="2062137" y="2019299"/>
                  </a:lnTo>
                  <a:lnTo>
                    <a:pt x="2110780" y="2019299"/>
                  </a:lnTo>
                  <a:lnTo>
                    <a:pt x="2209617" y="2044699"/>
                  </a:lnTo>
                  <a:lnTo>
                    <a:pt x="5690561" y="2044699"/>
                  </a:lnTo>
                  <a:lnTo>
                    <a:pt x="5719941" y="2082799"/>
                  </a:lnTo>
                  <a:lnTo>
                    <a:pt x="5748752" y="2120899"/>
                  </a:lnTo>
                  <a:lnTo>
                    <a:pt x="5777021" y="2158999"/>
                  </a:lnTo>
                  <a:lnTo>
                    <a:pt x="5804781" y="2197099"/>
                  </a:lnTo>
                  <a:lnTo>
                    <a:pt x="5832058" y="2235199"/>
                  </a:lnTo>
                  <a:lnTo>
                    <a:pt x="5858884" y="2260599"/>
                  </a:lnTo>
                  <a:lnTo>
                    <a:pt x="5885287" y="2298699"/>
                  </a:lnTo>
                  <a:lnTo>
                    <a:pt x="5911297" y="2336799"/>
                  </a:lnTo>
                  <a:lnTo>
                    <a:pt x="5936942" y="2374899"/>
                  </a:lnTo>
                  <a:lnTo>
                    <a:pt x="5962254" y="2400299"/>
                  </a:lnTo>
                  <a:lnTo>
                    <a:pt x="5987260" y="2438399"/>
                  </a:lnTo>
                  <a:lnTo>
                    <a:pt x="6011991" y="2476499"/>
                  </a:lnTo>
                  <a:lnTo>
                    <a:pt x="6036476" y="2501899"/>
                  </a:lnTo>
                  <a:lnTo>
                    <a:pt x="6060744" y="2539999"/>
                  </a:lnTo>
                  <a:lnTo>
                    <a:pt x="6108747" y="2590799"/>
                  </a:lnTo>
                  <a:lnTo>
                    <a:pt x="6132542" y="2628899"/>
                  </a:lnTo>
                  <a:lnTo>
                    <a:pt x="6250614" y="2755899"/>
                  </a:lnTo>
                  <a:lnTo>
                    <a:pt x="6274255" y="2768599"/>
                  </a:lnTo>
                  <a:lnTo>
                    <a:pt x="6297973" y="2793999"/>
                  </a:lnTo>
                  <a:lnTo>
                    <a:pt x="6334458" y="2819399"/>
                  </a:lnTo>
                  <a:lnTo>
                    <a:pt x="6371915" y="2857499"/>
                  </a:lnTo>
                  <a:lnTo>
                    <a:pt x="6410320" y="2882899"/>
                  </a:lnTo>
                  <a:lnTo>
                    <a:pt x="6449643" y="2908299"/>
                  </a:lnTo>
                  <a:lnTo>
                    <a:pt x="6489860" y="2933699"/>
                  </a:lnTo>
                  <a:lnTo>
                    <a:pt x="6530944" y="2959099"/>
                  </a:lnTo>
                  <a:lnTo>
                    <a:pt x="6572867" y="2984499"/>
                  </a:lnTo>
                  <a:lnTo>
                    <a:pt x="6615603" y="3009899"/>
                  </a:lnTo>
                  <a:lnTo>
                    <a:pt x="6659125" y="3035299"/>
                  </a:lnTo>
                  <a:lnTo>
                    <a:pt x="6748423" y="3086099"/>
                  </a:lnTo>
                  <a:lnTo>
                    <a:pt x="6794145" y="3098799"/>
                  </a:lnTo>
                  <a:lnTo>
                    <a:pt x="6887602" y="3149599"/>
                  </a:lnTo>
                  <a:lnTo>
                    <a:pt x="6935283" y="3162299"/>
                  </a:lnTo>
                  <a:lnTo>
                    <a:pt x="6966571" y="3174999"/>
                  </a:lnTo>
                  <a:lnTo>
                    <a:pt x="7009278" y="3187699"/>
                  </a:lnTo>
                  <a:close/>
                </a:path>
                <a:path w="7566025" h="3403600">
                  <a:moveTo>
                    <a:pt x="5690561" y="2044699"/>
                  </a:moveTo>
                  <a:lnTo>
                    <a:pt x="2415728" y="2044699"/>
                  </a:lnTo>
                  <a:lnTo>
                    <a:pt x="2671389" y="1981199"/>
                  </a:lnTo>
                  <a:lnTo>
                    <a:pt x="2719036" y="1955799"/>
                  </a:lnTo>
                  <a:lnTo>
                    <a:pt x="2741327" y="1943099"/>
                  </a:lnTo>
                  <a:lnTo>
                    <a:pt x="2765271" y="1930399"/>
                  </a:lnTo>
                  <a:lnTo>
                    <a:pt x="2790832" y="1917699"/>
                  </a:lnTo>
                  <a:lnTo>
                    <a:pt x="2817975" y="1892299"/>
                  </a:lnTo>
                  <a:lnTo>
                    <a:pt x="2846663" y="1879599"/>
                  </a:lnTo>
                  <a:lnTo>
                    <a:pt x="2876860" y="1854199"/>
                  </a:lnTo>
                  <a:lnTo>
                    <a:pt x="2908530" y="1841499"/>
                  </a:lnTo>
                  <a:lnTo>
                    <a:pt x="2976148" y="1790699"/>
                  </a:lnTo>
                  <a:lnTo>
                    <a:pt x="3012022" y="1765299"/>
                  </a:lnTo>
                  <a:lnTo>
                    <a:pt x="3049226" y="1752599"/>
                  </a:lnTo>
                  <a:lnTo>
                    <a:pt x="3087723" y="1727199"/>
                  </a:lnTo>
                  <a:lnTo>
                    <a:pt x="3127478" y="1701799"/>
                  </a:lnTo>
                  <a:lnTo>
                    <a:pt x="3168454" y="1676399"/>
                  </a:lnTo>
                  <a:lnTo>
                    <a:pt x="3210615" y="1650999"/>
                  </a:lnTo>
                  <a:lnTo>
                    <a:pt x="3253925" y="1625599"/>
                  </a:lnTo>
                  <a:lnTo>
                    <a:pt x="3298349" y="1600199"/>
                  </a:lnTo>
                  <a:lnTo>
                    <a:pt x="3343851" y="1574799"/>
                  </a:lnTo>
                  <a:lnTo>
                    <a:pt x="3390393" y="1549399"/>
                  </a:lnTo>
                  <a:lnTo>
                    <a:pt x="3437941" y="1523999"/>
                  </a:lnTo>
                  <a:lnTo>
                    <a:pt x="3535910" y="1473199"/>
                  </a:lnTo>
                  <a:lnTo>
                    <a:pt x="3637467" y="1422399"/>
                  </a:lnTo>
                  <a:lnTo>
                    <a:pt x="3689502" y="1409699"/>
                  </a:lnTo>
                  <a:lnTo>
                    <a:pt x="3742326" y="1384299"/>
                  </a:lnTo>
                  <a:lnTo>
                    <a:pt x="3795904" y="1371599"/>
                  </a:lnTo>
                  <a:lnTo>
                    <a:pt x="3850199" y="1346199"/>
                  </a:lnTo>
                  <a:lnTo>
                    <a:pt x="4073833" y="1295399"/>
                  </a:lnTo>
                  <a:lnTo>
                    <a:pt x="4131175" y="1295399"/>
                  </a:lnTo>
                  <a:lnTo>
                    <a:pt x="4189018" y="1282699"/>
                  </a:lnTo>
                  <a:lnTo>
                    <a:pt x="4458519" y="1282699"/>
                  </a:lnTo>
                  <a:lnTo>
                    <a:pt x="4630366" y="1320799"/>
                  </a:lnTo>
                  <a:lnTo>
                    <a:pt x="4789939" y="1358899"/>
                  </a:lnTo>
                  <a:lnTo>
                    <a:pt x="4840540" y="1384299"/>
                  </a:lnTo>
                  <a:lnTo>
                    <a:pt x="4889894" y="1396999"/>
                  </a:lnTo>
                  <a:lnTo>
                    <a:pt x="4938032" y="1422399"/>
                  </a:lnTo>
                  <a:lnTo>
                    <a:pt x="4984982" y="1447799"/>
                  </a:lnTo>
                  <a:lnTo>
                    <a:pt x="5030775" y="1473199"/>
                  </a:lnTo>
                  <a:lnTo>
                    <a:pt x="5075438" y="1498599"/>
                  </a:lnTo>
                  <a:lnTo>
                    <a:pt x="5119003" y="1523999"/>
                  </a:lnTo>
                  <a:lnTo>
                    <a:pt x="5161498" y="1549399"/>
                  </a:lnTo>
                  <a:lnTo>
                    <a:pt x="5202953" y="1574799"/>
                  </a:lnTo>
                  <a:lnTo>
                    <a:pt x="5243397" y="1600199"/>
                  </a:lnTo>
                  <a:lnTo>
                    <a:pt x="5282860" y="1638299"/>
                  </a:lnTo>
                  <a:lnTo>
                    <a:pt x="5321370" y="1663699"/>
                  </a:lnTo>
                  <a:lnTo>
                    <a:pt x="5358958" y="1701799"/>
                  </a:lnTo>
                  <a:lnTo>
                    <a:pt x="5395652" y="1727199"/>
                  </a:lnTo>
                  <a:lnTo>
                    <a:pt x="5431483" y="1765299"/>
                  </a:lnTo>
                  <a:lnTo>
                    <a:pt x="5466479" y="1803399"/>
                  </a:lnTo>
                  <a:lnTo>
                    <a:pt x="5500671" y="1828799"/>
                  </a:lnTo>
                  <a:lnTo>
                    <a:pt x="5534087" y="1866899"/>
                  </a:lnTo>
                  <a:lnTo>
                    <a:pt x="5566756" y="1904999"/>
                  </a:lnTo>
                  <a:lnTo>
                    <a:pt x="5598709" y="1943099"/>
                  </a:lnTo>
                  <a:lnTo>
                    <a:pt x="5629975" y="1981199"/>
                  </a:lnTo>
                  <a:lnTo>
                    <a:pt x="5660582" y="2006599"/>
                  </a:lnTo>
                  <a:lnTo>
                    <a:pt x="5690561" y="2044699"/>
                  </a:lnTo>
                  <a:close/>
                </a:path>
                <a:path w="7566025" h="3403600">
                  <a:moveTo>
                    <a:pt x="7405103" y="3390899"/>
                  </a:moveTo>
                  <a:lnTo>
                    <a:pt x="5973069" y="3390899"/>
                  </a:lnTo>
                  <a:lnTo>
                    <a:pt x="2815754" y="3301999"/>
                  </a:lnTo>
                  <a:lnTo>
                    <a:pt x="2509975" y="3301999"/>
                  </a:lnTo>
                  <a:lnTo>
                    <a:pt x="2204189" y="3289299"/>
                  </a:lnTo>
                  <a:lnTo>
                    <a:pt x="2103089" y="3289299"/>
                  </a:lnTo>
                  <a:lnTo>
                    <a:pt x="2001953" y="3276599"/>
                  </a:lnTo>
                  <a:lnTo>
                    <a:pt x="1597182" y="3276599"/>
                  </a:lnTo>
                  <a:lnTo>
                    <a:pt x="1546572" y="3263899"/>
                  </a:lnTo>
                  <a:lnTo>
                    <a:pt x="1242934" y="3263899"/>
                  </a:lnTo>
                  <a:lnTo>
                    <a:pt x="1192337" y="3251199"/>
                  </a:lnTo>
                  <a:lnTo>
                    <a:pt x="939446" y="3251199"/>
                  </a:lnTo>
                  <a:lnTo>
                    <a:pt x="888891" y="3238499"/>
                  </a:lnTo>
                  <a:lnTo>
                    <a:pt x="737286" y="3238499"/>
                  </a:lnTo>
                  <a:lnTo>
                    <a:pt x="686773" y="3225799"/>
                  </a:lnTo>
                  <a:lnTo>
                    <a:pt x="535315" y="3225799"/>
                  </a:lnTo>
                  <a:lnTo>
                    <a:pt x="484857" y="3213099"/>
                  </a:lnTo>
                  <a:lnTo>
                    <a:pt x="333581" y="3213099"/>
                  </a:lnTo>
                  <a:lnTo>
                    <a:pt x="283191" y="3200399"/>
                  </a:lnTo>
                  <a:lnTo>
                    <a:pt x="182466" y="3200399"/>
                  </a:lnTo>
                  <a:lnTo>
                    <a:pt x="132134" y="3187699"/>
                  </a:lnTo>
                  <a:lnTo>
                    <a:pt x="7061070" y="3187699"/>
                  </a:lnTo>
                  <a:lnTo>
                    <a:pt x="7119612" y="3200399"/>
                  </a:lnTo>
                  <a:lnTo>
                    <a:pt x="7374598" y="3251199"/>
                  </a:lnTo>
                  <a:lnTo>
                    <a:pt x="7431877" y="3263899"/>
                  </a:lnTo>
                  <a:lnTo>
                    <a:pt x="7481901" y="3289299"/>
                  </a:lnTo>
                  <a:lnTo>
                    <a:pt x="7522335" y="3301999"/>
                  </a:lnTo>
                  <a:lnTo>
                    <a:pt x="7550845" y="3314699"/>
                  </a:lnTo>
                  <a:lnTo>
                    <a:pt x="7565096" y="3327399"/>
                  </a:lnTo>
                  <a:lnTo>
                    <a:pt x="7565989" y="3340099"/>
                  </a:lnTo>
                  <a:lnTo>
                    <a:pt x="7558039" y="3352799"/>
                  </a:lnTo>
                  <a:lnTo>
                    <a:pt x="7541804" y="3352799"/>
                  </a:lnTo>
                  <a:lnTo>
                    <a:pt x="7517837" y="3365499"/>
                  </a:lnTo>
                  <a:lnTo>
                    <a:pt x="7486694" y="3378199"/>
                  </a:lnTo>
                  <a:lnTo>
                    <a:pt x="7448931" y="3378199"/>
                  </a:lnTo>
                  <a:lnTo>
                    <a:pt x="7405103" y="3390899"/>
                  </a:lnTo>
                  <a:close/>
                </a:path>
                <a:path w="7566025" h="3403600">
                  <a:moveTo>
                    <a:pt x="7242785" y="3403599"/>
                  </a:moveTo>
                  <a:lnTo>
                    <a:pt x="6385704" y="3403599"/>
                  </a:lnTo>
                  <a:lnTo>
                    <a:pt x="6327339" y="3390899"/>
                  </a:lnTo>
                  <a:lnTo>
                    <a:pt x="7301475" y="3390899"/>
                  </a:lnTo>
                  <a:lnTo>
                    <a:pt x="7242785" y="3403599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17499" y="8859999"/>
              <a:ext cx="8028940" cy="1427480"/>
            </a:xfrm>
            <a:custGeom>
              <a:avLst/>
              <a:gdLst/>
              <a:ahLst/>
              <a:cxnLst/>
              <a:rect l="l" t="t" r="r" b="b"/>
              <a:pathLst>
                <a:path w="8028940" h="1427479">
                  <a:moveTo>
                    <a:pt x="8028505" y="1426999"/>
                  </a:moveTo>
                  <a:lnTo>
                    <a:pt x="168301" y="1426999"/>
                  </a:lnTo>
                  <a:lnTo>
                    <a:pt x="170672" y="1385631"/>
                  </a:lnTo>
                  <a:lnTo>
                    <a:pt x="173153" y="1335919"/>
                  </a:lnTo>
                  <a:lnTo>
                    <a:pt x="175238" y="1286210"/>
                  </a:lnTo>
                  <a:lnTo>
                    <a:pt x="176915" y="1235891"/>
                  </a:lnTo>
                  <a:lnTo>
                    <a:pt x="178111" y="1186809"/>
                  </a:lnTo>
                  <a:lnTo>
                    <a:pt x="178843" y="1137120"/>
                  </a:lnTo>
                  <a:lnTo>
                    <a:pt x="178994" y="1075392"/>
                  </a:lnTo>
                  <a:lnTo>
                    <a:pt x="178761" y="1037772"/>
                  </a:lnTo>
                  <a:lnTo>
                    <a:pt x="177891" y="988116"/>
                  </a:lnTo>
                  <a:lnTo>
                    <a:pt x="176432" y="938474"/>
                  </a:lnTo>
                  <a:lnTo>
                    <a:pt x="174356" y="888848"/>
                  </a:lnTo>
                  <a:lnTo>
                    <a:pt x="171635" y="839239"/>
                  </a:lnTo>
                  <a:lnTo>
                    <a:pt x="168242" y="789649"/>
                  </a:lnTo>
                  <a:lnTo>
                    <a:pt x="164150" y="740079"/>
                  </a:lnTo>
                  <a:lnTo>
                    <a:pt x="159330" y="690531"/>
                  </a:lnTo>
                  <a:lnTo>
                    <a:pt x="153703" y="640595"/>
                  </a:lnTo>
                  <a:lnTo>
                    <a:pt x="147398" y="591507"/>
                  </a:lnTo>
                  <a:lnTo>
                    <a:pt x="140230" y="542033"/>
                  </a:lnTo>
                  <a:lnTo>
                    <a:pt x="132219" y="492556"/>
                  </a:lnTo>
                  <a:lnTo>
                    <a:pt x="123353" y="443171"/>
                  </a:lnTo>
                  <a:lnTo>
                    <a:pt x="113588" y="393786"/>
                  </a:lnTo>
                  <a:lnTo>
                    <a:pt x="102903" y="344433"/>
                  </a:lnTo>
                  <a:lnTo>
                    <a:pt x="91269" y="295114"/>
                  </a:lnTo>
                  <a:lnTo>
                    <a:pt x="78659" y="245831"/>
                  </a:lnTo>
                  <a:lnTo>
                    <a:pt x="65045" y="196584"/>
                  </a:lnTo>
                  <a:lnTo>
                    <a:pt x="50314" y="147109"/>
                  </a:lnTo>
                  <a:lnTo>
                    <a:pt x="34696" y="98209"/>
                  </a:lnTo>
                  <a:lnTo>
                    <a:pt x="17905" y="49083"/>
                  </a:lnTo>
                  <a:lnTo>
                    <a:pt x="0" y="0"/>
                  </a:lnTo>
                  <a:lnTo>
                    <a:pt x="159318" y="5915"/>
                  </a:lnTo>
                  <a:lnTo>
                    <a:pt x="307275" y="13860"/>
                  </a:lnTo>
                  <a:lnTo>
                    <a:pt x="444398" y="23720"/>
                  </a:lnTo>
                  <a:lnTo>
                    <a:pt x="509061" y="29332"/>
                  </a:lnTo>
                  <a:lnTo>
                    <a:pt x="571213" y="35379"/>
                  </a:lnTo>
                  <a:lnTo>
                    <a:pt x="630919" y="41848"/>
                  </a:lnTo>
                  <a:lnTo>
                    <a:pt x="688246" y="48723"/>
                  </a:lnTo>
                  <a:lnTo>
                    <a:pt x="743259" y="55991"/>
                  </a:lnTo>
                  <a:lnTo>
                    <a:pt x="796024" y="63638"/>
                  </a:lnTo>
                  <a:lnTo>
                    <a:pt x="846607" y="71648"/>
                  </a:lnTo>
                  <a:lnTo>
                    <a:pt x="895074" y="80008"/>
                  </a:lnTo>
                  <a:lnTo>
                    <a:pt x="941491" y="88703"/>
                  </a:lnTo>
                  <a:lnTo>
                    <a:pt x="985923" y="97719"/>
                  </a:lnTo>
                  <a:lnTo>
                    <a:pt x="1028436" y="107041"/>
                  </a:lnTo>
                  <a:lnTo>
                    <a:pt x="1069096" y="116656"/>
                  </a:lnTo>
                  <a:lnTo>
                    <a:pt x="1107969" y="126548"/>
                  </a:lnTo>
                  <a:lnTo>
                    <a:pt x="1145121" y="136704"/>
                  </a:lnTo>
                  <a:lnTo>
                    <a:pt x="1214524" y="157749"/>
                  </a:lnTo>
                  <a:lnTo>
                    <a:pt x="1277832" y="179675"/>
                  </a:lnTo>
                  <a:lnTo>
                    <a:pt x="1335572" y="202369"/>
                  </a:lnTo>
                  <a:lnTo>
                    <a:pt x="1388269" y="225714"/>
                  </a:lnTo>
                  <a:lnTo>
                    <a:pt x="1436451" y="249598"/>
                  </a:lnTo>
                  <a:lnTo>
                    <a:pt x="1480645" y="273904"/>
                  </a:lnTo>
                  <a:lnTo>
                    <a:pt x="1521376" y="298518"/>
                  </a:lnTo>
                  <a:lnTo>
                    <a:pt x="1559172" y="323325"/>
                  </a:lnTo>
                  <a:lnTo>
                    <a:pt x="1594558" y="348211"/>
                  </a:lnTo>
                  <a:lnTo>
                    <a:pt x="1628063" y="373060"/>
                  </a:lnTo>
                  <a:lnTo>
                    <a:pt x="1660211" y="397759"/>
                  </a:lnTo>
                  <a:lnTo>
                    <a:pt x="1722548" y="446244"/>
                  </a:lnTo>
                  <a:lnTo>
                    <a:pt x="1738107" y="458092"/>
                  </a:lnTo>
                  <a:lnTo>
                    <a:pt x="1769658" y="481358"/>
                  </a:lnTo>
                  <a:lnTo>
                    <a:pt x="1802222" y="503957"/>
                  </a:lnTo>
                  <a:lnTo>
                    <a:pt x="1836327" y="525774"/>
                  </a:lnTo>
                  <a:lnTo>
                    <a:pt x="1872500" y="546694"/>
                  </a:lnTo>
                  <a:lnTo>
                    <a:pt x="1911266" y="566603"/>
                  </a:lnTo>
                  <a:lnTo>
                    <a:pt x="1953153" y="585385"/>
                  </a:lnTo>
                  <a:lnTo>
                    <a:pt x="1998686" y="602926"/>
                  </a:lnTo>
                  <a:lnTo>
                    <a:pt x="2048393" y="619111"/>
                  </a:lnTo>
                  <a:lnTo>
                    <a:pt x="2102801" y="633826"/>
                  </a:lnTo>
                  <a:lnTo>
                    <a:pt x="2162435" y="646955"/>
                  </a:lnTo>
                  <a:lnTo>
                    <a:pt x="2227823" y="658384"/>
                  </a:lnTo>
                  <a:lnTo>
                    <a:pt x="2299491" y="667998"/>
                  </a:lnTo>
                  <a:lnTo>
                    <a:pt x="2353229" y="673639"/>
                  </a:lnTo>
                  <a:lnTo>
                    <a:pt x="2406967" y="678098"/>
                  </a:lnTo>
                  <a:lnTo>
                    <a:pt x="2460705" y="681446"/>
                  </a:lnTo>
                  <a:lnTo>
                    <a:pt x="2514443" y="683751"/>
                  </a:lnTo>
                  <a:lnTo>
                    <a:pt x="2568181" y="685083"/>
                  </a:lnTo>
                  <a:lnTo>
                    <a:pt x="6472335" y="685511"/>
                  </a:lnTo>
                  <a:lnTo>
                    <a:pt x="6531861" y="702054"/>
                  </a:lnTo>
                  <a:lnTo>
                    <a:pt x="6591940" y="719401"/>
                  </a:lnTo>
                  <a:lnTo>
                    <a:pt x="6651196" y="737151"/>
                  </a:lnTo>
                  <a:lnTo>
                    <a:pt x="6709605" y="755279"/>
                  </a:lnTo>
                  <a:lnTo>
                    <a:pt x="6767141" y="773757"/>
                  </a:lnTo>
                  <a:lnTo>
                    <a:pt x="6823779" y="792561"/>
                  </a:lnTo>
                  <a:lnTo>
                    <a:pt x="6879496" y="811663"/>
                  </a:lnTo>
                  <a:lnTo>
                    <a:pt x="6934266" y="831039"/>
                  </a:lnTo>
                  <a:lnTo>
                    <a:pt x="6988064" y="850662"/>
                  </a:lnTo>
                  <a:lnTo>
                    <a:pt x="7040865" y="870506"/>
                  </a:lnTo>
                  <a:lnTo>
                    <a:pt x="7092646" y="890545"/>
                  </a:lnTo>
                  <a:lnTo>
                    <a:pt x="7143380" y="910754"/>
                  </a:lnTo>
                  <a:lnTo>
                    <a:pt x="7193043" y="931105"/>
                  </a:lnTo>
                  <a:lnTo>
                    <a:pt x="7241611" y="951574"/>
                  </a:lnTo>
                  <a:lnTo>
                    <a:pt x="7289058" y="972134"/>
                  </a:lnTo>
                  <a:lnTo>
                    <a:pt x="7335361" y="992759"/>
                  </a:lnTo>
                  <a:lnTo>
                    <a:pt x="7380493" y="1013423"/>
                  </a:lnTo>
                  <a:lnTo>
                    <a:pt x="7424430" y="1034101"/>
                  </a:lnTo>
                  <a:lnTo>
                    <a:pt x="7467148" y="1054766"/>
                  </a:lnTo>
                  <a:lnTo>
                    <a:pt x="7508621" y="1075392"/>
                  </a:lnTo>
                  <a:lnTo>
                    <a:pt x="7548826" y="1095954"/>
                  </a:lnTo>
                  <a:lnTo>
                    <a:pt x="7587736" y="1116425"/>
                  </a:lnTo>
                  <a:lnTo>
                    <a:pt x="7625328" y="1136779"/>
                  </a:lnTo>
                  <a:lnTo>
                    <a:pt x="7661576" y="1156990"/>
                  </a:lnTo>
                  <a:lnTo>
                    <a:pt x="7696456" y="1177033"/>
                  </a:lnTo>
                  <a:lnTo>
                    <a:pt x="7729943" y="1196882"/>
                  </a:lnTo>
                  <a:lnTo>
                    <a:pt x="7792638" y="1235891"/>
                  </a:lnTo>
                  <a:lnTo>
                    <a:pt x="7849463" y="1273809"/>
                  </a:lnTo>
                  <a:lnTo>
                    <a:pt x="7900221" y="1310430"/>
                  </a:lnTo>
                  <a:lnTo>
                    <a:pt x="7944712" y="1345544"/>
                  </a:lnTo>
                  <a:lnTo>
                    <a:pt x="7982738" y="1378945"/>
                  </a:lnTo>
                  <a:lnTo>
                    <a:pt x="8014101" y="1410423"/>
                  </a:lnTo>
                  <a:lnTo>
                    <a:pt x="8027222" y="1425377"/>
                  </a:lnTo>
                  <a:lnTo>
                    <a:pt x="8028505" y="1426999"/>
                  </a:lnTo>
                  <a:close/>
                </a:path>
                <a:path w="8028940" h="1427479">
                  <a:moveTo>
                    <a:pt x="6472335" y="685511"/>
                  </a:moveTo>
                  <a:lnTo>
                    <a:pt x="2621920" y="685511"/>
                  </a:lnTo>
                  <a:lnTo>
                    <a:pt x="2667075" y="685197"/>
                  </a:lnTo>
                  <a:lnTo>
                    <a:pt x="2712240" y="684274"/>
                  </a:lnTo>
                  <a:lnTo>
                    <a:pt x="2757430" y="682770"/>
                  </a:lnTo>
                  <a:lnTo>
                    <a:pt x="2802661" y="680713"/>
                  </a:lnTo>
                  <a:lnTo>
                    <a:pt x="2847950" y="678133"/>
                  </a:lnTo>
                  <a:lnTo>
                    <a:pt x="2893313" y="675056"/>
                  </a:lnTo>
                  <a:lnTo>
                    <a:pt x="2984326" y="667529"/>
                  </a:lnTo>
                  <a:lnTo>
                    <a:pt x="3075831" y="658358"/>
                  </a:lnTo>
                  <a:lnTo>
                    <a:pt x="3167959" y="647770"/>
                  </a:lnTo>
                  <a:lnTo>
                    <a:pt x="3307601" y="629729"/>
                  </a:lnTo>
                  <a:lnTo>
                    <a:pt x="3741085" y="567189"/>
                  </a:lnTo>
                  <a:lnTo>
                    <a:pt x="4046604" y="526133"/>
                  </a:lnTo>
                  <a:lnTo>
                    <a:pt x="4205643" y="508091"/>
                  </a:lnTo>
                  <a:lnTo>
                    <a:pt x="4314292" y="497504"/>
                  </a:lnTo>
                  <a:lnTo>
                    <a:pt x="4425193" y="488333"/>
                  </a:lnTo>
                  <a:lnTo>
                    <a:pt x="4481528" y="484350"/>
                  </a:lnTo>
                  <a:lnTo>
                    <a:pt x="4596051" y="477729"/>
                  </a:lnTo>
                  <a:lnTo>
                    <a:pt x="4713150" y="473092"/>
                  </a:lnTo>
                  <a:lnTo>
                    <a:pt x="4832957" y="470665"/>
                  </a:lnTo>
                  <a:lnTo>
                    <a:pt x="4893917" y="470351"/>
                  </a:lnTo>
                  <a:lnTo>
                    <a:pt x="4989408" y="471239"/>
                  </a:lnTo>
                  <a:lnTo>
                    <a:pt x="5086728" y="473904"/>
                  </a:lnTo>
                  <a:lnTo>
                    <a:pt x="5185932" y="478345"/>
                  </a:lnTo>
                  <a:lnTo>
                    <a:pt x="5287075" y="484562"/>
                  </a:lnTo>
                  <a:lnTo>
                    <a:pt x="5338391" y="488337"/>
                  </a:lnTo>
                  <a:lnTo>
                    <a:pt x="5442544" y="497220"/>
                  </a:lnTo>
                  <a:lnTo>
                    <a:pt x="5548772" y="507879"/>
                  </a:lnTo>
                  <a:lnTo>
                    <a:pt x="5618221" y="516062"/>
                  </a:lnTo>
                  <a:lnTo>
                    <a:pt x="5687219" y="525038"/>
                  </a:lnTo>
                  <a:lnTo>
                    <a:pt x="5755741" y="534782"/>
                  </a:lnTo>
                  <a:lnTo>
                    <a:pt x="5823763" y="545266"/>
                  </a:lnTo>
                  <a:lnTo>
                    <a:pt x="5891258" y="556465"/>
                  </a:lnTo>
                  <a:lnTo>
                    <a:pt x="5958204" y="568352"/>
                  </a:lnTo>
                  <a:lnTo>
                    <a:pt x="6024574" y="580903"/>
                  </a:lnTo>
                  <a:lnTo>
                    <a:pt x="6090345" y="594091"/>
                  </a:lnTo>
                  <a:lnTo>
                    <a:pt x="6155491" y="607889"/>
                  </a:lnTo>
                  <a:lnTo>
                    <a:pt x="6219987" y="622272"/>
                  </a:lnTo>
                  <a:lnTo>
                    <a:pt x="6283810" y="637215"/>
                  </a:lnTo>
                  <a:lnTo>
                    <a:pt x="6346933" y="652690"/>
                  </a:lnTo>
                  <a:lnTo>
                    <a:pt x="6409332" y="668672"/>
                  </a:lnTo>
                  <a:lnTo>
                    <a:pt x="6470983" y="685136"/>
                  </a:lnTo>
                  <a:lnTo>
                    <a:pt x="6472335" y="685511"/>
                  </a:lnTo>
                  <a:close/>
                </a:path>
              </a:pathLst>
            </a:custGeom>
            <a:solidFill>
              <a:srgbClr val="9DC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99999" y="9327500"/>
              <a:ext cx="200024" cy="20002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7417396"/>
              <a:ext cx="4796155" cy="2870200"/>
            </a:xfrm>
            <a:custGeom>
              <a:avLst/>
              <a:gdLst/>
              <a:ahLst/>
              <a:cxnLst/>
              <a:rect l="l" t="t" r="r" b="b"/>
              <a:pathLst>
                <a:path w="4796155" h="2870200">
                  <a:moveTo>
                    <a:pt x="3946347" y="1508302"/>
                  </a:moveTo>
                  <a:lnTo>
                    <a:pt x="3931818" y="1446809"/>
                  </a:lnTo>
                  <a:lnTo>
                    <a:pt x="3896906" y="1394574"/>
                  </a:lnTo>
                  <a:lnTo>
                    <a:pt x="3844671" y="1359966"/>
                  </a:lnTo>
                  <a:lnTo>
                    <a:pt x="3783177" y="1347609"/>
                  </a:lnTo>
                  <a:lnTo>
                    <a:pt x="3732301" y="1355775"/>
                  </a:lnTo>
                  <a:lnTo>
                    <a:pt x="3688169" y="1378546"/>
                  </a:lnTo>
                  <a:lnTo>
                    <a:pt x="3653421" y="1413294"/>
                  </a:lnTo>
                  <a:lnTo>
                    <a:pt x="3630663" y="1457413"/>
                  </a:lnTo>
                  <a:lnTo>
                    <a:pt x="3622497" y="1508302"/>
                  </a:lnTo>
                  <a:lnTo>
                    <a:pt x="3628212" y="1552143"/>
                  </a:lnTo>
                  <a:lnTo>
                    <a:pt x="3644379" y="1591246"/>
                  </a:lnTo>
                  <a:lnTo>
                    <a:pt x="3669461" y="1624177"/>
                  </a:lnTo>
                  <a:lnTo>
                    <a:pt x="3701973" y="1649488"/>
                  </a:lnTo>
                  <a:lnTo>
                    <a:pt x="3740378" y="1665719"/>
                  </a:lnTo>
                  <a:lnTo>
                    <a:pt x="3783177" y="1671459"/>
                  </a:lnTo>
                  <a:lnTo>
                    <a:pt x="3827030" y="1664690"/>
                  </a:lnTo>
                  <a:lnTo>
                    <a:pt x="3866134" y="1647837"/>
                  </a:lnTo>
                  <a:lnTo>
                    <a:pt x="3899065" y="1622323"/>
                  </a:lnTo>
                  <a:lnTo>
                    <a:pt x="3924363" y="1589608"/>
                  </a:lnTo>
                  <a:lnTo>
                    <a:pt x="3940606" y="1551114"/>
                  </a:lnTo>
                  <a:lnTo>
                    <a:pt x="3946347" y="1508302"/>
                  </a:lnTo>
                  <a:close/>
                </a:path>
                <a:path w="4796155" h="2870200">
                  <a:moveTo>
                    <a:pt x="4795761" y="2869603"/>
                  </a:moveTo>
                  <a:lnTo>
                    <a:pt x="4745672" y="2854363"/>
                  </a:lnTo>
                  <a:lnTo>
                    <a:pt x="4599279" y="2811576"/>
                  </a:lnTo>
                  <a:lnTo>
                    <a:pt x="4452226" y="2771229"/>
                  </a:lnTo>
                  <a:lnTo>
                    <a:pt x="4304525" y="2733344"/>
                  </a:lnTo>
                  <a:lnTo>
                    <a:pt x="4156202" y="2697911"/>
                  </a:lnTo>
                  <a:lnTo>
                    <a:pt x="4007281" y="2664942"/>
                  </a:lnTo>
                  <a:lnTo>
                    <a:pt x="3857790" y="2634462"/>
                  </a:lnTo>
                  <a:lnTo>
                    <a:pt x="3707727" y="2606471"/>
                  </a:lnTo>
                  <a:lnTo>
                    <a:pt x="3557117" y="2580983"/>
                  </a:lnTo>
                  <a:lnTo>
                    <a:pt x="3406000" y="2558008"/>
                  </a:lnTo>
                  <a:lnTo>
                    <a:pt x="3254387" y="2537549"/>
                  </a:lnTo>
                  <a:lnTo>
                    <a:pt x="3102279" y="2519616"/>
                  </a:lnTo>
                  <a:lnTo>
                    <a:pt x="2754338" y="2485085"/>
                  </a:lnTo>
                  <a:lnTo>
                    <a:pt x="2656128" y="2474087"/>
                  </a:lnTo>
                  <a:lnTo>
                    <a:pt x="2607145" y="2467749"/>
                  </a:lnTo>
                  <a:lnTo>
                    <a:pt x="2558351" y="2460663"/>
                  </a:lnTo>
                  <a:lnTo>
                    <a:pt x="2509824" y="2452687"/>
                  </a:lnTo>
                  <a:lnTo>
                    <a:pt x="2461641" y="2443696"/>
                  </a:lnTo>
                  <a:lnTo>
                    <a:pt x="2413863" y="2433536"/>
                  </a:lnTo>
                  <a:lnTo>
                    <a:pt x="2366568" y="2422093"/>
                  </a:lnTo>
                  <a:lnTo>
                    <a:pt x="2319845" y="2409202"/>
                  </a:lnTo>
                  <a:lnTo>
                    <a:pt x="2273757" y="2394724"/>
                  </a:lnTo>
                  <a:lnTo>
                    <a:pt x="2228380" y="2378545"/>
                  </a:lnTo>
                  <a:lnTo>
                    <a:pt x="2183777" y="2360511"/>
                  </a:lnTo>
                  <a:lnTo>
                    <a:pt x="2140051" y="2340483"/>
                  </a:lnTo>
                  <a:lnTo>
                    <a:pt x="2097265" y="2318321"/>
                  </a:lnTo>
                  <a:lnTo>
                    <a:pt x="2055482" y="2293899"/>
                  </a:lnTo>
                  <a:lnTo>
                    <a:pt x="2014791" y="2267051"/>
                  </a:lnTo>
                  <a:lnTo>
                    <a:pt x="1974570" y="2237206"/>
                  </a:lnTo>
                  <a:lnTo>
                    <a:pt x="1936318" y="2205418"/>
                  </a:lnTo>
                  <a:lnTo>
                    <a:pt x="1899983" y="2171789"/>
                  </a:lnTo>
                  <a:lnTo>
                    <a:pt x="1865464" y="2136457"/>
                  </a:lnTo>
                  <a:lnTo>
                    <a:pt x="1832698" y="2099513"/>
                  </a:lnTo>
                  <a:lnTo>
                    <a:pt x="1801596" y="2061070"/>
                  </a:lnTo>
                  <a:lnTo>
                    <a:pt x="1772094" y="2021268"/>
                  </a:lnTo>
                  <a:lnTo>
                    <a:pt x="1744091" y="1980196"/>
                  </a:lnTo>
                  <a:lnTo>
                    <a:pt x="1717535" y="1937994"/>
                  </a:lnTo>
                  <a:lnTo>
                    <a:pt x="1692325" y="1894738"/>
                  </a:lnTo>
                  <a:lnTo>
                    <a:pt x="1668386" y="1850580"/>
                  </a:lnTo>
                  <a:lnTo>
                    <a:pt x="1645640" y="1805609"/>
                  </a:lnTo>
                  <a:lnTo>
                    <a:pt x="1624025" y="1759966"/>
                  </a:lnTo>
                  <a:lnTo>
                    <a:pt x="1603438" y="1713725"/>
                  </a:lnTo>
                  <a:lnTo>
                    <a:pt x="1583817" y="1667040"/>
                  </a:lnTo>
                  <a:lnTo>
                    <a:pt x="1565071" y="1619999"/>
                  </a:lnTo>
                  <a:lnTo>
                    <a:pt x="1547126" y="1572729"/>
                  </a:lnTo>
                  <a:lnTo>
                    <a:pt x="1529918" y="1525346"/>
                  </a:lnTo>
                  <a:lnTo>
                    <a:pt x="1513344" y="1477962"/>
                  </a:lnTo>
                  <a:lnTo>
                    <a:pt x="1497330" y="1430680"/>
                  </a:lnTo>
                  <a:lnTo>
                    <a:pt x="1481645" y="1383004"/>
                  </a:lnTo>
                  <a:lnTo>
                    <a:pt x="1450276" y="1287170"/>
                  </a:lnTo>
                  <a:lnTo>
                    <a:pt x="1434401" y="1239177"/>
                  </a:lnTo>
                  <a:lnTo>
                    <a:pt x="1418234" y="1191234"/>
                  </a:lnTo>
                  <a:lnTo>
                    <a:pt x="1401699" y="1143419"/>
                  </a:lnTo>
                  <a:lnTo>
                    <a:pt x="1384655" y="1095819"/>
                  </a:lnTo>
                  <a:lnTo>
                    <a:pt x="1367028" y="1048512"/>
                  </a:lnTo>
                  <a:lnTo>
                    <a:pt x="1348689" y="1001560"/>
                  </a:lnTo>
                  <a:lnTo>
                    <a:pt x="1329537" y="955065"/>
                  </a:lnTo>
                  <a:lnTo>
                    <a:pt x="1309458" y="909091"/>
                  </a:lnTo>
                  <a:lnTo>
                    <a:pt x="1288364" y="863714"/>
                  </a:lnTo>
                  <a:lnTo>
                    <a:pt x="1266139" y="819023"/>
                  </a:lnTo>
                  <a:lnTo>
                    <a:pt x="1242669" y="775093"/>
                  </a:lnTo>
                  <a:lnTo>
                    <a:pt x="1217866" y="732002"/>
                  </a:lnTo>
                  <a:lnTo>
                    <a:pt x="1191602" y="689825"/>
                  </a:lnTo>
                  <a:lnTo>
                    <a:pt x="1163777" y="648652"/>
                  </a:lnTo>
                  <a:lnTo>
                    <a:pt x="1134275" y="608545"/>
                  </a:lnTo>
                  <a:lnTo>
                    <a:pt x="1103007" y="569595"/>
                  </a:lnTo>
                  <a:lnTo>
                    <a:pt x="1069860" y="531888"/>
                  </a:lnTo>
                  <a:lnTo>
                    <a:pt x="1034935" y="495338"/>
                  </a:lnTo>
                  <a:lnTo>
                    <a:pt x="998410" y="460552"/>
                  </a:lnTo>
                  <a:lnTo>
                    <a:pt x="960450" y="427380"/>
                  </a:lnTo>
                  <a:lnTo>
                    <a:pt x="921194" y="395744"/>
                  </a:lnTo>
                  <a:lnTo>
                    <a:pt x="880783" y="365506"/>
                  </a:lnTo>
                  <a:lnTo>
                    <a:pt x="839368" y="336562"/>
                  </a:lnTo>
                  <a:lnTo>
                    <a:pt x="797102" y="308800"/>
                  </a:lnTo>
                  <a:lnTo>
                    <a:pt x="754126" y="282105"/>
                  </a:lnTo>
                  <a:lnTo>
                    <a:pt x="710590" y="256374"/>
                  </a:lnTo>
                  <a:lnTo>
                    <a:pt x="666623" y="231482"/>
                  </a:lnTo>
                  <a:lnTo>
                    <a:pt x="622401" y="207314"/>
                  </a:lnTo>
                  <a:lnTo>
                    <a:pt x="577024" y="184277"/>
                  </a:lnTo>
                  <a:lnTo>
                    <a:pt x="530936" y="162039"/>
                  </a:lnTo>
                  <a:lnTo>
                    <a:pt x="484174" y="140703"/>
                  </a:lnTo>
                  <a:lnTo>
                    <a:pt x="436791" y="120370"/>
                  </a:lnTo>
                  <a:lnTo>
                    <a:pt x="388810" y="101117"/>
                  </a:lnTo>
                  <a:lnTo>
                    <a:pt x="340296" y="83070"/>
                  </a:lnTo>
                  <a:lnTo>
                    <a:pt x="291274" y="66319"/>
                  </a:lnTo>
                  <a:lnTo>
                    <a:pt x="241808" y="50965"/>
                  </a:lnTo>
                  <a:lnTo>
                    <a:pt x="191922" y="37096"/>
                  </a:lnTo>
                  <a:lnTo>
                    <a:pt x="141668" y="24828"/>
                  </a:lnTo>
                  <a:lnTo>
                    <a:pt x="91097" y="14236"/>
                  </a:lnTo>
                  <a:lnTo>
                    <a:pt x="40259" y="5435"/>
                  </a:lnTo>
                  <a:lnTo>
                    <a:pt x="0" y="0"/>
                  </a:lnTo>
                  <a:lnTo>
                    <a:pt x="0" y="2869603"/>
                  </a:lnTo>
                  <a:lnTo>
                    <a:pt x="4795761" y="2869603"/>
                  </a:lnTo>
                  <a:close/>
                </a:path>
              </a:pathLst>
            </a:custGeom>
            <a:solidFill>
              <a:srgbClr val="2B67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4999" y="8034999"/>
              <a:ext cx="199698" cy="200025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217500" y="6014999"/>
            <a:ext cx="323850" cy="323850"/>
          </a:xfrm>
          <a:custGeom>
            <a:avLst/>
            <a:gdLst/>
            <a:ahLst/>
            <a:cxnLst/>
            <a:rect l="l" t="t" r="r" b="b"/>
            <a:pathLst>
              <a:path w="323850" h="323850">
                <a:moveTo>
                  <a:pt x="163161" y="323849"/>
                </a:moveTo>
                <a:lnTo>
                  <a:pt x="120345" y="318115"/>
                </a:lnTo>
                <a:lnTo>
                  <a:pt x="81855" y="301875"/>
                </a:lnTo>
                <a:lnTo>
                  <a:pt x="49133" y="276570"/>
                </a:lnTo>
                <a:lnTo>
                  <a:pt x="23622" y="243642"/>
                </a:lnTo>
                <a:lnTo>
                  <a:pt x="6764" y="204535"/>
                </a:lnTo>
                <a:lnTo>
                  <a:pt x="0" y="160688"/>
                </a:lnTo>
                <a:lnTo>
                  <a:pt x="5733" y="117884"/>
                </a:lnTo>
                <a:lnTo>
                  <a:pt x="21974" y="79474"/>
                </a:lnTo>
                <a:lnTo>
                  <a:pt x="47279" y="46970"/>
                </a:lnTo>
                <a:lnTo>
                  <a:pt x="80207" y="21882"/>
                </a:lnTo>
                <a:lnTo>
                  <a:pt x="119314" y="5722"/>
                </a:lnTo>
                <a:lnTo>
                  <a:pt x="163161" y="0"/>
                </a:lnTo>
                <a:lnTo>
                  <a:pt x="194487" y="3167"/>
                </a:lnTo>
                <a:lnTo>
                  <a:pt x="252505" y="27116"/>
                </a:lnTo>
                <a:lnTo>
                  <a:pt x="296733" y="71344"/>
                </a:lnTo>
                <a:lnTo>
                  <a:pt x="320682" y="129362"/>
                </a:lnTo>
                <a:lnTo>
                  <a:pt x="323849" y="160688"/>
                </a:lnTo>
                <a:lnTo>
                  <a:pt x="318127" y="203504"/>
                </a:lnTo>
                <a:lnTo>
                  <a:pt x="301966" y="241994"/>
                </a:lnTo>
                <a:lnTo>
                  <a:pt x="276879" y="274716"/>
                </a:lnTo>
                <a:lnTo>
                  <a:pt x="244375" y="300227"/>
                </a:lnTo>
                <a:lnTo>
                  <a:pt x="205965" y="317085"/>
                </a:lnTo>
                <a:lnTo>
                  <a:pt x="163161" y="323849"/>
                </a:lnTo>
                <a:close/>
              </a:path>
            </a:pathLst>
          </a:custGeom>
          <a:solidFill>
            <a:srgbClr val="2B6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9912683" y="0"/>
            <a:ext cx="8375650" cy="3795395"/>
            <a:chOff x="9912683" y="0"/>
            <a:chExt cx="8375650" cy="3795395"/>
          </a:xfrm>
        </p:grpSpPr>
        <p:sp>
          <p:nvSpPr>
            <p:cNvPr id="10" name="object 10"/>
            <p:cNvSpPr/>
            <p:nvPr/>
          </p:nvSpPr>
          <p:spPr>
            <a:xfrm>
              <a:off x="10758672" y="391412"/>
              <a:ext cx="7529830" cy="3403600"/>
            </a:xfrm>
            <a:custGeom>
              <a:avLst/>
              <a:gdLst/>
              <a:ahLst/>
              <a:cxnLst/>
              <a:rect l="l" t="t" r="r" b="b"/>
              <a:pathLst>
                <a:path w="7529830" h="3403600">
                  <a:moveTo>
                    <a:pt x="1292203" y="12700"/>
                  </a:moveTo>
                  <a:lnTo>
                    <a:pt x="208436" y="12700"/>
                  </a:lnTo>
                  <a:lnTo>
                    <a:pt x="262632" y="0"/>
                  </a:lnTo>
                  <a:lnTo>
                    <a:pt x="1236571" y="0"/>
                  </a:lnTo>
                  <a:lnTo>
                    <a:pt x="1292203" y="12700"/>
                  </a:lnTo>
                  <a:close/>
                </a:path>
                <a:path w="7529830" h="3403600">
                  <a:moveTo>
                    <a:pt x="3374814" y="2120900"/>
                  </a:moveTo>
                  <a:lnTo>
                    <a:pt x="3105323" y="2120900"/>
                  </a:lnTo>
                  <a:lnTo>
                    <a:pt x="2933482" y="2082800"/>
                  </a:lnTo>
                  <a:lnTo>
                    <a:pt x="2773915" y="2044700"/>
                  </a:lnTo>
                  <a:lnTo>
                    <a:pt x="2723316" y="2019300"/>
                  </a:lnTo>
                  <a:lnTo>
                    <a:pt x="2673964" y="2006600"/>
                  </a:lnTo>
                  <a:lnTo>
                    <a:pt x="2625828" y="1981200"/>
                  </a:lnTo>
                  <a:lnTo>
                    <a:pt x="2578879" y="1955800"/>
                  </a:lnTo>
                  <a:lnTo>
                    <a:pt x="2533088" y="1930400"/>
                  </a:lnTo>
                  <a:lnTo>
                    <a:pt x="2488426" y="1905000"/>
                  </a:lnTo>
                  <a:lnTo>
                    <a:pt x="2444863" y="1879600"/>
                  </a:lnTo>
                  <a:lnTo>
                    <a:pt x="2402369" y="1854200"/>
                  </a:lnTo>
                  <a:lnTo>
                    <a:pt x="2360916" y="1828800"/>
                  </a:lnTo>
                  <a:lnTo>
                    <a:pt x="2320474" y="1790700"/>
                  </a:lnTo>
                  <a:lnTo>
                    <a:pt x="2281013" y="1765300"/>
                  </a:lnTo>
                  <a:lnTo>
                    <a:pt x="2242504" y="1739900"/>
                  </a:lnTo>
                  <a:lnTo>
                    <a:pt x="2204917" y="1701800"/>
                  </a:lnTo>
                  <a:lnTo>
                    <a:pt x="2168224" y="1663700"/>
                  </a:lnTo>
                  <a:lnTo>
                    <a:pt x="2132395" y="1638300"/>
                  </a:lnTo>
                  <a:lnTo>
                    <a:pt x="2097400" y="1600200"/>
                  </a:lnTo>
                  <a:lnTo>
                    <a:pt x="2063210" y="1562100"/>
                  </a:lnTo>
                  <a:lnTo>
                    <a:pt x="2029795" y="1536700"/>
                  </a:lnTo>
                  <a:lnTo>
                    <a:pt x="1997127" y="1498600"/>
                  </a:lnTo>
                  <a:lnTo>
                    <a:pt x="1965175" y="1460500"/>
                  </a:lnTo>
                  <a:lnTo>
                    <a:pt x="1933911" y="1422400"/>
                  </a:lnTo>
                  <a:lnTo>
                    <a:pt x="1903304" y="1384300"/>
                  </a:lnTo>
                  <a:lnTo>
                    <a:pt x="1873326" y="1346200"/>
                  </a:lnTo>
                  <a:lnTo>
                    <a:pt x="1843947" y="1320800"/>
                  </a:lnTo>
                  <a:lnTo>
                    <a:pt x="1815138" y="1282700"/>
                  </a:lnTo>
                  <a:lnTo>
                    <a:pt x="1786869" y="1244600"/>
                  </a:lnTo>
                  <a:lnTo>
                    <a:pt x="1759111" y="1206500"/>
                  </a:lnTo>
                  <a:lnTo>
                    <a:pt x="1731834" y="1168400"/>
                  </a:lnTo>
                  <a:lnTo>
                    <a:pt x="1705010" y="1130300"/>
                  </a:lnTo>
                  <a:lnTo>
                    <a:pt x="1678608" y="1104900"/>
                  </a:lnTo>
                  <a:lnTo>
                    <a:pt x="1652599" y="1066800"/>
                  </a:lnTo>
                  <a:lnTo>
                    <a:pt x="1626954" y="1028700"/>
                  </a:lnTo>
                  <a:lnTo>
                    <a:pt x="1601644" y="990600"/>
                  </a:lnTo>
                  <a:lnTo>
                    <a:pt x="1576638" y="965200"/>
                  </a:lnTo>
                  <a:lnTo>
                    <a:pt x="1551908" y="927100"/>
                  </a:lnTo>
                  <a:lnTo>
                    <a:pt x="1527424" y="901700"/>
                  </a:lnTo>
                  <a:lnTo>
                    <a:pt x="1503157" y="863600"/>
                  </a:lnTo>
                  <a:lnTo>
                    <a:pt x="1479077" y="838200"/>
                  </a:lnTo>
                  <a:lnTo>
                    <a:pt x="1455156" y="800100"/>
                  </a:lnTo>
                  <a:lnTo>
                    <a:pt x="1289654" y="622300"/>
                  </a:lnTo>
                  <a:lnTo>
                    <a:pt x="1265937" y="609600"/>
                  </a:lnTo>
                  <a:lnTo>
                    <a:pt x="1229921" y="571500"/>
                  </a:lnTo>
                  <a:lnTo>
                    <a:pt x="1192870" y="546100"/>
                  </a:lnTo>
                  <a:lnTo>
                    <a:pt x="1154814" y="520700"/>
                  </a:lnTo>
                  <a:lnTo>
                    <a:pt x="1115786" y="495300"/>
                  </a:lnTo>
                  <a:lnTo>
                    <a:pt x="1075815" y="469900"/>
                  </a:lnTo>
                  <a:lnTo>
                    <a:pt x="1034934" y="444500"/>
                  </a:lnTo>
                  <a:lnTo>
                    <a:pt x="993173" y="419100"/>
                  </a:lnTo>
                  <a:lnTo>
                    <a:pt x="950564" y="393700"/>
                  </a:lnTo>
                  <a:lnTo>
                    <a:pt x="907137" y="368300"/>
                  </a:lnTo>
                  <a:lnTo>
                    <a:pt x="817955" y="317500"/>
                  </a:lnTo>
                  <a:lnTo>
                    <a:pt x="772262" y="304800"/>
                  </a:lnTo>
                  <a:lnTo>
                    <a:pt x="678828" y="254000"/>
                  </a:lnTo>
                  <a:lnTo>
                    <a:pt x="631149" y="241300"/>
                  </a:lnTo>
                  <a:lnTo>
                    <a:pt x="599862" y="228600"/>
                  </a:lnTo>
                  <a:lnTo>
                    <a:pt x="557157" y="215900"/>
                  </a:lnTo>
                  <a:lnTo>
                    <a:pt x="505367" y="203200"/>
                  </a:lnTo>
                  <a:lnTo>
                    <a:pt x="446827" y="190500"/>
                  </a:lnTo>
                  <a:lnTo>
                    <a:pt x="318834" y="177800"/>
                  </a:lnTo>
                  <a:lnTo>
                    <a:pt x="254049" y="152400"/>
                  </a:lnTo>
                  <a:lnTo>
                    <a:pt x="191851" y="139700"/>
                  </a:lnTo>
                  <a:lnTo>
                    <a:pt x="134574" y="127000"/>
                  </a:lnTo>
                  <a:lnTo>
                    <a:pt x="84552" y="114300"/>
                  </a:lnTo>
                  <a:lnTo>
                    <a:pt x="44119" y="101600"/>
                  </a:lnTo>
                  <a:lnTo>
                    <a:pt x="1359" y="76200"/>
                  </a:lnTo>
                  <a:lnTo>
                    <a:pt x="0" y="63500"/>
                  </a:lnTo>
                  <a:lnTo>
                    <a:pt x="7544" y="50800"/>
                  </a:lnTo>
                  <a:lnTo>
                    <a:pt x="23432" y="38100"/>
                  </a:lnTo>
                  <a:lnTo>
                    <a:pt x="47104" y="38100"/>
                  </a:lnTo>
                  <a:lnTo>
                    <a:pt x="78000" y="25400"/>
                  </a:lnTo>
                  <a:lnTo>
                    <a:pt x="115561" y="12700"/>
                  </a:lnTo>
                  <a:lnTo>
                    <a:pt x="1590828" y="12700"/>
                  </a:lnTo>
                  <a:lnTo>
                    <a:pt x="3731262" y="76200"/>
                  </a:lnTo>
                  <a:lnTo>
                    <a:pt x="4138964" y="76200"/>
                  </a:lnTo>
                  <a:lnTo>
                    <a:pt x="4801479" y="101600"/>
                  </a:lnTo>
                  <a:lnTo>
                    <a:pt x="5107255" y="101600"/>
                  </a:lnTo>
                  <a:lnTo>
                    <a:pt x="5362069" y="114300"/>
                  </a:lnTo>
                  <a:lnTo>
                    <a:pt x="5564298" y="114300"/>
                  </a:lnTo>
                  <a:lnTo>
                    <a:pt x="5665459" y="127000"/>
                  </a:lnTo>
                  <a:lnTo>
                    <a:pt x="6070270" y="127000"/>
                  </a:lnTo>
                  <a:lnTo>
                    <a:pt x="6120878" y="139700"/>
                  </a:lnTo>
                  <a:lnTo>
                    <a:pt x="6373884" y="139700"/>
                  </a:lnTo>
                  <a:lnTo>
                    <a:pt x="6424473" y="152400"/>
                  </a:lnTo>
                  <a:lnTo>
                    <a:pt x="6677319" y="152400"/>
                  </a:lnTo>
                  <a:lnTo>
                    <a:pt x="6727863" y="165100"/>
                  </a:lnTo>
                  <a:lnTo>
                    <a:pt x="6879429" y="165100"/>
                  </a:lnTo>
                  <a:lnTo>
                    <a:pt x="6929927" y="177800"/>
                  </a:lnTo>
                  <a:lnTo>
                    <a:pt x="7081338" y="177800"/>
                  </a:lnTo>
                  <a:lnTo>
                    <a:pt x="7131778" y="190500"/>
                  </a:lnTo>
                  <a:lnTo>
                    <a:pt x="7282997" y="190500"/>
                  </a:lnTo>
                  <a:lnTo>
                    <a:pt x="7333367" y="203200"/>
                  </a:lnTo>
                  <a:lnTo>
                    <a:pt x="7434048" y="203200"/>
                  </a:lnTo>
                  <a:lnTo>
                    <a:pt x="7484358" y="215900"/>
                  </a:lnTo>
                  <a:lnTo>
                    <a:pt x="7529327" y="215900"/>
                  </a:lnTo>
                  <a:lnTo>
                    <a:pt x="7529327" y="1358900"/>
                  </a:lnTo>
                  <a:lnTo>
                    <a:pt x="5150537" y="1358900"/>
                  </a:lnTo>
                  <a:lnTo>
                    <a:pt x="4943965" y="1409700"/>
                  </a:lnTo>
                  <a:lnTo>
                    <a:pt x="4894885" y="1422400"/>
                  </a:lnTo>
                  <a:lnTo>
                    <a:pt x="4847240" y="1447800"/>
                  </a:lnTo>
                  <a:lnTo>
                    <a:pt x="4824748" y="1460500"/>
                  </a:lnTo>
                  <a:lnTo>
                    <a:pt x="4800613" y="1473200"/>
                  </a:lnTo>
                  <a:lnTo>
                    <a:pt x="4774873" y="1485900"/>
                  </a:lnTo>
                  <a:lnTo>
                    <a:pt x="4747561" y="1498600"/>
                  </a:lnTo>
                  <a:lnTo>
                    <a:pt x="4718715" y="1524000"/>
                  </a:lnTo>
                  <a:lnTo>
                    <a:pt x="4688370" y="1536700"/>
                  </a:lnTo>
                  <a:lnTo>
                    <a:pt x="4656560" y="1562100"/>
                  </a:lnTo>
                  <a:lnTo>
                    <a:pt x="4623323" y="1587500"/>
                  </a:lnTo>
                  <a:lnTo>
                    <a:pt x="4588694" y="1612900"/>
                  </a:lnTo>
                  <a:lnTo>
                    <a:pt x="4552708" y="1625600"/>
                  </a:lnTo>
                  <a:lnTo>
                    <a:pt x="4515401" y="1651000"/>
                  </a:lnTo>
                  <a:lnTo>
                    <a:pt x="4476808" y="1676400"/>
                  </a:lnTo>
                  <a:lnTo>
                    <a:pt x="4436967" y="1701800"/>
                  </a:lnTo>
                  <a:lnTo>
                    <a:pt x="4395911" y="1727200"/>
                  </a:lnTo>
                  <a:lnTo>
                    <a:pt x="4353677" y="1752600"/>
                  </a:lnTo>
                  <a:lnTo>
                    <a:pt x="4310300" y="1778000"/>
                  </a:lnTo>
                  <a:lnTo>
                    <a:pt x="4265817" y="1803400"/>
                  </a:lnTo>
                  <a:lnTo>
                    <a:pt x="4220262" y="1828800"/>
                  </a:lnTo>
                  <a:lnTo>
                    <a:pt x="4173672" y="1854200"/>
                  </a:lnTo>
                  <a:lnTo>
                    <a:pt x="4126082" y="1879600"/>
                  </a:lnTo>
                  <a:lnTo>
                    <a:pt x="4028045" y="1930400"/>
                  </a:lnTo>
                  <a:lnTo>
                    <a:pt x="3926437" y="1981200"/>
                  </a:lnTo>
                  <a:lnTo>
                    <a:pt x="3874382" y="1993900"/>
                  </a:lnTo>
                  <a:lnTo>
                    <a:pt x="3821542" y="2019300"/>
                  </a:lnTo>
                  <a:lnTo>
                    <a:pt x="3767952" y="2032000"/>
                  </a:lnTo>
                  <a:lnTo>
                    <a:pt x="3713648" y="2057400"/>
                  </a:lnTo>
                  <a:lnTo>
                    <a:pt x="3489998" y="2108200"/>
                  </a:lnTo>
                  <a:lnTo>
                    <a:pt x="3432656" y="2108200"/>
                  </a:lnTo>
                  <a:lnTo>
                    <a:pt x="3374814" y="2120900"/>
                  </a:lnTo>
                  <a:close/>
                </a:path>
                <a:path w="7529830" h="3403600">
                  <a:moveTo>
                    <a:pt x="7529327" y="3403600"/>
                  </a:moveTo>
                  <a:lnTo>
                    <a:pt x="7527766" y="3403600"/>
                  </a:lnTo>
                  <a:lnTo>
                    <a:pt x="7377102" y="3365500"/>
                  </a:lnTo>
                  <a:lnTo>
                    <a:pt x="7328135" y="3340100"/>
                  </a:lnTo>
                  <a:lnTo>
                    <a:pt x="7232235" y="3314700"/>
                  </a:lnTo>
                  <a:lnTo>
                    <a:pt x="7185353" y="3289300"/>
                  </a:lnTo>
                  <a:lnTo>
                    <a:pt x="7139216" y="3276600"/>
                  </a:lnTo>
                  <a:lnTo>
                    <a:pt x="7093851" y="3251200"/>
                  </a:lnTo>
                  <a:lnTo>
                    <a:pt x="7049282" y="3225800"/>
                  </a:lnTo>
                  <a:lnTo>
                    <a:pt x="7005536" y="3213100"/>
                  </a:lnTo>
                  <a:lnTo>
                    <a:pt x="6962636" y="3187700"/>
                  </a:lnTo>
                  <a:lnTo>
                    <a:pt x="6920610" y="3162300"/>
                  </a:lnTo>
                  <a:lnTo>
                    <a:pt x="6879482" y="3136900"/>
                  </a:lnTo>
                  <a:lnTo>
                    <a:pt x="6839277" y="3111500"/>
                  </a:lnTo>
                  <a:lnTo>
                    <a:pt x="6800022" y="3086100"/>
                  </a:lnTo>
                  <a:lnTo>
                    <a:pt x="6761741" y="3060700"/>
                  </a:lnTo>
                  <a:lnTo>
                    <a:pt x="6724460" y="3035300"/>
                  </a:lnTo>
                  <a:lnTo>
                    <a:pt x="6688204" y="2997200"/>
                  </a:lnTo>
                  <a:lnTo>
                    <a:pt x="6652999" y="2971800"/>
                  </a:lnTo>
                  <a:lnTo>
                    <a:pt x="6618870" y="2946400"/>
                  </a:lnTo>
                  <a:lnTo>
                    <a:pt x="6585843" y="2908300"/>
                  </a:lnTo>
                  <a:lnTo>
                    <a:pt x="6553943" y="2882900"/>
                  </a:lnTo>
                  <a:lnTo>
                    <a:pt x="6523195" y="2844800"/>
                  </a:lnTo>
                  <a:lnTo>
                    <a:pt x="6493625" y="2806700"/>
                  </a:lnTo>
                  <a:lnTo>
                    <a:pt x="6465258" y="2781300"/>
                  </a:lnTo>
                  <a:lnTo>
                    <a:pt x="6438120" y="2743200"/>
                  </a:lnTo>
                  <a:lnTo>
                    <a:pt x="6412235" y="2705100"/>
                  </a:lnTo>
                  <a:lnTo>
                    <a:pt x="6387631" y="2667000"/>
                  </a:lnTo>
                  <a:lnTo>
                    <a:pt x="6364331" y="2628900"/>
                  </a:lnTo>
                  <a:lnTo>
                    <a:pt x="6342361" y="2590800"/>
                  </a:lnTo>
                  <a:lnTo>
                    <a:pt x="6321748" y="2552700"/>
                  </a:lnTo>
                  <a:lnTo>
                    <a:pt x="6302224" y="2514600"/>
                  </a:lnTo>
                  <a:lnTo>
                    <a:pt x="6283876" y="2476500"/>
                  </a:lnTo>
                  <a:lnTo>
                    <a:pt x="6266543" y="2425700"/>
                  </a:lnTo>
                  <a:lnTo>
                    <a:pt x="6250065" y="2387600"/>
                  </a:lnTo>
                  <a:lnTo>
                    <a:pt x="6234279" y="2349500"/>
                  </a:lnTo>
                  <a:lnTo>
                    <a:pt x="6219025" y="2298700"/>
                  </a:lnTo>
                  <a:lnTo>
                    <a:pt x="6204142" y="2260600"/>
                  </a:lnTo>
                  <a:lnTo>
                    <a:pt x="6189468" y="2209800"/>
                  </a:lnTo>
                  <a:lnTo>
                    <a:pt x="6174843" y="2171700"/>
                  </a:lnTo>
                  <a:lnTo>
                    <a:pt x="6160106" y="2120900"/>
                  </a:lnTo>
                  <a:lnTo>
                    <a:pt x="6145095" y="2082800"/>
                  </a:lnTo>
                  <a:lnTo>
                    <a:pt x="6129649" y="2032000"/>
                  </a:lnTo>
                  <a:lnTo>
                    <a:pt x="6113608" y="1993900"/>
                  </a:lnTo>
                  <a:lnTo>
                    <a:pt x="6096809" y="1955800"/>
                  </a:lnTo>
                  <a:lnTo>
                    <a:pt x="6079093" y="1905000"/>
                  </a:lnTo>
                  <a:lnTo>
                    <a:pt x="6060298" y="1866900"/>
                  </a:lnTo>
                  <a:lnTo>
                    <a:pt x="6040262" y="1828800"/>
                  </a:lnTo>
                  <a:lnTo>
                    <a:pt x="6018826" y="1790700"/>
                  </a:lnTo>
                  <a:lnTo>
                    <a:pt x="5995827" y="1752600"/>
                  </a:lnTo>
                  <a:lnTo>
                    <a:pt x="5971104" y="1714500"/>
                  </a:lnTo>
                  <a:lnTo>
                    <a:pt x="5944498" y="1676400"/>
                  </a:lnTo>
                  <a:lnTo>
                    <a:pt x="5915846" y="1638300"/>
                  </a:lnTo>
                  <a:lnTo>
                    <a:pt x="5884987" y="1600200"/>
                  </a:lnTo>
                  <a:lnTo>
                    <a:pt x="5851760" y="1574800"/>
                  </a:lnTo>
                  <a:lnTo>
                    <a:pt x="5816005" y="1536700"/>
                  </a:lnTo>
                  <a:lnTo>
                    <a:pt x="5777560" y="1511300"/>
                  </a:lnTo>
                  <a:lnTo>
                    <a:pt x="5736264" y="1485900"/>
                  </a:lnTo>
                  <a:lnTo>
                    <a:pt x="5691955" y="1460500"/>
                  </a:lnTo>
                  <a:lnTo>
                    <a:pt x="5644474" y="1435100"/>
                  </a:lnTo>
                  <a:lnTo>
                    <a:pt x="5598821" y="1422400"/>
                  </a:lnTo>
                  <a:lnTo>
                    <a:pt x="5551966" y="1397000"/>
                  </a:lnTo>
                  <a:lnTo>
                    <a:pt x="5455475" y="1371600"/>
                  </a:lnTo>
                  <a:lnTo>
                    <a:pt x="5406248" y="1371600"/>
                  </a:lnTo>
                  <a:lnTo>
                    <a:pt x="5356641" y="1358900"/>
                  </a:lnTo>
                  <a:lnTo>
                    <a:pt x="7529327" y="1358900"/>
                  </a:lnTo>
                  <a:lnTo>
                    <a:pt x="7529327" y="340360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912683" y="0"/>
              <a:ext cx="8095615" cy="1563370"/>
            </a:xfrm>
            <a:custGeom>
              <a:avLst/>
              <a:gdLst/>
              <a:ahLst/>
              <a:cxnLst/>
              <a:rect l="l" t="t" r="r" b="b"/>
              <a:pathLst>
                <a:path w="8095615" h="1563370">
                  <a:moveTo>
                    <a:pt x="3201552" y="1092744"/>
                  </a:moveTo>
                  <a:lnTo>
                    <a:pt x="3106061" y="1091855"/>
                  </a:lnTo>
                  <a:lnTo>
                    <a:pt x="3008741" y="1089191"/>
                  </a:lnTo>
                  <a:lnTo>
                    <a:pt x="2909537" y="1084749"/>
                  </a:lnTo>
                  <a:lnTo>
                    <a:pt x="2808394" y="1078531"/>
                  </a:lnTo>
                  <a:lnTo>
                    <a:pt x="2705258" y="1070537"/>
                  </a:lnTo>
                  <a:lnTo>
                    <a:pt x="2652925" y="1065874"/>
                  </a:lnTo>
                  <a:lnTo>
                    <a:pt x="2546697" y="1055214"/>
                  </a:lnTo>
                  <a:lnTo>
                    <a:pt x="2477248" y="1047030"/>
                  </a:lnTo>
                  <a:lnTo>
                    <a:pt x="2408250" y="1038054"/>
                  </a:lnTo>
                  <a:lnTo>
                    <a:pt x="2339728" y="1028310"/>
                  </a:lnTo>
                  <a:lnTo>
                    <a:pt x="2271706" y="1017826"/>
                  </a:lnTo>
                  <a:lnTo>
                    <a:pt x="2204211" y="1006626"/>
                  </a:lnTo>
                  <a:lnTo>
                    <a:pt x="2137265" y="994738"/>
                  </a:lnTo>
                  <a:lnTo>
                    <a:pt x="2070895" y="982187"/>
                  </a:lnTo>
                  <a:lnTo>
                    <a:pt x="2005124" y="968999"/>
                  </a:lnTo>
                  <a:lnTo>
                    <a:pt x="1939978" y="955200"/>
                  </a:lnTo>
                  <a:lnTo>
                    <a:pt x="1875482" y="940816"/>
                  </a:lnTo>
                  <a:lnTo>
                    <a:pt x="1811659" y="925873"/>
                  </a:lnTo>
                  <a:lnTo>
                    <a:pt x="1748536" y="910397"/>
                  </a:lnTo>
                  <a:lnTo>
                    <a:pt x="1686137" y="894414"/>
                  </a:lnTo>
                  <a:lnTo>
                    <a:pt x="1624486" y="877950"/>
                  </a:lnTo>
                  <a:lnTo>
                    <a:pt x="1563608" y="861032"/>
                  </a:lnTo>
                  <a:lnTo>
                    <a:pt x="1503529" y="843684"/>
                  </a:lnTo>
                  <a:lnTo>
                    <a:pt x="1444273" y="825933"/>
                  </a:lnTo>
                  <a:lnTo>
                    <a:pt x="1385864" y="807805"/>
                  </a:lnTo>
                  <a:lnTo>
                    <a:pt x="1328328" y="789325"/>
                  </a:lnTo>
                  <a:lnTo>
                    <a:pt x="1271689" y="770521"/>
                  </a:lnTo>
                  <a:lnTo>
                    <a:pt x="1215973" y="751418"/>
                  </a:lnTo>
                  <a:lnTo>
                    <a:pt x="1161203" y="732041"/>
                  </a:lnTo>
                  <a:lnTo>
                    <a:pt x="1107405" y="712418"/>
                  </a:lnTo>
                  <a:lnTo>
                    <a:pt x="1054603" y="692573"/>
                  </a:lnTo>
                  <a:lnTo>
                    <a:pt x="1002823" y="672533"/>
                  </a:lnTo>
                  <a:lnTo>
                    <a:pt x="952089" y="652324"/>
                  </a:lnTo>
                  <a:lnTo>
                    <a:pt x="902426" y="631972"/>
                  </a:lnTo>
                  <a:lnTo>
                    <a:pt x="853858" y="611502"/>
                  </a:lnTo>
                  <a:lnTo>
                    <a:pt x="806410" y="590942"/>
                  </a:lnTo>
                  <a:lnTo>
                    <a:pt x="760108" y="570316"/>
                  </a:lnTo>
                  <a:lnTo>
                    <a:pt x="714976" y="549650"/>
                  </a:lnTo>
                  <a:lnTo>
                    <a:pt x="671039" y="528972"/>
                  </a:lnTo>
                  <a:lnTo>
                    <a:pt x="628321" y="508306"/>
                  </a:lnTo>
                  <a:lnTo>
                    <a:pt x="586847" y="487679"/>
                  </a:lnTo>
                  <a:lnTo>
                    <a:pt x="546643" y="467117"/>
                  </a:lnTo>
                  <a:lnTo>
                    <a:pt x="507733" y="446645"/>
                  </a:lnTo>
                  <a:lnTo>
                    <a:pt x="470141" y="426290"/>
                  </a:lnTo>
                  <a:lnTo>
                    <a:pt x="433893" y="406078"/>
                  </a:lnTo>
                  <a:lnTo>
                    <a:pt x="399013" y="386034"/>
                  </a:lnTo>
                  <a:lnTo>
                    <a:pt x="365526" y="366185"/>
                  </a:lnTo>
                  <a:lnTo>
                    <a:pt x="302757" y="327126"/>
                  </a:lnTo>
                  <a:lnTo>
                    <a:pt x="246005" y="289255"/>
                  </a:lnTo>
                  <a:lnTo>
                    <a:pt x="195248" y="252633"/>
                  </a:lnTo>
                  <a:lnTo>
                    <a:pt x="150757" y="217517"/>
                  </a:lnTo>
                  <a:lnTo>
                    <a:pt x="112731" y="184116"/>
                  </a:lnTo>
                  <a:lnTo>
                    <a:pt x="81367" y="152636"/>
                  </a:lnTo>
                  <a:lnTo>
                    <a:pt x="56865" y="123286"/>
                  </a:lnTo>
                  <a:lnTo>
                    <a:pt x="28557" y="75024"/>
                  </a:lnTo>
                  <a:lnTo>
                    <a:pt x="11611" y="33987"/>
                  </a:lnTo>
                  <a:lnTo>
                    <a:pt x="0" y="0"/>
                  </a:lnTo>
                  <a:lnTo>
                    <a:pt x="7935437" y="0"/>
                  </a:lnTo>
                  <a:lnTo>
                    <a:pt x="7933259" y="29362"/>
                  </a:lnTo>
                  <a:lnTo>
                    <a:pt x="7929857" y="78976"/>
                  </a:lnTo>
                  <a:lnTo>
                    <a:pt x="7926762" y="128598"/>
                  </a:lnTo>
                  <a:lnTo>
                    <a:pt x="7924001" y="178226"/>
                  </a:lnTo>
                  <a:lnTo>
                    <a:pt x="7921603" y="227857"/>
                  </a:lnTo>
                  <a:lnTo>
                    <a:pt x="7919594" y="277492"/>
                  </a:lnTo>
                  <a:lnTo>
                    <a:pt x="7918002" y="327175"/>
                  </a:lnTo>
                  <a:lnTo>
                    <a:pt x="7916857" y="376760"/>
                  </a:lnTo>
                  <a:lnTo>
                    <a:pt x="7916187" y="426290"/>
                  </a:lnTo>
                  <a:lnTo>
                    <a:pt x="7916099" y="487679"/>
                  </a:lnTo>
                  <a:lnTo>
                    <a:pt x="7916373" y="525637"/>
                  </a:lnTo>
                  <a:lnTo>
                    <a:pt x="7917289" y="575249"/>
                  </a:lnTo>
                  <a:lnTo>
                    <a:pt x="7918789" y="624851"/>
                  </a:lnTo>
                  <a:lnTo>
                    <a:pt x="7920903" y="674442"/>
                  </a:lnTo>
                  <a:lnTo>
                    <a:pt x="7923657" y="724019"/>
                  </a:lnTo>
                  <a:lnTo>
                    <a:pt x="7927079" y="773581"/>
                  </a:lnTo>
                  <a:lnTo>
                    <a:pt x="7931197" y="823127"/>
                  </a:lnTo>
                  <a:lnTo>
                    <a:pt x="7936040" y="872654"/>
                  </a:lnTo>
                  <a:lnTo>
                    <a:pt x="7936879" y="880077"/>
                  </a:lnTo>
                  <a:lnTo>
                    <a:pt x="5471050" y="880077"/>
                  </a:lnTo>
                  <a:lnTo>
                    <a:pt x="5426057" y="880228"/>
                  </a:lnTo>
                  <a:lnTo>
                    <a:pt x="5381048" y="880996"/>
                  </a:lnTo>
                  <a:lnTo>
                    <a:pt x="5336007" y="882351"/>
                  </a:lnTo>
                  <a:lnTo>
                    <a:pt x="5290918" y="884266"/>
                  </a:lnTo>
                  <a:lnTo>
                    <a:pt x="5245764" y="886711"/>
                  </a:lnTo>
                  <a:lnTo>
                    <a:pt x="5200529" y="889660"/>
                  </a:lnTo>
                  <a:lnTo>
                    <a:pt x="5109753" y="896949"/>
                  </a:lnTo>
                  <a:lnTo>
                    <a:pt x="5018461" y="905907"/>
                  </a:lnTo>
                  <a:lnTo>
                    <a:pt x="4880274" y="921971"/>
                  </a:lnTo>
                  <a:lnTo>
                    <a:pt x="4152321" y="1023956"/>
                  </a:lnTo>
                  <a:lnTo>
                    <a:pt x="3996280" y="1043299"/>
                  </a:lnTo>
                  <a:lnTo>
                    <a:pt x="3835738" y="1060495"/>
                  </a:lnTo>
                  <a:lnTo>
                    <a:pt x="3725996" y="1070386"/>
                  </a:lnTo>
                  <a:lnTo>
                    <a:pt x="3613931" y="1078753"/>
                  </a:lnTo>
                  <a:lnTo>
                    <a:pt x="3499415" y="1085368"/>
                  </a:lnTo>
                  <a:lnTo>
                    <a:pt x="3382318" y="1090003"/>
                  </a:lnTo>
                  <a:lnTo>
                    <a:pt x="3262512" y="1092430"/>
                  </a:lnTo>
                  <a:lnTo>
                    <a:pt x="3201552" y="1092744"/>
                  </a:lnTo>
                  <a:close/>
                </a:path>
                <a:path w="8095615" h="1563370">
                  <a:moveTo>
                    <a:pt x="8095469" y="1563112"/>
                  </a:moveTo>
                  <a:lnTo>
                    <a:pt x="7936152" y="1557401"/>
                  </a:lnTo>
                  <a:lnTo>
                    <a:pt x="7788194" y="1549650"/>
                  </a:lnTo>
                  <a:lnTo>
                    <a:pt x="7651072" y="1539973"/>
                  </a:lnTo>
                  <a:lnTo>
                    <a:pt x="7586409" y="1534448"/>
                  </a:lnTo>
                  <a:lnTo>
                    <a:pt x="7524257" y="1528485"/>
                  </a:lnTo>
                  <a:lnTo>
                    <a:pt x="7464551" y="1522098"/>
                  </a:lnTo>
                  <a:lnTo>
                    <a:pt x="7407224" y="1515302"/>
                  </a:lnTo>
                  <a:lnTo>
                    <a:pt x="7352211" y="1508110"/>
                  </a:lnTo>
                  <a:lnTo>
                    <a:pt x="7299445" y="1500538"/>
                  </a:lnTo>
                  <a:lnTo>
                    <a:pt x="7248862" y="1492599"/>
                  </a:lnTo>
                  <a:lnTo>
                    <a:pt x="7200395" y="1484308"/>
                  </a:lnTo>
                  <a:lnTo>
                    <a:pt x="7153979" y="1475680"/>
                  </a:lnTo>
                  <a:lnTo>
                    <a:pt x="7109547" y="1466728"/>
                  </a:lnTo>
                  <a:lnTo>
                    <a:pt x="7067033" y="1457468"/>
                  </a:lnTo>
                  <a:lnTo>
                    <a:pt x="7026373" y="1447913"/>
                  </a:lnTo>
                  <a:lnTo>
                    <a:pt x="6987500" y="1438078"/>
                  </a:lnTo>
                  <a:lnTo>
                    <a:pt x="6950348" y="1427977"/>
                  </a:lnTo>
                  <a:lnTo>
                    <a:pt x="6880945" y="1407037"/>
                  </a:lnTo>
                  <a:lnTo>
                    <a:pt x="6817637" y="1385206"/>
                  </a:lnTo>
                  <a:lnTo>
                    <a:pt x="6759897" y="1362600"/>
                  </a:lnTo>
                  <a:lnTo>
                    <a:pt x="6707200" y="1339335"/>
                  </a:lnTo>
                  <a:lnTo>
                    <a:pt x="6659018" y="1315525"/>
                  </a:lnTo>
                  <a:lnTo>
                    <a:pt x="6614824" y="1291285"/>
                  </a:lnTo>
                  <a:lnTo>
                    <a:pt x="6574093" y="1266731"/>
                  </a:lnTo>
                  <a:lnTo>
                    <a:pt x="6536298" y="1241977"/>
                  </a:lnTo>
                  <a:lnTo>
                    <a:pt x="6500911" y="1217139"/>
                  </a:lnTo>
                  <a:lnTo>
                    <a:pt x="6467407" y="1192331"/>
                  </a:lnTo>
                  <a:lnTo>
                    <a:pt x="6372922" y="1119244"/>
                  </a:lnTo>
                  <a:lnTo>
                    <a:pt x="6357362" y="1107408"/>
                  </a:lnTo>
                  <a:lnTo>
                    <a:pt x="6325811" y="1084163"/>
                  </a:lnTo>
                  <a:lnTo>
                    <a:pt x="6293247" y="1061582"/>
                  </a:lnTo>
                  <a:lnTo>
                    <a:pt x="6259142" y="1039779"/>
                  </a:lnTo>
                  <a:lnTo>
                    <a:pt x="6222969" y="1018870"/>
                  </a:lnTo>
                  <a:lnTo>
                    <a:pt x="6184203" y="998971"/>
                  </a:lnTo>
                  <a:lnTo>
                    <a:pt x="6142317" y="980195"/>
                  </a:lnTo>
                  <a:lnTo>
                    <a:pt x="6096783" y="962658"/>
                  </a:lnTo>
                  <a:lnTo>
                    <a:pt x="6047076" y="946476"/>
                  </a:lnTo>
                  <a:lnTo>
                    <a:pt x="5992668" y="931763"/>
                  </a:lnTo>
                  <a:lnTo>
                    <a:pt x="5933034" y="918634"/>
                  </a:lnTo>
                  <a:lnTo>
                    <a:pt x="5867646" y="907205"/>
                  </a:lnTo>
                  <a:lnTo>
                    <a:pt x="5795978" y="897591"/>
                  </a:lnTo>
                  <a:lnTo>
                    <a:pt x="5741187" y="891950"/>
                  </a:lnTo>
                  <a:lnTo>
                    <a:pt x="5686743" y="887490"/>
                  </a:lnTo>
                  <a:lnTo>
                    <a:pt x="5632577" y="884143"/>
                  </a:lnTo>
                  <a:lnTo>
                    <a:pt x="5578619" y="881838"/>
                  </a:lnTo>
                  <a:lnTo>
                    <a:pt x="5524800" y="880506"/>
                  </a:lnTo>
                  <a:lnTo>
                    <a:pt x="5471050" y="880077"/>
                  </a:lnTo>
                  <a:lnTo>
                    <a:pt x="7936879" y="880077"/>
                  </a:lnTo>
                  <a:lnTo>
                    <a:pt x="7941635" y="922161"/>
                  </a:lnTo>
                  <a:lnTo>
                    <a:pt x="7948009" y="971645"/>
                  </a:lnTo>
                  <a:lnTo>
                    <a:pt x="7955192" y="1021106"/>
                  </a:lnTo>
                  <a:lnTo>
                    <a:pt x="7963209" y="1070542"/>
                  </a:lnTo>
                  <a:lnTo>
                    <a:pt x="7972091" y="1119950"/>
                  </a:lnTo>
                  <a:lnTo>
                    <a:pt x="7981863" y="1169329"/>
                  </a:lnTo>
                  <a:lnTo>
                    <a:pt x="7992555" y="1218678"/>
                  </a:lnTo>
                  <a:lnTo>
                    <a:pt x="8004193" y="1267994"/>
                  </a:lnTo>
                  <a:lnTo>
                    <a:pt x="8016807" y="1317276"/>
                  </a:lnTo>
                  <a:lnTo>
                    <a:pt x="8030423" y="1366522"/>
                  </a:lnTo>
                  <a:lnTo>
                    <a:pt x="8045069" y="1415730"/>
                  </a:lnTo>
                  <a:lnTo>
                    <a:pt x="8060774" y="1464899"/>
                  </a:lnTo>
                  <a:lnTo>
                    <a:pt x="8077565" y="1514027"/>
                  </a:lnTo>
                  <a:lnTo>
                    <a:pt x="8095469" y="1563112"/>
                  </a:lnTo>
                  <a:close/>
                </a:path>
              </a:pathLst>
            </a:custGeom>
            <a:solidFill>
              <a:srgbClr val="9DC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30007" y="896412"/>
              <a:ext cx="200025" cy="20002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3242506" y="12"/>
              <a:ext cx="5045710" cy="3002915"/>
            </a:xfrm>
            <a:custGeom>
              <a:avLst/>
              <a:gdLst/>
              <a:ahLst/>
              <a:cxnLst/>
              <a:rect l="l" t="t" r="r" b="b"/>
              <a:pathLst>
                <a:path w="5045709" h="3002915">
                  <a:moveTo>
                    <a:pt x="1458849" y="1492059"/>
                  </a:moveTo>
                  <a:lnTo>
                    <a:pt x="1452079" y="1448219"/>
                  </a:lnTo>
                  <a:lnTo>
                    <a:pt x="1435227" y="1409115"/>
                  </a:lnTo>
                  <a:lnTo>
                    <a:pt x="1409712" y="1376184"/>
                  </a:lnTo>
                  <a:lnTo>
                    <a:pt x="1376997" y="1350873"/>
                  </a:lnTo>
                  <a:lnTo>
                    <a:pt x="1338503" y="1334643"/>
                  </a:lnTo>
                  <a:lnTo>
                    <a:pt x="1295692" y="1328902"/>
                  </a:lnTo>
                  <a:lnTo>
                    <a:pt x="1252880" y="1335671"/>
                  </a:lnTo>
                  <a:lnTo>
                    <a:pt x="1214475" y="1352524"/>
                  </a:lnTo>
                  <a:lnTo>
                    <a:pt x="1181963" y="1378038"/>
                  </a:lnTo>
                  <a:lnTo>
                    <a:pt x="1156881" y="1410754"/>
                  </a:lnTo>
                  <a:lnTo>
                    <a:pt x="1140726" y="1449247"/>
                  </a:lnTo>
                  <a:lnTo>
                    <a:pt x="1134999" y="1492059"/>
                  </a:lnTo>
                  <a:lnTo>
                    <a:pt x="1138161" y="1523390"/>
                  </a:lnTo>
                  <a:lnTo>
                    <a:pt x="1162113" y="1581404"/>
                  </a:lnTo>
                  <a:lnTo>
                    <a:pt x="1206347" y="1625638"/>
                  </a:lnTo>
                  <a:lnTo>
                    <a:pt x="1264361" y="1649590"/>
                  </a:lnTo>
                  <a:lnTo>
                    <a:pt x="1295692" y="1652752"/>
                  </a:lnTo>
                  <a:lnTo>
                    <a:pt x="1339532" y="1647024"/>
                  </a:lnTo>
                  <a:lnTo>
                    <a:pt x="1378635" y="1630870"/>
                  </a:lnTo>
                  <a:lnTo>
                    <a:pt x="1411566" y="1605788"/>
                  </a:lnTo>
                  <a:lnTo>
                    <a:pt x="1436878" y="1573276"/>
                  </a:lnTo>
                  <a:lnTo>
                    <a:pt x="1453108" y="1534871"/>
                  </a:lnTo>
                  <a:lnTo>
                    <a:pt x="1458849" y="1492059"/>
                  </a:lnTo>
                  <a:close/>
                </a:path>
                <a:path w="5045709" h="3002915">
                  <a:moveTo>
                    <a:pt x="5045481" y="0"/>
                  </a:moveTo>
                  <a:lnTo>
                    <a:pt x="915517" y="0"/>
                  </a:lnTo>
                  <a:lnTo>
                    <a:pt x="0" y="36474"/>
                  </a:lnTo>
                  <a:lnTo>
                    <a:pt x="144767" y="85026"/>
                  </a:lnTo>
                  <a:lnTo>
                    <a:pt x="290245" y="131152"/>
                  </a:lnTo>
                  <a:lnTo>
                    <a:pt x="436397" y="174866"/>
                  </a:lnTo>
                  <a:lnTo>
                    <a:pt x="583196" y="216154"/>
                  </a:lnTo>
                  <a:lnTo>
                    <a:pt x="730631" y="255003"/>
                  </a:lnTo>
                  <a:lnTo>
                    <a:pt x="878674" y="291426"/>
                  </a:lnTo>
                  <a:lnTo>
                    <a:pt x="1027290" y="325399"/>
                  </a:lnTo>
                  <a:lnTo>
                    <a:pt x="1176451" y="356920"/>
                  </a:lnTo>
                  <a:lnTo>
                    <a:pt x="1326146" y="386003"/>
                  </a:lnTo>
                  <a:lnTo>
                    <a:pt x="1476336" y="412610"/>
                  </a:lnTo>
                  <a:lnTo>
                    <a:pt x="1627009" y="436765"/>
                  </a:lnTo>
                  <a:lnTo>
                    <a:pt x="1778127" y="458457"/>
                  </a:lnTo>
                  <a:lnTo>
                    <a:pt x="1929663" y="477659"/>
                  </a:lnTo>
                  <a:lnTo>
                    <a:pt x="2081606" y="494398"/>
                  </a:lnTo>
                  <a:lnTo>
                    <a:pt x="2376855" y="523862"/>
                  </a:lnTo>
                  <a:lnTo>
                    <a:pt x="2425941" y="529577"/>
                  </a:lnTo>
                  <a:lnTo>
                    <a:pt x="2474925" y="535901"/>
                  </a:lnTo>
                  <a:lnTo>
                    <a:pt x="2523706" y="542950"/>
                  </a:lnTo>
                  <a:lnTo>
                    <a:pt x="2572245" y="550875"/>
                  </a:lnTo>
                  <a:lnTo>
                    <a:pt x="2620429" y="559803"/>
                  </a:lnTo>
                  <a:lnTo>
                    <a:pt x="2668206" y="569874"/>
                  </a:lnTo>
                  <a:lnTo>
                    <a:pt x="2715501" y="581228"/>
                  </a:lnTo>
                  <a:lnTo>
                    <a:pt x="2762224" y="594004"/>
                  </a:lnTo>
                  <a:lnTo>
                    <a:pt x="2808313" y="608330"/>
                  </a:lnTo>
                  <a:lnTo>
                    <a:pt x="2853690" y="624357"/>
                  </a:lnTo>
                  <a:lnTo>
                    <a:pt x="2898279" y="642200"/>
                  </a:lnTo>
                  <a:lnTo>
                    <a:pt x="2942018" y="662025"/>
                  </a:lnTo>
                  <a:lnTo>
                    <a:pt x="2984804" y="683945"/>
                  </a:lnTo>
                  <a:lnTo>
                    <a:pt x="3026575" y="708113"/>
                  </a:lnTo>
                  <a:lnTo>
                    <a:pt x="3067266" y="734656"/>
                  </a:lnTo>
                  <a:lnTo>
                    <a:pt x="3107499" y="764578"/>
                  </a:lnTo>
                  <a:lnTo>
                    <a:pt x="3145752" y="796442"/>
                  </a:lnTo>
                  <a:lnTo>
                    <a:pt x="3182099" y="830148"/>
                  </a:lnTo>
                  <a:lnTo>
                    <a:pt x="3216618" y="865568"/>
                  </a:lnTo>
                  <a:lnTo>
                    <a:pt x="3249409" y="902601"/>
                  </a:lnTo>
                  <a:lnTo>
                    <a:pt x="3280537" y="941120"/>
                  </a:lnTo>
                  <a:lnTo>
                    <a:pt x="3310077" y="981011"/>
                  </a:lnTo>
                  <a:lnTo>
                    <a:pt x="3338131" y="1022184"/>
                  </a:lnTo>
                  <a:lnTo>
                    <a:pt x="3364763" y="1064488"/>
                  </a:lnTo>
                  <a:lnTo>
                    <a:pt x="3390061" y="1107833"/>
                  </a:lnTo>
                  <a:lnTo>
                    <a:pt x="3414103" y="1152105"/>
                  </a:lnTo>
                  <a:lnTo>
                    <a:pt x="3436963" y="1197178"/>
                  </a:lnTo>
                  <a:lnTo>
                    <a:pt x="3458730" y="1242936"/>
                  </a:lnTo>
                  <a:lnTo>
                    <a:pt x="3479482" y="1289265"/>
                  </a:lnTo>
                  <a:lnTo>
                    <a:pt x="3499307" y="1336065"/>
                  </a:lnTo>
                  <a:lnTo>
                    <a:pt x="3518281" y="1383220"/>
                  </a:lnTo>
                  <a:lnTo>
                    <a:pt x="3536480" y="1430591"/>
                  </a:lnTo>
                  <a:lnTo>
                    <a:pt x="3553980" y="1478089"/>
                  </a:lnTo>
                  <a:lnTo>
                    <a:pt x="3570871" y="1525587"/>
                  </a:lnTo>
                  <a:lnTo>
                    <a:pt x="3587229" y="1572983"/>
                  </a:lnTo>
                  <a:lnTo>
                    <a:pt x="3602926" y="1620774"/>
                  </a:lnTo>
                  <a:lnTo>
                    <a:pt x="3634282" y="1716824"/>
                  </a:lnTo>
                  <a:lnTo>
                    <a:pt x="3650145" y="1764931"/>
                  </a:lnTo>
                  <a:lnTo>
                    <a:pt x="3666286" y="1812988"/>
                  </a:lnTo>
                  <a:lnTo>
                    <a:pt x="3682809" y="1860905"/>
                  </a:lnTo>
                  <a:lnTo>
                    <a:pt x="3699802" y="1908619"/>
                  </a:lnTo>
                  <a:lnTo>
                    <a:pt x="3717379" y="1956041"/>
                  </a:lnTo>
                  <a:lnTo>
                    <a:pt x="3735654" y="2003094"/>
                  </a:lnTo>
                  <a:lnTo>
                    <a:pt x="3754717" y="2049703"/>
                  </a:lnTo>
                  <a:lnTo>
                    <a:pt x="3774681" y="2095779"/>
                  </a:lnTo>
                  <a:lnTo>
                    <a:pt x="3795661" y="2141258"/>
                  </a:lnTo>
                  <a:lnTo>
                    <a:pt x="3817734" y="2186051"/>
                  </a:lnTo>
                  <a:lnTo>
                    <a:pt x="3841038" y="2230094"/>
                  </a:lnTo>
                  <a:lnTo>
                    <a:pt x="3865651" y="2273287"/>
                  </a:lnTo>
                  <a:lnTo>
                    <a:pt x="3891686" y="2315553"/>
                  </a:lnTo>
                  <a:lnTo>
                    <a:pt x="3919258" y="2356828"/>
                  </a:lnTo>
                  <a:lnTo>
                    <a:pt x="3948468" y="2397023"/>
                  </a:lnTo>
                  <a:lnTo>
                    <a:pt x="3979405" y="2436063"/>
                  </a:lnTo>
                  <a:lnTo>
                    <a:pt x="4012196" y="2473871"/>
                  </a:lnTo>
                  <a:lnTo>
                    <a:pt x="4047134" y="2510498"/>
                  </a:lnTo>
                  <a:lnTo>
                    <a:pt x="4083672" y="2545372"/>
                  </a:lnTo>
                  <a:lnTo>
                    <a:pt x="4121670" y="2578608"/>
                  </a:lnTo>
                  <a:lnTo>
                    <a:pt x="4160990" y="2610332"/>
                  </a:lnTo>
                  <a:lnTo>
                    <a:pt x="4201515" y="2640634"/>
                  </a:lnTo>
                  <a:lnTo>
                    <a:pt x="4243095" y="2669654"/>
                  </a:lnTo>
                  <a:lnTo>
                    <a:pt x="4285602" y="2697480"/>
                  </a:lnTo>
                  <a:lnTo>
                    <a:pt x="4328896" y="2724226"/>
                  </a:lnTo>
                  <a:lnTo>
                    <a:pt x="4372851" y="2750020"/>
                  </a:lnTo>
                  <a:lnTo>
                    <a:pt x="4417314" y="2774975"/>
                  </a:lnTo>
                  <a:lnTo>
                    <a:pt x="4462170" y="2799194"/>
                  </a:lnTo>
                  <a:lnTo>
                    <a:pt x="4507535" y="2822283"/>
                  </a:lnTo>
                  <a:lnTo>
                    <a:pt x="4553623" y="2844571"/>
                  </a:lnTo>
                  <a:lnTo>
                    <a:pt x="4600384" y="2865971"/>
                  </a:lnTo>
                  <a:lnTo>
                    <a:pt x="4647781" y="2886379"/>
                  </a:lnTo>
                  <a:lnTo>
                    <a:pt x="4695761" y="2905709"/>
                  </a:lnTo>
                  <a:lnTo>
                    <a:pt x="4744275" y="2923857"/>
                  </a:lnTo>
                  <a:lnTo>
                    <a:pt x="4793297" y="2940723"/>
                  </a:lnTo>
                  <a:lnTo>
                    <a:pt x="4842764" y="2956217"/>
                  </a:lnTo>
                  <a:lnTo>
                    <a:pt x="4892649" y="2970250"/>
                  </a:lnTo>
                  <a:lnTo>
                    <a:pt x="4942891" y="2982722"/>
                  </a:lnTo>
                  <a:lnTo>
                    <a:pt x="4993462" y="2993529"/>
                  </a:lnTo>
                  <a:lnTo>
                    <a:pt x="5044313" y="3002597"/>
                  </a:lnTo>
                  <a:lnTo>
                    <a:pt x="5045481" y="3002762"/>
                  </a:lnTo>
                  <a:lnTo>
                    <a:pt x="5045481" y="0"/>
                  </a:lnTo>
                  <a:close/>
                </a:path>
              </a:pathLst>
            </a:custGeom>
            <a:solidFill>
              <a:srgbClr val="2B67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665005" y="2191417"/>
              <a:ext cx="200024" cy="200024"/>
            </a:xfrm>
            <a:prstGeom prst="rect">
              <a:avLst/>
            </a:prstGeom>
          </p:spPr>
        </p:pic>
      </p:grpSp>
      <p:sp>
        <p:nvSpPr>
          <p:cNvPr id="15" name="object 15"/>
          <p:cNvSpPr/>
          <p:nvPr/>
        </p:nvSpPr>
        <p:spPr>
          <a:xfrm>
            <a:off x="17782506" y="4081415"/>
            <a:ext cx="323850" cy="323850"/>
          </a:xfrm>
          <a:custGeom>
            <a:avLst/>
            <a:gdLst/>
            <a:ahLst/>
            <a:cxnLst/>
            <a:rect l="l" t="t" r="r" b="b"/>
            <a:pathLst>
              <a:path w="323850" h="323850">
                <a:moveTo>
                  <a:pt x="160689" y="323849"/>
                </a:moveTo>
                <a:lnTo>
                  <a:pt x="99194" y="311394"/>
                </a:lnTo>
                <a:lnTo>
                  <a:pt x="46971" y="276518"/>
                </a:lnTo>
                <a:lnTo>
                  <a:pt x="12360" y="223892"/>
                </a:lnTo>
                <a:lnTo>
                  <a:pt x="0" y="161924"/>
                </a:lnTo>
                <a:lnTo>
                  <a:pt x="5722" y="118791"/>
                </a:lnTo>
                <a:lnTo>
                  <a:pt x="21883" y="80085"/>
                </a:lnTo>
                <a:lnTo>
                  <a:pt x="46970" y="47331"/>
                </a:lnTo>
                <a:lnTo>
                  <a:pt x="79475" y="22051"/>
                </a:lnTo>
                <a:lnTo>
                  <a:pt x="117884" y="5766"/>
                </a:lnTo>
                <a:lnTo>
                  <a:pt x="160689" y="0"/>
                </a:lnTo>
                <a:lnTo>
                  <a:pt x="203505" y="5766"/>
                </a:lnTo>
                <a:lnTo>
                  <a:pt x="241994" y="22051"/>
                </a:lnTo>
                <a:lnTo>
                  <a:pt x="274716" y="47331"/>
                </a:lnTo>
                <a:lnTo>
                  <a:pt x="300227" y="80085"/>
                </a:lnTo>
                <a:lnTo>
                  <a:pt x="317086" y="118791"/>
                </a:lnTo>
                <a:lnTo>
                  <a:pt x="323849" y="161924"/>
                </a:lnTo>
                <a:lnTo>
                  <a:pt x="318115" y="205058"/>
                </a:lnTo>
                <a:lnTo>
                  <a:pt x="301875" y="243764"/>
                </a:lnTo>
                <a:lnTo>
                  <a:pt x="276570" y="276518"/>
                </a:lnTo>
                <a:lnTo>
                  <a:pt x="243642" y="301798"/>
                </a:lnTo>
                <a:lnTo>
                  <a:pt x="204534" y="318083"/>
                </a:lnTo>
                <a:lnTo>
                  <a:pt x="160689" y="323849"/>
                </a:lnTo>
                <a:close/>
              </a:path>
            </a:pathLst>
          </a:custGeom>
          <a:solidFill>
            <a:srgbClr val="2B6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18">
            <a:extLst>
              <a:ext uri="{FF2B5EF4-FFF2-40B4-BE49-F238E27FC236}">
                <a16:creationId xmlns:a16="http://schemas.microsoft.com/office/drawing/2014/main" id="{657C636A-D5C8-4A2E-3D45-FD9328D5FD38}"/>
              </a:ext>
            </a:extLst>
          </p:cNvPr>
          <p:cNvSpPr txBox="1">
            <a:spLocks/>
          </p:cNvSpPr>
          <p:nvPr/>
        </p:nvSpPr>
        <p:spPr>
          <a:xfrm>
            <a:off x="1051817" y="-166699"/>
            <a:ext cx="11597349" cy="2126222"/>
          </a:xfrm>
          <a:prstGeom prst="rect">
            <a:avLst/>
          </a:prstGeom>
        </p:spPr>
        <p:txBody>
          <a:bodyPr vert="horz" wrap="square" lIns="0" tIns="1008379" rIns="0" bIns="0" rtlCol="0">
            <a:spAutoFit/>
          </a:bodyPr>
          <a:lstStyle>
            <a:lvl1pPr>
              <a:defRPr sz="15950" b="1" i="0">
                <a:solidFill>
                  <a:srgbClr val="9DCDDE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7939"/>
              </a:spcBef>
            </a:pPr>
            <a:r>
              <a:rPr lang="en-IN" sz="7200" kern="0" spc="-20" dirty="0">
                <a:solidFill>
                  <a:srgbClr val="133754"/>
                </a:solidFill>
                <a:latin typeface="Arial"/>
                <a:cs typeface="Arial"/>
              </a:rPr>
              <a:t>SPAM DETECTION</a:t>
            </a:r>
            <a:endParaRPr lang="en-IN" sz="7200" kern="0" spc="-2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8D2080-36D5-C832-F803-CCADBE5B32CE}"/>
              </a:ext>
            </a:extLst>
          </p:cNvPr>
          <p:cNvSpPr txBox="1"/>
          <p:nvPr/>
        </p:nvSpPr>
        <p:spPr>
          <a:xfrm>
            <a:off x="4778949" y="2852978"/>
            <a:ext cx="931801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IN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Logistic Regression</a:t>
            </a:r>
          </a:p>
          <a:p>
            <a:pPr algn="l"/>
            <a:endParaRPr lang="en-IN" sz="4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IN" sz="4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Naïve Bayes</a:t>
            </a:r>
            <a:endParaRPr lang="en-IN" sz="88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933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480004" y="7690330"/>
            <a:ext cx="5808345" cy="2597150"/>
            <a:chOff x="12480004" y="7690330"/>
            <a:chExt cx="5808345" cy="2597150"/>
          </a:xfrm>
        </p:grpSpPr>
        <p:sp>
          <p:nvSpPr>
            <p:cNvPr id="3" name="object 3"/>
            <p:cNvSpPr/>
            <p:nvPr/>
          </p:nvSpPr>
          <p:spPr>
            <a:xfrm>
              <a:off x="13274998" y="7690330"/>
              <a:ext cx="5013325" cy="2295525"/>
            </a:xfrm>
            <a:custGeom>
              <a:avLst/>
              <a:gdLst/>
              <a:ahLst/>
              <a:cxnLst/>
              <a:rect l="l" t="t" r="r" b="b"/>
              <a:pathLst>
                <a:path w="5013325" h="2295525">
                  <a:moveTo>
                    <a:pt x="5012999" y="1354437"/>
                  </a:moveTo>
                  <a:lnTo>
                    <a:pt x="3639649" y="1354437"/>
                  </a:lnTo>
                  <a:lnTo>
                    <a:pt x="3685860" y="1352970"/>
                  </a:lnTo>
                  <a:lnTo>
                    <a:pt x="3731862" y="1348522"/>
                  </a:lnTo>
                  <a:lnTo>
                    <a:pt x="3777448" y="1341025"/>
                  </a:lnTo>
                  <a:lnTo>
                    <a:pt x="3822409" y="1330408"/>
                  </a:lnTo>
                  <a:lnTo>
                    <a:pt x="3866537" y="1316603"/>
                  </a:lnTo>
                  <a:lnTo>
                    <a:pt x="3909622" y="1299541"/>
                  </a:lnTo>
                  <a:lnTo>
                    <a:pt x="3956719" y="1275602"/>
                  </a:lnTo>
                  <a:lnTo>
                    <a:pt x="3999249" y="1248841"/>
                  </a:lnTo>
                  <a:lnTo>
                    <a:pt x="4037556" y="1219468"/>
                  </a:lnTo>
                  <a:lnTo>
                    <a:pt x="4071987" y="1187691"/>
                  </a:lnTo>
                  <a:lnTo>
                    <a:pt x="4102885" y="1153722"/>
                  </a:lnTo>
                  <a:lnTo>
                    <a:pt x="4130596" y="1117768"/>
                  </a:lnTo>
                  <a:lnTo>
                    <a:pt x="4155465" y="1080040"/>
                  </a:lnTo>
                  <a:lnTo>
                    <a:pt x="4177837" y="1040748"/>
                  </a:lnTo>
                  <a:lnTo>
                    <a:pt x="4198056" y="1000101"/>
                  </a:lnTo>
                  <a:lnTo>
                    <a:pt x="4216468" y="958309"/>
                  </a:lnTo>
                  <a:lnTo>
                    <a:pt x="4233418" y="915580"/>
                  </a:lnTo>
                  <a:lnTo>
                    <a:pt x="4249250" y="872126"/>
                  </a:lnTo>
                  <a:lnTo>
                    <a:pt x="4264310" y="828155"/>
                  </a:lnTo>
                  <a:lnTo>
                    <a:pt x="4278942" y="783877"/>
                  </a:lnTo>
                  <a:lnTo>
                    <a:pt x="4293492" y="739502"/>
                  </a:lnTo>
                  <a:lnTo>
                    <a:pt x="4308304" y="695239"/>
                  </a:lnTo>
                  <a:lnTo>
                    <a:pt x="4323724" y="651298"/>
                  </a:lnTo>
                  <a:lnTo>
                    <a:pt x="4340096" y="607889"/>
                  </a:lnTo>
                  <a:lnTo>
                    <a:pt x="4357766" y="565221"/>
                  </a:lnTo>
                  <a:lnTo>
                    <a:pt x="4377078" y="523503"/>
                  </a:lnTo>
                  <a:lnTo>
                    <a:pt x="4398280" y="485082"/>
                  </a:lnTo>
                  <a:lnTo>
                    <a:pt x="4421468" y="447579"/>
                  </a:lnTo>
                  <a:lnTo>
                    <a:pt x="4446589" y="411024"/>
                  </a:lnTo>
                  <a:lnTo>
                    <a:pt x="4473586" y="375450"/>
                  </a:lnTo>
                  <a:lnTo>
                    <a:pt x="4502407" y="340888"/>
                  </a:lnTo>
                  <a:lnTo>
                    <a:pt x="4532996" y="307370"/>
                  </a:lnTo>
                  <a:lnTo>
                    <a:pt x="4565298" y="274926"/>
                  </a:lnTo>
                  <a:lnTo>
                    <a:pt x="4599259" y="243589"/>
                  </a:lnTo>
                  <a:lnTo>
                    <a:pt x="4634825" y="213390"/>
                  </a:lnTo>
                  <a:lnTo>
                    <a:pt x="4671940" y="184361"/>
                  </a:lnTo>
                  <a:lnTo>
                    <a:pt x="4710550" y="156532"/>
                  </a:lnTo>
                  <a:lnTo>
                    <a:pt x="4750601" y="129937"/>
                  </a:lnTo>
                  <a:lnTo>
                    <a:pt x="4792038" y="104605"/>
                  </a:lnTo>
                  <a:lnTo>
                    <a:pt x="4834806" y="80569"/>
                  </a:lnTo>
                  <a:lnTo>
                    <a:pt x="4878850" y="57860"/>
                  </a:lnTo>
                  <a:lnTo>
                    <a:pt x="4924117" y="36510"/>
                  </a:lnTo>
                  <a:lnTo>
                    <a:pt x="4970550" y="16550"/>
                  </a:lnTo>
                  <a:lnTo>
                    <a:pt x="5012999" y="0"/>
                  </a:lnTo>
                  <a:lnTo>
                    <a:pt x="5012999" y="1354437"/>
                  </a:lnTo>
                  <a:close/>
                </a:path>
                <a:path w="5013325" h="2295525">
                  <a:moveTo>
                    <a:pt x="520497" y="2295443"/>
                  </a:moveTo>
                  <a:lnTo>
                    <a:pt x="382755" y="2294770"/>
                  </a:lnTo>
                  <a:lnTo>
                    <a:pt x="311009" y="2293507"/>
                  </a:lnTo>
                  <a:lnTo>
                    <a:pt x="243524" y="2291257"/>
                  </a:lnTo>
                  <a:lnTo>
                    <a:pt x="181602" y="2287898"/>
                  </a:lnTo>
                  <a:lnTo>
                    <a:pt x="126550" y="2283312"/>
                  </a:lnTo>
                  <a:lnTo>
                    <a:pt x="79672" y="2277378"/>
                  </a:lnTo>
                  <a:lnTo>
                    <a:pt x="42273" y="2269977"/>
                  </a:lnTo>
                  <a:lnTo>
                    <a:pt x="1132" y="2250294"/>
                  </a:lnTo>
                  <a:lnTo>
                    <a:pt x="0" y="2237773"/>
                  </a:lnTo>
                  <a:lnTo>
                    <a:pt x="17796" y="2224310"/>
                  </a:lnTo>
                  <a:lnTo>
                    <a:pt x="54603" y="2210663"/>
                  </a:lnTo>
                  <a:lnTo>
                    <a:pt x="105545" y="2197016"/>
                  </a:lnTo>
                  <a:lnTo>
                    <a:pt x="165745" y="2183554"/>
                  </a:lnTo>
                  <a:lnTo>
                    <a:pt x="353134" y="2146124"/>
                  </a:lnTo>
                  <a:lnTo>
                    <a:pt x="401607" y="2135250"/>
                  </a:lnTo>
                  <a:lnTo>
                    <a:pt x="484601" y="2106031"/>
                  </a:lnTo>
                  <a:lnTo>
                    <a:pt x="533029" y="2085140"/>
                  </a:lnTo>
                  <a:lnTo>
                    <a:pt x="580227" y="2062872"/>
                  </a:lnTo>
                  <a:lnTo>
                    <a:pt x="626180" y="2039287"/>
                  </a:lnTo>
                  <a:lnTo>
                    <a:pt x="670873" y="2014443"/>
                  </a:lnTo>
                  <a:lnTo>
                    <a:pt x="714291" y="1988403"/>
                  </a:lnTo>
                  <a:lnTo>
                    <a:pt x="756419" y="1961224"/>
                  </a:lnTo>
                  <a:lnTo>
                    <a:pt x="797243" y="1932967"/>
                  </a:lnTo>
                  <a:lnTo>
                    <a:pt x="836746" y="1903692"/>
                  </a:lnTo>
                  <a:lnTo>
                    <a:pt x="874915" y="1873459"/>
                  </a:lnTo>
                  <a:lnTo>
                    <a:pt x="921732" y="1830589"/>
                  </a:lnTo>
                  <a:lnTo>
                    <a:pt x="968455" y="1780376"/>
                  </a:lnTo>
                  <a:lnTo>
                    <a:pt x="1015561" y="1723872"/>
                  </a:lnTo>
                  <a:lnTo>
                    <a:pt x="1039406" y="1693591"/>
                  </a:lnTo>
                  <a:lnTo>
                    <a:pt x="1063526" y="1662133"/>
                  </a:lnTo>
                  <a:lnTo>
                    <a:pt x="1087979" y="1629630"/>
                  </a:lnTo>
                  <a:lnTo>
                    <a:pt x="1163936" y="1527168"/>
                  </a:lnTo>
                  <a:lnTo>
                    <a:pt x="1190319" y="1491802"/>
                  </a:lnTo>
                  <a:lnTo>
                    <a:pt x="1217334" y="1456051"/>
                  </a:lnTo>
                  <a:lnTo>
                    <a:pt x="1245039" y="1420045"/>
                  </a:lnTo>
                  <a:lnTo>
                    <a:pt x="1273494" y="1383917"/>
                  </a:lnTo>
                  <a:lnTo>
                    <a:pt x="1302850" y="1347691"/>
                  </a:lnTo>
                  <a:lnTo>
                    <a:pt x="1332895" y="1311821"/>
                  </a:lnTo>
                  <a:lnTo>
                    <a:pt x="1363958" y="1276117"/>
                  </a:lnTo>
                  <a:lnTo>
                    <a:pt x="1396011" y="1240817"/>
                  </a:lnTo>
                  <a:lnTo>
                    <a:pt x="1429111" y="1206055"/>
                  </a:lnTo>
                  <a:lnTo>
                    <a:pt x="1463318" y="1171961"/>
                  </a:lnTo>
                  <a:lnTo>
                    <a:pt x="1498692" y="1138667"/>
                  </a:lnTo>
                  <a:lnTo>
                    <a:pt x="1535293" y="1106306"/>
                  </a:lnTo>
                  <a:lnTo>
                    <a:pt x="1573180" y="1075009"/>
                  </a:lnTo>
                  <a:lnTo>
                    <a:pt x="1612412" y="1044908"/>
                  </a:lnTo>
                  <a:lnTo>
                    <a:pt x="1653050" y="1016134"/>
                  </a:lnTo>
                  <a:lnTo>
                    <a:pt x="1695151" y="988820"/>
                  </a:lnTo>
                  <a:lnTo>
                    <a:pt x="1738777" y="963097"/>
                  </a:lnTo>
                  <a:lnTo>
                    <a:pt x="1783987" y="939098"/>
                  </a:lnTo>
                  <a:lnTo>
                    <a:pt x="1830839" y="916953"/>
                  </a:lnTo>
                  <a:lnTo>
                    <a:pt x="1879394" y="896796"/>
                  </a:lnTo>
                  <a:lnTo>
                    <a:pt x="1929712" y="878757"/>
                  </a:lnTo>
                  <a:lnTo>
                    <a:pt x="1981850" y="862969"/>
                  </a:lnTo>
                  <a:lnTo>
                    <a:pt x="2035870" y="849563"/>
                  </a:lnTo>
                  <a:lnTo>
                    <a:pt x="2091831" y="838671"/>
                  </a:lnTo>
                  <a:lnTo>
                    <a:pt x="2149792" y="830425"/>
                  </a:lnTo>
                  <a:lnTo>
                    <a:pt x="2202287" y="825746"/>
                  </a:lnTo>
                  <a:lnTo>
                    <a:pt x="2254782" y="822939"/>
                  </a:lnTo>
                  <a:lnTo>
                    <a:pt x="2313288" y="824717"/>
                  </a:lnTo>
                  <a:lnTo>
                    <a:pt x="2371166" y="829879"/>
                  </a:lnTo>
                  <a:lnTo>
                    <a:pt x="2428340" y="838169"/>
                  </a:lnTo>
                  <a:lnTo>
                    <a:pt x="2484735" y="849329"/>
                  </a:lnTo>
                  <a:lnTo>
                    <a:pt x="2540274" y="863104"/>
                  </a:lnTo>
                  <a:lnTo>
                    <a:pt x="2594883" y="879235"/>
                  </a:lnTo>
                  <a:lnTo>
                    <a:pt x="2648484" y="897467"/>
                  </a:lnTo>
                  <a:lnTo>
                    <a:pt x="2701003" y="917543"/>
                  </a:lnTo>
                  <a:lnTo>
                    <a:pt x="2752363" y="939205"/>
                  </a:lnTo>
                  <a:lnTo>
                    <a:pt x="2802489" y="962197"/>
                  </a:lnTo>
                  <a:lnTo>
                    <a:pt x="2851305" y="986262"/>
                  </a:lnTo>
                  <a:lnTo>
                    <a:pt x="2898734" y="1011144"/>
                  </a:lnTo>
                  <a:lnTo>
                    <a:pt x="2944701" y="1036586"/>
                  </a:lnTo>
                  <a:lnTo>
                    <a:pt x="2989131" y="1062330"/>
                  </a:lnTo>
                  <a:lnTo>
                    <a:pt x="3031947" y="1088120"/>
                  </a:lnTo>
                  <a:lnTo>
                    <a:pt x="3073074" y="1113699"/>
                  </a:lnTo>
                  <a:lnTo>
                    <a:pt x="3112435" y="1138811"/>
                  </a:lnTo>
                  <a:lnTo>
                    <a:pt x="3250711" y="1229446"/>
                  </a:lnTo>
                  <a:lnTo>
                    <a:pt x="3280108" y="1248367"/>
                  </a:lnTo>
                  <a:lnTo>
                    <a:pt x="3332167" y="1279929"/>
                  </a:lnTo>
                  <a:lnTo>
                    <a:pt x="3398352" y="1311405"/>
                  </a:lnTo>
                  <a:lnTo>
                    <a:pt x="3444112" y="1327082"/>
                  </a:lnTo>
                  <a:lnTo>
                    <a:pt x="3491538" y="1339154"/>
                  </a:lnTo>
                  <a:lnTo>
                    <a:pt x="3540214" y="1347691"/>
                  </a:lnTo>
                  <a:lnTo>
                    <a:pt x="3589723" y="1352762"/>
                  </a:lnTo>
                  <a:lnTo>
                    <a:pt x="3639649" y="1354437"/>
                  </a:lnTo>
                  <a:lnTo>
                    <a:pt x="5012999" y="1354437"/>
                  </a:lnTo>
                  <a:lnTo>
                    <a:pt x="5012999" y="2160007"/>
                  </a:lnTo>
                  <a:lnTo>
                    <a:pt x="4735284" y="2177900"/>
                  </a:lnTo>
                  <a:lnTo>
                    <a:pt x="4326037" y="2195954"/>
                  </a:lnTo>
                  <a:lnTo>
                    <a:pt x="1099895" y="2280193"/>
                  </a:lnTo>
                  <a:lnTo>
                    <a:pt x="768993" y="2291996"/>
                  </a:lnTo>
                  <a:lnTo>
                    <a:pt x="583553" y="2295185"/>
                  </a:lnTo>
                  <a:lnTo>
                    <a:pt x="520497" y="2295443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79503" y="9180404"/>
              <a:ext cx="5608955" cy="1106805"/>
            </a:xfrm>
            <a:custGeom>
              <a:avLst/>
              <a:gdLst/>
              <a:ahLst/>
              <a:cxnLst/>
              <a:rect l="l" t="t" r="r" b="b"/>
              <a:pathLst>
                <a:path w="5608955" h="1106804">
                  <a:moveTo>
                    <a:pt x="5510027" y="474579"/>
                  </a:moveTo>
                  <a:lnTo>
                    <a:pt x="3801086" y="474579"/>
                  </a:lnTo>
                  <a:lnTo>
                    <a:pt x="3857380" y="473681"/>
                  </a:lnTo>
                  <a:lnTo>
                    <a:pt x="3913675" y="471141"/>
                  </a:lnTo>
                  <a:lnTo>
                    <a:pt x="3969969" y="467196"/>
                  </a:lnTo>
                  <a:lnTo>
                    <a:pt x="4026263" y="462079"/>
                  </a:lnTo>
                  <a:lnTo>
                    <a:pt x="4096862" y="452137"/>
                  </a:lnTo>
                  <a:lnTo>
                    <a:pt x="4158667" y="439613"/>
                  </a:lnTo>
                  <a:lnTo>
                    <a:pt x="4212787" y="424752"/>
                  </a:lnTo>
                  <a:lnTo>
                    <a:pt x="4260332" y="407794"/>
                  </a:lnTo>
                  <a:lnTo>
                    <a:pt x="4302412" y="388984"/>
                  </a:lnTo>
                  <a:lnTo>
                    <a:pt x="4340136" y="368564"/>
                  </a:lnTo>
                  <a:lnTo>
                    <a:pt x="4374614" y="346777"/>
                  </a:lnTo>
                  <a:lnTo>
                    <a:pt x="4406956" y="323866"/>
                  </a:lnTo>
                  <a:lnTo>
                    <a:pt x="4485744" y="263260"/>
                  </a:lnTo>
                  <a:lnTo>
                    <a:pt x="4502257" y="250811"/>
                  </a:lnTo>
                  <a:lnTo>
                    <a:pt x="4537149" y="225829"/>
                  </a:lnTo>
                  <a:lnTo>
                    <a:pt x="4575452" y="200936"/>
                  </a:lnTo>
                  <a:lnTo>
                    <a:pt x="4618276" y="176375"/>
                  </a:lnTo>
                  <a:lnTo>
                    <a:pt x="4666731" y="152389"/>
                  </a:lnTo>
                  <a:lnTo>
                    <a:pt x="4721926" y="129220"/>
                  </a:lnTo>
                  <a:lnTo>
                    <a:pt x="4784971" y="107111"/>
                  </a:lnTo>
                  <a:lnTo>
                    <a:pt x="4856975" y="86306"/>
                  </a:lnTo>
                  <a:lnTo>
                    <a:pt x="4896684" y="76468"/>
                  </a:lnTo>
                  <a:lnTo>
                    <a:pt x="4939049" y="67046"/>
                  </a:lnTo>
                  <a:lnTo>
                    <a:pt x="4984208" y="58072"/>
                  </a:lnTo>
                  <a:lnTo>
                    <a:pt x="5032301" y="49575"/>
                  </a:lnTo>
                  <a:lnTo>
                    <a:pt x="5083466" y="41586"/>
                  </a:lnTo>
                  <a:lnTo>
                    <a:pt x="5137842" y="34135"/>
                  </a:lnTo>
                  <a:lnTo>
                    <a:pt x="5195567" y="27252"/>
                  </a:lnTo>
                  <a:lnTo>
                    <a:pt x="5256780" y="20968"/>
                  </a:lnTo>
                  <a:lnTo>
                    <a:pt x="5321620" y="15314"/>
                  </a:lnTo>
                  <a:lnTo>
                    <a:pt x="5390226" y="10319"/>
                  </a:lnTo>
                  <a:lnTo>
                    <a:pt x="5462736" y="6014"/>
                  </a:lnTo>
                  <a:lnTo>
                    <a:pt x="5539289" y="2429"/>
                  </a:lnTo>
                  <a:lnTo>
                    <a:pt x="5608496" y="0"/>
                  </a:lnTo>
                  <a:lnTo>
                    <a:pt x="5608496" y="31495"/>
                  </a:lnTo>
                  <a:lnTo>
                    <a:pt x="5601976" y="49575"/>
                  </a:lnTo>
                  <a:lnTo>
                    <a:pt x="5585821" y="98883"/>
                  </a:lnTo>
                  <a:lnTo>
                    <a:pt x="5571124" y="148656"/>
                  </a:lnTo>
                  <a:lnTo>
                    <a:pt x="5557948" y="198509"/>
                  </a:lnTo>
                  <a:lnTo>
                    <a:pt x="5546233" y="248436"/>
                  </a:lnTo>
                  <a:lnTo>
                    <a:pt x="5535918" y="298431"/>
                  </a:lnTo>
                  <a:lnTo>
                    <a:pt x="5526942" y="348489"/>
                  </a:lnTo>
                  <a:lnTo>
                    <a:pt x="5519244" y="398606"/>
                  </a:lnTo>
                  <a:lnTo>
                    <a:pt x="5512763" y="448772"/>
                  </a:lnTo>
                  <a:lnTo>
                    <a:pt x="5510027" y="474579"/>
                  </a:lnTo>
                  <a:close/>
                </a:path>
                <a:path w="5608955" h="1106804">
                  <a:moveTo>
                    <a:pt x="5511874" y="1106595"/>
                  </a:moveTo>
                  <a:lnTo>
                    <a:pt x="0" y="1106595"/>
                  </a:lnTo>
                  <a:lnTo>
                    <a:pt x="7735" y="1081551"/>
                  </a:lnTo>
                  <a:lnTo>
                    <a:pt x="23192" y="1040161"/>
                  </a:lnTo>
                  <a:lnTo>
                    <a:pt x="50600" y="993016"/>
                  </a:lnTo>
                  <a:lnTo>
                    <a:pt x="78192" y="962524"/>
                  </a:lnTo>
                  <a:lnTo>
                    <a:pt x="115591" y="929187"/>
                  </a:lnTo>
                  <a:lnTo>
                    <a:pt x="162378" y="893437"/>
                  </a:lnTo>
                  <a:lnTo>
                    <a:pt x="218131" y="855705"/>
                  </a:lnTo>
                  <a:lnTo>
                    <a:pt x="282431" y="816421"/>
                  </a:lnTo>
                  <a:lnTo>
                    <a:pt x="317655" y="796332"/>
                  </a:lnTo>
                  <a:lnTo>
                    <a:pt x="354858" y="776016"/>
                  </a:lnTo>
                  <a:lnTo>
                    <a:pt x="393987" y="755528"/>
                  </a:lnTo>
                  <a:lnTo>
                    <a:pt x="434990" y="734922"/>
                  </a:lnTo>
                  <a:lnTo>
                    <a:pt x="477815" y="714250"/>
                  </a:lnTo>
                  <a:lnTo>
                    <a:pt x="522409" y="693568"/>
                  </a:lnTo>
                  <a:lnTo>
                    <a:pt x="568719" y="672929"/>
                  </a:lnTo>
                  <a:lnTo>
                    <a:pt x="616693" y="652386"/>
                  </a:lnTo>
                  <a:lnTo>
                    <a:pt x="666279" y="631994"/>
                  </a:lnTo>
                  <a:lnTo>
                    <a:pt x="717423" y="611806"/>
                  </a:lnTo>
                  <a:lnTo>
                    <a:pt x="770074" y="591877"/>
                  </a:lnTo>
                  <a:lnTo>
                    <a:pt x="824178" y="572260"/>
                  </a:lnTo>
                  <a:lnTo>
                    <a:pt x="879684" y="553009"/>
                  </a:lnTo>
                  <a:lnTo>
                    <a:pt x="936538" y="534178"/>
                  </a:lnTo>
                  <a:lnTo>
                    <a:pt x="994689" y="515820"/>
                  </a:lnTo>
                  <a:lnTo>
                    <a:pt x="1054084" y="497991"/>
                  </a:lnTo>
                  <a:lnTo>
                    <a:pt x="1114669" y="480742"/>
                  </a:lnTo>
                  <a:lnTo>
                    <a:pt x="1176394" y="464129"/>
                  </a:lnTo>
                  <a:lnTo>
                    <a:pt x="1239204" y="448205"/>
                  </a:lnTo>
                  <a:lnTo>
                    <a:pt x="1303048" y="433024"/>
                  </a:lnTo>
                  <a:lnTo>
                    <a:pt x="1367873" y="418640"/>
                  </a:lnTo>
                  <a:lnTo>
                    <a:pt x="1433626" y="405106"/>
                  </a:lnTo>
                  <a:lnTo>
                    <a:pt x="1500256" y="392477"/>
                  </a:lnTo>
                  <a:lnTo>
                    <a:pt x="1567709" y="380806"/>
                  </a:lnTo>
                  <a:lnTo>
                    <a:pt x="1635933" y="370148"/>
                  </a:lnTo>
                  <a:lnTo>
                    <a:pt x="1704875" y="360556"/>
                  </a:lnTo>
                  <a:lnTo>
                    <a:pt x="1774484" y="352083"/>
                  </a:lnTo>
                  <a:lnTo>
                    <a:pt x="1827575" y="346617"/>
                  </a:lnTo>
                  <a:lnTo>
                    <a:pt x="1880068" y="341871"/>
                  </a:lnTo>
                  <a:lnTo>
                    <a:pt x="1931923" y="337824"/>
                  </a:lnTo>
                  <a:lnTo>
                    <a:pt x="1983099" y="334457"/>
                  </a:lnTo>
                  <a:lnTo>
                    <a:pt x="2033553" y="331748"/>
                  </a:lnTo>
                  <a:lnTo>
                    <a:pt x="2083246" y="329677"/>
                  </a:lnTo>
                  <a:lnTo>
                    <a:pt x="2132136" y="328223"/>
                  </a:lnTo>
                  <a:lnTo>
                    <a:pt x="2180181" y="327365"/>
                  </a:lnTo>
                  <a:lnTo>
                    <a:pt x="2227341" y="327084"/>
                  </a:lnTo>
                  <a:lnTo>
                    <a:pt x="2288558" y="327535"/>
                  </a:lnTo>
                  <a:lnTo>
                    <a:pt x="2348747" y="328847"/>
                  </a:lnTo>
                  <a:lnTo>
                    <a:pt x="2407942" y="330961"/>
                  </a:lnTo>
                  <a:lnTo>
                    <a:pt x="2466178" y="333817"/>
                  </a:lnTo>
                  <a:lnTo>
                    <a:pt x="2523489" y="337357"/>
                  </a:lnTo>
                  <a:lnTo>
                    <a:pt x="2579908" y="341521"/>
                  </a:lnTo>
                  <a:lnTo>
                    <a:pt x="2635472" y="346249"/>
                  </a:lnTo>
                  <a:lnTo>
                    <a:pt x="2744165" y="357161"/>
                  </a:lnTo>
                  <a:lnTo>
                    <a:pt x="2849843" y="369618"/>
                  </a:lnTo>
                  <a:lnTo>
                    <a:pt x="3062537" y="398606"/>
                  </a:lnTo>
                  <a:lnTo>
                    <a:pt x="3342597" y="438437"/>
                  </a:lnTo>
                  <a:lnTo>
                    <a:pt x="3435939" y="450181"/>
                  </a:lnTo>
                  <a:lnTo>
                    <a:pt x="3482182" y="455414"/>
                  </a:lnTo>
                  <a:lnTo>
                    <a:pt x="3528185" y="460142"/>
                  </a:lnTo>
                  <a:lnTo>
                    <a:pt x="3573983" y="464306"/>
                  </a:lnTo>
                  <a:lnTo>
                    <a:pt x="3619609" y="467846"/>
                  </a:lnTo>
                  <a:lnTo>
                    <a:pt x="3665098" y="470702"/>
                  </a:lnTo>
                  <a:lnTo>
                    <a:pt x="3710484" y="472816"/>
                  </a:lnTo>
                  <a:lnTo>
                    <a:pt x="3755802" y="474128"/>
                  </a:lnTo>
                  <a:lnTo>
                    <a:pt x="5510027" y="474579"/>
                  </a:lnTo>
                  <a:lnTo>
                    <a:pt x="5507439" y="498986"/>
                  </a:lnTo>
                  <a:lnTo>
                    <a:pt x="5503210" y="549241"/>
                  </a:lnTo>
                  <a:lnTo>
                    <a:pt x="5500016" y="599531"/>
                  </a:lnTo>
                  <a:lnTo>
                    <a:pt x="5497796" y="649851"/>
                  </a:lnTo>
                  <a:lnTo>
                    <a:pt x="5496488" y="700196"/>
                  </a:lnTo>
                  <a:lnTo>
                    <a:pt x="5496033" y="750561"/>
                  </a:lnTo>
                  <a:lnTo>
                    <a:pt x="5496369" y="800938"/>
                  </a:lnTo>
                  <a:lnTo>
                    <a:pt x="5497435" y="851324"/>
                  </a:lnTo>
                  <a:lnTo>
                    <a:pt x="5499171" y="901713"/>
                  </a:lnTo>
                  <a:lnTo>
                    <a:pt x="5501515" y="952099"/>
                  </a:lnTo>
                  <a:lnTo>
                    <a:pt x="5504407" y="1002477"/>
                  </a:lnTo>
                  <a:lnTo>
                    <a:pt x="5507786" y="1052841"/>
                  </a:lnTo>
                  <a:lnTo>
                    <a:pt x="5511591" y="1103186"/>
                  </a:lnTo>
                  <a:lnTo>
                    <a:pt x="5511874" y="1106595"/>
                  </a:lnTo>
                  <a:close/>
                </a:path>
              </a:pathLst>
            </a:custGeom>
            <a:solidFill>
              <a:srgbClr val="9DC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80004" y="9484999"/>
              <a:ext cx="199702" cy="20002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992490" y="8235225"/>
              <a:ext cx="3295650" cy="2045335"/>
            </a:xfrm>
            <a:custGeom>
              <a:avLst/>
              <a:gdLst/>
              <a:ahLst/>
              <a:cxnLst/>
              <a:rect l="l" t="t" r="r" b="b"/>
              <a:pathLst>
                <a:path w="3295650" h="2045334">
                  <a:moveTo>
                    <a:pt x="1068857" y="895438"/>
                  </a:moveTo>
                  <a:lnTo>
                    <a:pt x="1063117" y="852627"/>
                  </a:lnTo>
                  <a:lnTo>
                    <a:pt x="1046873" y="814133"/>
                  </a:lnTo>
                  <a:lnTo>
                    <a:pt x="1021575" y="781418"/>
                  </a:lnTo>
                  <a:lnTo>
                    <a:pt x="988644" y="755904"/>
                  </a:lnTo>
                  <a:lnTo>
                    <a:pt x="949540" y="739038"/>
                  </a:lnTo>
                  <a:lnTo>
                    <a:pt x="905687" y="732282"/>
                  </a:lnTo>
                  <a:lnTo>
                    <a:pt x="874369" y="735444"/>
                  </a:lnTo>
                  <a:lnTo>
                    <a:pt x="816343" y="759396"/>
                  </a:lnTo>
                  <a:lnTo>
                    <a:pt x="772121" y="803668"/>
                  </a:lnTo>
                  <a:lnTo>
                    <a:pt x="748169" y="862685"/>
                  </a:lnTo>
                  <a:lnTo>
                    <a:pt x="745007" y="895438"/>
                  </a:lnTo>
                  <a:lnTo>
                    <a:pt x="753173" y="946327"/>
                  </a:lnTo>
                  <a:lnTo>
                    <a:pt x="775931" y="990447"/>
                  </a:lnTo>
                  <a:lnTo>
                    <a:pt x="810679" y="1025194"/>
                  </a:lnTo>
                  <a:lnTo>
                    <a:pt x="854811" y="1047965"/>
                  </a:lnTo>
                  <a:lnTo>
                    <a:pt x="905687" y="1056132"/>
                  </a:lnTo>
                  <a:lnTo>
                    <a:pt x="948512" y="1050404"/>
                  </a:lnTo>
                  <a:lnTo>
                    <a:pt x="986993" y="1034249"/>
                  </a:lnTo>
                  <a:lnTo>
                    <a:pt x="1019721" y="1009154"/>
                  </a:lnTo>
                  <a:lnTo>
                    <a:pt x="1045235" y="976655"/>
                  </a:lnTo>
                  <a:lnTo>
                    <a:pt x="1062088" y="938250"/>
                  </a:lnTo>
                  <a:lnTo>
                    <a:pt x="1068857" y="895438"/>
                  </a:lnTo>
                  <a:close/>
                </a:path>
                <a:path w="3295650" h="2045334">
                  <a:moveTo>
                    <a:pt x="3295497" y="0"/>
                  </a:moveTo>
                  <a:lnTo>
                    <a:pt x="3231019" y="24015"/>
                  </a:lnTo>
                  <a:lnTo>
                    <a:pt x="3183064" y="44424"/>
                  </a:lnTo>
                  <a:lnTo>
                    <a:pt x="3135985" y="66357"/>
                  </a:lnTo>
                  <a:lnTo>
                    <a:pt x="3089821" y="89598"/>
                  </a:lnTo>
                  <a:lnTo>
                    <a:pt x="3047784" y="112572"/>
                  </a:lnTo>
                  <a:lnTo>
                    <a:pt x="3006229" y="136652"/>
                  </a:lnTo>
                  <a:lnTo>
                    <a:pt x="2965373" y="162026"/>
                  </a:lnTo>
                  <a:lnTo>
                    <a:pt x="2925457" y="188849"/>
                  </a:lnTo>
                  <a:lnTo>
                    <a:pt x="2886710" y="217322"/>
                  </a:lnTo>
                  <a:lnTo>
                    <a:pt x="2849359" y="247611"/>
                  </a:lnTo>
                  <a:lnTo>
                    <a:pt x="2813659" y="279882"/>
                  </a:lnTo>
                  <a:lnTo>
                    <a:pt x="2779839" y="314325"/>
                  </a:lnTo>
                  <a:lnTo>
                    <a:pt x="2747924" y="352107"/>
                  </a:lnTo>
                  <a:lnTo>
                    <a:pt x="2718498" y="391490"/>
                  </a:lnTo>
                  <a:lnTo>
                    <a:pt x="2691346" y="432333"/>
                  </a:lnTo>
                  <a:lnTo>
                    <a:pt x="2666250" y="474497"/>
                  </a:lnTo>
                  <a:lnTo>
                    <a:pt x="2643035" y="517829"/>
                  </a:lnTo>
                  <a:lnTo>
                    <a:pt x="2621496" y="562178"/>
                  </a:lnTo>
                  <a:lnTo>
                    <a:pt x="2601404" y="607415"/>
                  </a:lnTo>
                  <a:lnTo>
                    <a:pt x="2582583" y="653364"/>
                  </a:lnTo>
                  <a:lnTo>
                    <a:pt x="2564828" y="699897"/>
                  </a:lnTo>
                  <a:lnTo>
                    <a:pt x="2547924" y="746861"/>
                  </a:lnTo>
                  <a:lnTo>
                    <a:pt x="2531681" y="794105"/>
                  </a:lnTo>
                  <a:lnTo>
                    <a:pt x="2515882" y="841489"/>
                  </a:lnTo>
                  <a:lnTo>
                    <a:pt x="2484856" y="936078"/>
                  </a:lnTo>
                  <a:lnTo>
                    <a:pt x="2468448" y="983742"/>
                  </a:lnTo>
                  <a:lnTo>
                    <a:pt x="2451265" y="1031328"/>
                  </a:lnTo>
                  <a:lnTo>
                    <a:pt x="2433155" y="1078649"/>
                  </a:lnTo>
                  <a:lnTo>
                    <a:pt x="2413927" y="1125448"/>
                  </a:lnTo>
                  <a:lnTo>
                    <a:pt x="2393429" y="1171536"/>
                  </a:lnTo>
                  <a:lnTo>
                    <a:pt x="2371509" y="1216685"/>
                  </a:lnTo>
                  <a:lnTo>
                    <a:pt x="2347988" y="1260678"/>
                  </a:lnTo>
                  <a:lnTo>
                    <a:pt x="2322703" y="1303299"/>
                  </a:lnTo>
                  <a:lnTo>
                    <a:pt x="2295499" y="1344320"/>
                  </a:lnTo>
                  <a:lnTo>
                    <a:pt x="2266200" y="1383525"/>
                  </a:lnTo>
                  <a:lnTo>
                    <a:pt x="2234666" y="1420710"/>
                  </a:lnTo>
                  <a:lnTo>
                    <a:pt x="2200694" y="1455635"/>
                  </a:lnTo>
                  <a:lnTo>
                    <a:pt x="2164156" y="1488097"/>
                  </a:lnTo>
                  <a:lnTo>
                    <a:pt x="2124875" y="1517878"/>
                  </a:lnTo>
                  <a:lnTo>
                    <a:pt x="2084451" y="1543443"/>
                  </a:lnTo>
                  <a:lnTo>
                    <a:pt x="2042566" y="1565783"/>
                  </a:lnTo>
                  <a:lnTo>
                    <a:pt x="1999361" y="1585137"/>
                  </a:lnTo>
                  <a:lnTo>
                    <a:pt x="1954974" y="1601812"/>
                  </a:lnTo>
                  <a:lnTo>
                    <a:pt x="1909546" y="1616049"/>
                  </a:lnTo>
                  <a:lnTo>
                    <a:pt x="1863217" y="1628140"/>
                  </a:lnTo>
                  <a:lnTo>
                    <a:pt x="1816138" y="1638350"/>
                  </a:lnTo>
                  <a:lnTo>
                    <a:pt x="1768449" y="1646961"/>
                  </a:lnTo>
                  <a:lnTo>
                    <a:pt x="1720291" y="1654238"/>
                  </a:lnTo>
                  <a:lnTo>
                    <a:pt x="1671802" y="1660448"/>
                  </a:lnTo>
                  <a:lnTo>
                    <a:pt x="1623123" y="1665871"/>
                  </a:lnTo>
                  <a:lnTo>
                    <a:pt x="1376553" y="1690458"/>
                  </a:lnTo>
                  <a:lnTo>
                    <a:pt x="1275981" y="1702346"/>
                  </a:lnTo>
                  <a:lnTo>
                    <a:pt x="1175689" y="1715808"/>
                  </a:lnTo>
                  <a:lnTo>
                    <a:pt x="1075715" y="1730870"/>
                  </a:lnTo>
                  <a:lnTo>
                    <a:pt x="976058" y="1747507"/>
                  </a:lnTo>
                  <a:lnTo>
                    <a:pt x="876731" y="1765719"/>
                  </a:lnTo>
                  <a:lnTo>
                    <a:pt x="777748" y="1785493"/>
                  </a:lnTo>
                  <a:lnTo>
                    <a:pt x="679132" y="1806841"/>
                  </a:lnTo>
                  <a:lnTo>
                    <a:pt x="580885" y="1829752"/>
                  </a:lnTo>
                  <a:lnTo>
                    <a:pt x="483031" y="1854225"/>
                  </a:lnTo>
                  <a:lnTo>
                    <a:pt x="385572" y="1880247"/>
                  </a:lnTo>
                  <a:lnTo>
                    <a:pt x="288518" y="1907819"/>
                  </a:lnTo>
                  <a:lnTo>
                    <a:pt x="191909" y="1936940"/>
                  </a:lnTo>
                  <a:lnTo>
                    <a:pt x="95719" y="1967598"/>
                  </a:lnTo>
                  <a:lnTo>
                    <a:pt x="0" y="1999792"/>
                  </a:lnTo>
                  <a:lnTo>
                    <a:pt x="703465" y="2026856"/>
                  </a:lnTo>
                  <a:lnTo>
                    <a:pt x="1557655" y="2042756"/>
                  </a:lnTo>
                  <a:lnTo>
                    <a:pt x="2010867" y="2044738"/>
                  </a:lnTo>
                  <a:lnTo>
                    <a:pt x="2060257" y="2044712"/>
                  </a:lnTo>
                  <a:lnTo>
                    <a:pt x="3295497" y="2031669"/>
                  </a:lnTo>
                  <a:lnTo>
                    <a:pt x="3295497" y="0"/>
                  </a:lnTo>
                  <a:close/>
                </a:path>
              </a:pathLst>
            </a:custGeom>
            <a:solidFill>
              <a:srgbClr val="2B67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59998" y="8174999"/>
              <a:ext cx="200025" cy="200024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17704999" y="6890000"/>
            <a:ext cx="323850" cy="323850"/>
          </a:xfrm>
          <a:custGeom>
            <a:avLst/>
            <a:gdLst/>
            <a:ahLst/>
            <a:cxnLst/>
            <a:rect l="l" t="t" r="r" b="b"/>
            <a:pathLst>
              <a:path w="323850" h="323850">
                <a:moveTo>
                  <a:pt x="160689" y="323849"/>
                </a:moveTo>
                <a:lnTo>
                  <a:pt x="117884" y="317085"/>
                </a:lnTo>
                <a:lnTo>
                  <a:pt x="79475" y="300227"/>
                </a:lnTo>
                <a:lnTo>
                  <a:pt x="46970" y="274716"/>
                </a:lnTo>
                <a:lnTo>
                  <a:pt x="21883" y="241994"/>
                </a:lnTo>
                <a:lnTo>
                  <a:pt x="5722" y="203504"/>
                </a:lnTo>
                <a:lnTo>
                  <a:pt x="0" y="160688"/>
                </a:lnTo>
                <a:lnTo>
                  <a:pt x="3167" y="129362"/>
                </a:lnTo>
                <a:lnTo>
                  <a:pt x="27116" y="71344"/>
                </a:lnTo>
                <a:lnTo>
                  <a:pt x="71344" y="27116"/>
                </a:lnTo>
                <a:lnTo>
                  <a:pt x="129362" y="3167"/>
                </a:lnTo>
                <a:lnTo>
                  <a:pt x="160689" y="0"/>
                </a:lnTo>
                <a:lnTo>
                  <a:pt x="204534" y="5722"/>
                </a:lnTo>
                <a:lnTo>
                  <a:pt x="243642" y="21882"/>
                </a:lnTo>
                <a:lnTo>
                  <a:pt x="276570" y="46970"/>
                </a:lnTo>
                <a:lnTo>
                  <a:pt x="301875" y="79474"/>
                </a:lnTo>
                <a:lnTo>
                  <a:pt x="318116" y="117884"/>
                </a:lnTo>
                <a:lnTo>
                  <a:pt x="323850" y="160688"/>
                </a:lnTo>
                <a:lnTo>
                  <a:pt x="317086" y="204535"/>
                </a:lnTo>
                <a:lnTo>
                  <a:pt x="300227" y="243642"/>
                </a:lnTo>
                <a:lnTo>
                  <a:pt x="274716" y="276570"/>
                </a:lnTo>
                <a:lnTo>
                  <a:pt x="241994" y="301875"/>
                </a:lnTo>
                <a:lnTo>
                  <a:pt x="203505" y="318115"/>
                </a:lnTo>
                <a:lnTo>
                  <a:pt x="160689" y="323849"/>
                </a:lnTo>
                <a:close/>
              </a:path>
            </a:pathLst>
          </a:custGeom>
          <a:solidFill>
            <a:srgbClr val="2B6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0" y="-103238"/>
            <a:ext cx="5805170" cy="2489835"/>
            <a:chOff x="0" y="0"/>
            <a:chExt cx="5805170" cy="2489835"/>
          </a:xfrm>
        </p:grpSpPr>
        <p:sp>
          <p:nvSpPr>
            <p:cNvPr id="10" name="object 10"/>
            <p:cNvSpPr/>
            <p:nvPr/>
          </p:nvSpPr>
          <p:spPr>
            <a:xfrm>
              <a:off x="0" y="164720"/>
              <a:ext cx="5102225" cy="2325370"/>
            </a:xfrm>
            <a:custGeom>
              <a:avLst/>
              <a:gdLst/>
              <a:ahLst/>
              <a:cxnLst/>
              <a:rect l="l" t="t" r="r" b="b"/>
              <a:pathLst>
                <a:path w="5102225" h="2325370">
                  <a:moveTo>
                    <a:pt x="0" y="2324818"/>
                  </a:moveTo>
                  <a:lnTo>
                    <a:pt x="0" y="142376"/>
                  </a:lnTo>
                  <a:lnTo>
                    <a:pt x="111464" y="133755"/>
                  </a:lnTo>
                  <a:lnTo>
                    <a:pt x="366676" y="117543"/>
                  </a:lnTo>
                  <a:lnTo>
                    <a:pt x="724735" y="101327"/>
                  </a:lnTo>
                  <a:lnTo>
                    <a:pt x="4331049" y="3448"/>
                  </a:lnTo>
                  <a:lnTo>
                    <a:pt x="4515631" y="279"/>
                  </a:lnTo>
                  <a:lnTo>
                    <a:pt x="4581171" y="0"/>
                  </a:lnTo>
                  <a:lnTo>
                    <a:pt x="4644548" y="279"/>
                  </a:lnTo>
                  <a:lnTo>
                    <a:pt x="4719204" y="673"/>
                  </a:lnTo>
                  <a:lnTo>
                    <a:pt x="4790949" y="1936"/>
                  </a:lnTo>
                  <a:lnTo>
                    <a:pt x="4858436" y="4186"/>
                  </a:lnTo>
                  <a:lnTo>
                    <a:pt x="4920357" y="7545"/>
                  </a:lnTo>
                  <a:lnTo>
                    <a:pt x="4975409" y="12131"/>
                  </a:lnTo>
                  <a:lnTo>
                    <a:pt x="5022287" y="18065"/>
                  </a:lnTo>
                  <a:lnTo>
                    <a:pt x="5059686" y="25466"/>
                  </a:lnTo>
                  <a:lnTo>
                    <a:pt x="5100827" y="45149"/>
                  </a:lnTo>
                  <a:lnTo>
                    <a:pt x="5101960" y="57671"/>
                  </a:lnTo>
                  <a:lnTo>
                    <a:pt x="5084159" y="71133"/>
                  </a:lnTo>
                  <a:lnTo>
                    <a:pt x="5047328" y="84780"/>
                  </a:lnTo>
                  <a:lnTo>
                    <a:pt x="4996322" y="98427"/>
                  </a:lnTo>
                  <a:lnTo>
                    <a:pt x="4935995" y="111889"/>
                  </a:lnTo>
                  <a:lnTo>
                    <a:pt x="4747649" y="149319"/>
                  </a:lnTo>
                  <a:lnTo>
                    <a:pt x="4698597" y="160193"/>
                  </a:lnTo>
                  <a:lnTo>
                    <a:pt x="4614859" y="189412"/>
                  </a:lnTo>
                  <a:lnTo>
                    <a:pt x="4566431" y="210303"/>
                  </a:lnTo>
                  <a:lnTo>
                    <a:pt x="4519233" y="232571"/>
                  </a:lnTo>
                  <a:lnTo>
                    <a:pt x="4473280" y="256156"/>
                  </a:lnTo>
                  <a:lnTo>
                    <a:pt x="4428587" y="281000"/>
                  </a:lnTo>
                  <a:lnTo>
                    <a:pt x="4385169" y="307041"/>
                  </a:lnTo>
                  <a:lnTo>
                    <a:pt x="4343040" y="334219"/>
                  </a:lnTo>
                  <a:lnTo>
                    <a:pt x="4302217" y="362476"/>
                  </a:lnTo>
                  <a:lnTo>
                    <a:pt x="4262713" y="391751"/>
                  </a:lnTo>
                  <a:lnTo>
                    <a:pt x="4224544" y="421984"/>
                  </a:lnTo>
                  <a:lnTo>
                    <a:pt x="4177727" y="464853"/>
                  </a:lnTo>
                  <a:lnTo>
                    <a:pt x="4131007" y="515067"/>
                  </a:lnTo>
                  <a:lnTo>
                    <a:pt x="4083908" y="571571"/>
                  </a:lnTo>
                  <a:lnTo>
                    <a:pt x="4060069" y="601852"/>
                  </a:lnTo>
                  <a:lnTo>
                    <a:pt x="4035958" y="633310"/>
                  </a:lnTo>
                  <a:lnTo>
                    <a:pt x="4011516" y="665813"/>
                  </a:lnTo>
                  <a:lnTo>
                    <a:pt x="3909248" y="803641"/>
                  </a:lnTo>
                  <a:lnTo>
                    <a:pt x="3882261" y="839393"/>
                  </a:lnTo>
                  <a:lnTo>
                    <a:pt x="3854587" y="875398"/>
                  </a:lnTo>
                  <a:lnTo>
                    <a:pt x="3826167" y="911526"/>
                  </a:lnTo>
                  <a:lnTo>
                    <a:pt x="3802313" y="941006"/>
                  </a:lnTo>
                  <a:lnTo>
                    <a:pt x="1462310" y="941006"/>
                  </a:lnTo>
                  <a:lnTo>
                    <a:pt x="1416100" y="942473"/>
                  </a:lnTo>
                  <a:lnTo>
                    <a:pt x="1370097" y="946921"/>
                  </a:lnTo>
                  <a:lnTo>
                    <a:pt x="1324511" y="954418"/>
                  </a:lnTo>
                  <a:lnTo>
                    <a:pt x="1279550" y="965035"/>
                  </a:lnTo>
                  <a:lnTo>
                    <a:pt x="1235423" y="978840"/>
                  </a:lnTo>
                  <a:lnTo>
                    <a:pt x="1192336" y="995903"/>
                  </a:lnTo>
                  <a:lnTo>
                    <a:pt x="1145239" y="1019841"/>
                  </a:lnTo>
                  <a:lnTo>
                    <a:pt x="1102708" y="1046602"/>
                  </a:lnTo>
                  <a:lnTo>
                    <a:pt x="1064394" y="1075976"/>
                  </a:lnTo>
                  <a:lnTo>
                    <a:pt x="1029952" y="1107752"/>
                  </a:lnTo>
                  <a:lnTo>
                    <a:pt x="999035" y="1141722"/>
                  </a:lnTo>
                  <a:lnTo>
                    <a:pt x="971295" y="1177675"/>
                  </a:lnTo>
                  <a:lnTo>
                    <a:pt x="946387" y="1215403"/>
                  </a:lnTo>
                  <a:lnTo>
                    <a:pt x="923962" y="1254695"/>
                  </a:lnTo>
                  <a:lnTo>
                    <a:pt x="903675" y="1295342"/>
                  </a:lnTo>
                  <a:lnTo>
                    <a:pt x="885179" y="1337135"/>
                  </a:lnTo>
                  <a:lnTo>
                    <a:pt x="868126" y="1379863"/>
                  </a:lnTo>
                  <a:lnTo>
                    <a:pt x="852169" y="1423317"/>
                  </a:lnTo>
                  <a:lnTo>
                    <a:pt x="836963" y="1467288"/>
                  </a:lnTo>
                  <a:lnTo>
                    <a:pt x="822160" y="1511566"/>
                  </a:lnTo>
                  <a:lnTo>
                    <a:pt x="807413" y="1555941"/>
                  </a:lnTo>
                  <a:lnTo>
                    <a:pt x="792375" y="1600204"/>
                  </a:lnTo>
                  <a:lnTo>
                    <a:pt x="776700" y="1644145"/>
                  </a:lnTo>
                  <a:lnTo>
                    <a:pt x="760041" y="1687554"/>
                  </a:lnTo>
                  <a:lnTo>
                    <a:pt x="742050" y="1730223"/>
                  </a:lnTo>
                  <a:lnTo>
                    <a:pt x="722382" y="1771940"/>
                  </a:lnTo>
                  <a:lnTo>
                    <a:pt x="701180" y="1810361"/>
                  </a:lnTo>
                  <a:lnTo>
                    <a:pt x="677991" y="1847864"/>
                  </a:lnTo>
                  <a:lnTo>
                    <a:pt x="652871" y="1884419"/>
                  </a:lnTo>
                  <a:lnTo>
                    <a:pt x="625873" y="1919993"/>
                  </a:lnTo>
                  <a:lnTo>
                    <a:pt x="597052" y="1954555"/>
                  </a:lnTo>
                  <a:lnTo>
                    <a:pt x="566464" y="1988074"/>
                  </a:lnTo>
                  <a:lnTo>
                    <a:pt x="534161" y="2020517"/>
                  </a:lnTo>
                  <a:lnTo>
                    <a:pt x="500200" y="2051854"/>
                  </a:lnTo>
                  <a:lnTo>
                    <a:pt x="464635" y="2082053"/>
                  </a:lnTo>
                  <a:lnTo>
                    <a:pt x="427519" y="2111083"/>
                  </a:lnTo>
                  <a:lnTo>
                    <a:pt x="388909" y="2138911"/>
                  </a:lnTo>
                  <a:lnTo>
                    <a:pt x="348858" y="2165507"/>
                  </a:lnTo>
                  <a:lnTo>
                    <a:pt x="307422" y="2190838"/>
                  </a:lnTo>
                  <a:lnTo>
                    <a:pt x="264654" y="2214874"/>
                  </a:lnTo>
                  <a:lnTo>
                    <a:pt x="220609" y="2237583"/>
                  </a:lnTo>
                  <a:lnTo>
                    <a:pt x="175343" y="2258933"/>
                  </a:lnTo>
                  <a:lnTo>
                    <a:pt x="128909" y="2278893"/>
                  </a:lnTo>
                  <a:lnTo>
                    <a:pt x="81363" y="2297432"/>
                  </a:lnTo>
                  <a:lnTo>
                    <a:pt x="32758" y="2314517"/>
                  </a:lnTo>
                  <a:lnTo>
                    <a:pt x="0" y="2324818"/>
                  </a:lnTo>
                  <a:close/>
                </a:path>
                <a:path w="5102225" h="2325370">
                  <a:moveTo>
                    <a:pt x="2844677" y="1472504"/>
                  </a:moveTo>
                  <a:lnTo>
                    <a:pt x="2786171" y="1470727"/>
                  </a:lnTo>
                  <a:lnTo>
                    <a:pt x="2728293" y="1465565"/>
                  </a:lnTo>
                  <a:lnTo>
                    <a:pt x="2671119" y="1457275"/>
                  </a:lnTo>
                  <a:lnTo>
                    <a:pt x="2614724" y="1446115"/>
                  </a:lnTo>
                  <a:lnTo>
                    <a:pt x="2559185" y="1432340"/>
                  </a:lnTo>
                  <a:lnTo>
                    <a:pt x="2504576" y="1416209"/>
                  </a:lnTo>
                  <a:lnTo>
                    <a:pt x="2450974" y="1397977"/>
                  </a:lnTo>
                  <a:lnTo>
                    <a:pt x="2398456" y="1377901"/>
                  </a:lnTo>
                  <a:lnTo>
                    <a:pt x="2347096" y="1356239"/>
                  </a:lnTo>
                  <a:lnTo>
                    <a:pt x="2296970" y="1333247"/>
                  </a:lnTo>
                  <a:lnTo>
                    <a:pt x="2248154" y="1309182"/>
                  </a:lnTo>
                  <a:lnTo>
                    <a:pt x="2200725" y="1284300"/>
                  </a:lnTo>
                  <a:lnTo>
                    <a:pt x="2154758" y="1258858"/>
                  </a:lnTo>
                  <a:lnTo>
                    <a:pt x="2110328" y="1233114"/>
                  </a:lnTo>
                  <a:lnTo>
                    <a:pt x="2067512" y="1207324"/>
                  </a:lnTo>
                  <a:lnTo>
                    <a:pt x="2026385" y="1181745"/>
                  </a:lnTo>
                  <a:lnTo>
                    <a:pt x="1987024" y="1156633"/>
                  </a:lnTo>
                  <a:lnTo>
                    <a:pt x="1848748" y="1065998"/>
                  </a:lnTo>
                  <a:lnTo>
                    <a:pt x="1819351" y="1047076"/>
                  </a:lnTo>
                  <a:lnTo>
                    <a:pt x="1767292" y="1015515"/>
                  </a:lnTo>
                  <a:lnTo>
                    <a:pt x="1701118" y="984038"/>
                  </a:lnTo>
                  <a:lnTo>
                    <a:pt x="1655440" y="968362"/>
                  </a:lnTo>
                  <a:lnTo>
                    <a:pt x="1608234" y="956290"/>
                  </a:lnTo>
                  <a:lnTo>
                    <a:pt x="1559986" y="947753"/>
                  </a:lnTo>
                  <a:lnTo>
                    <a:pt x="1511183" y="942681"/>
                  </a:lnTo>
                  <a:lnTo>
                    <a:pt x="1462310" y="941006"/>
                  </a:lnTo>
                  <a:lnTo>
                    <a:pt x="3802313" y="941006"/>
                  </a:lnTo>
                  <a:lnTo>
                    <a:pt x="3766852" y="983622"/>
                  </a:lnTo>
                  <a:lnTo>
                    <a:pt x="3735839" y="1019327"/>
                  </a:lnTo>
                  <a:lnTo>
                    <a:pt x="3703843" y="1054626"/>
                  </a:lnTo>
                  <a:lnTo>
                    <a:pt x="3670805" y="1089388"/>
                  </a:lnTo>
                  <a:lnTo>
                    <a:pt x="3636667" y="1123482"/>
                  </a:lnTo>
                  <a:lnTo>
                    <a:pt x="3601367" y="1156776"/>
                  </a:lnTo>
                  <a:lnTo>
                    <a:pt x="3564848" y="1189137"/>
                  </a:lnTo>
                  <a:lnTo>
                    <a:pt x="3527050" y="1220434"/>
                  </a:lnTo>
                  <a:lnTo>
                    <a:pt x="3487914" y="1250536"/>
                  </a:lnTo>
                  <a:lnTo>
                    <a:pt x="3447381" y="1279309"/>
                  </a:lnTo>
                  <a:lnTo>
                    <a:pt x="3405391" y="1306623"/>
                  </a:lnTo>
                  <a:lnTo>
                    <a:pt x="3361885" y="1332346"/>
                  </a:lnTo>
                  <a:lnTo>
                    <a:pt x="3316805" y="1356346"/>
                  </a:lnTo>
                  <a:lnTo>
                    <a:pt x="3270090" y="1378490"/>
                  </a:lnTo>
                  <a:lnTo>
                    <a:pt x="3221682" y="1398648"/>
                  </a:lnTo>
                  <a:lnTo>
                    <a:pt x="3171521" y="1416686"/>
                  </a:lnTo>
                  <a:lnTo>
                    <a:pt x="3119548" y="1432475"/>
                  </a:lnTo>
                  <a:lnTo>
                    <a:pt x="3065704" y="1445881"/>
                  </a:lnTo>
                  <a:lnTo>
                    <a:pt x="3009930" y="1456773"/>
                  </a:lnTo>
                  <a:lnTo>
                    <a:pt x="2952167" y="1465019"/>
                  </a:lnTo>
                  <a:lnTo>
                    <a:pt x="2899359" y="1469697"/>
                  </a:lnTo>
                  <a:lnTo>
                    <a:pt x="2844677" y="1472504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500" y="0"/>
              <a:ext cx="5554345" cy="977900"/>
            </a:xfrm>
            <a:custGeom>
              <a:avLst/>
              <a:gdLst/>
              <a:ahLst/>
              <a:cxnLst/>
              <a:rect l="l" t="t" r="r" b="b"/>
              <a:pathLst>
                <a:path w="5554345" h="977900">
                  <a:moveTo>
                    <a:pt x="28" y="977450"/>
                  </a:moveTo>
                  <a:lnTo>
                    <a:pt x="18047" y="927388"/>
                  </a:lnTo>
                  <a:lnTo>
                    <a:pt x="34202" y="877998"/>
                  </a:lnTo>
                  <a:lnTo>
                    <a:pt x="48899" y="828141"/>
                  </a:lnTo>
                  <a:lnTo>
                    <a:pt x="62074" y="778205"/>
                  </a:lnTo>
                  <a:lnTo>
                    <a:pt x="73789" y="728195"/>
                  </a:lnTo>
                  <a:lnTo>
                    <a:pt x="84104" y="678117"/>
                  </a:lnTo>
                  <a:lnTo>
                    <a:pt x="93081" y="627975"/>
                  </a:lnTo>
                  <a:lnTo>
                    <a:pt x="100779" y="577776"/>
                  </a:lnTo>
                  <a:lnTo>
                    <a:pt x="107259" y="527526"/>
                  </a:lnTo>
                  <a:lnTo>
                    <a:pt x="112584" y="477228"/>
                  </a:lnTo>
                  <a:lnTo>
                    <a:pt x="116812" y="426890"/>
                  </a:lnTo>
                  <a:lnTo>
                    <a:pt x="120007" y="376516"/>
                  </a:lnTo>
                  <a:lnTo>
                    <a:pt x="122227" y="326112"/>
                  </a:lnTo>
                  <a:lnTo>
                    <a:pt x="123534" y="275683"/>
                  </a:lnTo>
                  <a:lnTo>
                    <a:pt x="123956" y="220260"/>
                  </a:lnTo>
                  <a:lnTo>
                    <a:pt x="123654" y="174774"/>
                  </a:lnTo>
                  <a:lnTo>
                    <a:pt x="122587" y="124304"/>
                  </a:lnTo>
                  <a:lnTo>
                    <a:pt x="120852" y="73831"/>
                  </a:lnTo>
                  <a:lnTo>
                    <a:pt x="118507" y="23361"/>
                  </a:lnTo>
                  <a:lnTo>
                    <a:pt x="117168" y="0"/>
                  </a:lnTo>
                  <a:lnTo>
                    <a:pt x="5554250" y="0"/>
                  </a:lnTo>
                  <a:lnTo>
                    <a:pt x="5524330" y="29287"/>
                  </a:lnTo>
                  <a:lnTo>
                    <a:pt x="5482184" y="63942"/>
                  </a:lnTo>
                  <a:lnTo>
                    <a:pt x="5430862" y="100798"/>
                  </a:lnTo>
                  <a:lnTo>
                    <a:pt x="5370783" y="139424"/>
                  </a:lnTo>
                  <a:lnTo>
                    <a:pt x="5337591" y="159266"/>
                  </a:lnTo>
                  <a:lnTo>
                    <a:pt x="5302367" y="179388"/>
                  </a:lnTo>
                  <a:lnTo>
                    <a:pt x="5265164" y="199738"/>
                  </a:lnTo>
                  <a:lnTo>
                    <a:pt x="5226035" y="220260"/>
                  </a:lnTo>
                  <a:lnTo>
                    <a:pt x="5185032" y="240901"/>
                  </a:lnTo>
                  <a:lnTo>
                    <a:pt x="5142207" y="261606"/>
                  </a:lnTo>
                  <a:lnTo>
                    <a:pt x="5097613" y="282323"/>
                  </a:lnTo>
                  <a:lnTo>
                    <a:pt x="5051303" y="302997"/>
                  </a:lnTo>
                  <a:lnTo>
                    <a:pt x="5003329" y="323574"/>
                  </a:lnTo>
                  <a:lnTo>
                    <a:pt x="4953743" y="344000"/>
                  </a:lnTo>
                  <a:lnTo>
                    <a:pt x="4902599" y="364221"/>
                  </a:lnTo>
                  <a:lnTo>
                    <a:pt x="4849948" y="384183"/>
                  </a:lnTo>
                  <a:lnTo>
                    <a:pt x="4795844" y="403833"/>
                  </a:lnTo>
                  <a:lnTo>
                    <a:pt x="4740338" y="423116"/>
                  </a:lnTo>
                  <a:lnTo>
                    <a:pt x="4683483" y="441978"/>
                  </a:lnTo>
                  <a:lnTo>
                    <a:pt x="4625333" y="460366"/>
                  </a:lnTo>
                  <a:lnTo>
                    <a:pt x="4565938" y="478226"/>
                  </a:lnTo>
                  <a:lnTo>
                    <a:pt x="4505353" y="495503"/>
                  </a:lnTo>
                  <a:lnTo>
                    <a:pt x="4482455" y="501676"/>
                  </a:lnTo>
                  <a:lnTo>
                    <a:pt x="1816435" y="501676"/>
                  </a:lnTo>
                  <a:lnTo>
                    <a:pt x="1760179" y="502576"/>
                  </a:lnTo>
                  <a:lnTo>
                    <a:pt x="1704159" y="505119"/>
                  </a:lnTo>
                  <a:lnTo>
                    <a:pt x="1648607" y="509071"/>
                  </a:lnTo>
                  <a:lnTo>
                    <a:pt x="1593759" y="514197"/>
                  </a:lnTo>
                  <a:lnTo>
                    <a:pt x="1523160" y="524156"/>
                  </a:lnTo>
                  <a:lnTo>
                    <a:pt x="1461355" y="536700"/>
                  </a:lnTo>
                  <a:lnTo>
                    <a:pt x="1407235" y="551586"/>
                  </a:lnTo>
                  <a:lnTo>
                    <a:pt x="1359690" y="568572"/>
                  </a:lnTo>
                  <a:lnTo>
                    <a:pt x="1317610" y="587413"/>
                  </a:lnTo>
                  <a:lnTo>
                    <a:pt x="1279886" y="607867"/>
                  </a:lnTo>
                  <a:lnTo>
                    <a:pt x="1245408" y="629691"/>
                  </a:lnTo>
                  <a:lnTo>
                    <a:pt x="1213066" y="652640"/>
                  </a:lnTo>
                  <a:lnTo>
                    <a:pt x="1134278" y="713347"/>
                  </a:lnTo>
                  <a:lnTo>
                    <a:pt x="1117764" y="725817"/>
                  </a:lnTo>
                  <a:lnTo>
                    <a:pt x="1082873" y="750840"/>
                  </a:lnTo>
                  <a:lnTo>
                    <a:pt x="1044570" y="775775"/>
                  </a:lnTo>
                  <a:lnTo>
                    <a:pt x="1001746" y="800377"/>
                  </a:lnTo>
                  <a:lnTo>
                    <a:pt x="953291" y="824403"/>
                  </a:lnTo>
                  <a:lnTo>
                    <a:pt x="898096" y="847610"/>
                  </a:lnTo>
                  <a:lnTo>
                    <a:pt x="835051" y="869755"/>
                  </a:lnTo>
                  <a:lnTo>
                    <a:pt x="763047" y="890596"/>
                  </a:lnTo>
                  <a:lnTo>
                    <a:pt x="723338" y="900450"/>
                  </a:lnTo>
                  <a:lnTo>
                    <a:pt x="680973" y="909887"/>
                  </a:lnTo>
                  <a:lnTo>
                    <a:pt x="635814" y="918877"/>
                  </a:lnTo>
                  <a:lnTo>
                    <a:pt x="587721" y="927388"/>
                  </a:lnTo>
                  <a:lnTo>
                    <a:pt x="536556" y="935390"/>
                  </a:lnTo>
                  <a:lnTo>
                    <a:pt x="482181" y="942853"/>
                  </a:lnTo>
                  <a:lnTo>
                    <a:pt x="424455" y="949747"/>
                  </a:lnTo>
                  <a:lnTo>
                    <a:pt x="363242" y="956041"/>
                  </a:lnTo>
                  <a:lnTo>
                    <a:pt x="298402" y="961705"/>
                  </a:lnTo>
                  <a:lnTo>
                    <a:pt x="229797" y="966709"/>
                  </a:lnTo>
                  <a:lnTo>
                    <a:pt x="157287" y="971021"/>
                  </a:lnTo>
                  <a:lnTo>
                    <a:pt x="80734" y="974612"/>
                  </a:lnTo>
                  <a:lnTo>
                    <a:pt x="28" y="977450"/>
                  </a:lnTo>
                  <a:close/>
                </a:path>
                <a:path w="5554345" h="977900">
                  <a:moveTo>
                    <a:pt x="3392681" y="651921"/>
                  </a:moveTo>
                  <a:lnTo>
                    <a:pt x="3331464" y="651469"/>
                  </a:lnTo>
                  <a:lnTo>
                    <a:pt x="3271274" y="650155"/>
                  </a:lnTo>
                  <a:lnTo>
                    <a:pt x="3212077" y="648035"/>
                  </a:lnTo>
                  <a:lnTo>
                    <a:pt x="3153838" y="645171"/>
                  </a:lnTo>
                  <a:lnTo>
                    <a:pt x="3096522" y="641620"/>
                  </a:lnTo>
                  <a:lnTo>
                    <a:pt x="3040095" y="637441"/>
                  </a:lnTo>
                  <a:lnTo>
                    <a:pt x="2984521" y="632695"/>
                  </a:lnTo>
                  <a:lnTo>
                    <a:pt x="2929766" y="627439"/>
                  </a:lnTo>
                  <a:lnTo>
                    <a:pt x="2822574" y="615634"/>
                  </a:lnTo>
                  <a:lnTo>
                    <a:pt x="2718240" y="602501"/>
                  </a:lnTo>
                  <a:lnTo>
                    <a:pt x="2542031" y="577776"/>
                  </a:lnTo>
                  <a:lnTo>
                    <a:pt x="2419526" y="559832"/>
                  </a:lnTo>
                  <a:lnTo>
                    <a:pt x="2229705" y="533413"/>
                  </a:lnTo>
                  <a:lnTo>
                    <a:pt x="2136679" y="522215"/>
                  </a:lnTo>
                  <a:lnTo>
                    <a:pt x="2090524" y="517328"/>
                  </a:lnTo>
                  <a:lnTo>
                    <a:pt x="2044563" y="512993"/>
                  </a:lnTo>
                  <a:lnTo>
                    <a:pt x="1998760" y="509270"/>
                  </a:lnTo>
                  <a:lnTo>
                    <a:pt x="1953081" y="506218"/>
                  </a:lnTo>
                  <a:lnTo>
                    <a:pt x="1907490" y="503896"/>
                  </a:lnTo>
                  <a:lnTo>
                    <a:pt x="1861953" y="502362"/>
                  </a:lnTo>
                  <a:lnTo>
                    <a:pt x="1816435" y="501676"/>
                  </a:lnTo>
                  <a:lnTo>
                    <a:pt x="4482455" y="501676"/>
                  </a:lnTo>
                  <a:lnTo>
                    <a:pt x="4443628" y="512144"/>
                  </a:lnTo>
                  <a:lnTo>
                    <a:pt x="4380818" y="528094"/>
                  </a:lnTo>
                  <a:lnTo>
                    <a:pt x="4316974" y="543301"/>
                  </a:lnTo>
                  <a:lnTo>
                    <a:pt x="4252149" y="557709"/>
                  </a:lnTo>
                  <a:lnTo>
                    <a:pt x="4186396" y="571265"/>
                  </a:lnTo>
                  <a:lnTo>
                    <a:pt x="4119766" y="583915"/>
                  </a:lnTo>
                  <a:lnTo>
                    <a:pt x="4052313" y="595605"/>
                  </a:lnTo>
                  <a:lnTo>
                    <a:pt x="3984089" y="606281"/>
                  </a:lnTo>
                  <a:lnTo>
                    <a:pt x="3915147" y="615889"/>
                  </a:lnTo>
                  <a:lnTo>
                    <a:pt x="3845539" y="624376"/>
                  </a:lnTo>
                  <a:lnTo>
                    <a:pt x="3792448" y="629855"/>
                  </a:lnTo>
                  <a:lnTo>
                    <a:pt x="3739955" y="634633"/>
                  </a:lnTo>
                  <a:lnTo>
                    <a:pt x="3688099" y="638751"/>
                  </a:lnTo>
                  <a:lnTo>
                    <a:pt x="3636924" y="642251"/>
                  </a:lnTo>
                  <a:lnTo>
                    <a:pt x="3586469" y="645174"/>
                  </a:lnTo>
                  <a:lnTo>
                    <a:pt x="3487886" y="649454"/>
                  </a:lnTo>
                  <a:lnTo>
                    <a:pt x="3392681" y="651921"/>
                  </a:lnTo>
                  <a:close/>
                </a:path>
              </a:pathLst>
            </a:custGeom>
            <a:solidFill>
              <a:srgbClr val="9DC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12"/>
              <a:ext cx="3127375" cy="1944370"/>
            </a:xfrm>
            <a:custGeom>
              <a:avLst/>
              <a:gdLst/>
              <a:ahLst/>
              <a:cxnLst/>
              <a:rect l="l" t="t" r="r" b="b"/>
              <a:pathLst>
                <a:path w="3127375" h="1944370">
                  <a:moveTo>
                    <a:pt x="2636342" y="1020686"/>
                  </a:moveTo>
                  <a:lnTo>
                    <a:pt x="2630614" y="977874"/>
                  </a:lnTo>
                  <a:lnTo>
                    <a:pt x="2614371" y="939469"/>
                  </a:lnTo>
                  <a:lnTo>
                    <a:pt x="2589060" y="906957"/>
                  </a:lnTo>
                  <a:lnTo>
                    <a:pt x="2556141" y="881875"/>
                  </a:lnTo>
                  <a:lnTo>
                    <a:pt x="2517025" y="865720"/>
                  </a:lnTo>
                  <a:lnTo>
                    <a:pt x="2473185" y="859993"/>
                  </a:lnTo>
                  <a:lnTo>
                    <a:pt x="2422296" y="868159"/>
                  </a:lnTo>
                  <a:lnTo>
                    <a:pt x="2378176" y="890930"/>
                  </a:lnTo>
                  <a:lnTo>
                    <a:pt x="2343429" y="925677"/>
                  </a:lnTo>
                  <a:lnTo>
                    <a:pt x="2320658" y="969797"/>
                  </a:lnTo>
                  <a:lnTo>
                    <a:pt x="2312492" y="1020686"/>
                  </a:lnTo>
                  <a:lnTo>
                    <a:pt x="2318220" y="1063498"/>
                  </a:lnTo>
                  <a:lnTo>
                    <a:pt x="2334374" y="1101991"/>
                  </a:lnTo>
                  <a:lnTo>
                    <a:pt x="2359469" y="1134706"/>
                  </a:lnTo>
                  <a:lnTo>
                    <a:pt x="2391968" y="1160221"/>
                  </a:lnTo>
                  <a:lnTo>
                    <a:pt x="2430373" y="1177074"/>
                  </a:lnTo>
                  <a:lnTo>
                    <a:pt x="2473185" y="1183843"/>
                  </a:lnTo>
                  <a:lnTo>
                    <a:pt x="2504541" y="1180680"/>
                  </a:lnTo>
                  <a:lnTo>
                    <a:pt x="2563571" y="1156728"/>
                  </a:lnTo>
                  <a:lnTo>
                    <a:pt x="2609227" y="1112456"/>
                  </a:lnTo>
                  <a:lnTo>
                    <a:pt x="2633180" y="1053439"/>
                  </a:lnTo>
                  <a:lnTo>
                    <a:pt x="2636342" y="1020686"/>
                  </a:lnTo>
                  <a:close/>
                </a:path>
                <a:path w="3127375" h="1944370">
                  <a:moveTo>
                    <a:pt x="3126994" y="0"/>
                  </a:moveTo>
                  <a:lnTo>
                    <a:pt x="0" y="0"/>
                  </a:lnTo>
                  <a:lnTo>
                    <a:pt x="0" y="1944166"/>
                  </a:lnTo>
                  <a:lnTo>
                    <a:pt x="53568" y="1928647"/>
                  </a:lnTo>
                  <a:lnTo>
                    <a:pt x="102920" y="1911896"/>
                  </a:lnTo>
                  <a:lnTo>
                    <a:pt x="151612" y="1893214"/>
                  </a:lnTo>
                  <a:lnTo>
                    <a:pt x="199542" y="1872805"/>
                  </a:lnTo>
                  <a:lnTo>
                    <a:pt x="246634" y="1850872"/>
                  </a:lnTo>
                  <a:lnTo>
                    <a:pt x="292811" y="1827631"/>
                  </a:lnTo>
                  <a:lnTo>
                    <a:pt x="335686" y="1804657"/>
                  </a:lnTo>
                  <a:lnTo>
                    <a:pt x="377875" y="1780578"/>
                  </a:lnTo>
                  <a:lnTo>
                    <a:pt x="419201" y="1755203"/>
                  </a:lnTo>
                  <a:lnTo>
                    <a:pt x="459435" y="1728381"/>
                  </a:lnTo>
                  <a:lnTo>
                    <a:pt x="498373" y="1699907"/>
                  </a:lnTo>
                  <a:lnTo>
                    <a:pt x="535825" y="1669618"/>
                  </a:lnTo>
                  <a:lnTo>
                    <a:pt x="571576" y="1637347"/>
                  </a:lnTo>
                  <a:lnTo>
                    <a:pt x="605421" y="1602905"/>
                  </a:lnTo>
                  <a:lnTo>
                    <a:pt x="637349" y="1565122"/>
                  </a:lnTo>
                  <a:lnTo>
                    <a:pt x="666788" y="1525739"/>
                  </a:lnTo>
                  <a:lnTo>
                    <a:pt x="693953" y="1484896"/>
                  </a:lnTo>
                  <a:lnTo>
                    <a:pt x="719048" y="1442732"/>
                  </a:lnTo>
                  <a:lnTo>
                    <a:pt x="742276" y="1399400"/>
                  </a:lnTo>
                  <a:lnTo>
                    <a:pt x="763828" y="1355039"/>
                  </a:lnTo>
                  <a:lnTo>
                    <a:pt x="783920" y="1309814"/>
                  </a:lnTo>
                  <a:lnTo>
                    <a:pt x="802754" y="1263865"/>
                  </a:lnTo>
                  <a:lnTo>
                    <a:pt x="820521" y="1217333"/>
                  </a:lnTo>
                  <a:lnTo>
                    <a:pt x="837438" y="1170368"/>
                  </a:lnTo>
                  <a:lnTo>
                    <a:pt x="853681" y="1123124"/>
                  </a:lnTo>
                  <a:lnTo>
                    <a:pt x="869480" y="1075740"/>
                  </a:lnTo>
                  <a:lnTo>
                    <a:pt x="900531" y="981151"/>
                  </a:lnTo>
                  <a:lnTo>
                    <a:pt x="916444" y="933488"/>
                  </a:lnTo>
                  <a:lnTo>
                    <a:pt x="933208" y="885901"/>
                  </a:lnTo>
                  <a:lnTo>
                    <a:pt x="950963" y="838581"/>
                  </a:lnTo>
                  <a:lnTo>
                    <a:pt x="969899" y="791781"/>
                  </a:lnTo>
                  <a:lnTo>
                    <a:pt x="990155" y="745693"/>
                  </a:lnTo>
                  <a:lnTo>
                    <a:pt x="1011885" y="700532"/>
                  </a:lnTo>
                  <a:lnTo>
                    <a:pt x="1035265" y="656551"/>
                  </a:lnTo>
                  <a:lnTo>
                    <a:pt x="1060437" y="613930"/>
                  </a:lnTo>
                  <a:lnTo>
                    <a:pt x="1087577" y="572909"/>
                  </a:lnTo>
                  <a:lnTo>
                    <a:pt x="1116825" y="533704"/>
                  </a:lnTo>
                  <a:lnTo>
                    <a:pt x="1148346" y="496519"/>
                  </a:lnTo>
                  <a:lnTo>
                    <a:pt x="1182306" y="461594"/>
                  </a:lnTo>
                  <a:lnTo>
                    <a:pt x="1218857" y="429133"/>
                  </a:lnTo>
                  <a:lnTo>
                    <a:pt x="1258163" y="399351"/>
                  </a:lnTo>
                  <a:lnTo>
                    <a:pt x="1298600" y="373786"/>
                  </a:lnTo>
                  <a:lnTo>
                    <a:pt x="1340497" y="351447"/>
                  </a:lnTo>
                  <a:lnTo>
                    <a:pt x="1383728" y="332079"/>
                  </a:lnTo>
                  <a:lnTo>
                    <a:pt x="1428127" y="315417"/>
                  </a:lnTo>
                  <a:lnTo>
                    <a:pt x="1473581" y="301180"/>
                  </a:lnTo>
                  <a:lnTo>
                    <a:pt x="1519923" y="289090"/>
                  </a:lnTo>
                  <a:lnTo>
                    <a:pt x="1567027" y="278879"/>
                  </a:lnTo>
                  <a:lnTo>
                    <a:pt x="1614728" y="270268"/>
                  </a:lnTo>
                  <a:lnTo>
                    <a:pt x="1662912" y="262991"/>
                  </a:lnTo>
                  <a:lnTo>
                    <a:pt x="1711426" y="256781"/>
                  </a:lnTo>
                  <a:lnTo>
                    <a:pt x="1760118" y="251358"/>
                  </a:lnTo>
                  <a:lnTo>
                    <a:pt x="1956384" y="232105"/>
                  </a:lnTo>
                  <a:lnTo>
                    <a:pt x="2057146" y="221030"/>
                  </a:lnTo>
                  <a:lnTo>
                    <a:pt x="2157615" y="208343"/>
                  </a:lnTo>
                  <a:lnTo>
                    <a:pt x="2257793" y="194081"/>
                  </a:lnTo>
                  <a:lnTo>
                    <a:pt x="2357653" y="178244"/>
                  </a:lnTo>
                  <a:lnTo>
                    <a:pt x="2457196" y="160820"/>
                  </a:lnTo>
                  <a:lnTo>
                    <a:pt x="2556383" y="141820"/>
                  </a:lnTo>
                  <a:lnTo>
                    <a:pt x="2655227" y="121259"/>
                  </a:lnTo>
                  <a:lnTo>
                    <a:pt x="2753703" y="99123"/>
                  </a:lnTo>
                  <a:lnTo>
                    <a:pt x="2851797" y="75438"/>
                  </a:lnTo>
                  <a:lnTo>
                    <a:pt x="2949498" y="50190"/>
                  </a:lnTo>
                  <a:lnTo>
                    <a:pt x="3046793" y="23393"/>
                  </a:lnTo>
                  <a:lnTo>
                    <a:pt x="3126994" y="0"/>
                  </a:lnTo>
                  <a:close/>
                </a:path>
              </a:pathLst>
            </a:custGeom>
            <a:solidFill>
              <a:srgbClr val="2B67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20000" y="1782499"/>
              <a:ext cx="200024" cy="20002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05000" y="464999"/>
              <a:ext cx="200025" cy="200024"/>
            </a:xfrm>
            <a:prstGeom prst="rect">
              <a:avLst/>
            </a:prstGeom>
          </p:spPr>
        </p:pic>
      </p:grpSp>
      <p:sp>
        <p:nvSpPr>
          <p:cNvPr id="15" name="object 15"/>
          <p:cNvSpPr/>
          <p:nvPr/>
        </p:nvSpPr>
        <p:spPr>
          <a:xfrm>
            <a:off x="345000" y="2937500"/>
            <a:ext cx="323850" cy="323850"/>
          </a:xfrm>
          <a:custGeom>
            <a:avLst/>
            <a:gdLst/>
            <a:ahLst/>
            <a:cxnLst/>
            <a:rect l="l" t="t" r="r" b="b"/>
            <a:pathLst>
              <a:path w="323850" h="323850">
                <a:moveTo>
                  <a:pt x="160688" y="323850"/>
                </a:moveTo>
                <a:lnTo>
                  <a:pt x="109802" y="315682"/>
                </a:lnTo>
                <a:lnTo>
                  <a:pt x="65679" y="292918"/>
                </a:lnTo>
                <a:lnTo>
                  <a:pt x="30931" y="258170"/>
                </a:lnTo>
                <a:lnTo>
                  <a:pt x="8167" y="214047"/>
                </a:lnTo>
                <a:lnTo>
                  <a:pt x="0" y="163160"/>
                </a:lnTo>
                <a:lnTo>
                  <a:pt x="5722" y="119315"/>
                </a:lnTo>
                <a:lnTo>
                  <a:pt x="21882" y="80207"/>
                </a:lnTo>
                <a:lnTo>
                  <a:pt x="46970" y="47279"/>
                </a:lnTo>
                <a:lnTo>
                  <a:pt x="79474" y="21974"/>
                </a:lnTo>
                <a:lnTo>
                  <a:pt x="117884" y="5733"/>
                </a:lnTo>
                <a:lnTo>
                  <a:pt x="160688" y="0"/>
                </a:lnTo>
                <a:lnTo>
                  <a:pt x="204534" y="6764"/>
                </a:lnTo>
                <a:lnTo>
                  <a:pt x="243642" y="23622"/>
                </a:lnTo>
                <a:lnTo>
                  <a:pt x="276570" y="49133"/>
                </a:lnTo>
                <a:lnTo>
                  <a:pt x="301875" y="81855"/>
                </a:lnTo>
                <a:lnTo>
                  <a:pt x="318115" y="120345"/>
                </a:lnTo>
                <a:lnTo>
                  <a:pt x="323849" y="163161"/>
                </a:lnTo>
                <a:lnTo>
                  <a:pt x="320682" y="194487"/>
                </a:lnTo>
                <a:lnTo>
                  <a:pt x="296733" y="252505"/>
                </a:lnTo>
                <a:lnTo>
                  <a:pt x="251076" y="296733"/>
                </a:lnTo>
                <a:lnTo>
                  <a:pt x="192054" y="320682"/>
                </a:lnTo>
                <a:lnTo>
                  <a:pt x="160688" y="323850"/>
                </a:lnTo>
                <a:close/>
              </a:path>
            </a:pathLst>
          </a:custGeom>
          <a:solidFill>
            <a:srgbClr val="2B6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>
            <a:extLst>
              <a:ext uri="{FF2B5EF4-FFF2-40B4-BE49-F238E27FC236}">
                <a16:creationId xmlns:a16="http://schemas.microsoft.com/office/drawing/2014/main" id="{7299B99B-5207-0B67-BD4C-82E8E8FEBA78}"/>
              </a:ext>
            </a:extLst>
          </p:cNvPr>
          <p:cNvSpPr txBox="1">
            <a:spLocks/>
          </p:cNvSpPr>
          <p:nvPr/>
        </p:nvSpPr>
        <p:spPr>
          <a:xfrm>
            <a:off x="10256449" y="-285078"/>
            <a:ext cx="7772400" cy="2126222"/>
          </a:xfrm>
          <a:prstGeom prst="rect">
            <a:avLst/>
          </a:prstGeom>
        </p:spPr>
        <p:txBody>
          <a:bodyPr vert="horz" wrap="square" lIns="0" tIns="1008379" rIns="0" bIns="0" rtlCol="0">
            <a:spAutoFit/>
          </a:bodyPr>
          <a:lstStyle>
            <a:lvl1pPr>
              <a:defRPr sz="15950" b="1" i="0">
                <a:solidFill>
                  <a:srgbClr val="9DCDDE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7939"/>
              </a:spcBef>
            </a:pPr>
            <a:r>
              <a:rPr lang="en-IN" sz="7200" kern="0" spc="-20" dirty="0">
                <a:solidFill>
                  <a:srgbClr val="133754"/>
                </a:solidFill>
                <a:latin typeface="Arial"/>
                <a:cs typeface="Arial"/>
              </a:rPr>
              <a:t>VISUALIZATION</a:t>
            </a:r>
            <a:endParaRPr lang="en-IN" sz="7200" kern="0" spc="-2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3A1B2A-6391-B3FE-63D9-CF4A897879FD}"/>
              </a:ext>
            </a:extLst>
          </p:cNvPr>
          <p:cNvSpPr txBox="1"/>
          <p:nvPr/>
        </p:nvSpPr>
        <p:spPr>
          <a:xfrm>
            <a:off x="1524000" y="2386852"/>
            <a:ext cx="14249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sz="4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and Reporting involve creating visual representations of the analysis results. This can include charts, word clouds, and summary reports.</a:t>
            </a:r>
          </a:p>
          <a:p>
            <a:pPr algn="l"/>
            <a:endParaRPr lang="en-US" sz="4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sz="4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simplifies the communication of findings to stakeholders, making complex data more accessible and actionable.</a:t>
            </a:r>
          </a:p>
        </p:txBody>
      </p:sp>
    </p:spTree>
    <p:extLst>
      <p:ext uri="{BB962C8B-B14F-4D97-AF65-F5344CB8AC3E}">
        <p14:creationId xmlns:p14="http://schemas.microsoft.com/office/powerpoint/2010/main" val="3412459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979666" y="6621640"/>
            <a:ext cx="8308340" cy="3665854"/>
            <a:chOff x="9979666" y="6621640"/>
            <a:chExt cx="8308340" cy="3665854"/>
          </a:xfrm>
        </p:grpSpPr>
        <p:sp>
          <p:nvSpPr>
            <p:cNvPr id="3" name="object 3"/>
            <p:cNvSpPr/>
            <p:nvPr/>
          </p:nvSpPr>
          <p:spPr>
            <a:xfrm>
              <a:off x="10758640" y="6621640"/>
              <a:ext cx="7529830" cy="3403600"/>
            </a:xfrm>
            <a:custGeom>
              <a:avLst/>
              <a:gdLst/>
              <a:ahLst/>
              <a:cxnLst/>
              <a:rect l="l" t="t" r="r" b="b"/>
              <a:pathLst>
                <a:path w="7529830" h="3403600">
                  <a:moveTo>
                    <a:pt x="7529359" y="2031999"/>
                  </a:moveTo>
                  <a:lnTo>
                    <a:pt x="5406248" y="2031999"/>
                  </a:lnTo>
                  <a:lnTo>
                    <a:pt x="5598821" y="1981199"/>
                  </a:lnTo>
                  <a:lnTo>
                    <a:pt x="5644474" y="1955799"/>
                  </a:lnTo>
                  <a:lnTo>
                    <a:pt x="5691955" y="1930399"/>
                  </a:lnTo>
                  <a:lnTo>
                    <a:pt x="5736264" y="1904999"/>
                  </a:lnTo>
                  <a:lnTo>
                    <a:pt x="5777560" y="1879599"/>
                  </a:lnTo>
                  <a:lnTo>
                    <a:pt x="5816005" y="1854199"/>
                  </a:lnTo>
                  <a:lnTo>
                    <a:pt x="5851760" y="1816099"/>
                  </a:lnTo>
                  <a:lnTo>
                    <a:pt x="5884987" y="1790699"/>
                  </a:lnTo>
                  <a:lnTo>
                    <a:pt x="5915846" y="1752599"/>
                  </a:lnTo>
                  <a:lnTo>
                    <a:pt x="5944498" y="1714499"/>
                  </a:lnTo>
                  <a:lnTo>
                    <a:pt x="5971104" y="1689099"/>
                  </a:lnTo>
                  <a:lnTo>
                    <a:pt x="5995827" y="1650999"/>
                  </a:lnTo>
                  <a:lnTo>
                    <a:pt x="6018826" y="1612899"/>
                  </a:lnTo>
                  <a:lnTo>
                    <a:pt x="6040262" y="1562099"/>
                  </a:lnTo>
                  <a:lnTo>
                    <a:pt x="6060298" y="1523999"/>
                  </a:lnTo>
                  <a:lnTo>
                    <a:pt x="6079093" y="1485899"/>
                  </a:lnTo>
                  <a:lnTo>
                    <a:pt x="6096809" y="1447799"/>
                  </a:lnTo>
                  <a:lnTo>
                    <a:pt x="6113608" y="1396999"/>
                  </a:lnTo>
                  <a:lnTo>
                    <a:pt x="6129649" y="1358899"/>
                  </a:lnTo>
                  <a:lnTo>
                    <a:pt x="6145095" y="1308099"/>
                  </a:lnTo>
                  <a:lnTo>
                    <a:pt x="6160106" y="1269999"/>
                  </a:lnTo>
                  <a:lnTo>
                    <a:pt x="6174843" y="1231899"/>
                  </a:lnTo>
                  <a:lnTo>
                    <a:pt x="6189468" y="1181099"/>
                  </a:lnTo>
                  <a:lnTo>
                    <a:pt x="6204142" y="1142999"/>
                  </a:lnTo>
                  <a:lnTo>
                    <a:pt x="6219025" y="1092199"/>
                  </a:lnTo>
                  <a:lnTo>
                    <a:pt x="6234279" y="1054099"/>
                  </a:lnTo>
                  <a:lnTo>
                    <a:pt x="6250065" y="1003299"/>
                  </a:lnTo>
                  <a:lnTo>
                    <a:pt x="6266543" y="965199"/>
                  </a:lnTo>
                  <a:lnTo>
                    <a:pt x="6283876" y="927099"/>
                  </a:lnTo>
                  <a:lnTo>
                    <a:pt x="6302224" y="876299"/>
                  </a:lnTo>
                  <a:lnTo>
                    <a:pt x="6321748" y="838199"/>
                  </a:lnTo>
                  <a:lnTo>
                    <a:pt x="6342361" y="800099"/>
                  </a:lnTo>
                  <a:lnTo>
                    <a:pt x="6364331" y="761999"/>
                  </a:lnTo>
                  <a:lnTo>
                    <a:pt x="6387631" y="723899"/>
                  </a:lnTo>
                  <a:lnTo>
                    <a:pt x="6412235" y="685799"/>
                  </a:lnTo>
                  <a:lnTo>
                    <a:pt x="6438120" y="660399"/>
                  </a:lnTo>
                  <a:lnTo>
                    <a:pt x="6465258" y="622299"/>
                  </a:lnTo>
                  <a:lnTo>
                    <a:pt x="6493625" y="584199"/>
                  </a:lnTo>
                  <a:lnTo>
                    <a:pt x="6523195" y="546099"/>
                  </a:lnTo>
                  <a:lnTo>
                    <a:pt x="6553943" y="520699"/>
                  </a:lnTo>
                  <a:lnTo>
                    <a:pt x="6585843" y="482599"/>
                  </a:lnTo>
                  <a:lnTo>
                    <a:pt x="6618870" y="457199"/>
                  </a:lnTo>
                  <a:lnTo>
                    <a:pt x="6652999" y="419099"/>
                  </a:lnTo>
                  <a:lnTo>
                    <a:pt x="6688204" y="393699"/>
                  </a:lnTo>
                  <a:lnTo>
                    <a:pt x="6724460" y="368299"/>
                  </a:lnTo>
                  <a:lnTo>
                    <a:pt x="6761741" y="342899"/>
                  </a:lnTo>
                  <a:lnTo>
                    <a:pt x="6800022" y="304799"/>
                  </a:lnTo>
                  <a:lnTo>
                    <a:pt x="6839277" y="279399"/>
                  </a:lnTo>
                  <a:lnTo>
                    <a:pt x="6879482" y="253999"/>
                  </a:lnTo>
                  <a:lnTo>
                    <a:pt x="6920610" y="228599"/>
                  </a:lnTo>
                  <a:lnTo>
                    <a:pt x="6962636" y="203199"/>
                  </a:lnTo>
                  <a:lnTo>
                    <a:pt x="7005536" y="190499"/>
                  </a:lnTo>
                  <a:lnTo>
                    <a:pt x="7049282" y="165099"/>
                  </a:lnTo>
                  <a:lnTo>
                    <a:pt x="7093851" y="139699"/>
                  </a:lnTo>
                  <a:lnTo>
                    <a:pt x="7139216" y="126999"/>
                  </a:lnTo>
                  <a:lnTo>
                    <a:pt x="7185353" y="101599"/>
                  </a:lnTo>
                  <a:lnTo>
                    <a:pt x="7232235" y="88899"/>
                  </a:lnTo>
                  <a:lnTo>
                    <a:pt x="7279837" y="63499"/>
                  </a:lnTo>
                  <a:lnTo>
                    <a:pt x="7527766" y="0"/>
                  </a:lnTo>
                  <a:lnTo>
                    <a:pt x="7529359" y="0"/>
                  </a:lnTo>
                  <a:lnTo>
                    <a:pt x="7529359" y="2031999"/>
                  </a:lnTo>
                  <a:close/>
                </a:path>
                <a:path w="7529830" h="3403600">
                  <a:moveTo>
                    <a:pt x="1590828" y="3378199"/>
                  </a:moveTo>
                  <a:lnTo>
                    <a:pt x="115561" y="3378199"/>
                  </a:lnTo>
                  <a:lnTo>
                    <a:pt x="78000" y="3365499"/>
                  </a:lnTo>
                  <a:lnTo>
                    <a:pt x="47104" y="3365499"/>
                  </a:lnTo>
                  <a:lnTo>
                    <a:pt x="23432" y="3352799"/>
                  </a:lnTo>
                  <a:lnTo>
                    <a:pt x="7544" y="3340099"/>
                  </a:lnTo>
                  <a:lnTo>
                    <a:pt x="0" y="3327399"/>
                  </a:lnTo>
                  <a:lnTo>
                    <a:pt x="1359" y="3314699"/>
                  </a:lnTo>
                  <a:lnTo>
                    <a:pt x="44119" y="3289299"/>
                  </a:lnTo>
                  <a:lnTo>
                    <a:pt x="84552" y="3276599"/>
                  </a:lnTo>
                  <a:lnTo>
                    <a:pt x="134574" y="3263899"/>
                  </a:lnTo>
                  <a:lnTo>
                    <a:pt x="191851" y="3251199"/>
                  </a:lnTo>
                  <a:lnTo>
                    <a:pt x="446827" y="3200399"/>
                  </a:lnTo>
                  <a:lnTo>
                    <a:pt x="505367" y="3187699"/>
                  </a:lnTo>
                  <a:lnTo>
                    <a:pt x="557157" y="3174999"/>
                  </a:lnTo>
                  <a:lnTo>
                    <a:pt x="599862" y="3162299"/>
                  </a:lnTo>
                  <a:lnTo>
                    <a:pt x="631149" y="3149599"/>
                  </a:lnTo>
                  <a:lnTo>
                    <a:pt x="678828" y="3136899"/>
                  </a:lnTo>
                  <a:lnTo>
                    <a:pt x="725876" y="3111499"/>
                  </a:lnTo>
                  <a:lnTo>
                    <a:pt x="772262" y="3098799"/>
                  </a:lnTo>
                  <a:lnTo>
                    <a:pt x="862924" y="3047999"/>
                  </a:lnTo>
                  <a:lnTo>
                    <a:pt x="907137" y="3035299"/>
                  </a:lnTo>
                  <a:lnTo>
                    <a:pt x="950564" y="3009899"/>
                  </a:lnTo>
                  <a:lnTo>
                    <a:pt x="993173" y="2984499"/>
                  </a:lnTo>
                  <a:lnTo>
                    <a:pt x="1034934" y="2959099"/>
                  </a:lnTo>
                  <a:lnTo>
                    <a:pt x="1075815" y="2933699"/>
                  </a:lnTo>
                  <a:lnTo>
                    <a:pt x="1115786" y="2908299"/>
                  </a:lnTo>
                  <a:lnTo>
                    <a:pt x="1154814" y="2870199"/>
                  </a:lnTo>
                  <a:lnTo>
                    <a:pt x="1192870" y="2844799"/>
                  </a:lnTo>
                  <a:lnTo>
                    <a:pt x="1229921" y="2819399"/>
                  </a:lnTo>
                  <a:lnTo>
                    <a:pt x="1265937" y="2781299"/>
                  </a:lnTo>
                  <a:lnTo>
                    <a:pt x="1289654" y="2768599"/>
                  </a:lnTo>
                  <a:lnTo>
                    <a:pt x="1479077" y="2565399"/>
                  </a:lnTo>
                  <a:lnTo>
                    <a:pt x="1503157" y="2527299"/>
                  </a:lnTo>
                  <a:lnTo>
                    <a:pt x="1527424" y="2501899"/>
                  </a:lnTo>
                  <a:lnTo>
                    <a:pt x="1551908" y="2463799"/>
                  </a:lnTo>
                  <a:lnTo>
                    <a:pt x="1576638" y="2438399"/>
                  </a:lnTo>
                  <a:lnTo>
                    <a:pt x="1601644" y="2400299"/>
                  </a:lnTo>
                  <a:lnTo>
                    <a:pt x="1626954" y="2362199"/>
                  </a:lnTo>
                  <a:lnTo>
                    <a:pt x="1652599" y="2324099"/>
                  </a:lnTo>
                  <a:lnTo>
                    <a:pt x="1678608" y="2298699"/>
                  </a:lnTo>
                  <a:lnTo>
                    <a:pt x="1705010" y="2260599"/>
                  </a:lnTo>
                  <a:lnTo>
                    <a:pt x="1731834" y="2222499"/>
                  </a:lnTo>
                  <a:lnTo>
                    <a:pt x="1759111" y="2184399"/>
                  </a:lnTo>
                  <a:lnTo>
                    <a:pt x="1786869" y="2146299"/>
                  </a:lnTo>
                  <a:lnTo>
                    <a:pt x="1815138" y="2108199"/>
                  </a:lnTo>
                  <a:lnTo>
                    <a:pt x="1843947" y="2082799"/>
                  </a:lnTo>
                  <a:lnTo>
                    <a:pt x="1873326" y="2044699"/>
                  </a:lnTo>
                  <a:lnTo>
                    <a:pt x="1903304" y="2006599"/>
                  </a:lnTo>
                  <a:lnTo>
                    <a:pt x="1933911" y="1968499"/>
                  </a:lnTo>
                  <a:lnTo>
                    <a:pt x="1965175" y="1930399"/>
                  </a:lnTo>
                  <a:lnTo>
                    <a:pt x="1997127" y="1892299"/>
                  </a:lnTo>
                  <a:lnTo>
                    <a:pt x="2029795" y="1866899"/>
                  </a:lnTo>
                  <a:lnTo>
                    <a:pt x="2063210" y="1828799"/>
                  </a:lnTo>
                  <a:lnTo>
                    <a:pt x="2097400" y="1790699"/>
                  </a:lnTo>
                  <a:lnTo>
                    <a:pt x="2132395" y="1752599"/>
                  </a:lnTo>
                  <a:lnTo>
                    <a:pt x="2168224" y="1727199"/>
                  </a:lnTo>
                  <a:lnTo>
                    <a:pt x="2204917" y="1689099"/>
                  </a:lnTo>
                  <a:lnTo>
                    <a:pt x="2242504" y="1663699"/>
                  </a:lnTo>
                  <a:lnTo>
                    <a:pt x="2281013" y="1625599"/>
                  </a:lnTo>
                  <a:lnTo>
                    <a:pt x="2320474" y="1600199"/>
                  </a:lnTo>
                  <a:lnTo>
                    <a:pt x="2360916" y="1574799"/>
                  </a:lnTo>
                  <a:lnTo>
                    <a:pt x="2402369" y="1536699"/>
                  </a:lnTo>
                  <a:lnTo>
                    <a:pt x="2444863" y="1511299"/>
                  </a:lnTo>
                  <a:lnTo>
                    <a:pt x="2488426" y="1485899"/>
                  </a:lnTo>
                  <a:lnTo>
                    <a:pt x="2533088" y="1460499"/>
                  </a:lnTo>
                  <a:lnTo>
                    <a:pt x="2578879" y="1435099"/>
                  </a:lnTo>
                  <a:lnTo>
                    <a:pt x="2625828" y="1409699"/>
                  </a:lnTo>
                  <a:lnTo>
                    <a:pt x="2673964" y="1396999"/>
                  </a:lnTo>
                  <a:lnTo>
                    <a:pt x="2723316" y="1371599"/>
                  </a:lnTo>
                  <a:lnTo>
                    <a:pt x="2773915" y="1358899"/>
                  </a:lnTo>
                  <a:lnTo>
                    <a:pt x="2825789" y="1333499"/>
                  </a:lnTo>
                  <a:lnTo>
                    <a:pt x="2878968" y="1320799"/>
                  </a:lnTo>
                  <a:lnTo>
                    <a:pt x="3046630" y="1282699"/>
                  </a:lnTo>
                  <a:lnTo>
                    <a:pt x="3144254" y="1282699"/>
                  </a:lnTo>
                  <a:lnTo>
                    <a:pt x="3182484" y="1269999"/>
                  </a:lnTo>
                  <a:lnTo>
                    <a:pt x="3374814" y="1269999"/>
                  </a:lnTo>
                  <a:lnTo>
                    <a:pt x="3489998" y="1295399"/>
                  </a:lnTo>
                  <a:lnTo>
                    <a:pt x="3546804" y="1295399"/>
                  </a:lnTo>
                  <a:lnTo>
                    <a:pt x="3658664" y="1320799"/>
                  </a:lnTo>
                  <a:lnTo>
                    <a:pt x="3713648" y="1346199"/>
                  </a:lnTo>
                  <a:lnTo>
                    <a:pt x="3821542" y="1371599"/>
                  </a:lnTo>
                  <a:lnTo>
                    <a:pt x="3926437" y="1422399"/>
                  </a:lnTo>
                  <a:lnTo>
                    <a:pt x="3977669" y="1435099"/>
                  </a:lnTo>
                  <a:lnTo>
                    <a:pt x="4077528" y="1485899"/>
                  </a:lnTo>
                  <a:lnTo>
                    <a:pt x="4126082" y="1511299"/>
                  </a:lnTo>
                  <a:lnTo>
                    <a:pt x="4173672" y="1536699"/>
                  </a:lnTo>
                  <a:lnTo>
                    <a:pt x="4220262" y="1562099"/>
                  </a:lnTo>
                  <a:lnTo>
                    <a:pt x="4265817" y="1587499"/>
                  </a:lnTo>
                  <a:lnTo>
                    <a:pt x="4310300" y="1612899"/>
                  </a:lnTo>
                  <a:lnTo>
                    <a:pt x="4353677" y="1638299"/>
                  </a:lnTo>
                  <a:lnTo>
                    <a:pt x="4395911" y="1663699"/>
                  </a:lnTo>
                  <a:lnTo>
                    <a:pt x="4436967" y="1689099"/>
                  </a:lnTo>
                  <a:lnTo>
                    <a:pt x="4476808" y="1714499"/>
                  </a:lnTo>
                  <a:lnTo>
                    <a:pt x="4515401" y="1739899"/>
                  </a:lnTo>
                  <a:lnTo>
                    <a:pt x="4552708" y="1765299"/>
                  </a:lnTo>
                  <a:lnTo>
                    <a:pt x="4588694" y="1790699"/>
                  </a:lnTo>
                  <a:lnTo>
                    <a:pt x="4656560" y="1828799"/>
                  </a:lnTo>
                  <a:lnTo>
                    <a:pt x="4688370" y="1854199"/>
                  </a:lnTo>
                  <a:lnTo>
                    <a:pt x="4718715" y="1866899"/>
                  </a:lnTo>
                  <a:lnTo>
                    <a:pt x="4747561" y="1892299"/>
                  </a:lnTo>
                  <a:lnTo>
                    <a:pt x="4774873" y="1904999"/>
                  </a:lnTo>
                  <a:lnTo>
                    <a:pt x="4800613" y="1917699"/>
                  </a:lnTo>
                  <a:lnTo>
                    <a:pt x="4824748" y="1930399"/>
                  </a:lnTo>
                  <a:lnTo>
                    <a:pt x="4847240" y="1943099"/>
                  </a:lnTo>
                  <a:lnTo>
                    <a:pt x="4894885" y="1968499"/>
                  </a:lnTo>
                  <a:lnTo>
                    <a:pt x="4943965" y="1981199"/>
                  </a:lnTo>
                  <a:lnTo>
                    <a:pt x="4994276" y="2006599"/>
                  </a:lnTo>
                  <a:lnTo>
                    <a:pt x="5045611" y="2019299"/>
                  </a:lnTo>
                  <a:lnTo>
                    <a:pt x="5097767" y="2019299"/>
                  </a:lnTo>
                  <a:lnTo>
                    <a:pt x="5150537" y="2031999"/>
                  </a:lnTo>
                  <a:lnTo>
                    <a:pt x="7529359" y="2031999"/>
                  </a:lnTo>
                  <a:lnTo>
                    <a:pt x="7529359" y="3174999"/>
                  </a:lnTo>
                  <a:lnTo>
                    <a:pt x="7484358" y="3174999"/>
                  </a:lnTo>
                  <a:lnTo>
                    <a:pt x="7434048" y="3187699"/>
                  </a:lnTo>
                  <a:lnTo>
                    <a:pt x="7333367" y="3187699"/>
                  </a:lnTo>
                  <a:lnTo>
                    <a:pt x="7282997" y="3200399"/>
                  </a:lnTo>
                  <a:lnTo>
                    <a:pt x="7182202" y="3200399"/>
                  </a:lnTo>
                  <a:lnTo>
                    <a:pt x="7131778" y="3213099"/>
                  </a:lnTo>
                  <a:lnTo>
                    <a:pt x="6980412" y="3213099"/>
                  </a:lnTo>
                  <a:lnTo>
                    <a:pt x="6929927" y="3225799"/>
                  </a:lnTo>
                  <a:lnTo>
                    <a:pt x="6778396" y="3225799"/>
                  </a:lnTo>
                  <a:lnTo>
                    <a:pt x="6727863" y="3238499"/>
                  </a:lnTo>
                  <a:lnTo>
                    <a:pt x="6525634" y="3238499"/>
                  </a:lnTo>
                  <a:lnTo>
                    <a:pt x="6475057" y="3251199"/>
                  </a:lnTo>
                  <a:lnTo>
                    <a:pt x="6171484" y="3251199"/>
                  </a:lnTo>
                  <a:lnTo>
                    <a:pt x="6120878" y="3263899"/>
                  </a:lnTo>
                  <a:lnTo>
                    <a:pt x="5766643" y="3263899"/>
                  </a:lnTo>
                  <a:lnTo>
                    <a:pt x="5716048" y="3276599"/>
                  </a:lnTo>
                  <a:lnTo>
                    <a:pt x="5362069" y="3276599"/>
                  </a:lnTo>
                  <a:lnTo>
                    <a:pt x="4750516" y="3301999"/>
                  </a:lnTo>
                  <a:lnTo>
                    <a:pt x="4342815" y="3301999"/>
                  </a:lnTo>
                  <a:lnTo>
                    <a:pt x="3782225" y="3327399"/>
                  </a:lnTo>
                  <a:lnTo>
                    <a:pt x="1896604" y="3365499"/>
                  </a:lnTo>
                  <a:lnTo>
                    <a:pt x="1590828" y="3378199"/>
                  </a:lnTo>
                  <a:close/>
                </a:path>
                <a:path w="7529830" h="3403600">
                  <a:moveTo>
                    <a:pt x="1344704" y="3390899"/>
                  </a:moveTo>
                  <a:lnTo>
                    <a:pt x="208436" y="3390899"/>
                  </a:lnTo>
                  <a:lnTo>
                    <a:pt x="159226" y="3378199"/>
                  </a:lnTo>
                  <a:lnTo>
                    <a:pt x="1393672" y="3378199"/>
                  </a:lnTo>
                  <a:lnTo>
                    <a:pt x="1344704" y="3390899"/>
                  </a:lnTo>
                  <a:close/>
                </a:path>
                <a:path w="7529830" h="3403600">
                  <a:moveTo>
                    <a:pt x="859475" y="3403599"/>
                  </a:moveTo>
                  <a:lnTo>
                    <a:pt x="518067" y="3403599"/>
                  </a:lnTo>
                  <a:lnTo>
                    <a:pt x="449529" y="3390899"/>
                  </a:lnTo>
                  <a:lnTo>
                    <a:pt x="925474" y="3390899"/>
                  </a:lnTo>
                  <a:lnTo>
                    <a:pt x="859475" y="3403599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979666" y="8860000"/>
              <a:ext cx="8028940" cy="1427480"/>
            </a:xfrm>
            <a:custGeom>
              <a:avLst/>
              <a:gdLst/>
              <a:ahLst/>
              <a:cxnLst/>
              <a:rect l="l" t="t" r="r" b="b"/>
              <a:pathLst>
                <a:path w="8028940" h="1427479">
                  <a:moveTo>
                    <a:pt x="7869643" y="685511"/>
                  </a:moveTo>
                  <a:lnTo>
                    <a:pt x="5404086" y="685511"/>
                  </a:lnTo>
                  <a:lnTo>
                    <a:pt x="5457835" y="685083"/>
                  </a:lnTo>
                  <a:lnTo>
                    <a:pt x="5511654" y="683751"/>
                  </a:lnTo>
                  <a:lnTo>
                    <a:pt x="5565612" y="681445"/>
                  </a:lnTo>
                  <a:lnTo>
                    <a:pt x="5619778" y="678098"/>
                  </a:lnTo>
                  <a:lnTo>
                    <a:pt x="5674223" y="673639"/>
                  </a:lnTo>
                  <a:lnTo>
                    <a:pt x="5729014" y="667998"/>
                  </a:lnTo>
                  <a:lnTo>
                    <a:pt x="5800682" y="658384"/>
                  </a:lnTo>
                  <a:lnTo>
                    <a:pt x="5866070" y="646955"/>
                  </a:lnTo>
                  <a:lnTo>
                    <a:pt x="5925704" y="633826"/>
                  </a:lnTo>
                  <a:lnTo>
                    <a:pt x="5980111" y="619111"/>
                  </a:lnTo>
                  <a:lnTo>
                    <a:pt x="6029819" y="602926"/>
                  </a:lnTo>
                  <a:lnTo>
                    <a:pt x="6075352" y="585385"/>
                  </a:lnTo>
                  <a:lnTo>
                    <a:pt x="6117239" y="566603"/>
                  </a:lnTo>
                  <a:lnTo>
                    <a:pt x="6156005" y="546694"/>
                  </a:lnTo>
                  <a:lnTo>
                    <a:pt x="6192177" y="525774"/>
                  </a:lnTo>
                  <a:lnTo>
                    <a:pt x="6226283" y="503957"/>
                  </a:lnTo>
                  <a:lnTo>
                    <a:pt x="6258847" y="481358"/>
                  </a:lnTo>
                  <a:lnTo>
                    <a:pt x="6290398" y="458092"/>
                  </a:lnTo>
                  <a:lnTo>
                    <a:pt x="6368294" y="397759"/>
                  </a:lnTo>
                  <a:lnTo>
                    <a:pt x="6400442" y="373060"/>
                  </a:lnTo>
                  <a:lnTo>
                    <a:pt x="6433947" y="348211"/>
                  </a:lnTo>
                  <a:lnTo>
                    <a:pt x="6469333" y="323325"/>
                  </a:lnTo>
                  <a:lnTo>
                    <a:pt x="6507129" y="298518"/>
                  </a:lnTo>
                  <a:lnTo>
                    <a:pt x="6547860" y="273904"/>
                  </a:lnTo>
                  <a:lnTo>
                    <a:pt x="6592053" y="249597"/>
                  </a:lnTo>
                  <a:lnTo>
                    <a:pt x="6640235" y="225714"/>
                  </a:lnTo>
                  <a:lnTo>
                    <a:pt x="6692933" y="202368"/>
                  </a:lnTo>
                  <a:lnTo>
                    <a:pt x="6750672" y="179675"/>
                  </a:lnTo>
                  <a:lnTo>
                    <a:pt x="6813980" y="157749"/>
                  </a:lnTo>
                  <a:lnTo>
                    <a:pt x="6883384" y="136704"/>
                  </a:lnTo>
                  <a:lnTo>
                    <a:pt x="6920536" y="126548"/>
                  </a:lnTo>
                  <a:lnTo>
                    <a:pt x="6959409" y="116656"/>
                  </a:lnTo>
                  <a:lnTo>
                    <a:pt x="7000069" y="107041"/>
                  </a:lnTo>
                  <a:lnTo>
                    <a:pt x="7042582" y="97719"/>
                  </a:lnTo>
                  <a:lnTo>
                    <a:pt x="7087014" y="88703"/>
                  </a:lnTo>
                  <a:lnTo>
                    <a:pt x="7133431" y="80008"/>
                  </a:lnTo>
                  <a:lnTo>
                    <a:pt x="7181898" y="71648"/>
                  </a:lnTo>
                  <a:lnTo>
                    <a:pt x="7232481" y="63638"/>
                  </a:lnTo>
                  <a:lnTo>
                    <a:pt x="7285246" y="55991"/>
                  </a:lnTo>
                  <a:lnTo>
                    <a:pt x="7340259" y="48723"/>
                  </a:lnTo>
                  <a:lnTo>
                    <a:pt x="7397586" y="41848"/>
                  </a:lnTo>
                  <a:lnTo>
                    <a:pt x="7457293" y="35379"/>
                  </a:lnTo>
                  <a:lnTo>
                    <a:pt x="7519444" y="29332"/>
                  </a:lnTo>
                  <a:lnTo>
                    <a:pt x="7584107" y="23720"/>
                  </a:lnTo>
                  <a:lnTo>
                    <a:pt x="7721230" y="13860"/>
                  </a:lnTo>
                  <a:lnTo>
                    <a:pt x="7869187" y="5915"/>
                  </a:lnTo>
                  <a:lnTo>
                    <a:pt x="8028505" y="0"/>
                  </a:lnTo>
                  <a:lnTo>
                    <a:pt x="8010601" y="49082"/>
                  </a:lnTo>
                  <a:lnTo>
                    <a:pt x="7993810" y="98209"/>
                  </a:lnTo>
                  <a:lnTo>
                    <a:pt x="7978105" y="147376"/>
                  </a:lnTo>
                  <a:lnTo>
                    <a:pt x="7963458" y="196584"/>
                  </a:lnTo>
                  <a:lnTo>
                    <a:pt x="7949842" y="245831"/>
                  </a:lnTo>
                  <a:lnTo>
                    <a:pt x="7937229" y="295114"/>
                  </a:lnTo>
                  <a:lnTo>
                    <a:pt x="7925590" y="344433"/>
                  </a:lnTo>
                  <a:lnTo>
                    <a:pt x="7914899" y="393786"/>
                  </a:lnTo>
                  <a:lnTo>
                    <a:pt x="7905126" y="443171"/>
                  </a:lnTo>
                  <a:lnTo>
                    <a:pt x="7896219" y="492748"/>
                  </a:lnTo>
                  <a:lnTo>
                    <a:pt x="7888227" y="542033"/>
                  </a:lnTo>
                  <a:lnTo>
                    <a:pt x="7881045" y="591507"/>
                  </a:lnTo>
                  <a:lnTo>
                    <a:pt x="7874670" y="641006"/>
                  </a:lnTo>
                  <a:lnTo>
                    <a:pt x="7869643" y="685511"/>
                  </a:lnTo>
                  <a:close/>
                </a:path>
                <a:path w="8028940" h="1427479">
                  <a:moveTo>
                    <a:pt x="7859334" y="1426999"/>
                  </a:moveTo>
                  <a:lnTo>
                    <a:pt x="0" y="1426999"/>
                  </a:lnTo>
                  <a:lnTo>
                    <a:pt x="1282" y="1425377"/>
                  </a:lnTo>
                  <a:lnTo>
                    <a:pt x="29239" y="1394937"/>
                  </a:lnTo>
                  <a:lnTo>
                    <a:pt x="63959" y="1362471"/>
                  </a:lnTo>
                  <a:lnTo>
                    <a:pt x="105242" y="1328188"/>
                  </a:lnTo>
                  <a:lnTo>
                    <a:pt x="152891" y="1292295"/>
                  </a:lnTo>
                  <a:lnTo>
                    <a:pt x="206707" y="1254999"/>
                  </a:lnTo>
                  <a:lnTo>
                    <a:pt x="266493" y="1216509"/>
                  </a:lnTo>
                  <a:lnTo>
                    <a:pt x="332048" y="1177033"/>
                  </a:lnTo>
                  <a:lnTo>
                    <a:pt x="366928" y="1156990"/>
                  </a:lnTo>
                  <a:lnTo>
                    <a:pt x="403176" y="1136779"/>
                  </a:lnTo>
                  <a:lnTo>
                    <a:pt x="440768" y="1116425"/>
                  </a:lnTo>
                  <a:lnTo>
                    <a:pt x="479679" y="1095954"/>
                  </a:lnTo>
                  <a:lnTo>
                    <a:pt x="519883" y="1075392"/>
                  </a:lnTo>
                  <a:lnTo>
                    <a:pt x="561356" y="1054766"/>
                  </a:lnTo>
                  <a:lnTo>
                    <a:pt x="604074" y="1034101"/>
                  </a:lnTo>
                  <a:lnTo>
                    <a:pt x="648012" y="1013423"/>
                  </a:lnTo>
                  <a:lnTo>
                    <a:pt x="693144" y="992759"/>
                  </a:lnTo>
                  <a:lnTo>
                    <a:pt x="739446" y="972134"/>
                  </a:lnTo>
                  <a:lnTo>
                    <a:pt x="786893" y="951574"/>
                  </a:lnTo>
                  <a:lnTo>
                    <a:pt x="835461" y="931105"/>
                  </a:lnTo>
                  <a:lnTo>
                    <a:pt x="885125" y="910753"/>
                  </a:lnTo>
                  <a:lnTo>
                    <a:pt x="935859" y="890545"/>
                  </a:lnTo>
                  <a:lnTo>
                    <a:pt x="987639" y="870506"/>
                  </a:lnTo>
                  <a:lnTo>
                    <a:pt x="1040441" y="850662"/>
                  </a:lnTo>
                  <a:lnTo>
                    <a:pt x="1094239" y="831039"/>
                  </a:lnTo>
                  <a:lnTo>
                    <a:pt x="1149008" y="811663"/>
                  </a:lnTo>
                  <a:lnTo>
                    <a:pt x="1204725" y="792561"/>
                  </a:lnTo>
                  <a:lnTo>
                    <a:pt x="1261364" y="773757"/>
                  </a:lnTo>
                  <a:lnTo>
                    <a:pt x="1318900" y="755279"/>
                  </a:lnTo>
                  <a:lnTo>
                    <a:pt x="1377308" y="737151"/>
                  </a:lnTo>
                  <a:lnTo>
                    <a:pt x="1436565" y="719401"/>
                  </a:lnTo>
                  <a:lnTo>
                    <a:pt x="1496644" y="702054"/>
                  </a:lnTo>
                  <a:lnTo>
                    <a:pt x="1557521" y="685136"/>
                  </a:lnTo>
                  <a:lnTo>
                    <a:pt x="1619172" y="668672"/>
                  </a:lnTo>
                  <a:lnTo>
                    <a:pt x="1681572" y="652690"/>
                  </a:lnTo>
                  <a:lnTo>
                    <a:pt x="1744695" y="637215"/>
                  </a:lnTo>
                  <a:lnTo>
                    <a:pt x="1808517" y="622272"/>
                  </a:lnTo>
                  <a:lnTo>
                    <a:pt x="1873014" y="607889"/>
                  </a:lnTo>
                  <a:lnTo>
                    <a:pt x="1938160" y="594091"/>
                  </a:lnTo>
                  <a:lnTo>
                    <a:pt x="2003930" y="580903"/>
                  </a:lnTo>
                  <a:lnTo>
                    <a:pt x="2070301" y="568352"/>
                  </a:lnTo>
                  <a:lnTo>
                    <a:pt x="2137246" y="556465"/>
                  </a:lnTo>
                  <a:lnTo>
                    <a:pt x="2204742" y="545266"/>
                  </a:lnTo>
                  <a:lnTo>
                    <a:pt x="2272763" y="534782"/>
                  </a:lnTo>
                  <a:lnTo>
                    <a:pt x="2341285" y="525038"/>
                  </a:lnTo>
                  <a:lnTo>
                    <a:pt x="2410283" y="516062"/>
                  </a:lnTo>
                  <a:lnTo>
                    <a:pt x="2479733" y="507879"/>
                  </a:lnTo>
                  <a:lnTo>
                    <a:pt x="2585961" y="497220"/>
                  </a:lnTo>
                  <a:lnTo>
                    <a:pt x="2690171" y="488333"/>
                  </a:lnTo>
                  <a:lnTo>
                    <a:pt x="2741429" y="484562"/>
                  </a:lnTo>
                  <a:lnTo>
                    <a:pt x="2842572" y="478345"/>
                  </a:lnTo>
                  <a:lnTo>
                    <a:pt x="2941777" y="473903"/>
                  </a:lnTo>
                  <a:lnTo>
                    <a:pt x="3039097" y="471239"/>
                  </a:lnTo>
                  <a:lnTo>
                    <a:pt x="3134588" y="470351"/>
                  </a:lnTo>
                  <a:lnTo>
                    <a:pt x="3195547" y="470665"/>
                  </a:lnTo>
                  <a:lnTo>
                    <a:pt x="3315354" y="473092"/>
                  </a:lnTo>
                  <a:lnTo>
                    <a:pt x="3432450" y="477729"/>
                  </a:lnTo>
                  <a:lnTo>
                    <a:pt x="3546967" y="484350"/>
                  </a:lnTo>
                  <a:lnTo>
                    <a:pt x="3603351" y="488337"/>
                  </a:lnTo>
                  <a:lnTo>
                    <a:pt x="3714185" y="497504"/>
                  </a:lnTo>
                  <a:lnTo>
                    <a:pt x="3822815" y="508091"/>
                  </a:lnTo>
                  <a:lnTo>
                    <a:pt x="3981807" y="526133"/>
                  </a:lnTo>
                  <a:lnTo>
                    <a:pt x="4287165" y="567189"/>
                  </a:lnTo>
                  <a:lnTo>
                    <a:pt x="4720163" y="629729"/>
                  </a:lnTo>
                  <a:lnTo>
                    <a:pt x="4859560" y="647770"/>
                  </a:lnTo>
                  <a:lnTo>
                    <a:pt x="4951497" y="658358"/>
                  </a:lnTo>
                  <a:lnTo>
                    <a:pt x="5042789" y="667529"/>
                  </a:lnTo>
                  <a:lnTo>
                    <a:pt x="5133565" y="675056"/>
                  </a:lnTo>
                  <a:lnTo>
                    <a:pt x="5178799" y="678133"/>
                  </a:lnTo>
                  <a:lnTo>
                    <a:pt x="5223953" y="680713"/>
                  </a:lnTo>
                  <a:lnTo>
                    <a:pt x="5269043" y="682770"/>
                  </a:lnTo>
                  <a:lnTo>
                    <a:pt x="5314084" y="684274"/>
                  </a:lnTo>
                  <a:lnTo>
                    <a:pt x="5359093" y="685197"/>
                  </a:lnTo>
                  <a:lnTo>
                    <a:pt x="7869643" y="685511"/>
                  </a:lnTo>
                  <a:lnTo>
                    <a:pt x="7869076" y="690531"/>
                  </a:lnTo>
                  <a:lnTo>
                    <a:pt x="7864233" y="740079"/>
                  </a:lnTo>
                  <a:lnTo>
                    <a:pt x="7860114" y="789649"/>
                  </a:lnTo>
                  <a:lnTo>
                    <a:pt x="7856692" y="839239"/>
                  </a:lnTo>
                  <a:lnTo>
                    <a:pt x="7853938" y="888848"/>
                  </a:lnTo>
                  <a:lnTo>
                    <a:pt x="7851825" y="938474"/>
                  </a:lnTo>
                  <a:lnTo>
                    <a:pt x="7850325" y="988116"/>
                  </a:lnTo>
                  <a:lnTo>
                    <a:pt x="7849409" y="1037772"/>
                  </a:lnTo>
                  <a:lnTo>
                    <a:pt x="7849137" y="1075392"/>
                  </a:lnTo>
                  <a:lnTo>
                    <a:pt x="7849221" y="1137120"/>
                  </a:lnTo>
                  <a:lnTo>
                    <a:pt x="7849893" y="1186809"/>
                  </a:lnTo>
                  <a:lnTo>
                    <a:pt x="7851038" y="1236506"/>
                  </a:lnTo>
                  <a:lnTo>
                    <a:pt x="7852629" y="1286210"/>
                  </a:lnTo>
                  <a:lnTo>
                    <a:pt x="7854638" y="1335919"/>
                  </a:lnTo>
                  <a:lnTo>
                    <a:pt x="7857037" y="1385631"/>
                  </a:lnTo>
                  <a:lnTo>
                    <a:pt x="7859334" y="1426999"/>
                  </a:lnTo>
                  <a:close/>
                </a:path>
              </a:pathLst>
            </a:custGeom>
            <a:solidFill>
              <a:srgbClr val="9DC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29998" y="9327500"/>
              <a:ext cx="200024" cy="20002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3531291" y="7422679"/>
              <a:ext cx="4756785" cy="2864485"/>
            </a:xfrm>
            <a:custGeom>
              <a:avLst/>
              <a:gdLst/>
              <a:ahLst/>
              <a:cxnLst/>
              <a:rect l="l" t="t" r="r" b="b"/>
              <a:pathLst>
                <a:path w="4756784" h="2864484">
                  <a:moveTo>
                    <a:pt x="1170051" y="1503019"/>
                  </a:moveTo>
                  <a:lnTo>
                    <a:pt x="1164323" y="1460207"/>
                  </a:lnTo>
                  <a:lnTo>
                    <a:pt x="1148080" y="1421803"/>
                  </a:lnTo>
                  <a:lnTo>
                    <a:pt x="1122768" y="1389291"/>
                  </a:lnTo>
                  <a:lnTo>
                    <a:pt x="1089850" y="1364208"/>
                  </a:lnTo>
                  <a:lnTo>
                    <a:pt x="1050734" y="1348054"/>
                  </a:lnTo>
                  <a:lnTo>
                    <a:pt x="1006894" y="1342326"/>
                  </a:lnTo>
                  <a:lnTo>
                    <a:pt x="975563" y="1345488"/>
                  </a:lnTo>
                  <a:lnTo>
                    <a:pt x="917549" y="1369441"/>
                  </a:lnTo>
                  <a:lnTo>
                    <a:pt x="873315" y="1413675"/>
                  </a:lnTo>
                  <a:lnTo>
                    <a:pt x="849376" y="1471688"/>
                  </a:lnTo>
                  <a:lnTo>
                    <a:pt x="846201" y="1503019"/>
                  </a:lnTo>
                  <a:lnTo>
                    <a:pt x="851928" y="1545831"/>
                  </a:lnTo>
                  <a:lnTo>
                    <a:pt x="868083" y="1584325"/>
                  </a:lnTo>
                  <a:lnTo>
                    <a:pt x="893178" y="1617040"/>
                  </a:lnTo>
                  <a:lnTo>
                    <a:pt x="925677" y="1642554"/>
                  </a:lnTo>
                  <a:lnTo>
                    <a:pt x="964082" y="1659407"/>
                  </a:lnTo>
                  <a:lnTo>
                    <a:pt x="1006894" y="1666176"/>
                  </a:lnTo>
                  <a:lnTo>
                    <a:pt x="1049705" y="1660436"/>
                  </a:lnTo>
                  <a:lnTo>
                    <a:pt x="1088199" y="1644205"/>
                  </a:lnTo>
                  <a:lnTo>
                    <a:pt x="1120914" y="1618894"/>
                  </a:lnTo>
                  <a:lnTo>
                    <a:pt x="1146429" y="1585963"/>
                  </a:lnTo>
                  <a:lnTo>
                    <a:pt x="1163294" y="1546860"/>
                  </a:lnTo>
                  <a:lnTo>
                    <a:pt x="1170051" y="1503019"/>
                  </a:lnTo>
                  <a:close/>
                </a:path>
                <a:path w="4756784" h="2864484">
                  <a:moveTo>
                    <a:pt x="4756696" y="0"/>
                  </a:moveTo>
                  <a:lnTo>
                    <a:pt x="4704664" y="8953"/>
                  </a:lnTo>
                  <a:lnTo>
                    <a:pt x="4654093" y="19545"/>
                  </a:lnTo>
                  <a:lnTo>
                    <a:pt x="4603851" y="31813"/>
                  </a:lnTo>
                  <a:lnTo>
                    <a:pt x="4553966" y="45681"/>
                  </a:lnTo>
                  <a:lnTo>
                    <a:pt x="4504499" y="61036"/>
                  </a:lnTo>
                  <a:lnTo>
                    <a:pt x="4455477" y="77787"/>
                  </a:lnTo>
                  <a:lnTo>
                    <a:pt x="4406963" y="95834"/>
                  </a:lnTo>
                  <a:lnTo>
                    <a:pt x="4358983" y="115087"/>
                  </a:lnTo>
                  <a:lnTo>
                    <a:pt x="4311586" y="135420"/>
                  </a:lnTo>
                  <a:lnTo>
                    <a:pt x="4264825" y="156756"/>
                  </a:lnTo>
                  <a:lnTo>
                    <a:pt x="4218737" y="178993"/>
                  </a:lnTo>
                  <a:lnTo>
                    <a:pt x="4173372" y="202031"/>
                  </a:lnTo>
                  <a:lnTo>
                    <a:pt x="4128516" y="226199"/>
                  </a:lnTo>
                  <a:lnTo>
                    <a:pt x="4084053" y="251091"/>
                  </a:lnTo>
                  <a:lnTo>
                    <a:pt x="4040111" y="276821"/>
                  </a:lnTo>
                  <a:lnTo>
                    <a:pt x="3996804" y="303517"/>
                  </a:lnTo>
                  <a:lnTo>
                    <a:pt x="3954310" y="331279"/>
                  </a:lnTo>
                  <a:lnTo>
                    <a:pt x="3912717" y="360222"/>
                  </a:lnTo>
                  <a:lnTo>
                    <a:pt x="3872204" y="390461"/>
                  </a:lnTo>
                  <a:lnTo>
                    <a:pt x="3832872" y="422097"/>
                  </a:lnTo>
                  <a:lnTo>
                    <a:pt x="3794874" y="455269"/>
                  </a:lnTo>
                  <a:lnTo>
                    <a:pt x="3758336" y="490054"/>
                  </a:lnTo>
                  <a:lnTo>
                    <a:pt x="3723398" y="526605"/>
                  </a:lnTo>
                  <a:lnTo>
                    <a:pt x="3690620" y="564311"/>
                  </a:lnTo>
                  <a:lnTo>
                    <a:pt x="3659670" y="603262"/>
                  </a:lnTo>
                  <a:lnTo>
                    <a:pt x="3630460" y="643369"/>
                  </a:lnTo>
                  <a:lnTo>
                    <a:pt x="3602888" y="684542"/>
                  </a:lnTo>
                  <a:lnTo>
                    <a:pt x="3576853" y="726719"/>
                  </a:lnTo>
                  <a:lnTo>
                    <a:pt x="3552240" y="769810"/>
                  </a:lnTo>
                  <a:lnTo>
                    <a:pt x="3528936" y="813739"/>
                  </a:lnTo>
                  <a:lnTo>
                    <a:pt x="3506863" y="858431"/>
                  </a:lnTo>
                  <a:lnTo>
                    <a:pt x="3485883" y="903808"/>
                  </a:lnTo>
                  <a:lnTo>
                    <a:pt x="3465919" y="949782"/>
                  </a:lnTo>
                  <a:lnTo>
                    <a:pt x="3446856" y="996276"/>
                  </a:lnTo>
                  <a:lnTo>
                    <a:pt x="3428581" y="1043228"/>
                  </a:lnTo>
                  <a:lnTo>
                    <a:pt x="3411004" y="1090536"/>
                  </a:lnTo>
                  <a:lnTo>
                    <a:pt x="3394011" y="1138135"/>
                  </a:lnTo>
                  <a:lnTo>
                    <a:pt x="3377488" y="1185951"/>
                  </a:lnTo>
                  <a:lnTo>
                    <a:pt x="3361347" y="1233893"/>
                  </a:lnTo>
                  <a:lnTo>
                    <a:pt x="3345484" y="1281887"/>
                  </a:lnTo>
                  <a:lnTo>
                    <a:pt x="3314128" y="1377721"/>
                  </a:lnTo>
                  <a:lnTo>
                    <a:pt x="3298431" y="1425397"/>
                  </a:lnTo>
                  <a:lnTo>
                    <a:pt x="3282073" y="1472679"/>
                  </a:lnTo>
                  <a:lnTo>
                    <a:pt x="3265182" y="1520063"/>
                  </a:lnTo>
                  <a:lnTo>
                    <a:pt x="3247682" y="1567446"/>
                  </a:lnTo>
                  <a:lnTo>
                    <a:pt x="3229483" y="1614716"/>
                  </a:lnTo>
                  <a:lnTo>
                    <a:pt x="3210509" y="1661756"/>
                  </a:lnTo>
                  <a:lnTo>
                    <a:pt x="3190697" y="1708442"/>
                  </a:lnTo>
                  <a:lnTo>
                    <a:pt x="3169932" y="1754682"/>
                  </a:lnTo>
                  <a:lnTo>
                    <a:pt x="3148165" y="1800326"/>
                  </a:lnTo>
                  <a:lnTo>
                    <a:pt x="3125305" y="1845297"/>
                  </a:lnTo>
                  <a:lnTo>
                    <a:pt x="3101263" y="1889455"/>
                  </a:lnTo>
                  <a:lnTo>
                    <a:pt x="3075965" y="1932711"/>
                  </a:lnTo>
                  <a:lnTo>
                    <a:pt x="3049333" y="1974913"/>
                  </a:lnTo>
                  <a:lnTo>
                    <a:pt x="3021279" y="2015985"/>
                  </a:lnTo>
                  <a:lnTo>
                    <a:pt x="2991739" y="2055787"/>
                  </a:lnTo>
                  <a:lnTo>
                    <a:pt x="2960611" y="2094230"/>
                  </a:lnTo>
                  <a:lnTo>
                    <a:pt x="2927820" y="2131174"/>
                  </a:lnTo>
                  <a:lnTo>
                    <a:pt x="2893301" y="2166505"/>
                  </a:lnTo>
                  <a:lnTo>
                    <a:pt x="2856954" y="2200135"/>
                  </a:lnTo>
                  <a:lnTo>
                    <a:pt x="2818701" y="2231923"/>
                  </a:lnTo>
                  <a:lnTo>
                    <a:pt x="2778480" y="2261768"/>
                  </a:lnTo>
                  <a:lnTo>
                    <a:pt x="2737789" y="2288616"/>
                  </a:lnTo>
                  <a:lnTo>
                    <a:pt x="2696006" y="2313038"/>
                  </a:lnTo>
                  <a:lnTo>
                    <a:pt x="2653220" y="2335199"/>
                  </a:lnTo>
                  <a:lnTo>
                    <a:pt x="2609481" y="2355227"/>
                  </a:lnTo>
                  <a:lnTo>
                    <a:pt x="2564892" y="2373261"/>
                  </a:lnTo>
                  <a:lnTo>
                    <a:pt x="2519515" y="2389441"/>
                  </a:lnTo>
                  <a:lnTo>
                    <a:pt x="2473426" y="2403919"/>
                  </a:lnTo>
                  <a:lnTo>
                    <a:pt x="2426703" y="2416810"/>
                  </a:lnTo>
                  <a:lnTo>
                    <a:pt x="2379408" y="2428252"/>
                  </a:lnTo>
                  <a:lnTo>
                    <a:pt x="2331631" y="2438412"/>
                  </a:lnTo>
                  <a:lnTo>
                    <a:pt x="2283447" y="2447404"/>
                  </a:lnTo>
                  <a:lnTo>
                    <a:pt x="2234920" y="2455380"/>
                  </a:lnTo>
                  <a:lnTo>
                    <a:pt x="2186127" y="2462466"/>
                  </a:lnTo>
                  <a:lnTo>
                    <a:pt x="2137143" y="2468803"/>
                  </a:lnTo>
                  <a:lnTo>
                    <a:pt x="2038934" y="2479802"/>
                  </a:lnTo>
                  <a:lnTo>
                    <a:pt x="1691474" y="2514333"/>
                  </a:lnTo>
                  <a:lnTo>
                    <a:pt x="1539798" y="2532265"/>
                  </a:lnTo>
                  <a:lnTo>
                    <a:pt x="1388529" y="2552725"/>
                  </a:lnTo>
                  <a:lnTo>
                    <a:pt x="1237716" y="2575699"/>
                  </a:lnTo>
                  <a:lnTo>
                    <a:pt x="1087361" y="2601188"/>
                  </a:lnTo>
                  <a:lnTo>
                    <a:pt x="937488" y="2629179"/>
                  </a:lnTo>
                  <a:lnTo>
                    <a:pt x="788149" y="2659659"/>
                  </a:lnTo>
                  <a:lnTo>
                    <a:pt x="639343" y="2692628"/>
                  </a:lnTo>
                  <a:lnTo>
                    <a:pt x="491121" y="2728061"/>
                  </a:lnTo>
                  <a:lnTo>
                    <a:pt x="343484" y="2765945"/>
                  </a:lnTo>
                  <a:lnTo>
                    <a:pt x="196456" y="2806293"/>
                  </a:lnTo>
                  <a:lnTo>
                    <a:pt x="50088" y="2849080"/>
                  </a:lnTo>
                  <a:lnTo>
                    <a:pt x="0" y="2864320"/>
                  </a:lnTo>
                  <a:lnTo>
                    <a:pt x="4756696" y="2864320"/>
                  </a:lnTo>
                  <a:lnTo>
                    <a:pt x="4756696" y="0"/>
                  </a:lnTo>
                  <a:close/>
                </a:path>
              </a:pathLst>
            </a:custGeom>
            <a:solidFill>
              <a:srgbClr val="2B67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664998" y="8034999"/>
              <a:ext cx="200024" cy="200025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17782500" y="6014999"/>
            <a:ext cx="323850" cy="323850"/>
          </a:xfrm>
          <a:custGeom>
            <a:avLst/>
            <a:gdLst/>
            <a:ahLst/>
            <a:cxnLst/>
            <a:rect l="l" t="t" r="r" b="b"/>
            <a:pathLst>
              <a:path w="323850" h="323850">
                <a:moveTo>
                  <a:pt x="160689" y="323849"/>
                </a:moveTo>
                <a:lnTo>
                  <a:pt x="117884" y="317085"/>
                </a:lnTo>
                <a:lnTo>
                  <a:pt x="79475" y="300227"/>
                </a:lnTo>
                <a:lnTo>
                  <a:pt x="46970" y="274716"/>
                </a:lnTo>
                <a:lnTo>
                  <a:pt x="21883" y="241994"/>
                </a:lnTo>
                <a:lnTo>
                  <a:pt x="5722" y="203504"/>
                </a:lnTo>
                <a:lnTo>
                  <a:pt x="0" y="160688"/>
                </a:lnTo>
                <a:lnTo>
                  <a:pt x="3167" y="129362"/>
                </a:lnTo>
                <a:lnTo>
                  <a:pt x="27116" y="71344"/>
                </a:lnTo>
                <a:lnTo>
                  <a:pt x="71344" y="27116"/>
                </a:lnTo>
                <a:lnTo>
                  <a:pt x="129362" y="3167"/>
                </a:lnTo>
                <a:lnTo>
                  <a:pt x="160689" y="0"/>
                </a:lnTo>
                <a:lnTo>
                  <a:pt x="204534" y="5722"/>
                </a:lnTo>
                <a:lnTo>
                  <a:pt x="243642" y="21882"/>
                </a:lnTo>
                <a:lnTo>
                  <a:pt x="276570" y="46970"/>
                </a:lnTo>
                <a:lnTo>
                  <a:pt x="301875" y="79474"/>
                </a:lnTo>
                <a:lnTo>
                  <a:pt x="318115" y="117884"/>
                </a:lnTo>
                <a:lnTo>
                  <a:pt x="323849" y="160688"/>
                </a:lnTo>
                <a:lnTo>
                  <a:pt x="317086" y="204535"/>
                </a:lnTo>
                <a:lnTo>
                  <a:pt x="300227" y="243642"/>
                </a:lnTo>
                <a:lnTo>
                  <a:pt x="274716" y="276570"/>
                </a:lnTo>
                <a:lnTo>
                  <a:pt x="241994" y="301875"/>
                </a:lnTo>
                <a:lnTo>
                  <a:pt x="203505" y="318115"/>
                </a:lnTo>
                <a:lnTo>
                  <a:pt x="160689" y="323849"/>
                </a:lnTo>
                <a:close/>
              </a:path>
            </a:pathLst>
          </a:custGeom>
          <a:solidFill>
            <a:srgbClr val="2B6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0" y="0"/>
            <a:ext cx="8391525" cy="3736340"/>
            <a:chOff x="0" y="0"/>
            <a:chExt cx="8391525" cy="3736340"/>
          </a:xfrm>
        </p:grpSpPr>
        <p:sp>
          <p:nvSpPr>
            <p:cNvPr id="10" name="object 10"/>
            <p:cNvSpPr/>
            <p:nvPr/>
          </p:nvSpPr>
          <p:spPr>
            <a:xfrm>
              <a:off x="0" y="332500"/>
              <a:ext cx="7566025" cy="3403600"/>
            </a:xfrm>
            <a:custGeom>
              <a:avLst/>
              <a:gdLst/>
              <a:ahLst/>
              <a:cxnLst/>
              <a:rect l="l" t="t" r="r" b="b"/>
              <a:pathLst>
                <a:path w="7566025" h="3403600">
                  <a:moveTo>
                    <a:pt x="7355766" y="12700"/>
                  </a:moveTo>
                  <a:lnTo>
                    <a:pt x="6271705" y="12700"/>
                  </a:lnTo>
                  <a:lnTo>
                    <a:pt x="6327339" y="0"/>
                  </a:lnTo>
                  <a:lnTo>
                    <a:pt x="7301475" y="0"/>
                  </a:lnTo>
                  <a:lnTo>
                    <a:pt x="7355766" y="12700"/>
                  </a:lnTo>
                  <a:close/>
                </a:path>
                <a:path w="7566025" h="3403600">
                  <a:moveTo>
                    <a:pt x="35913" y="3403600"/>
                  </a:moveTo>
                  <a:lnTo>
                    <a:pt x="0" y="3403600"/>
                  </a:lnTo>
                  <a:lnTo>
                    <a:pt x="0" y="215900"/>
                  </a:lnTo>
                  <a:lnTo>
                    <a:pt x="81823" y="215900"/>
                  </a:lnTo>
                  <a:lnTo>
                    <a:pt x="132134" y="203200"/>
                  </a:lnTo>
                  <a:lnTo>
                    <a:pt x="232819" y="203200"/>
                  </a:lnTo>
                  <a:lnTo>
                    <a:pt x="283191" y="190500"/>
                  </a:lnTo>
                  <a:lnTo>
                    <a:pt x="434415" y="190500"/>
                  </a:lnTo>
                  <a:lnTo>
                    <a:pt x="484857" y="177800"/>
                  </a:lnTo>
                  <a:lnTo>
                    <a:pt x="636274" y="177800"/>
                  </a:lnTo>
                  <a:lnTo>
                    <a:pt x="686773" y="165100"/>
                  </a:lnTo>
                  <a:lnTo>
                    <a:pt x="838345" y="165100"/>
                  </a:lnTo>
                  <a:lnTo>
                    <a:pt x="888891" y="152400"/>
                  </a:lnTo>
                  <a:lnTo>
                    <a:pt x="1141746" y="152400"/>
                  </a:lnTo>
                  <a:lnTo>
                    <a:pt x="1192337" y="139700"/>
                  </a:lnTo>
                  <a:lnTo>
                    <a:pt x="1445353" y="139700"/>
                  </a:lnTo>
                  <a:lnTo>
                    <a:pt x="1495962" y="127000"/>
                  </a:lnTo>
                  <a:lnTo>
                    <a:pt x="1900788" y="127000"/>
                  </a:lnTo>
                  <a:lnTo>
                    <a:pt x="2001953" y="114300"/>
                  </a:lnTo>
                  <a:lnTo>
                    <a:pt x="2204189" y="114300"/>
                  </a:lnTo>
                  <a:lnTo>
                    <a:pt x="2459011" y="101600"/>
                  </a:lnTo>
                  <a:lnTo>
                    <a:pt x="2764792" y="101600"/>
                  </a:lnTo>
                  <a:lnTo>
                    <a:pt x="3427254" y="76200"/>
                  </a:lnTo>
                  <a:lnTo>
                    <a:pt x="3834854" y="76200"/>
                  </a:lnTo>
                  <a:lnTo>
                    <a:pt x="5311629" y="38100"/>
                  </a:lnTo>
                  <a:lnTo>
                    <a:pt x="5973069" y="12700"/>
                  </a:lnTo>
                  <a:lnTo>
                    <a:pt x="7448931" y="12700"/>
                  </a:lnTo>
                  <a:lnTo>
                    <a:pt x="7486694" y="25400"/>
                  </a:lnTo>
                  <a:lnTo>
                    <a:pt x="7517837" y="38100"/>
                  </a:lnTo>
                  <a:lnTo>
                    <a:pt x="7541804" y="38100"/>
                  </a:lnTo>
                  <a:lnTo>
                    <a:pt x="7558039" y="50800"/>
                  </a:lnTo>
                  <a:lnTo>
                    <a:pt x="7565989" y="63500"/>
                  </a:lnTo>
                  <a:lnTo>
                    <a:pt x="7565096" y="76200"/>
                  </a:lnTo>
                  <a:lnTo>
                    <a:pt x="7522335" y="101600"/>
                  </a:lnTo>
                  <a:lnTo>
                    <a:pt x="7481901" y="114300"/>
                  </a:lnTo>
                  <a:lnTo>
                    <a:pt x="7431877" y="127000"/>
                  </a:lnTo>
                  <a:lnTo>
                    <a:pt x="7374598" y="139700"/>
                  </a:lnTo>
                  <a:lnTo>
                    <a:pt x="7312397" y="152400"/>
                  </a:lnTo>
                  <a:lnTo>
                    <a:pt x="7247610" y="177800"/>
                  </a:lnTo>
                  <a:lnTo>
                    <a:pt x="7119612" y="190500"/>
                  </a:lnTo>
                  <a:lnTo>
                    <a:pt x="7061070" y="203200"/>
                  </a:lnTo>
                  <a:lnTo>
                    <a:pt x="7009278" y="215900"/>
                  </a:lnTo>
                  <a:lnTo>
                    <a:pt x="6966571" y="228600"/>
                  </a:lnTo>
                  <a:lnTo>
                    <a:pt x="6935283" y="241300"/>
                  </a:lnTo>
                  <a:lnTo>
                    <a:pt x="6887602" y="254000"/>
                  </a:lnTo>
                  <a:lnTo>
                    <a:pt x="6794145" y="304800"/>
                  </a:lnTo>
                  <a:lnTo>
                    <a:pt x="6748423" y="317500"/>
                  </a:lnTo>
                  <a:lnTo>
                    <a:pt x="6659125" y="368300"/>
                  </a:lnTo>
                  <a:lnTo>
                    <a:pt x="6615603" y="393700"/>
                  </a:lnTo>
                  <a:lnTo>
                    <a:pt x="6572867" y="419100"/>
                  </a:lnTo>
                  <a:lnTo>
                    <a:pt x="6530944" y="444500"/>
                  </a:lnTo>
                  <a:lnTo>
                    <a:pt x="6489860" y="469900"/>
                  </a:lnTo>
                  <a:lnTo>
                    <a:pt x="6449643" y="495300"/>
                  </a:lnTo>
                  <a:lnTo>
                    <a:pt x="6410320" y="520700"/>
                  </a:lnTo>
                  <a:lnTo>
                    <a:pt x="6371915" y="546100"/>
                  </a:lnTo>
                  <a:lnTo>
                    <a:pt x="6334458" y="571500"/>
                  </a:lnTo>
                  <a:lnTo>
                    <a:pt x="6297973" y="609600"/>
                  </a:lnTo>
                  <a:lnTo>
                    <a:pt x="6274255" y="622300"/>
                  </a:lnTo>
                  <a:lnTo>
                    <a:pt x="6108747" y="800100"/>
                  </a:lnTo>
                  <a:lnTo>
                    <a:pt x="6084825" y="838200"/>
                  </a:lnTo>
                  <a:lnTo>
                    <a:pt x="6060744" y="863600"/>
                  </a:lnTo>
                  <a:lnTo>
                    <a:pt x="6036476" y="901700"/>
                  </a:lnTo>
                  <a:lnTo>
                    <a:pt x="6011991" y="927100"/>
                  </a:lnTo>
                  <a:lnTo>
                    <a:pt x="5987260" y="965200"/>
                  </a:lnTo>
                  <a:lnTo>
                    <a:pt x="5962254" y="990600"/>
                  </a:lnTo>
                  <a:lnTo>
                    <a:pt x="5936942" y="1028700"/>
                  </a:lnTo>
                  <a:lnTo>
                    <a:pt x="5911297" y="1066800"/>
                  </a:lnTo>
                  <a:lnTo>
                    <a:pt x="5885287" y="1104900"/>
                  </a:lnTo>
                  <a:lnTo>
                    <a:pt x="5858884" y="1130300"/>
                  </a:lnTo>
                  <a:lnTo>
                    <a:pt x="5832058" y="1168400"/>
                  </a:lnTo>
                  <a:lnTo>
                    <a:pt x="5804781" y="1206500"/>
                  </a:lnTo>
                  <a:lnTo>
                    <a:pt x="5777021" y="1244600"/>
                  </a:lnTo>
                  <a:lnTo>
                    <a:pt x="5748752" y="1282700"/>
                  </a:lnTo>
                  <a:lnTo>
                    <a:pt x="5719941" y="1320800"/>
                  </a:lnTo>
                  <a:lnTo>
                    <a:pt x="5690561" y="1346200"/>
                  </a:lnTo>
                  <a:lnTo>
                    <a:pt x="5680568" y="1358900"/>
                  </a:lnTo>
                  <a:lnTo>
                    <a:pt x="2209617" y="1358900"/>
                  </a:lnTo>
                  <a:lnTo>
                    <a:pt x="2160008" y="1371600"/>
                  </a:lnTo>
                  <a:lnTo>
                    <a:pt x="2110780" y="1371600"/>
                  </a:lnTo>
                  <a:lnTo>
                    <a:pt x="2014285" y="1397000"/>
                  </a:lnTo>
                  <a:lnTo>
                    <a:pt x="1967429" y="1422400"/>
                  </a:lnTo>
                  <a:lnTo>
                    <a:pt x="1921773" y="1435100"/>
                  </a:lnTo>
                  <a:lnTo>
                    <a:pt x="1874290" y="1460500"/>
                  </a:lnTo>
                  <a:lnTo>
                    <a:pt x="1829980" y="1485900"/>
                  </a:lnTo>
                  <a:lnTo>
                    <a:pt x="1788680" y="1511300"/>
                  </a:lnTo>
                  <a:lnTo>
                    <a:pt x="1750230" y="1536700"/>
                  </a:lnTo>
                  <a:lnTo>
                    <a:pt x="1714467" y="1574800"/>
                  </a:lnTo>
                  <a:lnTo>
                    <a:pt x="1681230" y="1600200"/>
                  </a:lnTo>
                  <a:lnTo>
                    <a:pt x="1650357" y="1638300"/>
                  </a:lnTo>
                  <a:lnTo>
                    <a:pt x="1621686" y="1676400"/>
                  </a:lnTo>
                  <a:lnTo>
                    <a:pt x="1595056" y="1714500"/>
                  </a:lnTo>
                  <a:lnTo>
                    <a:pt x="1570305" y="1752600"/>
                  </a:lnTo>
                  <a:lnTo>
                    <a:pt x="1547272" y="1790700"/>
                  </a:lnTo>
                  <a:lnTo>
                    <a:pt x="1525794" y="1828800"/>
                  </a:lnTo>
                  <a:lnTo>
                    <a:pt x="1505709" y="1866900"/>
                  </a:lnTo>
                  <a:lnTo>
                    <a:pt x="1486857" y="1905000"/>
                  </a:lnTo>
                  <a:lnTo>
                    <a:pt x="1469076" y="1955800"/>
                  </a:lnTo>
                  <a:lnTo>
                    <a:pt x="1452203" y="1993900"/>
                  </a:lnTo>
                  <a:lnTo>
                    <a:pt x="1436077" y="2032000"/>
                  </a:lnTo>
                  <a:lnTo>
                    <a:pt x="1420536" y="2082800"/>
                  </a:lnTo>
                  <a:lnTo>
                    <a:pt x="1405420" y="2120900"/>
                  </a:lnTo>
                  <a:lnTo>
                    <a:pt x="1390565" y="2171700"/>
                  </a:lnTo>
                  <a:lnTo>
                    <a:pt x="1375810" y="2209800"/>
                  </a:lnTo>
                  <a:lnTo>
                    <a:pt x="1360994" y="2260600"/>
                  </a:lnTo>
                  <a:lnTo>
                    <a:pt x="1345954" y="2298700"/>
                  </a:lnTo>
                  <a:lnTo>
                    <a:pt x="1330530" y="2349500"/>
                  </a:lnTo>
                  <a:lnTo>
                    <a:pt x="1314559" y="2387600"/>
                  </a:lnTo>
                  <a:lnTo>
                    <a:pt x="1297880" y="2425700"/>
                  </a:lnTo>
                  <a:lnTo>
                    <a:pt x="1280331" y="2476500"/>
                  </a:lnTo>
                  <a:lnTo>
                    <a:pt x="1261750" y="2514600"/>
                  </a:lnTo>
                  <a:lnTo>
                    <a:pt x="1241975" y="2552700"/>
                  </a:lnTo>
                  <a:lnTo>
                    <a:pt x="1221361" y="2590800"/>
                  </a:lnTo>
                  <a:lnTo>
                    <a:pt x="1199390" y="2628900"/>
                  </a:lnTo>
                  <a:lnTo>
                    <a:pt x="1176090" y="2667000"/>
                  </a:lnTo>
                  <a:lnTo>
                    <a:pt x="1151484" y="2705100"/>
                  </a:lnTo>
                  <a:lnTo>
                    <a:pt x="1125599" y="2743200"/>
                  </a:lnTo>
                  <a:lnTo>
                    <a:pt x="1098460" y="2781300"/>
                  </a:lnTo>
                  <a:lnTo>
                    <a:pt x="1070092" y="2806700"/>
                  </a:lnTo>
                  <a:lnTo>
                    <a:pt x="1040520" y="2844800"/>
                  </a:lnTo>
                  <a:lnTo>
                    <a:pt x="1009771" y="2882900"/>
                  </a:lnTo>
                  <a:lnTo>
                    <a:pt x="977870" y="2908300"/>
                  </a:lnTo>
                  <a:lnTo>
                    <a:pt x="944841" y="2946400"/>
                  </a:lnTo>
                  <a:lnTo>
                    <a:pt x="910711" y="2971800"/>
                  </a:lnTo>
                  <a:lnTo>
                    <a:pt x="875505" y="2997200"/>
                  </a:lnTo>
                  <a:lnTo>
                    <a:pt x="839248" y="3035300"/>
                  </a:lnTo>
                  <a:lnTo>
                    <a:pt x="801966" y="3060700"/>
                  </a:lnTo>
                  <a:lnTo>
                    <a:pt x="763683" y="3086100"/>
                  </a:lnTo>
                  <a:lnTo>
                    <a:pt x="724427" y="3111500"/>
                  </a:lnTo>
                  <a:lnTo>
                    <a:pt x="684221" y="3136900"/>
                  </a:lnTo>
                  <a:lnTo>
                    <a:pt x="643091" y="3162300"/>
                  </a:lnTo>
                  <a:lnTo>
                    <a:pt x="601063" y="3187700"/>
                  </a:lnTo>
                  <a:lnTo>
                    <a:pt x="558162" y="3213100"/>
                  </a:lnTo>
                  <a:lnTo>
                    <a:pt x="514414" y="3225800"/>
                  </a:lnTo>
                  <a:lnTo>
                    <a:pt x="469844" y="3251200"/>
                  </a:lnTo>
                  <a:lnTo>
                    <a:pt x="424477" y="3276600"/>
                  </a:lnTo>
                  <a:lnTo>
                    <a:pt x="378339" y="3289300"/>
                  </a:lnTo>
                  <a:lnTo>
                    <a:pt x="331455" y="3314700"/>
                  </a:lnTo>
                  <a:lnTo>
                    <a:pt x="235551" y="3340100"/>
                  </a:lnTo>
                  <a:lnTo>
                    <a:pt x="186583" y="3365500"/>
                  </a:lnTo>
                  <a:lnTo>
                    <a:pt x="35913" y="3403600"/>
                  </a:lnTo>
                  <a:close/>
                </a:path>
                <a:path w="7566025" h="3403600">
                  <a:moveTo>
                    <a:pt x="4458519" y="2120900"/>
                  </a:moveTo>
                  <a:lnTo>
                    <a:pt x="4189018" y="2120900"/>
                  </a:lnTo>
                  <a:lnTo>
                    <a:pt x="4131175" y="2108200"/>
                  </a:lnTo>
                  <a:lnTo>
                    <a:pt x="4073833" y="2108200"/>
                  </a:lnTo>
                  <a:lnTo>
                    <a:pt x="3850199" y="2057400"/>
                  </a:lnTo>
                  <a:lnTo>
                    <a:pt x="3795904" y="2032000"/>
                  </a:lnTo>
                  <a:lnTo>
                    <a:pt x="3742326" y="2019300"/>
                  </a:lnTo>
                  <a:lnTo>
                    <a:pt x="3689502" y="1993900"/>
                  </a:lnTo>
                  <a:lnTo>
                    <a:pt x="3637467" y="1981200"/>
                  </a:lnTo>
                  <a:lnTo>
                    <a:pt x="3535910" y="1930400"/>
                  </a:lnTo>
                  <a:lnTo>
                    <a:pt x="3437941" y="1879600"/>
                  </a:lnTo>
                  <a:lnTo>
                    <a:pt x="3390393" y="1854200"/>
                  </a:lnTo>
                  <a:lnTo>
                    <a:pt x="3343851" y="1828800"/>
                  </a:lnTo>
                  <a:lnTo>
                    <a:pt x="3298349" y="1803400"/>
                  </a:lnTo>
                  <a:lnTo>
                    <a:pt x="3253925" y="1778000"/>
                  </a:lnTo>
                  <a:lnTo>
                    <a:pt x="3210615" y="1752600"/>
                  </a:lnTo>
                  <a:lnTo>
                    <a:pt x="3168454" y="1727200"/>
                  </a:lnTo>
                  <a:lnTo>
                    <a:pt x="3127478" y="1701800"/>
                  </a:lnTo>
                  <a:lnTo>
                    <a:pt x="3087723" y="1676400"/>
                  </a:lnTo>
                  <a:lnTo>
                    <a:pt x="3049226" y="1651000"/>
                  </a:lnTo>
                  <a:lnTo>
                    <a:pt x="3012022" y="1625600"/>
                  </a:lnTo>
                  <a:lnTo>
                    <a:pt x="2976148" y="1612900"/>
                  </a:lnTo>
                  <a:lnTo>
                    <a:pt x="2908530" y="1562100"/>
                  </a:lnTo>
                  <a:lnTo>
                    <a:pt x="2876860" y="1536700"/>
                  </a:lnTo>
                  <a:lnTo>
                    <a:pt x="2846663" y="1524000"/>
                  </a:lnTo>
                  <a:lnTo>
                    <a:pt x="2817975" y="1498600"/>
                  </a:lnTo>
                  <a:lnTo>
                    <a:pt x="2790832" y="1485900"/>
                  </a:lnTo>
                  <a:lnTo>
                    <a:pt x="2765271" y="1473200"/>
                  </a:lnTo>
                  <a:lnTo>
                    <a:pt x="2741327" y="1460500"/>
                  </a:lnTo>
                  <a:lnTo>
                    <a:pt x="2719036" y="1447800"/>
                  </a:lnTo>
                  <a:lnTo>
                    <a:pt x="2671389" y="1422400"/>
                  </a:lnTo>
                  <a:lnTo>
                    <a:pt x="2622307" y="1409700"/>
                  </a:lnTo>
                  <a:lnTo>
                    <a:pt x="2415728" y="1358900"/>
                  </a:lnTo>
                  <a:lnTo>
                    <a:pt x="5680568" y="1358900"/>
                  </a:lnTo>
                  <a:lnTo>
                    <a:pt x="5629975" y="1422400"/>
                  </a:lnTo>
                  <a:lnTo>
                    <a:pt x="5598709" y="1460500"/>
                  </a:lnTo>
                  <a:lnTo>
                    <a:pt x="5566756" y="1498600"/>
                  </a:lnTo>
                  <a:lnTo>
                    <a:pt x="5534087" y="1536700"/>
                  </a:lnTo>
                  <a:lnTo>
                    <a:pt x="5500671" y="1562100"/>
                  </a:lnTo>
                  <a:lnTo>
                    <a:pt x="5466479" y="1600200"/>
                  </a:lnTo>
                  <a:lnTo>
                    <a:pt x="5431483" y="1638300"/>
                  </a:lnTo>
                  <a:lnTo>
                    <a:pt x="5395652" y="1663700"/>
                  </a:lnTo>
                  <a:lnTo>
                    <a:pt x="5358958" y="1701800"/>
                  </a:lnTo>
                  <a:lnTo>
                    <a:pt x="5321370" y="1739900"/>
                  </a:lnTo>
                  <a:lnTo>
                    <a:pt x="5282860" y="1765300"/>
                  </a:lnTo>
                  <a:lnTo>
                    <a:pt x="5243397" y="1790700"/>
                  </a:lnTo>
                  <a:lnTo>
                    <a:pt x="5202953" y="1828800"/>
                  </a:lnTo>
                  <a:lnTo>
                    <a:pt x="5161498" y="1854200"/>
                  </a:lnTo>
                  <a:lnTo>
                    <a:pt x="5119003" y="1879600"/>
                  </a:lnTo>
                  <a:lnTo>
                    <a:pt x="5075438" y="1905000"/>
                  </a:lnTo>
                  <a:lnTo>
                    <a:pt x="5030775" y="1930400"/>
                  </a:lnTo>
                  <a:lnTo>
                    <a:pt x="4984982" y="1955800"/>
                  </a:lnTo>
                  <a:lnTo>
                    <a:pt x="4938032" y="1981200"/>
                  </a:lnTo>
                  <a:lnTo>
                    <a:pt x="4889894" y="2006600"/>
                  </a:lnTo>
                  <a:lnTo>
                    <a:pt x="4840540" y="2019300"/>
                  </a:lnTo>
                  <a:lnTo>
                    <a:pt x="4789939" y="2044700"/>
                  </a:lnTo>
                  <a:lnTo>
                    <a:pt x="4630366" y="2082800"/>
                  </a:lnTo>
                  <a:lnTo>
                    <a:pt x="4458519" y="212090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7499" y="0"/>
              <a:ext cx="8074025" cy="1504315"/>
            </a:xfrm>
            <a:custGeom>
              <a:avLst/>
              <a:gdLst/>
              <a:ahLst/>
              <a:cxnLst/>
              <a:rect l="l" t="t" r="r" b="b"/>
              <a:pathLst>
                <a:path w="8074025" h="1504315">
                  <a:moveTo>
                    <a:pt x="3" y="1504199"/>
                  </a:moveTo>
                  <a:lnTo>
                    <a:pt x="17905" y="1455115"/>
                  </a:lnTo>
                  <a:lnTo>
                    <a:pt x="34696" y="1405987"/>
                  </a:lnTo>
                  <a:lnTo>
                    <a:pt x="50400" y="1356818"/>
                  </a:lnTo>
                  <a:lnTo>
                    <a:pt x="65045" y="1307610"/>
                  </a:lnTo>
                  <a:lnTo>
                    <a:pt x="78659" y="1258364"/>
                  </a:lnTo>
                  <a:lnTo>
                    <a:pt x="91269" y="1209082"/>
                  </a:lnTo>
                  <a:lnTo>
                    <a:pt x="102903" y="1159766"/>
                  </a:lnTo>
                  <a:lnTo>
                    <a:pt x="113588" y="1110417"/>
                  </a:lnTo>
                  <a:lnTo>
                    <a:pt x="123480" y="1060331"/>
                  </a:lnTo>
                  <a:lnTo>
                    <a:pt x="132249" y="1011474"/>
                  </a:lnTo>
                  <a:lnTo>
                    <a:pt x="140230" y="962194"/>
                  </a:lnTo>
                  <a:lnTo>
                    <a:pt x="147447" y="912352"/>
                  </a:lnTo>
                  <a:lnTo>
                    <a:pt x="153777" y="863059"/>
                  </a:lnTo>
                  <a:lnTo>
                    <a:pt x="159330" y="813741"/>
                  </a:lnTo>
                  <a:lnTo>
                    <a:pt x="164150" y="764214"/>
                  </a:lnTo>
                  <a:lnTo>
                    <a:pt x="168242" y="714669"/>
                  </a:lnTo>
                  <a:lnTo>
                    <a:pt x="171635" y="665107"/>
                  </a:lnTo>
                  <a:lnTo>
                    <a:pt x="174356" y="615529"/>
                  </a:lnTo>
                  <a:lnTo>
                    <a:pt x="176432" y="565939"/>
                  </a:lnTo>
                  <a:lnTo>
                    <a:pt x="177891" y="516337"/>
                  </a:lnTo>
                  <a:lnTo>
                    <a:pt x="178760" y="466725"/>
                  </a:lnTo>
                  <a:lnTo>
                    <a:pt x="179028" y="408205"/>
                  </a:lnTo>
                  <a:lnTo>
                    <a:pt x="178842" y="367378"/>
                  </a:lnTo>
                  <a:lnTo>
                    <a:pt x="178111" y="317848"/>
                  </a:lnTo>
                  <a:lnTo>
                    <a:pt x="176900" y="268214"/>
                  </a:lnTo>
                  <a:lnTo>
                    <a:pt x="175238" y="218579"/>
                  </a:lnTo>
                  <a:lnTo>
                    <a:pt x="173153" y="168945"/>
                  </a:lnTo>
                  <a:lnTo>
                    <a:pt x="170672" y="119313"/>
                  </a:lnTo>
                  <a:lnTo>
                    <a:pt x="167823" y="69686"/>
                  </a:lnTo>
                  <a:lnTo>
                    <a:pt x="164633" y="20064"/>
                  </a:lnTo>
                  <a:lnTo>
                    <a:pt x="163217" y="0"/>
                  </a:lnTo>
                  <a:lnTo>
                    <a:pt x="8073565" y="0"/>
                  </a:lnTo>
                  <a:lnTo>
                    <a:pt x="8048219" y="50562"/>
                  </a:lnTo>
                  <a:lnTo>
                    <a:pt x="8014101" y="93723"/>
                  </a:lnTo>
                  <a:lnTo>
                    <a:pt x="7982738" y="125203"/>
                  </a:lnTo>
                  <a:lnTo>
                    <a:pt x="7944712" y="158605"/>
                  </a:lnTo>
                  <a:lnTo>
                    <a:pt x="7900221" y="193721"/>
                  </a:lnTo>
                  <a:lnTo>
                    <a:pt x="7849463" y="230342"/>
                  </a:lnTo>
                  <a:lnTo>
                    <a:pt x="7792638" y="268262"/>
                  </a:lnTo>
                  <a:lnTo>
                    <a:pt x="7729943" y="307273"/>
                  </a:lnTo>
                  <a:lnTo>
                    <a:pt x="7696456" y="327122"/>
                  </a:lnTo>
                  <a:lnTo>
                    <a:pt x="7661576" y="347166"/>
                  </a:lnTo>
                  <a:lnTo>
                    <a:pt x="7625328" y="367378"/>
                  </a:lnTo>
                  <a:lnTo>
                    <a:pt x="7587736" y="387733"/>
                  </a:lnTo>
                  <a:lnTo>
                    <a:pt x="7548826" y="408205"/>
                  </a:lnTo>
                  <a:lnTo>
                    <a:pt x="7508621" y="428767"/>
                  </a:lnTo>
                  <a:lnTo>
                    <a:pt x="7467148" y="449394"/>
                  </a:lnTo>
                  <a:lnTo>
                    <a:pt x="7424430" y="470060"/>
                  </a:lnTo>
                  <a:lnTo>
                    <a:pt x="7380493" y="490738"/>
                  </a:lnTo>
                  <a:lnTo>
                    <a:pt x="7335361" y="511403"/>
                  </a:lnTo>
                  <a:lnTo>
                    <a:pt x="7289058" y="532029"/>
                  </a:lnTo>
                  <a:lnTo>
                    <a:pt x="7241611" y="552590"/>
                  </a:lnTo>
                  <a:lnTo>
                    <a:pt x="7193043" y="573059"/>
                  </a:lnTo>
                  <a:lnTo>
                    <a:pt x="7143380" y="593412"/>
                  </a:lnTo>
                  <a:lnTo>
                    <a:pt x="7092646" y="613621"/>
                  </a:lnTo>
                  <a:lnTo>
                    <a:pt x="7040865" y="633661"/>
                  </a:lnTo>
                  <a:lnTo>
                    <a:pt x="6988064" y="653505"/>
                  </a:lnTo>
                  <a:lnTo>
                    <a:pt x="6934266" y="673129"/>
                  </a:lnTo>
                  <a:lnTo>
                    <a:pt x="6879496" y="692505"/>
                  </a:lnTo>
                  <a:lnTo>
                    <a:pt x="6823779" y="711609"/>
                  </a:lnTo>
                  <a:lnTo>
                    <a:pt x="6767141" y="730413"/>
                  </a:lnTo>
                  <a:lnTo>
                    <a:pt x="6709605" y="748892"/>
                  </a:lnTo>
                  <a:lnTo>
                    <a:pt x="6651196" y="767020"/>
                  </a:lnTo>
                  <a:lnTo>
                    <a:pt x="6591940" y="784771"/>
                  </a:lnTo>
                  <a:lnTo>
                    <a:pt x="6531861" y="802119"/>
                  </a:lnTo>
                  <a:lnTo>
                    <a:pt x="6470983" y="819038"/>
                  </a:lnTo>
                  <a:lnTo>
                    <a:pt x="6463019" y="821165"/>
                  </a:lnTo>
                  <a:lnTo>
                    <a:pt x="2621920" y="821165"/>
                  </a:lnTo>
                  <a:lnTo>
                    <a:pt x="2568181" y="821593"/>
                  </a:lnTo>
                  <a:lnTo>
                    <a:pt x="2514443" y="822926"/>
                  </a:lnTo>
                  <a:lnTo>
                    <a:pt x="2460705" y="825231"/>
                  </a:lnTo>
                  <a:lnTo>
                    <a:pt x="2406967" y="828578"/>
                  </a:lnTo>
                  <a:lnTo>
                    <a:pt x="2353229" y="833038"/>
                  </a:lnTo>
                  <a:lnTo>
                    <a:pt x="2299491" y="838679"/>
                  </a:lnTo>
                  <a:lnTo>
                    <a:pt x="2227823" y="848293"/>
                  </a:lnTo>
                  <a:lnTo>
                    <a:pt x="2162435" y="859722"/>
                  </a:lnTo>
                  <a:lnTo>
                    <a:pt x="2102801" y="872851"/>
                  </a:lnTo>
                  <a:lnTo>
                    <a:pt x="2048393" y="887564"/>
                  </a:lnTo>
                  <a:lnTo>
                    <a:pt x="1998686" y="903746"/>
                  </a:lnTo>
                  <a:lnTo>
                    <a:pt x="1953153" y="921282"/>
                  </a:lnTo>
                  <a:lnTo>
                    <a:pt x="1911266" y="940058"/>
                  </a:lnTo>
                  <a:lnTo>
                    <a:pt x="1872500" y="959958"/>
                  </a:lnTo>
                  <a:lnTo>
                    <a:pt x="1836327" y="980867"/>
                  </a:lnTo>
                  <a:lnTo>
                    <a:pt x="1802222" y="1002669"/>
                  </a:lnTo>
                  <a:lnTo>
                    <a:pt x="1769658" y="1025251"/>
                  </a:lnTo>
                  <a:lnTo>
                    <a:pt x="1738107" y="1048496"/>
                  </a:lnTo>
                  <a:lnTo>
                    <a:pt x="1644273" y="1121063"/>
                  </a:lnTo>
                  <a:lnTo>
                    <a:pt x="1628063" y="1133419"/>
                  </a:lnTo>
                  <a:lnTo>
                    <a:pt x="1594558" y="1158226"/>
                  </a:lnTo>
                  <a:lnTo>
                    <a:pt x="1559172" y="1183065"/>
                  </a:lnTo>
                  <a:lnTo>
                    <a:pt x="1521376" y="1207818"/>
                  </a:lnTo>
                  <a:lnTo>
                    <a:pt x="1480645" y="1232373"/>
                  </a:lnTo>
                  <a:lnTo>
                    <a:pt x="1436451" y="1256613"/>
                  </a:lnTo>
                  <a:lnTo>
                    <a:pt x="1388269" y="1280423"/>
                  </a:lnTo>
                  <a:lnTo>
                    <a:pt x="1335572" y="1303688"/>
                  </a:lnTo>
                  <a:lnTo>
                    <a:pt x="1277832" y="1326294"/>
                  </a:lnTo>
                  <a:lnTo>
                    <a:pt x="1214524" y="1348124"/>
                  </a:lnTo>
                  <a:lnTo>
                    <a:pt x="1145121" y="1369065"/>
                  </a:lnTo>
                  <a:lnTo>
                    <a:pt x="1107969" y="1379165"/>
                  </a:lnTo>
                  <a:lnTo>
                    <a:pt x="1069096" y="1389000"/>
                  </a:lnTo>
                  <a:lnTo>
                    <a:pt x="1028436" y="1398555"/>
                  </a:lnTo>
                  <a:lnTo>
                    <a:pt x="985923" y="1407816"/>
                  </a:lnTo>
                  <a:lnTo>
                    <a:pt x="941491" y="1416767"/>
                  </a:lnTo>
                  <a:lnTo>
                    <a:pt x="895074" y="1425396"/>
                  </a:lnTo>
                  <a:lnTo>
                    <a:pt x="846607" y="1433686"/>
                  </a:lnTo>
                  <a:lnTo>
                    <a:pt x="796024" y="1441625"/>
                  </a:lnTo>
                  <a:lnTo>
                    <a:pt x="743259" y="1449198"/>
                  </a:lnTo>
                  <a:lnTo>
                    <a:pt x="688246" y="1456389"/>
                  </a:lnTo>
                  <a:lnTo>
                    <a:pt x="630919" y="1463186"/>
                  </a:lnTo>
                  <a:lnTo>
                    <a:pt x="571213" y="1469573"/>
                  </a:lnTo>
                  <a:lnTo>
                    <a:pt x="509061" y="1475536"/>
                  </a:lnTo>
                  <a:lnTo>
                    <a:pt x="444398" y="1481061"/>
                  </a:lnTo>
                  <a:lnTo>
                    <a:pt x="307275" y="1490738"/>
                  </a:lnTo>
                  <a:lnTo>
                    <a:pt x="159318" y="1498489"/>
                  </a:lnTo>
                  <a:lnTo>
                    <a:pt x="3" y="1504199"/>
                  </a:lnTo>
                  <a:close/>
                </a:path>
                <a:path w="8074025" h="1504315">
                  <a:moveTo>
                    <a:pt x="4893917" y="1033831"/>
                  </a:moveTo>
                  <a:lnTo>
                    <a:pt x="4832957" y="1033517"/>
                  </a:lnTo>
                  <a:lnTo>
                    <a:pt x="4713150" y="1031091"/>
                  </a:lnTo>
                  <a:lnTo>
                    <a:pt x="4596051" y="1026456"/>
                  </a:lnTo>
                  <a:lnTo>
                    <a:pt x="4481528" y="1019841"/>
                  </a:lnTo>
                  <a:lnTo>
                    <a:pt x="4369453" y="1011474"/>
                  </a:lnTo>
                  <a:lnTo>
                    <a:pt x="4259694" y="1001583"/>
                  </a:lnTo>
                  <a:lnTo>
                    <a:pt x="4099114" y="984387"/>
                  </a:lnTo>
                  <a:lnTo>
                    <a:pt x="3943013" y="965044"/>
                  </a:lnTo>
                  <a:lnTo>
                    <a:pt x="3214296" y="863059"/>
                  </a:lnTo>
                  <a:lnTo>
                    <a:pt x="3075831" y="846994"/>
                  </a:lnTo>
                  <a:lnTo>
                    <a:pt x="2984326" y="838037"/>
                  </a:lnTo>
                  <a:lnTo>
                    <a:pt x="2893313" y="830747"/>
                  </a:lnTo>
                  <a:lnTo>
                    <a:pt x="2847950" y="827799"/>
                  </a:lnTo>
                  <a:lnTo>
                    <a:pt x="2802661" y="825353"/>
                  </a:lnTo>
                  <a:lnTo>
                    <a:pt x="2757430" y="823438"/>
                  </a:lnTo>
                  <a:lnTo>
                    <a:pt x="2712240" y="822083"/>
                  </a:lnTo>
                  <a:lnTo>
                    <a:pt x="2667075" y="821316"/>
                  </a:lnTo>
                  <a:lnTo>
                    <a:pt x="2621920" y="821165"/>
                  </a:lnTo>
                  <a:lnTo>
                    <a:pt x="6463019" y="821165"/>
                  </a:lnTo>
                  <a:lnTo>
                    <a:pt x="6409332" y="835502"/>
                  </a:lnTo>
                  <a:lnTo>
                    <a:pt x="6346933" y="851485"/>
                  </a:lnTo>
                  <a:lnTo>
                    <a:pt x="6283810" y="866961"/>
                  </a:lnTo>
                  <a:lnTo>
                    <a:pt x="6219987" y="881904"/>
                  </a:lnTo>
                  <a:lnTo>
                    <a:pt x="6155491" y="896288"/>
                  </a:lnTo>
                  <a:lnTo>
                    <a:pt x="6090345" y="910087"/>
                  </a:lnTo>
                  <a:lnTo>
                    <a:pt x="6024574" y="923275"/>
                  </a:lnTo>
                  <a:lnTo>
                    <a:pt x="5958204" y="935826"/>
                  </a:lnTo>
                  <a:lnTo>
                    <a:pt x="5891258" y="947714"/>
                  </a:lnTo>
                  <a:lnTo>
                    <a:pt x="5823763" y="958913"/>
                  </a:lnTo>
                  <a:lnTo>
                    <a:pt x="5755741" y="969398"/>
                  </a:lnTo>
                  <a:lnTo>
                    <a:pt x="5687219" y="979141"/>
                  </a:lnTo>
                  <a:lnTo>
                    <a:pt x="5618221" y="988118"/>
                  </a:lnTo>
                  <a:lnTo>
                    <a:pt x="5548772" y="996302"/>
                  </a:lnTo>
                  <a:lnTo>
                    <a:pt x="5442544" y="1006961"/>
                  </a:lnTo>
                  <a:lnTo>
                    <a:pt x="5390152" y="1011629"/>
                  </a:lnTo>
                  <a:lnTo>
                    <a:pt x="5287075" y="1019619"/>
                  </a:lnTo>
                  <a:lnTo>
                    <a:pt x="5185932" y="1025837"/>
                  </a:lnTo>
                  <a:lnTo>
                    <a:pt x="5086728" y="1030278"/>
                  </a:lnTo>
                  <a:lnTo>
                    <a:pt x="4989408" y="1032943"/>
                  </a:lnTo>
                  <a:lnTo>
                    <a:pt x="4893917" y="1033831"/>
                  </a:lnTo>
                  <a:close/>
                </a:path>
              </a:pathLst>
            </a:custGeom>
            <a:solidFill>
              <a:srgbClr val="9DC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99999" y="837500"/>
              <a:ext cx="200024" cy="20002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0" y="12"/>
              <a:ext cx="5019040" cy="2949575"/>
            </a:xfrm>
            <a:custGeom>
              <a:avLst/>
              <a:gdLst/>
              <a:ahLst/>
              <a:cxnLst/>
              <a:rect l="l" t="t" r="r" b="b"/>
              <a:pathLst>
                <a:path w="5019040" h="2949575">
                  <a:moveTo>
                    <a:pt x="3946347" y="1433156"/>
                  </a:moveTo>
                  <a:lnTo>
                    <a:pt x="3940606" y="1390332"/>
                  </a:lnTo>
                  <a:lnTo>
                    <a:pt x="3924363" y="1351851"/>
                  </a:lnTo>
                  <a:lnTo>
                    <a:pt x="3899065" y="1319123"/>
                  </a:lnTo>
                  <a:lnTo>
                    <a:pt x="3866134" y="1293622"/>
                  </a:lnTo>
                  <a:lnTo>
                    <a:pt x="3827030" y="1276756"/>
                  </a:lnTo>
                  <a:lnTo>
                    <a:pt x="3783177" y="1270000"/>
                  </a:lnTo>
                  <a:lnTo>
                    <a:pt x="3740378" y="1275727"/>
                  </a:lnTo>
                  <a:lnTo>
                    <a:pt x="3701973" y="1291971"/>
                  </a:lnTo>
                  <a:lnTo>
                    <a:pt x="3669461" y="1317269"/>
                  </a:lnTo>
                  <a:lnTo>
                    <a:pt x="3644379" y="1350200"/>
                  </a:lnTo>
                  <a:lnTo>
                    <a:pt x="3628212" y="1389303"/>
                  </a:lnTo>
                  <a:lnTo>
                    <a:pt x="3622497" y="1433156"/>
                  </a:lnTo>
                  <a:lnTo>
                    <a:pt x="3630663" y="1484045"/>
                  </a:lnTo>
                  <a:lnTo>
                    <a:pt x="3653421" y="1528165"/>
                  </a:lnTo>
                  <a:lnTo>
                    <a:pt x="3688169" y="1562912"/>
                  </a:lnTo>
                  <a:lnTo>
                    <a:pt x="3732301" y="1585671"/>
                  </a:lnTo>
                  <a:lnTo>
                    <a:pt x="3783177" y="1593850"/>
                  </a:lnTo>
                  <a:lnTo>
                    <a:pt x="3814508" y="1590675"/>
                  </a:lnTo>
                  <a:lnTo>
                    <a:pt x="3872522" y="1566722"/>
                  </a:lnTo>
                  <a:lnTo>
                    <a:pt x="3916794" y="1522501"/>
                  </a:lnTo>
                  <a:lnTo>
                    <a:pt x="3941749" y="1464475"/>
                  </a:lnTo>
                  <a:lnTo>
                    <a:pt x="3946347" y="1433156"/>
                  </a:lnTo>
                  <a:close/>
                </a:path>
                <a:path w="5019040" h="2949575">
                  <a:moveTo>
                    <a:pt x="5018544" y="0"/>
                  </a:moveTo>
                  <a:lnTo>
                    <a:pt x="0" y="0"/>
                  </a:lnTo>
                  <a:lnTo>
                    <a:pt x="0" y="2949359"/>
                  </a:lnTo>
                  <a:lnTo>
                    <a:pt x="40259" y="2943682"/>
                  </a:lnTo>
                  <a:lnTo>
                    <a:pt x="91097" y="2934614"/>
                  </a:lnTo>
                  <a:lnTo>
                    <a:pt x="141668" y="2923806"/>
                  </a:lnTo>
                  <a:lnTo>
                    <a:pt x="191922" y="2911335"/>
                  </a:lnTo>
                  <a:lnTo>
                    <a:pt x="241808" y="2897301"/>
                  </a:lnTo>
                  <a:lnTo>
                    <a:pt x="291274" y="2881807"/>
                  </a:lnTo>
                  <a:lnTo>
                    <a:pt x="340296" y="2864942"/>
                  </a:lnTo>
                  <a:lnTo>
                    <a:pt x="388810" y="2846794"/>
                  </a:lnTo>
                  <a:lnTo>
                    <a:pt x="436791" y="2827477"/>
                  </a:lnTo>
                  <a:lnTo>
                    <a:pt x="484174" y="2807068"/>
                  </a:lnTo>
                  <a:lnTo>
                    <a:pt x="530936" y="2785668"/>
                  </a:lnTo>
                  <a:lnTo>
                    <a:pt x="577024" y="2763367"/>
                  </a:lnTo>
                  <a:lnTo>
                    <a:pt x="622401" y="2740279"/>
                  </a:lnTo>
                  <a:lnTo>
                    <a:pt x="666623" y="2716060"/>
                  </a:lnTo>
                  <a:lnTo>
                    <a:pt x="710590" y="2691117"/>
                  </a:lnTo>
                  <a:lnTo>
                    <a:pt x="754126" y="2665311"/>
                  </a:lnTo>
                  <a:lnTo>
                    <a:pt x="797102" y="2638564"/>
                  </a:lnTo>
                  <a:lnTo>
                    <a:pt x="839368" y="2610739"/>
                  </a:lnTo>
                  <a:lnTo>
                    <a:pt x="880783" y="2581719"/>
                  </a:lnTo>
                  <a:lnTo>
                    <a:pt x="921194" y="2551417"/>
                  </a:lnTo>
                  <a:lnTo>
                    <a:pt x="960450" y="2519705"/>
                  </a:lnTo>
                  <a:lnTo>
                    <a:pt x="998410" y="2486456"/>
                  </a:lnTo>
                  <a:lnTo>
                    <a:pt x="1034935" y="2451582"/>
                  </a:lnTo>
                  <a:lnTo>
                    <a:pt x="1069860" y="2414955"/>
                  </a:lnTo>
                  <a:lnTo>
                    <a:pt x="1103007" y="2377148"/>
                  </a:lnTo>
                  <a:lnTo>
                    <a:pt x="1134275" y="2338108"/>
                  </a:lnTo>
                  <a:lnTo>
                    <a:pt x="1163777" y="2297912"/>
                  </a:lnTo>
                  <a:lnTo>
                    <a:pt x="1191602" y="2256637"/>
                  </a:lnTo>
                  <a:lnTo>
                    <a:pt x="1217866" y="2214372"/>
                  </a:lnTo>
                  <a:lnTo>
                    <a:pt x="1242669" y="2171179"/>
                  </a:lnTo>
                  <a:lnTo>
                    <a:pt x="1266139" y="2127148"/>
                  </a:lnTo>
                  <a:lnTo>
                    <a:pt x="1288364" y="2082355"/>
                  </a:lnTo>
                  <a:lnTo>
                    <a:pt x="1309458" y="2036876"/>
                  </a:lnTo>
                  <a:lnTo>
                    <a:pt x="1329537" y="1990788"/>
                  </a:lnTo>
                  <a:lnTo>
                    <a:pt x="1348689" y="1944179"/>
                  </a:lnTo>
                  <a:lnTo>
                    <a:pt x="1367028" y="1897126"/>
                  </a:lnTo>
                  <a:lnTo>
                    <a:pt x="1384655" y="1849704"/>
                  </a:lnTo>
                  <a:lnTo>
                    <a:pt x="1401699" y="1801990"/>
                  </a:lnTo>
                  <a:lnTo>
                    <a:pt x="1418234" y="1754073"/>
                  </a:lnTo>
                  <a:lnTo>
                    <a:pt x="1434401" y="1706016"/>
                  </a:lnTo>
                  <a:lnTo>
                    <a:pt x="1450276" y="1657908"/>
                  </a:lnTo>
                  <a:lnTo>
                    <a:pt x="1481645" y="1561858"/>
                  </a:lnTo>
                  <a:lnTo>
                    <a:pt x="1497330" y="1514068"/>
                  </a:lnTo>
                  <a:lnTo>
                    <a:pt x="1513344" y="1466684"/>
                  </a:lnTo>
                  <a:lnTo>
                    <a:pt x="1529918" y="1419174"/>
                  </a:lnTo>
                  <a:lnTo>
                    <a:pt x="1547126" y="1371676"/>
                  </a:lnTo>
                  <a:lnTo>
                    <a:pt x="1565071" y="1324305"/>
                  </a:lnTo>
                  <a:lnTo>
                    <a:pt x="1583817" y="1277162"/>
                  </a:lnTo>
                  <a:lnTo>
                    <a:pt x="1603438" y="1230363"/>
                  </a:lnTo>
                  <a:lnTo>
                    <a:pt x="1624025" y="1184021"/>
                  </a:lnTo>
                  <a:lnTo>
                    <a:pt x="1645640" y="1138262"/>
                  </a:lnTo>
                  <a:lnTo>
                    <a:pt x="1668386" y="1093190"/>
                  </a:lnTo>
                  <a:lnTo>
                    <a:pt x="1692325" y="1048918"/>
                  </a:lnTo>
                  <a:lnTo>
                    <a:pt x="1717535" y="1005573"/>
                  </a:lnTo>
                  <a:lnTo>
                    <a:pt x="1744091" y="963269"/>
                  </a:lnTo>
                  <a:lnTo>
                    <a:pt x="1772094" y="922108"/>
                  </a:lnTo>
                  <a:lnTo>
                    <a:pt x="1801596" y="882205"/>
                  </a:lnTo>
                  <a:lnTo>
                    <a:pt x="1832698" y="843686"/>
                  </a:lnTo>
                  <a:lnTo>
                    <a:pt x="1865464" y="806653"/>
                  </a:lnTo>
                  <a:lnTo>
                    <a:pt x="1899983" y="771232"/>
                  </a:lnTo>
                  <a:lnTo>
                    <a:pt x="1936318" y="737527"/>
                  </a:lnTo>
                  <a:lnTo>
                    <a:pt x="1974570" y="705662"/>
                  </a:lnTo>
                  <a:lnTo>
                    <a:pt x="2014791" y="675741"/>
                  </a:lnTo>
                  <a:lnTo>
                    <a:pt x="2055482" y="649198"/>
                  </a:lnTo>
                  <a:lnTo>
                    <a:pt x="2097265" y="625043"/>
                  </a:lnTo>
                  <a:lnTo>
                    <a:pt x="2140051" y="603110"/>
                  </a:lnTo>
                  <a:lnTo>
                    <a:pt x="2183777" y="583298"/>
                  </a:lnTo>
                  <a:lnTo>
                    <a:pt x="2228380" y="565442"/>
                  </a:lnTo>
                  <a:lnTo>
                    <a:pt x="2273757" y="549414"/>
                  </a:lnTo>
                  <a:lnTo>
                    <a:pt x="2319845" y="535089"/>
                  </a:lnTo>
                  <a:lnTo>
                    <a:pt x="2366568" y="522312"/>
                  </a:lnTo>
                  <a:lnTo>
                    <a:pt x="2413863" y="510959"/>
                  </a:lnTo>
                  <a:lnTo>
                    <a:pt x="2461641" y="500888"/>
                  </a:lnTo>
                  <a:lnTo>
                    <a:pt x="2509824" y="491959"/>
                  </a:lnTo>
                  <a:lnTo>
                    <a:pt x="2558351" y="484035"/>
                  </a:lnTo>
                  <a:lnTo>
                    <a:pt x="2607145" y="476986"/>
                  </a:lnTo>
                  <a:lnTo>
                    <a:pt x="2656128" y="470674"/>
                  </a:lnTo>
                  <a:lnTo>
                    <a:pt x="2705214" y="464947"/>
                  </a:lnTo>
                  <a:lnTo>
                    <a:pt x="3102279" y="424611"/>
                  </a:lnTo>
                  <a:lnTo>
                    <a:pt x="3254387" y="406222"/>
                  </a:lnTo>
                  <a:lnTo>
                    <a:pt x="3406000" y="385356"/>
                  </a:lnTo>
                  <a:lnTo>
                    <a:pt x="3557117" y="362026"/>
                  </a:lnTo>
                  <a:lnTo>
                    <a:pt x="3707727" y="336232"/>
                  </a:lnTo>
                  <a:lnTo>
                    <a:pt x="3857790" y="307975"/>
                  </a:lnTo>
                  <a:lnTo>
                    <a:pt x="4007281" y="277266"/>
                  </a:lnTo>
                  <a:lnTo>
                    <a:pt x="4156202" y="244106"/>
                  </a:lnTo>
                  <a:lnTo>
                    <a:pt x="4304525" y="208508"/>
                  </a:lnTo>
                  <a:lnTo>
                    <a:pt x="4452226" y="170459"/>
                  </a:lnTo>
                  <a:lnTo>
                    <a:pt x="4599279" y="129984"/>
                  </a:lnTo>
                  <a:lnTo>
                    <a:pt x="4745672" y="87083"/>
                  </a:lnTo>
                  <a:lnTo>
                    <a:pt x="4891379" y="41757"/>
                  </a:lnTo>
                  <a:lnTo>
                    <a:pt x="5018544" y="0"/>
                  </a:lnTo>
                  <a:close/>
                </a:path>
              </a:pathLst>
            </a:custGeom>
            <a:solidFill>
              <a:srgbClr val="2B67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64999" y="2132499"/>
              <a:ext cx="199698" cy="200024"/>
            </a:xfrm>
            <a:prstGeom prst="rect">
              <a:avLst/>
            </a:prstGeom>
          </p:spPr>
        </p:pic>
      </p:grpSp>
      <p:sp>
        <p:nvSpPr>
          <p:cNvPr id="15" name="object 15"/>
          <p:cNvSpPr/>
          <p:nvPr/>
        </p:nvSpPr>
        <p:spPr>
          <a:xfrm>
            <a:off x="217499" y="4022499"/>
            <a:ext cx="323850" cy="323850"/>
          </a:xfrm>
          <a:custGeom>
            <a:avLst/>
            <a:gdLst/>
            <a:ahLst/>
            <a:cxnLst/>
            <a:rect l="l" t="t" r="r" b="b"/>
            <a:pathLst>
              <a:path w="323850" h="323850">
                <a:moveTo>
                  <a:pt x="163161" y="323849"/>
                </a:moveTo>
                <a:lnTo>
                  <a:pt x="119314" y="318083"/>
                </a:lnTo>
                <a:lnTo>
                  <a:pt x="80207" y="301798"/>
                </a:lnTo>
                <a:lnTo>
                  <a:pt x="47279" y="276518"/>
                </a:lnTo>
                <a:lnTo>
                  <a:pt x="21974" y="243764"/>
                </a:lnTo>
                <a:lnTo>
                  <a:pt x="5734" y="205058"/>
                </a:lnTo>
                <a:lnTo>
                  <a:pt x="0" y="161924"/>
                </a:lnTo>
                <a:lnTo>
                  <a:pt x="6764" y="118791"/>
                </a:lnTo>
                <a:lnTo>
                  <a:pt x="23622" y="80085"/>
                </a:lnTo>
                <a:lnTo>
                  <a:pt x="49133" y="47331"/>
                </a:lnTo>
                <a:lnTo>
                  <a:pt x="81855" y="22051"/>
                </a:lnTo>
                <a:lnTo>
                  <a:pt x="120345" y="5766"/>
                </a:lnTo>
                <a:lnTo>
                  <a:pt x="163161" y="0"/>
                </a:lnTo>
                <a:lnTo>
                  <a:pt x="205965" y="5766"/>
                </a:lnTo>
                <a:lnTo>
                  <a:pt x="244375" y="22051"/>
                </a:lnTo>
                <a:lnTo>
                  <a:pt x="276879" y="47331"/>
                </a:lnTo>
                <a:lnTo>
                  <a:pt x="301967" y="80085"/>
                </a:lnTo>
                <a:lnTo>
                  <a:pt x="318127" y="118791"/>
                </a:lnTo>
                <a:lnTo>
                  <a:pt x="323850" y="161924"/>
                </a:lnTo>
                <a:lnTo>
                  <a:pt x="320682" y="193492"/>
                </a:lnTo>
                <a:lnTo>
                  <a:pt x="296733" y="251957"/>
                </a:lnTo>
                <a:lnTo>
                  <a:pt x="252505" y="296525"/>
                </a:lnTo>
                <a:lnTo>
                  <a:pt x="194487" y="320658"/>
                </a:lnTo>
                <a:lnTo>
                  <a:pt x="163161" y="323849"/>
                </a:lnTo>
                <a:close/>
              </a:path>
            </a:pathLst>
          </a:custGeom>
          <a:solidFill>
            <a:srgbClr val="2B6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6934200" y="3468821"/>
            <a:ext cx="5135860" cy="1946046"/>
          </a:xfrm>
          <a:prstGeom prst="rect">
            <a:avLst/>
          </a:prstGeom>
        </p:spPr>
        <p:txBody>
          <a:bodyPr vert="horz" wrap="square" lIns="0" tIns="349885" rIns="0" bIns="0" rtlCol="0">
            <a:spAutoFit/>
          </a:bodyPr>
          <a:lstStyle/>
          <a:p>
            <a:pPr marL="12700" marR="0" lvl="0" indent="0" defTabSz="914400" rtl="0" eaLnBrk="1" fontAlgn="auto" latinLnBrk="0" hangingPunct="1">
              <a:lnSpc>
                <a:spcPct val="100000"/>
              </a:lnSpc>
              <a:spcBef>
                <a:spcPts val="7939"/>
              </a:spcBef>
              <a:spcAft>
                <a:spcPts val="0"/>
              </a:spcAft>
              <a:tabLst/>
              <a:defRPr/>
            </a:pPr>
            <a:r>
              <a:rPr kumimoji="0" lang="en-IN" sz="7200" i="0" u="none" strike="noStrike" kern="0" cap="none" spc="-20" normalizeH="0" baseline="0" noProof="0" dirty="0">
                <a:ln>
                  <a:noFill/>
                </a:ln>
                <a:solidFill>
                  <a:srgbClr val="13375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RESULTS</a:t>
            </a:r>
            <a:br>
              <a:rPr kumimoji="0" lang="en-IN" sz="7200" b="0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endParaRPr lang="en-IN" sz="315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8317499"/>
            <a:ext cx="10174605" cy="1969770"/>
            <a:chOff x="0" y="8317499"/>
            <a:chExt cx="10174605" cy="1969770"/>
          </a:xfrm>
        </p:grpSpPr>
        <p:sp>
          <p:nvSpPr>
            <p:cNvPr id="3" name="object 3"/>
            <p:cNvSpPr/>
            <p:nvPr/>
          </p:nvSpPr>
          <p:spPr>
            <a:xfrm>
              <a:off x="592501" y="8882053"/>
              <a:ext cx="9582150" cy="1397000"/>
            </a:xfrm>
            <a:custGeom>
              <a:avLst/>
              <a:gdLst/>
              <a:ahLst/>
              <a:cxnLst/>
              <a:rect l="l" t="t" r="r" b="b"/>
              <a:pathLst>
                <a:path w="9582150" h="1397000">
                  <a:moveTo>
                    <a:pt x="7446272" y="12699"/>
                  </a:moveTo>
                  <a:lnTo>
                    <a:pt x="6711619" y="12699"/>
                  </a:lnTo>
                  <a:lnTo>
                    <a:pt x="6761520" y="0"/>
                  </a:lnTo>
                  <a:lnTo>
                    <a:pt x="7396253" y="0"/>
                  </a:lnTo>
                  <a:lnTo>
                    <a:pt x="7446272" y="12699"/>
                  </a:lnTo>
                  <a:close/>
                </a:path>
                <a:path w="9582150" h="1397000">
                  <a:moveTo>
                    <a:pt x="7596090" y="25399"/>
                  </a:moveTo>
                  <a:lnTo>
                    <a:pt x="6562246" y="25399"/>
                  </a:lnTo>
                  <a:lnTo>
                    <a:pt x="6611973" y="12699"/>
                  </a:lnTo>
                  <a:lnTo>
                    <a:pt x="7546209" y="12699"/>
                  </a:lnTo>
                  <a:lnTo>
                    <a:pt x="7596090" y="25399"/>
                  </a:lnTo>
                  <a:close/>
                </a:path>
                <a:path w="9582150" h="1397000">
                  <a:moveTo>
                    <a:pt x="7695586" y="38099"/>
                  </a:moveTo>
                  <a:lnTo>
                    <a:pt x="6463030" y="38099"/>
                  </a:lnTo>
                  <a:lnTo>
                    <a:pt x="6512595" y="25399"/>
                  </a:lnTo>
                  <a:lnTo>
                    <a:pt x="7645889" y="25399"/>
                  </a:lnTo>
                  <a:lnTo>
                    <a:pt x="7695586" y="38099"/>
                  </a:lnTo>
                  <a:close/>
                </a:path>
                <a:path w="9582150" h="1397000">
                  <a:moveTo>
                    <a:pt x="9362897" y="876299"/>
                  </a:moveTo>
                  <a:lnTo>
                    <a:pt x="2011172" y="876299"/>
                  </a:lnTo>
                  <a:lnTo>
                    <a:pt x="2061260" y="863599"/>
                  </a:lnTo>
                  <a:lnTo>
                    <a:pt x="2361330" y="863599"/>
                  </a:lnTo>
                  <a:lnTo>
                    <a:pt x="2411255" y="850899"/>
                  </a:lnTo>
                  <a:lnTo>
                    <a:pt x="2511020" y="850899"/>
                  </a:lnTo>
                  <a:lnTo>
                    <a:pt x="2560858" y="838199"/>
                  </a:lnTo>
                  <a:lnTo>
                    <a:pt x="2710873" y="838199"/>
                  </a:lnTo>
                  <a:lnTo>
                    <a:pt x="2761247" y="825499"/>
                  </a:lnTo>
                  <a:lnTo>
                    <a:pt x="2811564" y="825499"/>
                  </a:lnTo>
                  <a:lnTo>
                    <a:pt x="2861823" y="812799"/>
                  </a:lnTo>
                  <a:lnTo>
                    <a:pt x="2912025" y="812799"/>
                  </a:lnTo>
                  <a:lnTo>
                    <a:pt x="2962172" y="800099"/>
                  </a:lnTo>
                  <a:lnTo>
                    <a:pt x="3012263" y="800099"/>
                  </a:lnTo>
                  <a:lnTo>
                    <a:pt x="3062300" y="787399"/>
                  </a:lnTo>
                  <a:lnTo>
                    <a:pt x="3112283" y="787399"/>
                  </a:lnTo>
                  <a:lnTo>
                    <a:pt x="3162213" y="774699"/>
                  </a:lnTo>
                  <a:lnTo>
                    <a:pt x="3212091" y="774699"/>
                  </a:lnTo>
                  <a:lnTo>
                    <a:pt x="3261917" y="761999"/>
                  </a:lnTo>
                  <a:lnTo>
                    <a:pt x="3311692" y="761999"/>
                  </a:lnTo>
                  <a:lnTo>
                    <a:pt x="3411093" y="736599"/>
                  </a:lnTo>
                  <a:lnTo>
                    <a:pt x="3460721" y="736599"/>
                  </a:lnTo>
                  <a:lnTo>
                    <a:pt x="3559832" y="711199"/>
                  </a:lnTo>
                  <a:lnTo>
                    <a:pt x="3609317" y="711199"/>
                  </a:lnTo>
                  <a:lnTo>
                    <a:pt x="3757501" y="673099"/>
                  </a:lnTo>
                  <a:lnTo>
                    <a:pt x="3806807" y="673099"/>
                  </a:lnTo>
                  <a:lnTo>
                    <a:pt x="4003611" y="622299"/>
                  </a:lnTo>
                  <a:lnTo>
                    <a:pt x="4052710" y="622299"/>
                  </a:lnTo>
                  <a:lnTo>
                    <a:pt x="4395343" y="533399"/>
                  </a:lnTo>
                  <a:lnTo>
                    <a:pt x="4444148" y="533399"/>
                  </a:lnTo>
                  <a:lnTo>
                    <a:pt x="5513805" y="253999"/>
                  </a:lnTo>
                  <a:lnTo>
                    <a:pt x="5563149" y="228599"/>
                  </a:lnTo>
                  <a:lnTo>
                    <a:pt x="5959746" y="126999"/>
                  </a:lnTo>
                  <a:lnTo>
                    <a:pt x="6009673" y="126999"/>
                  </a:lnTo>
                  <a:lnTo>
                    <a:pt x="6261050" y="63499"/>
                  </a:lnTo>
                  <a:lnTo>
                    <a:pt x="6311730" y="63499"/>
                  </a:lnTo>
                  <a:lnTo>
                    <a:pt x="6413560" y="38099"/>
                  </a:lnTo>
                  <a:lnTo>
                    <a:pt x="7745165" y="38099"/>
                  </a:lnTo>
                  <a:lnTo>
                    <a:pt x="7892999" y="76199"/>
                  </a:lnTo>
                  <a:lnTo>
                    <a:pt x="7941916" y="76199"/>
                  </a:lnTo>
                  <a:lnTo>
                    <a:pt x="8277391" y="165099"/>
                  </a:lnTo>
                  <a:lnTo>
                    <a:pt x="8324103" y="190499"/>
                  </a:lnTo>
                  <a:lnTo>
                    <a:pt x="8416436" y="215899"/>
                  </a:lnTo>
                  <a:lnTo>
                    <a:pt x="8462019" y="241299"/>
                  </a:lnTo>
                  <a:lnTo>
                    <a:pt x="8507189" y="253999"/>
                  </a:lnTo>
                  <a:lnTo>
                    <a:pt x="8551927" y="279399"/>
                  </a:lnTo>
                  <a:lnTo>
                    <a:pt x="8596215" y="292099"/>
                  </a:lnTo>
                  <a:lnTo>
                    <a:pt x="8683367" y="342899"/>
                  </a:lnTo>
                  <a:lnTo>
                    <a:pt x="8768499" y="393699"/>
                  </a:lnTo>
                  <a:lnTo>
                    <a:pt x="8810261" y="406399"/>
                  </a:lnTo>
                  <a:lnTo>
                    <a:pt x="8851464" y="431799"/>
                  </a:lnTo>
                  <a:lnTo>
                    <a:pt x="8890315" y="457199"/>
                  </a:lnTo>
                  <a:lnTo>
                    <a:pt x="8929778" y="482599"/>
                  </a:lnTo>
                  <a:lnTo>
                    <a:pt x="8969669" y="520699"/>
                  </a:lnTo>
                  <a:lnTo>
                    <a:pt x="9050011" y="571499"/>
                  </a:lnTo>
                  <a:lnTo>
                    <a:pt x="9090095" y="609599"/>
                  </a:lnTo>
                  <a:lnTo>
                    <a:pt x="9129878" y="634999"/>
                  </a:lnTo>
                  <a:lnTo>
                    <a:pt x="9169178" y="673099"/>
                  </a:lnTo>
                  <a:lnTo>
                    <a:pt x="9207813" y="711199"/>
                  </a:lnTo>
                  <a:lnTo>
                    <a:pt x="9245599" y="749299"/>
                  </a:lnTo>
                  <a:lnTo>
                    <a:pt x="9282354" y="787399"/>
                  </a:lnTo>
                  <a:lnTo>
                    <a:pt x="9317895" y="825499"/>
                  </a:lnTo>
                  <a:lnTo>
                    <a:pt x="9352041" y="863599"/>
                  </a:lnTo>
                  <a:lnTo>
                    <a:pt x="9362897" y="876299"/>
                  </a:lnTo>
                  <a:close/>
                </a:path>
                <a:path w="9582150" h="1397000">
                  <a:moveTo>
                    <a:pt x="9565815" y="1396999"/>
                  </a:moveTo>
                  <a:lnTo>
                    <a:pt x="4309166" y="1396999"/>
                  </a:lnTo>
                  <a:lnTo>
                    <a:pt x="4156694" y="1384299"/>
                  </a:lnTo>
                  <a:lnTo>
                    <a:pt x="3140511" y="1384299"/>
                  </a:lnTo>
                  <a:lnTo>
                    <a:pt x="3038935" y="1371599"/>
                  </a:lnTo>
                  <a:lnTo>
                    <a:pt x="2480465" y="1371599"/>
                  </a:lnTo>
                  <a:lnTo>
                    <a:pt x="2429714" y="1358899"/>
                  </a:lnTo>
                  <a:lnTo>
                    <a:pt x="2023835" y="1358899"/>
                  </a:lnTo>
                  <a:lnTo>
                    <a:pt x="1973118" y="1346199"/>
                  </a:lnTo>
                  <a:lnTo>
                    <a:pt x="1668729" y="1346199"/>
                  </a:lnTo>
                  <a:lnTo>
                    <a:pt x="1617965" y="1333499"/>
                  </a:lnTo>
                  <a:lnTo>
                    <a:pt x="1415034" y="1333499"/>
                  </a:lnTo>
                  <a:lnTo>
                    <a:pt x="1364331" y="1320799"/>
                  </a:lnTo>
                  <a:lnTo>
                    <a:pt x="1161645" y="1320799"/>
                  </a:lnTo>
                  <a:lnTo>
                    <a:pt x="1111004" y="1308099"/>
                  </a:lnTo>
                  <a:lnTo>
                    <a:pt x="959154" y="1308099"/>
                  </a:lnTo>
                  <a:lnTo>
                    <a:pt x="908562" y="1295399"/>
                  </a:lnTo>
                  <a:lnTo>
                    <a:pt x="756859" y="1295399"/>
                  </a:lnTo>
                  <a:lnTo>
                    <a:pt x="706316" y="1282699"/>
                  </a:lnTo>
                  <a:lnTo>
                    <a:pt x="605267" y="1282699"/>
                  </a:lnTo>
                  <a:lnTo>
                    <a:pt x="554761" y="1269999"/>
                  </a:lnTo>
                  <a:lnTo>
                    <a:pt x="453785" y="1269999"/>
                  </a:lnTo>
                  <a:lnTo>
                    <a:pt x="403315" y="1257299"/>
                  </a:lnTo>
                  <a:lnTo>
                    <a:pt x="302413" y="1257299"/>
                  </a:lnTo>
                  <a:lnTo>
                    <a:pt x="251980" y="1244599"/>
                  </a:lnTo>
                  <a:lnTo>
                    <a:pt x="151151" y="1244599"/>
                  </a:lnTo>
                  <a:lnTo>
                    <a:pt x="100755" y="1231899"/>
                  </a:lnTo>
                  <a:lnTo>
                    <a:pt x="50371" y="1231899"/>
                  </a:lnTo>
                  <a:lnTo>
                    <a:pt x="0" y="1219199"/>
                  </a:lnTo>
                  <a:lnTo>
                    <a:pt x="2588" y="1168399"/>
                  </a:lnTo>
                  <a:lnTo>
                    <a:pt x="4766" y="1117599"/>
                  </a:lnTo>
                  <a:lnTo>
                    <a:pt x="6592" y="1066799"/>
                  </a:lnTo>
                  <a:lnTo>
                    <a:pt x="8126" y="1003299"/>
                  </a:lnTo>
                  <a:lnTo>
                    <a:pt x="9425" y="952499"/>
                  </a:lnTo>
                  <a:lnTo>
                    <a:pt x="10548" y="901699"/>
                  </a:lnTo>
                  <a:lnTo>
                    <a:pt x="11554" y="850899"/>
                  </a:lnTo>
                  <a:lnTo>
                    <a:pt x="12502" y="800099"/>
                  </a:lnTo>
                  <a:lnTo>
                    <a:pt x="161344" y="800099"/>
                  </a:lnTo>
                  <a:lnTo>
                    <a:pt x="211009" y="812799"/>
                  </a:lnTo>
                  <a:lnTo>
                    <a:pt x="360140" y="812799"/>
                  </a:lnTo>
                  <a:lnTo>
                    <a:pt x="409891" y="825499"/>
                  </a:lnTo>
                  <a:lnTo>
                    <a:pt x="559251" y="825499"/>
                  </a:lnTo>
                  <a:lnTo>
                    <a:pt x="609069" y="838199"/>
                  </a:lnTo>
                  <a:lnTo>
                    <a:pt x="758600" y="838199"/>
                  </a:lnTo>
                  <a:lnTo>
                    <a:pt x="808465" y="850899"/>
                  </a:lnTo>
                  <a:lnTo>
                    <a:pt x="1007998" y="850899"/>
                  </a:lnTo>
                  <a:lnTo>
                    <a:pt x="1057893" y="863599"/>
                  </a:lnTo>
                  <a:lnTo>
                    <a:pt x="1408959" y="863599"/>
                  </a:lnTo>
                  <a:lnTo>
                    <a:pt x="1459201" y="876299"/>
                  </a:lnTo>
                  <a:lnTo>
                    <a:pt x="9362897" y="876299"/>
                  </a:lnTo>
                  <a:lnTo>
                    <a:pt x="9415416" y="939799"/>
                  </a:lnTo>
                  <a:lnTo>
                    <a:pt x="9444280" y="977899"/>
                  </a:lnTo>
                  <a:lnTo>
                    <a:pt x="9471017" y="1015999"/>
                  </a:lnTo>
                  <a:lnTo>
                    <a:pt x="9495447" y="1066799"/>
                  </a:lnTo>
                  <a:lnTo>
                    <a:pt x="9517386" y="1104899"/>
                  </a:lnTo>
                  <a:lnTo>
                    <a:pt x="9536651" y="1142999"/>
                  </a:lnTo>
                  <a:lnTo>
                    <a:pt x="9553061" y="1193799"/>
                  </a:lnTo>
                  <a:lnTo>
                    <a:pt x="9566433" y="1231899"/>
                  </a:lnTo>
                  <a:lnTo>
                    <a:pt x="9576583" y="1269999"/>
                  </a:lnTo>
                  <a:lnTo>
                    <a:pt x="9581972" y="1320799"/>
                  </a:lnTo>
                  <a:lnTo>
                    <a:pt x="9579980" y="1358899"/>
                  </a:lnTo>
                  <a:lnTo>
                    <a:pt x="9571169" y="1384299"/>
                  </a:lnTo>
                  <a:lnTo>
                    <a:pt x="9565815" y="1396999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05000" y="8607500"/>
              <a:ext cx="4760595" cy="1679575"/>
            </a:xfrm>
            <a:custGeom>
              <a:avLst/>
              <a:gdLst/>
              <a:ahLst/>
              <a:cxnLst/>
              <a:rect l="l" t="t" r="r" b="b"/>
              <a:pathLst>
                <a:path w="4760595" h="1679575">
                  <a:moveTo>
                    <a:pt x="4760229" y="1679499"/>
                  </a:moveTo>
                  <a:lnTo>
                    <a:pt x="76034" y="1679499"/>
                  </a:lnTo>
                  <a:lnTo>
                    <a:pt x="77449" y="1657653"/>
                  </a:lnTo>
                  <a:lnTo>
                    <a:pt x="80636" y="1607313"/>
                  </a:lnTo>
                  <a:lnTo>
                    <a:pt x="83726" y="1556949"/>
                  </a:lnTo>
                  <a:lnTo>
                    <a:pt x="86696" y="1506566"/>
                  </a:lnTo>
                  <a:lnTo>
                    <a:pt x="89521" y="1456165"/>
                  </a:lnTo>
                  <a:lnTo>
                    <a:pt x="92177" y="1405750"/>
                  </a:lnTo>
                  <a:lnTo>
                    <a:pt x="94640" y="1355323"/>
                  </a:lnTo>
                  <a:lnTo>
                    <a:pt x="96886" y="1304888"/>
                  </a:lnTo>
                  <a:lnTo>
                    <a:pt x="98891" y="1254446"/>
                  </a:lnTo>
                  <a:lnTo>
                    <a:pt x="100630" y="1204002"/>
                  </a:lnTo>
                  <a:lnTo>
                    <a:pt x="102080" y="1153558"/>
                  </a:lnTo>
                  <a:lnTo>
                    <a:pt x="103216" y="1103116"/>
                  </a:lnTo>
                  <a:lnTo>
                    <a:pt x="104014" y="1052681"/>
                  </a:lnTo>
                  <a:lnTo>
                    <a:pt x="104450" y="1002254"/>
                  </a:lnTo>
                  <a:lnTo>
                    <a:pt x="104420" y="940643"/>
                  </a:lnTo>
                  <a:lnTo>
                    <a:pt x="104140" y="901438"/>
                  </a:lnTo>
                  <a:lnTo>
                    <a:pt x="103345" y="851055"/>
                  </a:lnTo>
                  <a:lnTo>
                    <a:pt x="102092" y="800691"/>
                  </a:lnTo>
                  <a:lnTo>
                    <a:pt x="100357" y="750351"/>
                  </a:lnTo>
                  <a:lnTo>
                    <a:pt x="98114" y="700037"/>
                  </a:lnTo>
                  <a:lnTo>
                    <a:pt x="95341" y="649752"/>
                  </a:lnTo>
                  <a:lnTo>
                    <a:pt x="92013" y="599499"/>
                  </a:lnTo>
                  <a:lnTo>
                    <a:pt x="88105" y="549281"/>
                  </a:lnTo>
                  <a:lnTo>
                    <a:pt x="83595" y="499100"/>
                  </a:lnTo>
                  <a:lnTo>
                    <a:pt x="78456" y="448960"/>
                  </a:lnTo>
                  <a:lnTo>
                    <a:pt x="72642" y="398674"/>
                  </a:lnTo>
                  <a:lnTo>
                    <a:pt x="66202" y="348813"/>
                  </a:lnTo>
                  <a:lnTo>
                    <a:pt x="59037" y="298811"/>
                  </a:lnTo>
                  <a:lnTo>
                    <a:pt x="51148" y="248862"/>
                  </a:lnTo>
                  <a:lnTo>
                    <a:pt x="42511" y="198968"/>
                  </a:lnTo>
                  <a:lnTo>
                    <a:pt x="33101" y="149132"/>
                  </a:lnTo>
                  <a:lnTo>
                    <a:pt x="22896" y="99356"/>
                  </a:lnTo>
                  <a:lnTo>
                    <a:pt x="11870" y="49645"/>
                  </a:lnTo>
                  <a:lnTo>
                    <a:pt x="0" y="0"/>
                  </a:lnTo>
                  <a:lnTo>
                    <a:pt x="76748" y="4134"/>
                  </a:lnTo>
                  <a:lnTo>
                    <a:pt x="148969" y="9517"/>
                  </a:lnTo>
                  <a:lnTo>
                    <a:pt x="216833" y="16091"/>
                  </a:lnTo>
                  <a:lnTo>
                    <a:pt x="280512" y="23799"/>
                  </a:lnTo>
                  <a:lnTo>
                    <a:pt x="340178" y="32583"/>
                  </a:lnTo>
                  <a:lnTo>
                    <a:pt x="396004" y="42385"/>
                  </a:lnTo>
                  <a:lnTo>
                    <a:pt x="448161" y="53147"/>
                  </a:lnTo>
                  <a:lnTo>
                    <a:pt x="496821" y="64812"/>
                  </a:lnTo>
                  <a:lnTo>
                    <a:pt x="542157" y="77321"/>
                  </a:lnTo>
                  <a:lnTo>
                    <a:pt x="584340" y="90617"/>
                  </a:lnTo>
                  <a:lnTo>
                    <a:pt x="623543" y="104643"/>
                  </a:lnTo>
                  <a:lnTo>
                    <a:pt x="659937" y="119340"/>
                  </a:lnTo>
                  <a:lnTo>
                    <a:pt x="724987" y="150517"/>
                  </a:lnTo>
                  <a:lnTo>
                    <a:pt x="780866" y="183687"/>
                  </a:lnTo>
                  <a:lnTo>
                    <a:pt x="828951" y="218387"/>
                  </a:lnTo>
                  <a:lnTo>
                    <a:pt x="870617" y="254156"/>
                  </a:lnTo>
                  <a:lnTo>
                    <a:pt x="907241" y="290531"/>
                  </a:lnTo>
                  <a:lnTo>
                    <a:pt x="940198" y="327051"/>
                  </a:lnTo>
                  <a:lnTo>
                    <a:pt x="1000617" y="398674"/>
                  </a:lnTo>
                  <a:lnTo>
                    <a:pt x="1015580" y="415947"/>
                  </a:lnTo>
                  <a:lnTo>
                    <a:pt x="1046540" y="449333"/>
                  </a:lnTo>
                  <a:lnTo>
                    <a:pt x="1080025" y="480782"/>
                  </a:lnTo>
                  <a:lnTo>
                    <a:pt x="1117412" y="509835"/>
                  </a:lnTo>
                  <a:lnTo>
                    <a:pt x="1160077" y="536028"/>
                  </a:lnTo>
                  <a:lnTo>
                    <a:pt x="1209395" y="558899"/>
                  </a:lnTo>
                  <a:lnTo>
                    <a:pt x="1266742" y="577987"/>
                  </a:lnTo>
                  <a:lnTo>
                    <a:pt x="1333495" y="592829"/>
                  </a:lnTo>
                  <a:lnTo>
                    <a:pt x="1380405" y="600842"/>
                  </a:lnTo>
                  <a:lnTo>
                    <a:pt x="1427315" y="606274"/>
                  </a:lnTo>
                  <a:lnTo>
                    <a:pt x="1474225" y="609362"/>
                  </a:lnTo>
                  <a:lnTo>
                    <a:pt x="1521135" y="610339"/>
                  </a:lnTo>
                  <a:lnTo>
                    <a:pt x="3752673" y="610339"/>
                  </a:lnTo>
                  <a:lnTo>
                    <a:pt x="3759608" y="613173"/>
                  </a:lnTo>
                  <a:lnTo>
                    <a:pt x="3814749" y="637154"/>
                  </a:lnTo>
                  <a:lnTo>
                    <a:pt x="3868720" y="662036"/>
                  </a:lnTo>
                  <a:lnTo>
                    <a:pt x="3921467" y="687730"/>
                  </a:lnTo>
                  <a:lnTo>
                    <a:pt x="3972933" y="714145"/>
                  </a:lnTo>
                  <a:lnTo>
                    <a:pt x="4023062" y="741192"/>
                  </a:lnTo>
                  <a:lnTo>
                    <a:pt x="4071799" y="768780"/>
                  </a:lnTo>
                  <a:lnTo>
                    <a:pt x="4119089" y="796820"/>
                  </a:lnTo>
                  <a:lnTo>
                    <a:pt x="4164875" y="825221"/>
                  </a:lnTo>
                  <a:lnTo>
                    <a:pt x="4209102" y="853894"/>
                  </a:lnTo>
                  <a:lnTo>
                    <a:pt x="4251715" y="882748"/>
                  </a:lnTo>
                  <a:lnTo>
                    <a:pt x="4292657" y="911695"/>
                  </a:lnTo>
                  <a:lnTo>
                    <a:pt x="4331873" y="940643"/>
                  </a:lnTo>
                  <a:lnTo>
                    <a:pt x="4369307" y="969503"/>
                  </a:lnTo>
                  <a:lnTo>
                    <a:pt x="4404903" y="998184"/>
                  </a:lnTo>
                  <a:lnTo>
                    <a:pt x="4438607" y="1026598"/>
                  </a:lnTo>
                  <a:lnTo>
                    <a:pt x="4470362" y="1054653"/>
                  </a:lnTo>
                  <a:lnTo>
                    <a:pt x="4500113" y="1082261"/>
                  </a:lnTo>
                  <a:lnTo>
                    <a:pt x="4527803" y="1109330"/>
                  </a:lnTo>
                  <a:lnTo>
                    <a:pt x="4576781" y="1161495"/>
                  </a:lnTo>
                  <a:lnTo>
                    <a:pt x="4616851" y="1210428"/>
                  </a:lnTo>
                  <a:lnTo>
                    <a:pt x="4647567" y="1255410"/>
                  </a:lnTo>
                  <a:lnTo>
                    <a:pt x="4668484" y="1295720"/>
                  </a:lnTo>
                  <a:lnTo>
                    <a:pt x="4691321" y="1369521"/>
                  </a:lnTo>
                  <a:lnTo>
                    <a:pt x="4701426" y="1415464"/>
                  </a:lnTo>
                  <a:lnTo>
                    <a:pt x="4711275" y="1465294"/>
                  </a:lnTo>
                  <a:lnTo>
                    <a:pt x="4721335" y="1517406"/>
                  </a:lnTo>
                  <a:lnTo>
                    <a:pt x="4732071" y="1570193"/>
                  </a:lnTo>
                  <a:lnTo>
                    <a:pt x="4743947" y="1622049"/>
                  </a:lnTo>
                  <a:lnTo>
                    <a:pt x="4757430" y="1671369"/>
                  </a:lnTo>
                  <a:lnTo>
                    <a:pt x="4760229" y="1679499"/>
                  </a:lnTo>
                  <a:close/>
                </a:path>
                <a:path w="4760595" h="1679575">
                  <a:moveTo>
                    <a:pt x="3752673" y="610339"/>
                  </a:moveTo>
                  <a:lnTo>
                    <a:pt x="1521135" y="610339"/>
                  </a:lnTo>
                  <a:lnTo>
                    <a:pt x="1565043" y="609308"/>
                  </a:lnTo>
                  <a:lnTo>
                    <a:pt x="1608956" y="606849"/>
                  </a:lnTo>
                  <a:lnTo>
                    <a:pt x="1652917" y="603075"/>
                  </a:lnTo>
                  <a:lnTo>
                    <a:pt x="1696972" y="598103"/>
                  </a:lnTo>
                  <a:lnTo>
                    <a:pt x="1741166" y="592047"/>
                  </a:lnTo>
                  <a:lnTo>
                    <a:pt x="1785543" y="585023"/>
                  </a:lnTo>
                  <a:lnTo>
                    <a:pt x="1830150" y="577146"/>
                  </a:lnTo>
                  <a:lnTo>
                    <a:pt x="1875030" y="568531"/>
                  </a:lnTo>
                  <a:lnTo>
                    <a:pt x="1920229" y="559292"/>
                  </a:lnTo>
                  <a:lnTo>
                    <a:pt x="2200637" y="497228"/>
                  </a:lnTo>
                  <a:lnTo>
                    <a:pt x="2298696" y="476775"/>
                  </a:lnTo>
                  <a:lnTo>
                    <a:pt x="2348789" y="467111"/>
                  </a:lnTo>
                  <a:lnTo>
                    <a:pt x="2399651" y="457976"/>
                  </a:lnTo>
                  <a:lnTo>
                    <a:pt x="2451326" y="449484"/>
                  </a:lnTo>
                  <a:lnTo>
                    <a:pt x="2503860" y="441751"/>
                  </a:lnTo>
                  <a:lnTo>
                    <a:pt x="2557298" y="434891"/>
                  </a:lnTo>
                  <a:lnTo>
                    <a:pt x="2611685" y="429021"/>
                  </a:lnTo>
                  <a:lnTo>
                    <a:pt x="2667065" y="424255"/>
                  </a:lnTo>
                  <a:lnTo>
                    <a:pt x="2723484" y="420708"/>
                  </a:lnTo>
                  <a:lnTo>
                    <a:pt x="2780987" y="418495"/>
                  </a:lnTo>
                  <a:lnTo>
                    <a:pt x="2839619" y="417732"/>
                  </a:lnTo>
                  <a:lnTo>
                    <a:pt x="2884897" y="419032"/>
                  </a:lnTo>
                  <a:lnTo>
                    <a:pt x="2930702" y="421093"/>
                  </a:lnTo>
                  <a:lnTo>
                    <a:pt x="2977094" y="423976"/>
                  </a:lnTo>
                  <a:lnTo>
                    <a:pt x="3024131" y="427738"/>
                  </a:lnTo>
                  <a:lnTo>
                    <a:pt x="3071872" y="432437"/>
                  </a:lnTo>
                  <a:lnTo>
                    <a:pt x="3120375" y="438134"/>
                  </a:lnTo>
                  <a:lnTo>
                    <a:pt x="3169699" y="444886"/>
                  </a:lnTo>
                  <a:lnTo>
                    <a:pt x="3219902" y="452751"/>
                  </a:lnTo>
                  <a:lnTo>
                    <a:pt x="3283063" y="464571"/>
                  </a:lnTo>
                  <a:lnTo>
                    <a:pt x="3345555" y="478103"/>
                  </a:lnTo>
                  <a:lnTo>
                    <a:pt x="3407323" y="493255"/>
                  </a:lnTo>
                  <a:lnTo>
                    <a:pt x="3468311" y="509938"/>
                  </a:lnTo>
                  <a:lnTo>
                    <a:pt x="3528464" y="528063"/>
                  </a:lnTo>
                  <a:lnTo>
                    <a:pt x="3587725" y="547539"/>
                  </a:lnTo>
                  <a:lnTo>
                    <a:pt x="3646041" y="568276"/>
                  </a:lnTo>
                  <a:lnTo>
                    <a:pt x="3703353" y="590184"/>
                  </a:lnTo>
                  <a:lnTo>
                    <a:pt x="3752673" y="610339"/>
                  </a:lnTo>
                  <a:close/>
                </a:path>
              </a:pathLst>
            </a:custGeom>
            <a:solidFill>
              <a:srgbClr val="9DC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317499"/>
              <a:ext cx="3642360" cy="1969770"/>
            </a:xfrm>
            <a:custGeom>
              <a:avLst/>
              <a:gdLst/>
              <a:ahLst/>
              <a:cxnLst/>
              <a:rect l="l" t="t" r="r" b="b"/>
              <a:pathLst>
                <a:path w="3642360" h="1969770">
                  <a:moveTo>
                    <a:pt x="3642357" y="1969499"/>
                  </a:moveTo>
                  <a:lnTo>
                    <a:pt x="0" y="1969499"/>
                  </a:lnTo>
                  <a:lnTo>
                    <a:pt x="0" y="31013"/>
                  </a:lnTo>
                  <a:lnTo>
                    <a:pt x="209280" y="0"/>
                  </a:lnTo>
                  <a:lnTo>
                    <a:pt x="254591" y="1143"/>
                  </a:lnTo>
                  <a:lnTo>
                    <a:pt x="300545" y="4676"/>
                  </a:lnTo>
                  <a:lnTo>
                    <a:pt x="347039" y="10758"/>
                  </a:lnTo>
                  <a:lnTo>
                    <a:pt x="393972" y="19546"/>
                  </a:lnTo>
                  <a:lnTo>
                    <a:pt x="441243" y="31199"/>
                  </a:lnTo>
                  <a:lnTo>
                    <a:pt x="488750" y="45873"/>
                  </a:lnTo>
                  <a:lnTo>
                    <a:pt x="536392" y="63728"/>
                  </a:lnTo>
                  <a:lnTo>
                    <a:pt x="584068" y="84920"/>
                  </a:lnTo>
                  <a:lnTo>
                    <a:pt x="631677" y="109608"/>
                  </a:lnTo>
                  <a:lnTo>
                    <a:pt x="679117" y="137950"/>
                  </a:lnTo>
                  <a:lnTo>
                    <a:pt x="726286" y="170103"/>
                  </a:lnTo>
                  <a:lnTo>
                    <a:pt x="774714" y="206630"/>
                  </a:lnTo>
                  <a:lnTo>
                    <a:pt x="819798" y="243624"/>
                  </a:lnTo>
                  <a:lnTo>
                    <a:pt x="861722" y="281016"/>
                  </a:lnTo>
                  <a:lnTo>
                    <a:pt x="900670" y="318742"/>
                  </a:lnTo>
                  <a:lnTo>
                    <a:pt x="936825" y="356734"/>
                  </a:lnTo>
                  <a:lnTo>
                    <a:pt x="970370" y="394926"/>
                  </a:lnTo>
                  <a:lnTo>
                    <a:pt x="1001489" y="433252"/>
                  </a:lnTo>
                  <a:lnTo>
                    <a:pt x="1030365" y="471643"/>
                  </a:lnTo>
                  <a:lnTo>
                    <a:pt x="1057181" y="510035"/>
                  </a:lnTo>
                  <a:lnTo>
                    <a:pt x="1082121" y="548360"/>
                  </a:lnTo>
                  <a:lnTo>
                    <a:pt x="1105369" y="586552"/>
                  </a:lnTo>
                  <a:lnTo>
                    <a:pt x="1127107" y="624545"/>
                  </a:lnTo>
                  <a:lnTo>
                    <a:pt x="1147520" y="662270"/>
                  </a:lnTo>
                  <a:lnTo>
                    <a:pt x="1166789" y="699663"/>
                  </a:lnTo>
                  <a:lnTo>
                    <a:pt x="1185100" y="736657"/>
                  </a:lnTo>
                  <a:lnTo>
                    <a:pt x="1202635" y="773184"/>
                  </a:lnTo>
                  <a:lnTo>
                    <a:pt x="1219578" y="809178"/>
                  </a:lnTo>
                  <a:lnTo>
                    <a:pt x="1236112" y="844574"/>
                  </a:lnTo>
                  <a:lnTo>
                    <a:pt x="1252420" y="879303"/>
                  </a:lnTo>
                  <a:lnTo>
                    <a:pt x="1285094" y="946497"/>
                  </a:lnTo>
                  <a:lnTo>
                    <a:pt x="1319067" y="1010229"/>
                  </a:lnTo>
                  <a:lnTo>
                    <a:pt x="1355806" y="1069965"/>
                  </a:lnTo>
                  <a:lnTo>
                    <a:pt x="1396779" y="1125173"/>
                  </a:lnTo>
                  <a:lnTo>
                    <a:pt x="1443452" y="1175320"/>
                  </a:lnTo>
                  <a:lnTo>
                    <a:pt x="1497293" y="1219874"/>
                  </a:lnTo>
                  <a:lnTo>
                    <a:pt x="1559769" y="1258301"/>
                  </a:lnTo>
                  <a:lnTo>
                    <a:pt x="1594703" y="1275050"/>
                  </a:lnTo>
                  <a:lnTo>
                    <a:pt x="1632347" y="1290068"/>
                  </a:lnTo>
                  <a:lnTo>
                    <a:pt x="1672883" y="1303289"/>
                  </a:lnTo>
                  <a:lnTo>
                    <a:pt x="1720264" y="1316022"/>
                  </a:lnTo>
                  <a:lnTo>
                    <a:pt x="1768127" y="1326437"/>
                  </a:lnTo>
                  <a:lnTo>
                    <a:pt x="1816339" y="1334663"/>
                  </a:lnTo>
                  <a:lnTo>
                    <a:pt x="1864769" y="1340833"/>
                  </a:lnTo>
                  <a:lnTo>
                    <a:pt x="1913287" y="1345078"/>
                  </a:lnTo>
                  <a:lnTo>
                    <a:pt x="1961761" y="1347528"/>
                  </a:lnTo>
                  <a:lnTo>
                    <a:pt x="2010061" y="1348316"/>
                  </a:lnTo>
                  <a:lnTo>
                    <a:pt x="3230853" y="1348316"/>
                  </a:lnTo>
                  <a:lnTo>
                    <a:pt x="3232214" y="1349017"/>
                  </a:lnTo>
                  <a:lnTo>
                    <a:pt x="3265524" y="1369017"/>
                  </a:lnTo>
                  <a:lnTo>
                    <a:pt x="3298112" y="1391641"/>
                  </a:lnTo>
                  <a:lnTo>
                    <a:pt x="3329956" y="1417011"/>
                  </a:lnTo>
                  <a:lnTo>
                    <a:pt x="3361033" y="1445254"/>
                  </a:lnTo>
                  <a:lnTo>
                    <a:pt x="3391322" y="1476494"/>
                  </a:lnTo>
                  <a:lnTo>
                    <a:pt x="3420801" y="1510855"/>
                  </a:lnTo>
                  <a:lnTo>
                    <a:pt x="3449447" y="1548464"/>
                  </a:lnTo>
                  <a:lnTo>
                    <a:pt x="3477239" y="1589444"/>
                  </a:lnTo>
                  <a:lnTo>
                    <a:pt x="3504154" y="1633920"/>
                  </a:lnTo>
                  <a:lnTo>
                    <a:pt x="3530170" y="1682018"/>
                  </a:lnTo>
                  <a:lnTo>
                    <a:pt x="3555265" y="1733862"/>
                  </a:lnTo>
                  <a:lnTo>
                    <a:pt x="3579418" y="1789578"/>
                  </a:lnTo>
                  <a:lnTo>
                    <a:pt x="3602606" y="1849289"/>
                  </a:lnTo>
                  <a:lnTo>
                    <a:pt x="3624807" y="1913121"/>
                  </a:lnTo>
                  <a:lnTo>
                    <a:pt x="3642357" y="1969499"/>
                  </a:lnTo>
                  <a:close/>
                </a:path>
                <a:path w="3642360" h="1969770">
                  <a:moveTo>
                    <a:pt x="3230853" y="1348316"/>
                  </a:moveTo>
                  <a:lnTo>
                    <a:pt x="2010061" y="1348316"/>
                  </a:lnTo>
                  <a:lnTo>
                    <a:pt x="2062479" y="1347492"/>
                  </a:lnTo>
                  <a:lnTo>
                    <a:pt x="2114808" y="1345157"/>
                  </a:lnTo>
                  <a:lnTo>
                    <a:pt x="2167012" y="1341511"/>
                  </a:lnTo>
                  <a:lnTo>
                    <a:pt x="2219055" y="1336756"/>
                  </a:lnTo>
                  <a:lnTo>
                    <a:pt x="2270900" y="1331093"/>
                  </a:lnTo>
                  <a:lnTo>
                    <a:pt x="2322509" y="1324725"/>
                  </a:lnTo>
                  <a:lnTo>
                    <a:pt x="2625185" y="1282988"/>
                  </a:lnTo>
                  <a:lnTo>
                    <a:pt x="2674126" y="1277326"/>
                  </a:lnTo>
                  <a:lnTo>
                    <a:pt x="2722539" y="1272571"/>
                  </a:lnTo>
                  <a:lnTo>
                    <a:pt x="2770387" y="1268925"/>
                  </a:lnTo>
                  <a:lnTo>
                    <a:pt x="2817635" y="1266589"/>
                  </a:lnTo>
                  <a:lnTo>
                    <a:pt x="2864245" y="1265766"/>
                  </a:lnTo>
                  <a:lnTo>
                    <a:pt x="2903564" y="1266411"/>
                  </a:lnTo>
                  <a:lnTo>
                    <a:pt x="2942381" y="1268430"/>
                  </a:lnTo>
                  <a:lnTo>
                    <a:pt x="2980675" y="1271947"/>
                  </a:lnTo>
                  <a:lnTo>
                    <a:pt x="3055603" y="1283977"/>
                  </a:lnTo>
                  <a:lnTo>
                    <a:pt x="3128171" y="1303499"/>
                  </a:lnTo>
                  <a:lnTo>
                    <a:pt x="3198204" y="1331513"/>
                  </a:lnTo>
                  <a:lnTo>
                    <a:pt x="3230853" y="1348316"/>
                  </a:lnTo>
                  <a:close/>
                </a:path>
              </a:pathLst>
            </a:custGeom>
            <a:solidFill>
              <a:srgbClr val="2B67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0492499" y="9642500"/>
            <a:ext cx="323850" cy="323850"/>
          </a:xfrm>
          <a:custGeom>
            <a:avLst/>
            <a:gdLst/>
            <a:ahLst/>
            <a:cxnLst/>
            <a:rect l="l" t="t" r="r" b="b"/>
            <a:pathLst>
              <a:path w="323850" h="323850">
                <a:moveTo>
                  <a:pt x="163161" y="323849"/>
                </a:moveTo>
                <a:lnTo>
                  <a:pt x="120345" y="318083"/>
                </a:lnTo>
                <a:lnTo>
                  <a:pt x="81855" y="301798"/>
                </a:lnTo>
                <a:lnTo>
                  <a:pt x="49133" y="276518"/>
                </a:lnTo>
                <a:lnTo>
                  <a:pt x="23622" y="243764"/>
                </a:lnTo>
                <a:lnTo>
                  <a:pt x="6764" y="205058"/>
                </a:lnTo>
                <a:lnTo>
                  <a:pt x="0" y="161924"/>
                </a:lnTo>
                <a:lnTo>
                  <a:pt x="5733" y="118791"/>
                </a:lnTo>
                <a:lnTo>
                  <a:pt x="21974" y="80085"/>
                </a:lnTo>
                <a:lnTo>
                  <a:pt x="47279" y="47331"/>
                </a:lnTo>
                <a:lnTo>
                  <a:pt x="80207" y="22051"/>
                </a:lnTo>
                <a:lnTo>
                  <a:pt x="119315" y="5766"/>
                </a:lnTo>
                <a:lnTo>
                  <a:pt x="163161" y="0"/>
                </a:lnTo>
                <a:lnTo>
                  <a:pt x="194487" y="3191"/>
                </a:lnTo>
                <a:lnTo>
                  <a:pt x="252505" y="27324"/>
                </a:lnTo>
                <a:lnTo>
                  <a:pt x="296734" y="71893"/>
                </a:lnTo>
                <a:lnTo>
                  <a:pt x="320682" y="130357"/>
                </a:lnTo>
                <a:lnTo>
                  <a:pt x="323850" y="161924"/>
                </a:lnTo>
                <a:lnTo>
                  <a:pt x="318127" y="205058"/>
                </a:lnTo>
                <a:lnTo>
                  <a:pt x="301967" y="243764"/>
                </a:lnTo>
                <a:lnTo>
                  <a:pt x="276879" y="276518"/>
                </a:lnTo>
                <a:lnTo>
                  <a:pt x="244375" y="301798"/>
                </a:lnTo>
                <a:lnTo>
                  <a:pt x="205965" y="318083"/>
                </a:lnTo>
                <a:lnTo>
                  <a:pt x="163161" y="323849"/>
                </a:lnTo>
                <a:close/>
              </a:path>
            </a:pathLst>
          </a:custGeom>
          <a:solidFill>
            <a:srgbClr val="2B6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4999" y="7905000"/>
            <a:ext cx="200024" cy="20002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20000" y="9474999"/>
            <a:ext cx="200025" cy="2000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04999" y="8779999"/>
            <a:ext cx="199702" cy="200025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0" y="0"/>
            <a:ext cx="10174605" cy="1958975"/>
            <a:chOff x="0" y="0"/>
            <a:chExt cx="10174605" cy="1958975"/>
          </a:xfrm>
        </p:grpSpPr>
        <p:sp>
          <p:nvSpPr>
            <p:cNvPr id="11" name="object 11"/>
            <p:cNvSpPr/>
            <p:nvPr/>
          </p:nvSpPr>
          <p:spPr>
            <a:xfrm>
              <a:off x="592501" y="0"/>
              <a:ext cx="9582150" cy="1384300"/>
            </a:xfrm>
            <a:custGeom>
              <a:avLst/>
              <a:gdLst/>
              <a:ahLst/>
              <a:cxnLst/>
              <a:rect l="l" t="t" r="r" b="b"/>
              <a:pathLst>
                <a:path w="9582150" h="1384300">
                  <a:moveTo>
                    <a:pt x="12502" y="584199"/>
                  </a:moveTo>
                  <a:lnTo>
                    <a:pt x="11554" y="533399"/>
                  </a:lnTo>
                  <a:lnTo>
                    <a:pt x="10548" y="469899"/>
                  </a:lnTo>
                  <a:lnTo>
                    <a:pt x="9425" y="419099"/>
                  </a:lnTo>
                  <a:lnTo>
                    <a:pt x="8126" y="368299"/>
                  </a:lnTo>
                  <a:lnTo>
                    <a:pt x="6592" y="317499"/>
                  </a:lnTo>
                  <a:lnTo>
                    <a:pt x="4766" y="253999"/>
                  </a:lnTo>
                  <a:lnTo>
                    <a:pt x="2588" y="203199"/>
                  </a:lnTo>
                  <a:lnTo>
                    <a:pt x="0" y="152399"/>
                  </a:lnTo>
                  <a:lnTo>
                    <a:pt x="50371" y="152399"/>
                  </a:lnTo>
                  <a:lnTo>
                    <a:pt x="100755" y="139699"/>
                  </a:lnTo>
                  <a:lnTo>
                    <a:pt x="151151" y="139699"/>
                  </a:lnTo>
                  <a:lnTo>
                    <a:pt x="201559" y="126999"/>
                  </a:lnTo>
                  <a:lnTo>
                    <a:pt x="302413" y="126999"/>
                  </a:lnTo>
                  <a:lnTo>
                    <a:pt x="352858" y="114299"/>
                  </a:lnTo>
                  <a:lnTo>
                    <a:pt x="453785" y="114299"/>
                  </a:lnTo>
                  <a:lnTo>
                    <a:pt x="504267" y="101599"/>
                  </a:lnTo>
                  <a:lnTo>
                    <a:pt x="605267" y="101599"/>
                  </a:lnTo>
                  <a:lnTo>
                    <a:pt x="655785" y="88899"/>
                  </a:lnTo>
                  <a:lnTo>
                    <a:pt x="807415" y="88899"/>
                  </a:lnTo>
                  <a:lnTo>
                    <a:pt x="857982" y="76199"/>
                  </a:lnTo>
                  <a:lnTo>
                    <a:pt x="959154" y="76199"/>
                  </a:lnTo>
                  <a:lnTo>
                    <a:pt x="1009758" y="63499"/>
                  </a:lnTo>
                  <a:lnTo>
                    <a:pt x="1212298" y="63499"/>
                  </a:lnTo>
                  <a:lnTo>
                    <a:pt x="1262963" y="50799"/>
                  </a:lnTo>
                  <a:lnTo>
                    <a:pt x="1415034" y="50799"/>
                  </a:lnTo>
                  <a:lnTo>
                    <a:pt x="1465748" y="38099"/>
                  </a:lnTo>
                  <a:lnTo>
                    <a:pt x="1719504" y="38099"/>
                  </a:lnTo>
                  <a:lnTo>
                    <a:pt x="1770292" y="25399"/>
                  </a:lnTo>
                  <a:lnTo>
                    <a:pt x="2074557" y="25399"/>
                  </a:lnTo>
                  <a:lnTo>
                    <a:pt x="2125282" y="12699"/>
                  </a:lnTo>
                  <a:lnTo>
                    <a:pt x="2581978" y="12699"/>
                  </a:lnTo>
                  <a:lnTo>
                    <a:pt x="2632739" y="0"/>
                  </a:lnTo>
                  <a:lnTo>
                    <a:pt x="9572789" y="0"/>
                  </a:lnTo>
                  <a:lnTo>
                    <a:pt x="9579980" y="25399"/>
                  </a:lnTo>
                  <a:lnTo>
                    <a:pt x="9581972" y="63499"/>
                  </a:lnTo>
                  <a:lnTo>
                    <a:pt x="9576583" y="101599"/>
                  </a:lnTo>
                  <a:lnTo>
                    <a:pt x="9566433" y="139699"/>
                  </a:lnTo>
                  <a:lnTo>
                    <a:pt x="9553061" y="190499"/>
                  </a:lnTo>
                  <a:lnTo>
                    <a:pt x="9536651" y="228599"/>
                  </a:lnTo>
                  <a:lnTo>
                    <a:pt x="9517386" y="266699"/>
                  </a:lnTo>
                  <a:lnTo>
                    <a:pt x="9495447" y="317499"/>
                  </a:lnTo>
                  <a:lnTo>
                    <a:pt x="9471017" y="355599"/>
                  </a:lnTo>
                  <a:lnTo>
                    <a:pt x="9444280" y="393699"/>
                  </a:lnTo>
                  <a:lnTo>
                    <a:pt x="9415416" y="431799"/>
                  </a:lnTo>
                  <a:lnTo>
                    <a:pt x="9384609" y="482599"/>
                  </a:lnTo>
                  <a:lnTo>
                    <a:pt x="9362897" y="507999"/>
                  </a:lnTo>
                  <a:lnTo>
                    <a:pt x="1157691" y="507999"/>
                  </a:lnTo>
                  <a:lnTo>
                    <a:pt x="1107792" y="520699"/>
                  </a:lnTo>
                  <a:lnTo>
                    <a:pt x="908219" y="520699"/>
                  </a:lnTo>
                  <a:lnTo>
                    <a:pt x="858338" y="533399"/>
                  </a:lnTo>
                  <a:lnTo>
                    <a:pt x="658901" y="533399"/>
                  </a:lnTo>
                  <a:lnTo>
                    <a:pt x="609069" y="546099"/>
                  </a:lnTo>
                  <a:lnTo>
                    <a:pt x="459661" y="546099"/>
                  </a:lnTo>
                  <a:lnTo>
                    <a:pt x="409891" y="558799"/>
                  </a:lnTo>
                  <a:lnTo>
                    <a:pt x="260697" y="558799"/>
                  </a:lnTo>
                  <a:lnTo>
                    <a:pt x="211009" y="571499"/>
                  </a:lnTo>
                  <a:lnTo>
                    <a:pt x="62089" y="571499"/>
                  </a:lnTo>
                  <a:lnTo>
                    <a:pt x="12502" y="584199"/>
                  </a:lnTo>
                  <a:close/>
                </a:path>
                <a:path w="9582150" h="1384300">
                  <a:moveTo>
                    <a:pt x="7843889" y="1320799"/>
                  </a:moveTo>
                  <a:lnTo>
                    <a:pt x="6311730" y="1320799"/>
                  </a:lnTo>
                  <a:lnTo>
                    <a:pt x="6109851" y="1269999"/>
                  </a:lnTo>
                  <a:lnTo>
                    <a:pt x="6059705" y="1269999"/>
                  </a:lnTo>
                  <a:lnTo>
                    <a:pt x="5220952" y="1054099"/>
                  </a:lnTo>
                  <a:lnTo>
                    <a:pt x="5172598" y="1028699"/>
                  </a:lnTo>
                  <a:lnTo>
                    <a:pt x="4687683" y="901699"/>
                  </a:lnTo>
                  <a:lnTo>
                    <a:pt x="4639039" y="901699"/>
                  </a:lnTo>
                  <a:lnTo>
                    <a:pt x="4150791" y="774699"/>
                  </a:lnTo>
                  <a:lnTo>
                    <a:pt x="4101770" y="774699"/>
                  </a:lnTo>
                  <a:lnTo>
                    <a:pt x="3856071" y="711199"/>
                  </a:lnTo>
                  <a:lnTo>
                    <a:pt x="3806807" y="711199"/>
                  </a:lnTo>
                  <a:lnTo>
                    <a:pt x="3658756" y="673099"/>
                  </a:lnTo>
                  <a:lnTo>
                    <a:pt x="3609317" y="673099"/>
                  </a:lnTo>
                  <a:lnTo>
                    <a:pt x="3510300" y="647699"/>
                  </a:lnTo>
                  <a:lnTo>
                    <a:pt x="3460721" y="647699"/>
                  </a:lnTo>
                  <a:lnTo>
                    <a:pt x="3361418" y="622299"/>
                  </a:lnTo>
                  <a:lnTo>
                    <a:pt x="3311692" y="622299"/>
                  </a:lnTo>
                  <a:lnTo>
                    <a:pt x="3261917" y="609599"/>
                  </a:lnTo>
                  <a:lnTo>
                    <a:pt x="3212091" y="609599"/>
                  </a:lnTo>
                  <a:lnTo>
                    <a:pt x="3112283" y="584199"/>
                  </a:lnTo>
                  <a:lnTo>
                    <a:pt x="3062300" y="584199"/>
                  </a:lnTo>
                  <a:lnTo>
                    <a:pt x="3012263" y="571499"/>
                  </a:lnTo>
                  <a:lnTo>
                    <a:pt x="2962172" y="571499"/>
                  </a:lnTo>
                  <a:lnTo>
                    <a:pt x="2912025" y="558799"/>
                  </a:lnTo>
                  <a:lnTo>
                    <a:pt x="2811564" y="558799"/>
                  </a:lnTo>
                  <a:lnTo>
                    <a:pt x="2761247" y="546099"/>
                  </a:lnTo>
                  <a:lnTo>
                    <a:pt x="2710873" y="546099"/>
                  </a:lnTo>
                  <a:lnTo>
                    <a:pt x="2660440" y="533399"/>
                  </a:lnTo>
                  <a:lnTo>
                    <a:pt x="2511020" y="533399"/>
                  </a:lnTo>
                  <a:lnTo>
                    <a:pt x="2461152" y="520699"/>
                  </a:lnTo>
                  <a:lnTo>
                    <a:pt x="2311379" y="520699"/>
                  </a:lnTo>
                  <a:lnTo>
                    <a:pt x="2261402" y="507999"/>
                  </a:lnTo>
                  <a:lnTo>
                    <a:pt x="9362897" y="507999"/>
                  </a:lnTo>
                  <a:lnTo>
                    <a:pt x="9317895" y="558799"/>
                  </a:lnTo>
                  <a:lnTo>
                    <a:pt x="9282354" y="596899"/>
                  </a:lnTo>
                  <a:lnTo>
                    <a:pt x="9245599" y="634999"/>
                  </a:lnTo>
                  <a:lnTo>
                    <a:pt x="9207813" y="660399"/>
                  </a:lnTo>
                  <a:lnTo>
                    <a:pt x="9169178" y="698499"/>
                  </a:lnTo>
                  <a:lnTo>
                    <a:pt x="9129878" y="736599"/>
                  </a:lnTo>
                  <a:lnTo>
                    <a:pt x="9090095" y="761999"/>
                  </a:lnTo>
                  <a:lnTo>
                    <a:pt x="9050011" y="800099"/>
                  </a:lnTo>
                  <a:lnTo>
                    <a:pt x="9009808" y="825499"/>
                  </a:lnTo>
                  <a:lnTo>
                    <a:pt x="8969669" y="863599"/>
                  </a:lnTo>
                  <a:lnTo>
                    <a:pt x="8890315" y="914399"/>
                  </a:lnTo>
                  <a:lnTo>
                    <a:pt x="8851464" y="939799"/>
                  </a:lnTo>
                  <a:lnTo>
                    <a:pt x="8768499" y="990599"/>
                  </a:lnTo>
                  <a:lnTo>
                    <a:pt x="8726195" y="1015999"/>
                  </a:lnTo>
                  <a:lnTo>
                    <a:pt x="8683367" y="1028699"/>
                  </a:lnTo>
                  <a:lnTo>
                    <a:pt x="8596215" y="1079499"/>
                  </a:lnTo>
                  <a:lnTo>
                    <a:pt x="8551927" y="1092199"/>
                  </a:lnTo>
                  <a:lnTo>
                    <a:pt x="8462019" y="1142999"/>
                  </a:lnTo>
                  <a:lnTo>
                    <a:pt x="8370458" y="1168399"/>
                  </a:lnTo>
                  <a:lnTo>
                    <a:pt x="8324103" y="1193799"/>
                  </a:lnTo>
                  <a:lnTo>
                    <a:pt x="7843889" y="1320799"/>
                  </a:lnTo>
                  <a:close/>
                </a:path>
                <a:path w="9582150" h="1384300">
                  <a:moveTo>
                    <a:pt x="7745165" y="1333499"/>
                  </a:moveTo>
                  <a:lnTo>
                    <a:pt x="6413560" y="1333499"/>
                  </a:lnTo>
                  <a:lnTo>
                    <a:pt x="6362564" y="1320799"/>
                  </a:lnTo>
                  <a:lnTo>
                    <a:pt x="7794605" y="1320799"/>
                  </a:lnTo>
                  <a:lnTo>
                    <a:pt x="7745165" y="1333499"/>
                  </a:lnTo>
                  <a:close/>
                </a:path>
                <a:path w="9582150" h="1384300">
                  <a:moveTo>
                    <a:pt x="7645889" y="1346199"/>
                  </a:moveTo>
                  <a:lnTo>
                    <a:pt x="6512595" y="1346199"/>
                  </a:lnTo>
                  <a:lnTo>
                    <a:pt x="6463030" y="1333499"/>
                  </a:lnTo>
                  <a:lnTo>
                    <a:pt x="7695586" y="1333499"/>
                  </a:lnTo>
                  <a:lnTo>
                    <a:pt x="7645889" y="1346199"/>
                  </a:lnTo>
                  <a:close/>
                </a:path>
                <a:path w="9582150" h="1384300">
                  <a:moveTo>
                    <a:pt x="7546209" y="1358899"/>
                  </a:moveTo>
                  <a:lnTo>
                    <a:pt x="6611973" y="1358899"/>
                  </a:lnTo>
                  <a:lnTo>
                    <a:pt x="6562246" y="1346199"/>
                  </a:lnTo>
                  <a:lnTo>
                    <a:pt x="7596090" y="1346199"/>
                  </a:lnTo>
                  <a:lnTo>
                    <a:pt x="7546209" y="1358899"/>
                  </a:lnTo>
                  <a:close/>
                </a:path>
                <a:path w="9582150" h="1384300">
                  <a:moveTo>
                    <a:pt x="7446272" y="1371599"/>
                  </a:moveTo>
                  <a:lnTo>
                    <a:pt x="6711619" y="1371599"/>
                  </a:lnTo>
                  <a:lnTo>
                    <a:pt x="6661767" y="1358899"/>
                  </a:lnTo>
                  <a:lnTo>
                    <a:pt x="7496264" y="1358899"/>
                  </a:lnTo>
                  <a:lnTo>
                    <a:pt x="7446272" y="1371599"/>
                  </a:lnTo>
                  <a:close/>
                </a:path>
                <a:path w="9582150" h="1384300">
                  <a:moveTo>
                    <a:pt x="7261200" y="1384299"/>
                  </a:moveTo>
                  <a:lnTo>
                    <a:pt x="6911424" y="1384299"/>
                  </a:lnTo>
                  <a:lnTo>
                    <a:pt x="6861431" y="1371599"/>
                  </a:lnTo>
                  <a:lnTo>
                    <a:pt x="7270186" y="1371599"/>
                  </a:lnTo>
                  <a:lnTo>
                    <a:pt x="7261200" y="1384299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05000" y="0"/>
              <a:ext cx="4756785" cy="1668780"/>
            </a:xfrm>
            <a:custGeom>
              <a:avLst/>
              <a:gdLst/>
              <a:ahLst/>
              <a:cxnLst/>
              <a:rect l="l" t="t" r="r" b="b"/>
              <a:pathLst>
                <a:path w="4756785" h="1668780">
                  <a:moveTo>
                    <a:pt x="0" y="1668574"/>
                  </a:moveTo>
                  <a:lnTo>
                    <a:pt x="11870" y="1618928"/>
                  </a:lnTo>
                  <a:lnTo>
                    <a:pt x="22896" y="1569217"/>
                  </a:lnTo>
                  <a:lnTo>
                    <a:pt x="33101" y="1519441"/>
                  </a:lnTo>
                  <a:lnTo>
                    <a:pt x="42511" y="1469605"/>
                  </a:lnTo>
                  <a:lnTo>
                    <a:pt x="51148" y="1419711"/>
                  </a:lnTo>
                  <a:lnTo>
                    <a:pt x="59037" y="1369762"/>
                  </a:lnTo>
                  <a:lnTo>
                    <a:pt x="66202" y="1319760"/>
                  </a:lnTo>
                  <a:lnTo>
                    <a:pt x="72667" y="1269710"/>
                  </a:lnTo>
                  <a:lnTo>
                    <a:pt x="78456" y="1219613"/>
                  </a:lnTo>
                  <a:lnTo>
                    <a:pt x="83595" y="1169473"/>
                  </a:lnTo>
                  <a:lnTo>
                    <a:pt x="88105" y="1119292"/>
                  </a:lnTo>
                  <a:lnTo>
                    <a:pt x="92013" y="1069074"/>
                  </a:lnTo>
                  <a:lnTo>
                    <a:pt x="95341" y="1018821"/>
                  </a:lnTo>
                  <a:lnTo>
                    <a:pt x="98114" y="968536"/>
                  </a:lnTo>
                  <a:lnTo>
                    <a:pt x="100357" y="918222"/>
                  </a:lnTo>
                  <a:lnTo>
                    <a:pt x="103345" y="817518"/>
                  </a:lnTo>
                  <a:lnTo>
                    <a:pt x="104500" y="716734"/>
                  </a:lnTo>
                  <a:lnTo>
                    <a:pt x="104014" y="615892"/>
                  </a:lnTo>
                  <a:lnTo>
                    <a:pt x="102080" y="515015"/>
                  </a:lnTo>
                  <a:lnTo>
                    <a:pt x="98891" y="414127"/>
                  </a:lnTo>
                  <a:lnTo>
                    <a:pt x="92177" y="262823"/>
                  </a:lnTo>
                  <a:lnTo>
                    <a:pt x="76741" y="0"/>
                  </a:lnTo>
                  <a:lnTo>
                    <a:pt x="4756666" y="0"/>
                  </a:lnTo>
                  <a:lnTo>
                    <a:pt x="4743947" y="46524"/>
                  </a:lnTo>
                  <a:lnTo>
                    <a:pt x="4732071" y="98381"/>
                  </a:lnTo>
                  <a:lnTo>
                    <a:pt x="4721335" y="151168"/>
                  </a:lnTo>
                  <a:lnTo>
                    <a:pt x="4701425" y="253109"/>
                  </a:lnTo>
                  <a:lnTo>
                    <a:pt x="4691320" y="299052"/>
                  </a:lnTo>
                  <a:lnTo>
                    <a:pt x="4680495" y="339502"/>
                  </a:lnTo>
                  <a:lnTo>
                    <a:pt x="4659278" y="392380"/>
                  </a:lnTo>
                  <a:lnTo>
                    <a:pt x="4633406" y="435116"/>
                  </a:lnTo>
                  <a:lnTo>
                    <a:pt x="4597957" y="482163"/>
                  </a:lnTo>
                  <a:lnTo>
                    <a:pt x="4553378" y="532802"/>
                  </a:lnTo>
                  <a:lnTo>
                    <a:pt x="4500112" y="586313"/>
                  </a:lnTo>
                  <a:lnTo>
                    <a:pt x="4470362" y="613920"/>
                  </a:lnTo>
                  <a:lnTo>
                    <a:pt x="4438607" y="641976"/>
                  </a:lnTo>
                  <a:lnTo>
                    <a:pt x="4404903" y="670389"/>
                  </a:lnTo>
                  <a:lnTo>
                    <a:pt x="4369306" y="699071"/>
                  </a:lnTo>
                  <a:lnTo>
                    <a:pt x="4331872" y="727931"/>
                  </a:lnTo>
                  <a:lnTo>
                    <a:pt x="4292656" y="756879"/>
                  </a:lnTo>
                  <a:lnTo>
                    <a:pt x="4251714" y="785825"/>
                  </a:lnTo>
                  <a:lnTo>
                    <a:pt x="4209102" y="814680"/>
                  </a:lnTo>
                  <a:lnTo>
                    <a:pt x="4164875" y="843353"/>
                  </a:lnTo>
                  <a:lnTo>
                    <a:pt x="4119089" y="871754"/>
                  </a:lnTo>
                  <a:lnTo>
                    <a:pt x="4071799" y="899794"/>
                  </a:lnTo>
                  <a:lnTo>
                    <a:pt x="4023062" y="927382"/>
                  </a:lnTo>
                  <a:lnTo>
                    <a:pt x="3972932" y="954428"/>
                  </a:lnTo>
                  <a:lnTo>
                    <a:pt x="3921467" y="980843"/>
                  </a:lnTo>
                  <a:lnTo>
                    <a:pt x="3868720" y="1006537"/>
                  </a:lnTo>
                  <a:lnTo>
                    <a:pt x="3814749" y="1031419"/>
                  </a:lnTo>
                  <a:lnTo>
                    <a:pt x="3759608" y="1055400"/>
                  </a:lnTo>
                  <a:lnTo>
                    <a:pt x="3703353" y="1078390"/>
                  </a:lnTo>
                  <a:lnTo>
                    <a:pt x="3646040" y="1100298"/>
                  </a:lnTo>
                  <a:lnTo>
                    <a:pt x="3587725" y="1121035"/>
                  </a:lnTo>
                  <a:lnTo>
                    <a:pt x="3528463" y="1140510"/>
                  </a:lnTo>
                  <a:lnTo>
                    <a:pt x="3468311" y="1158635"/>
                  </a:lnTo>
                  <a:lnTo>
                    <a:pt x="3407322" y="1175318"/>
                  </a:lnTo>
                  <a:lnTo>
                    <a:pt x="3345554" y="1190471"/>
                  </a:lnTo>
                  <a:lnTo>
                    <a:pt x="3283063" y="1204002"/>
                  </a:lnTo>
                  <a:lnTo>
                    <a:pt x="3219902" y="1215822"/>
                  </a:lnTo>
                  <a:lnTo>
                    <a:pt x="3169699" y="1223683"/>
                  </a:lnTo>
                  <a:lnTo>
                    <a:pt x="3120375" y="1230400"/>
                  </a:lnTo>
                  <a:lnTo>
                    <a:pt x="3071872" y="1236004"/>
                  </a:lnTo>
                  <a:lnTo>
                    <a:pt x="3024131" y="1240523"/>
                  </a:lnTo>
                  <a:lnTo>
                    <a:pt x="2977094" y="1243987"/>
                  </a:lnTo>
                  <a:lnTo>
                    <a:pt x="2930702" y="1246425"/>
                  </a:lnTo>
                  <a:lnTo>
                    <a:pt x="2884896" y="1247866"/>
                  </a:lnTo>
                  <a:lnTo>
                    <a:pt x="2839618" y="1248340"/>
                  </a:lnTo>
                  <a:lnTo>
                    <a:pt x="2780987" y="1247577"/>
                  </a:lnTo>
                  <a:lnTo>
                    <a:pt x="2723484" y="1245365"/>
                  </a:lnTo>
                  <a:lnTo>
                    <a:pt x="2667065" y="1241821"/>
                  </a:lnTo>
                  <a:lnTo>
                    <a:pt x="2611685" y="1237059"/>
                  </a:lnTo>
                  <a:lnTo>
                    <a:pt x="2557298" y="1231196"/>
                  </a:lnTo>
                  <a:lnTo>
                    <a:pt x="2503860" y="1224349"/>
                  </a:lnTo>
                  <a:lnTo>
                    <a:pt x="2451326" y="1216632"/>
                  </a:lnTo>
                  <a:lnTo>
                    <a:pt x="2399651" y="1208161"/>
                  </a:lnTo>
                  <a:lnTo>
                    <a:pt x="2348789" y="1199053"/>
                  </a:lnTo>
                  <a:lnTo>
                    <a:pt x="2298696" y="1189424"/>
                  </a:lnTo>
                  <a:lnTo>
                    <a:pt x="2200637" y="1169064"/>
                  </a:lnTo>
                  <a:lnTo>
                    <a:pt x="1965791" y="1117150"/>
                  </a:lnTo>
                  <a:lnTo>
                    <a:pt x="1875030" y="1098413"/>
                  </a:lnTo>
                  <a:lnTo>
                    <a:pt x="1830150" y="1089943"/>
                  </a:lnTo>
                  <a:lnTo>
                    <a:pt x="1785543" y="1082226"/>
                  </a:lnTo>
                  <a:lnTo>
                    <a:pt x="1741166" y="1075378"/>
                  </a:lnTo>
                  <a:lnTo>
                    <a:pt x="1696972" y="1069515"/>
                  </a:lnTo>
                  <a:lnTo>
                    <a:pt x="1652917" y="1064754"/>
                  </a:lnTo>
                  <a:lnTo>
                    <a:pt x="1608956" y="1061209"/>
                  </a:lnTo>
                  <a:lnTo>
                    <a:pt x="1565043" y="1058997"/>
                  </a:lnTo>
                  <a:lnTo>
                    <a:pt x="1521135" y="1058234"/>
                  </a:lnTo>
                  <a:lnTo>
                    <a:pt x="1474225" y="1059212"/>
                  </a:lnTo>
                  <a:lnTo>
                    <a:pt x="1427315" y="1062299"/>
                  </a:lnTo>
                  <a:lnTo>
                    <a:pt x="1380405" y="1067732"/>
                  </a:lnTo>
                  <a:lnTo>
                    <a:pt x="1333495" y="1075744"/>
                  </a:lnTo>
                  <a:lnTo>
                    <a:pt x="1266742" y="1090586"/>
                  </a:lnTo>
                  <a:lnTo>
                    <a:pt x="1209395" y="1109674"/>
                  </a:lnTo>
                  <a:lnTo>
                    <a:pt x="1160077" y="1132545"/>
                  </a:lnTo>
                  <a:lnTo>
                    <a:pt x="1117412" y="1158738"/>
                  </a:lnTo>
                  <a:lnTo>
                    <a:pt x="1080025" y="1187791"/>
                  </a:lnTo>
                  <a:lnTo>
                    <a:pt x="1046540" y="1219241"/>
                  </a:lnTo>
                  <a:lnTo>
                    <a:pt x="1000617" y="1269900"/>
                  </a:lnTo>
                  <a:lnTo>
                    <a:pt x="940198" y="1341523"/>
                  </a:lnTo>
                  <a:lnTo>
                    <a:pt x="924092" y="1359771"/>
                  </a:lnTo>
                  <a:lnTo>
                    <a:pt x="889473" y="1396276"/>
                  </a:lnTo>
                  <a:lnTo>
                    <a:pt x="850500" y="1432406"/>
                  </a:lnTo>
                  <a:lnTo>
                    <a:pt x="805797" y="1467698"/>
                  </a:lnTo>
                  <a:lnTo>
                    <a:pt x="753987" y="1501691"/>
                  </a:lnTo>
                  <a:lnTo>
                    <a:pt x="693694" y="1533923"/>
                  </a:lnTo>
                  <a:lnTo>
                    <a:pt x="623543" y="1563930"/>
                  </a:lnTo>
                  <a:lnTo>
                    <a:pt x="584340" y="1577956"/>
                  </a:lnTo>
                  <a:lnTo>
                    <a:pt x="542157" y="1591252"/>
                  </a:lnTo>
                  <a:lnTo>
                    <a:pt x="496821" y="1603761"/>
                  </a:lnTo>
                  <a:lnTo>
                    <a:pt x="448161" y="1615426"/>
                  </a:lnTo>
                  <a:lnTo>
                    <a:pt x="396004" y="1626188"/>
                  </a:lnTo>
                  <a:lnTo>
                    <a:pt x="340178" y="1635990"/>
                  </a:lnTo>
                  <a:lnTo>
                    <a:pt x="280512" y="1644774"/>
                  </a:lnTo>
                  <a:lnTo>
                    <a:pt x="216833" y="1652482"/>
                  </a:lnTo>
                  <a:lnTo>
                    <a:pt x="148969" y="1659056"/>
                  </a:lnTo>
                  <a:lnTo>
                    <a:pt x="76748" y="1664440"/>
                  </a:lnTo>
                  <a:lnTo>
                    <a:pt x="0" y="1668574"/>
                  </a:lnTo>
                  <a:close/>
                </a:path>
              </a:pathLst>
            </a:custGeom>
            <a:solidFill>
              <a:srgbClr val="9DC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0"/>
              <a:ext cx="3639185" cy="1958975"/>
            </a:xfrm>
            <a:custGeom>
              <a:avLst/>
              <a:gdLst/>
              <a:ahLst/>
              <a:cxnLst/>
              <a:rect l="l" t="t" r="r" b="b"/>
              <a:pathLst>
                <a:path w="3639185" h="1958975">
                  <a:moveTo>
                    <a:pt x="209279" y="1958699"/>
                  </a:moveTo>
                  <a:lnTo>
                    <a:pt x="0" y="1927685"/>
                  </a:lnTo>
                  <a:lnTo>
                    <a:pt x="0" y="0"/>
                  </a:lnTo>
                  <a:lnTo>
                    <a:pt x="3638995" y="0"/>
                  </a:lnTo>
                  <a:lnTo>
                    <a:pt x="3624807" y="45577"/>
                  </a:lnTo>
                  <a:lnTo>
                    <a:pt x="3602606" y="109410"/>
                  </a:lnTo>
                  <a:lnTo>
                    <a:pt x="3579418" y="169121"/>
                  </a:lnTo>
                  <a:lnTo>
                    <a:pt x="3555265" y="224836"/>
                  </a:lnTo>
                  <a:lnTo>
                    <a:pt x="3530170" y="276680"/>
                  </a:lnTo>
                  <a:lnTo>
                    <a:pt x="3504154" y="324778"/>
                  </a:lnTo>
                  <a:lnTo>
                    <a:pt x="3477239" y="369255"/>
                  </a:lnTo>
                  <a:lnTo>
                    <a:pt x="3449447" y="410235"/>
                  </a:lnTo>
                  <a:lnTo>
                    <a:pt x="3420801" y="447843"/>
                  </a:lnTo>
                  <a:lnTo>
                    <a:pt x="3391322" y="482205"/>
                  </a:lnTo>
                  <a:lnTo>
                    <a:pt x="3361033" y="513445"/>
                  </a:lnTo>
                  <a:lnTo>
                    <a:pt x="3329956" y="541687"/>
                  </a:lnTo>
                  <a:lnTo>
                    <a:pt x="3298112" y="567058"/>
                  </a:lnTo>
                  <a:lnTo>
                    <a:pt x="3265524" y="589681"/>
                  </a:lnTo>
                  <a:lnTo>
                    <a:pt x="3232214" y="609682"/>
                  </a:lnTo>
                  <a:lnTo>
                    <a:pt x="3230853" y="610382"/>
                  </a:lnTo>
                  <a:lnTo>
                    <a:pt x="2010061" y="610382"/>
                  </a:lnTo>
                  <a:lnTo>
                    <a:pt x="1961761" y="611170"/>
                  </a:lnTo>
                  <a:lnTo>
                    <a:pt x="1913287" y="613621"/>
                  </a:lnTo>
                  <a:lnTo>
                    <a:pt x="1864769" y="617865"/>
                  </a:lnTo>
                  <a:lnTo>
                    <a:pt x="1816339" y="624035"/>
                  </a:lnTo>
                  <a:lnTo>
                    <a:pt x="1768127" y="632262"/>
                  </a:lnTo>
                  <a:lnTo>
                    <a:pt x="1720264" y="642676"/>
                  </a:lnTo>
                  <a:lnTo>
                    <a:pt x="1672883" y="655410"/>
                  </a:lnTo>
                  <a:lnTo>
                    <a:pt x="1632347" y="668630"/>
                  </a:lnTo>
                  <a:lnTo>
                    <a:pt x="1594703" y="683648"/>
                  </a:lnTo>
                  <a:lnTo>
                    <a:pt x="1559769" y="700398"/>
                  </a:lnTo>
                  <a:lnTo>
                    <a:pt x="1497293" y="738825"/>
                  </a:lnTo>
                  <a:lnTo>
                    <a:pt x="1443452" y="783378"/>
                  </a:lnTo>
                  <a:lnTo>
                    <a:pt x="1396779" y="833525"/>
                  </a:lnTo>
                  <a:lnTo>
                    <a:pt x="1355806" y="888733"/>
                  </a:lnTo>
                  <a:lnTo>
                    <a:pt x="1319067" y="948470"/>
                  </a:lnTo>
                  <a:lnTo>
                    <a:pt x="1285094" y="1012201"/>
                  </a:lnTo>
                  <a:lnTo>
                    <a:pt x="1252420" y="1079396"/>
                  </a:lnTo>
                  <a:lnTo>
                    <a:pt x="1236112" y="1114125"/>
                  </a:lnTo>
                  <a:lnTo>
                    <a:pt x="1219578" y="1149520"/>
                  </a:lnTo>
                  <a:lnTo>
                    <a:pt x="1202635" y="1185515"/>
                  </a:lnTo>
                  <a:lnTo>
                    <a:pt x="1185100" y="1222042"/>
                  </a:lnTo>
                  <a:lnTo>
                    <a:pt x="1166789" y="1259035"/>
                  </a:lnTo>
                  <a:lnTo>
                    <a:pt x="1147520" y="1296428"/>
                  </a:lnTo>
                  <a:lnTo>
                    <a:pt x="1127107" y="1334154"/>
                  </a:lnTo>
                  <a:lnTo>
                    <a:pt x="1105369" y="1372146"/>
                  </a:lnTo>
                  <a:lnTo>
                    <a:pt x="1082121" y="1410338"/>
                  </a:lnTo>
                  <a:lnTo>
                    <a:pt x="1057181" y="1448664"/>
                  </a:lnTo>
                  <a:lnTo>
                    <a:pt x="1030365" y="1487055"/>
                  </a:lnTo>
                  <a:lnTo>
                    <a:pt x="1001489" y="1525447"/>
                  </a:lnTo>
                  <a:lnTo>
                    <a:pt x="970370" y="1563772"/>
                  </a:lnTo>
                  <a:lnTo>
                    <a:pt x="936825" y="1601964"/>
                  </a:lnTo>
                  <a:lnTo>
                    <a:pt x="900670" y="1639957"/>
                  </a:lnTo>
                  <a:lnTo>
                    <a:pt x="861722" y="1677682"/>
                  </a:lnTo>
                  <a:lnTo>
                    <a:pt x="819798" y="1715075"/>
                  </a:lnTo>
                  <a:lnTo>
                    <a:pt x="774714" y="1752069"/>
                  </a:lnTo>
                  <a:lnTo>
                    <a:pt x="726286" y="1788596"/>
                  </a:lnTo>
                  <a:lnTo>
                    <a:pt x="679117" y="1820749"/>
                  </a:lnTo>
                  <a:lnTo>
                    <a:pt x="631677" y="1849091"/>
                  </a:lnTo>
                  <a:lnTo>
                    <a:pt x="584068" y="1873779"/>
                  </a:lnTo>
                  <a:lnTo>
                    <a:pt x="536392" y="1894971"/>
                  </a:lnTo>
                  <a:lnTo>
                    <a:pt x="488750" y="1912826"/>
                  </a:lnTo>
                  <a:lnTo>
                    <a:pt x="441243" y="1927501"/>
                  </a:lnTo>
                  <a:lnTo>
                    <a:pt x="393972" y="1939153"/>
                  </a:lnTo>
                  <a:lnTo>
                    <a:pt x="347039" y="1947941"/>
                  </a:lnTo>
                  <a:lnTo>
                    <a:pt x="300545" y="1954023"/>
                  </a:lnTo>
                  <a:lnTo>
                    <a:pt x="254591" y="1957556"/>
                  </a:lnTo>
                  <a:lnTo>
                    <a:pt x="209279" y="1958699"/>
                  </a:lnTo>
                  <a:close/>
                </a:path>
                <a:path w="3639185" h="1958975">
                  <a:moveTo>
                    <a:pt x="2864245" y="692932"/>
                  </a:moveTo>
                  <a:lnTo>
                    <a:pt x="2817635" y="692109"/>
                  </a:lnTo>
                  <a:lnTo>
                    <a:pt x="2770387" y="689774"/>
                  </a:lnTo>
                  <a:lnTo>
                    <a:pt x="2722539" y="686128"/>
                  </a:lnTo>
                  <a:lnTo>
                    <a:pt x="2674126" y="681372"/>
                  </a:lnTo>
                  <a:lnTo>
                    <a:pt x="2625185" y="675710"/>
                  </a:lnTo>
                  <a:lnTo>
                    <a:pt x="2575753" y="669342"/>
                  </a:lnTo>
                  <a:lnTo>
                    <a:pt x="2322509" y="633973"/>
                  </a:lnTo>
                  <a:lnTo>
                    <a:pt x="2270900" y="627605"/>
                  </a:lnTo>
                  <a:lnTo>
                    <a:pt x="2219055" y="621943"/>
                  </a:lnTo>
                  <a:lnTo>
                    <a:pt x="2167012" y="617187"/>
                  </a:lnTo>
                  <a:lnTo>
                    <a:pt x="2114808" y="613541"/>
                  </a:lnTo>
                  <a:lnTo>
                    <a:pt x="2062479" y="611206"/>
                  </a:lnTo>
                  <a:lnTo>
                    <a:pt x="2010061" y="610382"/>
                  </a:lnTo>
                  <a:lnTo>
                    <a:pt x="3230853" y="610382"/>
                  </a:lnTo>
                  <a:lnTo>
                    <a:pt x="3163516" y="642316"/>
                  </a:lnTo>
                  <a:lnTo>
                    <a:pt x="3092193" y="665959"/>
                  </a:lnTo>
                  <a:lnTo>
                    <a:pt x="3018423" y="681610"/>
                  </a:lnTo>
                  <a:lnTo>
                    <a:pt x="2942381" y="690268"/>
                  </a:lnTo>
                  <a:lnTo>
                    <a:pt x="2903564" y="692287"/>
                  </a:lnTo>
                  <a:lnTo>
                    <a:pt x="2864245" y="692932"/>
                  </a:lnTo>
                  <a:close/>
                </a:path>
              </a:pathLst>
            </a:custGeom>
            <a:solidFill>
              <a:srgbClr val="2B67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4999" y="2172499"/>
            <a:ext cx="200024" cy="20002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04999" y="1295000"/>
            <a:ext cx="199702" cy="200025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20000" y="602499"/>
            <a:ext cx="200025" cy="200024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10492499" y="304999"/>
            <a:ext cx="323850" cy="323850"/>
          </a:xfrm>
          <a:custGeom>
            <a:avLst/>
            <a:gdLst/>
            <a:ahLst/>
            <a:cxnLst/>
            <a:rect l="l" t="t" r="r" b="b"/>
            <a:pathLst>
              <a:path w="323850" h="323850">
                <a:moveTo>
                  <a:pt x="163161" y="323850"/>
                </a:moveTo>
                <a:lnTo>
                  <a:pt x="119315" y="318127"/>
                </a:lnTo>
                <a:lnTo>
                  <a:pt x="80207" y="301967"/>
                </a:lnTo>
                <a:lnTo>
                  <a:pt x="47279" y="276879"/>
                </a:lnTo>
                <a:lnTo>
                  <a:pt x="21974" y="244375"/>
                </a:lnTo>
                <a:lnTo>
                  <a:pt x="5733" y="205965"/>
                </a:lnTo>
                <a:lnTo>
                  <a:pt x="0" y="163161"/>
                </a:lnTo>
                <a:lnTo>
                  <a:pt x="6764" y="119314"/>
                </a:lnTo>
                <a:lnTo>
                  <a:pt x="23622" y="80207"/>
                </a:lnTo>
                <a:lnTo>
                  <a:pt x="49133" y="47279"/>
                </a:lnTo>
                <a:lnTo>
                  <a:pt x="81855" y="21974"/>
                </a:lnTo>
                <a:lnTo>
                  <a:pt x="120345" y="5733"/>
                </a:lnTo>
                <a:lnTo>
                  <a:pt x="163161" y="0"/>
                </a:lnTo>
                <a:lnTo>
                  <a:pt x="205965" y="6764"/>
                </a:lnTo>
                <a:lnTo>
                  <a:pt x="244375" y="23622"/>
                </a:lnTo>
                <a:lnTo>
                  <a:pt x="276879" y="49133"/>
                </a:lnTo>
                <a:lnTo>
                  <a:pt x="301967" y="81855"/>
                </a:lnTo>
                <a:lnTo>
                  <a:pt x="318127" y="120345"/>
                </a:lnTo>
                <a:lnTo>
                  <a:pt x="323850" y="163161"/>
                </a:lnTo>
                <a:lnTo>
                  <a:pt x="320682" y="194487"/>
                </a:lnTo>
                <a:lnTo>
                  <a:pt x="296734" y="252505"/>
                </a:lnTo>
                <a:lnTo>
                  <a:pt x="252505" y="296733"/>
                </a:lnTo>
                <a:lnTo>
                  <a:pt x="194487" y="320682"/>
                </a:lnTo>
                <a:lnTo>
                  <a:pt x="163161" y="323850"/>
                </a:lnTo>
                <a:close/>
              </a:path>
            </a:pathLst>
          </a:custGeom>
          <a:solidFill>
            <a:srgbClr val="2B6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2069544" y="431914"/>
            <a:ext cx="11597349" cy="2126222"/>
          </a:xfrm>
          <a:prstGeom prst="rect">
            <a:avLst/>
          </a:prstGeom>
        </p:spPr>
        <p:txBody>
          <a:bodyPr vert="horz" wrap="square" lIns="0" tIns="10083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39"/>
              </a:spcBef>
            </a:pPr>
            <a:r>
              <a:rPr lang="en-IN" sz="7200" spc="-20" dirty="0"/>
              <a:t>ABSTRACT</a:t>
            </a:r>
            <a:endParaRPr sz="7200" spc="-2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71D282-27B5-9618-495F-E734031CC894}"/>
              </a:ext>
            </a:extLst>
          </p:cNvPr>
          <p:cNvSpPr txBox="1"/>
          <p:nvPr/>
        </p:nvSpPr>
        <p:spPr>
          <a:xfrm>
            <a:off x="2069544" y="2794811"/>
            <a:ext cx="14694456" cy="5710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15000"/>
              </a:lnSpc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YouTube is one of the largest online video-sharing platforms with billions of users and videos across a multitude of genres.</a:t>
            </a:r>
          </a:p>
          <a:p>
            <a:pPr algn="just">
              <a:lnSpc>
                <a:spcPct val="115000"/>
              </a:lnSpc>
              <a:tabLst>
                <a:tab pos="457200" algn="l"/>
              </a:tabLst>
            </a:pP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YouTube Comment Analysis aims to explore various aspects of YouTube comments, including sentiment analysis, topic modeling, user behavior analysis, word frequency analysis, and spam detection. </a:t>
            </a:r>
          </a:p>
          <a:p>
            <a:pPr algn="just">
              <a:lnSpc>
                <a:spcPct val="115000"/>
              </a:lnSpc>
              <a:tabLst>
                <a:tab pos="457200" algn="l"/>
              </a:tabLst>
            </a:pP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 leveraging the power of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PySpark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other Python libraries, we will uncover valuable insights from YouTube comments, providing a comprehensive understanding of user interactions.</a:t>
            </a:r>
            <a:endParaRPr lang="en-IN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389111" y="0"/>
            <a:ext cx="1899285" cy="10287000"/>
            <a:chOff x="16389111" y="0"/>
            <a:chExt cx="1899285" cy="10287000"/>
          </a:xfrm>
        </p:grpSpPr>
        <p:sp>
          <p:nvSpPr>
            <p:cNvPr id="3" name="object 3"/>
            <p:cNvSpPr/>
            <p:nvPr/>
          </p:nvSpPr>
          <p:spPr>
            <a:xfrm>
              <a:off x="16672497" y="0"/>
              <a:ext cx="1616075" cy="10287000"/>
            </a:xfrm>
            <a:custGeom>
              <a:avLst/>
              <a:gdLst/>
              <a:ahLst/>
              <a:cxnLst/>
              <a:rect l="l" t="t" r="r" b="b"/>
              <a:pathLst>
                <a:path w="1616075" h="10287000">
                  <a:moveTo>
                    <a:pt x="1615502" y="10287000"/>
                  </a:moveTo>
                  <a:lnTo>
                    <a:pt x="185884" y="10287000"/>
                  </a:lnTo>
                  <a:lnTo>
                    <a:pt x="176566" y="10250406"/>
                  </a:lnTo>
                  <a:lnTo>
                    <a:pt x="164787" y="10202151"/>
                  </a:lnTo>
                  <a:lnTo>
                    <a:pt x="153450" y="10153653"/>
                  </a:lnTo>
                  <a:lnTo>
                    <a:pt x="142549" y="10104919"/>
                  </a:lnTo>
                  <a:lnTo>
                    <a:pt x="132083" y="10055960"/>
                  </a:lnTo>
                  <a:lnTo>
                    <a:pt x="122046" y="10006786"/>
                  </a:lnTo>
                  <a:lnTo>
                    <a:pt x="112435" y="9957404"/>
                  </a:lnTo>
                  <a:lnTo>
                    <a:pt x="103247" y="9907826"/>
                  </a:lnTo>
                  <a:lnTo>
                    <a:pt x="94478" y="9858059"/>
                  </a:lnTo>
                  <a:lnTo>
                    <a:pt x="86123" y="9808114"/>
                  </a:lnTo>
                  <a:lnTo>
                    <a:pt x="78180" y="9758000"/>
                  </a:lnTo>
                  <a:lnTo>
                    <a:pt x="70645" y="9707727"/>
                  </a:lnTo>
                  <a:lnTo>
                    <a:pt x="63513" y="9657303"/>
                  </a:lnTo>
                  <a:lnTo>
                    <a:pt x="56782" y="9606739"/>
                  </a:lnTo>
                  <a:lnTo>
                    <a:pt x="50447" y="9556043"/>
                  </a:lnTo>
                  <a:lnTo>
                    <a:pt x="44505" y="9505225"/>
                  </a:lnTo>
                  <a:lnTo>
                    <a:pt x="38953" y="9454294"/>
                  </a:lnTo>
                  <a:lnTo>
                    <a:pt x="33785" y="9403261"/>
                  </a:lnTo>
                  <a:lnTo>
                    <a:pt x="29000" y="9352133"/>
                  </a:lnTo>
                  <a:lnTo>
                    <a:pt x="24592" y="9300921"/>
                  </a:lnTo>
                  <a:lnTo>
                    <a:pt x="20559" y="9249634"/>
                  </a:lnTo>
                  <a:lnTo>
                    <a:pt x="16896" y="9198281"/>
                  </a:lnTo>
                  <a:lnTo>
                    <a:pt x="13600" y="9146872"/>
                  </a:lnTo>
                  <a:lnTo>
                    <a:pt x="10668" y="9095417"/>
                  </a:lnTo>
                  <a:lnTo>
                    <a:pt x="8095" y="9043923"/>
                  </a:lnTo>
                  <a:lnTo>
                    <a:pt x="5877" y="8992402"/>
                  </a:lnTo>
                  <a:lnTo>
                    <a:pt x="4012" y="8940862"/>
                  </a:lnTo>
                  <a:lnTo>
                    <a:pt x="2495" y="8889313"/>
                  </a:lnTo>
                  <a:lnTo>
                    <a:pt x="1323" y="8837764"/>
                  </a:lnTo>
                  <a:lnTo>
                    <a:pt x="492" y="8786225"/>
                  </a:lnTo>
                  <a:lnTo>
                    <a:pt x="0" y="8734822"/>
                  </a:lnTo>
                  <a:lnTo>
                    <a:pt x="0" y="8684380"/>
                  </a:lnTo>
                  <a:lnTo>
                    <a:pt x="167" y="8634107"/>
                  </a:lnTo>
                  <a:lnTo>
                    <a:pt x="672" y="8583499"/>
                  </a:lnTo>
                  <a:lnTo>
                    <a:pt x="1509" y="8532898"/>
                  </a:lnTo>
                  <a:lnTo>
                    <a:pt x="2675" y="8482307"/>
                  </a:lnTo>
                  <a:lnTo>
                    <a:pt x="4167" y="8431729"/>
                  </a:lnTo>
                  <a:lnTo>
                    <a:pt x="5982" y="8381167"/>
                  </a:lnTo>
                  <a:lnTo>
                    <a:pt x="8116" y="8330624"/>
                  </a:lnTo>
                  <a:lnTo>
                    <a:pt x="10567" y="8280105"/>
                  </a:lnTo>
                  <a:lnTo>
                    <a:pt x="13330" y="8229611"/>
                  </a:lnTo>
                  <a:lnTo>
                    <a:pt x="16403" y="8179147"/>
                  </a:lnTo>
                  <a:lnTo>
                    <a:pt x="19782" y="8128715"/>
                  </a:lnTo>
                  <a:lnTo>
                    <a:pt x="23464" y="8078319"/>
                  </a:lnTo>
                  <a:lnTo>
                    <a:pt x="27446" y="8027962"/>
                  </a:lnTo>
                  <a:lnTo>
                    <a:pt x="31725" y="7977647"/>
                  </a:lnTo>
                  <a:lnTo>
                    <a:pt x="36297" y="7927378"/>
                  </a:lnTo>
                  <a:lnTo>
                    <a:pt x="41159" y="7877158"/>
                  </a:lnTo>
                  <a:lnTo>
                    <a:pt x="46308" y="7826990"/>
                  </a:lnTo>
                  <a:lnTo>
                    <a:pt x="51740" y="7776877"/>
                  </a:lnTo>
                  <a:lnTo>
                    <a:pt x="57453" y="7726823"/>
                  </a:lnTo>
                  <a:lnTo>
                    <a:pt x="63442" y="7676830"/>
                  </a:lnTo>
                  <a:lnTo>
                    <a:pt x="69706" y="7626903"/>
                  </a:lnTo>
                  <a:lnTo>
                    <a:pt x="76240" y="7577044"/>
                  </a:lnTo>
                  <a:lnTo>
                    <a:pt x="83041" y="7527256"/>
                  </a:lnTo>
                  <a:lnTo>
                    <a:pt x="90106" y="7477544"/>
                  </a:lnTo>
                  <a:lnTo>
                    <a:pt x="98014" y="7426873"/>
                  </a:lnTo>
                  <a:lnTo>
                    <a:pt x="106212" y="7376332"/>
                  </a:lnTo>
                  <a:lnTo>
                    <a:pt x="114688" y="7325915"/>
                  </a:lnTo>
                  <a:lnTo>
                    <a:pt x="123434" y="7275618"/>
                  </a:lnTo>
                  <a:lnTo>
                    <a:pt x="132437" y="7225436"/>
                  </a:lnTo>
                  <a:lnTo>
                    <a:pt x="141688" y="7175366"/>
                  </a:lnTo>
                  <a:lnTo>
                    <a:pt x="151176" y="7125402"/>
                  </a:lnTo>
                  <a:lnTo>
                    <a:pt x="160891" y="7075540"/>
                  </a:lnTo>
                  <a:lnTo>
                    <a:pt x="170821" y="7025776"/>
                  </a:lnTo>
                  <a:lnTo>
                    <a:pt x="180956" y="6976105"/>
                  </a:lnTo>
                  <a:lnTo>
                    <a:pt x="191286" y="6926523"/>
                  </a:lnTo>
                  <a:lnTo>
                    <a:pt x="201801" y="6877026"/>
                  </a:lnTo>
                  <a:lnTo>
                    <a:pt x="212488" y="6827609"/>
                  </a:lnTo>
                  <a:lnTo>
                    <a:pt x="223339" y="6778267"/>
                  </a:lnTo>
                  <a:lnTo>
                    <a:pt x="234342" y="6728996"/>
                  </a:lnTo>
                  <a:lnTo>
                    <a:pt x="245487" y="6679792"/>
                  </a:lnTo>
                  <a:lnTo>
                    <a:pt x="256764" y="6630650"/>
                  </a:lnTo>
                  <a:lnTo>
                    <a:pt x="268161" y="6581566"/>
                  </a:lnTo>
                  <a:lnTo>
                    <a:pt x="279668" y="6532535"/>
                  </a:lnTo>
                  <a:lnTo>
                    <a:pt x="291274" y="6483553"/>
                  </a:lnTo>
                  <a:lnTo>
                    <a:pt x="302970" y="6434615"/>
                  </a:lnTo>
                  <a:lnTo>
                    <a:pt x="314744" y="6385718"/>
                  </a:lnTo>
                  <a:lnTo>
                    <a:pt x="326586" y="6336856"/>
                  </a:lnTo>
                  <a:lnTo>
                    <a:pt x="338485" y="6288025"/>
                  </a:lnTo>
                  <a:lnTo>
                    <a:pt x="350431" y="6239221"/>
                  </a:lnTo>
                  <a:lnTo>
                    <a:pt x="362414" y="6190439"/>
                  </a:lnTo>
                  <a:lnTo>
                    <a:pt x="410492" y="5995444"/>
                  </a:lnTo>
                  <a:lnTo>
                    <a:pt x="434644" y="5898027"/>
                  </a:lnTo>
                  <a:lnTo>
                    <a:pt x="446693" y="5849287"/>
                  </a:lnTo>
                  <a:lnTo>
                    <a:pt x="470724" y="5751743"/>
                  </a:lnTo>
                  <a:lnTo>
                    <a:pt x="482704" y="5702939"/>
                  </a:lnTo>
                  <a:lnTo>
                    <a:pt x="494656" y="5654112"/>
                  </a:lnTo>
                  <a:lnTo>
                    <a:pt x="506580" y="5605263"/>
                  </a:lnTo>
                  <a:lnTo>
                    <a:pt x="518473" y="5556391"/>
                  </a:lnTo>
                  <a:lnTo>
                    <a:pt x="530334" y="5507496"/>
                  </a:lnTo>
                  <a:lnTo>
                    <a:pt x="542160" y="5458577"/>
                  </a:lnTo>
                  <a:lnTo>
                    <a:pt x="553949" y="5409634"/>
                  </a:lnTo>
                  <a:lnTo>
                    <a:pt x="565700" y="5360668"/>
                  </a:lnTo>
                  <a:lnTo>
                    <a:pt x="577410" y="5311676"/>
                  </a:lnTo>
                  <a:lnTo>
                    <a:pt x="589078" y="5262660"/>
                  </a:lnTo>
                  <a:lnTo>
                    <a:pt x="600702" y="5213619"/>
                  </a:lnTo>
                  <a:lnTo>
                    <a:pt x="612279" y="5164552"/>
                  </a:lnTo>
                  <a:lnTo>
                    <a:pt x="623809" y="5115460"/>
                  </a:lnTo>
                  <a:lnTo>
                    <a:pt x="635288" y="5066341"/>
                  </a:lnTo>
                  <a:lnTo>
                    <a:pt x="646715" y="5017196"/>
                  </a:lnTo>
                  <a:lnTo>
                    <a:pt x="658088" y="4968024"/>
                  </a:lnTo>
                  <a:lnTo>
                    <a:pt x="669405" y="4918825"/>
                  </a:lnTo>
                  <a:lnTo>
                    <a:pt x="680664" y="4869598"/>
                  </a:lnTo>
                  <a:lnTo>
                    <a:pt x="691863" y="4820344"/>
                  </a:lnTo>
                  <a:lnTo>
                    <a:pt x="703001" y="4771061"/>
                  </a:lnTo>
                  <a:lnTo>
                    <a:pt x="714075" y="4721750"/>
                  </a:lnTo>
                  <a:lnTo>
                    <a:pt x="725083" y="4672410"/>
                  </a:lnTo>
                  <a:lnTo>
                    <a:pt x="736024" y="4623042"/>
                  </a:lnTo>
                  <a:lnTo>
                    <a:pt x="746895" y="4573643"/>
                  </a:lnTo>
                  <a:lnTo>
                    <a:pt x="757694" y="4524215"/>
                  </a:lnTo>
                  <a:lnTo>
                    <a:pt x="768420" y="4474757"/>
                  </a:lnTo>
                  <a:lnTo>
                    <a:pt x="779071" y="4425269"/>
                  </a:lnTo>
                  <a:lnTo>
                    <a:pt x="789644" y="4375750"/>
                  </a:lnTo>
                  <a:lnTo>
                    <a:pt x="800139" y="4326199"/>
                  </a:lnTo>
                  <a:lnTo>
                    <a:pt x="810552" y="4276617"/>
                  </a:lnTo>
                  <a:lnTo>
                    <a:pt x="820882" y="4227004"/>
                  </a:lnTo>
                  <a:lnTo>
                    <a:pt x="831126" y="4177358"/>
                  </a:lnTo>
                  <a:lnTo>
                    <a:pt x="841284" y="4127681"/>
                  </a:lnTo>
                  <a:lnTo>
                    <a:pt x="851353" y="4077970"/>
                  </a:lnTo>
                  <a:lnTo>
                    <a:pt x="861331" y="4028226"/>
                  </a:lnTo>
                  <a:lnTo>
                    <a:pt x="871216" y="3978449"/>
                  </a:lnTo>
                  <a:lnTo>
                    <a:pt x="881007" y="3928638"/>
                  </a:lnTo>
                  <a:lnTo>
                    <a:pt x="890700" y="3878794"/>
                  </a:lnTo>
                  <a:lnTo>
                    <a:pt x="900295" y="3828915"/>
                  </a:lnTo>
                  <a:lnTo>
                    <a:pt x="909790" y="3779001"/>
                  </a:lnTo>
                  <a:lnTo>
                    <a:pt x="919182" y="3729052"/>
                  </a:lnTo>
                  <a:lnTo>
                    <a:pt x="928469" y="3679068"/>
                  </a:lnTo>
                  <a:lnTo>
                    <a:pt x="937650" y="3629048"/>
                  </a:lnTo>
                  <a:lnTo>
                    <a:pt x="946722" y="3578992"/>
                  </a:lnTo>
                  <a:lnTo>
                    <a:pt x="955685" y="3528900"/>
                  </a:lnTo>
                  <a:lnTo>
                    <a:pt x="964535" y="3478771"/>
                  </a:lnTo>
                  <a:lnTo>
                    <a:pt x="973271" y="3428605"/>
                  </a:lnTo>
                  <a:lnTo>
                    <a:pt x="981890" y="3378402"/>
                  </a:lnTo>
                  <a:lnTo>
                    <a:pt x="990392" y="3328161"/>
                  </a:lnTo>
                  <a:lnTo>
                    <a:pt x="998774" y="3277883"/>
                  </a:lnTo>
                  <a:lnTo>
                    <a:pt x="1007034" y="3227565"/>
                  </a:lnTo>
                  <a:lnTo>
                    <a:pt x="1015169" y="3177210"/>
                  </a:lnTo>
                  <a:lnTo>
                    <a:pt x="1023180" y="3126815"/>
                  </a:lnTo>
                  <a:lnTo>
                    <a:pt x="1031062" y="3076381"/>
                  </a:lnTo>
                  <a:lnTo>
                    <a:pt x="1038814" y="3025908"/>
                  </a:lnTo>
                  <a:lnTo>
                    <a:pt x="1046435" y="2975394"/>
                  </a:lnTo>
                  <a:lnTo>
                    <a:pt x="1053923" y="2924840"/>
                  </a:lnTo>
                  <a:lnTo>
                    <a:pt x="1061274" y="2874246"/>
                  </a:lnTo>
                  <a:lnTo>
                    <a:pt x="1068489" y="2823611"/>
                  </a:lnTo>
                  <a:lnTo>
                    <a:pt x="1075564" y="2772934"/>
                  </a:lnTo>
                  <a:lnTo>
                    <a:pt x="1082497" y="2722216"/>
                  </a:lnTo>
                  <a:lnTo>
                    <a:pt x="1089287" y="2671456"/>
                  </a:lnTo>
                  <a:lnTo>
                    <a:pt x="1095932" y="2620654"/>
                  </a:lnTo>
                  <a:lnTo>
                    <a:pt x="1102430" y="2569809"/>
                  </a:lnTo>
                  <a:lnTo>
                    <a:pt x="1108779" y="2518921"/>
                  </a:lnTo>
                  <a:lnTo>
                    <a:pt x="1114977" y="2467990"/>
                  </a:lnTo>
                  <a:lnTo>
                    <a:pt x="1121021" y="2417016"/>
                  </a:lnTo>
                  <a:lnTo>
                    <a:pt x="1126911" y="2365997"/>
                  </a:lnTo>
                  <a:lnTo>
                    <a:pt x="1132644" y="2314935"/>
                  </a:lnTo>
                  <a:lnTo>
                    <a:pt x="1138218" y="2263828"/>
                  </a:lnTo>
                  <a:lnTo>
                    <a:pt x="1143631" y="2212676"/>
                  </a:lnTo>
                  <a:lnTo>
                    <a:pt x="1148882" y="2161478"/>
                  </a:lnTo>
                  <a:lnTo>
                    <a:pt x="1153807" y="2110765"/>
                  </a:lnTo>
                  <a:lnTo>
                    <a:pt x="1158573" y="2060027"/>
                  </a:lnTo>
                  <a:lnTo>
                    <a:pt x="1163181" y="2009264"/>
                  </a:lnTo>
                  <a:lnTo>
                    <a:pt x="1167633" y="1958478"/>
                  </a:lnTo>
                  <a:lnTo>
                    <a:pt x="1171932" y="1907669"/>
                  </a:lnTo>
                  <a:lnTo>
                    <a:pt x="1176079" y="1856837"/>
                  </a:lnTo>
                  <a:lnTo>
                    <a:pt x="1180076" y="1805984"/>
                  </a:lnTo>
                  <a:lnTo>
                    <a:pt x="1183926" y="1755109"/>
                  </a:lnTo>
                  <a:lnTo>
                    <a:pt x="1187631" y="1704214"/>
                  </a:lnTo>
                  <a:lnTo>
                    <a:pt x="1191192" y="1653298"/>
                  </a:lnTo>
                  <a:lnTo>
                    <a:pt x="1194611" y="1602363"/>
                  </a:lnTo>
                  <a:lnTo>
                    <a:pt x="1197891" y="1551410"/>
                  </a:lnTo>
                  <a:lnTo>
                    <a:pt x="1201033" y="1500438"/>
                  </a:lnTo>
                  <a:lnTo>
                    <a:pt x="1204041" y="1449448"/>
                  </a:lnTo>
                  <a:lnTo>
                    <a:pt x="1206914" y="1398442"/>
                  </a:lnTo>
                  <a:lnTo>
                    <a:pt x="1209657" y="1347419"/>
                  </a:lnTo>
                  <a:lnTo>
                    <a:pt x="1212270" y="1296380"/>
                  </a:lnTo>
                  <a:lnTo>
                    <a:pt x="1214755" y="1245326"/>
                  </a:lnTo>
                  <a:lnTo>
                    <a:pt x="1217116" y="1194258"/>
                  </a:lnTo>
                  <a:lnTo>
                    <a:pt x="1219353" y="1143175"/>
                  </a:lnTo>
                  <a:lnTo>
                    <a:pt x="1221469" y="1092079"/>
                  </a:lnTo>
                  <a:lnTo>
                    <a:pt x="1223466" y="1040971"/>
                  </a:lnTo>
                  <a:lnTo>
                    <a:pt x="1225345" y="989850"/>
                  </a:lnTo>
                  <a:lnTo>
                    <a:pt x="1227110" y="938718"/>
                  </a:lnTo>
                  <a:lnTo>
                    <a:pt x="1228761" y="887575"/>
                  </a:lnTo>
                  <a:lnTo>
                    <a:pt x="1230302" y="836421"/>
                  </a:lnTo>
                  <a:lnTo>
                    <a:pt x="1231733" y="785258"/>
                  </a:lnTo>
                  <a:lnTo>
                    <a:pt x="1233057" y="734086"/>
                  </a:lnTo>
                  <a:lnTo>
                    <a:pt x="1234276" y="682905"/>
                  </a:lnTo>
                  <a:lnTo>
                    <a:pt x="1235393" y="631716"/>
                  </a:lnTo>
                  <a:lnTo>
                    <a:pt x="1236408" y="580520"/>
                  </a:lnTo>
                  <a:lnTo>
                    <a:pt x="1237324" y="529317"/>
                  </a:lnTo>
                  <a:lnTo>
                    <a:pt x="1238144" y="478109"/>
                  </a:lnTo>
                  <a:lnTo>
                    <a:pt x="1238868" y="426894"/>
                  </a:lnTo>
                  <a:lnTo>
                    <a:pt x="1239500" y="375675"/>
                  </a:lnTo>
                  <a:lnTo>
                    <a:pt x="1240041" y="324452"/>
                  </a:lnTo>
                  <a:lnTo>
                    <a:pt x="1240493" y="273225"/>
                  </a:lnTo>
                  <a:lnTo>
                    <a:pt x="1240859" y="221995"/>
                  </a:lnTo>
                  <a:lnTo>
                    <a:pt x="1241140" y="170763"/>
                  </a:lnTo>
                  <a:lnTo>
                    <a:pt x="1241337" y="119528"/>
                  </a:lnTo>
                  <a:lnTo>
                    <a:pt x="1241455" y="68293"/>
                  </a:lnTo>
                  <a:lnTo>
                    <a:pt x="1241481" y="0"/>
                  </a:lnTo>
                  <a:lnTo>
                    <a:pt x="1615502" y="0"/>
                  </a:lnTo>
                  <a:lnTo>
                    <a:pt x="1615502" y="1028700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639998" y="0"/>
              <a:ext cx="1648460" cy="7397750"/>
            </a:xfrm>
            <a:custGeom>
              <a:avLst/>
              <a:gdLst/>
              <a:ahLst/>
              <a:cxnLst/>
              <a:rect l="l" t="t" r="r" b="b"/>
              <a:pathLst>
                <a:path w="1648459" h="7397750">
                  <a:moveTo>
                    <a:pt x="1193895" y="7397646"/>
                  </a:moveTo>
                  <a:lnTo>
                    <a:pt x="1128820" y="7395892"/>
                  </a:lnTo>
                  <a:lnTo>
                    <a:pt x="1058271" y="7385416"/>
                  </a:lnTo>
                  <a:lnTo>
                    <a:pt x="988067" y="7366373"/>
                  </a:lnTo>
                  <a:lnTo>
                    <a:pt x="918450" y="7339141"/>
                  </a:lnTo>
                  <a:lnTo>
                    <a:pt x="883937" y="7322571"/>
                  </a:lnTo>
                  <a:lnTo>
                    <a:pt x="849663" y="7304094"/>
                  </a:lnTo>
                  <a:lnTo>
                    <a:pt x="815656" y="7283758"/>
                  </a:lnTo>
                  <a:lnTo>
                    <a:pt x="781948" y="7261609"/>
                  </a:lnTo>
                  <a:lnTo>
                    <a:pt x="748569" y="7237694"/>
                  </a:lnTo>
                  <a:lnTo>
                    <a:pt x="715550" y="7212060"/>
                  </a:lnTo>
                  <a:lnTo>
                    <a:pt x="682919" y="7184754"/>
                  </a:lnTo>
                  <a:lnTo>
                    <a:pt x="650709" y="7155823"/>
                  </a:lnTo>
                  <a:lnTo>
                    <a:pt x="618949" y="7125314"/>
                  </a:lnTo>
                  <a:lnTo>
                    <a:pt x="587669" y="7093274"/>
                  </a:lnTo>
                  <a:lnTo>
                    <a:pt x="556900" y="7059750"/>
                  </a:lnTo>
                  <a:lnTo>
                    <a:pt x="526673" y="7024789"/>
                  </a:lnTo>
                  <a:lnTo>
                    <a:pt x="497017" y="6988437"/>
                  </a:lnTo>
                  <a:lnTo>
                    <a:pt x="467963" y="6950742"/>
                  </a:lnTo>
                  <a:lnTo>
                    <a:pt x="439541" y="6911751"/>
                  </a:lnTo>
                  <a:lnTo>
                    <a:pt x="411781" y="6871510"/>
                  </a:lnTo>
                  <a:lnTo>
                    <a:pt x="384715" y="6830067"/>
                  </a:lnTo>
                  <a:lnTo>
                    <a:pt x="358372" y="6787469"/>
                  </a:lnTo>
                  <a:lnTo>
                    <a:pt x="332782" y="6743762"/>
                  </a:lnTo>
                  <a:lnTo>
                    <a:pt x="307977" y="6698993"/>
                  </a:lnTo>
                  <a:lnTo>
                    <a:pt x="283985" y="6653209"/>
                  </a:lnTo>
                  <a:lnTo>
                    <a:pt x="260838" y="6606458"/>
                  </a:lnTo>
                  <a:lnTo>
                    <a:pt x="238567" y="6558787"/>
                  </a:lnTo>
                  <a:lnTo>
                    <a:pt x="217200" y="6510241"/>
                  </a:lnTo>
                  <a:lnTo>
                    <a:pt x="196769" y="6460868"/>
                  </a:lnTo>
                  <a:lnTo>
                    <a:pt x="177304" y="6410716"/>
                  </a:lnTo>
                  <a:lnTo>
                    <a:pt x="158835" y="6359831"/>
                  </a:lnTo>
                  <a:lnTo>
                    <a:pt x="141393" y="6308259"/>
                  </a:lnTo>
                  <a:lnTo>
                    <a:pt x="125008" y="6256049"/>
                  </a:lnTo>
                  <a:lnTo>
                    <a:pt x="109710" y="6203246"/>
                  </a:lnTo>
                  <a:lnTo>
                    <a:pt x="95530" y="6149898"/>
                  </a:lnTo>
                  <a:lnTo>
                    <a:pt x="82498" y="6096052"/>
                  </a:lnTo>
                  <a:lnTo>
                    <a:pt x="70644" y="6041755"/>
                  </a:lnTo>
                  <a:lnTo>
                    <a:pt x="59999" y="5987053"/>
                  </a:lnTo>
                  <a:lnTo>
                    <a:pt x="50592" y="5931995"/>
                  </a:lnTo>
                  <a:lnTo>
                    <a:pt x="42455" y="5876625"/>
                  </a:lnTo>
                  <a:lnTo>
                    <a:pt x="35324" y="5823785"/>
                  </a:lnTo>
                  <a:lnTo>
                    <a:pt x="28905" y="5771456"/>
                  </a:lnTo>
                  <a:lnTo>
                    <a:pt x="23179" y="5719631"/>
                  </a:lnTo>
                  <a:lnTo>
                    <a:pt x="18129" y="5668300"/>
                  </a:lnTo>
                  <a:lnTo>
                    <a:pt x="13738" y="5617455"/>
                  </a:lnTo>
                  <a:lnTo>
                    <a:pt x="9989" y="5567087"/>
                  </a:lnTo>
                  <a:lnTo>
                    <a:pt x="6864" y="5517188"/>
                  </a:lnTo>
                  <a:lnTo>
                    <a:pt x="4347" y="5467748"/>
                  </a:lnTo>
                  <a:lnTo>
                    <a:pt x="2419" y="5418760"/>
                  </a:lnTo>
                  <a:lnTo>
                    <a:pt x="1063" y="5370214"/>
                  </a:lnTo>
                  <a:lnTo>
                    <a:pt x="263" y="5322102"/>
                  </a:lnTo>
                  <a:lnTo>
                    <a:pt x="0" y="5274416"/>
                  </a:lnTo>
                  <a:lnTo>
                    <a:pt x="372" y="5217249"/>
                  </a:lnTo>
                  <a:lnTo>
                    <a:pt x="1472" y="5160610"/>
                  </a:lnTo>
                  <a:lnTo>
                    <a:pt x="3279" y="5104486"/>
                  </a:lnTo>
                  <a:lnTo>
                    <a:pt x="5768" y="5048863"/>
                  </a:lnTo>
                  <a:lnTo>
                    <a:pt x="8916" y="4993731"/>
                  </a:lnTo>
                  <a:lnTo>
                    <a:pt x="12700" y="4939075"/>
                  </a:lnTo>
                  <a:lnTo>
                    <a:pt x="17098" y="4884885"/>
                  </a:lnTo>
                  <a:lnTo>
                    <a:pt x="22085" y="4831148"/>
                  </a:lnTo>
                  <a:lnTo>
                    <a:pt x="27640" y="4777851"/>
                  </a:lnTo>
                  <a:lnTo>
                    <a:pt x="33738" y="4724981"/>
                  </a:lnTo>
                  <a:lnTo>
                    <a:pt x="40356" y="4672527"/>
                  </a:lnTo>
                  <a:lnTo>
                    <a:pt x="47472" y="4620476"/>
                  </a:lnTo>
                  <a:lnTo>
                    <a:pt x="55062" y="4568816"/>
                  </a:lnTo>
                  <a:lnTo>
                    <a:pt x="63103" y="4517534"/>
                  </a:lnTo>
                  <a:lnTo>
                    <a:pt x="71572" y="4466618"/>
                  </a:lnTo>
                  <a:lnTo>
                    <a:pt x="80447" y="4416056"/>
                  </a:lnTo>
                  <a:lnTo>
                    <a:pt x="89702" y="4365834"/>
                  </a:lnTo>
                  <a:lnTo>
                    <a:pt x="99317" y="4315941"/>
                  </a:lnTo>
                  <a:lnTo>
                    <a:pt x="109267" y="4266365"/>
                  </a:lnTo>
                  <a:lnTo>
                    <a:pt x="119529" y="4217092"/>
                  </a:lnTo>
                  <a:lnTo>
                    <a:pt x="130080" y="4168111"/>
                  </a:lnTo>
                  <a:lnTo>
                    <a:pt x="140897" y="4119410"/>
                  </a:lnTo>
                  <a:lnTo>
                    <a:pt x="151958" y="4070974"/>
                  </a:lnTo>
                  <a:lnTo>
                    <a:pt x="163238" y="4022794"/>
                  </a:lnTo>
                  <a:lnTo>
                    <a:pt x="174715" y="3974855"/>
                  </a:lnTo>
                  <a:lnTo>
                    <a:pt x="186365" y="3927146"/>
                  </a:lnTo>
                  <a:lnTo>
                    <a:pt x="198165" y="3879654"/>
                  </a:lnTo>
                  <a:lnTo>
                    <a:pt x="210093" y="3832366"/>
                  </a:lnTo>
                  <a:lnTo>
                    <a:pt x="222125" y="3785271"/>
                  </a:lnTo>
                  <a:lnTo>
                    <a:pt x="234238" y="3738357"/>
                  </a:lnTo>
                  <a:lnTo>
                    <a:pt x="246409" y="3691609"/>
                  </a:lnTo>
                  <a:lnTo>
                    <a:pt x="258615" y="3645017"/>
                  </a:lnTo>
                  <a:lnTo>
                    <a:pt x="307321" y="3459953"/>
                  </a:lnTo>
                  <a:lnTo>
                    <a:pt x="319353" y="3413951"/>
                  </a:lnTo>
                  <a:lnTo>
                    <a:pt x="331281" y="3368030"/>
                  </a:lnTo>
                  <a:lnTo>
                    <a:pt x="343081" y="3322177"/>
                  </a:lnTo>
                  <a:lnTo>
                    <a:pt x="354731" y="3276381"/>
                  </a:lnTo>
                  <a:lnTo>
                    <a:pt x="366208" y="3230628"/>
                  </a:lnTo>
                  <a:lnTo>
                    <a:pt x="377488" y="3184906"/>
                  </a:lnTo>
                  <a:lnTo>
                    <a:pt x="388549" y="3139204"/>
                  </a:lnTo>
                  <a:lnTo>
                    <a:pt x="399366" y="3093508"/>
                  </a:lnTo>
                  <a:lnTo>
                    <a:pt x="409917" y="3047806"/>
                  </a:lnTo>
                  <a:lnTo>
                    <a:pt x="420179" y="3002085"/>
                  </a:lnTo>
                  <a:lnTo>
                    <a:pt x="430129" y="2956334"/>
                  </a:lnTo>
                  <a:lnTo>
                    <a:pt x="439744" y="2910540"/>
                  </a:lnTo>
                  <a:lnTo>
                    <a:pt x="449000" y="2864690"/>
                  </a:lnTo>
                  <a:lnTo>
                    <a:pt x="457874" y="2818773"/>
                  </a:lnTo>
                  <a:lnTo>
                    <a:pt x="466343" y="2772775"/>
                  </a:lnTo>
                  <a:lnTo>
                    <a:pt x="474384" y="2726685"/>
                  </a:lnTo>
                  <a:lnTo>
                    <a:pt x="481974" y="2680489"/>
                  </a:lnTo>
                  <a:lnTo>
                    <a:pt x="489090" y="2634177"/>
                  </a:lnTo>
                  <a:lnTo>
                    <a:pt x="495708" y="2587734"/>
                  </a:lnTo>
                  <a:lnTo>
                    <a:pt x="501806" y="2541149"/>
                  </a:lnTo>
                  <a:lnTo>
                    <a:pt x="507361" y="2494409"/>
                  </a:lnTo>
                  <a:lnTo>
                    <a:pt x="512348" y="2447503"/>
                  </a:lnTo>
                  <a:lnTo>
                    <a:pt x="516746" y="2400417"/>
                  </a:lnTo>
                  <a:lnTo>
                    <a:pt x="520530" y="2353139"/>
                  </a:lnTo>
                  <a:lnTo>
                    <a:pt x="523678" y="2305658"/>
                  </a:lnTo>
                  <a:lnTo>
                    <a:pt x="526167" y="2257959"/>
                  </a:lnTo>
                  <a:lnTo>
                    <a:pt x="527974" y="2210032"/>
                  </a:lnTo>
                  <a:lnTo>
                    <a:pt x="529074" y="2161863"/>
                  </a:lnTo>
                  <a:lnTo>
                    <a:pt x="529447" y="2113441"/>
                  </a:lnTo>
                  <a:lnTo>
                    <a:pt x="529447" y="2053469"/>
                  </a:lnTo>
                  <a:lnTo>
                    <a:pt x="527411" y="1989692"/>
                  </a:lnTo>
                  <a:lnTo>
                    <a:pt x="524188" y="1927190"/>
                  </a:lnTo>
                  <a:lnTo>
                    <a:pt x="519845" y="1865926"/>
                  </a:lnTo>
                  <a:lnTo>
                    <a:pt x="514455" y="1805862"/>
                  </a:lnTo>
                  <a:lnTo>
                    <a:pt x="508086" y="1746960"/>
                  </a:lnTo>
                  <a:lnTo>
                    <a:pt x="500809" y="1689180"/>
                  </a:lnTo>
                  <a:lnTo>
                    <a:pt x="492693" y="1632486"/>
                  </a:lnTo>
                  <a:lnTo>
                    <a:pt x="483810" y="1576838"/>
                  </a:lnTo>
                  <a:lnTo>
                    <a:pt x="474229" y="1522200"/>
                  </a:lnTo>
                  <a:lnTo>
                    <a:pt x="464021" y="1468532"/>
                  </a:lnTo>
                  <a:lnTo>
                    <a:pt x="453254" y="1415796"/>
                  </a:lnTo>
                  <a:lnTo>
                    <a:pt x="442000" y="1363954"/>
                  </a:lnTo>
                  <a:lnTo>
                    <a:pt x="430329" y="1312969"/>
                  </a:lnTo>
                  <a:lnTo>
                    <a:pt x="418310" y="1262801"/>
                  </a:lnTo>
                  <a:lnTo>
                    <a:pt x="406015" y="1213413"/>
                  </a:lnTo>
                  <a:lnTo>
                    <a:pt x="393512" y="1164766"/>
                  </a:lnTo>
                  <a:lnTo>
                    <a:pt x="380872" y="1116823"/>
                  </a:lnTo>
                  <a:lnTo>
                    <a:pt x="368165" y="1069545"/>
                  </a:lnTo>
                  <a:lnTo>
                    <a:pt x="355462" y="1022893"/>
                  </a:lnTo>
                  <a:lnTo>
                    <a:pt x="330345" y="931318"/>
                  </a:lnTo>
                  <a:lnTo>
                    <a:pt x="318072" y="886319"/>
                  </a:lnTo>
                  <a:lnTo>
                    <a:pt x="306083" y="841793"/>
                  </a:lnTo>
                  <a:lnTo>
                    <a:pt x="294447" y="797703"/>
                  </a:lnTo>
                  <a:lnTo>
                    <a:pt x="283236" y="754012"/>
                  </a:lnTo>
                  <a:lnTo>
                    <a:pt x="272518" y="710680"/>
                  </a:lnTo>
                  <a:lnTo>
                    <a:pt x="262365" y="667669"/>
                  </a:lnTo>
                  <a:lnTo>
                    <a:pt x="252846" y="624941"/>
                  </a:lnTo>
                  <a:lnTo>
                    <a:pt x="244031" y="582459"/>
                  </a:lnTo>
                  <a:lnTo>
                    <a:pt x="235991" y="540184"/>
                  </a:lnTo>
                  <a:lnTo>
                    <a:pt x="228795" y="498077"/>
                  </a:lnTo>
                  <a:lnTo>
                    <a:pt x="222514" y="456101"/>
                  </a:lnTo>
                  <a:lnTo>
                    <a:pt x="217217" y="414217"/>
                  </a:lnTo>
                  <a:lnTo>
                    <a:pt x="212976" y="372387"/>
                  </a:lnTo>
                  <a:lnTo>
                    <a:pt x="209860" y="330573"/>
                  </a:lnTo>
                  <a:lnTo>
                    <a:pt x="207938" y="288737"/>
                  </a:lnTo>
                  <a:lnTo>
                    <a:pt x="207282" y="246841"/>
                  </a:lnTo>
                  <a:lnTo>
                    <a:pt x="208346" y="194355"/>
                  </a:lnTo>
                  <a:lnTo>
                    <a:pt x="211630" y="141799"/>
                  </a:lnTo>
                  <a:lnTo>
                    <a:pt x="217272" y="89105"/>
                  </a:lnTo>
                  <a:lnTo>
                    <a:pt x="225412" y="36202"/>
                  </a:lnTo>
                  <a:lnTo>
                    <a:pt x="232747" y="0"/>
                  </a:lnTo>
                  <a:lnTo>
                    <a:pt x="1648000" y="0"/>
                  </a:lnTo>
                  <a:lnTo>
                    <a:pt x="1648000" y="7246004"/>
                  </a:lnTo>
                  <a:lnTo>
                    <a:pt x="1632692" y="7255870"/>
                  </a:lnTo>
                  <a:lnTo>
                    <a:pt x="1594769" y="7278235"/>
                  </a:lnTo>
                  <a:lnTo>
                    <a:pt x="1556840" y="7298600"/>
                  </a:lnTo>
                  <a:lnTo>
                    <a:pt x="1518980" y="7316991"/>
                  </a:lnTo>
                  <a:lnTo>
                    <a:pt x="1481266" y="7333431"/>
                  </a:lnTo>
                  <a:lnTo>
                    <a:pt x="1443773" y="7347946"/>
                  </a:lnTo>
                  <a:lnTo>
                    <a:pt x="1406577" y="7360558"/>
                  </a:lnTo>
                  <a:lnTo>
                    <a:pt x="1369754" y="7371292"/>
                  </a:lnTo>
                  <a:lnTo>
                    <a:pt x="1297532" y="7387224"/>
                  </a:lnTo>
                  <a:lnTo>
                    <a:pt x="1227713" y="7395937"/>
                  </a:lnTo>
                  <a:lnTo>
                    <a:pt x="1193895" y="7397646"/>
                  </a:lnTo>
                  <a:close/>
                </a:path>
              </a:pathLst>
            </a:custGeom>
            <a:solidFill>
              <a:srgbClr val="9DC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389111" y="0"/>
              <a:ext cx="1899285" cy="4170679"/>
            </a:xfrm>
            <a:custGeom>
              <a:avLst/>
              <a:gdLst/>
              <a:ahLst/>
              <a:cxnLst/>
              <a:rect l="l" t="t" r="r" b="b"/>
              <a:pathLst>
                <a:path w="1899284" h="4170679">
                  <a:moveTo>
                    <a:pt x="1898887" y="4170296"/>
                  </a:moveTo>
                  <a:lnTo>
                    <a:pt x="1833559" y="4165630"/>
                  </a:lnTo>
                  <a:lnTo>
                    <a:pt x="1789489" y="4158605"/>
                  </a:lnTo>
                  <a:lnTo>
                    <a:pt x="1745316" y="4148321"/>
                  </a:lnTo>
                  <a:lnTo>
                    <a:pt x="1701257" y="4134517"/>
                  </a:lnTo>
                  <a:lnTo>
                    <a:pt x="1657524" y="4116935"/>
                  </a:lnTo>
                  <a:lnTo>
                    <a:pt x="1614331" y="4095315"/>
                  </a:lnTo>
                  <a:lnTo>
                    <a:pt x="1571892" y="4069398"/>
                  </a:lnTo>
                  <a:lnTo>
                    <a:pt x="1530421" y="4038924"/>
                  </a:lnTo>
                  <a:lnTo>
                    <a:pt x="1490131" y="4003634"/>
                  </a:lnTo>
                  <a:lnTo>
                    <a:pt x="1451237" y="3963268"/>
                  </a:lnTo>
                  <a:lnTo>
                    <a:pt x="1424618" y="3930634"/>
                  </a:lnTo>
                  <a:lnTo>
                    <a:pt x="1401959" y="3897095"/>
                  </a:lnTo>
                  <a:lnTo>
                    <a:pt x="1383035" y="3862691"/>
                  </a:lnTo>
                  <a:lnTo>
                    <a:pt x="1367624" y="3827461"/>
                  </a:lnTo>
                  <a:lnTo>
                    <a:pt x="1346450" y="3754679"/>
                  </a:lnTo>
                  <a:lnTo>
                    <a:pt x="1336653" y="3679065"/>
                  </a:lnTo>
                  <a:lnTo>
                    <a:pt x="1335464" y="3640293"/>
                  </a:lnTo>
                  <a:lnTo>
                    <a:pt x="1336450" y="3600930"/>
                  </a:lnTo>
                  <a:lnTo>
                    <a:pt x="1339389" y="3561016"/>
                  </a:lnTo>
                  <a:lnTo>
                    <a:pt x="1344059" y="3520590"/>
                  </a:lnTo>
                  <a:lnTo>
                    <a:pt x="1350235" y="3479691"/>
                  </a:lnTo>
                  <a:lnTo>
                    <a:pt x="1357695" y="3438358"/>
                  </a:lnTo>
                  <a:lnTo>
                    <a:pt x="1366217" y="3396630"/>
                  </a:lnTo>
                  <a:lnTo>
                    <a:pt x="1375577" y="3354547"/>
                  </a:lnTo>
                  <a:lnTo>
                    <a:pt x="1385552" y="3312148"/>
                  </a:lnTo>
                  <a:lnTo>
                    <a:pt x="1395921" y="3269471"/>
                  </a:lnTo>
                  <a:lnTo>
                    <a:pt x="1406459" y="3226557"/>
                  </a:lnTo>
                  <a:lnTo>
                    <a:pt x="1416943" y="3183445"/>
                  </a:lnTo>
                  <a:lnTo>
                    <a:pt x="1427152" y="3140173"/>
                  </a:lnTo>
                  <a:lnTo>
                    <a:pt x="1436862" y="3096781"/>
                  </a:lnTo>
                  <a:lnTo>
                    <a:pt x="1445851" y="3053308"/>
                  </a:lnTo>
                  <a:lnTo>
                    <a:pt x="1453894" y="3009794"/>
                  </a:lnTo>
                  <a:lnTo>
                    <a:pt x="1460771" y="2966277"/>
                  </a:lnTo>
                  <a:lnTo>
                    <a:pt x="1466257" y="2922797"/>
                  </a:lnTo>
                  <a:lnTo>
                    <a:pt x="1470129" y="2879392"/>
                  </a:lnTo>
                  <a:lnTo>
                    <a:pt x="1472166" y="2836103"/>
                  </a:lnTo>
                  <a:lnTo>
                    <a:pt x="1472143" y="2792969"/>
                  </a:lnTo>
                  <a:lnTo>
                    <a:pt x="1469839" y="2750028"/>
                  </a:lnTo>
                  <a:lnTo>
                    <a:pt x="1465030" y="2707320"/>
                  </a:lnTo>
                  <a:lnTo>
                    <a:pt x="1457493" y="2664884"/>
                  </a:lnTo>
                  <a:lnTo>
                    <a:pt x="1447006" y="2622759"/>
                  </a:lnTo>
                  <a:lnTo>
                    <a:pt x="1433345" y="2580985"/>
                  </a:lnTo>
                  <a:lnTo>
                    <a:pt x="1416288" y="2539600"/>
                  </a:lnTo>
                  <a:lnTo>
                    <a:pt x="1385837" y="2483921"/>
                  </a:lnTo>
                  <a:lnTo>
                    <a:pt x="1347904" y="2430875"/>
                  </a:lnTo>
                  <a:lnTo>
                    <a:pt x="1303185" y="2380144"/>
                  </a:lnTo>
                  <a:lnTo>
                    <a:pt x="1252376" y="2331412"/>
                  </a:lnTo>
                  <a:lnTo>
                    <a:pt x="1196171" y="2284362"/>
                  </a:lnTo>
                  <a:lnTo>
                    <a:pt x="1135265" y="2238678"/>
                  </a:lnTo>
                  <a:lnTo>
                    <a:pt x="1103267" y="2216249"/>
                  </a:lnTo>
                  <a:lnTo>
                    <a:pt x="1070355" y="2194043"/>
                  </a:lnTo>
                  <a:lnTo>
                    <a:pt x="1036615" y="2172020"/>
                  </a:lnTo>
                  <a:lnTo>
                    <a:pt x="1002134" y="2150141"/>
                  </a:lnTo>
                  <a:lnTo>
                    <a:pt x="967000" y="2128365"/>
                  </a:lnTo>
                  <a:lnTo>
                    <a:pt x="931299" y="2106654"/>
                  </a:lnTo>
                  <a:lnTo>
                    <a:pt x="710059" y="1975522"/>
                  </a:lnTo>
                  <a:lnTo>
                    <a:pt x="635719" y="1930532"/>
                  </a:lnTo>
                  <a:lnTo>
                    <a:pt x="598828" y="1907619"/>
                  </a:lnTo>
                  <a:lnTo>
                    <a:pt x="562240" y="1884375"/>
                  </a:lnTo>
                  <a:lnTo>
                    <a:pt x="526041" y="1860760"/>
                  </a:lnTo>
                  <a:lnTo>
                    <a:pt x="490318" y="1836734"/>
                  </a:lnTo>
                  <a:lnTo>
                    <a:pt x="455158" y="1812258"/>
                  </a:lnTo>
                  <a:lnTo>
                    <a:pt x="420648" y="1787292"/>
                  </a:lnTo>
                  <a:lnTo>
                    <a:pt x="386875" y="1761797"/>
                  </a:lnTo>
                  <a:lnTo>
                    <a:pt x="353926" y="1735733"/>
                  </a:lnTo>
                  <a:lnTo>
                    <a:pt x="321888" y="1709060"/>
                  </a:lnTo>
                  <a:lnTo>
                    <a:pt x="290847" y="1681740"/>
                  </a:lnTo>
                  <a:lnTo>
                    <a:pt x="260890" y="1653732"/>
                  </a:lnTo>
                  <a:lnTo>
                    <a:pt x="232106" y="1624996"/>
                  </a:lnTo>
                  <a:lnTo>
                    <a:pt x="204579" y="1595494"/>
                  </a:lnTo>
                  <a:lnTo>
                    <a:pt x="178398" y="1565185"/>
                  </a:lnTo>
                  <a:lnTo>
                    <a:pt x="153648" y="1534031"/>
                  </a:lnTo>
                  <a:lnTo>
                    <a:pt x="130418" y="1501991"/>
                  </a:lnTo>
                  <a:lnTo>
                    <a:pt x="108794" y="1469026"/>
                  </a:lnTo>
                  <a:lnTo>
                    <a:pt x="88863" y="1435096"/>
                  </a:lnTo>
                  <a:lnTo>
                    <a:pt x="70711" y="1400162"/>
                  </a:lnTo>
                  <a:lnTo>
                    <a:pt x="54426" y="1364184"/>
                  </a:lnTo>
                  <a:lnTo>
                    <a:pt x="40095" y="1327123"/>
                  </a:lnTo>
                  <a:lnTo>
                    <a:pt x="27804" y="1288938"/>
                  </a:lnTo>
                  <a:lnTo>
                    <a:pt x="17641" y="1249591"/>
                  </a:lnTo>
                  <a:lnTo>
                    <a:pt x="9692" y="1209042"/>
                  </a:lnTo>
                  <a:lnTo>
                    <a:pt x="4044" y="1167252"/>
                  </a:lnTo>
                  <a:lnTo>
                    <a:pt x="784" y="1124179"/>
                  </a:lnTo>
                  <a:lnTo>
                    <a:pt x="0" y="1079786"/>
                  </a:lnTo>
                  <a:lnTo>
                    <a:pt x="1777" y="1034033"/>
                  </a:lnTo>
                  <a:lnTo>
                    <a:pt x="6203" y="986879"/>
                  </a:lnTo>
                  <a:lnTo>
                    <a:pt x="13365" y="938286"/>
                  </a:lnTo>
                  <a:lnTo>
                    <a:pt x="30856" y="868232"/>
                  </a:lnTo>
                  <a:lnTo>
                    <a:pt x="57889" y="800276"/>
                  </a:lnTo>
                  <a:lnTo>
                    <a:pt x="93899" y="734488"/>
                  </a:lnTo>
                  <a:lnTo>
                    <a:pt x="115094" y="702429"/>
                  </a:lnTo>
                  <a:lnTo>
                    <a:pt x="138322" y="670940"/>
                  </a:lnTo>
                  <a:lnTo>
                    <a:pt x="163513" y="640029"/>
                  </a:lnTo>
                  <a:lnTo>
                    <a:pt x="190595" y="609704"/>
                  </a:lnTo>
                  <a:lnTo>
                    <a:pt x="219498" y="579975"/>
                  </a:lnTo>
                  <a:lnTo>
                    <a:pt x="250152" y="550851"/>
                  </a:lnTo>
                  <a:lnTo>
                    <a:pt x="282485" y="522341"/>
                  </a:lnTo>
                  <a:lnTo>
                    <a:pt x="316429" y="494453"/>
                  </a:lnTo>
                  <a:lnTo>
                    <a:pt x="351911" y="467196"/>
                  </a:lnTo>
                  <a:lnTo>
                    <a:pt x="388862" y="440580"/>
                  </a:lnTo>
                  <a:lnTo>
                    <a:pt x="427211" y="414614"/>
                  </a:lnTo>
                  <a:lnTo>
                    <a:pt x="466888" y="389305"/>
                  </a:lnTo>
                  <a:lnTo>
                    <a:pt x="507821" y="364664"/>
                  </a:lnTo>
                  <a:lnTo>
                    <a:pt x="549941" y="340699"/>
                  </a:lnTo>
                  <a:lnTo>
                    <a:pt x="593177" y="317420"/>
                  </a:lnTo>
                  <a:lnTo>
                    <a:pt x="637458" y="294834"/>
                  </a:lnTo>
                  <a:lnTo>
                    <a:pt x="682713" y="272951"/>
                  </a:lnTo>
                  <a:lnTo>
                    <a:pt x="728874" y="251780"/>
                  </a:lnTo>
                  <a:lnTo>
                    <a:pt x="775867" y="231330"/>
                  </a:lnTo>
                  <a:lnTo>
                    <a:pt x="823624" y="211610"/>
                  </a:lnTo>
                  <a:lnTo>
                    <a:pt x="872074" y="192628"/>
                  </a:lnTo>
                  <a:lnTo>
                    <a:pt x="921146" y="174394"/>
                  </a:lnTo>
                  <a:lnTo>
                    <a:pt x="970770" y="156917"/>
                  </a:lnTo>
                  <a:lnTo>
                    <a:pt x="1020874" y="140205"/>
                  </a:lnTo>
                  <a:lnTo>
                    <a:pt x="1071389" y="124267"/>
                  </a:lnTo>
                  <a:lnTo>
                    <a:pt x="1122245" y="109113"/>
                  </a:lnTo>
                  <a:lnTo>
                    <a:pt x="1173369" y="94751"/>
                  </a:lnTo>
                  <a:lnTo>
                    <a:pt x="1224693" y="81190"/>
                  </a:lnTo>
                  <a:lnTo>
                    <a:pt x="1276145" y="68440"/>
                  </a:lnTo>
                  <a:lnTo>
                    <a:pt x="1327656" y="56508"/>
                  </a:lnTo>
                  <a:lnTo>
                    <a:pt x="1379153" y="45405"/>
                  </a:lnTo>
                  <a:lnTo>
                    <a:pt x="1430568" y="35138"/>
                  </a:lnTo>
                  <a:lnTo>
                    <a:pt x="1481828" y="25718"/>
                  </a:lnTo>
                  <a:lnTo>
                    <a:pt x="1532865" y="17152"/>
                  </a:lnTo>
                  <a:lnTo>
                    <a:pt x="1583607" y="9450"/>
                  </a:lnTo>
                  <a:lnTo>
                    <a:pt x="1633983" y="2621"/>
                  </a:lnTo>
                  <a:lnTo>
                    <a:pt x="1898887" y="0"/>
                  </a:lnTo>
                  <a:lnTo>
                    <a:pt x="1898887" y="4170296"/>
                  </a:lnTo>
                  <a:close/>
                </a:path>
              </a:pathLst>
            </a:custGeom>
            <a:solidFill>
              <a:srgbClr val="2B67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09999" y="1025007"/>
            <a:ext cx="200025" cy="199698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6242500" y="2472499"/>
            <a:ext cx="323850" cy="323850"/>
          </a:xfrm>
          <a:custGeom>
            <a:avLst/>
            <a:gdLst/>
            <a:ahLst/>
            <a:cxnLst/>
            <a:rect l="l" t="t" r="r" b="b"/>
            <a:pathLst>
              <a:path w="323850" h="323850">
                <a:moveTo>
                  <a:pt x="161924" y="323849"/>
                </a:moveTo>
                <a:lnTo>
                  <a:pt x="118791" y="317085"/>
                </a:lnTo>
                <a:lnTo>
                  <a:pt x="80086" y="300227"/>
                </a:lnTo>
                <a:lnTo>
                  <a:pt x="47332" y="274716"/>
                </a:lnTo>
                <a:lnTo>
                  <a:pt x="22051" y="241994"/>
                </a:lnTo>
                <a:lnTo>
                  <a:pt x="5766" y="203504"/>
                </a:lnTo>
                <a:lnTo>
                  <a:pt x="0" y="160688"/>
                </a:lnTo>
                <a:lnTo>
                  <a:pt x="5766" y="117884"/>
                </a:lnTo>
                <a:lnTo>
                  <a:pt x="22051" y="79474"/>
                </a:lnTo>
                <a:lnTo>
                  <a:pt x="47332" y="46970"/>
                </a:lnTo>
                <a:lnTo>
                  <a:pt x="80086" y="21883"/>
                </a:lnTo>
                <a:lnTo>
                  <a:pt x="118791" y="5722"/>
                </a:lnTo>
                <a:lnTo>
                  <a:pt x="161924" y="0"/>
                </a:lnTo>
                <a:lnTo>
                  <a:pt x="193491" y="3167"/>
                </a:lnTo>
                <a:lnTo>
                  <a:pt x="251956" y="27116"/>
                </a:lnTo>
                <a:lnTo>
                  <a:pt x="296524" y="71344"/>
                </a:lnTo>
                <a:lnTo>
                  <a:pt x="320658" y="129362"/>
                </a:lnTo>
                <a:lnTo>
                  <a:pt x="323849" y="160688"/>
                </a:lnTo>
                <a:lnTo>
                  <a:pt x="318083" y="204535"/>
                </a:lnTo>
                <a:lnTo>
                  <a:pt x="301798" y="243642"/>
                </a:lnTo>
                <a:lnTo>
                  <a:pt x="276517" y="276570"/>
                </a:lnTo>
                <a:lnTo>
                  <a:pt x="243763" y="301875"/>
                </a:lnTo>
                <a:lnTo>
                  <a:pt x="205058" y="318115"/>
                </a:lnTo>
                <a:lnTo>
                  <a:pt x="161924" y="323849"/>
                </a:lnTo>
                <a:close/>
              </a:path>
            </a:pathLst>
          </a:custGeom>
          <a:solidFill>
            <a:srgbClr val="2B6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167496" y="8032498"/>
            <a:ext cx="323850" cy="323850"/>
          </a:xfrm>
          <a:custGeom>
            <a:avLst/>
            <a:gdLst/>
            <a:ahLst/>
            <a:cxnLst/>
            <a:rect l="l" t="t" r="r" b="b"/>
            <a:pathLst>
              <a:path w="323850" h="323850">
                <a:moveTo>
                  <a:pt x="160688" y="323849"/>
                </a:moveTo>
                <a:lnTo>
                  <a:pt x="117884" y="318083"/>
                </a:lnTo>
                <a:lnTo>
                  <a:pt x="79474" y="301798"/>
                </a:lnTo>
                <a:lnTo>
                  <a:pt x="46970" y="276518"/>
                </a:lnTo>
                <a:lnTo>
                  <a:pt x="21883" y="243763"/>
                </a:lnTo>
                <a:lnTo>
                  <a:pt x="5722" y="205058"/>
                </a:lnTo>
                <a:lnTo>
                  <a:pt x="0" y="161924"/>
                </a:lnTo>
                <a:lnTo>
                  <a:pt x="5722" y="118791"/>
                </a:lnTo>
                <a:lnTo>
                  <a:pt x="21883" y="80085"/>
                </a:lnTo>
                <a:lnTo>
                  <a:pt x="46970" y="47331"/>
                </a:lnTo>
                <a:lnTo>
                  <a:pt x="79474" y="22051"/>
                </a:lnTo>
                <a:lnTo>
                  <a:pt x="117884" y="5766"/>
                </a:lnTo>
                <a:lnTo>
                  <a:pt x="160688" y="0"/>
                </a:lnTo>
                <a:lnTo>
                  <a:pt x="193444" y="3191"/>
                </a:lnTo>
                <a:lnTo>
                  <a:pt x="252466" y="27324"/>
                </a:lnTo>
                <a:lnTo>
                  <a:pt x="296733" y="71892"/>
                </a:lnTo>
                <a:lnTo>
                  <a:pt x="320682" y="130357"/>
                </a:lnTo>
                <a:lnTo>
                  <a:pt x="323850" y="161924"/>
                </a:lnTo>
                <a:lnTo>
                  <a:pt x="317086" y="205058"/>
                </a:lnTo>
                <a:lnTo>
                  <a:pt x="300227" y="243763"/>
                </a:lnTo>
                <a:lnTo>
                  <a:pt x="274716" y="276518"/>
                </a:lnTo>
                <a:lnTo>
                  <a:pt x="241995" y="301798"/>
                </a:lnTo>
                <a:lnTo>
                  <a:pt x="203505" y="318083"/>
                </a:lnTo>
                <a:lnTo>
                  <a:pt x="160689" y="323849"/>
                </a:lnTo>
                <a:close/>
              </a:path>
            </a:pathLst>
          </a:custGeom>
          <a:solidFill>
            <a:srgbClr val="2B6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52499" y="6870003"/>
            <a:ext cx="200024" cy="199702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0" y="0"/>
            <a:ext cx="2098040" cy="10287000"/>
            <a:chOff x="0" y="0"/>
            <a:chExt cx="2098040" cy="10287000"/>
          </a:xfrm>
        </p:grpSpPr>
        <p:sp>
          <p:nvSpPr>
            <p:cNvPr id="11" name="object 11"/>
            <p:cNvSpPr/>
            <p:nvPr/>
          </p:nvSpPr>
          <p:spPr>
            <a:xfrm>
              <a:off x="0" y="0"/>
              <a:ext cx="1577340" cy="10287000"/>
            </a:xfrm>
            <a:custGeom>
              <a:avLst/>
              <a:gdLst/>
              <a:ahLst/>
              <a:cxnLst/>
              <a:rect l="l" t="t" r="r" b="b"/>
              <a:pathLst>
                <a:path w="1577340" h="10287000">
                  <a:moveTo>
                    <a:pt x="336377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1323690" y="0"/>
                  </a:lnTo>
                  <a:lnTo>
                    <a:pt x="1348959" y="82986"/>
                  </a:lnTo>
                  <a:lnTo>
                    <a:pt x="1362538" y="130179"/>
                  </a:lnTo>
                  <a:lnTo>
                    <a:pt x="1375662" y="177657"/>
                  </a:lnTo>
                  <a:lnTo>
                    <a:pt x="1388333" y="225409"/>
                  </a:lnTo>
                  <a:lnTo>
                    <a:pt x="1400556" y="273426"/>
                  </a:lnTo>
                  <a:lnTo>
                    <a:pt x="1412335" y="321700"/>
                  </a:lnTo>
                  <a:lnTo>
                    <a:pt x="1423672" y="370220"/>
                  </a:lnTo>
                  <a:lnTo>
                    <a:pt x="1434573" y="418978"/>
                  </a:lnTo>
                  <a:lnTo>
                    <a:pt x="1445039" y="467964"/>
                  </a:lnTo>
                  <a:lnTo>
                    <a:pt x="1455076" y="517169"/>
                  </a:lnTo>
                  <a:lnTo>
                    <a:pt x="1464687" y="566584"/>
                  </a:lnTo>
                  <a:lnTo>
                    <a:pt x="1473875" y="616199"/>
                  </a:lnTo>
                  <a:lnTo>
                    <a:pt x="1482644" y="666006"/>
                  </a:lnTo>
                  <a:lnTo>
                    <a:pt x="1490999" y="715995"/>
                  </a:lnTo>
                  <a:lnTo>
                    <a:pt x="1498942" y="766157"/>
                  </a:lnTo>
                  <a:lnTo>
                    <a:pt x="1506477" y="816483"/>
                  </a:lnTo>
                  <a:lnTo>
                    <a:pt x="1513609" y="866962"/>
                  </a:lnTo>
                  <a:lnTo>
                    <a:pt x="1520340" y="917587"/>
                  </a:lnTo>
                  <a:lnTo>
                    <a:pt x="1526675" y="968348"/>
                  </a:lnTo>
                  <a:lnTo>
                    <a:pt x="1532617" y="1019236"/>
                  </a:lnTo>
                  <a:lnTo>
                    <a:pt x="1538170" y="1070240"/>
                  </a:lnTo>
                  <a:lnTo>
                    <a:pt x="1543337" y="1121353"/>
                  </a:lnTo>
                  <a:lnTo>
                    <a:pt x="1548123" y="1172565"/>
                  </a:lnTo>
                  <a:lnTo>
                    <a:pt x="1552530" y="1223867"/>
                  </a:lnTo>
                  <a:lnTo>
                    <a:pt x="1556564" y="1275249"/>
                  </a:lnTo>
                  <a:lnTo>
                    <a:pt x="1560226" y="1326702"/>
                  </a:lnTo>
                  <a:lnTo>
                    <a:pt x="1563522" y="1378217"/>
                  </a:lnTo>
                  <a:lnTo>
                    <a:pt x="1566455" y="1429785"/>
                  </a:lnTo>
                  <a:lnTo>
                    <a:pt x="1569028" y="1481396"/>
                  </a:lnTo>
                  <a:lnTo>
                    <a:pt x="1571245" y="1533041"/>
                  </a:lnTo>
                  <a:lnTo>
                    <a:pt x="1573110" y="1584712"/>
                  </a:lnTo>
                  <a:lnTo>
                    <a:pt x="1574627" y="1636398"/>
                  </a:lnTo>
                  <a:lnTo>
                    <a:pt x="1575799" y="1688090"/>
                  </a:lnTo>
                  <a:lnTo>
                    <a:pt x="1576631" y="1739780"/>
                  </a:lnTo>
                  <a:lnTo>
                    <a:pt x="1577124" y="1791453"/>
                  </a:lnTo>
                  <a:lnTo>
                    <a:pt x="1577124" y="1838956"/>
                  </a:lnTo>
                  <a:lnTo>
                    <a:pt x="1576955" y="1889552"/>
                  </a:lnTo>
                  <a:lnTo>
                    <a:pt x="1576451" y="1940159"/>
                  </a:lnTo>
                  <a:lnTo>
                    <a:pt x="1575614" y="1990761"/>
                  </a:lnTo>
                  <a:lnTo>
                    <a:pt x="1574448" y="2041357"/>
                  </a:lnTo>
                  <a:lnTo>
                    <a:pt x="1572955" y="2091944"/>
                  </a:lnTo>
                  <a:lnTo>
                    <a:pt x="1571141" y="2142520"/>
                  </a:lnTo>
                  <a:lnTo>
                    <a:pt x="1569006" y="2193084"/>
                  </a:lnTo>
                  <a:lnTo>
                    <a:pt x="1566556" y="2243632"/>
                  </a:lnTo>
                  <a:lnTo>
                    <a:pt x="1563793" y="2294162"/>
                  </a:lnTo>
                  <a:lnTo>
                    <a:pt x="1560720" y="2344674"/>
                  </a:lnTo>
                  <a:lnTo>
                    <a:pt x="1557341" y="2395163"/>
                  </a:lnTo>
                  <a:lnTo>
                    <a:pt x="1553659" y="2445629"/>
                  </a:lnTo>
                  <a:lnTo>
                    <a:pt x="1549677" y="2496068"/>
                  </a:lnTo>
                  <a:lnTo>
                    <a:pt x="1545398" y="2546480"/>
                  </a:lnTo>
                  <a:lnTo>
                    <a:pt x="1540826" y="2596861"/>
                  </a:lnTo>
                  <a:lnTo>
                    <a:pt x="1535964" y="2647209"/>
                  </a:lnTo>
                  <a:lnTo>
                    <a:pt x="1530815" y="2697523"/>
                  </a:lnTo>
                  <a:lnTo>
                    <a:pt x="1525382" y="2747800"/>
                  </a:lnTo>
                  <a:lnTo>
                    <a:pt x="1519670" y="2798038"/>
                  </a:lnTo>
                  <a:lnTo>
                    <a:pt x="1513680" y="2848235"/>
                  </a:lnTo>
                  <a:lnTo>
                    <a:pt x="1507416" y="2898388"/>
                  </a:lnTo>
                  <a:lnTo>
                    <a:pt x="1500882" y="2948496"/>
                  </a:lnTo>
                  <a:lnTo>
                    <a:pt x="1494081" y="2998556"/>
                  </a:lnTo>
                  <a:lnTo>
                    <a:pt x="1487016" y="3048566"/>
                  </a:lnTo>
                  <a:lnTo>
                    <a:pt x="1479108" y="3099234"/>
                  </a:lnTo>
                  <a:lnTo>
                    <a:pt x="1470910" y="3149773"/>
                  </a:lnTo>
                  <a:lnTo>
                    <a:pt x="1462434" y="3200188"/>
                  </a:lnTo>
                  <a:lnTo>
                    <a:pt x="1453688" y="3250484"/>
                  </a:lnTo>
                  <a:lnTo>
                    <a:pt x="1444685" y="3300663"/>
                  </a:lnTo>
                  <a:lnTo>
                    <a:pt x="1435434" y="3350732"/>
                  </a:lnTo>
                  <a:lnTo>
                    <a:pt x="1425946" y="3400693"/>
                  </a:lnTo>
                  <a:lnTo>
                    <a:pt x="1416231" y="3450553"/>
                  </a:lnTo>
                  <a:lnTo>
                    <a:pt x="1406301" y="3500315"/>
                  </a:lnTo>
                  <a:lnTo>
                    <a:pt x="1396166" y="3549983"/>
                  </a:lnTo>
                  <a:lnTo>
                    <a:pt x="1385835" y="3599563"/>
                  </a:lnTo>
                  <a:lnTo>
                    <a:pt x="1375321" y="3649058"/>
                  </a:lnTo>
                  <a:lnTo>
                    <a:pt x="1364633" y="3698474"/>
                  </a:lnTo>
                  <a:lnTo>
                    <a:pt x="1353783" y="3747814"/>
                  </a:lnTo>
                  <a:lnTo>
                    <a:pt x="1342779" y="3797082"/>
                  </a:lnTo>
                  <a:lnTo>
                    <a:pt x="1331634" y="3846284"/>
                  </a:lnTo>
                  <a:lnTo>
                    <a:pt x="1320358" y="3895424"/>
                  </a:lnTo>
                  <a:lnTo>
                    <a:pt x="1308961" y="3944506"/>
                  </a:lnTo>
                  <a:lnTo>
                    <a:pt x="1297454" y="3993535"/>
                  </a:lnTo>
                  <a:lnTo>
                    <a:pt x="1285847" y="4042515"/>
                  </a:lnTo>
                  <a:lnTo>
                    <a:pt x="1274152" y="4091450"/>
                  </a:lnTo>
                  <a:lnTo>
                    <a:pt x="1262378" y="4140346"/>
                  </a:lnTo>
                  <a:lnTo>
                    <a:pt x="1250536" y="4189206"/>
                  </a:lnTo>
                  <a:lnTo>
                    <a:pt x="1238636" y="4238035"/>
                  </a:lnTo>
                  <a:lnTo>
                    <a:pt x="1226690" y="4286837"/>
                  </a:lnTo>
                  <a:lnTo>
                    <a:pt x="1214708" y="4335617"/>
                  </a:lnTo>
                  <a:lnTo>
                    <a:pt x="1166629" y="4530603"/>
                  </a:lnTo>
                  <a:lnTo>
                    <a:pt x="1142477" y="4628016"/>
                  </a:lnTo>
                  <a:lnTo>
                    <a:pt x="1118402" y="4725513"/>
                  </a:lnTo>
                  <a:lnTo>
                    <a:pt x="1106397" y="4774293"/>
                  </a:lnTo>
                  <a:lnTo>
                    <a:pt x="1094418" y="4823095"/>
                  </a:lnTo>
                  <a:lnTo>
                    <a:pt x="1082465" y="4871919"/>
                  </a:lnTo>
                  <a:lnTo>
                    <a:pt x="1070541" y="4920765"/>
                  </a:lnTo>
                  <a:lnTo>
                    <a:pt x="1058648" y="4969634"/>
                  </a:lnTo>
                  <a:lnTo>
                    <a:pt x="1046788" y="5018525"/>
                  </a:lnTo>
                  <a:lnTo>
                    <a:pt x="1034962" y="5067440"/>
                  </a:lnTo>
                  <a:lnTo>
                    <a:pt x="1023173" y="5116379"/>
                  </a:lnTo>
                  <a:lnTo>
                    <a:pt x="1011422" y="5165341"/>
                  </a:lnTo>
                  <a:lnTo>
                    <a:pt x="999711" y="5214327"/>
                  </a:lnTo>
                  <a:lnTo>
                    <a:pt x="988043" y="5263338"/>
                  </a:lnTo>
                  <a:lnTo>
                    <a:pt x="976420" y="5312373"/>
                  </a:lnTo>
                  <a:lnTo>
                    <a:pt x="964842" y="5361433"/>
                  </a:lnTo>
                  <a:lnTo>
                    <a:pt x="953313" y="5410519"/>
                  </a:lnTo>
                  <a:lnTo>
                    <a:pt x="941834" y="5459630"/>
                  </a:lnTo>
                  <a:lnTo>
                    <a:pt x="930407" y="5508766"/>
                  </a:lnTo>
                  <a:lnTo>
                    <a:pt x="919034" y="5557929"/>
                  </a:lnTo>
                  <a:lnTo>
                    <a:pt x="907717" y="5607119"/>
                  </a:lnTo>
                  <a:lnTo>
                    <a:pt x="896458" y="5656335"/>
                  </a:lnTo>
                  <a:lnTo>
                    <a:pt x="885258" y="5705578"/>
                  </a:lnTo>
                  <a:lnTo>
                    <a:pt x="874121" y="5754849"/>
                  </a:lnTo>
                  <a:lnTo>
                    <a:pt x="863047" y="5804147"/>
                  </a:lnTo>
                  <a:lnTo>
                    <a:pt x="852039" y="5853473"/>
                  </a:lnTo>
                  <a:lnTo>
                    <a:pt x="841098" y="5902828"/>
                  </a:lnTo>
                  <a:lnTo>
                    <a:pt x="830227" y="5952210"/>
                  </a:lnTo>
                  <a:lnTo>
                    <a:pt x="819427" y="6001622"/>
                  </a:lnTo>
                  <a:lnTo>
                    <a:pt x="808701" y="6051063"/>
                  </a:lnTo>
                  <a:lnTo>
                    <a:pt x="798050" y="6100533"/>
                  </a:lnTo>
                  <a:lnTo>
                    <a:pt x="787477" y="6150033"/>
                  </a:lnTo>
                  <a:lnTo>
                    <a:pt x="776983" y="6199563"/>
                  </a:lnTo>
                  <a:lnTo>
                    <a:pt x="766570" y="6249123"/>
                  </a:lnTo>
                  <a:lnTo>
                    <a:pt x="756240" y="6298713"/>
                  </a:lnTo>
                  <a:lnTo>
                    <a:pt x="745995" y="6348335"/>
                  </a:lnTo>
                  <a:lnTo>
                    <a:pt x="735837" y="6397988"/>
                  </a:lnTo>
                  <a:lnTo>
                    <a:pt x="725768" y="6447672"/>
                  </a:lnTo>
                  <a:lnTo>
                    <a:pt x="715790" y="6497388"/>
                  </a:lnTo>
                  <a:lnTo>
                    <a:pt x="705905" y="6547136"/>
                  </a:lnTo>
                  <a:lnTo>
                    <a:pt x="696115" y="6596916"/>
                  </a:lnTo>
                  <a:lnTo>
                    <a:pt x="686421" y="6646729"/>
                  </a:lnTo>
                  <a:lnTo>
                    <a:pt x="676826" y="6696575"/>
                  </a:lnTo>
                  <a:lnTo>
                    <a:pt x="667332" y="6746454"/>
                  </a:lnTo>
                  <a:lnTo>
                    <a:pt x="657940" y="6796367"/>
                  </a:lnTo>
                  <a:lnTo>
                    <a:pt x="648652" y="6846314"/>
                  </a:lnTo>
                  <a:lnTo>
                    <a:pt x="639471" y="6896294"/>
                  </a:lnTo>
                  <a:lnTo>
                    <a:pt x="630399" y="6946309"/>
                  </a:lnTo>
                  <a:lnTo>
                    <a:pt x="621436" y="6996359"/>
                  </a:lnTo>
                  <a:lnTo>
                    <a:pt x="612586" y="7046444"/>
                  </a:lnTo>
                  <a:lnTo>
                    <a:pt x="603850" y="7096564"/>
                  </a:lnTo>
                  <a:lnTo>
                    <a:pt x="595231" y="7146720"/>
                  </a:lnTo>
                  <a:lnTo>
                    <a:pt x="586729" y="7196912"/>
                  </a:lnTo>
                  <a:lnTo>
                    <a:pt x="578347" y="7247140"/>
                  </a:lnTo>
                  <a:lnTo>
                    <a:pt x="570087" y="7297404"/>
                  </a:lnTo>
                  <a:lnTo>
                    <a:pt x="561952" y="7347705"/>
                  </a:lnTo>
                  <a:lnTo>
                    <a:pt x="553941" y="7398043"/>
                  </a:lnTo>
                  <a:lnTo>
                    <a:pt x="546059" y="7448419"/>
                  </a:lnTo>
                  <a:lnTo>
                    <a:pt x="538307" y="7498832"/>
                  </a:lnTo>
                  <a:lnTo>
                    <a:pt x="530686" y="7549283"/>
                  </a:lnTo>
                  <a:lnTo>
                    <a:pt x="523198" y="7599773"/>
                  </a:lnTo>
                  <a:lnTo>
                    <a:pt x="515847" y="7650301"/>
                  </a:lnTo>
                  <a:lnTo>
                    <a:pt x="508632" y="7700868"/>
                  </a:lnTo>
                  <a:lnTo>
                    <a:pt x="501557" y="7751474"/>
                  </a:lnTo>
                  <a:lnTo>
                    <a:pt x="494624" y="7802120"/>
                  </a:lnTo>
                  <a:lnTo>
                    <a:pt x="487833" y="7852805"/>
                  </a:lnTo>
                  <a:lnTo>
                    <a:pt x="481188" y="7903530"/>
                  </a:lnTo>
                  <a:lnTo>
                    <a:pt x="474691" y="7954296"/>
                  </a:lnTo>
                  <a:lnTo>
                    <a:pt x="468342" y="8005102"/>
                  </a:lnTo>
                  <a:lnTo>
                    <a:pt x="462144" y="8055949"/>
                  </a:lnTo>
                  <a:lnTo>
                    <a:pt x="456100" y="8106838"/>
                  </a:lnTo>
                  <a:lnTo>
                    <a:pt x="450210" y="8157768"/>
                  </a:lnTo>
                  <a:lnTo>
                    <a:pt x="444477" y="8208739"/>
                  </a:lnTo>
                  <a:lnTo>
                    <a:pt x="438903" y="8259753"/>
                  </a:lnTo>
                  <a:lnTo>
                    <a:pt x="433490" y="8310810"/>
                  </a:lnTo>
                  <a:lnTo>
                    <a:pt x="428239" y="8361909"/>
                  </a:lnTo>
                  <a:lnTo>
                    <a:pt x="423314" y="8412620"/>
                  </a:lnTo>
                  <a:lnTo>
                    <a:pt x="418548" y="8463356"/>
                  </a:lnTo>
                  <a:lnTo>
                    <a:pt x="413940" y="8514117"/>
                  </a:lnTo>
                  <a:lnTo>
                    <a:pt x="409487" y="8564902"/>
                  </a:lnTo>
                  <a:lnTo>
                    <a:pt x="405189" y="8615711"/>
                  </a:lnTo>
                  <a:lnTo>
                    <a:pt x="401042" y="8666544"/>
                  </a:lnTo>
                  <a:lnTo>
                    <a:pt x="397044" y="8717399"/>
                  </a:lnTo>
                  <a:lnTo>
                    <a:pt x="393194" y="8768278"/>
                  </a:lnTo>
                  <a:lnTo>
                    <a:pt x="389490" y="8819178"/>
                  </a:lnTo>
                  <a:lnTo>
                    <a:pt x="385929" y="8870101"/>
                  </a:lnTo>
                  <a:lnTo>
                    <a:pt x="382509" y="8921045"/>
                  </a:lnTo>
                  <a:lnTo>
                    <a:pt x="379230" y="8972010"/>
                  </a:lnTo>
                  <a:lnTo>
                    <a:pt x="376087" y="9022995"/>
                  </a:lnTo>
                  <a:lnTo>
                    <a:pt x="373080" y="9074001"/>
                  </a:lnTo>
                  <a:lnTo>
                    <a:pt x="370206" y="9125027"/>
                  </a:lnTo>
                  <a:lnTo>
                    <a:pt x="367464" y="9176072"/>
                  </a:lnTo>
                  <a:lnTo>
                    <a:pt x="364851" y="9227136"/>
                  </a:lnTo>
                  <a:lnTo>
                    <a:pt x="362365" y="9278219"/>
                  </a:lnTo>
                  <a:lnTo>
                    <a:pt x="360005" y="9329320"/>
                  </a:lnTo>
                  <a:lnTo>
                    <a:pt x="357767" y="9380439"/>
                  </a:lnTo>
                  <a:lnTo>
                    <a:pt x="355652" y="9431575"/>
                  </a:lnTo>
                  <a:lnTo>
                    <a:pt x="353655" y="9482728"/>
                  </a:lnTo>
                  <a:lnTo>
                    <a:pt x="351775" y="9533898"/>
                  </a:lnTo>
                  <a:lnTo>
                    <a:pt x="350011" y="9585084"/>
                  </a:lnTo>
                  <a:lnTo>
                    <a:pt x="348359" y="9636286"/>
                  </a:lnTo>
                  <a:lnTo>
                    <a:pt x="346819" y="9687503"/>
                  </a:lnTo>
                  <a:lnTo>
                    <a:pt x="345388" y="9738735"/>
                  </a:lnTo>
                  <a:lnTo>
                    <a:pt x="344063" y="9789982"/>
                  </a:lnTo>
                  <a:lnTo>
                    <a:pt x="342844" y="9841242"/>
                  </a:lnTo>
                  <a:lnTo>
                    <a:pt x="341728" y="9892517"/>
                  </a:lnTo>
                  <a:lnTo>
                    <a:pt x="340713" y="9943805"/>
                  </a:lnTo>
                  <a:lnTo>
                    <a:pt x="339796" y="9995106"/>
                  </a:lnTo>
                  <a:lnTo>
                    <a:pt x="338977" y="10046419"/>
                  </a:lnTo>
                  <a:lnTo>
                    <a:pt x="338252" y="10097745"/>
                  </a:lnTo>
                  <a:lnTo>
                    <a:pt x="337621" y="10149082"/>
                  </a:lnTo>
                  <a:lnTo>
                    <a:pt x="337080" y="10200431"/>
                  </a:lnTo>
                  <a:lnTo>
                    <a:pt x="336627" y="10251791"/>
                  </a:lnTo>
                  <a:lnTo>
                    <a:pt x="336377" y="10286999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128244"/>
              <a:ext cx="1605280" cy="7158990"/>
            </a:xfrm>
            <a:custGeom>
              <a:avLst/>
              <a:gdLst/>
              <a:ahLst/>
              <a:cxnLst/>
              <a:rect l="l" t="t" r="r" b="b"/>
              <a:pathLst>
                <a:path w="1605280" h="7158990">
                  <a:moveTo>
                    <a:pt x="1397589" y="7158755"/>
                  </a:moveTo>
                  <a:lnTo>
                    <a:pt x="0" y="7158755"/>
                  </a:lnTo>
                  <a:lnTo>
                    <a:pt x="0" y="125328"/>
                  </a:lnTo>
                  <a:lnTo>
                    <a:pt x="10272" y="119279"/>
                  </a:lnTo>
                  <a:lnTo>
                    <a:pt x="48201" y="98943"/>
                  </a:lnTo>
                  <a:lnTo>
                    <a:pt x="86061" y="80577"/>
                  </a:lnTo>
                  <a:lnTo>
                    <a:pt x="123776" y="64157"/>
                  </a:lnTo>
                  <a:lnTo>
                    <a:pt x="161269" y="49660"/>
                  </a:lnTo>
                  <a:lnTo>
                    <a:pt x="198464" y="37060"/>
                  </a:lnTo>
                  <a:lnTo>
                    <a:pt x="235287" y="26336"/>
                  </a:lnTo>
                  <a:lnTo>
                    <a:pt x="307509" y="10415"/>
                  </a:lnTo>
                  <a:lnTo>
                    <a:pt x="377328" y="1708"/>
                  </a:lnTo>
                  <a:lnTo>
                    <a:pt x="411146" y="0"/>
                  </a:lnTo>
                  <a:lnTo>
                    <a:pt x="444136" y="23"/>
                  </a:lnTo>
                  <a:lnTo>
                    <a:pt x="511523" y="5726"/>
                  </a:lnTo>
                  <a:lnTo>
                    <a:pt x="581931" y="20212"/>
                  </a:lnTo>
                  <a:lnTo>
                    <a:pt x="651872" y="43111"/>
                  </a:lnTo>
                  <a:lnTo>
                    <a:pt x="721104" y="74044"/>
                  </a:lnTo>
                  <a:lnTo>
                    <a:pt x="755379" y="92406"/>
                  </a:lnTo>
                  <a:lnTo>
                    <a:pt x="789385" y="112635"/>
                  </a:lnTo>
                  <a:lnTo>
                    <a:pt x="823093" y="134683"/>
                  </a:lnTo>
                  <a:lnTo>
                    <a:pt x="856472" y="158505"/>
                  </a:lnTo>
                  <a:lnTo>
                    <a:pt x="889492" y="184052"/>
                  </a:lnTo>
                  <a:lnTo>
                    <a:pt x="922122" y="211278"/>
                  </a:lnTo>
                  <a:lnTo>
                    <a:pt x="954333" y="240135"/>
                  </a:lnTo>
                  <a:lnTo>
                    <a:pt x="986093" y="270577"/>
                  </a:lnTo>
                  <a:lnTo>
                    <a:pt x="1017373" y="302555"/>
                  </a:lnTo>
                  <a:lnTo>
                    <a:pt x="1048141" y="336023"/>
                  </a:lnTo>
                  <a:lnTo>
                    <a:pt x="1078369" y="370934"/>
                  </a:lnTo>
                  <a:lnTo>
                    <a:pt x="1108025" y="407240"/>
                  </a:lnTo>
                  <a:lnTo>
                    <a:pt x="1137079" y="444895"/>
                  </a:lnTo>
                  <a:lnTo>
                    <a:pt x="1165501" y="483851"/>
                  </a:lnTo>
                  <a:lnTo>
                    <a:pt x="1193260" y="524061"/>
                  </a:lnTo>
                  <a:lnTo>
                    <a:pt x="1220327" y="565477"/>
                  </a:lnTo>
                  <a:lnTo>
                    <a:pt x="1246670" y="608054"/>
                  </a:lnTo>
                  <a:lnTo>
                    <a:pt x="1272259" y="651743"/>
                  </a:lnTo>
                  <a:lnTo>
                    <a:pt x="1297065" y="696497"/>
                  </a:lnTo>
                  <a:lnTo>
                    <a:pt x="1321056" y="742270"/>
                  </a:lnTo>
                  <a:lnTo>
                    <a:pt x="1344203" y="789013"/>
                  </a:lnTo>
                  <a:lnTo>
                    <a:pt x="1366475" y="836680"/>
                  </a:lnTo>
                  <a:lnTo>
                    <a:pt x="1387842" y="885225"/>
                  </a:lnTo>
                  <a:lnTo>
                    <a:pt x="1408272" y="934598"/>
                  </a:lnTo>
                  <a:lnTo>
                    <a:pt x="1427737" y="984754"/>
                  </a:lnTo>
                  <a:lnTo>
                    <a:pt x="1446206" y="1035645"/>
                  </a:lnTo>
                  <a:lnTo>
                    <a:pt x="1463648" y="1087224"/>
                  </a:lnTo>
                  <a:lnTo>
                    <a:pt x="1480033" y="1139445"/>
                  </a:lnTo>
                  <a:lnTo>
                    <a:pt x="1495331" y="1192258"/>
                  </a:lnTo>
                  <a:lnTo>
                    <a:pt x="1509511" y="1245619"/>
                  </a:lnTo>
                  <a:lnTo>
                    <a:pt x="1522544" y="1299478"/>
                  </a:lnTo>
                  <a:lnTo>
                    <a:pt x="1534398" y="1353790"/>
                  </a:lnTo>
                  <a:lnTo>
                    <a:pt x="1545043" y="1408507"/>
                  </a:lnTo>
                  <a:lnTo>
                    <a:pt x="1554449" y="1463582"/>
                  </a:lnTo>
                  <a:lnTo>
                    <a:pt x="1562586" y="1518968"/>
                  </a:lnTo>
                  <a:lnTo>
                    <a:pt x="1569717" y="1571824"/>
                  </a:lnTo>
                  <a:lnTo>
                    <a:pt x="1576137" y="1624168"/>
                  </a:lnTo>
                  <a:lnTo>
                    <a:pt x="1581863" y="1676008"/>
                  </a:lnTo>
                  <a:lnTo>
                    <a:pt x="1586913" y="1727354"/>
                  </a:lnTo>
                  <a:lnTo>
                    <a:pt x="1591303" y="1778214"/>
                  </a:lnTo>
                  <a:lnTo>
                    <a:pt x="1595052" y="1828597"/>
                  </a:lnTo>
                  <a:lnTo>
                    <a:pt x="1598177" y="1878511"/>
                  </a:lnTo>
                  <a:lnTo>
                    <a:pt x="1600694" y="1927965"/>
                  </a:lnTo>
                  <a:lnTo>
                    <a:pt x="1602622" y="1976967"/>
                  </a:lnTo>
                  <a:lnTo>
                    <a:pt x="1603978" y="2025527"/>
                  </a:lnTo>
                  <a:lnTo>
                    <a:pt x="1604779" y="2073653"/>
                  </a:lnTo>
                  <a:lnTo>
                    <a:pt x="1605042" y="2121354"/>
                  </a:lnTo>
                  <a:lnTo>
                    <a:pt x="1604670" y="2178537"/>
                  </a:lnTo>
                  <a:lnTo>
                    <a:pt x="1603569" y="2235193"/>
                  </a:lnTo>
                  <a:lnTo>
                    <a:pt x="1601762" y="2291334"/>
                  </a:lnTo>
                  <a:lnTo>
                    <a:pt x="1599273" y="2346973"/>
                  </a:lnTo>
                  <a:lnTo>
                    <a:pt x="1596125" y="2402122"/>
                  </a:lnTo>
                  <a:lnTo>
                    <a:pt x="1592341" y="2456793"/>
                  </a:lnTo>
                  <a:lnTo>
                    <a:pt x="1587943" y="2510999"/>
                  </a:lnTo>
                  <a:lnTo>
                    <a:pt x="1582956" y="2564752"/>
                  </a:lnTo>
                  <a:lnTo>
                    <a:pt x="1577402" y="2618065"/>
                  </a:lnTo>
                  <a:lnTo>
                    <a:pt x="1571304" y="2670950"/>
                  </a:lnTo>
                  <a:lnTo>
                    <a:pt x="1564685" y="2723419"/>
                  </a:lnTo>
                  <a:lnTo>
                    <a:pt x="1557569" y="2775485"/>
                  </a:lnTo>
                  <a:lnTo>
                    <a:pt x="1549979" y="2827161"/>
                  </a:lnTo>
                  <a:lnTo>
                    <a:pt x="1541938" y="2878458"/>
                  </a:lnTo>
                  <a:lnTo>
                    <a:pt x="1533469" y="2929389"/>
                  </a:lnTo>
                  <a:lnTo>
                    <a:pt x="1524595" y="2979966"/>
                  </a:lnTo>
                  <a:lnTo>
                    <a:pt x="1515339" y="3030202"/>
                  </a:lnTo>
                  <a:lnTo>
                    <a:pt x="1505725" y="3080110"/>
                  </a:lnTo>
                  <a:lnTo>
                    <a:pt x="1495775" y="3129701"/>
                  </a:lnTo>
                  <a:lnTo>
                    <a:pt x="1485513" y="3178988"/>
                  </a:lnTo>
                  <a:lnTo>
                    <a:pt x="1474961" y="3227983"/>
                  </a:lnTo>
                  <a:lnTo>
                    <a:pt x="1464144" y="3276699"/>
                  </a:lnTo>
                  <a:lnTo>
                    <a:pt x="1453084" y="3325149"/>
                  </a:lnTo>
                  <a:lnTo>
                    <a:pt x="1441803" y="3373343"/>
                  </a:lnTo>
                  <a:lnTo>
                    <a:pt x="1430327" y="3421296"/>
                  </a:lnTo>
                  <a:lnTo>
                    <a:pt x="1418676" y="3469020"/>
                  </a:lnTo>
                  <a:lnTo>
                    <a:pt x="1406876" y="3516526"/>
                  </a:lnTo>
                  <a:lnTo>
                    <a:pt x="1394948" y="3563827"/>
                  </a:lnTo>
                  <a:lnTo>
                    <a:pt x="1382916" y="3610935"/>
                  </a:lnTo>
                  <a:lnTo>
                    <a:pt x="1370803" y="3657864"/>
                  </a:lnTo>
                  <a:lnTo>
                    <a:pt x="1358632" y="3704625"/>
                  </a:lnTo>
                  <a:lnTo>
                    <a:pt x="1346427" y="3751231"/>
                  </a:lnTo>
                  <a:lnTo>
                    <a:pt x="1297721" y="3936349"/>
                  </a:lnTo>
                  <a:lnTo>
                    <a:pt x="1285689" y="3982365"/>
                  </a:lnTo>
                  <a:lnTo>
                    <a:pt x="1273761" y="4028299"/>
                  </a:lnTo>
                  <a:lnTo>
                    <a:pt x="1261960" y="4074165"/>
                  </a:lnTo>
                  <a:lnTo>
                    <a:pt x="1250310" y="4119975"/>
                  </a:lnTo>
                  <a:lnTo>
                    <a:pt x="1238833" y="4165742"/>
                  </a:lnTo>
                  <a:lnTo>
                    <a:pt x="1227553" y="4211477"/>
                  </a:lnTo>
                  <a:lnTo>
                    <a:pt x="1216493" y="4257193"/>
                  </a:lnTo>
                  <a:lnTo>
                    <a:pt x="1205675" y="4302902"/>
                  </a:lnTo>
                  <a:lnTo>
                    <a:pt x="1195124" y="4348618"/>
                  </a:lnTo>
                  <a:lnTo>
                    <a:pt x="1184862" y="4394352"/>
                  </a:lnTo>
                  <a:lnTo>
                    <a:pt x="1174912" y="4440116"/>
                  </a:lnTo>
                  <a:lnTo>
                    <a:pt x="1165298" y="4485924"/>
                  </a:lnTo>
                  <a:lnTo>
                    <a:pt x="1156042" y="4531787"/>
                  </a:lnTo>
                  <a:lnTo>
                    <a:pt x="1147168" y="4577718"/>
                  </a:lnTo>
                  <a:lnTo>
                    <a:pt x="1138699" y="4623729"/>
                  </a:lnTo>
                  <a:lnTo>
                    <a:pt x="1130657" y="4669833"/>
                  </a:lnTo>
                  <a:lnTo>
                    <a:pt x="1123067" y="4716042"/>
                  </a:lnTo>
                  <a:lnTo>
                    <a:pt x="1115951" y="4762368"/>
                  </a:lnTo>
                  <a:lnTo>
                    <a:pt x="1109333" y="4808824"/>
                  </a:lnTo>
                  <a:lnTo>
                    <a:pt x="1103235" y="4855423"/>
                  </a:lnTo>
                  <a:lnTo>
                    <a:pt x="1097681" y="4902176"/>
                  </a:lnTo>
                  <a:lnTo>
                    <a:pt x="1092693" y="4949096"/>
                  </a:lnTo>
                  <a:lnTo>
                    <a:pt x="1088296" y="4996196"/>
                  </a:lnTo>
                  <a:lnTo>
                    <a:pt x="1084511" y="5043488"/>
                  </a:lnTo>
                  <a:lnTo>
                    <a:pt x="1081363" y="5090984"/>
                  </a:lnTo>
                  <a:lnTo>
                    <a:pt x="1078874" y="5138696"/>
                  </a:lnTo>
                  <a:lnTo>
                    <a:pt x="1077068" y="5186637"/>
                  </a:lnTo>
                  <a:lnTo>
                    <a:pt x="1075967" y="5234820"/>
                  </a:lnTo>
                  <a:lnTo>
                    <a:pt x="1075595" y="5283257"/>
                  </a:lnTo>
                  <a:lnTo>
                    <a:pt x="1075595" y="5345745"/>
                  </a:lnTo>
                  <a:lnTo>
                    <a:pt x="1077630" y="5409344"/>
                  </a:lnTo>
                  <a:lnTo>
                    <a:pt x="1080854" y="5471678"/>
                  </a:lnTo>
                  <a:lnTo>
                    <a:pt x="1085196" y="5532783"/>
                  </a:lnTo>
                  <a:lnTo>
                    <a:pt x="1090587" y="5592699"/>
                  </a:lnTo>
                  <a:lnTo>
                    <a:pt x="1096956" y="5651462"/>
                  </a:lnTo>
                  <a:lnTo>
                    <a:pt x="1104233" y="5709112"/>
                  </a:lnTo>
                  <a:lnTo>
                    <a:pt x="1112348" y="5765685"/>
                  </a:lnTo>
                  <a:lnTo>
                    <a:pt x="1121231" y="5821220"/>
                  </a:lnTo>
                  <a:lnTo>
                    <a:pt x="1130812" y="5875754"/>
                  </a:lnTo>
                  <a:lnTo>
                    <a:pt x="1141021" y="5929326"/>
                  </a:lnTo>
                  <a:lnTo>
                    <a:pt x="1151787" y="5981973"/>
                  </a:lnTo>
                  <a:lnTo>
                    <a:pt x="1163041" y="6033734"/>
                  </a:lnTo>
                  <a:lnTo>
                    <a:pt x="1174712" y="6084645"/>
                  </a:lnTo>
                  <a:lnTo>
                    <a:pt x="1186731" y="6134746"/>
                  </a:lnTo>
                  <a:lnTo>
                    <a:pt x="1199026" y="6184074"/>
                  </a:lnTo>
                  <a:lnTo>
                    <a:pt x="1211529" y="6232666"/>
                  </a:lnTo>
                  <a:lnTo>
                    <a:pt x="1224169" y="6280561"/>
                  </a:lnTo>
                  <a:lnTo>
                    <a:pt x="1236876" y="6327797"/>
                  </a:lnTo>
                  <a:lnTo>
                    <a:pt x="1249579" y="6374412"/>
                  </a:lnTo>
                  <a:lnTo>
                    <a:pt x="1274696" y="6465928"/>
                  </a:lnTo>
                  <a:lnTo>
                    <a:pt x="1286969" y="6510905"/>
                  </a:lnTo>
                  <a:lnTo>
                    <a:pt x="1298958" y="6555413"/>
                  </a:lnTo>
                  <a:lnTo>
                    <a:pt x="1310593" y="6599488"/>
                  </a:lnTo>
                  <a:lnTo>
                    <a:pt x="1321805" y="6643169"/>
                  </a:lnTo>
                  <a:lnTo>
                    <a:pt x="1332523" y="6686495"/>
                  </a:lnTo>
                  <a:lnTo>
                    <a:pt x="1342676" y="6729502"/>
                  </a:lnTo>
                  <a:lnTo>
                    <a:pt x="1352195" y="6772228"/>
                  </a:lnTo>
                  <a:lnTo>
                    <a:pt x="1361010" y="6814713"/>
                  </a:lnTo>
                  <a:lnTo>
                    <a:pt x="1369050" y="6856992"/>
                  </a:lnTo>
                  <a:lnTo>
                    <a:pt x="1376246" y="6899105"/>
                  </a:lnTo>
                  <a:lnTo>
                    <a:pt x="1382527" y="6941089"/>
                  </a:lnTo>
                  <a:lnTo>
                    <a:pt x="1387823" y="6982982"/>
                  </a:lnTo>
                  <a:lnTo>
                    <a:pt x="1392065" y="7024822"/>
                  </a:lnTo>
                  <a:lnTo>
                    <a:pt x="1395181" y="7066647"/>
                  </a:lnTo>
                  <a:lnTo>
                    <a:pt x="1397102" y="7108495"/>
                  </a:lnTo>
                  <a:lnTo>
                    <a:pt x="1397758" y="7150404"/>
                  </a:lnTo>
                  <a:lnTo>
                    <a:pt x="1397589" y="7158755"/>
                  </a:lnTo>
                  <a:close/>
                </a:path>
              </a:pathLst>
            </a:custGeom>
            <a:solidFill>
              <a:srgbClr val="9DC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2170010"/>
              <a:ext cx="2004060" cy="8117205"/>
            </a:xfrm>
            <a:custGeom>
              <a:avLst/>
              <a:gdLst/>
              <a:ahLst/>
              <a:cxnLst/>
              <a:rect l="l" t="t" r="r" b="b"/>
              <a:pathLst>
                <a:path w="2004060" h="8117205">
                  <a:moveTo>
                    <a:pt x="1076337" y="160680"/>
                  </a:moveTo>
                  <a:lnTo>
                    <a:pt x="1068171" y="109804"/>
                  </a:lnTo>
                  <a:lnTo>
                    <a:pt x="1045413" y="65671"/>
                  </a:lnTo>
                  <a:lnTo>
                    <a:pt x="1010666" y="30924"/>
                  </a:lnTo>
                  <a:lnTo>
                    <a:pt x="966546" y="8166"/>
                  </a:lnTo>
                  <a:lnTo>
                    <a:pt x="915657" y="0"/>
                  </a:lnTo>
                  <a:lnTo>
                    <a:pt x="872832" y="5715"/>
                  </a:lnTo>
                  <a:lnTo>
                    <a:pt x="834351" y="21882"/>
                  </a:lnTo>
                  <a:lnTo>
                    <a:pt x="801624" y="46964"/>
                  </a:lnTo>
                  <a:lnTo>
                    <a:pt x="776122" y="79463"/>
                  </a:lnTo>
                  <a:lnTo>
                    <a:pt x="759256" y="117881"/>
                  </a:lnTo>
                  <a:lnTo>
                    <a:pt x="752487" y="160680"/>
                  </a:lnTo>
                  <a:lnTo>
                    <a:pt x="755662" y="192049"/>
                  </a:lnTo>
                  <a:lnTo>
                    <a:pt x="779614" y="251066"/>
                  </a:lnTo>
                  <a:lnTo>
                    <a:pt x="823874" y="296722"/>
                  </a:lnTo>
                  <a:lnTo>
                    <a:pt x="882904" y="320675"/>
                  </a:lnTo>
                  <a:lnTo>
                    <a:pt x="915657" y="323850"/>
                  </a:lnTo>
                  <a:lnTo>
                    <a:pt x="958456" y="318109"/>
                  </a:lnTo>
                  <a:lnTo>
                    <a:pt x="996873" y="301866"/>
                  </a:lnTo>
                  <a:lnTo>
                    <a:pt x="1029373" y="276567"/>
                  </a:lnTo>
                  <a:lnTo>
                    <a:pt x="1054455" y="243636"/>
                  </a:lnTo>
                  <a:lnTo>
                    <a:pt x="1070622" y="204533"/>
                  </a:lnTo>
                  <a:lnTo>
                    <a:pt x="1076337" y="160680"/>
                  </a:lnTo>
                  <a:close/>
                </a:path>
                <a:path w="2004060" h="8117205">
                  <a:moveTo>
                    <a:pt x="1854466" y="7281189"/>
                  </a:moveTo>
                  <a:lnTo>
                    <a:pt x="1853692" y="7236803"/>
                  </a:lnTo>
                  <a:lnTo>
                    <a:pt x="1850428" y="7193724"/>
                  </a:lnTo>
                  <a:lnTo>
                    <a:pt x="1844776" y="7151929"/>
                  </a:lnTo>
                  <a:lnTo>
                    <a:pt x="1836826" y="7111390"/>
                  </a:lnTo>
                  <a:lnTo>
                    <a:pt x="1826666" y="7072033"/>
                  </a:lnTo>
                  <a:lnTo>
                    <a:pt x="1814372" y="7033857"/>
                  </a:lnTo>
                  <a:lnTo>
                    <a:pt x="1800047" y="6996785"/>
                  </a:lnTo>
                  <a:lnTo>
                    <a:pt x="1783765" y="6960806"/>
                  </a:lnTo>
                  <a:lnTo>
                    <a:pt x="1765604" y="6925881"/>
                  </a:lnTo>
                  <a:lnTo>
                    <a:pt x="1745678" y="6891947"/>
                  </a:lnTo>
                  <a:lnTo>
                    <a:pt x="1724050" y="6858978"/>
                  </a:lnTo>
                  <a:lnTo>
                    <a:pt x="1700822" y="6826936"/>
                  </a:lnTo>
                  <a:lnTo>
                    <a:pt x="1676069" y="6795783"/>
                  </a:lnTo>
                  <a:lnTo>
                    <a:pt x="1649895" y="6765480"/>
                  </a:lnTo>
                  <a:lnTo>
                    <a:pt x="1622361" y="6735978"/>
                  </a:lnTo>
                  <a:lnTo>
                    <a:pt x="1593583" y="6707238"/>
                  </a:lnTo>
                  <a:lnTo>
                    <a:pt x="1563624" y="6679235"/>
                  </a:lnTo>
                  <a:lnTo>
                    <a:pt x="1532585" y="6651904"/>
                  </a:lnTo>
                  <a:lnTo>
                    <a:pt x="1500543" y="6625234"/>
                  </a:lnTo>
                  <a:lnTo>
                    <a:pt x="1467599" y="6599174"/>
                  </a:lnTo>
                  <a:lnTo>
                    <a:pt x="1433817" y="6573672"/>
                  </a:lnTo>
                  <a:lnTo>
                    <a:pt x="1399311" y="6548704"/>
                  </a:lnTo>
                  <a:lnTo>
                    <a:pt x="1364157" y="6524231"/>
                  </a:lnTo>
                  <a:lnTo>
                    <a:pt x="1328432" y="6500203"/>
                  </a:lnTo>
                  <a:lnTo>
                    <a:pt x="1292237" y="6476593"/>
                  </a:lnTo>
                  <a:lnTo>
                    <a:pt x="1255649" y="6453352"/>
                  </a:lnTo>
                  <a:lnTo>
                    <a:pt x="1218755" y="6430429"/>
                  </a:lnTo>
                  <a:lnTo>
                    <a:pt x="1181646" y="6407810"/>
                  </a:lnTo>
                  <a:lnTo>
                    <a:pt x="959358" y="6275997"/>
                  </a:lnTo>
                  <a:lnTo>
                    <a:pt x="887476" y="6232601"/>
                  </a:lnTo>
                  <a:lnTo>
                    <a:pt x="852335" y="6210820"/>
                  </a:lnTo>
                  <a:lnTo>
                    <a:pt x="817854" y="6188938"/>
                  </a:lnTo>
                  <a:lnTo>
                    <a:pt x="784110" y="6166917"/>
                  </a:lnTo>
                  <a:lnTo>
                    <a:pt x="751205" y="6144717"/>
                  </a:lnTo>
                  <a:lnTo>
                    <a:pt x="719201" y="6122289"/>
                  </a:lnTo>
                  <a:lnTo>
                    <a:pt x="688213" y="6099594"/>
                  </a:lnTo>
                  <a:lnTo>
                    <a:pt x="629564" y="6053264"/>
                  </a:lnTo>
                  <a:lnTo>
                    <a:pt x="575970" y="6005411"/>
                  </a:lnTo>
                  <a:lnTo>
                    <a:pt x="528116" y="5955716"/>
                  </a:lnTo>
                  <a:lnTo>
                    <a:pt x="486714" y="5903874"/>
                  </a:lnTo>
                  <a:lnTo>
                    <a:pt x="452424" y="5849544"/>
                  </a:lnTo>
                  <a:lnTo>
                    <a:pt x="421132" y="5780176"/>
                  </a:lnTo>
                  <a:lnTo>
                    <a:pt x="407466" y="5738596"/>
                  </a:lnTo>
                  <a:lnTo>
                    <a:pt x="396976" y="5696661"/>
                  </a:lnTo>
                  <a:lnTo>
                    <a:pt x="389445" y="5654395"/>
                  </a:lnTo>
                  <a:lnTo>
                    <a:pt x="384632" y="5611850"/>
                  </a:lnTo>
                  <a:lnTo>
                    <a:pt x="382333" y="5569064"/>
                  </a:lnTo>
                  <a:lnTo>
                    <a:pt x="382308" y="5526075"/>
                  </a:lnTo>
                  <a:lnTo>
                    <a:pt x="384340" y="5482907"/>
                  </a:lnTo>
                  <a:lnTo>
                    <a:pt x="388213" y="5439626"/>
                  </a:lnTo>
                  <a:lnTo>
                    <a:pt x="393700" y="5396268"/>
                  </a:lnTo>
                  <a:lnTo>
                    <a:pt x="400583" y="5352847"/>
                  </a:lnTo>
                  <a:lnTo>
                    <a:pt x="408622" y="5309438"/>
                  </a:lnTo>
                  <a:lnTo>
                    <a:pt x="417614" y="5266055"/>
                  </a:lnTo>
                  <a:lnTo>
                    <a:pt x="427316" y="5222735"/>
                  </a:lnTo>
                  <a:lnTo>
                    <a:pt x="437527" y="5179542"/>
                  </a:lnTo>
                  <a:lnTo>
                    <a:pt x="448017" y="5136489"/>
                  </a:lnTo>
                  <a:lnTo>
                    <a:pt x="458546" y="5093640"/>
                  </a:lnTo>
                  <a:lnTo>
                    <a:pt x="468922" y="5051018"/>
                  </a:lnTo>
                  <a:lnTo>
                    <a:pt x="478891" y="5008664"/>
                  </a:lnTo>
                  <a:lnTo>
                    <a:pt x="488251" y="4966614"/>
                  </a:lnTo>
                  <a:lnTo>
                    <a:pt x="496773" y="4924933"/>
                  </a:lnTo>
                  <a:lnTo>
                    <a:pt x="504240" y="4883632"/>
                  </a:lnTo>
                  <a:lnTo>
                    <a:pt x="510413" y="4842751"/>
                  </a:lnTo>
                  <a:lnTo>
                    <a:pt x="515086" y="4802352"/>
                  </a:lnTo>
                  <a:lnTo>
                    <a:pt x="518020" y="4762449"/>
                  </a:lnTo>
                  <a:lnTo>
                    <a:pt x="519010" y="4723104"/>
                  </a:lnTo>
                  <a:lnTo>
                    <a:pt x="517817" y="4684344"/>
                  </a:lnTo>
                  <a:lnTo>
                    <a:pt x="514235" y="4646219"/>
                  </a:lnTo>
                  <a:lnTo>
                    <a:pt x="498970" y="4571987"/>
                  </a:lnTo>
                  <a:lnTo>
                    <a:pt x="471436" y="4500753"/>
                  </a:lnTo>
                  <a:lnTo>
                    <a:pt x="452513" y="4466348"/>
                  </a:lnTo>
                  <a:lnTo>
                    <a:pt x="429856" y="4432808"/>
                  </a:lnTo>
                  <a:lnTo>
                    <a:pt x="403237" y="4400169"/>
                  </a:lnTo>
                  <a:lnTo>
                    <a:pt x="364337" y="4359186"/>
                  </a:lnTo>
                  <a:lnTo>
                    <a:pt x="324053" y="4323385"/>
                  </a:lnTo>
                  <a:lnTo>
                    <a:pt x="282575" y="4292498"/>
                  </a:lnTo>
                  <a:lnTo>
                    <a:pt x="240144" y="4266260"/>
                  </a:lnTo>
                  <a:lnTo>
                    <a:pt x="196951" y="4244403"/>
                  </a:lnTo>
                  <a:lnTo>
                    <a:pt x="153212" y="4226649"/>
                  </a:lnTo>
                  <a:lnTo>
                    <a:pt x="109156" y="4212729"/>
                  </a:lnTo>
                  <a:lnTo>
                    <a:pt x="64985" y="4202379"/>
                  </a:lnTo>
                  <a:lnTo>
                    <a:pt x="20916" y="4195318"/>
                  </a:lnTo>
                  <a:lnTo>
                    <a:pt x="0" y="4193387"/>
                  </a:lnTo>
                  <a:lnTo>
                    <a:pt x="0" y="8116989"/>
                  </a:lnTo>
                  <a:lnTo>
                    <a:pt x="1107706" y="8116989"/>
                  </a:lnTo>
                  <a:lnTo>
                    <a:pt x="1125601" y="8109204"/>
                  </a:lnTo>
                  <a:lnTo>
                    <a:pt x="1171752" y="8088033"/>
                  </a:lnTo>
                  <a:lnTo>
                    <a:pt x="1217015" y="8066151"/>
                  </a:lnTo>
                  <a:lnTo>
                    <a:pt x="1261300" y="8043570"/>
                  </a:lnTo>
                  <a:lnTo>
                    <a:pt x="1304531" y="8020291"/>
                  </a:lnTo>
                  <a:lnTo>
                    <a:pt x="1346644" y="7996326"/>
                  </a:lnTo>
                  <a:lnTo>
                    <a:pt x="1387589" y="7971688"/>
                  </a:lnTo>
                  <a:lnTo>
                    <a:pt x="1427264" y="7946377"/>
                  </a:lnTo>
                  <a:lnTo>
                    <a:pt x="1465605" y="7920406"/>
                  </a:lnTo>
                  <a:lnTo>
                    <a:pt x="1502562" y="7893786"/>
                  </a:lnTo>
                  <a:lnTo>
                    <a:pt x="1538046" y="7866532"/>
                  </a:lnTo>
                  <a:lnTo>
                    <a:pt x="1571980" y="7838643"/>
                  </a:lnTo>
                  <a:lnTo>
                    <a:pt x="1604314" y="7810132"/>
                  </a:lnTo>
                  <a:lnTo>
                    <a:pt x="1634972" y="7781010"/>
                  </a:lnTo>
                  <a:lnTo>
                    <a:pt x="1663877" y="7751280"/>
                  </a:lnTo>
                  <a:lnTo>
                    <a:pt x="1690954" y="7720952"/>
                  </a:lnTo>
                  <a:lnTo>
                    <a:pt x="1716151" y="7690040"/>
                  </a:lnTo>
                  <a:lnTo>
                    <a:pt x="1739379" y="7658557"/>
                  </a:lnTo>
                  <a:lnTo>
                    <a:pt x="1760575" y="7626490"/>
                  </a:lnTo>
                  <a:lnTo>
                    <a:pt x="1796580" y="7560704"/>
                  </a:lnTo>
                  <a:lnTo>
                    <a:pt x="1823618" y="7492746"/>
                  </a:lnTo>
                  <a:lnTo>
                    <a:pt x="1841106" y="7422693"/>
                  </a:lnTo>
                  <a:lnTo>
                    <a:pt x="1848269" y="7374102"/>
                  </a:lnTo>
                  <a:lnTo>
                    <a:pt x="1852688" y="7326947"/>
                  </a:lnTo>
                  <a:lnTo>
                    <a:pt x="1854466" y="7281189"/>
                  </a:lnTo>
                  <a:close/>
                </a:path>
                <a:path w="2004060" h="8117205">
                  <a:moveTo>
                    <a:pt x="2003844" y="5721921"/>
                  </a:moveTo>
                  <a:lnTo>
                    <a:pt x="1998078" y="5678792"/>
                  </a:lnTo>
                  <a:lnTo>
                    <a:pt x="1981796" y="5640082"/>
                  </a:lnTo>
                  <a:lnTo>
                    <a:pt x="1956511" y="5607329"/>
                  </a:lnTo>
                  <a:lnTo>
                    <a:pt x="1923757" y="5582043"/>
                  </a:lnTo>
                  <a:lnTo>
                    <a:pt x="1885048" y="5565762"/>
                  </a:lnTo>
                  <a:lnTo>
                    <a:pt x="1841919" y="5559996"/>
                  </a:lnTo>
                  <a:lnTo>
                    <a:pt x="1798789" y="5565762"/>
                  </a:lnTo>
                  <a:lnTo>
                    <a:pt x="1760080" y="5582043"/>
                  </a:lnTo>
                  <a:lnTo>
                    <a:pt x="1727327" y="5607329"/>
                  </a:lnTo>
                  <a:lnTo>
                    <a:pt x="1702041" y="5640082"/>
                  </a:lnTo>
                  <a:lnTo>
                    <a:pt x="1685759" y="5678792"/>
                  </a:lnTo>
                  <a:lnTo>
                    <a:pt x="1679994" y="5721921"/>
                  </a:lnTo>
                  <a:lnTo>
                    <a:pt x="1683181" y="5753493"/>
                  </a:lnTo>
                  <a:lnTo>
                    <a:pt x="1707324" y="5811952"/>
                  </a:lnTo>
                  <a:lnTo>
                    <a:pt x="1751888" y="5856516"/>
                  </a:lnTo>
                  <a:lnTo>
                    <a:pt x="1810346" y="5880659"/>
                  </a:lnTo>
                  <a:lnTo>
                    <a:pt x="1841919" y="5883846"/>
                  </a:lnTo>
                  <a:lnTo>
                    <a:pt x="1885048" y="5878080"/>
                  </a:lnTo>
                  <a:lnTo>
                    <a:pt x="1923757" y="5861799"/>
                  </a:lnTo>
                  <a:lnTo>
                    <a:pt x="1956511" y="5836513"/>
                  </a:lnTo>
                  <a:lnTo>
                    <a:pt x="1981796" y="5803760"/>
                  </a:lnTo>
                  <a:lnTo>
                    <a:pt x="1998078" y="5765050"/>
                  </a:lnTo>
                  <a:lnTo>
                    <a:pt x="2003844" y="5721921"/>
                  </a:lnTo>
                  <a:close/>
                </a:path>
              </a:pathLst>
            </a:custGeom>
            <a:solidFill>
              <a:srgbClr val="2B67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7499" y="3462499"/>
              <a:ext cx="200024" cy="200024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39999" y="9307500"/>
            <a:ext cx="200024" cy="20002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1B4B55A-3751-B903-B2F8-61EFA79CEA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390" y="3261444"/>
            <a:ext cx="17364997" cy="3396609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8570D034-350D-3F4E-9A57-6059DC6B6C79}"/>
              </a:ext>
            </a:extLst>
          </p:cNvPr>
          <p:cNvSpPr txBox="1"/>
          <p:nvPr/>
        </p:nvSpPr>
        <p:spPr>
          <a:xfrm>
            <a:off x="1605280" y="1076006"/>
            <a:ext cx="10369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Data from YouTube API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389111" y="0"/>
            <a:ext cx="1899285" cy="10287000"/>
            <a:chOff x="16389111" y="0"/>
            <a:chExt cx="1899285" cy="10287000"/>
          </a:xfrm>
        </p:grpSpPr>
        <p:sp>
          <p:nvSpPr>
            <p:cNvPr id="3" name="object 3"/>
            <p:cNvSpPr/>
            <p:nvPr/>
          </p:nvSpPr>
          <p:spPr>
            <a:xfrm>
              <a:off x="16672497" y="0"/>
              <a:ext cx="1616075" cy="10287000"/>
            </a:xfrm>
            <a:custGeom>
              <a:avLst/>
              <a:gdLst/>
              <a:ahLst/>
              <a:cxnLst/>
              <a:rect l="l" t="t" r="r" b="b"/>
              <a:pathLst>
                <a:path w="1616075" h="10287000">
                  <a:moveTo>
                    <a:pt x="1615502" y="10287000"/>
                  </a:moveTo>
                  <a:lnTo>
                    <a:pt x="185884" y="10287000"/>
                  </a:lnTo>
                  <a:lnTo>
                    <a:pt x="176566" y="10250406"/>
                  </a:lnTo>
                  <a:lnTo>
                    <a:pt x="164787" y="10202151"/>
                  </a:lnTo>
                  <a:lnTo>
                    <a:pt x="153450" y="10153653"/>
                  </a:lnTo>
                  <a:lnTo>
                    <a:pt x="142549" y="10104919"/>
                  </a:lnTo>
                  <a:lnTo>
                    <a:pt x="132083" y="10055960"/>
                  </a:lnTo>
                  <a:lnTo>
                    <a:pt x="122046" y="10006786"/>
                  </a:lnTo>
                  <a:lnTo>
                    <a:pt x="112435" y="9957404"/>
                  </a:lnTo>
                  <a:lnTo>
                    <a:pt x="103247" y="9907826"/>
                  </a:lnTo>
                  <a:lnTo>
                    <a:pt x="94478" y="9858059"/>
                  </a:lnTo>
                  <a:lnTo>
                    <a:pt x="86123" y="9808114"/>
                  </a:lnTo>
                  <a:lnTo>
                    <a:pt x="78180" y="9758000"/>
                  </a:lnTo>
                  <a:lnTo>
                    <a:pt x="70645" y="9707727"/>
                  </a:lnTo>
                  <a:lnTo>
                    <a:pt x="63513" y="9657303"/>
                  </a:lnTo>
                  <a:lnTo>
                    <a:pt x="56782" y="9606739"/>
                  </a:lnTo>
                  <a:lnTo>
                    <a:pt x="50447" y="9556043"/>
                  </a:lnTo>
                  <a:lnTo>
                    <a:pt x="44505" y="9505225"/>
                  </a:lnTo>
                  <a:lnTo>
                    <a:pt x="38953" y="9454294"/>
                  </a:lnTo>
                  <a:lnTo>
                    <a:pt x="33785" y="9403261"/>
                  </a:lnTo>
                  <a:lnTo>
                    <a:pt x="29000" y="9352133"/>
                  </a:lnTo>
                  <a:lnTo>
                    <a:pt x="24592" y="9300921"/>
                  </a:lnTo>
                  <a:lnTo>
                    <a:pt x="20559" y="9249634"/>
                  </a:lnTo>
                  <a:lnTo>
                    <a:pt x="16896" y="9198281"/>
                  </a:lnTo>
                  <a:lnTo>
                    <a:pt x="13600" y="9146872"/>
                  </a:lnTo>
                  <a:lnTo>
                    <a:pt x="10668" y="9095417"/>
                  </a:lnTo>
                  <a:lnTo>
                    <a:pt x="8095" y="9043923"/>
                  </a:lnTo>
                  <a:lnTo>
                    <a:pt x="5877" y="8992402"/>
                  </a:lnTo>
                  <a:lnTo>
                    <a:pt x="4012" y="8940862"/>
                  </a:lnTo>
                  <a:lnTo>
                    <a:pt x="2495" y="8889313"/>
                  </a:lnTo>
                  <a:lnTo>
                    <a:pt x="1323" y="8837764"/>
                  </a:lnTo>
                  <a:lnTo>
                    <a:pt x="492" y="8786225"/>
                  </a:lnTo>
                  <a:lnTo>
                    <a:pt x="0" y="8734822"/>
                  </a:lnTo>
                  <a:lnTo>
                    <a:pt x="0" y="8684380"/>
                  </a:lnTo>
                  <a:lnTo>
                    <a:pt x="167" y="8634107"/>
                  </a:lnTo>
                  <a:lnTo>
                    <a:pt x="672" y="8583499"/>
                  </a:lnTo>
                  <a:lnTo>
                    <a:pt x="1509" y="8532898"/>
                  </a:lnTo>
                  <a:lnTo>
                    <a:pt x="2675" y="8482307"/>
                  </a:lnTo>
                  <a:lnTo>
                    <a:pt x="4167" y="8431729"/>
                  </a:lnTo>
                  <a:lnTo>
                    <a:pt x="5982" y="8381167"/>
                  </a:lnTo>
                  <a:lnTo>
                    <a:pt x="8116" y="8330624"/>
                  </a:lnTo>
                  <a:lnTo>
                    <a:pt x="10567" y="8280105"/>
                  </a:lnTo>
                  <a:lnTo>
                    <a:pt x="13330" y="8229611"/>
                  </a:lnTo>
                  <a:lnTo>
                    <a:pt x="16403" y="8179147"/>
                  </a:lnTo>
                  <a:lnTo>
                    <a:pt x="19782" y="8128715"/>
                  </a:lnTo>
                  <a:lnTo>
                    <a:pt x="23464" y="8078319"/>
                  </a:lnTo>
                  <a:lnTo>
                    <a:pt x="27446" y="8027962"/>
                  </a:lnTo>
                  <a:lnTo>
                    <a:pt x="31725" y="7977647"/>
                  </a:lnTo>
                  <a:lnTo>
                    <a:pt x="36297" y="7927378"/>
                  </a:lnTo>
                  <a:lnTo>
                    <a:pt x="41159" y="7877158"/>
                  </a:lnTo>
                  <a:lnTo>
                    <a:pt x="46308" y="7826990"/>
                  </a:lnTo>
                  <a:lnTo>
                    <a:pt x="51740" y="7776877"/>
                  </a:lnTo>
                  <a:lnTo>
                    <a:pt x="57453" y="7726823"/>
                  </a:lnTo>
                  <a:lnTo>
                    <a:pt x="63442" y="7676830"/>
                  </a:lnTo>
                  <a:lnTo>
                    <a:pt x="69706" y="7626903"/>
                  </a:lnTo>
                  <a:lnTo>
                    <a:pt x="76240" y="7577044"/>
                  </a:lnTo>
                  <a:lnTo>
                    <a:pt x="83041" y="7527256"/>
                  </a:lnTo>
                  <a:lnTo>
                    <a:pt x="90106" y="7477544"/>
                  </a:lnTo>
                  <a:lnTo>
                    <a:pt x="98014" y="7426873"/>
                  </a:lnTo>
                  <a:lnTo>
                    <a:pt x="106212" y="7376332"/>
                  </a:lnTo>
                  <a:lnTo>
                    <a:pt x="114688" y="7325915"/>
                  </a:lnTo>
                  <a:lnTo>
                    <a:pt x="123434" y="7275618"/>
                  </a:lnTo>
                  <a:lnTo>
                    <a:pt x="132437" y="7225436"/>
                  </a:lnTo>
                  <a:lnTo>
                    <a:pt x="141688" y="7175366"/>
                  </a:lnTo>
                  <a:lnTo>
                    <a:pt x="151176" y="7125402"/>
                  </a:lnTo>
                  <a:lnTo>
                    <a:pt x="160891" y="7075540"/>
                  </a:lnTo>
                  <a:lnTo>
                    <a:pt x="170821" y="7025776"/>
                  </a:lnTo>
                  <a:lnTo>
                    <a:pt x="180956" y="6976105"/>
                  </a:lnTo>
                  <a:lnTo>
                    <a:pt x="191286" y="6926523"/>
                  </a:lnTo>
                  <a:lnTo>
                    <a:pt x="201801" y="6877026"/>
                  </a:lnTo>
                  <a:lnTo>
                    <a:pt x="212488" y="6827609"/>
                  </a:lnTo>
                  <a:lnTo>
                    <a:pt x="223339" y="6778267"/>
                  </a:lnTo>
                  <a:lnTo>
                    <a:pt x="234342" y="6728996"/>
                  </a:lnTo>
                  <a:lnTo>
                    <a:pt x="245487" y="6679792"/>
                  </a:lnTo>
                  <a:lnTo>
                    <a:pt x="256764" y="6630650"/>
                  </a:lnTo>
                  <a:lnTo>
                    <a:pt x="268161" y="6581566"/>
                  </a:lnTo>
                  <a:lnTo>
                    <a:pt x="279668" y="6532535"/>
                  </a:lnTo>
                  <a:lnTo>
                    <a:pt x="291274" y="6483553"/>
                  </a:lnTo>
                  <a:lnTo>
                    <a:pt x="302970" y="6434615"/>
                  </a:lnTo>
                  <a:lnTo>
                    <a:pt x="314744" y="6385718"/>
                  </a:lnTo>
                  <a:lnTo>
                    <a:pt x="326586" y="6336856"/>
                  </a:lnTo>
                  <a:lnTo>
                    <a:pt x="338485" y="6288025"/>
                  </a:lnTo>
                  <a:lnTo>
                    <a:pt x="350431" y="6239221"/>
                  </a:lnTo>
                  <a:lnTo>
                    <a:pt x="362414" y="6190439"/>
                  </a:lnTo>
                  <a:lnTo>
                    <a:pt x="410492" y="5995444"/>
                  </a:lnTo>
                  <a:lnTo>
                    <a:pt x="434644" y="5898027"/>
                  </a:lnTo>
                  <a:lnTo>
                    <a:pt x="446693" y="5849287"/>
                  </a:lnTo>
                  <a:lnTo>
                    <a:pt x="470724" y="5751743"/>
                  </a:lnTo>
                  <a:lnTo>
                    <a:pt x="482704" y="5702939"/>
                  </a:lnTo>
                  <a:lnTo>
                    <a:pt x="494656" y="5654112"/>
                  </a:lnTo>
                  <a:lnTo>
                    <a:pt x="506580" y="5605263"/>
                  </a:lnTo>
                  <a:lnTo>
                    <a:pt x="518473" y="5556391"/>
                  </a:lnTo>
                  <a:lnTo>
                    <a:pt x="530334" y="5507496"/>
                  </a:lnTo>
                  <a:lnTo>
                    <a:pt x="542160" y="5458577"/>
                  </a:lnTo>
                  <a:lnTo>
                    <a:pt x="553949" y="5409634"/>
                  </a:lnTo>
                  <a:lnTo>
                    <a:pt x="565700" y="5360668"/>
                  </a:lnTo>
                  <a:lnTo>
                    <a:pt x="577410" y="5311676"/>
                  </a:lnTo>
                  <a:lnTo>
                    <a:pt x="589078" y="5262660"/>
                  </a:lnTo>
                  <a:lnTo>
                    <a:pt x="600702" y="5213619"/>
                  </a:lnTo>
                  <a:lnTo>
                    <a:pt x="612279" y="5164552"/>
                  </a:lnTo>
                  <a:lnTo>
                    <a:pt x="623809" y="5115460"/>
                  </a:lnTo>
                  <a:lnTo>
                    <a:pt x="635288" y="5066341"/>
                  </a:lnTo>
                  <a:lnTo>
                    <a:pt x="646715" y="5017196"/>
                  </a:lnTo>
                  <a:lnTo>
                    <a:pt x="658088" y="4968024"/>
                  </a:lnTo>
                  <a:lnTo>
                    <a:pt x="669405" y="4918825"/>
                  </a:lnTo>
                  <a:lnTo>
                    <a:pt x="680664" y="4869598"/>
                  </a:lnTo>
                  <a:lnTo>
                    <a:pt x="691863" y="4820344"/>
                  </a:lnTo>
                  <a:lnTo>
                    <a:pt x="703001" y="4771061"/>
                  </a:lnTo>
                  <a:lnTo>
                    <a:pt x="714075" y="4721750"/>
                  </a:lnTo>
                  <a:lnTo>
                    <a:pt x="725083" y="4672410"/>
                  </a:lnTo>
                  <a:lnTo>
                    <a:pt x="736024" y="4623042"/>
                  </a:lnTo>
                  <a:lnTo>
                    <a:pt x="746895" y="4573643"/>
                  </a:lnTo>
                  <a:lnTo>
                    <a:pt x="757694" y="4524215"/>
                  </a:lnTo>
                  <a:lnTo>
                    <a:pt x="768420" y="4474757"/>
                  </a:lnTo>
                  <a:lnTo>
                    <a:pt x="779071" y="4425269"/>
                  </a:lnTo>
                  <a:lnTo>
                    <a:pt x="789644" y="4375750"/>
                  </a:lnTo>
                  <a:lnTo>
                    <a:pt x="800139" y="4326199"/>
                  </a:lnTo>
                  <a:lnTo>
                    <a:pt x="810552" y="4276617"/>
                  </a:lnTo>
                  <a:lnTo>
                    <a:pt x="820882" y="4227004"/>
                  </a:lnTo>
                  <a:lnTo>
                    <a:pt x="831126" y="4177358"/>
                  </a:lnTo>
                  <a:lnTo>
                    <a:pt x="841284" y="4127681"/>
                  </a:lnTo>
                  <a:lnTo>
                    <a:pt x="851353" y="4077970"/>
                  </a:lnTo>
                  <a:lnTo>
                    <a:pt x="861331" y="4028226"/>
                  </a:lnTo>
                  <a:lnTo>
                    <a:pt x="871216" y="3978449"/>
                  </a:lnTo>
                  <a:lnTo>
                    <a:pt x="881007" y="3928638"/>
                  </a:lnTo>
                  <a:lnTo>
                    <a:pt x="890700" y="3878794"/>
                  </a:lnTo>
                  <a:lnTo>
                    <a:pt x="900295" y="3828915"/>
                  </a:lnTo>
                  <a:lnTo>
                    <a:pt x="909790" y="3779001"/>
                  </a:lnTo>
                  <a:lnTo>
                    <a:pt x="919182" y="3729052"/>
                  </a:lnTo>
                  <a:lnTo>
                    <a:pt x="928469" y="3679068"/>
                  </a:lnTo>
                  <a:lnTo>
                    <a:pt x="937650" y="3629048"/>
                  </a:lnTo>
                  <a:lnTo>
                    <a:pt x="946722" y="3578992"/>
                  </a:lnTo>
                  <a:lnTo>
                    <a:pt x="955685" y="3528900"/>
                  </a:lnTo>
                  <a:lnTo>
                    <a:pt x="964535" y="3478771"/>
                  </a:lnTo>
                  <a:lnTo>
                    <a:pt x="973271" y="3428605"/>
                  </a:lnTo>
                  <a:lnTo>
                    <a:pt x="981890" y="3378402"/>
                  </a:lnTo>
                  <a:lnTo>
                    <a:pt x="990392" y="3328161"/>
                  </a:lnTo>
                  <a:lnTo>
                    <a:pt x="998774" y="3277883"/>
                  </a:lnTo>
                  <a:lnTo>
                    <a:pt x="1007034" y="3227565"/>
                  </a:lnTo>
                  <a:lnTo>
                    <a:pt x="1015169" y="3177210"/>
                  </a:lnTo>
                  <a:lnTo>
                    <a:pt x="1023180" y="3126815"/>
                  </a:lnTo>
                  <a:lnTo>
                    <a:pt x="1031062" y="3076381"/>
                  </a:lnTo>
                  <a:lnTo>
                    <a:pt x="1038814" y="3025908"/>
                  </a:lnTo>
                  <a:lnTo>
                    <a:pt x="1046435" y="2975394"/>
                  </a:lnTo>
                  <a:lnTo>
                    <a:pt x="1053923" y="2924840"/>
                  </a:lnTo>
                  <a:lnTo>
                    <a:pt x="1061274" y="2874246"/>
                  </a:lnTo>
                  <a:lnTo>
                    <a:pt x="1068489" y="2823611"/>
                  </a:lnTo>
                  <a:lnTo>
                    <a:pt x="1075564" y="2772934"/>
                  </a:lnTo>
                  <a:lnTo>
                    <a:pt x="1082497" y="2722216"/>
                  </a:lnTo>
                  <a:lnTo>
                    <a:pt x="1089287" y="2671456"/>
                  </a:lnTo>
                  <a:lnTo>
                    <a:pt x="1095932" y="2620654"/>
                  </a:lnTo>
                  <a:lnTo>
                    <a:pt x="1102430" y="2569809"/>
                  </a:lnTo>
                  <a:lnTo>
                    <a:pt x="1108779" y="2518921"/>
                  </a:lnTo>
                  <a:lnTo>
                    <a:pt x="1114977" y="2467990"/>
                  </a:lnTo>
                  <a:lnTo>
                    <a:pt x="1121021" y="2417016"/>
                  </a:lnTo>
                  <a:lnTo>
                    <a:pt x="1126911" y="2365997"/>
                  </a:lnTo>
                  <a:lnTo>
                    <a:pt x="1132644" y="2314935"/>
                  </a:lnTo>
                  <a:lnTo>
                    <a:pt x="1138218" y="2263828"/>
                  </a:lnTo>
                  <a:lnTo>
                    <a:pt x="1143631" y="2212676"/>
                  </a:lnTo>
                  <a:lnTo>
                    <a:pt x="1148882" y="2161478"/>
                  </a:lnTo>
                  <a:lnTo>
                    <a:pt x="1153807" y="2110765"/>
                  </a:lnTo>
                  <a:lnTo>
                    <a:pt x="1158573" y="2060027"/>
                  </a:lnTo>
                  <a:lnTo>
                    <a:pt x="1163181" y="2009264"/>
                  </a:lnTo>
                  <a:lnTo>
                    <a:pt x="1167633" y="1958478"/>
                  </a:lnTo>
                  <a:lnTo>
                    <a:pt x="1171932" y="1907669"/>
                  </a:lnTo>
                  <a:lnTo>
                    <a:pt x="1176079" y="1856837"/>
                  </a:lnTo>
                  <a:lnTo>
                    <a:pt x="1180076" y="1805984"/>
                  </a:lnTo>
                  <a:lnTo>
                    <a:pt x="1183926" y="1755109"/>
                  </a:lnTo>
                  <a:lnTo>
                    <a:pt x="1187631" y="1704214"/>
                  </a:lnTo>
                  <a:lnTo>
                    <a:pt x="1191192" y="1653298"/>
                  </a:lnTo>
                  <a:lnTo>
                    <a:pt x="1194611" y="1602363"/>
                  </a:lnTo>
                  <a:lnTo>
                    <a:pt x="1197891" y="1551410"/>
                  </a:lnTo>
                  <a:lnTo>
                    <a:pt x="1201033" y="1500438"/>
                  </a:lnTo>
                  <a:lnTo>
                    <a:pt x="1204041" y="1449448"/>
                  </a:lnTo>
                  <a:lnTo>
                    <a:pt x="1206914" y="1398442"/>
                  </a:lnTo>
                  <a:lnTo>
                    <a:pt x="1209657" y="1347419"/>
                  </a:lnTo>
                  <a:lnTo>
                    <a:pt x="1212270" y="1296380"/>
                  </a:lnTo>
                  <a:lnTo>
                    <a:pt x="1214755" y="1245326"/>
                  </a:lnTo>
                  <a:lnTo>
                    <a:pt x="1217116" y="1194258"/>
                  </a:lnTo>
                  <a:lnTo>
                    <a:pt x="1219353" y="1143175"/>
                  </a:lnTo>
                  <a:lnTo>
                    <a:pt x="1221469" y="1092079"/>
                  </a:lnTo>
                  <a:lnTo>
                    <a:pt x="1223466" y="1040971"/>
                  </a:lnTo>
                  <a:lnTo>
                    <a:pt x="1225345" y="989850"/>
                  </a:lnTo>
                  <a:lnTo>
                    <a:pt x="1227110" y="938718"/>
                  </a:lnTo>
                  <a:lnTo>
                    <a:pt x="1228761" y="887575"/>
                  </a:lnTo>
                  <a:lnTo>
                    <a:pt x="1230302" y="836421"/>
                  </a:lnTo>
                  <a:lnTo>
                    <a:pt x="1231733" y="785258"/>
                  </a:lnTo>
                  <a:lnTo>
                    <a:pt x="1233057" y="734086"/>
                  </a:lnTo>
                  <a:lnTo>
                    <a:pt x="1234276" y="682905"/>
                  </a:lnTo>
                  <a:lnTo>
                    <a:pt x="1235393" y="631716"/>
                  </a:lnTo>
                  <a:lnTo>
                    <a:pt x="1236408" y="580520"/>
                  </a:lnTo>
                  <a:lnTo>
                    <a:pt x="1237324" y="529317"/>
                  </a:lnTo>
                  <a:lnTo>
                    <a:pt x="1238144" y="478109"/>
                  </a:lnTo>
                  <a:lnTo>
                    <a:pt x="1238868" y="426894"/>
                  </a:lnTo>
                  <a:lnTo>
                    <a:pt x="1239500" y="375675"/>
                  </a:lnTo>
                  <a:lnTo>
                    <a:pt x="1240041" y="324452"/>
                  </a:lnTo>
                  <a:lnTo>
                    <a:pt x="1240493" y="273225"/>
                  </a:lnTo>
                  <a:lnTo>
                    <a:pt x="1240859" y="221995"/>
                  </a:lnTo>
                  <a:lnTo>
                    <a:pt x="1241140" y="170763"/>
                  </a:lnTo>
                  <a:lnTo>
                    <a:pt x="1241337" y="119528"/>
                  </a:lnTo>
                  <a:lnTo>
                    <a:pt x="1241455" y="68293"/>
                  </a:lnTo>
                  <a:lnTo>
                    <a:pt x="1241481" y="0"/>
                  </a:lnTo>
                  <a:lnTo>
                    <a:pt x="1615502" y="0"/>
                  </a:lnTo>
                  <a:lnTo>
                    <a:pt x="1615502" y="1028700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639998" y="0"/>
              <a:ext cx="1648460" cy="7397750"/>
            </a:xfrm>
            <a:custGeom>
              <a:avLst/>
              <a:gdLst/>
              <a:ahLst/>
              <a:cxnLst/>
              <a:rect l="l" t="t" r="r" b="b"/>
              <a:pathLst>
                <a:path w="1648459" h="7397750">
                  <a:moveTo>
                    <a:pt x="1193895" y="7397646"/>
                  </a:moveTo>
                  <a:lnTo>
                    <a:pt x="1128820" y="7395892"/>
                  </a:lnTo>
                  <a:lnTo>
                    <a:pt x="1058271" y="7385416"/>
                  </a:lnTo>
                  <a:lnTo>
                    <a:pt x="988067" y="7366373"/>
                  </a:lnTo>
                  <a:lnTo>
                    <a:pt x="918450" y="7339141"/>
                  </a:lnTo>
                  <a:lnTo>
                    <a:pt x="883937" y="7322571"/>
                  </a:lnTo>
                  <a:lnTo>
                    <a:pt x="849663" y="7304094"/>
                  </a:lnTo>
                  <a:lnTo>
                    <a:pt x="815656" y="7283758"/>
                  </a:lnTo>
                  <a:lnTo>
                    <a:pt x="781948" y="7261609"/>
                  </a:lnTo>
                  <a:lnTo>
                    <a:pt x="748569" y="7237694"/>
                  </a:lnTo>
                  <a:lnTo>
                    <a:pt x="715550" y="7212060"/>
                  </a:lnTo>
                  <a:lnTo>
                    <a:pt x="682919" y="7184754"/>
                  </a:lnTo>
                  <a:lnTo>
                    <a:pt x="650709" y="7155823"/>
                  </a:lnTo>
                  <a:lnTo>
                    <a:pt x="618949" y="7125314"/>
                  </a:lnTo>
                  <a:lnTo>
                    <a:pt x="587669" y="7093274"/>
                  </a:lnTo>
                  <a:lnTo>
                    <a:pt x="556900" y="7059750"/>
                  </a:lnTo>
                  <a:lnTo>
                    <a:pt x="526673" y="7024789"/>
                  </a:lnTo>
                  <a:lnTo>
                    <a:pt x="497017" y="6988437"/>
                  </a:lnTo>
                  <a:lnTo>
                    <a:pt x="467963" y="6950742"/>
                  </a:lnTo>
                  <a:lnTo>
                    <a:pt x="439541" y="6911751"/>
                  </a:lnTo>
                  <a:lnTo>
                    <a:pt x="411781" y="6871510"/>
                  </a:lnTo>
                  <a:lnTo>
                    <a:pt x="384715" y="6830067"/>
                  </a:lnTo>
                  <a:lnTo>
                    <a:pt x="358372" y="6787469"/>
                  </a:lnTo>
                  <a:lnTo>
                    <a:pt x="332782" y="6743762"/>
                  </a:lnTo>
                  <a:lnTo>
                    <a:pt x="307977" y="6698993"/>
                  </a:lnTo>
                  <a:lnTo>
                    <a:pt x="283985" y="6653209"/>
                  </a:lnTo>
                  <a:lnTo>
                    <a:pt x="260838" y="6606458"/>
                  </a:lnTo>
                  <a:lnTo>
                    <a:pt x="238567" y="6558787"/>
                  </a:lnTo>
                  <a:lnTo>
                    <a:pt x="217200" y="6510241"/>
                  </a:lnTo>
                  <a:lnTo>
                    <a:pt x="196769" y="6460868"/>
                  </a:lnTo>
                  <a:lnTo>
                    <a:pt x="177304" y="6410716"/>
                  </a:lnTo>
                  <a:lnTo>
                    <a:pt x="158835" y="6359831"/>
                  </a:lnTo>
                  <a:lnTo>
                    <a:pt x="141393" y="6308259"/>
                  </a:lnTo>
                  <a:lnTo>
                    <a:pt x="125008" y="6256049"/>
                  </a:lnTo>
                  <a:lnTo>
                    <a:pt x="109710" y="6203246"/>
                  </a:lnTo>
                  <a:lnTo>
                    <a:pt x="95530" y="6149898"/>
                  </a:lnTo>
                  <a:lnTo>
                    <a:pt x="82498" y="6096052"/>
                  </a:lnTo>
                  <a:lnTo>
                    <a:pt x="70644" y="6041755"/>
                  </a:lnTo>
                  <a:lnTo>
                    <a:pt x="59999" y="5987053"/>
                  </a:lnTo>
                  <a:lnTo>
                    <a:pt x="50592" y="5931995"/>
                  </a:lnTo>
                  <a:lnTo>
                    <a:pt x="42455" y="5876625"/>
                  </a:lnTo>
                  <a:lnTo>
                    <a:pt x="35324" y="5823785"/>
                  </a:lnTo>
                  <a:lnTo>
                    <a:pt x="28905" y="5771456"/>
                  </a:lnTo>
                  <a:lnTo>
                    <a:pt x="23179" y="5719631"/>
                  </a:lnTo>
                  <a:lnTo>
                    <a:pt x="18129" y="5668300"/>
                  </a:lnTo>
                  <a:lnTo>
                    <a:pt x="13738" y="5617455"/>
                  </a:lnTo>
                  <a:lnTo>
                    <a:pt x="9989" y="5567087"/>
                  </a:lnTo>
                  <a:lnTo>
                    <a:pt x="6864" y="5517188"/>
                  </a:lnTo>
                  <a:lnTo>
                    <a:pt x="4347" y="5467748"/>
                  </a:lnTo>
                  <a:lnTo>
                    <a:pt x="2419" y="5418760"/>
                  </a:lnTo>
                  <a:lnTo>
                    <a:pt x="1063" y="5370214"/>
                  </a:lnTo>
                  <a:lnTo>
                    <a:pt x="263" y="5322102"/>
                  </a:lnTo>
                  <a:lnTo>
                    <a:pt x="0" y="5274416"/>
                  </a:lnTo>
                  <a:lnTo>
                    <a:pt x="372" y="5217249"/>
                  </a:lnTo>
                  <a:lnTo>
                    <a:pt x="1472" y="5160610"/>
                  </a:lnTo>
                  <a:lnTo>
                    <a:pt x="3279" y="5104486"/>
                  </a:lnTo>
                  <a:lnTo>
                    <a:pt x="5768" y="5048863"/>
                  </a:lnTo>
                  <a:lnTo>
                    <a:pt x="8916" y="4993731"/>
                  </a:lnTo>
                  <a:lnTo>
                    <a:pt x="12700" y="4939075"/>
                  </a:lnTo>
                  <a:lnTo>
                    <a:pt x="17098" y="4884885"/>
                  </a:lnTo>
                  <a:lnTo>
                    <a:pt x="22085" y="4831148"/>
                  </a:lnTo>
                  <a:lnTo>
                    <a:pt x="27640" y="4777851"/>
                  </a:lnTo>
                  <a:lnTo>
                    <a:pt x="33738" y="4724981"/>
                  </a:lnTo>
                  <a:lnTo>
                    <a:pt x="40356" y="4672527"/>
                  </a:lnTo>
                  <a:lnTo>
                    <a:pt x="47472" y="4620476"/>
                  </a:lnTo>
                  <a:lnTo>
                    <a:pt x="55062" y="4568816"/>
                  </a:lnTo>
                  <a:lnTo>
                    <a:pt x="63103" y="4517534"/>
                  </a:lnTo>
                  <a:lnTo>
                    <a:pt x="71572" y="4466618"/>
                  </a:lnTo>
                  <a:lnTo>
                    <a:pt x="80447" y="4416056"/>
                  </a:lnTo>
                  <a:lnTo>
                    <a:pt x="89702" y="4365834"/>
                  </a:lnTo>
                  <a:lnTo>
                    <a:pt x="99317" y="4315941"/>
                  </a:lnTo>
                  <a:lnTo>
                    <a:pt x="109267" y="4266365"/>
                  </a:lnTo>
                  <a:lnTo>
                    <a:pt x="119529" y="4217092"/>
                  </a:lnTo>
                  <a:lnTo>
                    <a:pt x="130080" y="4168111"/>
                  </a:lnTo>
                  <a:lnTo>
                    <a:pt x="140897" y="4119410"/>
                  </a:lnTo>
                  <a:lnTo>
                    <a:pt x="151958" y="4070974"/>
                  </a:lnTo>
                  <a:lnTo>
                    <a:pt x="163238" y="4022794"/>
                  </a:lnTo>
                  <a:lnTo>
                    <a:pt x="174715" y="3974855"/>
                  </a:lnTo>
                  <a:lnTo>
                    <a:pt x="186365" y="3927146"/>
                  </a:lnTo>
                  <a:lnTo>
                    <a:pt x="198165" y="3879654"/>
                  </a:lnTo>
                  <a:lnTo>
                    <a:pt x="210093" y="3832366"/>
                  </a:lnTo>
                  <a:lnTo>
                    <a:pt x="222125" y="3785271"/>
                  </a:lnTo>
                  <a:lnTo>
                    <a:pt x="234238" y="3738357"/>
                  </a:lnTo>
                  <a:lnTo>
                    <a:pt x="246409" y="3691609"/>
                  </a:lnTo>
                  <a:lnTo>
                    <a:pt x="258615" y="3645017"/>
                  </a:lnTo>
                  <a:lnTo>
                    <a:pt x="307321" y="3459953"/>
                  </a:lnTo>
                  <a:lnTo>
                    <a:pt x="319353" y="3413951"/>
                  </a:lnTo>
                  <a:lnTo>
                    <a:pt x="331281" y="3368030"/>
                  </a:lnTo>
                  <a:lnTo>
                    <a:pt x="343081" y="3322177"/>
                  </a:lnTo>
                  <a:lnTo>
                    <a:pt x="354731" y="3276381"/>
                  </a:lnTo>
                  <a:lnTo>
                    <a:pt x="366208" y="3230628"/>
                  </a:lnTo>
                  <a:lnTo>
                    <a:pt x="377488" y="3184906"/>
                  </a:lnTo>
                  <a:lnTo>
                    <a:pt x="388549" y="3139204"/>
                  </a:lnTo>
                  <a:lnTo>
                    <a:pt x="399366" y="3093508"/>
                  </a:lnTo>
                  <a:lnTo>
                    <a:pt x="409917" y="3047806"/>
                  </a:lnTo>
                  <a:lnTo>
                    <a:pt x="420179" y="3002085"/>
                  </a:lnTo>
                  <a:lnTo>
                    <a:pt x="430129" y="2956334"/>
                  </a:lnTo>
                  <a:lnTo>
                    <a:pt x="439744" y="2910540"/>
                  </a:lnTo>
                  <a:lnTo>
                    <a:pt x="449000" y="2864690"/>
                  </a:lnTo>
                  <a:lnTo>
                    <a:pt x="457874" y="2818773"/>
                  </a:lnTo>
                  <a:lnTo>
                    <a:pt x="466343" y="2772775"/>
                  </a:lnTo>
                  <a:lnTo>
                    <a:pt x="474384" y="2726685"/>
                  </a:lnTo>
                  <a:lnTo>
                    <a:pt x="481974" y="2680489"/>
                  </a:lnTo>
                  <a:lnTo>
                    <a:pt x="489090" y="2634177"/>
                  </a:lnTo>
                  <a:lnTo>
                    <a:pt x="495708" y="2587734"/>
                  </a:lnTo>
                  <a:lnTo>
                    <a:pt x="501806" y="2541149"/>
                  </a:lnTo>
                  <a:lnTo>
                    <a:pt x="507361" y="2494409"/>
                  </a:lnTo>
                  <a:lnTo>
                    <a:pt x="512348" y="2447503"/>
                  </a:lnTo>
                  <a:lnTo>
                    <a:pt x="516746" y="2400417"/>
                  </a:lnTo>
                  <a:lnTo>
                    <a:pt x="520530" y="2353139"/>
                  </a:lnTo>
                  <a:lnTo>
                    <a:pt x="523678" y="2305658"/>
                  </a:lnTo>
                  <a:lnTo>
                    <a:pt x="526167" y="2257959"/>
                  </a:lnTo>
                  <a:lnTo>
                    <a:pt x="527974" y="2210032"/>
                  </a:lnTo>
                  <a:lnTo>
                    <a:pt x="529074" y="2161863"/>
                  </a:lnTo>
                  <a:lnTo>
                    <a:pt x="529447" y="2113441"/>
                  </a:lnTo>
                  <a:lnTo>
                    <a:pt x="529447" y="2053469"/>
                  </a:lnTo>
                  <a:lnTo>
                    <a:pt x="527411" y="1989692"/>
                  </a:lnTo>
                  <a:lnTo>
                    <a:pt x="524188" y="1927190"/>
                  </a:lnTo>
                  <a:lnTo>
                    <a:pt x="519845" y="1865926"/>
                  </a:lnTo>
                  <a:lnTo>
                    <a:pt x="514455" y="1805862"/>
                  </a:lnTo>
                  <a:lnTo>
                    <a:pt x="508086" y="1746960"/>
                  </a:lnTo>
                  <a:lnTo>
                    <a:pt x="500809" y="1689180"/>
                  </a:lnTo>
                  <a:lnTo>
                    <a:pt x="492693" y="1632486"/>
                  </a:lnTo>
                  <a:lnTo>
                    <a:pt x="483810" y="1576838"/>
                  </a:lnTo>
                  <a:lnTo>
                    <a:pt x="474229" y="1522200"/>
                  </a:lnTo>
                  <a:lnTo>
                    <a:pt x="464021" y="1468532"/>
                  </a:lnTo>
                  <a:lnTo>
                    <a:pt x="453254" y="1415796"/>
                  </a:lnTo>
                  <a:lnTo>
                    <a:pt x="442000" y="1363954"/>
                  </a:lnTo>
                  <a:lnTo>
                    <a:pt x="430329" y="1312969"/>
                  </a:lnTo>
                  <a:lnTo>
                    <a:pt x="418310" y="1262801"/>
                  </a:lnTo>
                  <a:lnTo>
                    <a:pt x="406015" y="1213413"/>
                  </a:lnTo>
                  <a:lnTo>
                    <a:pt x="393512" y="1164766"/>
                  </a:lnTo>
                  <a:lnTo>
                    <a:pt x="380872" y="1116823"/>
                  </a:lnTo>
                  <a:lnTo>
                    <a:pt x="368165" y="1069545"/>
                  </a:lnTo>
                  <a:lnTo>
                    <a:pt x="355462" y="1022893"/>
                  </a:lnTo>
                  <a:lnTo>
                    <a:pt x="330345" y="931318"/>
                  </a:lnTo>
                  <a:lnTo>
                    <a:pt x="318072" y="886319"/>
                  </a:lnTo>
                  <a:lnTo>
                    <a:pt x="306083" y="841793"/>
                  </a:lnTo>
                  <a:lnTo>
                    <a:pt x="294447" y="797703"/>
                  </a:lnTo>
                  <a:lnTo>
                    <a:pt x="283236" y="754012"/>
                  </a:lnTo>
                  <a:lnTo>
                    <a:pt x="272518" y="710680"/>
                  </a:lnTo>
                  <a:lnTo>
                    <a:pt x="262365" y="667669"/>
                  </a:lnTo>
                  <a:lnTo>
                    <a:pt x="252846" y="624941"/>
                  </a:lnTo>
                  <a:lnTo>
                    <a:pt x="244031" y="582459"/>
                  </a:lnTo>
                  <a:lnTo>
                    <a:pt x="235991" y="540184"/>
                  </a:lnTo>
                  <a:lnTo>
                    <a:pt x="228795" y="498077"/>
                  </a:lnTo>
                  <a:lnTo>
                    <a:pt x="222514" y="456101"/>
                  </a:lnTo>
                  <a:lnTo>
                    <a:pt x="217217" y="414217"/>
                  </a:lnTo>
                  <a:lnTo>
                    <a:pt x="212976" y="372387"/>
                  </a:lnTo>
                  <a:lnTo>
                    <a:pt x="209860" y="330573"/>
                  </a:lnTo>
                  <a:lnTo>
                    <a:pt x="207938" y="288737"/>
                  </a:lnTo>
                  <a:lnTo>
                    <a:pt x="207282" y="246841"/>
                  </a:lnTo>
                  <a:lnTo>
                    <a:pt x="208346" y="194355"/>
                  </a:lnTo>
                  <a:lnTo>
                    <a:pt x="211630" y="141799"/>
                  </a:lnTo>
                  <a:lnTo>
                    <a:pt x="217272" y="89105"/>
                  </a:lnTo>
                  <a:lnTo>
                    <a:pt x="225412" y="36202"/>
                  </a:lnTo>
                  <a:lnTo>
                    <a:pt x="232747" y="0"/>
                  </a:lnTo>
                  <a:lnTo>
                    <a:pt x="1648000" y="0"/>
                  </a:lnTo>
                  <a:lnTo>
                    <a:pt x="1648000" y="7246004"/>
                  </a:lnTo>
                  <a:lnTo>
                    <a:pt x="1632692" y="7255870"/>
                  </a:lnTo>
                  <a:lnTo>
                    <a:pt x="1594769" y="7278235"/>
                  </a:lnTo>
                  <a:lnTo>
                    <a:pt x="1556840" y="7298600"/>
                  </a:lnTo>
                  <a:lnTo>
                    <a:pt x="1518980" y="7316991"/>
                  </a:lnTo>
                  <a:lnTo>
                    <a:pt x="1481266" y="7333431"/>
                  </a:lnTo>
                  <a:lnTo>
                    <a:pt x="1443773" y="7347946"/>
                  </a:lnTo>
                  <a:lnTo>
                    <a:pt x="1406577" y="7360558"/>
                  </a:lnTo>
                  <a:lnTo>
                    <a:pt x="1369754" y="7371292"/>
                  </a:lnTo>
                  <a:lnTo>
                    <a:pt x="1297532" y="7387224"/>
                  </a:lnTo>
                  <a:lnTo>
                    <a:pt x="1227713" y="7395937"/>
                  </a:lnTo>
                  <a:lnTo>
                    <a:pt x="1193895" y="7397646"/>
                  </a:lnTo>
                  <a:close/>
                </a:path>
              </a:pathLst>
            </a:custGeom>
            <a:solidFill>
              <a:srgbClr val="9DC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389111" y="0"/>
              <a:ext cx="1899285" cy="4170679"/>
            </a:xfrm>
            <a:custGeom>
              <a:avLst/>
              <a:gdLst/>
              <a:ahLst/>
              <a:cxnLst/>
              <a:rect l="l" t="t" r="r" b="b"/>
              <a:pathLst>
                <a:path w="1899284" h="4170679">
                  <a:moveTo>
                    <a:pt x="1898887" y="4170296"/>
                  </a:moveTo>
                  <a:lnTo>
                    <a:pt x="1833559" y="4165630"/>
                  </a:lnTo>
                  <a:lnTo>
                    <a:pt x="1789489" y="4158605"/>
                  </a:lnTo>
                  <a:lnTo>
                    <a:pt x="1745316" y="4148321"/>
                  </a:lnTo>
                  <a:lnTo>
                    <a:pt x="1701257" y="4134517"/>
                  </a:lnTo>
                  <a:lnTo>
                    <a:pt x="1657524" y="4116935"/>
                  </a:lnTo>
                  <a:lnTo>
                    <a:pt x="1614331" y="4095315"/>
                  </a:lnTo>
                  <a:lnTo>
                    <a:pt x="1571892" y="4069398"/>
                  </a:lnTo>
                  <a:lnTo>
                    <a:pt x="1530421" y="4038924"/>
                  </a:lnTo>
                  <a:lnTo>
                    <a:pt x="1490131" y="4003634"/>
                  </a:lnTo>
                  <a:lnTo>
                    <a:pt x="1451237" y="3963268"/>
                  </a:lnTo>
                  <a:lnTo>
                    <a:pt x="1424618" y="3930634"/>
                  </a:lnTo>
                  <a:lnTo>
                    <a:pt x="1401959" y="3897095"/>
                  </a:lnTo>
                  <a:lnTo>
                    <a:pt x="1383035" y="3862691"/>
                  </a:lnTo>
                  <a:lnTo>
                    <a:pt x="1367624" y="3827461"/>
                  </a:lnTo>
                  <a:lnTo>
                    <a:pt x="1346450" y="3754679"/>
                  </a:lnTo>
                  <a:lnTo>
                    <a:pt x="1336653" y="3679065"/>
                  </a:lnTo>
                  <a:lnTo>
                    <a:pt x="1335464" y="3640293"/>
                  </a:lnTo>
                  <a:lnTo>
                    <a:pt x="1336450" y="3600930"/>
                  </a:lnTo>
                  <a:lnTo>
                    <a:pt x="1339389" y="3561016"/>
                  </a:lnTo>
                  <a:lnTo>
                    <a:pt x="1344059" y="3520590"/>
                  </a:lnTo>
                  <a:lnTo>
                    <a:pt x="1350235" y="3479691"/>
                  </a:lnTo>
                  <a:lnTo>
                    <a:pt x="1357695" y="3438358"/>
                  </a:lnTo>
                  <a:lnTo>
                    <a:pt x="1366217" y="3396630"/>
                  </a:lnTo>
                  <a:lnTo>
                    <a:pt x="1375577" y="3354547"/>
                  </a:lnTo>
                  <a:lnTo>
                    <a:pt x="1385552" y="3312148"/>
                  </a:lnTo>
                  <a:lnTo>
                    <a:pt x="1395921" y="3269471"/>
                  </a:lnTo>
                  <a:lnTo>
                    <a:pt x="1406459" y="3226557"/>
                  </a:lnTo>
                  <a:lnTo>
                    <a:pt x="1416943" y="3183445"/>
                  </a:lnTo>
                  <a:lnTo>
                    <a:pt x="1427152" y="3140173"/>
                  </a:lnTo>
                  <a:lnTo>
                    <a:pt x="1436862" y="3096781"/>
                  </a:lnTo>
                  <a:lnTo>
                    <a:pt x="1445851" y="3053308"/>
                  </a:lnTo>
                  <a:lnTo>
                    <a:pt x="1453894" y="3009794"/>
                  </a:lnTo>
                  <a:lnTo>
                    <a:pt x="1460771" y="2966277"/>
                  </a:lnTo>
                  <a:lnTo>
                    <a:pt x="1466257" y="2922797"/>
                  </a:lnTo>
                  <a:lnTo>
                    <a:pt x="1470129" y="2879392"/>
                  </a:lnTo>
                  <a:lnTo>
                    <a:pt x="1472166" y="2836103"/>
                  </a:lnTo>
                  <a:lnTo>
                    <a:pt x="1472143" y="2792969"/>
                  </a:lnTo>
                  <a:lnTo>
                    <a:pt x="1469839" y="2750028"/>
                  </a:lnTo>
                  <a:lnTo>
                    <a:pt x="1465030" y="2707320"/>
                  </a:lnTo>
                  <a:lnTo>
                    <a:pt x="1457493" y="2664884"/>
                  </a:lnTo>
                  <a:lnTo>
                    <a:pt x="1447006" y="2622759"/>
                  </a:lnTo>
                  <a:lnTo>
                    <a:pt x="1433345" y="2580985"/>
                  </a:lnTo>
                  <a:lnTo>
                    <a:pt x="1416288" y="2539600"/>
                  </a:lnTo>
                  <a:lnTo>
                    <a:pt x="1385837" y="2483921"/>
                  </a:lnTo>
                  <a:lnTo>
                    <a:pt x="1347904" y="2430875"/>
                  </a:lnTo>
                  <a:lnTo>
                    <a:pt x="1303185" y="2380144"/>
                  </a:lnTo>
                  <a:lnTo>
                    <a:pt x="1252376" y="2331412"/>
                  </a:lnTo>
                  <a:lnTo>
                    <a:pt x="1196171" y="2284362"/>
                  </a:lnTo>
                  <a:lnTo>
                    <a:pt x="1135265" y="2238678"/>
                  </a:lnTo>
                  <a:lnTo>
                    <a:pt x="1103267" y="2216249"/>
                  </a:lnTo>
                  <a:lnTo>
                    <a:pt x="1070355" y="2194043"/>
                  </a:lnTo>
                  <a:lnTo>
                    <a:pt x="1036615" y="2172020"/>
                  </a:lnTo>
                  <a:lnTo>
                    <a:pt x="1002134" y="2150141"/>
                  </a:lnTo>
                  <a:lnTo>
                    <a:pt x="967000" y="2128365"/>
                  </a:lnTo>
                  <a:lnTo>
                    <a:pt x="931299" y="2106654"/>
                  </a:lnTo>
                  <a:lnTo>
                    <a:pt x="710059" y="1975522"/>
                  </a:lnTo>
                  <a:lnTo>
                    <a:pt x="635719" y="1930532"/>
                  </a:lnTo>
                  <a:lnTo>
                    <a:pt x="598828" y="1907619"/>
                  </a:lnTo>
                  <a:lnTo>
                    <a:pt x="562240" y="1884375"/>
                  </a:lnTo>
                  <a:lnTo>
                    <a:pt x="526041" y="1860760"/>
                  </a:lnTo>
                  <a:lnTo>
                    <a:pt x="490318" y="1836734"/>
                  </a:lnTo>
                  <a:lnTo>
                    <a:pt x="455158" y="1812258"/>
                  </a:lnTo>
                  <a:lnTo>
                    <a:pt x="420648" y="1787292"/>
                  </a:lnTo>
                  <a:lnTo>
                    <a:pt x="386875" y="1761797"/>
                  </a:lnTo>
                  <a:lnTo>
                    <a:pt x="353926" y="1735733"/>
                  </a:lnTo>
                  <a:lnTo>
                    <a:pt x="321888" y="1709060"/>
                  </a:lnTo>
                  <a:lnTo>
                    <a:pt x="290847" y="1681740"/>
                  </a:lnTo>
                  <a:lnTo>
                    <a:pt x="260890" y="1653732"/>
                  </a:lnTo>
                  <a:lnTo>
                    <a:pt x="232106" y="1624996"/>
                  </a:lnTo>
                  <a:lnTo>
                    <a:pt x="204579" y="1595494"/>
                  </a:lnTo>
                  <a:lnTo>
                    <a:pt x="178398" y="1565185"/>
                  </a:lnTo>
                  <a:lnTo>
                    <a:pt x="153648" y="1534031"/>
                  </a:lnTo>
                  <a:lnTo>
                    <a:pt x="130418" y="1501991"/>
                  </a:lnTo>
                  <a:lnTo>
                    <a:pt x="108794" y="1469026"/>
                  </a:lnTo>
                  <a:lnTo>
                    <a:pt x="88863" y="1435096"/>
                  </a:lnTo>
                  <a:lnTo>
                    <a:pt x="70711" y="1400162"/>
                  </a:lnTo>
                  <a:lnTo>
                    <a:pt x="54426" y="1364184"/>
                  </a:lnTo>
                  <a:lnTo>
                    <a:pt x="40095" y="1327123"/>
                  </a:lnTo>
                  <a:lnTo>
                    <a:pt x="27804" y="1288938"/>
                  </a:lnTo>
                  <a:lnTo>
                    <a:pt x="17641" y="1249591"/>
                  </a:lnTo>
                  <a:lnTo>
                    <a:pt x="9692" y="1209042"/>
                  </a:lnTo>
                  <a:lnTo>
                    <a:pt x="4044" y="1167252"/>
                  </a:lnTo>
                  <a:lnTo>
                    <a:pt x="784" y="1124179"/>
                  </a:lnTo>
                  <a:lnTo>
                    <a:pt x="0" y="1079786"/>
                  </a:lnTo>
                  <a:lnTo>
                    <a:pt x="1777" y="1034033"/>
                  </a:lnTo>
                  <a:lnTo>
                    <a:pt x="6203" y="986879"/>
                  </a:lnTo>
                  <a:lnTo>
                    <a:pt x="13365" y="938286"/>
                  </a:lnTo>
                  <a:lnTo>
                    <a:pt x="30856" y="868232"/>
                  </a:lnTo>
                  <a:lnTo>
                    <a:pt x="57889" y="800276"/>
                  </a:lnTo>
                  <a:lnTo>
                    <a:pt x="93899" y="734488"/>
                  </a:lnTo>
                  <a:lnTo>
                    <a:pt x="115094" y="702429"/>
                  </a:lnTo>
                  <a:lnTo>
                    <a:pt x="138322" y="670940"/>
                  </a:lnTo>
                  <a:lnTo>
                    <a:pt x="163513" y="640029"/>
                  </a:lnTo>
                  <a:lnTo>
                    <a:pt x="190595" y="609704"/>
                  </a:lnTo>
                  <a:lnTo>
                    <a:pt x="219498" y="579975"/>
                  </a:lnTo>
                  <a:lnTo>
                    <a:pt x="250152" y="550851"/>
                  </a:lnTo>
                  <a:lnTo>
                    <a:pt x="282485" y="522341"/>
                  </a:lnTo>
                  <a:lnTo>
                    <a:pt x="316429" y="494453"/>
                  </a:lnTo>
                  <a:lnTo>
                    <a:pt x="351911" y="467196"/>
                  </a:lnTo>
                  <a:lnTo>
                    <a:pt x="388862" y="440580"/>
                  </a:lnTo>
                  <a:lnTo>
                    <a:pt x="427211" y="414614"/>
                  </a:lnTo>
                  <a:lnTo>
                    <a:pt x="466888" y="389305"/>
                  </a:lnTo>
                  <a:lnTo>
                    <a:pt x="507821" y="364664"/>
                  </a:lnTo>
                  <a:lnTo>
                    <a:pt x="549941" y="340699"/>
                  </a:lnTo>
                  <a:lnTo>
                    <a:pt x="593177" y="317420"/>
                  </a:lnTo>
                  <a:lnTo>
                    <a:pt x="637458" y="294834"/>
                  </a:lnTo>
                  <a:lnTo>
                    <a:pt x="682713" y="272951"/>
                  </a:lnTo>
                  <a:lnTo>
                    <a:pt x="728874" y="251780"/>
                  </a:lnTo>
                  <a:lnTo>
                    <a:pt x="775867" y="231330"/>
                  </a:lnTo>
                  <a:lnTo>
                    <a:pt x="823624" y="211610"/>
                  </a:lnTo>
                  <a:lnTo>
                    <a:pt x="872074" y="192628"/>
                  </a:lnTo>
                  <a:lnTo>
                    <a:pt x="921146" y="174394"/>
                  </a:lnTo>
                  <a:lnTo>
                    <a:pt x="970770" y="156917"/>
                  </a:lnTo>
                  <a:lnTo>
                    <a:pt x="1020874" y="140205"/>
                  </a:lnTo>
                  <a:lnTo>
                    <a:pt x="1071389" y="124267"/>
                  </a:lnTo>
                  <a:lnTo>
                    <a:pt x="1122245" y="109113"/>
                  </a:lnTo>
                  <a:lnTo>
                    <a:pt x="1173369" y="94751"/>
                  </a:lnTo>
                  <a:lnTo>
                    <a:pt x="1224693" y="81190"/>
                  </a:lnTo>
                  <a:lnTo>
                    <a:pt x="1276145" y="68440"/>
                  </a:lnTo>
                  <a:lnTo>
                    <a:pt x="1327656" y="56508"/>
                  </a:lnTo>
                  <a:lnTo>
                    <a:pt x="1379153" y="45405"/>
                  </a:lnTo>
                  <a:lnTo>
                    <a:pt x="1430568" y="35138"/>
                  </a:lnTo>
                  <a:lnTo>
                    <a:pt x="1481828" y="25718"/>
                  </a:lnTo>
                  <a:lnTo>
                    <a:pt x="1532865" y="17152"/>
                  </a:lnTo>
                  <a:lnTo>
                    <a:pt x="1583607" y="9450"/>
                  </a:lnTo>
                  <a:lnTo>
                    <a:pt x="1633983" y="2621"/>
                  </a:lnTo>
                  <a:lnTo>
                    <a:pt x="1898887" y="0"/>
                  </a:lnTo>
                  <a:lnTo>
                    <a:pt x="1898887" y="4170296"/>
                  </a:lnTo>
                  <a:close/>
                </a:path>
              </a:pathLst>
            </a:custGeom>
            <a:solidFill>
              <a:srgbClr val="2B67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09999" y="1025007"/>
            <a:ext cx="200025" cy="199698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6242500" y="2472499"/>
            <a:ext cx="323850" cy="323850"/>
          </a:xfrm>
          <a:custGeom>
            <a:avLst/>
            <a:gdLst/>
            <a:ahLst/>
            <a:cxnLst/>
            <a:rect l="l" t="t" r="r" b="b"/>
            <a:pathLst>
              <a:path w="323850" h="323850">
                <a:moveTo>
                  <a:pt x="161924" y="323849"/>
                </a:moveTo>
                <a:lnTo>
                  <a:pt x="118791" y="317085"/>
                </a:lnTo>
                <a:lnTo>
                  <a:pt x="80086" y="300227"/>
                </a:lnTo>
                <a:lnTo>
                  <a:pt x="47332" y="274716"/>
                </a:lnTo>
                <a:lnTo>
                  <a:pt x="22051" y="241994"/>
                </a:lnTo>
                <a:lnTo>
                  <a:pt x="5766" y="203504"/>
                </a:lnTo>
                <a:lnTo>
                  <a:pt x="0" y="160688"/>
                </a:lnTo>
                <a:lnTo>
                  <a:pt x="5766" y="117884"/>
                </a:lnTo>
                <a:lnTo>
                  <a:pt x="22051" y="79474"/>
                </a:lnTo>
                <a:lnTo>
                  <a:pt x="47332" y="46970"/>
                </a:lnTo>
                <a:lnTo>
                  <a:pt x="80086" y="21883"/>
                </a:lnTo>
                <a:lnTo>
                  <a:pt x="118791" y="5722"/>
                </a:lnTo>
                <a:lnTo>
                  <a:pt x="161924" y="0"/>
                </a:lnTo>
                <a:lnTo>
                  <a:pt x="193491" y="3167"/>
                </a:lnTo>
                <a:lnTo>
                  <a:pt x="251956" y="27116"/>
                </a:lnTo>
                <a:lnTo>
                  <a:pt x="296524" y="71344"/>
                </a:lnTo>
                <a:lnTo>
                  <a:pt x="320658" y="129362"/>
                </a:lnTo>
                <a:lnTo>
                  <a:pt x="323849" y="160688"/>
                </a:lnTo>
                <a:lnTo>
                  <a:pt x="318083" y="204535"/>
                </a:lnTo>
                <a:lnTo>
                  <a:pt x="301798" y="243642"/>
                </a:lnTo>
                <a:lnTo>
                  <a:pt x="276517" y="276570"/>
                </a:lnTo>
                <a:lnTo>
                  <a:pt x="243763" y="301875"/>
                </a:lnTo>
                <a:lnTo>
                  <a:pt x="205058" y="318115"/>
                </a:lnTo>
                <a:lnTo>
                  <a:pt x="161924" y="323849"/>
                </a:lnTo>
                <a:close/>
              </a:path>
            </a:pathLst>
          </a:custGeom>
          <a:solidFill>
            <a:srgbClr val="2B6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167496" y="8032498"/>
            <a:ext cx="323850" cy="323850"/>
          </a:xfrm>
          <a:custGeom>
            <a:avLst/>
            <a:gdLst/>
            <a:ahLst/>
            <a:cxnLst/>
            <a:rect l="l" t="t" r="r" b="b"/>
            <a:pathLst>
              <a:path w="323850" h="323850">
                <a:moveTo>
                  <a:pt x="160688" y="323849"/>
                </a:moveTo>
                <a:lnTo>
                  <a:pt x="117884" y="318083"/>
                </a:lnTo>
                <a:lnTo>
                  <a:pt x="79474" y="301798"/>
                </a:lnTo>
                <a:lnTo>
                  <a:pt x="46970" y="276518"/>
                </a:lnTo>
                <a:lnTo>
                  <a:pt x="21883" y="243763"/>
                </a:lnTo>
                <a:lnTo>
                  <a:pt x="5722" y="205058"/>
                </a:lnTo>
                <a:lnTo>
                  <a:pt x="0" y="161924"/>
                </a:lnTo>
                <a:lnTo>
                  <a:pt x="5722" y="118791"/>
                </a:lnTo>
                <a:lnTo>
                  <a:pt x="21883" y="80085"/>
                </a:lnTo>
                <a:lnTo>
                  <a:pt x="46970" y="47331"/>
                </a:lnTo>
                <a:lnTo>
                  <a:pt x="79474" y="22051"/>
                </a:lnTo>
                <a:lnTo>
                  <a:pt x="117884" y="5766"/>
                </a:lnTo>
                <a:lnTo>
                  <a:pt x="160688" y="0"/>
                </a:lnTo>
                <a:lnTo>
                  <a:pt x="193444" y="3191"/>
                </a:lnTo>
                <a:lnTo>
                  <a:pt x="252466" y="27324"/>
                </a:lnTo>
                <a:lnTo>
                  <a:pt x="296733" y="71892"/>
                </a:lnTo>
                <a:lnTo>
                  <a:pt x="320682" y="130357"/>
                </a:lnTo>
                <a:lnTo>
                  <a:pt x="323850" y="161924"/>
                </a:lnTo>
                <a:lnTo>
                  <a:pt x="317086" y="205058"/>
                </a:lnTo>
                <a:lnTo>
                  <a:pt x="300227" y="243763"/>
                </a:lnTo>
                <a:lnTo>
                  <a:pt x="274716" y="276518"/>
                </a:lnTo>
                <a:lnTo>
                  <a:pt x="241995" y="301798"/>
                </a:lnTo>
                <a:lnTo>
                  <a:pt x="203505" y="318083"/>
                </a:lnTo>
                <a:lnTo>
                  <a:pt x="160689" y="323849"/>
                </a:lnTo>
                <a:close/>
              </a:path>
            </a:pathLst>
          </a:custGeom>
          <a:solidFill>
            <a:srgbClr val="2B6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52499" y="6870003"/>
            <a:ext cx="200024" cy="199702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0" y="0"/>
            <a:ext cx="2098040" cy="10287000"/>
            <a:chOff x="0" y="0"/>
            <a:chExt cx="2098040" cy="10287000"/>
          </a:xfrm>
        </p:grpSpPr>
        <p:sp>
          <p:nvSpPr>
            <p:cNvPr id="11" name="object 11"/>
            <p:cNvSpPr/>
            <p:nvPr/>
          </p:nvSpPr>
          <p:spPr>
            <a:xfrm>
              <a:off x="0" y="0"/>
              <a:ext cx="1577340" cy="10287000"/>
            </a:xfrm>
            <a:custGeom>
              <a:avLst/>
              <a:gdLst/>
              <a:ahLst/>
              <a:cxnLst/>
              <a:rect l="l" t="t" r="r" b="b"/>
              <a:pathLst>
                <a:path w="1577340" h="10287000">
                  <a:moveTo>
                    <a:pt x="336377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1323690" y="0"/>
                  </a:lnTo>
                  <a:lnTo>
                    <a:pt x="1348959" y="82986"/>
                  </a:lnTo>
                  <a:lnTo>
                    <a:pt x="1362538" y="130179"/>
                  </a:lnTo>
                  <a:lnTo>
                    <a:pt x="1375662" y="177657"/>
                  </a:lnTo>
                  <a:lnTo>
                    <a:pt x="1388333" y="225409"/>
                  </a:lnTo>
                  <a:lnTo>
                    <a:pt x="1400556" y="273426"/>
                  </a:lnTo>
                  <a:lnTo>
                    <a:pt x="1412335" y="321700"/>
                  </a:lnTo>
                  <a:lnTo>
                    <a:pt x="1423672" y="370220"/>
                  </a:lnTo>
                  <a:lnTo>
                    <a:pt x="1434573" y="418978"/>
                  </a:lnTo>
                  <a:lnTo>
                    <a:pt x="1445039" y="467964"/>
                  </a:lnTo>
                  <a:lnTo>
                    <a:pt x="1455076" y="517169"/>
                  </a:lnTo>
                  <a:lnTo>
                    <a:pt x="1464687" y="566584"/>
                  </a:lnTo>
                  <a:lnTo>
                    <a:pt x="1473875" y="616199"/>
                  </a:lnTo>
                  <a:lnTo>
                    <a:pt x="1482644" y="666006"/>
                  </a:lnTo>
                  <a:lnTo>
                    <a:pt x="1490999" y="715995"/>
                  </a:lnTo>
                  <a:lnTo>
                    <a:pt x="1498942" y="766157"/>
                  </a:lnTo>
                  <a:lnTo>
                    <a:pt x="1506477" y="816483"/>
                  </a:lnTo>
                  <a:lnTo>
                    <a:pt x="1513609" y="866962"/>
                  </a:lnTo>
                  <a:lnTo>
                    <a:pt x="1520340" y="917587"/>
                  </a:lnTo>
                  <a:lnTo>
                    <a:pt x="1526675" y="968348"/>
                  </a:lnTo>
                  <a:lnTo>
                    <a:pt x="1532617" y="1019236"/>
                  </a:lnTo>
                  <a:lnTo>
                    <a:pt x="1538170" y="1070240"/>
                  </a:lnTo>
                  <a:lnTo>
                    <a:pt x="1543337" y="1121353"/>
                  </a:lnTo>
                  <a:lnTo>
                    <a:pt x="1548123" y="1172565"/>
                  </a:lnTo>
                  <a:lnTo>
                    <a:pt x="1552530" y="1223867"/>
                  </a:lnTo>
                  <a:lnTo>
                    <a:pt x="1556564" y="1275249"/>
                  </a:lnTo>
                  <a:lnTo>
                    <a:pt x="1560226" y="1326702"/>
                  </a:lnTo>
                  <a:lnTo>
                    <a:pt x="1563522" y="1378217"/>
                  </a:lnTo>
                  <a:lnTo>
                    <a:pt x="1566455" y="1429785"/>
                  </a:lnTo>
                  <a:lnTo>
                    <a:pt x="1569028" y="1481396"/>
                  </a:lnTo>
                  <a:lnTo>
                    <a:pt x="1571245" y="1533041"/>
                  </a:lnTo>
                  <a:lnTo>
                    <a:pt x="1573110" y="1584712"/>
                  </a:lnTo>
                  <a:lnTo>
                    <a:pt x="1574627" y="1636398"/>
                  </a:lnTo>
                  <a:lnTo>
                    <a:pt x="1575799" y="1688090"/>
                  </a:lnTo>
                  <a:lnTo>
                    <a:pt x="1576631" y="1739780"/>
                  </a:lnTo>
                  <a:lnTo>
                    <a:pt x="1577124" y="1791453"/>
                  </a:lnTo>
                  <a:lnTo>
                    <a:pt x="1577124" y="1838956"/>
                  </a:lnTo>
                  <a:lnTo>
                    <a:pt x="1576955" y="1889552"/>
                  </a:lnTo>
                  <a:lnTo>
                    <a:pt x="1576451" y="1940159"/>
                  </a:lnTo>
                  <a:lnTo>
                    <a:pt x="1575614" y="1990761"/>
                  </a:lnTo>
                  <a:lnTo>
                    <a:pt x="1574448" y="2041357"/>
                  </a:lnTo>
                  <a:lnTo>
                    <a:pt x="1572955" y="2091944"/>
                  </a:lnTo>
                  <a:lnTo>
                    <a:pt x="1571141" y="2142520"/>
                  </a:lnTo>
                  <a:lnTo>
                    <a:pt x="1569006" y="2193084"/>
                  </a:lnTo>
                  <a:lnTo>
                    <a:pt x="1566556" y="2243632"/>
                  </a:lnTo>
                  <a:lnTo>
                    <a:pt x="1563793" y="2294162"/>
                  </a:lnTo>
                  <a:lnTo>
                    <a:pt x="1560720" y="2344674"/>
                  </a:lnTo>
                  <a:lnTo>
                    <a:pt x="1557341" y="2395163"/>
                  </a:lnTo>
                  <a:lnTo>
                    <a:pt x="1553659" y="2445629"/>
                  </a:lnTo>
                  <a:lnTo>
                    <a:pt x="1549677" y="2496068"/>
                  </a:lnTo>
                  <a:lnTo>
                    <a:pt x="1545398" y="2546480"/>
                  </a:lnTo>
                  <a:lnTo>
                    <a:pt x="1540826" y="2596861"/>
                  </a:lnTo>
                  <a:lnTo>
                    <a:pt x="1535964" y="2647209"/>
                  </a:lnTo>
                  <a:lnTo>
                    <a:pt x="1530815" y="2697523"/>
                  </a:lnTo>
                  <a:lnTo>
                    <a:pt x="1525382" y="2747800"/>
                  </a:lnTo>
                  <a:lnTo>
                    <a:pt x="1519670" y="2798038"/>
                  </a:lnTo>
                  <a:lnTo>
                    <a:pt x="1513680" y="2848235"/>
                  </a:lnTo>
                  <a:lnTo>
                    <a:pt x="1507416" y="2898388"/>
                  </a:lnTo>
                  <a:lnTo>
                    <a:pt x="1500882" y="2948496"/>
                  </a:lnTo>
                  <a:lnTo>
                    <a:pt x="1494081" y="2998556"/>
                  </a:lnTo>
                  <a:lnTo>
                    <a:pt x="1487016" y="3048566"/>
                  </a:lnTo>
                  <a:lnTo>
                    <a:pt x="1479108" y="3099234"/>
                  </a:lnTo>
                  <a:lnTo>
                    <a:pt x="1470910" y="3149773"/>
                  </a:lnTo>
                  <a:lnTo>
                    <a:pt x="1462434" y="3200188"/>
                  </a:lnTo>
                  <a:lnTo>
                    <a:pt x="1453688" y="3250484"/>
                  </a:lnTo>
                  <a:lnTo>
                    <a:pt x="1444685" y="3300663"/>
                  </a:lnTo>
                  <a:lnTo>
                    <a:pt x="1435434" y="3350732"/>
                  </a:lnTo>
                  <a:lnTo>
                    <a:pt x="1425946" y="3400693"/>
                  </a:lnTo>
                  <a:lnTo>
                    <a:pt x="1416231" y="3450553"/>
                  </a:lnTo>
                  <a:lnTo>
                    <a:pt x="1406301" y="3500315"/>
                  </a:lnTo>
                  <a:lnTo>
                    <a:pt x="1396166" y="3549983"/>
                  </a:lnTo>
                  <a:lnTo>
                    <a:pt x="1385835" y="3599563"/>
                  </a:lnTo>
                  <a:lnTo>
                    <a:pt x="1375321" y="3649058"/>
                  </a:lnTo>
                  <a:lnTo>
                    <a:pt x="1364633" y="3698474"/>
                  </a:lnTo>
                  <a:lnTo>
                    <a:pt x="1353783" y="3747814"/>
                  </a:lnTo>
                  <a:lnTo>
                    <a:pt x="1342779" y="3797082"/>
                  </a:lnTo>
                  <a:lnTo>
                    <a:pt x="1331634" y="3846284"/>
                  </a:lnTo>
                  <a:lnTo>
                    <a:pt x="1320358" y="3895424"/>
                  </a:lnTo>
                  <a:lnTo>
                    <a:pt x="1308961" y="3944506"/>
                  </a:lnTo>
                  <a:lnTo>
                    <a:pt x="1297454" y="3993535"/>
                  </a:lnTo>
                  <a:lnTo>
                    <a:pt x="1285847" y="4042515"/>
                  </a:lnTo>
                  <a:lnTo>
                    <a:pt x="1274152" y="4091450"/>
                  </a:lnTo>
                  <a:lnTo>
                    <a:pt x="1262378" y="4140346"/>
                  </a:lnTo>
                  <a:lnTo>
                    <a:pt x="1250536" y="4189206"/>
                  </a:lnTo>
                  <a:lnTo>
                    <a:pt x="1238636" y="4238035"/>
                  </a:lnTo>
                  <a:lnTo>
                    <a:pt x="1226690" y="4286837"/>
                  </a:lnTo>
                  <a:lnTo>
                    <a:pt x="1214708" y="4335617"/>
                  </a:lnTo>
                  <a:lnTo>
                    <a:pt x="1166629" y="4530603"/>
                  </a:lnTo>
                  <a:lnTo>
                    <a:pt x="1142477" y="4628016"/>
                  </a:lnTo>
                  <a:lnTo>
                    <a:pt x="1118402" y="4725513"/>
                  </a:lnTo>
                  <a:lnTo>
                    <a:pt x="1106397" y="4774293"/>
                  </a:lnTo>
                  <a:lnTo>
                    <a:pt x="1094418" y="4823095"/>
                  </a:lnTo>
                  <a:lnTo>
                    <a:pt x="1082465" y="4871919"/>
                  </a:lnTo>
                  <a:lnTo>
                    <a:pt x="1070541" y="4920765"/>
                  </a:lnTo>
                  <a:lnTo>
                    <a:pt x="1058648" y="4969634"/>
                  </a:lnTo>
                  <a:lnTo>
                    <a:pt x="1046788" y="5018525"/>
                  </a:lnTo>
                  <a:lnTo>
                    <a:pt x="1034962" y="5067440"/>
                  </a:lnTo>
                  <a:lnTo>
                    <a:pt x="1023173" y="5116379"/>
                  </a:lnTo>
                  <a:lnTo>
                    <a:pt x="1011422" y="5165341"/>
                  </a:lnTo>
                  <a:lnTo>
                    <a:pt x="999711" y="5214327"/>
                  </a:lnTo>
                  <a:lnTo>
                    <a:pt x="988043" y="5263338"/>
                  </a:lnTo>
                  <a:lnTo>
                    <a:pt x="976420" y="5312373"/>
                  </a:lnTo>
                  <a:lnTo>
                    <a:pt x="964842" y="5361433"/>
                  </a:lnTo>
                  <a:lnTo>
                    <a:pt x="953313" y="5410519"/>
                  </a:lnTo>
                  <a:lnTo>
                    <a:pt x="941834" y="5459630"/>
                  </a:lnTo>
                  <a:lnTo>
                    <a:pt x="930407" y="5508766"/>
                  </a:lnTo>
                  <a:lnTo>
                    <a:pt x="919034" y="5557929"/>
                  </a:lnTo>
                  <a:lnTo>
                    <a:pt x="907717" y="5607119"/>
                  </a:lnTo>
                  <a:lnTo>
                    <a:pt x="896458" y="5656335"/>
                  </a:lnTo>
                  <a:lnTo>
                    <a:pt x="885258" y="5705578"/>
                  </a:lnTo>
                  <a:lnTo>
                    <a:pt x="874121" y="5754849"/>
                  </a:lnTo>
                  <a:lnTo>
                    <a:pt x="863047" y="5804147"/>
                  </a:lnTo>
                  <a:lnTo>
                    <a:pt x="852039" y="5853473"/>
                  </a:lnTo>
                  <a:lnTo>
                    <a:pt x="841098" y="5902828"/>
                  </a:lnTo>
                  <a:lnTo>
                    <a:pt x="830227" y="5952210"/>
                  </a:lnTo>
                  <a:lnTo>
                    <a:pt x="819427" y="6001622"/>
                  </a:lnTo>
                  <a:lnTo>
                    <a:pt x="808701" y="6051063"/>
                  </a:lnTo>
                  <a:lnTo>
                    <a:pt x="798050" y="6100533"/>
                  </a:lnTo>
                  <a:lnTo>
                    <a:pt x="787477" y="6150033"/>
                  </a:lnTo>
                  <a:lnTo>
                    <a:pt x="776983" y="6199563"/>
                  </a:lnTo>
                  <a:lnTo>
                    <a:pt x="766570" y="6249123"/>
                  </a:lnTo>
                  <a:lnTo>
                    <a:pt x="756240" y="6298713"/>
                  </a:lnTo>
                  <a:lnTo>
                    <a:pt x="745995" y="6348335"/>
                  </a:lnTo>
                  <a:lnTo>
                    <a:pt x="735837" y="6397988"/>
                  </a:lnTo>
                  <a:lnTo>
                    <a:pt x="725768" y="6447672"/>
                  </a:lnTo>
                  <a:lnTo>
                    <a:pt x="715790" y="6497388"/>
                  </a:lnTo>
                  <a:lnTo>
                    <a:pt x="705905" y="6547136"/>
                  </a:lnTo>
                  <a:lnTo>
                    <a:pt x="696115" y="6596916"/>
                  </a:lnTo>
                  <a:lnTo>
                    <a:pt x="686421" y="6646729"/>
                  </a:lnTo>
                  <a:lnTo>
                    <a:pt x="676826" y="6696575"/>
                  </a:lnTo>
                  <a:lnTo>
                    <a:pt x="667332" y="6746454"/>
                  </a:lnTo>
                  <a:lnTo>
                    <a:pt x="657940" y="6796367"/>
                  </a:lnTo>
                  <a:lnTo>
                    <a:pt x="648652" y="6846314"/>
                  </a:lnTo>
                  <a:lnTo>
                    <a:pt x="639471" y="6896294"/>
                  </a:lnTo>
                  <a:lnTo>
                    <a:pt x="630399" y="6946309"/>
                  </a:lnTo>
                  <a:lnTo>
                    <a:pt x="621436" y="6996359"/>
                  </a:lnTo>
                  <a:lnTo>
                    <a:pt x="612586" y="7046444"/>
                  </a:lnTo>
                  <a:lnTo>
                    <a:pt x="603850" y="7096564"/>
                  </a:lnTo>
                  <a:lnTo>
                    <a:pt x="595231" y="7146720"/>
                  </a:lnTo>
                  <a:lnTo>
                    <a:pt x="586729" y="7196912"/>
                  </a:lnTo>
                  <a:lnTo>
                    <a:pt x="578347" y="7247140"/>
                  </a:lnTo>
                  <a:lnTo>
                    <a:pt x="570087" y="7297404"/>
                  </a:lnTo>
                  <a:lnTo>
                    <a:pt x="561952" y="7347705"/>
                  </a:lnTo>
                  <a:lnTo>
                    <a:pt x="553941" y="7398043"/>
                  </a:lnTo>
                  <a:lnTo>
                    <a:pt x="546059" y="7448419"/>
                  </a:lnTo>
                  <a:lnTo>
                    <a:pt x="538307" y="7498832"/>
                  </a:lnTo>
                  <a:lnTo>
                    <a:pt x="530686" y="7549283"/>
                  </a:lnTo>
                  <a:lnTo>
                    <a:pt x="523198" y="7599773"/>
                  </a:lnTo>
                  <a:lnTo>
                    <a:pt x="515847" y="7650301"/>
                  </a:lnTo>
                  <a:lnTo>
                    <a:pt x="508632" y="7700868"/>
                  </a:lnTo>
                  <a:lnTo>
                    <a:pt x="501557" y="7751474"/>
                  </a:lnTo>
                  <a:lnTo>
                    <a:pt x="494624" y="7802120"/>
                  </a:lnTo>
                  <a:lnTo>
                    <a:pt x="487833" y="7852805"/>
                  </a:lnTo>
                  <a:lnTo>
                    <a:pt x="481188" y="7903530"/>
                  </a:lnTo>
                  <a:lnTo>
                    <a:pt x="474691" y="7954296"/>
                  </a:lnTo>
                  <a:lnTo>
                    <a:pt x="468342" y="8005102"/>
                  </a:lnTo>
                  <a:lnTo>
                    <a:pt x="462144" y="8055949"/>
                  </a:lnTo>
                  <a:lnTo>
                    <a:pt x="456100" y="8106838"/>
                  </a:lnTo>
                  <a:lnTo>
                    <a:pt x="450210" y="8157768"/>
                  </a:lnTo>
                  <a:lnTo>
                    <a:pt x="444477" y="8208739"/>
                  </a:lnTo>
                  <a:lnTo>
                    <a:pt x="438903" y="8259753"/>
                  </a:lnTo>
                  <a:lnTo>
                    <a:pt x="433490" y="8310810"/>
                  </a:lnTo>
                  <a:lnTo>
                    <a:pt x="428239" y="8361909"/>
                  </a:lnTo>
                  <a:lnTo>
                    <a:pt x="423314" y="8412620"/>
                  </a:lnTo>
                  <a:lnTo>
                    <a:pt x="418548" y="8463356"/>
                  </a:lnTo>
                  <a:lnTo>
                    <a:pt x="413940" y="8514117"/>
                  </a:lnTo>
                  <a:lnTo>
                    <a:pt x="409487" y="8564902"/>
                  </a:lnTo>
                  <a:lnTo>
                    <a:pt x="405189" y="8615711"/>
                  </a:lnTo>
                  <a:lnTo>
                    <a:pt x="401042" y="8666544"/>
                  </a:lnTo>
                  <a:lnTo>
                    <a:pt x="397044" y="8717399"/>
                  </a:lnTo>
                  <a:lnTo>
                    <a:pt x="393194" y="8768278"/>
                  </a:lnTo>
                  <a:lnTo>
                    <a:pt x="389490" y="8819178"/>
                  </a:lnTo>
                  <a:lnTo>
                    <a:pt x="385929" y="8870101"/>
                  </a:lnTo>
                  <a:lnTo>
                    <a:pt x="382509" y="8921045"/>
                  </a:lnTo>
                  <a:lnTo>
                    <a:pt x="379230" y="8972010"/>
                  </a:lnTo>
                  <a:lnTo>
                    <a:pt x="376087" y="9022995"/>
                  </a:lnTo>
                  <a:lnTo>
                    <a:pt x="373080" y="9074001"/>
                  </a:lnTo>
                  <a:lnTo>
                    <a:pt x="370206" y="9125027"/>
                  </a:lnTo>
                  <a:lnTo>
                    <a:pt x="367464" y="9176072"/>
                  </a:lnTo>
                  <a:lnTo>
                    <a:pt x="364851" y="9227136"/>
                  </a:lnTo>
                  <a:lnTo>
                    <a:pt x="362365" y="9278219"/>
                  </a:lnTo>
                  <a:lnTo>
                    <a:pt x="360005" y="9329320"/>
                  </a:lnTo>
                  <a:lnTo>
                    <a:pt x="357767" y="9380439"/>
                  </a:lnTo>
                  <a:lnTo>
                    <a:pt x="355652" y="9431575"/>
                  </a:lnTo>
                  <a:lnTo>
                    <a:pt x="353655" y="9482728"/>
                  </a:lnTo>
                  <a:lnTo>
                    <a:pt x="351775" y="9533898"/>
                  </a:lnTo>
                  <a:lnTo>
                    <a:pt x="350011" y="9585084"/>
                  </a:lnTo>
                  <a:lnTo>
                    <a:pt x="348359" y="9636286"/>
                  </a:lnTo>
                  <a:lnTo>
                    <a:pt x="346819" y="9687503"/>
                  </a:lnTo>
                  <a:lnTo>
                    <a:pt x="345388" y="9738735"/>
                  </a:lnTo>
                  <a:lnTo>
                    <a:pt x="344063" y="9789982"/>
                  </a:lnTo>
                  <a:lnTo>
                    <a:pt x="342844" y="9841242"/>
                  </a:lnTo>
                  <a:lnTo>
                    <a:pt x="341728" y="9892517"/>
                  </a:lnTo>
                  <a:lnTo>
                    <a:pt x="340713" y="9943805"/>
                  </a:lnTo>
                  <a:lnTo>
                    <a:pt x="339796" y="9995106"/>
                  </a:lnTo>
                  <a:lnTo>
                    <a:pt x="338977" y="10046419"/>
                  </a:lnTo>
                  <a:lnTo>
                    <a:pt x="338252" y="10097745"/>
                  </a:lnTo>
                  <a:lnTo>
                    <a:pt x="337621" y="10149082"/>
                  </a:lnTo>
                  <a:lnTo>
                    <a:pt x="337080" y="10200431"/>
                  </a:lnTo>
                  <a:lnTo>
                    <a:pt x="336627" y="10251791"/>
                  </a:lnTo>
                  <a:lnTo>
                    <a:pt x="336377" y="10286999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128244"/>
              <a:ext cx="1605280" cy="7158990"/>
            </a:xfrm>
            <a:custGeom>
              <a:avLst/>
              <a:gdLst/>
              <a:ahLst/>
              <a:cxnLst/>
              <a:rect l="l" t="t" r="r" b="b"/>
              <a:pathLst>
                <a:path w="1605280" h="7158990">
                  <a:moveTo>
                    <a:pt x="1397589" y="7158755"/>
                  </a:moveTo>
                  <a:lnTo>
                    <a:pt x="0" y="7158755"/>
                  </a:lnTo>
                  <a:lnTo>
                    <a:pt x="0" y="125328"/>
                  </a:lnTo>
                  <a:lnTo>
                    <a:pt x="10272" y="119279"/>
                  </a:lnTo>
                  <a:lnTo>
                    <a:pt x="48201" y="98943"/>
                  </a:lnTo>
                  <a:lnTo>
                    <a:pt x="86061" y="80577"/>
                  </a:lnTo>
                  <a:lnTo>
                    <a:pt x="123776" y="64157"/>
                  </a:lnTo>
                  <a:lnTo>
                    <a:pt x="161269" y="49660"/>
                  </a:lnTo>
                  <a:lnTo>
                    <a:pt x="198464" y="37060"/>
                  </a:lnTo>
                  <a:lnTo>
                    <a:pt x="235287" y="26336"/>
                  </a:lnTo>
                  <a:lnTo>
                    <a:pt x="307509" y="10415"/>
                  </a:lnTo>
                  <a:lnTo>
                    <a:pt x="377328" y="1708"/>
                  </a:lnTo>
                  <a:lnTo>
                    <a:pt x="411146" y="0"/>
                  </a:lnTo>
                  <a:lnTo>
                    <a:pt x="444136" y="23"/>
                  </a:lnTo>
                  <a:lnTo>
                    <a:pt x="511523" y="5726"/>
                  </a:lnTo>
                  <a:lnTo>
                    <a:pt x="581931" y="20212"/>
                  </a:lnTo>
                  <a:lnTo>
                    <a:pt x="651872" y="43111"/>
                  </a:lnTo>
                  <a:lnTo>
                    <a:pt x="721104" y="74044"/>
                  </a:lnTo>
                  <a:lnTo>
                    <a:pt x="755379" y="92406"/>
                  </a:lnTo>
                  <a:lnTo>
                    <a:pt x="789385" y="112635"/>
                  </a:lnTo>
                  <a:lnTo>
                    <a:pt x="823093" y="134683"/>
                  </a:lnTo>
                  <a:lnTo>
                    <a:pt x="856472" y="158505"/>
                  </a:lnTo>
                  <a:lnTo>
                    <a:pt x="889492" y="184052"/>
                  </a:lnTo>
                  <a:lnTo>
                    <a:pt x="922122" y="211278"/>
                  </a:lnTo>
                  <a:lnTo>
                    <a:pt x="954333" y="240135"/>
                  </a:lnTo>
                  <a:lnTo>
                    <a:pt x="986093" y="270577"/>
                  </a:lnTo>
                  <a:lnTo>
                    <a:pt x="1017373" y="302555"/>
                  </a:lnTo>
                  <a:lnTo>
                    <a:pt x="1048141" y="336023"/>
                  </a:lnTo>
                  <a:lnTo>
                    <a:pt x="1078369" y="370934"/>
                  </a:lnTo>
                  <a:lnTo>
                    <a:pt x="1108025" y="407240"/>
                  </a:lnTo>
                  <a:lnTo>
                    <a:pt x="1137079" y="444895"/>
                  </a:lnTo>
                  <a:lnTo>
                    <a:pt x="1165501" y="483851"/>
                  </a:lnTo>
                  <a:lnTo>
                    <a:pt x="1193260" y="524061"/>
                  </a:lnTo>
                  <a:lnTo>
                    <a:pt x="1220327" y="565477"/>
                  </a:lnTo>
                  <a:lnTo>
                    <a:pt x="1246670" y="608054"/>
                  </a:lnTo>
                  <a:lnTo>
                    <a:pt x="1272259" y="651743"/>
                  </a:lnTo>
                  <a:lnTo>
                    <a:pt x="1297065" y="696497"/>
                  </a:lnTo>
                  <a:lnTo>
                    <a:pt x="1321056" y="742270"/>
                  </a:lnTo>
                  <a:lnTo>
                    <a:pt x="1344203" y="789013"/>
                  </a:lnTo>
                  <a:lnTo>
                    <a:pt x="1366475" y="836680"/>
                  </a:lnTo>
                  <a:lnTo>
                    <a:pt x="1387842" y="885225"/>
                  </a:lnTo>
                  <a:lnTo>
                    <a:pt x="1408272" y="934598"/>
                  </a:lnTo>
                  <a:lnTo>
                    <a:pt x="1427737" y="984754"/>
                  </a:lnTo>
                  <a:lnTo>
                    <a:pt x="1446206" y="1035645"/>
                  </a:lnTo>
                  <a:lnTo>
                    <a:pt x="1463648" y="1087224"/>
                  </a:lnTo>
                  <a:lnTo>
                    <a:pt x="1480033" y="1139445"/>
                  </a:lnTo>
                  <a:lnTo>
                    <a:pt x="1495331" y="1192258"/>
                  </a:lnTo>
                  <a:lnTo>
                    <a:pt x="1509511" y="1245619"/>
                  </a:lnTo>
                  <a:lnTo>
                    <a:pt x="1522544" y="1299478"/>
                  </a:lnTo>
                  <a:lnTo>
                    <a:pt x="1534398" y="1353790"/>
                  </a:lnTo>
                  <a:lnTo>
                    <a:pt x="1545043" y="1408507"/>
                  </a:lnTo>
                  <a:lnTo>
                    <a:pt x="1554449" y="1463582"/>
                  </a:lnTo>
                  <a:lnTo>
                    <a:pt x="1562586" y="1518968"/>
                  </a:lnTo>
                  <a:lnTo>
                    <a:pt x="1569717" y="1571824"/>
                  </a:lnTo>
                  <a:lnTo>
                    <a:pt x="1576137" y="1624168"/>
                  </a:lnTo>
                  <a:lnTo>
                    <a:pt x="1581863" y="1676008"/>
                  </a:lnTo>
                  <a:lnTo>
                    <a:pt x="1586913" y="1727354"/>
                  </a:lnTo>
                  <a:lnTo>
                    <a:pt x="1591303" y="1778214"/>
                  </a:lnTo>
                  <a:lnTo>
                    <a:pt x="1595052" y="1828597"/>
                  </a:lnTo>
                  <a:lnTo>
                    <a:pt x="1598177" y="1878511"/>
                  </a:lnTo>
                  <a:lnTo>
                    <a:pt x="1600694" y="1927965"/>
                  </a:lnTo>
                  <a:lnTo>
                    <a:pt x="1602622" y="1976967"/>
                  </a:lnTo>
                  <a:lnTo>
                    <a:pt x="1603978" y="2025527"/>
                  </a:lnTo>
                  <a:lnTo>
                    <a:pt x="1604779" y="2073653"/>
                  </a:lnTo>
                  <a:lnTo>
                    <a:pt x="1605042" y="2121354"/>
                  </a:lnTo>
                  <a:lnTo>
                    <a:pt x="1604670" y="2178537"/>
                  </a:lnTo>
                  <a:lnTo>
                    <a:pt x="1603569" y="2235193"/>
                  </a:lnTo>
                  <a:lnTo>
                    <a:pt x="1601762" y="2291334"/>
                  </a:lnTo>
                  <a:lnTo>
                    <a:pt x="1599273" y="2346973"/>
                  </a:lnTo>
                  <a:lnTo>
                    <a:pt x="1596125" y="2402122"/>
                  </a:lnTo>
                  <a:lnTo>
                    <a:pt x="1592341" y="2456793"/>
                  </a:lnTo>
                  <a:lnTo>
                    <a:pt x="1587943" y="2510999"/>
                  </a:lnTo>
                  <a:lnTo>
                    <a:pt x="1582956" y="2564752"/>
                  </a:lnTo>
                  <a:lnTo>
                    <a:pt x="1577402" y="2618065"/>
                  </a:lnTo>
                  <a:lnTo>
                    <a:pt x="1571304" y="2670950"/>
                  </a:lnTo>
                  <a:lnTo>
                    <a:pt x="1564685" y="2723419"/>
                  </a:lnTo>
                  <a:lnTo>
                    <a:pt x="1557569" y="2775485"/>
                  </a:lnTo>
                  <a:lnTo>
                    <a:pt x="1549979" y="2827161"/>
                  </a:lnTo>
                  <a:lnTo>
                    <a:pt x="1541938" y="2878458"/>
                  </a:lnTo>
                  <a:lnTo>
                    <a:pt x="1533469" y="2929389"/>
                  </a:lnTo>
                  <a:lnTo>
                    <a:pt x="1524595" y="2979966"/>
                  </a:lnTo>
                  <a:lnTo>
                    <a:pt x="1515339" y="3030202"/>
                  </a:lnTo>
                  <a:lnTo>
                    <a:pt x="1505725" y="3080110"/>
                  </a:lnTo>
                  <a:lnTo>
                    <a:pt x="1495775" y="3129701"/>
                  </a:lnTo>
                  <a:lnTo>
                    <a:pt x="1485513" y="3178988"/>
                  </a:lnTo>
                  <a:lnTo>
                    <a:pt x="1474961" y="3227983"/>
                  </a:lnTo>
                  <a:lnTo>
                    <a:pt x="1464144" y="3276699"/>
                  </a:lnTo>
                  <a:lnTo>
                    <a:pt x="1453084" y="3325149"/>
                  </a:lnTo>
                  <a:lnTo>
                    <a:pt x="1441803" y="3373343"/>
                  </a:lnTo>
                  <a:lnTo>
                    <a:pt x="1430327" y="3421296"/>
                  </a:lnTo>
                  <a:lnTo>
                    <a:pt x="1418676" y="3469020"/>
                  </a:lnTo>
                  <a:lnTo>
                    <a:pt x="1406876" y="3516526"/>
                  </a:lnTo>
                  <a:lnTo>
                    <a:pt x="1394948" y="3563827"/>
                  </a:lnTo>
                  <a:lnTo>
                    <a:pt x="1382916" y="3610935"/>
                  </a:lnTo>
                  <a:lnTo>
                    <a:pt x="1370803" y="3657864"/>
                  </a:lnTo>
                  <a:lnTo>
                    <a:pt x="1358632" y="3704625"/>
                  </a:lnTo>
                  <a:lnTo>
                    <a:pt x="1346427" y="3751231"/>
                  </a:lnTo>
                  <a:lnTo>
                    <a:pt x="1297721" y="3936349"/>
                  </a:lnTo>
                  <a:lnTo>
                    <a:pt x="1285689" y="3982365"/>
                  </a:lnTo>
                  <a:lnTo>
                    <a:pt x="1273761" y="4028299"/>
                  </a:lnTo>
                  <a:lnTo>
                    <a:pt x="1261960" y="4074165"/>
                  </a:lnTo>
                  <a:lnTo>
                    <a:pt x="1250310" y="4119975"/>
                  </a:lnTo>
                  <a:lnTo>
                    <a:pt x="1238833" y="4165742"/>
                  </a:lnTo>
                  <a:lnTo>
                    <a:pt x="1227553" y="4211477"/>
                  </a:lnTo>
                  <a:lnTo>
                    <a:pt x="1216493" y="4257193"/>
                  </a:lnTo>
                  <a:lnTo>
                    <a:pt x="1205675" y="4302902"/>
                  </a:lnTo>
                  <a:lnTo>
                    <a:pt x="1195124" y="4348618"/>
                  </a:lnTo>
                  <a:lnTo>
                    <a:pt x="1184862" y="4394352"/>
                  </a:lnTo>
                  <a:lnTo>
                    <a:pt x="1174912" y="4440116"/>
                  </a:lnTo>
                  <a:lnTo>
                    <a:pt x="1165298" y="4485924"/>
                  </a:lnTo>
                  <a:lnTo>
                    <a:pt x="1156042" y="4531787"/>
                  </a:lnTo>
                  <a:lnTo>
                    <a:pt x="1147168" y="4577718"/>
                  </a:lnTo>
                  <a:lnTo>
                    <a:pt x="1138699" y="4623729"/>
                  </a:lnTo>
                  <a:lnTo>
                    <a:pt x="1130657" y="4669833"/>
                  </a:lnTo>
                  <a:lnTo>
                    <a:pt x="1123067" y="4716042"/>
                  </a:lnTo>
                  <a:lnTo>
                    <a:pt x="1115951" y="4762368"/>
                  </a:lnTo>
                  <a:lnTo>
                    <a:pt x="1109333" y="4808824"/>
                  </a:lnTo>
                  <a:lnTo>
                    <a:pt x="1103235" y="4855423"/>
                  </a:lnTo>
                  <a:lnTo>
                    <a:pt x="1097681" y="4902176"/>
                  </a:lnTo>
                  <a:lnTo>
                    <a:pt x="1092693" y="4949096"/>
                  </a:lnTo>
                  <a:lnTo>
                    <a:pt x="1088296" y="4996196"/>
                  </a:lnTo>
                  <a:lnTo>
                    <a:pt x="1084511" y="5043488"/>
                  </a:lnTo>
                  <a:lnTo>
                    <a:pt x="1081363" y="5090984"/>
                  </a:lnTo>
                  <a:lnTo>
                    <a:pt x="1078874" y="5138696"/>
                  </a:lnTo>
                  <a:lnTo>
                    <a:pt x="1077068" y="5186637"/>
                  </a:lnTo>
                  <a:lnTo>
                    <a:pt x="1075967" y="5234820"/>
                  </a:lnTo>
                  <a:lnTo>
                    <a:pt x="1075595" y="5283257"/>
                  </a:lnTo>
                  <a:lnTo>
                    <a:pt x="1075595" y="5345745"/>
                  </a:lnTo>
                  <a:lnTo>
                    <a:pt x="1077630" y="5409344"/>
                  </a:lnTo>
                  <a:lnTo>
                    <a:pt x="1080854" y="5471678"/>
                  </a:lnTo>
                  <a:lnTo>
                    <a:pt x="1085196" y="5532783"/>
                  </a:lnTo>
                  <a:lnTo>
                    <a:pt x="1090587" y="5592699"/>
                  </a:lnTo>
                  <a:lnTo>
                    <a:pt x="1096956" y="5651462"/>
                  </a:lnTo>
                  <a:lnTo>
                    <a:pt x="1104233" y="5709112"/>
                  </a:lnTo>
                  <a:lnTo>
                    <a:pt x="1112348" y="5765685"/>
                  </a:lnTo>
                  <a:lnTo>
                    <a:pt x="1121231" y="5821220"/>
                  </a:lnTo>
                  <a:lnTo>
                    <a:pt x="1130812" y="5875754"/>
                  </a:lnTo>
                  <a:lnTo>
                    <a:pt x="1141021" y="5929326"/>
                  </a:lnTo>
                  <a:lnTo>
                    <a:pt x="1151787" y="5981973"/>
                  </a:lnTo>
                  <a:lnTo>
                    <a:pt x="1163041" y="6033734"/>
                  </a:lnTo>
                  <a:lnTo>
                    <a:pt x="1174712" y="6084645"/>
                  </a:lnTo>
                  <a:lnTo>
                    <a:pt x="1186731" y="6134746"/>
                  </a:lnTo>
                  <a:lnTo>
                    <a:pt x="1199026" y="6184074"/>
                  </a:lnTo>
                  <a:lnTo>
                    <a:pt x="1211529" y="6232666"/>
                  </a:lnTo>
                  <a:lnTo>
                    <a:pt x="1224169" y="6280561"/>
                  </a:lnTo>
                  <a:lnTo>
                    <a:pt x="1236876" y="6327797"/>
                  </a:lnTo>
                  <a:lnTo>
                    <a:pt x="1249579" y="6374412"/>
                  </a:lnTo>
                  <a:lnTo>
                    <a:pt x="1274696" y="6465928"/>
                  </a:lnTo>
                  <a:lnTo>
                    <a:pt x="1286969" y="6510905"/>
                  </a:lnTo>
                  <a:lnTo>
                    <a:pt x="1298958" y="6555413"/>
                  </a:lnTo>
                  <a:lnTo>
                    <a:pt x="1310593" y="6599488"/>
                  </a:lnTo>
                  <a:lnTo>
                    <a:pt x="1321805" y="6643169"/>
                  </a:lnTo>
                  <a:lnTo>
                    <a:pt x="1332523" y="6686495"/>
                  </a:lnTo>
                  <a:lnTo>
                    <a:pt x="1342676" y="6729502"/>
                  </a:lnTo>
                  <a:lnTo>
                    <a:pt x="1352195" y="6772228"/>
                  </a:lnTo>
                  <a:lnTo>
                    <a:pt x="1361010" y="6814713"/>
                  </a:lnTo>
                  <a:lnTo>
                    <a:pt x="1369050" y="6856992"/>
                  </a:lnTo>
                  <a:lnTo>
                    <a:pt x="1376246" y="6899105"/>
                  </a:lnTo>
                  <a:lnTo>
                    <a:pt x="1382527" y="6941089"/>
                  </a:lnTo>
                  <a:lnTo>
                    <a:pt x="1387823" y="6982982"/>
                  </a:lnTo>
                  <a:lnTo>
                    <a:pt x="1392065" y="7024822"/>
                  </a:lnTo>
                  <a:lnTo>
                    <a:pt x="1395181" y="7066647"/>
                  </a:lnTo>
                  <a:lnTo>
                    <a:pt x="1397102" y="7108495"/>
                  </a:lnTo>
                  <a:lnTo>
                    <a:pt x="1397758" y="7150404"/>
                  </a:lnTo>
                  <a:lnTo>
                    <a:pt x="1397589" y="7158755"/>
                  </a:lnTo>
                  <a:close/>
                </a:path>
              </a:pathLst>
            </a:custGeom>
            <a:solidFill>
              <a:srgbClr val="9DC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2170010"/>
              <a:ext cx="2004060" cy="8117205"/>
            </a:xfrm>
            <a:custGeom>
              <a:avLst/>
              <a:gdLst/>
              <a:ahLst/>
              <a:cxnLst/>
              <a:rect l="l" t="t" r="r" b="b"/>
              <a:pathLst>
                <a:path w="2004060" h="8117205">
                  <a:moveTo>
                    <a:pt x="1076337" y="160680"/>
                  </a:moveTo>
                  <a:lnTo>
                    <a:pt x="1068171" y="109804"/>
                  </a:lnTo>
                  <a:lnTo>
                    <a:pt x="1045413" y="65671"/>
                  </a:lnTo>
                  <a:lnTo>
                    <a:pt x="1010666" y="30924"/>
                  </a:lnTo>
                  <a:lnTo>
                    <a:pt x="966546" y="8166"/>
                  </a:lnTo>
                  <a:lnTo>
                    <a:pt x="915657" y="0"/>
                  </a:lnTo>
                  <a:lnTo>
                    <a:pt x="872832" y="5715"/>
                  </a:lnTo>
                  <a:lnTo>
                    <a:pt x="834351" y="21882"/>
                  </a:lnTo>
                  <a:lnTo>
                    <a:pt x="801624" y="46964"/>
                  </a:lnTo>
                  <a:lnTo>
                    <a:pt x="776122" y="79463"/>
                  </a:lnTo>
                  <a:lnTo>
                    <a:pt x="759256" y="117881"/>
                  </a:lnTo>
                  <a:lnTo>
                    <a:pt x="752487" y="160680"/>
                  </a:lnTo>
                  <a:lnTo>
                    <a:pt x="755662" y="192049"/>
                  </a:lnTo>
                  <a:lnTo>
                    <a:pt x="779614" y="251066"/>
                  </a:lnTo>
                  <a:lnTo>
                    <a:pt x="823874" y="296722"/>
                  </a:lnTo>
                  <a:lnTo>
                    <a:pt x="882904" y="320675"/>
                  </a:lnTo>
                  <a:lnTo>
                    <a:pt x="915657" y="323850"/>
                  </a:lnTo>
                  <a:lnTo>
                    <a:pt x="958456" y="318109"/>
                  </a:lnTo>
                  <a:lnTo>
                    <a:pt x="996873" y="301866"/>
                  </a:lnTo>
                  <a:lnTo>
                    <a:pt x="1029373" y="276567"/>
                  </a:lnTo>
                  <a:lnTo>
                    <a:pt x="1054455" y="243636"/>
                  </a:lnTo>
                  <a:lnTo>
                    <a:pt x="1070622" y="204533"/>
                  </a:lnTo>
                  <a:lnTo>
                    <a:pt x="1076337" y="160680"/>
                  </a:lnTo>
                  <a:close/>
                </a:path>
                <a:path w="2004060" h="8117205">
                  <a:moveTo>
                    <a:pt x="1854466" y="7281189"/>
                  </a:moveTo>
                  <a:lnTo>
                    <a:pt x="1853692" y="7236803"/>
                  </a:lnTo>
                  <a:lnTo>
                    <a:pt x="1850428" y="7193724"/>
                  </a:lnTo>
                  <a:lnTo>
                    <a:pt x="1844776" y="7151929"/>
                  </a:lnTo>
                  <a:lnTo>
                    <a:pt x="1836826" y="7111390"/>
                  </a:lnTo>
                  <a:lnTo>
                    <a:pt x="1826666" y="7072033"/>
                  </a:lnTo>
                  <a:lnTo>
                    <a:pt x="1814372" y="7033857"/>
                  </a:lnTo>
                  <a:lnTo>
                    <a:pt x="1800047" y="6996785"/>
                  </a:lnTo>
                  <a:lnTo>
                    <a:pt x="1783765" y="6960806"/>
                  </a:lnTo>
                  <a:lnTo>
                    <a:pt x="1765604" y="6925881"/>
                  </a:lnTo>
                  <a:lnTo>
                    <a:pt x="1745678" y="6891947"/>
                  </a:lnTo>
                  <a:lnTo>
                    <a:pt x="1724050" y="6858978"/>
                  </a:lnTo>
                  <a:lnTo>
                    <a:pt x="1700822" y="6826936"/>
                  </a:lnTo>
                  <a:lnTo>
                    <a:pt x="1676069" y="6795783"/>
                  </a:lnTo>
                  <a:lnTo>
                    <a:pt x="1649895" y="6765480"/>
                  </a:lnTo>
                  <a:lnTo>
                    <a:pt x="1622361" y="6735978"/>
                  </a:lnTo>
                  <a:lnTo>
                    <a:pt x="1593583" y="6707238"/>
                  </a:lnTo>
                  <a:lnTo>
                    <a:pt x="1563624" y="6679235"/>
                  </a:lnTo>
                  <a:lnTo>
                    <a:pt x="1532585" y="6651904"/>
                  </a:lnTo>
                  <a:lnTo>
                    <a:pt x="1500543" y="6625234"/>
                  </a:lnTo>
                  <a:lnTo>
                    <a:pt x="1467599" y="6599174"/>
                  </a:lnTo>
                  <a:lnTo>
                    <a:pt x="1433817" y="6573672"/>
                  </a:lnTo>
                  <a:lnTo>
                    <a:pt x="1399311" y="6548704"/>
                  </a:lnTo>
                  <a:lnTo>
                    <a:pt x="1364157" y="6524231"/>
                  </a:lnTo>
                  <a:lnTo>
                    <a:pt x="1328432" y="6500203"/>
                  </a:lnTo>
                  <a:lnTo>
                    <a:pt x="1292237" y="6476593"/>
                  </a:lnTo>
                  <a:lnTo>
                    <a:pt x="1255649" y="6453352"/>
                  </a:lnTo>
                  <a:lnTo>
                    <a:pt x="1218755" y="6430429"/>
                  </a:lnTo>
                  <a:lnTo>
                    <a:pt x="1181646" y="6407810"/>
                  </a:lnTo>
                  <a:lnTo>
                    <a:pt x="959358" y="6275997"/>
                  </a:lnTo>
                  <a:lnTo>
                    <a:pt x="887476" y="6232601"/>
                  </a:lnTo>
                  <a:lnTo>
                    <a:pt x="852335" y="6210820"/>
                  </a:lnTo>
                  <a:lnTo>
                    <a:pt x="817854" y="6188938"/>
                  </a:lnTo>
                  <a:lnTo>
                    <a:pt x="784110" y="6166917"/>
                  </a:lnTo>
                  <a:lnTo>
                    <a:pt x="751205" y="6144717"/>
                  </a:lnTo>
                  <a:lnTo>
                    <a:pt x="719201" y="6122289"/>
                  </a:lnTo>
                  <a:lnTo>
                    <a:pt x="688213" y="6099594"/>
                  </a:lnTo>
                  <a:lnTo>
                    <a:pt x="629564" y="6053264"/>
                  </a:lnTo>
                  <a:lnTo>
                    <a:pt x="575970" y="6005411"/>
                  </a:lnTo>
                  <a:lnTo>
                    <a:pt x="528116" y="5955716"/>
                  </a:lnTo>
                  <a:lnTo>
                    <a:pt x="486714" y="5903874"/>
                  </a:lnTo>
                  <a:lnTo>
                    <a:pt x="452424" y="5849544"/>
                  </a:lnTo>
                  <a:lnTo>
                    <a:pt x="421132" y="5780176"/>
                  </a:lnTo>
                  <a:lnTo>
                    <a:pt x="407466" y="5738596"/>
                  </a:lnTo>
                  <a:lnTo>
                    <a:pt x="396976" y="5696661"/>
                  </a:lnTo>
                  <a:lnTo>
                    <a:pt x="389445" y="5654395"/>
                  </a:lnTo>
                  <a:lnTo>
                    <a:pt x="384632" y="5611850"/>
                  </a:lnTo>
                  <a:lnTo>
                    <a:pt x="382333" y="5569064"/>
                  </a:lnTo>
                  <a:lnTo>
                    <a:pt x="382308" y="5526075"/>
                  </a:lnTo>
                  <a:lnTo>
                    <a:pt x="384340" y="5482907"/>
                  </a:lnTo>
                  <a:lnTo>
                    <a:pt x="388213" y="5439626"/>
                  </a:lnTo>
                  <a:lnTo>
                    <a:pt x="393700" y="5396268"/>
                  </a:lnTo>
                  <a:lnTo>
                    <a:pt x="400583" y="5352847"/>
                  </a:lnTo>
                  <a:lnTo>
                    <a:pt x="408622" y="5309438"/>
                  </a:lnTo>
                  <a:lnTo>
                    <a:pt x="417614" y="5266055"/>
                  </a:lnTo>
                  <a:lnTo>
                    <a:pt x="427316" y="5222735"/>
                  </a:lnTo>
                  <a:lnTo>
                    <a:pt x="437527" y="5179542"/>
                  </a:lnTo>
                  <a:lnTo>
                    <a:pt x="448017" y="5136489"/>
                  </a:lnTo>
                  <a:lnTo>
                    <a:pt x="458546" y="5093640"/>
                  </a:lnTo>
                  <a:lnTo>
                    <a:pt x="468922" y="5051018"/>
                  </a:lnTo>
                  <a:lnTo>
                    <a:pt x="478891" y="5008664"/>
                  </a:lnTo>
                  <a:lnTo>
                    <a:pt x="488251" y="4966614"/>
                  </a:lnTo>
                  <a:lnTo>
                    <a:pt x="496773" y="4924933"/>
                  </a:lnTo>
                  <a:lnTo>
                    <a:pt x="504240" y="4883632"/>
                  </a:lnTo>
                  <a:lnTo>
                    <a:pt x="510413" y="4842751"/>
                  </a:lnTo>
                  <a:lnTo>
                    <a:pt x="515086" y="4802352"/>
                  </a:lnTo>
                  <a:lnTo>
                    <a:pt x="518020" y="4762449"/>
                  </a:lnTo>
                  <a:lnTo>
                    <a:pt x="519010" y="4723104"/>
                  </a:lnTo>
                  <a:lnTo>
                    <a:pt x="517817" y="4684344"/>
                  </a:lnTo>
                  <a:lnTo>
                    <a:pt x="514235" y="4646219"/>
                  </a:lnTo>
                  <a:lnTo>
                    <a:pt x="498970" y="4571987"/>
                  </a:lnTo>
                  <a:lnTo>
                    <a:pt x="471436" y="4500753"/>
                  </a:lnTo>
                  <a:lnTo>
                    <a:pt x="452513" y="4466348"/>
                  </a:lnTo>
                  <a:lnTo>
                    <a:pt x="429856" y="4432808"/>
                  </a:lnTo>
                  <a:lnTo>
                    <a:pt x="403237" y="4400169"/>
                  </a:lnTo>
                  <a:lnTo>
                    <a:pt x="364337" y="4359186"/>
                  </a:lnTo>
                  <a:lnTo>
                    <a:pt x="324053" y="4323385"/>
                  </a:lnTo>
                  <a:lnTo>
                    <a:pt x="282575" y="4292498"/>
                  </a:lnTo>
                  <a:lnTo>
                    <a:pt x="240144" y="4266260"/>
                  </a:lnTo>
                  <a:lnTo>
                    <a:pt x="196951" y="4244403"/>
                  </a:lnTo>
                  <a:lnTo>
                    <a:pt x="153212" y="4226649"/>
                  </a:lnTo>
                  <a:lnTo>
                    <a:pt x="109156" y="4212729"/>
                  </a:lnTo>
                  <a:lnTo>
                    <a:pt x="64985" y="4202379"/>
                  </a:lnTo>
                  <a:lnTo>
                    <a:pt x="20916" y="4195318"/>
                  </a:lnTo>
                  <a:lnTo>
                    <a:pt x="0" y="4193387"/>
                  </a:lnTo>
                  <a:lnTo>
                    <a:pt x="0" y="8116989"/>
                  </a:lnTo>
                  <a:lnTo>
                    <a:pt x="1107706" y="8116989"/>
                  </a:lnTo>
                  <a:lnTo>
                    <a:pt x="1125601" y="8109204"/>
                  </a:lnTo>
                  <a:lnTo>
                    <a:pt x="1171752" y="8088033"/>
                  </a:lnTo>
                  <a:lnTo>
                    <a:pt x="1217015" y="8066151"/>
                  </a:lnTo>
                  <a:lnTo>
                    <a:pt x="1261300" y="8043570"/>
                  </a:lnTo>
                  <a:lnTo>
                    <a:pt x="1304531" y="8020291"/>
                  </a:lnTo>
                  <a:lnTo>
                    <a:pt x="1346644" y="7996326"/>
                  </a:lnTo>
                  <a:lnTo>
                    <a:pt x="1387589" y="7971688"/>
                  </a:lnTo>
                  <a:lnTo>
                    <a:pt x="1427264" y="7946377"/>
                  </a:lnTo>
                  <a:lnTo>
                    <a:pt x="1465605" y="7920406"/>
                  </a:lnTo>
                  <a:lnTo>
                    <a:pt x="1502562" y="7893786"/>
                  </a:lnTo>
                  <a:lnTo>
                    <a:pt x="1538046" y="7866532"/>
                  </a:lnTo>
                  <a:lnTo>
                    <a:pt x="1571980" y="7838643"/>
                  </a:lnTo>
                  <a:lnTo>
                    <a:pt x="1604314" y="7810132"/>
                  </a:lnTo>
                  <a:lnTo>
                    <a:pt x="1634972" y="7781010"/>
                  </a:lnTo>
                  <a:lnTo>
                    <a:pt x="1663877" y="7751280"/>
                  </a:lnTo>
                  <a:lnTo>
                    <a:pt x="1690954" y="7720952"/>
                  </a:lnTo>
                  <a:lnTo>
                    <a:pt x="1716151" y="7690040"/>
                  </a:lnTo>
                  <a:lnTo>
                    <a:pt x="1739379" y="7658557"/>
                  </a:lnTo>
                  <a:lnTo>
                    <a:pt x="1760575" y="7626490"/>
                  </a:lnTo>
                  <a:lnTo>
                    <a:pt x="1796580" y="7560704"/>
                  </a:lnTo>
                  <a:lnTo>
                    <a:pt x="1823618" y="7492746"/>
                  </a:lnTo>
                  <a:lnTo>
                    <a:pt x="1841106" y="7422693"/>
                  </a:lnTo>
                  <a:lnTo>
                    <a:pt x="1848269" y="7374102"/>
                  </a:lnTo>
                  <a:lnTo>
                    <a:pt x="1852688" y="7326947"/>
                  </a:lnTo>
                  <a:lnTo>
                    <a:pt x="1854466" y="7281189"/>
                  </a:lnTo>
                  <a:close/>
                </a:path>
                <a:path w="2004060" h="8117205">
                  <a:moveTo>
                    <a:pt x="2003844" y="5721921"/>
                  </a:moveTo>
                  <a:lnTo>
                    <a:pt x="1998078" y="5678792"/>
                  </a:lnTo>
                  <a:lnTo>
                    <a:pt x="1981796" y="5640082"/>
                  </a:lnTo>
                  <a:lnTo>
                    <a:pt x="1956511" y="5607329"/>
                  </a:lnTo>
                  <a:lnTo>
                    <a:pt x="1923757" y="5582043"/>
                  </a:lnTo>
                  <a:lnTo>
                    <a:pt x="1885048" y="5565762"/>
                  </a:lnTo>
                  <a:lnTo>
                    <a:pt x="1841919" y="5559996"/>
                  </a:lnTo>
                  <a:lnTo>
                    <a:pt x="1798789" y="5565762"/>
                  </a:lnTo>
                  <a:lnTo>
                    <a:pt x="1760080" y="5582043"/>
                  </a:lnTo>
                  <a:lnTo>
                    <a:pt x="1727327" y="5607329"/>
                  </a:lnTo>
                  <a:lnTo>
                    <a:pt x="1702041" y="5640082"/>
                  </a:lnTo>
                  <a:lnTo>
                    <a:pt x="1685759" y="5678792"/>
                  </a:lnTo>
                  <a:lnTo>
                    <a:pt x="1679994" y="5721921"/>
                  </a:lnTo>
                  <a:lnTo>
                    <a:pt x="1683181" y="5753493"/>
                  </a:lnTo>
                  <a:lnTo>
                    <a:pt x="1707324" y="5811952"/>
                  </a:lnTo>
                  <a:lnTo>
                    <a:pt x="1751888" y="5856516"/>
                  </a:lnTo>
                  <a:lnTo>
                    <a:pt x="1810346" y="5880659"/>
                  </a:lnTo>
                  <a:lnTo>
                    <a:pt x="1841919" y="5883846"/>
                  </a:lnTo>
                  <a:lnTo>
                    <a:pt x="1885048" y="5878080"/>
                  </a:lnTo>
                  <a:lnTo>
                    <a:pt x="1923757" y="5861799"/>
                  </a:lnTo>
                  <a:lnTo>
                    <a:pt x="1956511" y="5836513"/>
                  </a:lnTo>
                  <a:lnTo>
                    <a:pt x="1981796" y="5803760"/>
                  </a:lnTo>
                  <a:lnTo>
                    <a:pt x="1998078" y="5765050"/>
                  </a:lnTo>
                  <a:lnTo>
                    <a:pt x="2003844" y="5721921"/>
                  </a:lnTo>
                  <a:close/>
                </a:path>
              </a:pathLst>
            </a:custGeom>
            <a:solidFill>
              <a:srgbClr val="2B67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7499" y="3462499"/>
              <a:ext cx="200024" cy="200024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39999" y="9307500"/>
            <a:ext cx="200024" cy="20002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8570D034-350D-3F4E-9A57-6059DC6B6C79}"/>
              </a:ext>
            </a:extLst>
          </p:cNvPr>
          <p:cNvSpPr txBox="1"/>
          <p:nvPr/>
        </p:nvSpPr>
        <p:spPr>
          <a:xfrm>
            <a:off x="1897499" y="1010334"/>
            <a:ext cx="10369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039D0EE-7A5E-443D-4776-E4635A7233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2648" y="2170010"/>
            <a:ext cx="12806444" cy="678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967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389111" y="0"/>
            <a:ext cx="1899285" cy="10287000"/>
            <a:chOff x="16389111" y="0"/>
            <a:chExt cx="1899285" cy="10287000"/>
          </a:xfrm>
        </p:grpSpPr>
        <p:sp>
          <p:nvSpPr>
            <p:cNvPr id="3" name="object 3"/>
            <p:cNvSpPr/>
            <p:nvPr/>
          </p:nvSpPr>
          <p:spPr>
            <a:xfrm>
              <a:off x="16672497" y="0"/>
              <a:ext cx="1616075" cy="10287000"/>
            </a:xfrm>
            <a:custGeom>
              <a:avLst/>
              <a:gdLst/>
              <a:ahLst/>
              <a:cxnLst/>
              <a:rect l="l" t="t" r="r" b="b"/>
              <a:pathLst>
                <a:path w="1616075" h="10287000">
                  <a:moveTo>
                    <a:pt x="1615502" y="10287000"/>
                  </a:moveTo>
                  <a:lnTo>
                    <a:pt x="185884" y="10287000"/>
                  </a:lnTo>
                  <a:lnTo>
                    <a:pt x="176566" y="10250406"/>
                  </a:lnTo>
                  <a:lnTo>
                    <a:pt x="164787" y="10202151"/>
                  </a:lnTo>
                  <a:lnTo>
                    <a:pt x="153450" y="10153653"/>
                  </a:lnTo>
                  <a:lnTo>
                    <a:pt x="142549" y="10104919"/>
                  </a:lnTo>
                  <a:lnTo>
                    <a:pt x="132083" y="10055960"/>
                  </a:lnTo>
                  <a:lnTo>
                    <a:pt x="122046" y="10006786"/>
                  </a:lnTo>
                  <a:lnTo>
                    <a:pt x="112435" y="9957404"/>
                  </a:lnTo>
                  <a:lnTo>
                    <a:pt x="103247" y="9907826"/>
                  </a:lnTo>
                  <a:lnTo>
                    <a:pt x="94478" y="9858059"/>
                  </a:lnTo>
                  <a:lnTo>
                    <a:pt x="86123" y="9808114"/>
                  </a:lnTo>
                  <a:lnTo>
                    <a:pt x="78180" y="9758000"/>
                  </a:lnTo>
                  <a:lnTo>
                    <a:pt x="70645" y="9707727"/>
                  </a:lnTo>
                  <a:lnTo>
                    <a:pt x="63513" y="9657303"/>
                  </a:lnTo>
                  <a:lnTo>
                    <a:pt x="56782" y="9606739"/>
                  </a:lnTo>
                  <a:lnTo>
                    <a:pt x="50447" y="9556043"/>
                  </a:lnTo>
                  <a:lnTo>
                    <a:pt x="44505" y="9505225"/>
                  </a:lnTo>
                  <a:lnTo>
                    <a:pt x="38953" y="9454294"/>
                  </a:lnTo>
                  <a:lnTo>
                    <a:pt x="33785" y="9403261"/>
                  </a:lnTo>
                  <a:lnTo>
                    <a:pt x="29000" y="9352133"/>
                  </a:lnTo>
                  <a:lnTo>
                    <a:pt x="24592" y="9300921"/>
                  </a:lnTo>
                  <a:lnTo>
                    <a:pt x="20559" y="9249634"/>
                  </a:lnTo>
                  <a:lnTo>
                    <a:pt x="16896" y="9198281"/>
                  </a:lnTo>
                  <a:lnTo>
                    <a:pt x="13600" y="9146872"/>
                  </a:lnTo>
                  <a:lnTo>
                    <a:pt x="10668" y="9095417"/>
                  </a:lnTo>
                  <a:lnTo>
                    <a:pt x="8095" y="9043923"/>
                  </a:lnTo>
                  <a:lnTo>
                    <a:pt x="5877" y="8992402"/>
                  </a:lnTo>
                  <a:lnTo>
                    <a:pt x="4012" y="8940862"/>
                  </a:lnTo>
                  <a:lnTo>
                    <a:pt x="2495" y="8889313"/>
                  </a:lnTo>
                  <a:lnTo>
                    <a:pt x="1323" y="8837764"/>
                  </a:lnTo>
                  <a:lnTo>
                    <a:pt x="492" y="8786225"/>
                  </a:lnTo>
                  <a:lnTo>
                    <a:pt x="0" y="8734822"/>
                  </a:lnTo>
                  <a:lnTo>
                    <a:pt x="0" y="8684380"/>
                  </a:lnTo>
                  <a:lnTo>
                    <a:pt x="167" y="8634107"/>
                  </a:lnTo>
                  <a:lnTo>
                    <a:pt x="672" y="8583499"/>
                  </a:lnTo>
                  <a:lnTo>
                    <a:pt x="1509" y="8532898"/>
                  </a:lnTo>
                  <a:lnTo>
                    <a:pt x="2675" y="8482307"/>
                  </a:lnTo>
                  <a:lnTo>
                    <a:pt x="4167" y="8431729"/>
                  </a:lnTo>
                  <a:lnTo>
                    <a:pt x="5982" y="8381167"/>
                  </a:lnTo>
                  <a:lnTo>
                    <a:pt x="8116" y="8330624"/>
                  </a:lnTo>
                  <a:lnTo>
                    <a:pt x="10567" y="8280105"/>
                  </a:lnTo>
                  <a:lnTo>
                    <a:pt x="13330" y="8229611"/>
                  </a:lnTo>
                  <a:lnTo>
                    <a:pt x="16403" y="8179147"/>
                  </a:lnTo>
                  <a:lnTo>
                    <a:pt x="19782" y="8128715"/>
                  </a:lnTo>
                  <a:lnTo>
                    <a:pt x="23464" y="8078319"/>
                  </a:lnTo>
                  <a:lnTo>
                    <a:pt x="27446" y="8027962"/>
                  </a:lnTo>
                  <a:lnTo>
                    <a:pt x="31725" y="7977647"/>
                  </a:lnTo>
                  <a:lnTo>
                    <a:pt x="36297" y="7927378"/>
                  </a:lnTo>
                  <a:lnTo>
                    <a:pt x="41159" y="7877158"/>
                  </a:lnTo>
                  <a:lnTo>
                    <a:pt x="46308" y="7826990"/>
                  </a:lnTo>
                  <a:lnTo>
                    <a:pt x="51740" y="7776877"/>
                  </a:lnTo>
                  <a:lnTo>
                    <a:pt x="57453" y="7726823"/>
                  </a:lnTo>
                  <a:lnTo>
                    <a:pt x="63442" y="7676830"/>
                  </a:lnTo>
                  <a:lnTo>
                    <a:pt x="69706" y="7626903"/>
                  </a:lnTo>
                  <a:lnTo>
                    <a:pt x="76240" y="7577044"/>
                  </a:lnTo>
                  <a:lnTo>
                    <a:pt x="83041" y="7527256"/>
                  </a:lnTo>
                  <a:lnTo>
                    <a:pt x="90106" y="7477544"/>
                  </a:lnTo>
                  <a:lnTo>
                    <a:pt x="98014" y="7426873"/>
                  </a:lnTo>
                  <a:lnTo>
                    <a:pt x="106212" y="7376332"/>
                  </a:lnTo>
                  <a:lnTo>
                    <a:pt x="114688" y="7325915"/>
                  </a:lnTo>
                  <a:lnTo>
                    <a:pt x="123434" y="7275618"/>
                  </a:lnTo>
                  <a:lnTo>
                    <a:pt x="132437" y="7225436"/>
                  </a:lnTo>
                  <a:lnTo>
                    <a:pt x="141688" y="7175366"/>
                  </a:lnTo>
                  <a:lnTo>
                    <a:pt x="151176" y="7125402"/>
                  </a:lnTo>
                  <a:lnTo>
                    <a:pt x="160891" y="7075540"/>
                  </a:lnTo>
                  <a:lnTo>
                    <a:pt x="170821" y="7025776"/>
                  </a:lnTo>
                  <a:lnTo>
                    <a:pt x="180956" y="6976105"/>
                  </a:lnTo>
                  <a:lnTo>
                    <a:pt x="191286" y="6926523"/>
                  </a:lnTo>
                  <a:lnTo>
                    <a:pt x="201801" y="6877026"/>
                  </a:lnTo>
                  <a:lnTo>
                    <a:pt x="212488" y="6827609"/>
                  </a:lnTo>
                  <a:lnTo>
                    <a:pt x="223339" y="6778267"/>
                  </a:lnTo>
                  <a:lnTo>
                    <a:pt x="234342" y="6728996"/>
                  </a:lnTo>
                  <a:lnTo>
                    <a:pt x="245487" y="6679792"/>
                  </a:lnTo>
                  <a:lnTo>
                    <a:pt x="256764" y="6630650"/>
                  </a:lnTo>
                  <a:lnTo>
                    <a:pt x="268161" y="6581566"/>
                  </a:lnTo>
                  <a:lnTo>
                    <a:pt x="279668" y="6532535"/>
                  </a:lnTo>
                  <a:lnTo>
                    <a:pt x="291274" y="6483553"/>
                  </a:lnTo>
                  <a:lnTo>
                    <a:pt x="302970" y="6434615"/>
                  </a:lnTo>
                  <a:lnTo>
                    <a:pt x="314744" y="6385718"/>
                  </a:lnTo>
                  <a:lnTo>
                    <a:pt x="326586" y="6336856"/>
                  </a:lnTo>
                  <a:lnTo>
                    <a:pt x="338485" y="6288025"/>
                  </a:lnTo>
                  <a:lnTo>
                    <a:pt x="350431" y="6239221"/>
                  </a:lnTo>
                  <a:lnTo>
                    <a:pt x="362414" y="6190439"/>
                  </a:lnTo>
                  <a:lnTo>
                    <a:pt x="410492" y="5995444"/>
                  </a:lnTo>
                  <a:lnTo>
                    <a:pt x="434644" y="5898027"/>
                  </a:lnTo>
                  <a:lnTo>
                    <a:pt x="446693" y="5849287"/>
                  </a:lnTo>
                  <a:lnTo>
                    <a:pt x="470724" y="5751743"/>
                  </a:lnTo>
                  <a:lnTo>
                    <a:pt x="482704" y="5702939"/>
                  </a:lnTo>
                  <a:lnTo>
                    <a:pt x="494656" y="5654112"/>
                  </a:lnTo>
                  <a:lnTo>
                    <a:pt x="506580" y="5605263"/>
                  </a:lnTo>
                  <a:lnTo>
                    <a:pt x="518473" y="5556391"/>
                  </a:lnTo>
                  <a:lnTo>
                    <a:pt x="530334" y="5507496"/>
                  </a:lnTo>
                  <a:lnTo>
                    <a:pt x="542160" y="5458577"/>
                  </a:lnTo>
                  <a:lnTo>
                    <a:pt x="553949" y="5409634"/>
                  </a:lnTo>
                  <a:lnTo>
                    <a:pt x="565700" y="5360668"/>
                  </a:lnTo>
                  <a:lnTo>
                    <a:pt x="577410" y="5311676"/>
                  </a:lnTo>
                  <a:lnTo>
                    <a:pt x="589078" y="5262660"/>
                  </a:lnTo>
                  <a:lnTo>
                    <a:pt x="600702" y="5213619"/>
                  </a:lnTo>
                  <a:lnTo>
                    <a:pt x="612279" y="5164552"/>
                  </a:lnTo>
                  <a:lnTo>
                    <a:pt x="623809" y="5115460"/>
                  </a:lnTo>
                  <a:lnTo>
                    <a:pt x="635288" y="5066341"/>
                  </a:lnTo>
                  <a:lnTo>
                    <a:pt x="646715" y="5017196"/>
                  </a:lnTo>
                  <a:lnTo>
                    <a:pt x="658088" y="4968024"/>
                  </a:lnTo>
                  <a:lnTo>
                    <a:pt x="669405" y="4918825"/>
                  </a:lnTo>
                  <a:lnTo>
                    <a:pt x="680664" y="4869598"/>
                  </a:lnTo>
                  <a:lnTo>
                    <a:pt x="691863" y="4820344"/>
                  </a:lnTo>
                  <a:lnTo>
                    <a:pt x="703001" y="4771061"/>
                  </a:lnTo>
                  <a:lnTo>
                    <a:pt x="714075" y="4721750"/>
                  </a:lnTo>
                  <a:lnTo>
                    <a:pt x="725083" y="4672410"/>
                  </a:lnTo>
                  <a:lnTo>
                    <a:pt x="736024" y="4623042"/>
                  </a:lnTo>
                  <a:lnTo>
                    <a:pt x="746895" y="4573643"/>
                  </a:lnTo>
                  <a:lnTo>
                    <a:pt x="757694" y="4524215"/>
                  </a:lnTo>
                  <a:lnTo>
                    <a:pt x="768420" y="4474757"/>
                  </a:lnTo>
                  <a:lnTo>
                    <a:pt x="779071" y="4425269"/>
                  </a:lnTo>
                  <a:lnTo>
                    <a:pt x="789644" y="4375750"/>
                  </a:lnTo>
                  <a:lnTo>
                    <a:pt x="800139" y="4326199"/>
                  </a:lnTo>
                  <a:lnTo>
                    <a:pt x="810552" y="4276617"/>
                  </a:lnTo>
                  <a:lnTo>
                    <a:pt x="820882" y="4227004"/>
                  </a:lnTo>
                  <a:lnTo>
                    <a:pt x="831126" y="4177358"/>
                  </a:lnTo>
                  <a:lnTo>
                    <a:pt x="841284" y="4127681"/>
                  </a:lnTo>
                  <a:lnTo>
                    <a:pt x="851353" y="4077970"/>
                  </a:lnTo>
                  <a:lnTo>
                    <a:pt x="861331" y="4028226"/>
                  </a:lnTo>
                  <a:lnTo>
                    <a:pt x="871216" y="3978449"/>
                  </a:lnTo>
                  <a:lnTo>
                    <a:pt x="881007" y="3928638"/>
                  </a:lnTo>
                  <a:lnTo>
                    <a:pt x="890700" y="3878794"/>
                  </a:lnTo>
                  <a:lnTo>
                    <a:pt x="900295" y="3828915"/>
                  </a:lnTo>
                  <a:lnTo>
                    <a:pt x="909790" y="3779001"/>
                  </a:lnTo>
                  <a:lnTo>
                    <a:pt x="919182" y="3729052"/>
                  </a:lnTo>
                  <a:lnTo>
                    <a:pt x="928469" y="3679068"/>
                  </a:lnTo>
                  <a:lnTo>
                    <a:pt x="937650" y="3629048"/>
                  </a:lnTo>
                  <a:lnTo>
                    <a:pt x="946722" y="3578992"/>
                  </a:lnTo>
                  <a:lnTo>
                    <a:pt x="955685" y="3528900"/>
                  </a:lnTo>
                  <a:lnTo>
                    <a:pt x="964535" y="3478771"/>
                  </a:lnTo>
                  <a:lnTo>
                    <a:pt x="973271" y="3428605"/>
                  </a:lnTo>
                  <a:lnTo>
                    <a:pt x="981890" y="3378402"/>
                  </a:lnTo>
                  <a:lnTo>
                    <a:pt x="990392" y="3328161"/>
                  </a:lnTo>
                  <a:lnTo>
                    <a:pt x="998774" y="3277883"/>
                  </a:lnTo>
                  <a:lnTo>
                    <a:pt x="1007034" y="3227565"/>
                  </a:lnTo>
                  <a:lnTo>
                    <a:pt x="1015169" y="3177210"/>
                  </a:lnTo>
                  <a:lnTo>
                    <a:pt x="1023180" y="3126815"/>
                  </a:lnTo>
                  <a:lnTo>
                    <a:pt x="1031062" y="3076381"/>
                  </a:lnTo>
                  <a:lnTo>
                    <a:pt x="1038814" y="3025908"/>
                  </a:lnTo>
                  <a:lnTo>
                    <a:pt x="1046435" y="2975394"/>
                  </a:lnTo>
                  <a:lnTo>
                    <a:pt x="1053923" y="2924840"/>
                  </a:lnTo>
                  <a:lnTo>
                    <a:pt x="1061274" y="2874246"/>
                  </a:lnTo>
                  <a:lnTo>
                    <a:pt x="1068489" y="2823611"/>
                  </a:lnTo>
                  <a:lnTo>
                    <a:pt x="1075564" y="2772934"/>
                  </a:lnTo>
                  <a:lnTo>
                    <a:pt x="1082497" y="2722216"/>
                  </a:lnTo>
                  <a:lnTo>
                    <a:pt x="1089287" y="2671456"/>
                  </a:lnTo>
                  <a:lnTo>
                    <a:pt x="1095932" y="2620654"/>
                  </a:lnTo>
                  <a:lnTo>
                    <a:pt x="1102430" y="2569809"/>
                  </a:lnTo>
                  <a:lnTo>
                    <a:pt x="1108779" y="2518921"/>
                  </a:lnTo>
                  <a:lnTo>
                    <a:pt x="1114977" y="2467990"/>
                  </a:lnTo>
                  <a:lnTo>
                    <a:pt x="1121021" y="2417016"/>
                  </a:lnTo>
                  <a:lnTo>
                    <a:pt x="1126911" y="2365997"/>
                  </a:lnTo>
                  <a:lnTo>
                    <a:pt x="1132644" y="2314935"/>
                  </a:lnTo>
                  <a:lnTo>
                    <a:pt x="1138218" y="2263828"/>
                  </a:lnTo>
                  <a:lnTo>
                    <a:pt x="1143631" y="2212676"/>
                  </a:lnTo>
                  <a:lnTo>
                    <a:pt x="1148882" y="2161478"/>
                  </a:lnTo>
                  <a:lnTo>
                    <a:pt x="1153807" y="2110765"/>
                  </a:lnTo>
                  <a:lnTo>
                    <a:pt x="1158573" y="2060027"/>
                  </a:lnTo>
                  <a:lnTo>
                    <a:pt x="1163181" y="2009264"/>
                  </a:lnTo>
                  <a:lnTo>
                    <a:pt x="1167633" y="1958478"/>
                  </a:lnTo>
                  <a:lnTo>
                    <a:pt x="1171932" y="1907669"/>
                  </a:lnTo>
                  <a:lnTo>
                    <a:pt x="1176079" y="1856837"/>
                  </a:lnTo>
                  <a:lnTo>
                    <a:pt x="1180076" y="1805984"/>
                  </a:lnTo>
                  <a:lnTo>
                    <a:pt x="1183926" y="1755109"/>
                  </a:lnTo>
                  <a:lnTo>
                    <a:pt x="1187631" y="1704214"/>
                  </a:lnTo>
                  <a:lnTo>
                    <a:pt x="1191192" y="1653298"/>
                  </a:lnTo>
                  <a:lnTo>
                    <a:pt x="1194611" y="1602363"/>
                  </a:lnTo>
                  <a:lnTo>
                    <a:pt x="1197891" y="1551410"/>
                  </a:lnTo>
                  <a:lnTo>
                    <a:pt x="1201033" y="1500438"/>
                  </a:lnTo>
                  <a:lnTo>
                    <a:pt x="1204041" y="1449448"/>
                  </a:lnTo>
                  <a:lnTo>
                    <a:pt x="1206914" y="1398442"/>
                  </a:lnTo>
                  <a:lnTo>
                    <a:pt x="1209657" y="1347419"/>
                  </a:lnTo>
                  <a:lnTo>
                    <a:pt x="1212270" y="1296380"/>
                  </a:lnTo>
                  <a:lnTo>
                    <a:pt x="1214755" y="1245326"/>
                  </a:lnTo>
                  <a:lnTo>
                    <a:pt x="1217116" y="1194258"/>
                  </a:lnTo>
                  <a:lnTo>
                    <a:pt x="1219353" y="1143175"/>
                  </a:lnTo>
                  <a:lnTo>
                    <a:pt x="1221469" y="1092079"/>
                  </a:lnTo>
                  <a:lnTo>
                    <a:pt x="1223466" y="1040971"/>
                  </a:lnTo>
                  <a:lnTo>
                    <a:pt x="1225345" y="989850"/>
                  </a:lnTo>
                  <a:lnTo>
                    <a:pt x="1227110" y="938718"/>
                  </a:lnTo>
                  <a:lnTo>
                    <a:pt x="1228761" y="887575"/>
                  </a:lnTo>
                  <a:lnTo>
                    <a:pt x="1230302" y="836421"/>
                  </a:lnTo>
                  <a:lnTo>
                    <a:pt x="1231733" y="785258"/>
                  </a:lnTo>
                  <a:lnTo>
                    <a:pt x="1233057" y="734086"/>
                  </a:lnTo>
                  <a:lnTo>
                    <a:pt x="1234276" y="682905"/>
                  </a:lnTo>
                  <a:lnTo>
                    <a:pt x="1235393" y="631716"/>
                  </a:lnTo>
                  <a:lnTo>
                    <a:pt x="1236408" y="580520"/>
                  </a:lnTo>
                  <a:lnTo>
                    <a:pt x="1237324" y="529317"/>
                  </a:lnTo>
                  <a:lnTo>
                    <a:pt x="1238144" y="478109"/>
                  </a:lnTo>
                  <a:lnTo>
                    <a:pt x="1238868" y="426894"/>
                  </a:lnTo>
                  <a:lnTo>
                    <a:pt x="1239500" y="375675"/>
                  </a:lnTo>
                  <a:lnTo>
                    <a:pt x="1240041" y="324452"/>
                  </a:lnTo>
                  <a:lnTo>
                    <a:pt x="1240493" y="273225"/>
                  </a:lnTo>
                  <a:lnTo>
                    <a:pt x="1240859" y="221995"/>
                  </a:lnTo>
                  <a:lnTo>
                    <a:pt x="1241140" y="170763"/>
                  </a:lnTo>
                  <a:lnTo>
                    <a:pt x="1241337" y="119528"/>
                  </a:lnTo>
                  <a:lnTo>
                    <a:pt x="1241455" y="68293"/>
                  </a:lnTo>
                  <a:lnTo>
                    <a:pt x="1241481" y="0"/>
                  </a:lnTo>
                  <a:lnTo>
                    <a:pt x="1615502" y="0"/>
                  </a:lnTo>
                  <a:lnTo>
                    <a:pt x="1615502" y="1028700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639998" y="0"/>
              <a:ext cx="1648460" cy="7397750"/>
            </a:xfrm>
            <a:custGeom>
              <a:avLst/>
              <a:gdLst/>
              <a:ahLst/>
              <a:cxnLst/>
              <a:rect l="l" t="t" r="r" b="b"/>
              <a:pathLst>
                <a:path w="1648459" h="7397750">
                  <a:moveTo>
                    <a:pt x="1193895" y="7397646"/>
                  </a:moveTo>
                  <a:lnTo>
                    <a:pt x="1128820" y="7395892"/>
                  </a:lnTo>
                  <a:lnTo>
                    <a:pt x="1058271" y="7385416"/>
                  </a:lnTo>
                  <a:lnTo>
                    <a:pt x="988067" y="7366373"/>
                  </a:lnTo>
                  <a:lnTo>
                    <a:pt x="918450" y="7339141"/>
                  </a:lnTo>
                  <a:lnTo>
                    <a:pt x="883937" y="7322571"/>
                  </a:lnTo>
                  <a:lnTo>
                    <a:pt x="849663" y="7304094"/>
                  </a:lnTo>
                  <a:lnTo>
                    <a:pt x="815656" y="7283758"/>
                  </a:lnTo>
                  <a:lnTo>
                    <a:pt x="781948" y="7261609"/>
                  </a:lnTo>
                  <a:lnTo>
                    <a:pt x="748569" y="7237694"/>
                  </a:lnTo>
                  <a:lnTo>
                    <a:pt x="715550" y="7212060"/>
                  </a:lnTo>
                  <a:lnTo>
                    <a:pt x="682919" y="7184754"/>
                  </a:lnTo>
                  <a:lnTo>
                    <a:pt x="650709" y="7155823"/>
                  </a:lnTo>
                  <a:lnTo>
                    <a:pt x="618949" y="7125314"/>
                  </a:lnTo>
                  <a:lnTo>
                    <a:pt x="587669" y="7093274"/>
                  </a:lnTo>
                  <a:lnTo>
                    <a:pt x="556900" y="7059750"/>
                  </a:lnTo>
                  <a:lnTo>
                    <a:pt x="526673" y="7024789"/>
                  </a:lnTo>
                  <a:lnTo>
                    <a:pt x="497017" y="6988437"/>
                  </a:lnTo>
                  <a:lnTo>
                    <a:pt x="467963" y="6950742"/>
                  </a:lnTo>
                  <a:lnTo>
                    <a:pt x="439541" y="6911751"/>
                  </a:lnTo>
                  <a:lnTo>
                    <a:pt x="411781" y="6871510"/>
                  </a:lnTo>
                  <a:lnTo>
                    <a:pt x="384715" y="6830067"/>
                  </a:lnTo>
                  <a:lnTo>
                    <a:pt x="358372" y="6787469"/>
                  </a:lnTo>
                  <a:lnTo>
                    <a:pt x="332782" y="6743762"/>
                  </a:lnTo>
                  <a:lnTo>
                    <a:pt x="307977" y="6698993"/>
                  </a:lnTo>
                  <a:lnTo>
                    <a:pt x="283985" y="6653209"/>
                  </a:lnTo>
                  <a:lnTo>
                    <a:pt x="260838" y="6606458"/>
                  </a:lnTo>
                  <a:lnTo>
                    <a:pt x="238567" y="6558787"/>
                  </a:lnTo>
                  <a:lnTo>
                    <a:pt x="217200" y="6510241"/>
                  </a:lnTo>
                  <a:lnTo>
                    <a:pt x="196769" y="6460868"/>
                  </a:lnTo>
                  <a:lnTo>
                    <a:pt x="177304" y="6410716"/>
                  </a:lnTo>
                  <a:lnTo>
                    <a:pt x="158835" y="6359831"/>
                  </a:lnTo>
                  <a:lnTo>
                    <a:pt x="141393" y="6308259"/>
                  </a:lnTo>
                  <a:lnTo>
                    <a:pt x="125008" y="6256049"/>
                  </a:lnTo>
                  <a:lnTo>
                    <a:pt x="109710" y="6203246"/>
                  </a:lnTo>
                  <a:lnTo>
                    <a:pt x="95530" y="6149898"/>
                  </a:lnTo>
                  <a:lnTo>
                    <a:pt x="82498" y="6096052"/>
                  </a:lnTo>
                  <a:lnTo>
                    <a:pt x="70644" y="6041755"/>
                  </a:lnTo>
                  <a:lnTo>
                    <a:pt x="59999" y="5987053"/>
                  </a:lnTo>
                  <a:lnTo>
                    <a:pt x="50592" y="5931995"/>
                  </a:lnTo>
                  <a:lnTo>
                    <a:pt x="42455" y="5876625"/>
                  </a:lnTo>
                  <a:lnTo>
                    <a:pt x="35324" y="5823785"/>
                  </a:lnTo>
                  <a:lnTo>
                    <a:pt x="28905" y="5771456"/>
                  </a:lnTo>
                  <a:lnTo>
                    <a:pt x="23179" y="5719631"/>
                  </a:lnTo>
                  <a:lnTo>
                    <a:pt x="18129" y="5668300"/>
                  </a:lnTo>
                  <a:lnTo>
                    <a:pt x="13738" y="5617455"/>
                  </a:lnTo>
                  <a:lnTo>
                    <a:pt x="9989" y="5567087"/>
                  </a:lnTo>
                  <a:lnTo>
                    <a:pt x="6864" y="5517188"/>
                  </a:lnTo>
                  <a:lnTo>
                    <a:pt x="4347" y="5467748"/>
                  </a:lnTo>
                  <a:lnTo>
                    <a:pt x="2419" y="5418760"/>
                  </a:lnTo>
                  <a:lnTo>
                    <a:pt x="1063" y="5370214"/>
                  </a:lnTo>
                  <a:lnTo>
                    <a:pt x="263" y="5322102"/>
                  </a:lnTo>
                  <a:lnTo>
                    <a:pt x="0" y="5274416"/>
                  </a:lnTo>
                  <a:lnTo>
                    <a:pt x="372" y="5217249"/>
                  </a:lnTo>
                  <a:lnTo>
                    <a:pt x="1472" y="5160610"/>
                  </a:lnTo>
                  <a:lnTo>
                    <a:pt x="3279" y="5104486"/>
                  </a:lnTo>
                  <a:lnTo>
                    <a:pt x="5768" y="5048863"/>
                  </a:lnTo>
                  <a:lnTo>
                    <a:pt x="8916" y="4993731"/>
                  </a:lnTo>
                  <a:lnTo>
                    <a:pt x="12700" y="4939075"/>
                  </a:lnTo>
                  <a:lnTo>
                    <a:pt x="17098" y="4884885"/>
                  </a:lnTo>
                  <a:lnTo>
                    <a:pt x="22085" y="4831148"/>
                  </a:lnTo>
                  <a:lnTo>
                    <a:pt x="27640" y="4777851"/>
                  </a:lnTo>
                  <a:lnTo>
                    <a:pt x="33738" y="4724981"/>
                  </a:lnTo>
                  <a:lnTo>
                    <a:pt x="40356" y="4672527"/>
                  </a:lnTo>
                  <a:lnTo>
                    <a:pt x="47472" y="4620476"/>
                  </a:lnTo>
                  <a:lnTo>
                    <a:pt x="55062" y="4568816"/>
                  </a:lnTo>
                  <a:lnTo>
                    <a:pt x="63103" y="4517534"/>
                  </a:lnTo>
                  <a:lnTo>
                    <a:pt x="71572" y="4466618"/>
                  </a:lnTo>
                  <a:lnTo>
                    <a:pt x="80447" y="4416056"/>
                  </a:lnTo>
                  <a:lnTo>
                    <a:pt x="89702" y="4365834"/>
                  </a:lnTo>
                  <a:lnTo>
                    <a:pt x="99317" y="4315941"/>
                  </a:lnTo>
                  <a:lnTo>
                    <a:pt x="109267" y="4266365"/>
                  </a:lnTo>
                  <a:lnTo>
                    <a:pt x="119529" y="4217092"/>
                  </a:lnTo>
                  <a:lnTo>
                    <a:pt x="130080" y="4168111"/>
                  </a:lnTo>
                  <a:lnTo>
                    <a:pt x="140897" y="4119410"/>
                  </a:lnTo>
                  <a:lnTo>
                    <a:pt x="151958" y="4070974"/>
                  </a:lnTo>
                  <a:lnTo>
                    <a:pt x="163238" y="4022794"/>
                  </a:lnTo>
                  <a:lnTo>
                    <a:pt x="174715" y="3974855"/>
                  </a:lnTo>
                  <a:lnTo>
                    <a:pt x="186365" y="3927146"/>
                  </a:lnTo>
                  <a:lnTo>
                    <a:pt x="198165" y="3879654"/>
                  </a:lnTo>
                  <a:lnTo>
                    <a:pt x="210093" y="3832366"/>
                  </a:lnTo>
                  <a:lnTo>
                    <a:pt x="222125" y="3785271"/>
                  </a:lnTo>
                  <a:lnTo>
                    <a:pt x="234238" y="3738357"/>
                  </a:lnTo>
                  <a:lnTo>
                    <a:pt x="246409" y="3691609"/>
                  </a:lnTo>
                  <a:lnTo>
                    <a:pt x="258615" y="3645017"/>
                  </a:lnTo>
                  <a:lnTo>
                    <a:pt x="307321" y="3459953"/>
                  </a:lnTo>
                  <a:lnTo>
                    <a:pt x="319353" y="3413951"/>
                  </a:lnTo>
                  <a:lnTo>
                    <a:pt x="331281" y="3368030"/>
                  </a:lnTo>
                  <a:lnTo>
                    <a:pt x="343081" y="3322177"/>
                  </a:lnTo>
                  <a:lnTo>
                    <a:pt x="354731" y="3276381"/>
                  </a:lnTo>
                  <a:lnTo>
                    <a:pt x="366208" y="3230628"/>
                  </a:lnTo>
                  <a:lnTo>
                    <a:pt x="377488" y="3184906"/>
                  </a:lnTo>
                  <a:lnTo>
                    <a:pt x="388549" y="3139204"/>
                  </a:lnTo>
                  <a:lnTo>
                    <a:pt x="399366" y="3093508"/>
                  </a:lnTo>
                  <a:lnTo>
                    <a:pt x="409917" y="3047806"/>
                  </a:lnTo>
                  <a:lnTo>
                    <a:pt x="420179" y="3002085"/>
                  </a:lnTo>
                  <a:lnTo>
                    <a:pt x="430129" y="2956334"/>
                  </a:lnTo>
                  <a:lnTo>
                    <a:pt x="439744" y="2910540"/>
                  </a:lnTo>
                  <a:lnTo>
                    <a:pt x="449000" y="2864690"/>
                  </a:lnTo>
                  <a:lnTo>
                    <a:pt x="457874" y="2818773"/>
                  </a:lnTo>
                  <a:lnTo>
                    <a:pt x="466343" y="2772775"/>
                  </a:lnTo>
                  <a:lnTo>
                    <a:pt x="474384" y="2726685"/>
                  </a:lnTo>
                  <a:lnTo>
                    <a:pt x="481974" y="2680489"/>
                  </a:lnTo>
                  <a:lnTo>
                    <a:pt x="489090" y="2634177"/>
                  </a:lnTo>
                  <a:lnTo>
                    <a:pt x="495708" y="2587734"/>
                  </a:lnTo>
                  <a:lnTo>
                    <a:pt x="501806" y="2541149"/>
                  </a:lnTo>
                  <a:lnTo>
                    <a:pt x="507361" y="2494409"/>
                  </a:lnTo>
                  <a:lnTo>
                    <a:pt x="512348" y="2447503"/>
                  </a:lnTo>
                  <a:lnTo>
                    <a:pt x="516746" y="2400417"/>
                  </a:lnTo>
                  <a:lnTo>
                    <a:pt x="520530" y="2353139"/>
                  </a:lnTo>
                  <a:lnTo>
                    <a:pt x="523678" y="2305658"/>
                  </a:lnTo>
                  <a:lnTo>
                    <a:pt x="526167" y="2257959"/>
                  </a:lnTo>
                  <a:lnTo>
                    <a:pt x="527974" y="2210032"/>
                  </a:lnTo>
                  <a:lnTo>
                    <a:pt x="529074" y="2161863"/>
                  </a:lnTo>
                  <a:lnTo>
                    <a:pt x="529447" y="2113441"/>
                  </a:lnTo>
                  <a:lnTo>
                    <a:pt x="529447" y="2053469"/>
                  </a:lnTo>
                  <a:lnTo>
                    <a:pt x="527411" y="1989692"/>
                  </a:lnTo>
                  <a:lnTo>
                    <a:pt x="524188" y="1927190"/>
                  </a:lnTo>
                  <a:lnTo>
                    <a:pt x="519845" y="1865926"/>
                  </a:lnTo>
                  <a:lnTo>
                    <a:pt x="514455" y="1805862"/>
                  </a:lnTo>
                  <a:lnTo>
                    <a:pt x="508086" y="1746960"/>
                  </a:lnTo>
                  <a:lnTo>
                    <a:pt x="500809" y="1689180"/>
                  </a:lnTo>
                  <a:lnTo>
                    <a:pt x="492693" y="1632486"/>
                  </a:lnTo>
                  <a:lnTo>
                    <a:pt x="483810" y="1576838"/>
                  </a:lnTo>
                  <a:lnTo>
                    <a:pt x="474229" y="1522200"/>
                  </a:lnTo>
                  <a:lnTo>
                    <a:pt x="464021" y="1468532"/>
                  </a:lnTo>
                  <a:lnTo>
                    <a:pt x="453254" y="1415796"/>
                  </a:lnTo>
                  <a:lnTo>
                    <a:pt x="442000" y="1363954"/>
                  </a:lnTo>
                  <a:lnTo>
                    <a:pt x="430329" y="1312969"/>
                  </a:lnTo>
                  <a:lnTo>
                    <a:pt x="418310" y="1262801"/>
                  </a:lnTo>
                  <a:lnTo>
                    <a:pt x="406015" y="1213413"/>
                  </a:lnTo>
                  <a:lnTo>
                    <a:pt x="393512" y="1164766"/>
                  </a:lnTo>
                  <a:lnTo>
                    <a:pt x="380872" y="1116823"/>
                  </a:lnTo>
                  <a:lnTo>
                    <a:pt x="368165" y="1069545"/>
                  </a:lnTo>
                  <a:lnTo>
                    <a:pt x="355462" y="1022893"/>
                  </a:lnTo>
                  <a:lnTo>
                    <a:pt x="330345" y="931318"/>
                  </a:lnTo>
                  <a:lnTo>
                    <a:pt x="318072" y="886319"/>
                  </a:lnTo>
                  <a:lnTo>
                    <a:pt x="306083" y="841793"/>
                  </a:lnTo>
                  <a:lnTo>
                    <a:pt x="294447" y="797703"/>
                  </a:lnTo>
                  <a:lnTo>
                    <a:pt x="283236" y="754012"/>
                  </a:lnTo>
                  <a:lnTo>
                    <a:pt x="272518" y="710680"/>
                  </a:lnTo>
                  <a:lnTo>
                    <a:pt x="262365" y="667669"/>
                  </a:lnTo>
                  <a:lnTo>
                    <a:pt x="252846" y="624941"/>
                  </a:lnTo>
                  <a:lnTo>
                    <a:pt x="244031" y="582459"/>
                  </a:lnTo>
                  <a:lnTo>
                    <a:pt x="235991" y="540184"/>
                  </a:lnTo>
                  <a:lnTo>
                    <a:pt x="228795" y="498077"/>
                  </a:lnTo>
                  <a:lnTo>
                    <a:pt x="222514" y="456101"/>
                  </a:lnTo>
                  <a:lnTo>
                    <a:pt x="217217" y="414217"/>
                  </a:lnTo>
                  <a:lnTo>
                    <a:pt x="212976" y="372387"/>
                  </a:lnTo>
                  <a:lnTo>
                    <a:pt x="209860" y="330573"/>
                  </a:lnTo>
                  <a:lnTo>
                    <a:pt x="207938" y="288737"/>
                  </a:lnTo>
                  <a:lnTo>
                    <a:pt x="207282" y="246841"/>
                  </a:lnTo>
                  <a:lnTo>
                    <a:pt x="208346" y="194355"/>
                  </a:lnTo>
                  <a:lnTo>
                    <a:pt x="211630" y="141799"/>
                  </a:lnTo>
                  <a:lnTo>
                    <a:pt x="217272" y="89105"/>
                  </a:lnTo>
                  <a:lnTo>
                    <a:pt x="225412" y="36202"/>
                  </a:lnTo>
                  <a:lnTo>
                    <a:pt x="232747" y="0"/>
                  </a:lnTo>
                  <a:lnTo>
                    <a:pt x="1648000" y="0"/>
                  </a:lnTo>
                  <a:lnTo>
                    <a:pt x="1648000" y="7246004"/>
                  </a:lnTo>
                  <a:lnTo>
                    <a:pt x="1632692" y="7255870"/>
                  </a:lnTo>
                  <a:lnTo>
                    <a:pt x="1594769" y="7278235"/>
                  </a:lnTo>
                  <a:lnTo>
                    <a:pt x="1556840" y="7298600"/>
                  </a:lnTo>
                  <a:lnTo>
                    <a:pt x="1518980" y="7316991"/>
                  </a:lnTo>
                  <a:lnTo>
                    <a:pt x="1481266" y="7333431"/>
                  </a:lnTo>
                  <a:lnTo>
                    <a:pt x="1443773" y="7347946"/>
                  </a:lnTo>
                  <a:lnTo>
                    <a:pt x="1406577" y="7360558"/>
                  </a:lnTo>
                  <a:lnTo>
                    <a:pt x="1369754" y="7371292"/>
                  </a:lnTo>
                  <a:lnTo>
                    <a:pt x="1297532" y="7387224"/>
                  </a:lnTo>
                  <a:lnTo>
                    <a:pt x="1227713" y="7395937"/>
                  </a:lnTo>
                  <a:lnTo>
                    <a:pt x="1193895" y="7397646"/>
                  </a:lnTo>
                  <a:close/>
                </a:path>
              </a:pathLst>
            </a:custGeom>
            <a:solidFill>
              <a:srgbClr val="9DC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389111" y="0"/>
              <a:ext cx="1899285" cy="4170679"/>
            </a:xfrm>
            <a:custGeom>
              <a:avLst/>
              <a:gdLst/>
              <a:ahLst/>
              <a:cxnLst/>
              <a:rect l="l" t="t" r="r" b="b"/>
              <a:pathLst>
                <a:path w="1899284" h="4170679">
                  <a:moveTo>
                    <a:pt x="1898887" y="4170296"/>
                  </a:moveTo>
                  <a:lnTo>
                    <a:pt x="1833559" y="4165630"/>
                  </a:lnTo>
                  <a:lnTo>
                    <a:pt x="1789489" y="4158605"/>
                  </a:lnTo>
                  <a:lnTo>
                    <a:pt x="1745316" y="4148321"/>
                  </a:lnTo>
                  <a:lnTo>
                    <a:pt x="1701257" y="4134517"/>
                  </a:lnTo>
                  <a:lnTo>
                    <a:pt x="1657524" y="4116935"/>
                  </a:lnTo>
                  <a:lnTo>
                    <a:pt x="1614331" y="4095315"/>
                  </a:lnTo>
                  <a:lnTo>
                    <a:pt x="1571892" y="4069398"/>
                  </a:lnTo>
                  <a:lnTo>
                    <a:pt x="1530421" y="4038924"/>
                  </a:lnTo>
                  <a:lnTo>
                    <a:pt x="1490131" y="4003634"/>
                  </a:lnTo>
                  <a:lnTo>
                    <a:pt x="1451237" y="3963268"/>
                  </a:lnTo>
                  <a:lnTo>
                    <a:pt x="1424618" y="3930634"/>
                  </a:lnTo>
                  <a:lnTo>
                    <a:pt x="1401959" y="3897095"/>
                  </a:lnTo>
                  <a:lnTo>
                    <a:pt x="1383035" y="3862691"/>
                  </a:lnTo>
                  <a:lnTo>
                    <a:pt x="1367624" y="3827461"/>
                  </a:lnTo>
                  <a:lnTo>
                    <a:pt x="1346450" y="3754679"/>
                  </a:lnTo>
                  <a:lnTo>
                    <a:pt x="1336653" y="3679065"/>
                  </a:lnTo>
                  <a:lnTo>
                    <a:pt x="1335464" y="3640293"/>
                  </a:lnTo>
                  <a:lnTo>
                    <a:pt x="1336450" y="3600930"/>
                  </a:lnTo>
                  <a:lnTo>
                    <a:pt x="1339389" y="3561016"/>
                  </a:lnTo>
                  <a:lnTo>
                    <a:pt x="1344059" y="3520590"/>
                  </a:lnTo>
                  <a:lnTo>
                    <a:pt x="1350235" y="3479691"/>
                  </a:lnTo>
                  <a:lnTo>
                    <a:pt x="1357695" y="3438358"/>
                  </a:lnTo>
                  <a:lnTo>
                    <a:pt x="1366217" y="3396630"/>
                  </a:lnTo>
                  <a:lnTo>
                    <a:pt x="1375577" y="3354547"/>
                  </a:lnTo>
                  <a:lnTo>
                    <a:pt x="1385552" y="3312148"/>
                  </a:lnTo>
                  <a:lnTo>
                    <a:pt x="1395921" y="3269471"/>
                  </a:lnTo>
                  <a:lnTo>
                    <a:pt x="1406459" y="3226557"/>
                  </a:lnTo>
                  <a:lnTo>
                    <a:pt x="1416943" y="3183445"/>
                  </a:lnTo>
                  <a:lnTo>
                    <a:pt x="1427152" y="3140173"/>
                  </a:lnTo>
                  <a:lnTo>
                    <a:pt x="1436862" y="3096781"/>
                  </a:lnTo>
                  <a:lnTo>
                    <a:pt x="1445851" y="3053308"/>
                  </a:lnTo>
                  <a:lnTo>
                    <a:pt x="1453894" y="3009794"/>
                  </a:lnTo>
                  <a:lnTo>
                    <a:pt x="1460771" y="2966277"/>
                  </a:lnTo>
                  <a:lnTo>
                    <a:pt x="1466257" y="2922797"/>
                  </a:lnTo>
                  <a:lnTo>
                    <a:pt x="1470129" y="2879392"/>
                  </a:lnTo>
                  <a:lnTo>
                    <a:pt x="1472166" y="2836103"/>
                  </a:lnTo>
                  <a:lnTo>
                    <a:pt x="1472143" y="2792969"/>
                  </a:lnTo>
                  <a:lnTo>
                    <a:pt x="1469839" y="2750028"/>
                  </a:lnTo>
                  <a:lnTo>
                    <a:pt x="1465030" y="2707320"/>
                  </a:lnTo>
                  <a:lnTo>
                    <a:pt x="1457493" y="2664884"/>
                  </a:lnTo>
                  <a:lnTo>
                    <a:pt x="1447006" y="2622759"/>
                  </a:lnTo>
                  <a:lnTo>
                    <a:pt x="1433345" y="2580985"/>
                  </a:lnTo>
                  <a:lnTo>
                    <a:pt x="1416288" y="2539600"/>
                  </a:lnTo>
                  <a:lnTo>
                    <a:pt x="1385837" y="2483921"/>
                  </a:lnTo>
                  <a:lnTo>
                    <a:pt x="1347904" y="2430875"/>
                  </a:lnTo>
                  <a:lnTo>
                    <a:pt x="1303185" y="2380144"/>
                  </a:lnTo>
                  <a:lnTo>
                    <a:pt x="1252376" y="2331412"/>
                  </a:lnTo>
                  <a:lnTo>
                    <a:pt x="1196171" y="2284362"/>
                  </a:lnTo>
                  <a:lnTo>
                    <a:pt x="1135265" y="2238678"/>
                  </a:lnTo>
                  <a:lnTo>
                    <a:pt x="1103267" y="2216249"/>
                  </a:lnTo>
                  <a:lnTo>
                    <a:pt x="1070355" y="2194043"/>
                  </a:lnTo>
                  <a:lnTo>
                    <a:pt x="1036615" y="2172020"/>
                  </a:lnTo>
                  <a:lnTo>
                    <a:pt x="1002134" y="2150141"/>
                  </a:lnTo>
                  <a:lnTo>
                    <a:pt x="967000" y="2128365"/>
                  </a:lnTo>
                  <a:lnTo>
                    <a:pt x="931299" y="2106654"/>
                  </a:lnTo>
                  <a:lnTo>
                    <a:pt x="710059" y="1975522"/>
                  </a:lnTo>
                  <a:lnTo>
                    <a:pt x="635719" y="1930532"/>
                  </a:lnTo>
                  <a:lnTo>
                    <a:pt x="598828" y="1907619"/>
                  </a:lnTo>
                  <a:lnTo>
                    <a:pt x="562240" y="1884375"/>
                  </a:lnTo>
                  <a:lnTo>
                    <a:pt x="526041" y="1860760"/>
                  </a:lnTo>
                  <a:lnTo>
                    <a:pt x="490318" y="1836734"/>
                  </a:lnTo>
                  <a:lnTo>
                    <a:pt x="455158" y="1812258"/>
                  </a:lnTo>
                  <a:lnTo>
                    <a:pt x="420648" y="1787292"/>
                  </a:lnTo>
                  <a:lnTo>
                    <a:pt x="386875" y="1761797"/>
                  </a:lnTo>
                  <a:lnTo>
                    <a:pt x="353926" y="1735733"/>
                  </a:lnTo>
                  <a:lnTo>
                    <a:pt x="321888" y="1709060"/>
                  </a:lnTo>
                  <a:lnTo>
                    <a:pt x="290847" y="1681740"/>
                  </a:lnTo>
                  <a:lnTo>
                    <a:pt x="260890" y="1653732"/>
                  </a:lnTo>
                  <a:lnTo>
                    <a:pt x="232106" y="1624996"/>
                  </a:lnTo>
                  <a:lnTo>
                    <a:pt x="204579" y="1595494"/>
                  </a:lnTo>
                  <a:lnTo>
                    <a:pt x="178398" y="1565185"/>
                  </a:lnTo>
                  <a:lnTo>
                    <a:pt x="153648" y="1534031"/>
                  </a:lnTo>
                  <a:lnTo>
                    <a:pt x="130418" y="1501991"/>
                  </a:lnTo>
                  <a:lnTo>
                    <a:pt x="108794" y="1469026"/>
                  </a:lnTo>
                  <a:lnTo>
                    <a:pt x="88863" y="1435096"/>
                  </a:lnTo>
                  <a:lnTo>
                    <a:pt x="70711" y="1400162"/>
                  </a:lnTo>
                  <a:lnTo>
                    <a:pt x="54426" y="1364184"/>
                  </a:lnTo>
                  <a:lnTo>
                    <a:pt x="40095" y="1327123"/>
                  </a:lnTo>
                  <a:lnTo>
                    <a:pt x="27804" y="1288938"/>
                  </a:lnTo>
                  <a:lnTo>
                    <a:pt x="17641" y="1249591"/>
                  </a:lnTo>
                  <a:lnTo>
                    <a:pt x="9692" y="1209042"/>
                  </a:lnTo>
                  <a:lnTo>
                    <a:pt x="4044" y="1167252"/>
                  </a:lnTo>
                  <a:lnTo>
                    <a:pt x="784" y="1124179"/>
                  </a:lnTo>
                  <a:lnTo>
                    <a:pt x="0" y="1079786"/>
                  </a:lnTo>
                  <a:lnTo>
                    <a:pt x="1777" y="1034033"/>
                  </a:lnTo>
                  <a:lnTo>
                    <a:pt x="6203" y="986879"/>
                  </a:lnTo>
                  <a:lnTo>
                    <a:pt x="13365" y="938286"/>
                  </a:lnTo>
                  <a:lnTo>
                    <a:pt x="30856" y="868232"/>
                  </a:lnTo>
                  <a:lnTo>
                    <a:pt x="57889" y="800276"/>
                  </a:lnTo>
                  <a:lnTo>
                    <a:pt x="93899" y="734488"/>
                  </a:lnTo>
                  <a:lnTo>
                    <a:pt x="115094" y="702429"/>
                  </a:lnTo>
                  <a:lnTo>
                    <a:pt x="138322" y="670940"/>
                  </a:lnTo>
                  <a:lnTo>
                    <a:pt x="163513" y="640029"/>
                  </a:lnTo>
                  <a:lnTo>
                    <a:pt x="190595" y="609704"/>
                  </a:lnTo>
                  <a:lnTo>
                    <a:pt x="219498" y="579975"/>
                  </a:lnTo>
                  <a:lnTo>
                    <a:pt x="250152" y="550851"/>
                  </a:lnTo>
                  <a:lnTo>
                    <a:pt x="282485" y="522341"/>
                  </a:lnTo>
                  <a:lnTo>
                    <a:pt x="316429" y="494453"/>
                  </a:lnTo>
                  <a:lnTo>
                    <a:pt x="351911" y="467196"/>
                  </a:lnTo>
                  <a:lnTo>
                    <a:pt x="388862" y="440580"/>
                  </a:lnTo>
                  <a:lnTo>
                    <a:pt x="427211" y="414614"/>
                  </a:lnTo>
                  <a:lnTo>
                    <a:pt x="466888" y="389305"/>
                  </a:lnTo>
                  <a:lnTo>
                    <a:pt x="507821" y="364664"/>
                  </a:lnTo>
                  <a:lnTo>
                    <a:pt x="549941" y="340699"/>
                  </a:lnTo>
                  <a:lnTo>
                    <a:pt x="593177" y="317420"/>
                  </a:lnTo>
                  <a:lnTo>
                    <a:pt x="637458" y="294834"/>
                  </a:lnTo>
                  <a:lnTo>
                    <a:pt x="682713" y="272951"/>
                  </a:lnTo>
                  <a:lnTo>
                    <a:pt x="728874" y="251780"/>
                  </a:lnTo>
                  <a:lnTo>
                    <a:pt x="775867" y="231330"/>
                  </a:lnTo>
                  <a:lnTo>
                    <a:pt x="823624" y="211610"/>
                  </a:lnTo>
                  <a:lnTo>
                    <a:pt x="872074" y="192628"/>
                  </a:lnTo>
                  <a:lnTo>
                    <a:pt x="921146" y="174394"/>
                  </a:lnTo>
                  <a:lnTo>
                    <a:pt x="970770" y="156917"/>
                  </a:lnTo>
                  <a:lnTo>
                    <a:pt x="1020874" y="140205"/>
                  </a:lnTo>
                  <a:lnTo>
                    <a:pt x="1071389" y="124267"/>
                  </a:lnTo>
                  <a:lnTo>
                    <a:pt x="1122245" y="109113"/>
                  </a:lnTo>
                  <a:lnTo>
                    <a:pt x="1173369" y="94751"/>
                  </a:lnTo>
                  <a:lnTo>
                    <a:pt x="1224693" y="81190"/>
                  </a:lnTo>
                  <a:lnTo>
                    <a:pt x="1276145" y="68440"/>
                  </a:lnTo>
                  <a:lnTo>
                    <a:pt x="1327656" y="56508"/>
                  </a:lnTo>
                  <a:lnTo>
                    <a:pt x="1379153" y="45405"/>
                  </a:lnTo>
                  <a:lnTo>
                    <a:pt x="1430568" y="35138"/>
                  </a:lnTo>
                  <a:lnTo>
                    <a:pt x="1481828" y="25718"/>
                  </a:lnTo>
                  <a:lnTo>
                    <a:pt x="1532865" y="17152"/>
                  </a:lnTo>
                  <a:lnTo>
                    <a:pt x="1583607" y="9450"/>
                  </a:lnTo>
                  <a:lnTo>
                    <a:pt x="1633983" y="2621"/>
                  </a:lnTo>
                  <a:lnTo>
                    <a:pt x="1898887" y="0"/>
                  </a:lnTo>
                  <a:lnTo>
                    <a:pt x="1898887" y="4170296"/>
                  </a:lnTo>
                  <a:close/>
                </a:path>
              </a:pathLst>
            </a:custGeom>
            <a:solidFill>
              <a:srgbClr val="2B67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09999" y="1025007"/>
            <a:ext cx="200025" cy="199698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6242500" y="2472499"/>
            <a:ext cx="323850" cy="323850"/>
          </a:xfrm>
          <a:custGeom>
            <a:avLst/>
            <a:gdLst/>
            <a:ahLst/>
            <a:cxnLst/>
            <a:rect l="l" t="t" r="r" b="b"/>
            <a:pathLst>
              <a:path w="323850" h="323850">
                <a:moveTo>
                  <a:pt x="161924" y="323849"/>
                </a:moveTo>
                <a:lnTo>
                  <a:pt x="118791" y="317085"/>
                </a:lnTo>
                <a:lnTo>
                  <a:pt x="80086" y="300227"/>
                </a:lnTo>
                <a:lnTo>
                  <a:pt x="47332" y="274716"/>
                </a:lnTo>
                <a:lnTo>
                  <a:pt x="22051" y="241994"/>
                </a:lnTo>
                <a:lnTo>
                  <a:pt x="5766" y="203504"/>
                </a:lnTo>
                <a:lnTo>
                  <a:pt x="0" y="160688"/>
                </a:lnTo>
                <a:lnTo>
                  <a:pt x="5766" y="117884"/>
                </a:lnTo>
                <a:lnTo>
                  <a:pt x="22051" y="79474"/>
                </a:lnTo>
                <a:lnTo>
                  <a:pt x="47332" y="46970"/>
                </a:lnTo>
                <a:lnTo>
                  <a:pt x="80086" y="21883"/>
                </a:lnTo>
                <a:lnTo>
                  <a:pt x="118791" y="5722"/>
                </a:lnTo>
                <a:lnTo>
                  <a:pt x="161924" y="0"/>
                </a:lnTo>
                <a:lnTo>
                  <a:pt x="193491" y="3167"/>
                </a:lnTo>
                <a:lnTo>
                  <a:pt x="251956" y="27116"/>
                </a:lnTo>
                <a:lnTo>
                  <a:pt x="296524" y="71344"/>
                </a:lnTo>
                <a:lnTo>
                  <a:pt x="320658" y="129362"/>
                </a:lnTo>
                <a:lnTo>
                  <a:pt x="323849" y="160688"/>
                </a:lnTo>
                <a:lnTo>
                  <a:pt x="318083" y="204535"/>
                </a:lnTo>
                <a:lnTo>
                  <a:pt x="301798" y="243642"/>
                </a:lnTo>
                <a:lnTo>
                  <a:pt x="276517" y="276570"/>
                </a:lnTo>
                <a:lnTo>
                  <a:pt x="243763" y="301875"/>
                </a:lnTo>
                <a:lnTo>
                  <a:pt x="205058" y="318115"/>
                </a:lnTo>
                <a:lnTo>
                  <a:pt x="161924" y="323849"/>
                </a:lnTo>
                <a:close/>
              </a:path>
            </a:pathLst>
          </a:custGeom>
          <a:solidFill>
            <a:srgbClr val="2B6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167496" y="8032498"/>
            <a:ext cx="323850" cy="323850"/>
          </a:xfrm>
          <a:custGeom>
            <a:avLst/>
            <a:gdLst/>
            <a:ahLst/>
            <a:cxnLst/>
            <a:rect l="l" t="t" r="r" b="b"/>
            <a:pathLst>
              <a:path w="323850" h="323850">
                <a:moveTo>
                  <a:pt x="160688" y="323849"/>
                </a:moveTo>
                <a:lnTo>
                  <a:pt x="117884" y="318083"/>
                </a:lnTo>
                <a:lnTo>
                  <a:pt x="79474" y="301798"/>
                </a:lnTo>
                <a:lnTo>
                  <a:pt x="46970" y="276518"/>
                </a:lnTo>
                <a:lnTo>
                  <a:pt x="21883" y="243763"/>
                </a:lnTo>
                <a:lnTo>
                  <a:pt x="5722" y="205058"/>
                </a:lnTo>
                <a:lnTo>
                  <a:pt x="0" y="161924"/>
                </a:lnTo>
                <a:lnTo>
                  <a:pt x="5722" y="118791"/>
                </a:lnTo>
                <a:lnTo>
                  <a:pt x="21883" y="80085"/>
                </a:lnTo>
                <a:lnTo>
                  <a:pt x="46970" y="47331"/>
                </a:lnTo>
                <a:lnTo>
                  <a:pt x="79474" y="22051"/>
                </a:lnTo>
                <a:lnTo>
                  <a:pt x="117884" y="5766"/>
                </a:lnTo>
                <a:lnTo>
                  <a:pt x="160688" y="0"/>
                </a:lnTo>
                <a:lnTo>
                  <a:pt x="193444" y="3191"/>
                </a:lnTo>
                <a:lnTo>
                  <a:pt x="252466" y="27324"/>
                </a:lnTo>
                <a:lnTo>
                  <a:pt x="296733" y="71892"/>
                </a:lnTo>
                <a:lnTo>
                  <a:pt x="320682" y="130357"/>
                </a:lnTo>
                <a:lnTo>
                  <a:pt x="323850" y="161924"/>
                </a:lnTo>
                <a:lnTo>
                  <a:pt x="317086" y="205058"/>
                </a:lnTo>
                <a:lnTo>
                  <a:pt x="300227" y="243763"/>
                </a:lnTo>
                <a:lnTo>
                  <a:pt x="274716" y="276518"/>
                </a:lnTo>
                <a:lnTo>
                  <a:pt x="241995" y="301798"/>
                </a:lnTo>
                <a:lnTo>
                  <a:pt x="203505" y="318083"/>
                </a:lnTo>
                <a:lnTo>
                  <a:pt x="160689" y="323849"/>
                </a:lnTo>
                <a:close/>
              </a:path>
            </a:pathLst>
          </a:custGeom>
          <a:solidFill>
            <a:srgbClr val="2B6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52499" y="6870003"/>
            <a:ext cx="200024" cy="199702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0" y="0"/>
            <a:ext cx="2098040" cy="10287000"/>
            <a:chOff x="0" y="0"/>
            <a:chExt cx="2098040" cy="10287000"/>
          </a:xfrm>
        </p:grpSpPr>
        <p:sp>
          <p:nvSpPr>
            <p:cNvPr id="11" name="object 11"/>
            <p:cNvSpPr/>
            <p:nvPr/>
          </p:nvSpPr>
          <p:spPr>
            <a:xfrm>
              <a:off x="0" y="0"/>
              <a:ext cx="1577340" cy="10287000"/>
            </a:xfrm>
            <a:custGeom>
              <a:avLst/>
              <a:gdLst/>
              <a:ahLst/>
              <a:cxnLst/>
              <a:rect l="l" t="t" r="r" b="b"/>
              <a:pathLst>
                <a:path w="1577340" h="10287000">
                  <a:moveTo>
                    <a:pt x="336377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1323690" y="0"/>
                  </a:lnTo>
                  <a:lnTo>
                    <a:pt x="1348959" y="82986"/>
                  </a:lnTo>
                  <a:lnTo>
                    <a:pt x="1362538" y="130179"/>
                  </a:lnTo>
                  <a:lnTo>
                    <a:pt x="1375662" y="177657"/>
                  </a:lnTo>
                  <a:lnTo>
                    <a:pt x="1388333" y="225409"/>
                  </a:lnTo>
                  <a:lnTo>
                    <a:pt x="1400556" y="273426"/>
                  </a:lnTo>
                  <a:lnTo>
                    <a:pt x="1412335" y="321700"/>
                  </a:lnTo>
                  <a:lnTo>
                    <a:pt x="1423672" y="370220"/>
                  </a:lnTo>
                  <a:lnTo>
                    <a:pt x="1434573" y="418978"/>
                  </a:lnTo>
                  <a:lnTo>
                    <a:pt x="1445039" y="467964"/>
                  </a:lnTo>
                  <a:lnTo>
                    <a:pt x="1455076" y="517169"/>
                  </a:lnTo>
                  <a:lnTo>
                    <a:pt x="1464687" y="566584"/>
                  </a:lnTo>
                  <a:lnTo>
                    <a:pt x="1473875" y="616199"/>
                  </a:lnTo>
                  <a:lnTo>
                    <a:pt x="1482644" y="666006"/>
                  </a:lnTo>
                  <a:lnTo>
                    <a:pt x="1490999" y="715995"/>
                  </a:lnTo>
                  <a:lnTo>
                    <a:pt x="1498942" y="766157"/>
                  </a:lnTo>
                  <a:lnTo>
                    <a:pt x="1506477" y="816483"/>
                  </a:lnTo>
                  <a:lnTo>
                    <a:pt x="1513609" y="866962"/>
                  </a:lnTo>
                  <a:lnTo>
                    <a:pt x="1520340" y="917587"/>
                  </a:lnTo>
                  <a:lnTo>
                    <a:pt x="1526675" y="968348"/>
                  </a:lnTo>
                  <a:lnTo>
                    <a:pt x="1532617" y="1019236"/>
                  </a:lnTo>
                  <a:lnTo>
                    <a:pt x="1538170" y="1070240"/>
                  </a:lnTo>
                  <a:lnTo>
                    <a:pt x="1543337" y="1121353"/>
                  </a:lnTo>
                  <a:lnTo>
                    <a:pt x="1548123" y="1172565"/>
                  </a:lnTo>
                  <a:lnTo>
                    <a:pt x="1552530" y="1223867"/>
                  </a:lnTo>
                  <a:lnTo>
                    <a:pt x="1556564" y="1275249"/>
                  </a:lnTo>
                  <a:lnTo>
                    <a:pt x="1560226" y="1326702"/>
                  </a:lnTo>
                  <a:lnTo>
                    <a:pt x="1563522" y="1378217"/>
                  </a:lnTo>
                  <a:lnTo>
                    <a:pt x="1566455" y="1429785"/>
                  </a:lnTo>
                  <a:lnTo>
                    <a:pt x="1569028" y="1481396"/>
                  </a:lnTo>
                  <a:lnTo>
                    <a:pt x="1571245" y="1533041"/>
                  </a:lnTo>
                  <a:lnTo>
                    <a:pt x="1573110" y="1584712"/>
                  </a:lnTo>
                  <a:lnTo>
                    <a:pt x="1574627" y="1636398"/>
                  </a:lnTo>
                  <a:lnTo>
                    <a:pt x="1575799" y="1688090"/>
                  </a:lnTo>
                  <a:lnTo>
                    <a:pt x="1576631" y="1739780"/>
                  </a:lnTo>
                  <a:lnTo>
                    <a:pt x="1577124" y="1791453"/>
                  </a:lnTo>
                  <a:lnTo>
                    <a:pt x="1577124" y="1838956"/>
                  </a:lnTo>
                  <a:lnTo>
                    <a:pt x="1576955" y="1889552"/>
                  </a:lnTo>
                  <a:lnTo>
                    <a:pt x="1576451" y="1940159"/>
                  </a:lnTo>
                  <a:lnTo>
                    <a:pt x="1575614" y="1990761"/>
                  </a:lnTo>
                  <a:lnTo>
                    <a:pt x="1574448" y="2041357"/>
                  </a:lnTo>
                  <a:lnTo>
                    <a:pt x="1572955" y="2091944"/>
                  </a:lnTo>
                  <a:lnTo>
                    <a:pt x="1571141" y="2142520"/>
                  </a:lnTo>
                  <a:lnTo>
                    <a:pt x="1569006" y="2193084"/>
                  </a:lnTo>
                  <a:lnTo>
                    <a:pt x="1566556" y="2243632"/>
                  </a:lnTo>
                  <a:lnTo>
                    <a:pt x="1563793" y="2294162"/>
                  </a:lnTo>
                  <a:lnTo>
                    <a:pt x="1560720" y="2344674"/>
                  </a:lnTo>
                  <a:lnTo>
                    <a:pt x="1557341" y="2395163"/>
                  </a:lnTo>
                  <a:lnTo>
                    <a:pt x="1553659" y="2445629"/>
                  </a:lnTo>
                  <a:lnTo>
                    <a:pt x="1549677" y="2496068"/>
                  </a:lnTo>
                  <a:lnTo>
                    <a:pt x="1545398" y="2546480"/>
                  </a:lnTo>
                  <a:lnTo>
                    <a:pt x="1540826" y="2596861"/>
                  </a:lnTo>
                  <a:lnTo>
                    <a:pt x="1535964" y="2647209"/>
                  </a:lnTo>
                  <a:lnTo>
                    <a:pt x="1530815" y="2697523"/>
                  </a:lnTo>
                  <a:lnTo>
                    <a:pt x="1525382" y="2747800"/>
                  </a:lnTo>
                  <a:lnTo>
                    <a:pt x="1519670" y="2798038"/>
                  </a:lnTo>
                  <a:lnTo>
                    <a:pt x="1513680" y="2848235"/>
                  </a:lnTo>
                  <a:lnTo>
                    <a:pt x="1507416" y="2898388"/>
                  </a:lnTo>
                  <a:lnTo>
                    <a:pt x="1500882" y="2948496"/>
                  </a:lnTo>
                  <a:lnTo>
                    <a:pt x="1494081" y="2998556"/>
                  </a:lnTo>
                  <a:lnTo>
                    <a:pt x="1487016" y="3048566"/>
                  </a:lnTo>
                  <a:lnTo>
                    <a:pt x="1479108" y="3099234"/>
                  </a:lnTo>
                  <a:lnTo>
                    <a:pt x="1470910" y="3149773"/>
                  </a:lnTo>
                  <a:lnTo>
                    <a:pt x="1462434" y="3200188"/>
                  </a:lnTo>
                  <a:lnTo>
                    <a:pt x="1453688" y="3250484"/>
                  </a:lnTo>
                  <a:lnTo>
                    <a:pt x="1444685" y="3300663"/>
                  </a:lnTo>
                  <a:lnTo>
                    <a:pt x="1435434" y="3350732"/>
                  </a:lnTo>
                  <a:lnTo>
                    <a:pt x="1425946" y="3400693"/>
                  </a:lnTo>
                  <a:lnTo>
                    <a:pt x="1416231" y="3450553"/>
                  </a:lnTo>
                  <a:lnTo>
                    <a:pt x="1406301" y="3500315"/>
                  </a:lnTo>
                  <a:lnTo>
                    <a:pt x="1396166" y="3549983"/>
                  </a:lnTo>
                  <a:lnTo>
                    <a:pt x="1385835" y="3599563"/>
                  </a:lnTo>
                  <a:lnTo>
                    <a:pt x="1375321" y="3649058"/>
                  </a:lnTo>
                  <a:lnTo>
                    <a:pt x="1364633" y="3698474"/>
                  </a:lnTo>
                  <a:lnTo>
                    <a:pt x="1353783" y="3747814"/>
                  </a:lnTo>
                  <a:lnTo>
                    <a:pt x="1342779" y="3797082"/>
                  </a:lnTo>
                  <a:lnTo>
                    <a:pt x="1331634" y="3846284"/>
                  </a:lnTo>
                  <a:lnTo>
                    <a:pt x="1320358" y="3895424"/>
                  </a:lnTo>
                  <a:lnTo>
                    <a:pt x="1308961" y="3944506"/>
                  </a:lnTo>
                  <a:lnTo>
                    <a:pt x="1297454" y="3993535"/>
                  </a:lnTo>
                  <a:lnTo>
                    <a:pt x="1285847" y="4042515"/>
                  </a:lnTo>
                  <a:lnTo>
                    <a:pt x="1274152" y="4091450"/>
                  </a:lnTo>
                  <a:lnTo>
                    <a:pt x="1262378" y="4140346"/>
                  </a:lnTo>
                  <a:lnTo>
                    <a:pt x="1250536" y="4189206"/>
                  </a:lnTo>
                  <a:lnTo>
                    <a:pt x="1238636" y="4238035"/>
                  </a:lnTo>
                  <a:lnTo>
                    <a:pt x="1226690" y="4286837"/>
                  </a:lnTo>
                  <a:lnTo>
                    <a:pt x="1214708" y="4335617"/>
                  </a:lnTo>
                  <a:lnTo>
                    <a:pt x="1166629" y="4530603"/>
                  </a:lnTo>
                  <a:lnTo>
                    <a:pt x="1142477" y="4628016"/>
                  </a:lnTo>
                  <a:lnTo>
                    <a:pt x="1118402" y="4725513"/>
                  </a:lnTo>
                  <a:lnTo>
                    <a:pt x="1106397" y="4774293"/>
                  </a:lnTo>
                  <a:lnTo>
                    <a:pt x="1094418" y="4823095"/>
                  </a:lnTo>
                  <a:lnTo>
                    <a:pt x="1082465" y="4871919"/>
                  </a:lnTo>
                  <a:lnTo>
                    <a:pt x="1070541" y="4920765"/>
                  </a:lnTo>
                  <a:lnTo>
                    <a:pt x="1058648" y="4969634"/>
                  </a:lnTo>
                  <a:lnTo>
                    <a:pt x="1046788" y="5018525"/>
                  </a:lnTo>
                  <a:lnTo>
                    <a:pt x="1034962" y="5067440"/>
                  </a:lnTo>
                  <a:lnTo>
                    <a:pt x="1023173" y="5116379"/>
                  </a:lnTo>
                  <a:lnTo>
                    <a:pt x="1011422" y="5165341"/>
                  </a:lnTo>
                  <a:lnTo>
                    <a:pt x="999711" y="5214327"/>
                  </a:lnTo>
                  <a:lnTo>
                    <a:pt x="988043" y="5263338"/>
                  </a:lnTo>
                  <a:lnTo>
                    <a:pt x="976420" y="5312373"/>
                  </a:lnTo>
                  <a:lnTo>
                    <a:pt x="964842" y="5361433"/>
                  </a:lnTo>
                  <a:lnTo>
                    <a:pt x="953313" y="5410519"/>
                  </a:lnTo>
                  <a:lnTo>
                    <a:pt x="941834" y="5459630"/>
                  </a:lnTo>
                  <a:lnTo>
                    <a:pt x="930407" y="5508766"/>
                  </a:lnTo>
                  <a:lnTo>
                    <a:pt x="919034" y="5557929"/>
                  </a:lnTo>
                  <a:lnTo>
                    <a:pt x="907717" y="5607119"/>
                  </a:lnTo>
                  <a:lnTo>
                    <a:pt x="896458" y="5656335"/>
                  </a:lnTo>
                  <a:lnTo>
                    <a:pt x="885258" y="5705578"/>
                  </a:lnTo>
                  <a:lnTo>
                    <a:pt x="874121" y="5754849"/>
                  </a:lnTo>
                  <a:lnTo>
                    <a:pt x="863047" y="5804147"/>
                  </a:lnTo>
                  <a:lnTo>
                    <a:pt x="852039" y="5853473"/>
                  </a:lnTo>
                  <a:lnTo>
                    <a:pt x="841098" y="5902828"/>
                  </a:lnTo>
                  <a:lnTo>
                    <a:pt x="830227" y="5952210"/>
                  </a:lnTo>
                  <a:lnTo>
                    <a:pt x="819427" y="6001622"/>
                  </a:lnTo>
                  <a:lnTo>
                    <a:pt x="808701" y="6051063"/>
                  </a:lnTo>
                  <a:lnTo>
                    <a:pt x="798050" y="6100533"/>
                  </a:lnTo>
                  <a:lnTo>
                    <a:pt x="787477" y="6150033"/>
                  </a:lnTo>
                  <a:lnTo>
                    <a:pt x="776983" y="6199563"/>
                  </a:lnTo>
                  <a:lnTo>
                    <a:pt x="766570" y="6249123"/>
                  </a:lnTo>
                  <a:lnTo>
                    <a:pt x="756240" y="6298713"/>
                  </a:lnTo>
                  <a:lnTo>
                    <a:pt x="745995" y="6348335"/>
                  </a:lnTo>
                  <a:lnTo>
                    <a:pt x="735837" y="6397988"/>
                  </a:lnTo>
                  <a:lnTo>
                    <a:pt x="725768" y="6447672"/>
                  </a:lnTo>
                  <a:lnTo>
                    <a:pt x="715790" y="6497388"/>
                  </a:lnTo>
                  <a:lnTo>
                    <a:pt x="705905" y="6547136"/>
                  </a:lnTo>
                  <a:lnTo>
                    <a:pt x="696115" y="6596916"/>
                  </a:lnTo>
                  <a:lnTo>
                    <a:pt x="686421" y="6646729"/>
                  </a:lnTo>
                  <a:lnTo>
                    <a:pt x="676826" y="6696575"/>
                  </a:lnTo>
                  <a:lnTo>
                    <a:pt x="667332" y="6746454"/>
                  </a:lnTo>
                  <a:lnTo>
                    <a:pt x="657940" y="6796367"/>
                  </a:lnTo>
                  <a:lnTo>
                    <a:pt x="648652" y="6846314"/>
                  </a:lnTo>
                  <a:lnTo>
                    <a:pt x="639471" y="6896294"/>
                  </a:lnTo>
                  <a:lnTo>
                    <a:pt x="630399" y="6946309"/>
                  </a:lnTo>
                  <a:lnTo>
                    <a:pt x="621436" y="6996359"/>
                  </a:lnTo>
                  <a:lnTo>
                    <a:pt x="612586" y="7046444"/>
                  </a:lnTo>
                  <a:lnTo>
                    <a:pt x="603850" y="7096564"/>
                  </a:lnTo>
                  <a:lnTo>
                    <a:pt x="595231" y="7146720"/>
                  </a:lnTo>
                  <a:lnTo>
                    <a:pt x="586729" y="7196912"/>
                  </a:lnTo>
                  <a:lnTo>
                    <a:pt x="578347" y="7247140"/>
                  </a:lnTo>
                  <a:lnTo>
                    <a:pt x="570087" y="7297404"/>
                  </a:lnTo>
                  <a:lnTo>
                    <a:pt x="561952" y="7347705"/>
                  </a:lnTo>
                  <a:lnTo>
                    <a:pt x="553941" y="7398043"/>
                  </a:lnTo>
                  <a:lnTo>
                    <a:pt x="546059" y="7448419"/>
                  </a:lnTo>
                  <a:lnTo>
                    <a:pt x="538307" y="7498832"/>
                  </a:lnTo>
                  <a:lnTo>
                    <a:pt x="530686" y="7549283"/>
                  </a:lnTo>
                  <a:lnTo>
                    <a:pt x="523198" y="7599773"/>
                  </a:lnTo>
                  <a:lnTo>
                    <a:pt x="515847" y="7650301"/>
                  </a:lnTo>
                  <a:lnTo>
                    <a:pt x="508632" y="7700868"/>
                  </a:lnTo>
                  <a:lnTo>
                    <a:pt x="501557" y="7751474"/>
                  </a:lnTo>
                  <a:lnTo>
                    <a:pt x="494624" y="7802120"/>
                  </a:lnTo>
                  <a:lnTo>
                    <a:pt x="487833" y="7852805"/>
                  </a:lnTo>
                  <a:lnTo>
                    <a:pt x="481188" y="7903530"/>
                  </a:lnTo>
                  <a:lnTo>
                    <a:pt x="474691" y="7954296"/>
                  </a:lnTo>
                  <a:lnTo>
                    <a:pt x="468342" y="8005102"/>
                  </a:lnTo>
                  <a:lnTo>
                    <a:pt x="462144" y="8055949"/>
                  </a:lnTo>
                  <a:lnTo>
                    <a:pt x="456100" y="8106838"/>
                  </a:lnTo>
                  <a:lnTo>
                    <a:pt x="450210" y="8157768"/>
                  </a:lnTo>
                  <a:lnTo>
                    <a:pt x="444477" y="8208739"/>
                  </a:lnTo>
                  <a:lnTo>
                    <a:pt x="438903" y="8259753"/>
                  </a:lnTo>
                  <a:lnTo>
                    <a:pt x="433490" y="8310810"/>
                  </a:lnTo>
                  <a:lnTo>
                    <a:pt x="428239" y="8361909"/>
                  </a:lnTo>
                  <a:lnTo>
                    <a:pt x="423314" y="8412620"/>
                  </a:lnTo>
                  <a:lnTo>
                    <a:pt x="418548" y="8463356"/>
                  </a:lnTo>
                  <a:lnTo>
                    <a:pt x="413940" y="8514117"/>
                  </a:lnTo>
                  <a:lnTo>
                    <a:pt x="409487" y="8564902"/>
                  </a:lnTo>
                  <a:lnTo>
                    <a:pt x="405189" y="8615711"/>
                  </a:lnTo>
                  <a:lnTo>
                    <a:pt x="401042" y="8666544"/>
                  </a:lnTo>
                  <a:lnTo>
                    <a:pt x="397044" y="8717399"/>
                  </a:lnTo>
                  <a:lnTo>
                    <a:pt x="393194" y="8768278"/>
                  </a:lnTo>
                  <a:lnTo>
                    <a:pt x="389490" y="8819178"/>
                  </a:lnTo>
                  <a:lnTo>
                    <a:pt x="385929" y="8870101"/>
                  </a:lnTo>
                  <a:lnTo>
                    <a:pt x="382509" y="8921045"/>
                  </a:lnTo>
                  <a:lnTo>
                    <a:pt x="379230" y="8972010"/>
                  </a:lnTo>
                  <a:lnTo>
                    <a:pt x="376087" y="9022995"/>
                  </a:lnTo>
                  <a:lnTo>
                    <a:pt x="373080" y="9074001"/>
                  </a:lnTo>
                  <a:lnTo>
                    <a:pt x="370206" y="9125027"/>
                  </a:lnTo>
                  <a:lnTo>
                    <a:pt x="367464" y="9176072"/>
                  </a:lnTo>
                  <a:lnTo>
                    <a:pt x="364851" y="9227136"/>
                  </a:lnTo>
                  <a:lnTo>
                    <a:pt x="362365" y="9278219"/>
                  </a:lnTo>
                  <a:lnTo>
                    <a:pt x="360005" y="9329320"/>
                  </a:lnTo>
                  <a:lnTo>
                    <a:pt x="357767" y="9380439"/>
                  </a:lnTo>
                  <a:lnTo>
                    <a:pt x="355652" y="9431575"/>
                  </a:lnTo>
                  <a:lnTo>
                    <a:pt x="353655" y="9482728"/>
                  </a:lnTo>
                  <a:lnTo>
                    <a:pt x="351775" y="9533898"/>
                  </a:lnTo>
                  <a:lnTo>
                    <a:pt x="350011" y="9585084"/>
                  </a:lnTo>
                  <a:lnTo>
                    <a:pt x="348359" y="9636286"/>
                  </a:lnTo>
                  <a:lnTo>
                    <a:pt x="346819" y="9687503"/>
                  </a:lnTo>
                  <a:lnTo>
                    <a:pt x="345388" y="9738735"/>
                  </a:lnTo>
                  <a:lnTo>
                    <a:pt x="344063" y="9789982"/>
                  </a:lnTo>
                  <a:lnTo>
                    <a:pt x="342844" y="9841242"/>
                  </a:lnTo>
                  <a:lnTo>
                    <a:pt x="341728" y="9892517"/>
                  </a:lnTo>
                  <a:lnTo>
                    <a:pt x="340713" y="9943805"/>
                  </a:lnTo>
                  <a:lnTo>
                    <a:pt x="339796" y="9995106"/>
                  </a:lnTo>
                  <a:lnTo>
                    <a:pt x="338977" y="10046419"/>
                  </a:lnTo>
                  <a:lnTo>
                    <a:pt x="338252" y="10097745"/>
                  </a:lnTo>
                  <a:lnTo>
                    <a:pt x="337621" y="10149082"/>
                  </a:lnTo>
                  <a:lnTo>
                    <a:pt x="337080" y="10200431"/>
                  </a:lnTo>
                  <a:lnTo>
                    <a:pt x="336627" y="10251791"/>
                  </a:lnTo>
                  <a:lnTo>
                    <a:pt x="336377" y="10286999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128244"/>
              <a:ext cx="1605280" cy="7158990"/>
            </a:xfrm>
            <a:custGeom>
              <a:avLst/>
              <a:gdLst/>
              <a:ahLst/>
              <a:cxnLst/>
              <a:rect l="l" t="t" r="r" b="b"/>
              <a:pathLst>
                <a:path w="1605280" h="7158990">
                  <a:moveTo>
                    <a:pt x="1397589" y="7158755"/>
                  </a:moveTo>
                  <a:lnTo>
                    <a:pt x="0" y="7158755"/>
                  </a:lnTo>
                  <a:lnTo>
                    <a:pt x="0" y="125328"/>
                  </a:lnTo>
                  <a:lnTo>
                    <a:pt x="10272" y="119279"/>
                  </a:lnTo>
                  <a:lnTo>
                    <a:pt x="48201" y="98943"/>
                  </a:lnTo>
                  <a:lnTo>
                    <a:pt x="86061" y="80577"/>
                  </a:lnTo>
                  <a:lnTo>
                    <a:pt x="123776" y="64157"/>
                  </a:lnTo>
                  <a:lnTo>
                    <a:pt x="161269" y="49660"/>
                  </a:lnTo>
                  <a:lnTo>
                    <a:pt x="198464" y="37060"/>
                  </a:lnTo>
                  <a:lnTo>
                    <a:pt x="235287" y="26336"/>
                  </a:lnTo>
                  <a:lnTo>
                    <a:pt x="307509" y="10415"/>
                  </a:lnTo>
                  <a:lnTo>
                    <a:pt x="377328" y="1708"/>
                  </a:lnTo>
                  <a:lnTo>
                    <a:pt x="411146" y="0"/>
                  </a:lnTo>
                  <a:lnTo>
                    <a:pt x="444136" y="23"/>
                  </a:lnTo>
                  <a:lnTo>
                    <a:pt x="511523" y="5726"/>
                  </a:lnTo>
                  <a:lnTo>
                    <a:pt x="581931" y="20212"/>
                  </a:lnTo>
                  <a:lnTo>
                    <a:pt x="651872" y="43111"/>
                  </a:lnTo>
                  <a:lnTo>
                    <a:pt x="721104" y="74044"/>
                  </a:lnTo>
                  <a:lnTo>
                    <a:pt x="755379" y="92406"/>
                  </a:lnTo>
                  <a:lnTo>
                    <a:pt x="789385" y="112635"/>
                  </a:lnTo>
                  <a:lnTo>
                    <a:pt x="823093" y="134683"/>
                  </a:lnTo>
                  <a:lnTo>
                    <a:pt x="856472" y="158505"/>
                  </a:lnTo>
                  <a:lnTo>
                    <a:pt x="889492" y="184052"/>
                  </a:lnTo>
                  <a:lnTo>
                    <a:pt x="922122" y="211278"/>
                  </a:lnTo>
                  <a:lnTo>
                    <a:pt x="954333" y="240135"/>
                  </a:lnTo>
                  <a:lnTo>
                    <a:pt x="986093" y="270577"/>
                  </a:lnTo>
                  <a:lnTo>
                    <a:pt x="1017373" y="302555"/>
                  </a:lnTo>
                  <a:lnTo>
                    <a:pt x="1048141" y="336023"/>
                  </a:lnTo>
                  <a:lnTo>
                    <a:pt x="1078369" y="370934"/>
                  </a:lnTo>
                  <a:lnTo>
                    <a:pt x="1108025" y="407240"/>
                  </a:lnTo>
                  <a:lnTo>
                    <a:pt x="1137079" y="444895"/>
                  </a:lnTo>
                  <a:lnTo>
                    <a:pt x="1165501" y="483851"/>
                  </a:lnTo>
                  <a:lnTo>
                    <a:pt x="1193260" y="524061"/>
                  </a:lnTo>
                  <a:lnTo>
                    <a:pt x="1220327" y="565477"/>
                  </a:lnTo>
                  <a:lnTo>
                    <a:pt x="1246670" y="608054"/>
                  </a:lnTo>
                  <a:lnTo>
                    <a:pt x="1272259" y="651743"/>
                  </a:lnTo>
                  <a:lnTo>
                    <a:pt x="1297065" y="696497"/>
                  </a:lnTo>
                  <a:lnTo>
                    <a:pt x="1321056" y="742270"/>
                  </a:lnTo>
                  <a:lnTo>
                    <a:pt x="1344203" y="789013"/>
                  </a:lnTo>
                  <a:lnTo>
                    <a:pt x="1366475" y="836680"/>
                  </a:lnTo>
                  <a:lnTo>
                    <a:pt x="1387842" y="885225"/>
                  </a:lnTo>
                  <a:lnTo>
                    <a:pt x="1408272" y="934598"/>
                  </a:lnTo>
                  <a:lnTo>
                    <a:pt x="1427737" y="984754"/>
                  </a:lnTo>
                  <a:lnTo>
                    <a:pt x="1446206" y="1035645"/>
                  </a:lnTo>
                  <a:lnTo>
                    <a:pt x="1463648" y="1087224"/>
                  </a:lnTo>
                  <a:lnTo>
                    <a:pt x="1480033" y="1139445"/>
                  </a:lnTo>
                  <a:lnTo>
                    <a:pt x="1495331" y="1192258"/>
                  </a:lnTo>
                  <a:lnTo>
                    <a:pt x="1509511" y="1245619"/>
                  </a:lnTo>
                  <a:lnTo>
                    <a:pt x="1522544" y="1299478"/>
                  </a:lnTo>
                  <a:lnTo>
                    <a:pt x="1534398" y="1353790"/>
                  </a:lnTo>
                  <a:lnTo>
                    <a:pt x="1545043" y="1408507"/>
                  </a:lnTo>
                  <a:lnTo>
                    <a:pt x="1554449" y="1463582"/>
                  </a:lnTo>
                  <a:lnTo>
                    <a:pt x="1562586" y="1518968"/>
                  </a:lnTo>
                  <a:lnTo>
                    <a:pt x="1569717" y="1571824"/>
                  </a:lnTo>
                  <a:lnTo>
                    <a:pt x="1576137" y="1624168"/>
                  </a:lnTo>
                  <a:lnTo>
                    <a:pt x="1581863" y="1676008"/>
                  </a:lnTo>
                  <a:lnTo>
                    <a:pt x="1586913" y="1727354"/>
                  </a:lnTo>
                  <a:lnTo>
                    <a:pt x="1591303" y="1778214"/>
                  </a:lnTo>
                  <a:lnTo>
                    <a:pt x="1595052" y="1828597"/>
                  </a:lnTo>
                  <a:lnTo>
                    <a:pt x="1598177" y="1878511"/>
                  </a:lnTo>
                  <a:lnTo>
                    <a:pt x="1600694" y="1927965"/>
                  </a:lnTo>
                  <a:lnTo>
                    <a:pt x="1602622" y="1976967"/>
                  </a:lnTo>
                  <a:lnTo>
                    <a:pt x="1603978" y="2025527"/>
                  </a:lnTo>
                  <a:lnTo>
                    <a:pt x="1604779" y="2073653"/>
                  </a:lnTo>
                  <a:lnTo>
                    <a:pt x="1605042" y="2121354"/>
                  </a:lnTo>
                  <a:lnTo>
                    <a:pt x="1604670" y="2178537"/>
                  </a:lnTo>
                  <a:lnTo>
                    <a:pt x="1603569" y="2235193"/>
                  </a:lnTo>
                  <a:lnTo>
                    <a:pt x="1601762" y="2291334"/>
                  </a:lnTo>
                  <a:lnTo>
                    <a:pt x="1599273" y="2346973"/>
                  </a:lnTo>
                  <a:lnTo>
                    <a:pt x="1596125" y="2402122"/>
                  </a:lnTo>
                  <a:lnTo>
                    <a:pt x="1592341" y="2456793"/>
                  </a:lnTo>
                  <a:lnTo>
                    <a:pt x="1587943" y="2510999"/>
                  </a:lnTo>
                  <a:lnTo>
                    <a:pt x="1582956" y="2564752"/>
                  </a:lnTo>
                  <a:lnTo>
                    <a:pt x="1577402" y="2618065"/>
                  </a:lnTo>
                  <a:lnTo>
                    <a:pt x="1571304" y="2670950"/>
                  </a:lnTo>
                  <a:lnTo>
                    <a:pt x="1564685" y="2723419"/>
                  </a:lnTo>
                  <a:lnTo>
                    <a:pt x="1557569" y="2775485"/>
                  </a:lnTo>
                  <a:lnTo>
                    <a:pt x="1549979" y="2827161"/>
                  </a:lnTo>
                  <a:lnTo>
                    <a:pt x="1541938" y="2878458"/>
                  </a:lnTo>
                  <a:lnTo>
                    <a:pt x="1533469" y="2929389"/>
                  </a:lnTo>
                  <a:lnTo>
                    <a:pt x="1524595" y="2979966"/>
                  </a:lnTo>
                  <a:lnTo>
                    <a:pt x="1515339" y="3030202"/>
                  </a:lnTo>
                  <a:lnTo>
                    <a:pt x="1505725" y="3080110"/>
                  </a:lnTo>
                  <a:lnTo>
                    <a:pt x="1495775" y="3129701"/>
                  </a:lnTo>
                  <a:lnTo>
                    <a:pt x="1485513" y="3178988"/>
                  </a:lnTo>
                  <a:lnTo>
                    <a:pt x="1474961" y="3227983"/>
                  </a:lnTo>
                  <a:lnTo>
                    <a:pt x="1464144" y="3276699"/>
                  </a:lnTo>
                  <a:lnTo>
                    <a:pt x="1453084" y="3325149"/>
                  </a:lnTo>
                  <a:lnTo>
                    <a:pt x="1441803" y="3373343"/>
                  </a:lnTo>
                  <a:lnTo>
                    <a:pt x="1430327" y="3421296"/>
                  </a:lnTo>
                  <a:lnTo>
                    <a:pt x="1418676" y="3469020"/>
                  </a:lnTo>
                  <a:lnTo>
                    <a:pt x="1406876" y="3516526"/>
                  </a:lnTo>
                  <a:lnTo>
                    <a:pt x="1394948" y="3563827"/>
                  </a:lnTo>
                  <a:lnTo>
                    <a:pt x="1382916" y="3610935"/>
                  </a:lnTo>
                  <a:lnTo>
                    <a:pt x="1370803" y="3657864"/>
                  </a:lnTo>
                  <a:lnTo>
                    <a:pt x="1358632" y="3704625"/>
                  </a:lnTo>
                  <a:lnTo>
                    <a:pt x="1346427" y="3751231"/>
                  </a:lnTo>
                  <a:lnTo>
                    <a:pt x="1297721" y="3936349"/>
                  </a:lnTo>
                  <a:lnTo>
                    <a:pt x="1285689" y="3982365"/>
                  </a:lnTo>
                  <a:lnTo>
                    <a:pt x="1273761" y="4028299"/>
                  </a:lnTo>
                  <a:lnTo>
                    <a:pt x="1261960" y="4074165"/>
                  </a:lnTo>
                  <a:lnTo>
                    <a:pt x="1250310" y="4119975"/>
                  </a:lnTo>
                  <a:lnTo>
                    <a:pt x="1238833" y="4165742"/>
                  </a:lnTo>
                  <a:lnTo>
                    <a:pt x="1227553" y="4211477"/>
                  </a:lnTo>
                  <a:lnTo>
                    <a:pt x="1216493" y="4257193"/>
                  </a:lnTo>
                  <a:lnTo>
                    <a:pt x="1205675" y="4302902"/>
                  </a:lnTo>
                  <a:lnTo>
                    <a:pt x="1195124" y="4348618"/>
                  </a:lnTo>
                  <a:lnTo>
                    <a:pt x="1184862" y="4394352"/>
                  </a:lnTo>
                  <a:lnTo>
                    <a:pt x="1174912" y="4440116"/>
                  </a:lnTo>
                  <a:lnTo>
                    <a:pt x="1165298" y="4485924"/>
                  </a:lnTo>
                  <a:lnTo>
                    <a:pt x="1156042" y="4531787"/>
                  </a:lnTo>
                  <a:lnTo>
                    <a:pt x="1147168" y="4577718"/>
                  </a:lnTo>
                  <a:lnTo>
                    <a:pt x="1138699" y="4623729"/>
                  </a:lnTo>
                  <a:lnTo>
                    <a:pt x="1130657" y="4669833"/>
                  </a:lnTo>
                  <a:lnTo>
                    <a:pt x="1123067" y="4716042"/>
                  </a:lnTo>
                  <a:lnTo>
                    <a:pt x="1115951" y="4762368"/>
                  </a:lnTo>
                  <a:lnTo>
                    <a:pt x="1109333" y="4808824"/>
                  </a:lnTo>
                  <a:lnTo>
                    <a:pt x="1103235" y="4855423"/>
                  </a:lnTo>
                  <a:lnTo>
                    <a:pt x="1097681" y="4902176"/>
                  </a:lnTo>
                  <a:lnTo>
                    <a:pt x="1092693" y="4949096"/>
                  </a:lnTo>
                  <a:lnTo>
                    <a:pt x="1088296" y="4996196"/>
                  </a:lnTo>
                  <a:lnTo>
                    <a:pt x="1084511" y="5043488"/>
                  </a:lnTo>
                  <a:lnTo>
                    <a:pt x="1081363" y="5090984"/>
                  </a:lnTo>
                  <a:lnTo>
                    <a:pt x="1078874" y="5138696"/>
                  </a:lnTo>
                  <a:lnTo>
                    <a:pt x="1077068" y="5186637"/>
                  </a:lnTo>
                  <a:lnTo>
                    <a:pt x="1075967" y="5234820"/>
                  </a:lnTo>
                  <a:lnTo>
                    <a:pt x="1075595" y="5283257"/>
                  </a:lnTo>
                  <a:lnTo>
                    <a:pt x="1075595" y="5345745"/>
                  </a:lnTo>
                  <a:lnTo>
                    <a:pt x="1077630" y="5409344"/>
                  </a:lnTo>
                  <a:lnTo>
                    <a:pt x="1080854" y="5471678"/>
                  </a:lnTo>
                  <a:lnTo>
                    <a:pt x="1085196" y="5532783"/>
                  </a:lnTo>
                  <a:lnTo>
                    <a:pt x="1090587" y="5592699"/>
                  </a:lnTo>
                  <a:lnTo>
                    <a:pt x="1096956" y="5651462"/>
                  </a:lnTo>
                  <a:lnTo>
                    <a:pt x="1104233" y="5709112"/>
                  </a:lnTo>
                  <a:lnTo>
                    <a:pt x="1112348" y="5765685"/>
                  </a:lnTo>
                  <a:lnTo>
                    <a:pt x="1121231" y="5821220"/>
                  </a:lnTo>
                  <a:lnTo>
                    <a:pt x="1130812" y="5875754"/>
                  </a:lnTo>
                  <a:lnTo>
                    <a:pt x="1141021" y="5929326"/>
                  </a:lnTo>
                  <a:lnTo>
                    <a:pt x="1151787" y="5981973"/>
                  </a:lnTo>
                  <a:lnTo>
                    <a:pt x="1163041" y="6033734"/>
                  </a:lnTo>
                  <a:lnTo>
                    <a:pt x="1174712" y="6084645"/>
                  </a:lnTo>
                  <a:lnTo>
                    <a:pt x="1186731" y="6134746"/>
                  </a:lnTo>
                  <a:lnTo>
                    <a:pt x="1199026" y="6184074"/>
                  </a:lnTo>
                  <a:lnTo>
                    <a:pt x="1211529" y="6232666"/>
                  </a:lnTo>
                  <a:lnTo>
                    <a:pt x="1224169" y="6280561"/>
                  </a:lnTo>
                  <a:lnTo>
                    <a:pt x="1236876" y="6327797"/>
                  </a:lnTo>
                  <a:lnTo>
                    <a:pt x="1249579" y="6374412"/>
                  </a:lnTo>
                  <a:lnTo>
                    <a:pt x="1274696" y="6465928"/>
                  </a:lnTo>
                  <a:lnTo>
                    <a:pt x="1286969" y="6510905"/>
                  </a:lnTo>
                  <a:lnTo>
                    <a:pt x="1298958" y="6555413"/>
                  </a:lnTo>
                  <a:lnTo>
                    <a:pt x="1310593" y="6599488"/>
                  </a:lnTo>
                  <a:lnTo>
                    <a:pt x="1321805" y="6643169"/>
                  </a:lnTo>
                  <a:lnTo>
                    <a:pt x="1332523" y="6686495"/>
                  </a:lnTo>
                  <a:lnTo>
                    <a:pt x="1342676" y="6729502"/>
                  </a:lnTo>
                  <a:lnTo>
                    <a:pt x="1352195" y="6772228"/>
                  </a:lnTo>
                  <a:lnTo>
                    <a:pt x="1361010" y="6814713"/>
                  </a:lnTo>
                  <a:lnTo>
                    <a:pt x="1369050" y="6856992"/>
                  </a:lnTo>
                  <a:lnTo>
                    <a:pt x="1376246" y="6899105"/>
                  </a:lnTo>
                  <a:lnTo>
                    <a:pt x="1382527" y="6941089"/>
                  </a:lnTo>
                  <a:lnTo>
                    <a:pt x="1387823" y="6982982"/>
                  </a:lnTo>
                  <a:lnTo>
                    <a:pt x="1392065" y="7024822"/>
                  </a:lnTo>
                  <a:lnTo>
                    <a:pt x="1395181" y="7066647"/>
                  </a:lnTo>
                  <a:lnTo>
                    <a:pt x="1397102" y="7108495"/>
                  </a:lnTo>
                  <a:lnTo>
                    <a:pt x="1397758" y="7150404"/>
                  </a:lnTo>
                  <a:lnTo>
                    <a:pt x="1397589" y="7158755"/>
                  </a:lnTo>
                  <a:close/>
                </a:path>
              </a:pathLst>
            </a:custGeom>
            <a:solidFill>
              <a:srgbClr val="9DC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2170010"/>
              <a:ext cx="2004060" cy="8117205"/>
            </a:xfrm>
            <a:custGeom>
              <a:avLst/>
              <a:gdLst/>
              <a:ahLst/>
              <a:cxnLst/>
              <a:rect l="l" t="t" r="r" b="b"/>
              <a:pathLst>
                <a:path w="2004060" h="8117205">
                  <a:moveTo>
                    <a:pt x="1076337" y="160680"/>
                  </a:moveTo>
                  <a:lnTo>
                    <a:pt x="1068171" y="109804"/>
                  </a:lnTo>
                  <a:lnTo>
                    <a:pt x="1045413" y="65671"/>
                  </a:lnTo>
                  <a:lnTo>
                    <a:pt x="1010666" y="30924"/>
                  </a:lnTo>
                  <a:lnTo>
                    <a:pt x="966546" y="8166"/>
                  </a:lnTo>
                  <a:lnTo>
                    <a:pt x="915657" y="0"/>
                  </a:lnTo>
                  <a:lnTo>
                    <a:pt x="872832" y="5715"/>
                  </a:lnTo>
                  <a:lnTo>
                    <a:pt x="834351" y="21882"/>
                  </a:lnTo>
                  <a:lnTo>
                    <a:pt x="801624" y="46964"/>
                  </a:lnTo>
                  <a:lnTo>
                    <a:pt x="776122" y="79463"/>
                  </a:lnTo>
                  <a:lnTo>
                    <a:pt x="759256" y="117881"/>
                  </a:lnTo>
                  <a:lnTo>
                    <a:pt x="752487" y="160680"/>
                  </a:lnTo>
                  <a:lnTo>
                    <a:pt x="755662" y="192049"/>
                  </a:lnTo>
                  <a:lnTo>
                    <a:pt x="779614" y="251066"/>
                  </a:lnTo>
                  <a:lnTo>
                    <a:pt x="823874" y="296722"/>
                  </a:lnTo>
                  <a:lnTo>
                    <a:pt x="882904" y="320675"/>
                  </a:lnTo>
                  <a:lnTo>
                    <a:pt x="915657" y="323850"/>
                  </a:lnTo>
                  <a:lnTo>
                    <a:pt x="958456" y="318109"/>
                  </a:lnTo>
                  <a:lnTo>
                    <a:pt x="996873" y="301866"/>
                  </a:lnTo>
                  <a:lnTo>
                    <a:pt x="1029373" y="276567"/>
                  </a:lnTo>
                  <a:lnTo>
                    <a:pt x="1054455" y="243636"/>
                  </a:lnTo>
                  <a:lnTo>
                    <a:pt x="1070622" y="204533"/>
                  </a:lnTo>
                  <a:lnTo>
                    <a:pt x="1076337" y="160680"/>
                  </a:lnTo>
                  <a:close/>
                </a:path>
                <a:path w="2004060" h="8117205">
                  <a:moveTo>
                    <a:pt x="1854466" y="7281189"/>
                  </a:moveTo>
                  <a:lnTo>
                    <a:pt x="1853692" y="7236803"/>
                  </a:lnTo>
                  <a:lnTo>
                    <a:pt x="1850428" y="7193724"/>
                  </a:lnTo>
                  <a:lnTo>
                    <a:pt x="1844776" y="7151929"/>
                  </a:lnTo>
                  <a:lnTo>
                    <a:pt x="1836826" y="7111390"/>
                  </a:lnTo>
                  <a:lnTo>
                    <a:pt x="1826666" y="7072033"/>
                  </a:lnTo>
                  <a:lnTo>
                    <a:pt x="1814372" y="7033857"/>
                  </a:lnTo>
                  <a:lnTo>
                    <a:pt x="1800047" y="6996785"/>
                  </a:lnTo>
                  <a:lnTo>
                    <a:pt x="1783765" y="6960806"/>
                  </a:lnTo>
                  <a:lnTo>
                    <a:pt x="1765604" y="6925881"/>
                  </a:lnTo>
                  <a:lnTo>
                    <a:pt x="1745678" y="6891947"/>
                  </a:lnTo>
                  <a:lnTo>
                    <a:pt x="1724050" y="6858978"/>
                  </a:lnTo>
                  <a:lnTo>
                    <a:pt x="1700822" y="6826936"/>
                  </a:lnTo>
                  <a:lnTo>
                    <a:pt x="1676069" y="6795783"/>
                  </a:lnTo>
                  <a:lnTo>
                    <a:pt x="1649895" y="6765480"/>
                  </a:lnTo>
                  <a:lnTo>
                    <a:pt x="1622361" y="6735978"/>
                  </a:lnTo>
                  <a:lnTo>
                    <a:pt x="1593583" y="6707238"/>
                  </a:lnTo>
                  <a:lnTo>
                    <a:pt x="1563624" y="6679235"/>
                  </a:lnTo>
                  <a:lnTo>
                    <a:pt x="1532585" y="6651904"/>
                  </a:lnTo>
                  <a:lnTo>
                    <a:pt x="1500543" y="6625234"/>
                  </a:lnTo>
                  <a:lnTo>
                    <a:pt x="1467599" y="6599174"/>
                  </a:lnTo>
                  <a:lnTo>
                    <a:pt x="1433817" y="6573672"/>
                  </a:lnTo>
                  <a:lnTo>
                    <a:pt x="1399311" y="6548704"/>
                  </a:lnTo>
                  <a:lnTo>
                    <a:pt x="1364157" y="6524231"/>
                  </a:lnTo>
                  <a:lnTo>
                    <a:pt x="1328432" y="6500203"/>
                  </a:lnTo>
                  <a:lnTo>
                    <a:pt x="1292237" y="6476593"/>
                  </a:lnTo>
                  <a:lnTo>
                    <a:pt x="1255649" y="6453352"/>
                  </a:lnTo>
                  <a:lnTo>
                    <a:pt x="1218755" y="6430429"/>
                  </a:lnTo>
                  <a:lnTo>
                    <a:pt x="1181646" y="6407810"/>
                  </a:lnTo>
                  <a:lnTo>
                    <a:pt x="959358" y="6275997"/>
                  </a:lnTo>
                  <a:lnTo>
                    <a:pt x="887476" y="6232601"/>
                  </a:lnTo>
                  <a:lnTo>
                    <a:pt x="852335" y="6210820"/>
                  </a:lnTo>
                  <a:lnTo>
                    <a:pt x="817854" y="6188938"/>
                  </a:lnTo>
                  <a:lnTo>
                    <a:pt x="784110" y="6166917"/>
                  </a:lnTo>
                  <a:lnTo>
                    <a:pt x="751205" y="6144717"/>
                  </a:lnTo>
                  <a:lnTo>
                    <a:pt x="719201" y="6122289"/>
                  </a:lnTo>
                  <a:lnTo>
                    <a:pt x="688213" y="6099594"/>
                  </a:lnTo>
                  <a:lnTo>
                    <a:pt x="629564" y="6053264"/>
                  </a:lnTo>
                  <a:lnTo>
                    <a:pt x="575970" y="6005411"/>
                  </a:lnTo>
                  <a:lnTo>
                    <a:pt x="528116" y="5955716"/>
                  </a:lnTo>
                  <a:lnTo>
                    <a:pt x="486714" y="5903874"/>
                  </a:lnTo>
                  <a:lnTo>
                    <a:pt x="452424" y="5849544"/>
                  </a:lnTo>
                  <a:lnTo>
                    <a:pt x="421132" y="5780176"/>
                  </a:lnTo>
                  <a:lnTo>
                    <a:pt x="407466" y="5738596"/>
                  </a:lnTo>
                  <a:lnTo>
                    <a:pt x="396976" y="5696661"/>
                  </a:lnTo>
                  <a:lnTo>
                    <a:pt x="389445" y="5654395"/>
                  </a:lnTo>
                  <a:lnTo>
                    <a:pt x="384632" y="5611850"/>
                  </a:lnTo>
                  <a:lnTo>
                    <a:pt x="382333" y="5569064"/>
                  </a:lnTo>
                  <a:lnTo>
                    <a:pt x="382308" y="5526075"/>
                  </a:lnTo>
                  <a:lnTo>
                    <a:pt x="384340" y="5482907"/>
                  </a:lnTo>
                  <a:lnTo>
                    <a:pt x="388213" y="5439626"/>
                  </a:lnTo>
                  <a:lnTo>
                    <a:pt x="393700" y="5396268"/>
                  </a:lnTo>
                  <a:lnTo>
                    <a:pt x="400583" y="5352847"/>
                  </a:lnTo>
                  <a:lnTo>
                    <a:pt x="408622" y="5309438"/>
                  </a:lnTo>
                  <a:lnTo>
                    <a:pt x="417614" y="5266055"/>
                  </a:lnTo>
                  <a:lnTo>
                    <a:pt x="427316" y="5222735"/>
                  </a:lnTo>
                  <a:lnTo>
                    <a:pt x="437527" y="5179542"/>
                  </a:lnTo>
                  <a:lnTo>
                    <a:pt x="448017" y="5136489"/>
                  </a:lnTo>
                  <a:lnTo>
                    <a:pt x="458546" y="5093640"/>
                  </a:lnTo>
                  <a:lnTo>
                    <a:pt x="468922" y="5051018"/>
                  </a:lnTo>
                  <a:lnTo>
                    <a:pt x="478891" y="5008664"/>
                  </a:lnTo>
                  <a:lnTo>
                    <a:pt x="488251" y="4966614"/>
                  </a:lnTo>
                  <a:lnTo>
                    <a:pt x="496773" y="4924933"/>
                  </a:lnTo>
                  <a:lnTo>
                    <a:pt x="504240" y="4883632"/>
                  </a:lnTo>
                  <a:lnTo>
                    <a:pt x="510413" y="4842751"/>
                  </a:lnTo>
                  <a:lnTo>
                    <a:pt x="515086" y="4802352"/>
                  </a:lnTo>
                  <a:lnTo>
                    <a:pt x="518020" y="4762449"/>
                  </a:lnTo>
                  <a:lnTo>
                    <a:pt x="519010" y="4723104"/>
                  </a:lnTo>
                  <a:lnTo>
                    <a:pt x="517817" y="4684344"/>
                  </a:lnTo>
                  <a:lnTo>
                    <a:pt x="514235" y="4646219"/>
                  </a:lnTo>
                  <a:lnTo>
                    <a:pt x="498970" y="4571987"/>
                  </a:lnTo>
                  <a:lnTo>
                    <a:pt x="471436" y="4500753"/>
                  </a:lnTo>
                  <a:lnTo>
                    <a:pt x="452513" y="4466348"/>
                  </a:lnTo>
                  <a:lnTo>
                    <a:pt x="429856" y="4432808"/>
                  </a:lnTo>
                  <a:lnTo>
                    <a:pt x="403237" y="4400169"/>
                  </a:lnTo>
                  <a:lnTo>
                    <a:pt x="364337" y="4359186"/>
                  </a:lnTo>
                  <a:lnTo>
                    <a:pt x="324053" y="4323385"/>
                  </a:lnTo>
                  <a:lnTo>
                    <a:pt x="282575" y="4292498"/>
                  </a:lnTo>
                  <a:lnTo>
                    <a:pt x="240144" y="4266260"/>
                  </a:lnTo>
                  <a:lnTo>
                    <a:pt x="196951" y="4244403"/>
                  </a:lnTo>
                  <a:lnTo>
                    <a:pt x="153212" y="4226649"/>
                  </a:lnTo>
                  <a:lnTo>
                    <a:pt x="109156" y="4212729"/>
                  </a:lnTo>
                  <a:lnTo>
                    <a:pt x="64985" y="4202379"/>
                  </a:lnTo>
                  <a:lnTo>
                    <a:pt x="20916" y="4195318"/>
                  </a:lnTo>
                  <a:lnTo>
                    <a:pt x="0" y="4193387"/>
                  </a:lnTo>
                  <a:lnTo>
                    <a:pt x="0" y="8116989"/>
                  </a:lnTo>
                  <a:lnTo>
                    <a:pt x="1107706" y="8116989"/>
                  </a:lnTo>
                  <a:lnTo>
                    <a:pt x="1125601" y="8109204"/>
                  </a:lnTo>
                  <a:lnTo>
                    <a:pt x="1171752" y="8088033"/>
                  </a:lnTo>
                  <a:lnTo>
                    <a:pt x="1217015" y="8066151"/>
                  </a:lnTo>
                  <a:lnTo>
                    <a:pt x="1261300" y="8043570"/>
                  </a:lnTo>
                  <a:lnTo>
                    <a:pt x="1304531" y="8020291"/>
                  </a:lnTo>
                  <a:lnTo>
                    <a:pt x="1346644" y="7996326"/>
                  </a:lnTo>
                  <a:lnTo>
                    <a:pt x="1387589" y="7971688"/>
                  </a:lnTo>
                  <a:lnTo>
                    <a:pt x="1427264" y="7946377"/>
                  </a:lnTo>
                  <a:lnTo>
                    <a:pt x="1465605" y="7920406"/>
                  </a:lnTo>
                  <a:lnTo>
                    <a:pt x="1502562" y="7893786"/>
                  </a:lnTo>
                  <a:lnTo>
                    <a:pt x="1538046" y="7866532"/>
                  </a:lnTo>
                  <a:lnTo>
                    <a:pt x="1571980" y="7838643"/>
                  </a:lnTo>
                  <a:lnTo>
                    <a:pt x="1604314" y="7810132"/>
                  </a:lnTo>
                  <a:lnTo>
                    <a:pt x="1634972" y="7781010"/>
                  </a:lnTo>
                  <a:lnTo>
                    <a:pt x="1663877" y="7751280"/>
                  </a:lnTo>
                  <a:lnTo>
                    <a:pt x="1690954" y="7720952"/>
                  </a:lnTo>
                  <a:lnTo>
                    <a:pt x="1716151" y="7690040"/>
                  </a:lnTo>
                  <a:lnTo>
                    <a:pt x="1739379" y="7658557"/>
                  </a:lnTo>
                  <a:lnTo>
                    <a:pt x="1760575" y="7626490"/>
                  </a:lnTo>
                  <a:lnTo>
                    <a:pt x="1796580" y="7560704"/>
                  </a:lnTo>
                  <a:lnTo>
                    <a:pt x="1823618" y="7492746"/>
                  </a:lnTo>
                  <a:lnTo>
                    <a:pt x="1841106" y="7422693"/>
                  </a:lnTo>
                  <a:lnTo>
                    <a:pt x="1848269" y="7374102"/>
                  </a:lnTo>
                  <a:lnTo>
                    <a:pt x="1852688" y="7326947"/>
                  </a:lnTo>
                  <a:lnTo>
                    <a:pt x="1854466" y="7281189"/>
                  </a:lnTo>
                  <a:close/>
                </a:path>
                <a:path w="2004060" h="8117205">
                  <a:moveTo>
                    <a:pt x="2003844" y="5721921"/>
                  </a:moveTo>
                  <a:lnTo>
                    <a:pt x="1998078" y="5678792"/>
                  </a:lnTo>
                  <a:lnTo>
                    <a:pt x="1981796" y="5640082"/>
                  </a:lnTo>
                  <a:lnTo>
                    <a:pt x="1956511" y="5607329"/>
                  </a:lnTo>
                  <a:lnTo>
                    <a:pt x="1923757" y="5582043"/>
                  </a:lnTo>
                  <a:lnTo>
                    <a:pt x="1885048" y="5565762"/>
                  </a:lnTo>
                  <a:lnTo>
                    <a:pt x="1841919" y="5559996"/>
                  </a:lnTo>
                  <a:lnTo>
                    <a:pt x="1798789" y="5565762"/>
                  </a:lnTo>
                  <a:lnTo>
                    <a:pt x="1760080" y="5582043"/>
                  </a:lnTo>
                  <a:lnTo>
                    <a:pt x="1727327" y="5607329"/>
                  </a:lnTo>
                  <a:lnTo>
                    <a:pt x="1702041" y="5640082"/>
                  </a:lnTo>
                  <a:lnTo>
                    <a:pt x="1685759" y="5678792"/>
                  </a:lnTo>
                  <a:lnTo>
                    <a:pt x="1679994" y="5721921"/>
                  </a:lnTo>
                  <a:lnTo>
                    <a:pt x="1683181" y="5753493"/>
                  </a:lnTo>
                  <a:lnTo>
                    <a:pt x="1707324" y="5811952"/>
                  </a:lnTo>
                  <a:lnTo>
                    <a:pt x="1751888" y="5856516"/>
                  </a:lnTo>
                  <a:lnTo>
                    <a:pt x="1810346" y="5880659"/>
                  </a:lnTo>
                  <a:lnTo>
                    <a:pt x="1841919" y="5883846"/>
                  </a:lnTo>
                  <a:lnTo>
                    <a:pt x="1885048" y="5878080"/>
                  </a:lnTo>
                  <a:lnTo>
                    <a:pt x="1923757" y="5861799"/>
                  </a:lnTo>
                  <a:lnTo>
                    <a:pt x="1956511" y="5836513"/>
                  </a:lnTo>
                  <a:lnTo>
                    <a:pt x="1981796" y="5803760"/>
                  </a:lnTo>
                  <a:lnTo>
                    <a:pt x="1998078" y="5765050"/>
                  </a:lnTo>
                  <a:lnTo>
                    <a:pt x="2003844" y="5721921"/>
                  </a:lnTo>
                  <a:close/>
                </a:path>
              </a:pathLst>
            </a:custGeom>
            <a:solidFill>
              <a:srgbClr val="2B67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7499" y="3462499"/>
              <a:ext cx="200024" cy="200024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39999" y="9307500"/>
            <a:ext cx="200024" cy="2000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C4CFF4A-43FB-35C0-0589-FECF7372CD9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64" t="1152" r="2985" b="2436"/>
          <a:stretch/>
        </p:blipFill>
        <p:spPr>
          <a:xfrm>
            <a:off x="4191000" y="991823"/>
            <a:ext cx="9906000" cy="791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114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389111" y="0"/>
            <a:ext cx="1899285" cy="10287000"/>
            <a:chOff x="16389111" y="0"/>
            <a:chExt cx="1899285" cy="10287000"/>
          </a:xfrm>
        </p:grpSpPr>
        <p:sp>
          <p:nvSpPr>
            <p:cNvPr id="3" name="object 3"/>
            <p:cNvSpPr/>
            <p:nvPr/>
          </p:nvSpPr>
          <p:spPr>
            <a:xfrm>
              <a:off x="16672497" y="0"/>
              <a:ext cx="1616075" cy="10287000"/>
            </a:xfrm>
            <a:custGeom>
              <a:avLst/>
              <a:gdLst/>
              <a:ahLst/>
              <a:cxnLst/>
              <a:rect l="l" t="t" r="r" b="b"/>
              <a:pathLst>
                <a:path w="1616075" h="10287000">
                  <a:moveTo>
                    <a:pt x="1615502" y="10287000"/>
                  </a:moveTo>
                  <a:lnTo>
                    <a:pt x="185884" y="10287000"/>
                  </a:lnTo>
                  <a:lnTo>
                    <a:pt x="176566" y="10250406"/>
                  </a:lnTo>
                  <a:lnTo>
                    <a:pt x="164787" y="10202151"/>
                  </a:lnTo>
                  <a:lnTo>
                    <a:pt x="153450" y="10153653"/>
                  </a:lnTo>
                  <a:lnTo>
                    <a:pt x="142549" y="10104919"/>
                  </a:lnTo>
                  <a:lnTo>
                    <a:pt x="132083" y="10055960"/>
                  </a:lnTo>
                  <a:lnTo>
                    <a:pt x="122046" y="10006786"/>
                  </a:lnTo>
                  <a:lnTo>
                    <a:pt x="112435" y="9957404"/>
                  </a:lnTo>
                  <a:lnTo>
                    <a:pt x="103247" y="9907826"/>
                  </a:lnTo>
                  <a:lnTo>
                    <a:pt x="94478" y="9858059"/>
                  </a:lnTo>
                  <a:lnTo>
                    <a:pt x="86123" y="9808114"/>
                  </a:lnTo>
                  <a:lnTo>
                    <a:pt x="78180" y="9758000"/>
                  </a:lnTo>
                  <a:lnTo>
                    <a:pt x="70645" y="9707727"/>
                  </a:lnTo>
                  <a:lnTo>
                    <a:pt x="63513" y="9657303"/>
                  </a:lnTo>
                  <a:lnTo>
                    <a:pt x="56782" y="9606739"/>
                  </a:lnTo>
                  <a:lnTo>
                    <a:pt x="50447" y="9556043"/>
                  </a:lnTo>
                  <a:lnTo>
                    <a:pt x="44505" y="9505225"/>
                  </a:lnTo>
                  <a:lnTo>
                    <a:pt x="38953" y="9454294"/>
                  </a:lnTo>
                  <a:lnTo>
                    <a:pt x="33785" y="9403261"/>
                  </a:lnTo>
                  <a:lnTo>
                    <a:pt x="29000" y="9352133"/>
                  </a:lnTo>
                  <a:lnTo>
                    <a:pt x="24592" y="9300921"/>
                  </a:lnTo>
                  <a:lnTo>
                    <a:pt x="20559" y="9249634"/>
                  </a:lnTo>
                  <a:lnTo>
                    <a:pt x="16896" y="9198281"/>
                  </a:lnTo>
                  <a:lnTo>
                    <a:pt x="13600" y="9146872"/>
                  </a:lnTo>
                  <a:lnTo>
                    <a:pt x="10668" y="9095417"/>
                  </a:lnTo>
                  <a:lnTo>
                    <a:pt x="8095" y="9043923"/>
                  </a:lnTo>
                  <a:lnTo>
                    <a:pt x="5877" y="8992402"/>
                  </a:lnTo>
                  <a:lnTo>
                    <a:pt x="4012" y="8940862"/>
                  </a:lnTo>
                  <a:lnTo>
                    <a:pt x="2495" y="8889313"/>
                  </a:lnTo>
                  <a:lnTo>
                    <a:pt x="1323" y="8837764"/>
                  </a:lnTo>
                  <a:lnTo>
                    <a:pt x="492" y="8786225"/>
                  </a:lnTo>
                  <a:lnTo>
                    <a:pt x="0" y="8734822"/>
                  </a:lnTo>
                  <a:lnTo>
                    <a:pt x="0" y="8684380"/>
                  </a:lnTo>
                  <a:lnTo>
                    <a:pt x="167" y="8634107"/>
                  </a:lnTo>
                  <a:lnTo>
                    <a:pt x="672" y="8583499"/>
                  </a:lnTo>
                  <a:lnTo>
                    <a:pt x="1509" y="8532898"/>
                  </a:lnTo>
                  <a:lnTo>
                    <a:pt x="2675" y="8482307"/>
                  </a:lnTo>
                  <a:lnTo>
                    <a:pt x="4167" y="8431729"/>
                  </a:lnTo>
                  <a:lnTo>
                    <a:pt x="5982" y="8381167"/>
                  </a:lnTo>
                  <a:lnTo>
                    <a:pt x="8116" y="8330624"/>
                  </a:lnTo>
                  <a:lnTo>
                    <a:pt x="10567" y="8280105"/>
                  </a:lnTo>
                  <a:lnTo>
                    <a:pt x="13330" y="8229611"/>
                  </a:lnTo>
                  <a:lnTo>
                    <a:pt x="16403" y="8179147"/>
                  </a:lnTo>
                  <a:lnTo>
                    <a:pt x="19782" y="8128715"/>
                  </a:lnTo>
                  <a:lnTo>
                    <a:pt x="23464" y="8078319"/>
                  </a:lnTo>
                  <a:lnTo>
                    <a:pt x="27446" y="8027962"/>
                  </a:lnTo>
                  <a:lnTo>
                    <a:pt x="31725" y="7977647"/>
                  </a:lnTo>
                  <a:lnTo>
                    <a:pt x="36297" y="7927378"/>
                  </a:lnTo>
                  <a:lnTo>
                    <a:pt x="41159" y="7877158"/>
                  </a:lnTo>
                  <a:lnTo>
                    <a:pt x="46308" y="7826990"/>
                  </a:lnTo>
                  <a:lnTo>
                    <a:pt x="51740" y="7776877"/>
                  </a:lnTo>
                  <a:lnTo>
                    <a:pt x="57453" y="7726823"/>
                  </a:lnTo>
                  <a:lnTo>
                    <a:pt x="63442" y="7676830"/>
                  </a:lnTo>
                  <a:lnTo>
                    <a:pt x="69706" y="7626903"/>
                  </a:lnTo>
                  <a:lnTo>
                    <a:pt x="76240" y="7577044"/>
                  </a:lnTo>
                  <a:lnTo>
                    <a:pt x="83041" y="7527256"/>
                  </a:lnTo>
                  <a:lnTo>
                    <a:pt x="90106" y="7477544"/>
                  </a:lnTo>
                  <a:lnTo>
                    <a:pt x="98014" y="7426873"/>
                  </a:lnTo>
                  <a:lnTo>
                    <a:pt x="106212" y="7376332"/>
                  </a:lnTo>
                  <a:lnTo>
                    <a:pt x="114688" y="7325915"/>
                  </a:lnTo>
                  <a:lnTo>
                    <a:pt x="123434" y="7275618"/>
                  </a:lnTo>
                  <a:lnTo>
                    <a:pt x="132437" y="7225436"/>
                  </a:lnTo>
                  <a:lnTo>
                    <a:pt x="141688" y="7175366"/>
                  </a:lnTo>
                  <a:lnTo>
                    <a:pt x="151176" y="7125402"/>
                  </a:lnTo>
                  <a:lnTo>
                    <a:pt x="160891" y="7075540"/>
                  </a:lnTo>
                  <a:lnTo>
                    <a:pt x="170821" y="7025776"/>
                  </a:lnTo>
                  <a:lnTo>
                    <a:pt x="180956" y="6976105"/>
                  </a:lnTo>
                  <a:lnTo>
                    <a:pt x="191286" y="6926523"/>
                  </a:lnTo>
                  <a:lnTo>
                    <a:pt x="201801" y="6877026"/>
                  </a:lnTo>
                  <a:lnTo>
                    <a:pt x="212488" y="6827609"/>
                  </a:lnTo>
                  <a:lnTo>
                    <a:pt x="223339" y="6778267"/>
                  </a:lnTo>
                  <a:lnTo>
                    <a:pt x="234342" y="6728996"/>
                  </a:lnTo>
                  <a:lnTo>
                    <a:pt x="245487" y="6679792"/>
                  </a:lnTo>
                  <a:lnTo>
                    <a:pt x="256764" y="6630650"/>
                  </a:lnTo>
                  <a:lnTo>
                    <a:pt x="268161" y="6581566"/>
                  </a:lnTo>
                  <a:lnTo>
                    <a:pt x="279668" y="6532535"/>
                  </a:lnTo>
                  <a:lnTo>
                    <a:pt x="291274" y="6483553"/>
                  </a:lnTo>
                  <a:lnTo>
                    <a:pt x="302970" y="6434615"/>
                  </a:lnTo>
                  <a:lnTo>
                    <a:pt x="314744" y="6385718"/>
                  </a:lnTo>
                  <a:lnTo>
                    <a:pt x="326586" y="6336856"/>
                  </a:lnTo>
                  <a:lnTo>
                    <a:pt x="338485" y="6288025"/>
                  </a:lnTo>
                  <a:lnTo>
                    <a:pt x="350431" y="6239221"/>
                  </a:lnTo>
                  <a:lnTo>
                    <a:pt x="362414" y="6190439"/>
                  </a:lnTo>
                  <a:lnTo>
                    <a:pt x="410492" y="5995444"/>
                  </a:lnTo>
                  <a:lnTo>
                    <a:pt x="434644" y="5898027"/>
                  </a:lnTo>
                  <a:lnTo>
                    <a:pt x="446693" y="5849287"/>
                  </a:lnTo>
                  <a:lnTo>
                    <a:pt x="470724" y="5751743"/>
                  </a:lnTo>
                  <a:lnTo>
                    <a:pt x="482704" y="5702939"/>
                  </a:lnTo>
                  <a:lnTo>
                    <a:pt x="494656" y="5654112"/>
                  </a:lnTo>
                  <a:lnTo>
                    <a:pt x="506580" y="5605263"/>
                  </a:lnTo>
                  <a:lnTo>
                    <a:pt x="518473" y="5556391"/>
                  </a:lnTo>
                  <a:lnTo>
                    <a:pt x="530334" y="5507496"/>
                  </a:lnTo>
                  <a:lnTo>
                    <a:pt x="542160" y="5458577"/>
                  </a:lnTo>
                  <a:lnTo>
                    <a:pt x="553949" y="5409634"/>
                  </a:lnTo>
                  <a:lnTo>
                    <a:pt x="565700" y="5360668"/>
                  </a:lnTo>
                  <a:lnTo>
                    <a:pt x="577410" y="5311676"/>
                  </a:lnTo>
                  <a:lnTo>
                    <a:pt x="589078" y="5262660"/>
                  </a:lnTo>
                  <a:lnTo>
                    <a:pt x="600702" y="5213619"/>
                  </a:lnTo>
                  <a:lnTo>
                    <a:pt x="612279" y="5164552"/>
                  </a:lnTo>
                  <a:lnTo>
                    <a:pt x="623809" y="5115460"/>
                  </a:lnTo>
                  <a:lnTo>
                    <a:pt x="635288" y="5066341"/>
                  </a:lnTo>
                  <a:lnTo>
                    <a:pt x="646715" y="5017196"/>
                  </a:lnTo>
                  <a:lnTo>
                    <a:pt x="658088" y="4968024"/>
                  </a:lnTo>
                  <a:lnTo>
                    <a:pt x="669405" y="4918825"/>
                  </a:lnTo>
                  <a:lnTo>
                    <a:pt x="680664" y="4869598"/>
                  </a:lnTo>
                  <a:lnTo>
                    <a:pt x="691863" y="4820344"/>
                  </a:lnTo>
                  <a:lnTo>
                    <a:pt x="703001" y="4771061"/>
                  </a:lnTo>
                  <a:lnTo>
                    <a:pt x="714075" y="4721750"/>
                  </a:lnTo>
                  <a:lnTo>
                    <a:pt x="725083" y="4672410"/>
                  </a:lnTo>
                  <a:lnTo>
                    <a:pt x="736024" y="4623042"/>
                  </a:lnTo>
                  <a:lnTo>
                    <a:pt x="746895" y="4573643"/>
                  </a:lnTo>
                  <a:lnTo>
                    <a:pt x="757694" y="4524215"/>
                  </a:lnTo>
                  <a:lnTo>
                    <a:pt x="768420" y="4474757"/>
                  </a:lnTo>
                  <a:lnTo>
                    <a:pt x="779071" y="4425269"/>
                  </a:lnTo>
                  <a:lnTo>
                    <a:pt x="789644" y="4375750"/>
                  </a:lnTo>
                  <a:lnTo>
                    <a:pt x="800139" y="4326199"/>
                  </a:lnTo>
                  <a:lnTo>
                    <a:pt x="810552" y="4276617"/>
                  </a:lnTo>
                  <a:lnTo>
                    <a:pt x="820882" y="4227004"/>
                  </a:lnTo>
                  <a:lnTo>
                    <a:pt x="831126" y="4177358"/>
                  </a:lnTo>
                  <a:lnTo>
                    <a:pt x="841284" y="4127681"/>
                  </a:lnTo>
                  <a:lnTo>
                    <a:pt x="851353" y="4077970"/>
                  </a:lnTo>
                  <a:lnTo>
                    <a:pt x="861331" y="4028226"/>
                  </a:lnTo>
                  <a:lnTo>
                    <a:pt x="871216" y="3978449"/>
                  </a:lnTo>
                  <a:lnTo>
                    <a:pt x="881007" y="3928638"/>
                  </a:lnTo>
                  <a:lnTo>
                    <a:pt x="890700" y="3878794"/>
                  </a:lnTo>
                  <a:lnTo>
                    <a:pt x="900295" y="3828915"/>
                  </a:lnTo>
                  <a:lnTo>
                    <a:pt x="909790" y="3779001"/>
                  </a:lnTo>
                  <a:lnTo>
                    <a:pt x="919182" y="3729052"/>
                  </a:lnTo>
                  <a:lnTo>
                    <a:pt x="928469" y="3679068"/>
                  </a:lnTo>
                  <a:lnTo>
                    <a:pt x="937650" y="3629048"/>
                  </a:lnTo>
                  <a:lnTo>
                    <a:pt x="946722" y="3578992"/>
                  </a:lnTo>
                  <a:lnTo>
                    <a:pt x="955685" y="3528900"/>
                  </a:lnTo>
                  <a:lnTo>
                    <a:pt x="964535" y="3478771"/>
                  </a:lnTo>
                  <a:lnTo>
                    <a:pt x="973271" y="3428605"/>
                  </a:lnTo>
                  <a:lnTo>
                    <a:pt x="981890" y="3378402"/>
                  </a:lnTo>
                  <a:lnTo>
                    <a:pt x="990392" y="3328161"/>
                  </a:lnTo>
                  <a:lnTo>
                    <a:pt x="998774" y="3277883"/>
                  </a:lnTo>
                  <a:lnTo>
                    <a:pt x="1007034" y="3227565"/>
                  </a:lnTo>
                  <a:lnTo>
                    <a:pt x="1015169" y="3177210"/>
                  </a:lnTo>
                  <a:lnTo>
                    <a:pt x="1023180" y="3126815"/>
                  </a:lnTo>
                  <a:lnTo>
                    <a:pt x="1031062" y="3076381"/>
                  </a:lnTo>
                  <a:lnTo>
                    <a:pt x="1038814" y="3025908"/>
                  </a:lnTo>
                  <a:lnTo>
                    <a:pt x="1046435" y="2975394"/>
                  </a:lnTo>
                  <a:lnTo>
                    <a:pt x="1053923" y="2924840"/>
                  </a:lnTo>
                  <a:lnTo>
                    <a:pt x="1061274" y="2874246"/>
                  </a:lnTo>
                  <a:lnTo>
                    <a:pt x="1068489" y="2823611"/>
                  </a:lnTo>
                  <a:lnTo>
                    <a:pt x="1075564" y="2772934"/>
                  </a:lnTo>
                  <a:lnTo>
                    <a:pt x="1082497" y="2722216"/>
                  </a:lnTo>
                  <a:lnTo>
                    <a:pt x="1089287" y="2671456"/>
                  </a:lnTo>
                  <a:lnTo>
                    <a:pt x="1095932" y="2620654"/>
                  </a:lnTo>
                  <a:lnTo>
                    <a:pt x="1102430" y="2569809"/>
                  </a:lnTo>
                  <a:lnTo>
                    <a:pt x="1108779" y="2518921"/>
                  </a:lnTo>
                  <a:lnTo>
                    <a:pt x="1114977" y="2467990"/>
                  </a:lnTo>
                  <a:lnTo>
                    <a:pt x="1121021" y="2417016"/>
                  </a:lnTo>
                  <a:lnTo>
                    <a:pt x="1126911" y="2365997"/>
                  </a:lnTo>
                  <a:lnTo>
                    <a:pt x="1132644" y="2314935"/>
                  </a:lnTo>
                  <a:lnTo>
                    <a:pt x="1138218" y="2263828"/>
                  </a:lnTo>
                  <a:lnTo>
                    <a:pt x="1143631" y="2212676"/>
                  </a:lnTo>
                  <a:lnTo>
                    <a:pt x="1148882" y="2161478"/>
                  </a:lnTo>
                  <a:lnTo>
                    <a:pt x="1153807" y="2110765"/>
                  </a:lnTo>
                  <a:lnTo>
                    <a:pt x="1158573" y="2060027"/>
                  </a:lnTo>
                  <a:lnTo>
                    <a:pt x="1163181" y="2009264"/>
                  </a:lnTo>
                  <a:lnTo>
                    <a:pt x="1167633" y="1958478"/>
                  </a:lnTo>
                  <a:lnTo>
                    <a:pt x="1171932" y="1907669"/>
                  </a:lnTo>
                  <a:lnTo>
                    <a:pt x="1176079" y="1856837"/>
                  </a:lnTo>
                  <a:lnTo>
                    <a:pt x="1180076" y="1805984"/>
                  </a:lnTo>
                  <a:lnTo>
                    <a:pt x="1183926" y="1755109"/>
                  </a:lnTo>
                  <a:lnTo>
                    <a:pt x="1187631" y="1704214"/>
                  </a:lnTo>
                  <a:lnTo>
                    <a:pt x="1191192" y="1653298"/>
                  </a:lnTo>
                  <a:lnTo>
                    <a:pt x="1194611" y="1602363"/>
                  </a:lnTo>
                  <a:lnTo>
                    <a:pt x="1197891" y="1551410"/>
                  </a:lnTo>
                  <a:lnTo>
                    <a:pt x="1201033" y="1500438"/>
                  </a:lnTo>
                  <a:lnTo>
                    <a:pt x="1204041" y="1449448"/>
                  </a:lnTo>
                  <a:lnTo>
                    <a:pt x="1206914" y="1398442"/>
                  </a:lnTo>
                  <a:lnTo>
                    <a:pt x="1209657" y="1347419"/>
                  </a:lnTo>
                  <a:lnTo>
                    <a:pt x="1212270" y="1296380"/>
                  </a:lnTo>
                  <a:lnTo>
                    <a:pt x="1214755" y="1245326"/>
                  </a:lnTo>
                  <a:lnTo>
                    <a:pt x="1217116" y="1194258"/>
                  </a:lnTo>
                  <a:lnTo>
                    <a:pt x="1219353" y="1143175"/>
                  </a:lnTo>
                  <a:lnTo>
                    <a:pt x="1221469" y="1092079"/>
                  </a:lnTo>
                  <a:lnTo>
                    <a:pt x="1223466" y="1040971"/>
                  </a:lnTo>
                  <a:lnTo>
                    <a:pt x="1225345" y="989850"/>
                  </a:lnTo>
                  <a:lnTo>
                    <a:pt x="1227110" y="938718"/>
                  </a:lnTo>
                  <a:lnTo>
                    <a:pt x="1228761" y="887575"/>
                  </a:lnTo>
                  <a:lnTo>
                    <a:pt x="1230302" y="836421"/>
                  </a:lnTo>
                  <a:lnTo>
                    <a:pt x="1231733" y="785258"/>
                  </a:lnTo>
                  <a:lnTo>
                    <a:pt x="1233057" y="734086"/>
                  </a:lnTo>
                  <a:lnTo>
                    <a:pt x="1234276" y="682905"/>
                  </a:lnTo>
                  <a:lnTo>
                    <a:pt x="1235393" y="631716"/>
                  </a:lnTo>
                  <a:lnTo>
                    <a:pt x="1236408" y="580520"/>
                  </a:lnTo>
                  <a:lnTo>
                    <a:pt x="1237324" y="529317"/>
                  </a:lnTo>
                  <a:lnTo>
                    <a:pt x="1238144" y="478109"/>
                  </a:lnTo>
                  <a:lnTo>
                    <a:pt x="1238868" y="426894"/>
                  </a:lnTo>
                  <a:lnTo>
                    <a:pt x="1239500" y="375675"/>
                  </a:lnTo>
                  <a:lnTo>
                    <a:pt x="1240041" y="324452"/>
                  </a:lnTo>
                  <a:lnTo>
                    <a:pt x="1240493" y="273225"/>
                  </a:lnTo>
                  <a:lnTo>
                    <a:pt x="1240859" y="221995"/>
                  </a:lnTo>
                  <a:lnTo>
                    <a:pt x="1241140" y="170763"/>
                  </a:lnTo>
                  <a:lnTo>
                    <a:pt x="1241337" y="119528"/>
                  </a:lnTo>
                  <a:lnTo>
                    <a:pt x="1241455" y="68293"/>
                  </a:lnTo>
                  <a:lnTo>
                    <a:pt x="1241481" y="0"/>
                  </a:lnTo>
                  <a:lnTo>
                    <a:pt x="1615502" y="0"/>
                  </a:lnTo>
                  <a:lnTo>
                    <a:pt x="1615502" y="1028700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639998" y="0"/>
              <a:ext cx="1648460" cy="7397750"/>
            </a:xfrm>
            <a:custGeom>
              <a:avLst/>
              <a:gdLst/>
              <a:ahLst/>
              <a:cxnLst/>
              <a:rect l="l" t="t" r="r" b="b"/>
              <a:pathLst>
                <a:path w="1648459" h="7397750">
                  <a:moveTo>
                    <a:pt x="1193895" y="7397646"/>
                  </a:moveTo>
                  <a:lnTo>
                    <a:pt x="1128820" y="7395892"/>
                  </a:lnTo>
                  <a:lnTo>
                    <a:pt x="1058271" y="7385416"/>
                  </a:lnTo>
                  <a:lnTo>
                    <a:pt x="988067" y="7366373"/>
                  </a:lnTo>
                  <a:lnTo>
                    <a:pt x="918450" y="7339141"/>
                  </a:lnTo>
                  <a:lnTo>
                    <a:pt x="883937" y="7322571"/>
                  </a:lnTo>
                  <a:lnTo>
                    <a:pt x="849663" y="7304094"/>
                  </a:lnTo>
                  <a:lnTo>
                    <a:pt x="815656" y="7283758"/>
                  </a:lnTo>
                  <a:lnTo>
                    <a:pt x="781948" y="7261609"/>
                  </a:lnTo>
                  <a:lnTo>
                    <a:pt x="748569" y="7237694"/>
                  </a:lnTo>
                  <a:lnTo>
                    <a:pt x="715550" y="7212060"/>
                  </a:lnTo>
                  <a:lnTo>
                    <a:pt x="682919" y="7184754"/>
                  </a:lnTo>
                  <a:lnTo>
                    <a:pt x="650709" y="7155823"/>
                  </a:lnTo>
                  <a:lnTo>
                    <a:pt x="618949" y="7125314"/>
                  </a:lnTo>
                  <a:lnTo>
                    <a:pt x="587669" y="7093274"/>
                  </a:lnTo>
                  <a:lnTo>
                    <a:pt x="556900" y="7059750"/>
                  </a:lnTo>
                  <a:lnTo>
                    <a:pt x="526673" y="7024789"/>
                  </a:lnTo>
                  <a:lnTo>
                    <a:pt x="497017" y="6988437"/>
                  </a:lnTo>
                  <a:lnTo>
                    <a:pt x="467963" y="6950742"/>
                  </a:lnTo>
                  <a:lnTo>
                    <a:pt x="439541" y="6911751"/>
                  </a:lnTo>
                  <a:lnTo>
                    <a:pt x="411781" y="6871510"/>
                  </a:lnTo>
                  <a:lnTo>
                    <a:pt x="384715" y="6830067"/>
                  </a:lnTo>
                  <a:lnTo>
                    <a:pt x="358372" y="6787469"/>
                  </a:lnTo>
                  <a:lnTo>
                    <a:pt x="332782" y="6743762"/>
                  </a:lnTo>
                  <a:lnTo>
                    <a:pt x="307977" y="6698993"/>
                  </a:lnTo>
                  <a:lnTo>
                    <a:pt x="283985" y="6653209"/>
                  </a:lnTo>
                  <a:lnTo>
                    <a:pt x="260838" y="6606458"/>
                  </a:lnTo>
                  <a:lnTo>
                    <a:pt x="238567" y="6558787"/>
                  </a:lnTo>
                  <a:lnTo>
                    <a:pt x="217200" y="6510241"/>
                  </a:lnTo>
                  <a:lnTo>
                    <a:pt x="196769" y="6460868"/>
                  </a:lnTo>
                  <a:lnTo>
                    <a:pt x="177304" y="6410716"/>
                  </a:lnTo>
                  <a:lnTo>
                    <a:pt x="158835" y="6359831"/>
                  </a:lnTo>
                  <a:lnTo>
                    <a:pt x="141393" y="6308259"/>
                  </a:lnTo>
                  <a:lnTo>
                    <a:pt x="125008" y="6256049"/>
                  </a:lnTo>
                  <a:lnTo>
                    <a:pt x="109710" y="6203246"/>
                  </a:lnTo>
                  <a:lnTo>
                    <a:pt x="95530" y="6149898"/>
                  </a:lnTo>
                  <a:lnTo>
                    <a:pt x="82498" y="6096052"/>
                  </a:lnTo>
                  <a:lnTo>
                    <a:pt x="70644" y="6041755"/>
                  </a:lnTo>
                  <a:lnTo>
                    <a:pt x="59999" y="5987053"/>
                  </a:lnTo>
                  <a:lnTo>
                    <a:pt x="50592" y="5931995"/>
                  </a:lnTo>
                  <a:lnTo>
                    <a:pt x="42455" y="5876625"/>
                  </a:lnTo>
                  <a:lnTo>
                    <a:pt x="35324" y="5823785"/>
                  </a:lnTo>
                  <a:lnTo>
                    <a:pt x="28905" y="5771456"/>
                  </a:lnTo>
                  <a:lnTo>
                    <a:pt x="23179" y="5719631"/>
                  </a:lnTo>
                  <a:lnTo>
                    <a:pt x="18129" y="5668300"/>
                  </a:lnTo>
                  <a:lnTo>
                    <a:pt x="13738" y="5617455"/>
                  </a:lnTo>
                  <a:lnTo>
                    <a:pt x="9989" y="5567087"/>
                  </a:lnTo>
                  <a:lnTo>
                    <a:pt x="6864" y="5517188"/>
                  </a:lnTo>
                  <a:lnTo>
                    <a:pt x="4347" y="5467748"/>
                  </a:lnTo>
                  <a:lnTo>
                    <a:pt x="2419" y="5418760"/>
                  </a:lnTo>
                  <a:lnTo>
                    <a:pt x="1063" y="5370214"/>
                  </a:lnTo>
                  <a:lnTo>
                    <a:pt x="263" y="5322102"/>
                  </a:lnTo>
                  <a:lnTo>
                    <a:pt x="0" y="5274416"/>
                  </a:lnTo>
                  <a:lnTo>
                    <a:pt x="372" y="5217249"/>
                  </a:lnTo>
                  <a:lnTo>
                    <a:pt x="1472" y="5160610"/>
                  </a:lnTo>
                  <a:lnTo>
                    <a:pt x="3279" y="5104486"/>
                  </a:lnTo>
                  <a:lnTo>
                    <a:pt x="5768" y="5048863"/>
                  </a:lnTo>
                  <a:lnTo>
                    <a:pt x="8916" y="4993731"/>
                  </a:lnTo>
                  <a:lnTo>
                    <a:pt x="12700" y="4939075"/>
                  </a:lnTo>
                  <a:lnTo>
                    <a:pt x="17098" y="4884885"/>
                  </a:lnTo>
                  <a:lnTo>
                    <a:pt x="22085" y="4831148"/>
                  </a:lnTo>
                  <a:lnTo>
                    <a:pt x="27640" y="4777851"/>
                  </a:lnTo>
                  <a:lnTo>
                    <a:pt x="33738" y="4724981"/>
                  </a:lnTo>
                  <a:lnTo>
                    <a:pt x="40356" y="4672527"/>
                  </a:lnTo>
                  <a:lnTo>
                    <a:pt x="47472" y="4620476"/>
                  </a:lnTo>
                  <a:lnTo>
                    <a:pt x="55062" y="4568816"/>
                  </a:lnTo>
                  <a:lnTo>
                    <a:pt x="63103" y="4517534"/>
                  </a:lnTo>
                  <a:lnTo>
                    <a:pt x="71572" y="4466618"/>
                  </a:lnTo>
                  <a:lnTo>
                    <a:pt x="80447" y="4416056"/>
                  </a:lnTo>
                  <a:lnTo>
                    <a:pt x="89702" y="4365834"/>
                  </a:lnTo>
                  <a:lnTo>
                    <a:pt x="99317" y="4315941"/>
                  </a:lnTo>
                  <a:lnTo>
                    <a:pt x="109267" y="4266365"/>
                  </a:lnTo>
                  <a:lnTo>
                    <a:pt x="119529" y="4217092"/>
                  </a:lnTo>
                  <a:lnTo>
                    <a:pt x="130080" y="4168111"/>
                  </a:lnTo>
                  <a:lnTo>
                    <a:pt x="140897" y="4119410"/>
                  </a:lnTo>
                  <a:lnTo>
                    <a:pt x="151958" y="4070974"/>
                  </a:lnTo>
                  <a:lnTo>
                    <a:pt x="163238" y="4022794"/>
                  </a:lnTo>
                  <a:lnTo>
                    <a:pt x="174715" y="3974855"/>
                  </a:lnTo>
                  <a:lnTo>
                    <a:pt x="186365" y="3927146"/>
                  </a:lnTo>
                  <a:lnTo>
                    <a:pt x="198165" y="3879654"/>
                  </a:lnTo>
                  <a:lnTo>
                    <a:pt x="210093" y="3832366"/>
                  </a:lnTo>
                  <a:lnTo>
                    <a:pt x="222125" y="3785271"/>
                  </a:lnTo>
                  <a:lnTo>
                    <a:pt x="234238" y="3738357"/>
                  </a:lnTo>
                  <a:lnTo>
                    <a:pt x="246409" y="3691609"/>
                  </a:lnTo>
                  <a:lnTo>
                    <a:pt x="258615" y="3645017"/>
                  </a:lnTo>
                  <a:lnTo>
                    <a:pt x="307321" y="3459953"/>
                  </a:lnTo>
                  <a:lnTo>
                    <a:pt x="319353" y="3413951"/>
                  </a:lnTo>
                  <a:lnTo>
                    <a:pt x="331281" y="3368030"/>
                  </a:lnTo>
                  <a:lnTo>
                    <a:pt x="343081" y="3322177"/>
                  </a:lnTo>
                  <a:lnTo>
                    <a:pt x="354731" y="3276381"/>
                  </a:lnTo>
                  <a:lnTo>
                    <a:pt x="366208" y="3230628"/>
                  </a:lnTo>
                  <a:lnTo>
                    <a:pt x="377488" y="3184906"/>
                  </a:lnTo>
                  <a:lnTo>
                    <a:pt x="388549" y="3139204"/>
                  </a:lnTo>
                  <a:lnTo>
                    <a:pt x="399366" y="3093508"/>
                  </a:lnTo>
                  <a:lnTo>
                    <a:pt x="409917" y="3047806"/>
                  </a:lnTo>
                  <a:lnTo>
                    <a:pt x="420179" y="3002085"/>
                  </a:lnTo>
                  <a:lnTo>
                    <a:pt x="430129" y="2956334"/>
                  </a:lnTo>
                  <a:lnTo>
                    <a:pt x="439744" y="2910540"/>
                  </a:lnTo>
                  <a:lnTo>
                    <a:pt x="449000" y="2864690"/>
                  </a:lnTo>
                  <a:lnTo>
                    <a:pt x="457874" y="2818773"/>
                  </a:lnTo>
                  <a:lnTo>
                    <a:pt x="466343" y="2772775"/>
                  </a:lnTo>
                  <a:lnTo>
                    <a:pt x="474384" y="2726685"/>
                  </a:lnTo>
                  <a:lnTo>
                    <a:pt x="481974" y="2680489"/>
                  </a:lnTo>
                  <a:lnTo>
                    <a:pt x="489090" y="2634177"/>
                  </a:lnTo>
                  <a:lnTo>
                    <a:pt x="495708" y="2587734"/>
                  </a:lnTo>
                  <a:lnTo>
                    <a:pt x="501806" y="2541149"/>
                  </a:lnTo>
                  <a:lnTo>
                    <a:pt x="507361" y="2494409"/>
                  </a:lnTo>
                  <a:lnTo>
                    <a:pt x="512348" y="2447503"/>
                  </a:lnTo>
                  <a:lnTo>
                    <a:pt x="516746" y="2400417"/>
                  </a:lnTo>
                  <a:lnTo>
                    <a:pt x="520530" y="2353139"/>
                  </a:lnTo>
                  <a:lnTo>
                    <a:pt x="523678" y="2305658"/>
                  </a:lnTo>
                  <a:lnTo>
                    <a:pt x="526167" y="2257959"/>
                  </a:lnTo>
                  <a:lnTo>
                    <a:pt x="527974" y="2210032"/>
                  </a:lnTo>
                  <a:lnTo>
                    <a:pt x="529074" y="2161863"/>
                  </a:lnTo>
                  <a:lnTo>
                    <a:pt x="529447" y="2113441"/>
                  </a:lnTo>
                  <a:lnTo>
                    <a:pt x="529447" y="2053469"/>
                  </a:lnTo>
                  <a:lnTo>
                    <a:pt x="527411" y="1989692"/>
                  </a:lnTo>
                  <a:lnTo>
                    <a:pt x="524188" y="1927190"/>
                  </a:lnTo>
                  <a:lnTo>
                    <a:pt x="519845" y="1865926"/>
                  </a:lnTo>
                  <a:lnTo>
                    <a:pt x="514455" y="1805862"/>
                  </a:lnTo>
                  <a:lnTo>
                    <a:pt x="508086" y="1746960"/>
                  </a:lnTo>
                  <a:lnTo>
                    <a:pt x="500809" y="1689180"/>
                  </a:lnTo>
                  <a:lnTo>
                    <a:pt x="492693" y="1632486"/>
                  </a:lnTo>
                  <a:lnTo>
                    <a:pt x="483810" y="1576838"/>
                  </a:lnTo>
                  <a:lnTo>
                    <a:pt x="474229" y="1522200"/>
                  </a:lnTo>
                  <a:lnTo>
                    <a:pt x="464021" y="1468532"/>
                  </a:lnTo>
                  <a:lnTo>
                    <a:pt x="453254" y="1415796"/>
                  </a:lnTo>
                  <a:lnTo>
                    <a:pt x="442000" y="1363954"/>
                  </a:lnTo>
                  <a:lnTo>
                    <a:pt x="430329" y="1312969"/>
                  </a:lnTo>
                  <a:lnTo>
                    <a:pt x="418310" y="1262801"/>
                  </a:lnTo>
                  <a:lnTo>
                    <a:pt x="406015" y="1213413"/>
                  </a:lnTo>
                  <a:lnTo>
                    <a:pt x="393512" y="1164766"/>
                  </a:lnTo>
                  <a:lnTo>
                    <a:pt x="380872" y="1116823"/>
                  </a:lnTo>
                  <a:lnTo>
                    <a:pt x="368165" y="1069545"/>
                  </a:lnTo>
                  <a:lnTo>
                    <a:pt x="355462" y="1022893"/>
                  </a:lnTo>
                  <a:lnTo>
                    <a:pt x="330345" y="931318"/>
                  </a:lnTo>
                  <a:lnTo>
                    <a:pt x="318072" y="886319"/>
                  </a:lnTo>
                  <a:lnTo>
                    <a:pt x="306083" y="841793"/>
                  </a:lnTo>
                  <a:lnTo>
                    <a:pt x="294447" y="797703"/>
                  </a:lnTo>
                  <a:lnTo>
                    <a:pt x="283236" y="754012"/>
                  </a:lnTo>
                  <a:lnTo>
                    <a:pt x="272518" y="710680"/>
                  </a:lnTo>
                  <a:lnTo>
                    <a:pt x="262365" y="667669"/>
                  </a:lnTo>
                  <a:lnTo>
                    <a:pt x="252846" y="624941"/>
                  </a:lnTo>
                  <a:lnTo>
                    <a:pt x="244031" y="582459"/>
                  </a:lnTo>
                  <a:lnTo>
                    <a:pt x="235991" y="540184"/>
                  </a:lnTo>
                  <a:lnTo>
                    <a:pt x="228795" y="498077"/>
                  </a:lnTo>
                  <a:lnTo>
                    <a:pt x="222514" y="456101"/>
                  </a:lnTo>
                  <a:lnTo>
                    <a:pt x="217217" y="414217"/>
                  </a:lnTo>
                  <a:lnTo>
                    <a:pt x="212976" y="372387"/>
                  </a:lnTo>
                  <a:lnTo>
                    <a:pt x="209860" y="330573"/>
                  </a:lnTo>
                  <a:lnTo>
                    <a:pt x="207938" y="288737"/>
                  </a:lnTo>
                  <a:lnTo>
                    <a:pt x="207282" y="246841"/>
                  </a:lnTo>
                  <a:lnTo>
                    <a:pt x="208346" y="194355"/>
                  </a:lnTo>
                  <a:lnTo>
                    <a:pt x="211630" y="141799"/>
                  </a:lnTo>
                  <a:lnTo>
                    <a:pt x="217272" y="89105"/>
                  </a:lnTo>
                  <a:lnTo>
                    <a:pt x="225412" y="36202"/>
                  </a:lnTo>
                  <a:lnTo>
                    <a:pt x="232747" y="0"/>
                  </a:lnTo>
                  <a:lnTo>
                    <a:pt x="1648000" y="0"/>
                  </a:lnTo>
                  <a:lnTo>
                    <a:pt x="1648000" y="7246004"/>
                  </a:lnTo>
                  <a:lnTo>
                    <a:pt x="1632692" y="7255870"/>
                  </a:lnTo>
                  <a:lnTo>
                    <a:pt x="1594769" y="7278235"/>
                  </a:lnTo>
                  <a:lnTo>
                    <a:pt x="1556840" y="7298600"/>
                  </a:lnTo>
                  <a:lnTo>
                    <a:pt x="1518980" y="7316991"/>
                  </a:lnTo>
                  <a:lnTo>
                    <a:pt x="1481266" y="7333431"/>
                  </a:lnTo>
                  <a:lnTo>
                    <a:pt x="1443773" y="7347946"/>
                  </a:lnTo>
                  <a:lnTo>
                    <a:pt x="1406577" y="7360558"/>
                  </a:lnTo>
                  <a:lnTo>
                    <a:pt x="1369754" y="7371292"/>
                  </a:lnTo>
                  <a:lnTo>
                    <a:pt x="1297532" y="7387224"/>
                  </a:lnTo>
                  <a:lnTo>
                    <a:pt x="1227713" y="7395937"/>
                  </a:lnTo>
                  <a:lnTo>
                    <a:pt x="1193895" y="7397646"/>
                  </a:lnTo>
                  <a:close/>
                </a:path>
              </a:pathLst>
            </a:custGeom>
            <a:solidFill>
              <a:srgbClr val="9DC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389111" y="0"/>
              <a:ext cx="1899285" cy="4170679"/>
            </a:xfrm>
            <a:custGeom>
              <a:avLst/>
              <a:gdLst/>
              <a:ahLst/>
              <a:cxnLst/>
              <a:rect l="l" t="t" r="r" b="b"/>
              <a:pathLst>
                <a:path w="1899284" h="4170679">
                  <a:moveTo>
                    <a:pt x="1898887" y="4170296"/>
                  </a:moveTo>
                  <a:lnTo>
                    <a:pt x="1833559" y="4165630"/>
                  </a:lnTo>
                  <a:lnTo>
                    <a:pt x="1789489" y="4158605"/>
                  </a:lnTo>
                  <a:lnTo>
                    <a:pt x="1745316" y="4148321"/>
                  </a:lnTo>
                  <a:lnTo>
                    <a:pt x="1701257" y="4134517"/>
                  </a:lnTo>
                  <a:lnTo>
                    <a:pt x="1657524" y="4116935"/>
                  </a:lnTo>
                  <a:lnTo>
                    <a:pt x="1614331" y="4095315"/>
                  </a:lnTo>
                  <a:lnTo>
                    <a:pt x="1571892" y="4069398"/>
                  </a:lnTo>
                  <a:lnTo>
                    <a:pt x="1530421" y="4038924"/>
                  </a:lnTo>
                  <a:lnTo>
                    <a:pt x="1490131" y="4003634"/>
                  </a:lnTo>
                  <a:lnTo>
                    <a:pt x="1451237" y="3963268"/>
                  </a:lnTo>
                  <a:lnTo>
                    <a:pt x="1424618" y="3930634"/>
                  </a:lnTo>
                  <a:lnTo>
                    <a:pt x="1401959" y="3897095"/>
                  </a:lnTo>
                  <a:lnTo>
                    <a:pt x="1383035" y="3862691"/>
                  </a:lnTo>
                  <a:lnTo>
                    <a:pt x="1367624" y="3827461"/>
                  </a:lnTo>
                  <a:lnTo>
                    <a:pt x="1346450" y="3754679"/>
                  </a:lnTo>
                  <a:lnTo>
                    <a:pt x="1336653" y="3679065"/>
                  </a:lnTo>
                  <a:lnTo>
                    <a:pt x="1335464" y="3640293"/>
                  </a:lnTo>
                  <a:lnTo>
                    <a:pt x="1336450" y="3600930"/>
                  </a:lnTo>
                  <a:lnTo>
                    <a:pt x="1339389" y="3561016"/>
                  </a:lnTo>
                  <a:lnTo>
                    <a:pt x="1344059" y="3520590"/>
                  </a:lnTo>
                  <a:lnTo>
                    <a:pt x="1350235" y="3479691"/>
                  </a:lnTo>
                  <a:lnTo>
                    <a:pt x="1357695" y="3438358"/>
                  </a:lnTo>
                  <a:lnTo>
                    <a:pt x="1366217" y="3396630"/>
                  </a:lnTo>
                  <a:lnTo>
                    <a:pt x="1375577" y="3354547"/>
                  </a:lnTo>
                  <a:lnTo>
                    <a:pt x="1385552" y="3312148"/>
                  </a:lnTo>
                  <a:lnTo>
                    <a:pt x="1395921" y="3269471"/>
                  </a:lnTo>
                  <a:lnTo>
                    <a:pt x="1406459" y="3226557"/>
                  </a:lnTo>
                  <a:lnTo>
                    <a:pt x="1416943" y="3183445"/>
                  </a:lnTo>
                  <a:lnTo>
                    <a:pt x="1427152" y="3140173"/>
                  </a:lnTo>
                  <a:lnTo>
                    <a:pt x="1436862" y="3096781"/>
                  </a:lnTo>
                  <a:lnTo>
                    <a:pt x="1445851" y="3053308"/>
                  </a:lnTo>
                  <a:lnTo>
                    <a:pt x="1453894" y="3009794"/>
                  </a:lnTo>
                  <a:lnTo>
                    <a:pt x="1460771" y="2966277"/>
                  </a:lnTo>
                  <a:lnTo>
                    <a:pt x="1466257" y="2922797"/>
                  </a:lnTo>
                  <a:lnTo>
                    <a:pt x="1470129" y="2879392"/>
                  </a:lnTo>
                  <a:lnTo>
                    <a:pt x="1472166" y="2836103"/>
                  </a:lnTo>
                  <a:lnTo>
                    <a:pt x="1472143" y="2792969"/>
                  </a:lnTo>
                  <a:lnTo>
                    <a:pt x="1469839" y="2750028"/>
                  </a:lnTo>
                  <a:lnTo>
                    <a:pt x="1465030" y="2707320"/>
                  </a:lnTo>
                  <a:lnTo>
                    <a:pt x="1457493" y="2664884"/>
                  </a:lnTo>
                  <a:lnTo>
                    <a:pt x="1447006" y="2622759"/>
                  </a:lnTo>
                  <a:lnTo>
                    <a:pt x="1433345" y="2580985"/>
                  </a:lnTo>
                  <a:lnTo>
                    <a:pt x="1416288" y="2539600"/>
                  </a:lnTo>
                  <a:lnTo>
                    <a:pt x="1385837" y="2483921"/>
                  </a:lnTo>
                  <a:lnTo>
                    <a:pt x="1347904" y="2430875"/>
                  </a:lnTo>
                  <a:lnTo>
                    <a:pt x="1303185" y="2380144"/>
                  </a:lnTo>
                  <a:lnTo>
                    <a:pt x="1252376" y="2331412"/>
                  </a:lnTo>
                  <a:lnTo>
                    <a:pt x="1196171" y="2284362"/>
                  </a:lnTo>
                  <a:lnTo>
                    <a:pt x="1135265" y="2238678"/>
                  </a:lnTo>
                  <a:lnTo>
                    <a:pt x="1103267" y="2216249"/>
                  </a:lnTo>
                  <a:lnTo>
                    <a:pt x="1070355" y="2194043"/>
                  </a:lnTo>
                  <a:lnTo>
                    <a:pt x="1036615" y="2172020"/>
                  </a:lnTo>
                  <a:lnTo>
                    <a:pt x="1002134" y="2150141"/>
                  </a:lnTo>
                  <a:lnTo>
                    <a:pt x="967000" y="2128365"/>
                  </a:lnTo>
                  <a:lnTo>
                    <a:pt x="931299" y="2106654"/>
                  </a:lnTo>
                  <a:lnTo>
                    <a:pt x="710059" y="1975522"/>
                  </a:lnTo>
                  <a:lnTo>
                    <a:pt x="635719" y="1930532"/>
                  </a:lnTo>
                  <a:lnTo>
                    <a:pt x="598828" y="1907619"/>
                  </a:lnTo>
                  <a:lnTo>
                    <a:pt x="562240" y="1884375"/>
                  </a:lnTo>
                  <a:lnTo>
                    <a:pt x="526041" y="1860760"/>
                  </a:lnTo>
                  <a:lnTo>
                    <a:pt x="490318" y="1836734"/>
                  </a:lnTo>
                  <a:lnTo>
                    <a:pt x="455158" y="1812258"/>
                  </a:lnTo>
                  <a:lnTo>
                    <a:pt x="420648" y="1787292"/>
                  </a:lnTo>
                  <a:lnTo>
                    <a:pt x="386875" y="1761797"/>
                  </a:lnTo>
                  <a:lnTo>
                    <a:pt x="353926" y="1735733"/>
                  </a:lnTo>
                  <a:lnTo>
                    <a:pt x="321888" y="1709060"/>
                  </a:lnTo>
                  <a:lnTo>
                    <a:pt x="290847" y="1681740"/>
                  </a:lnTo>
                  <a:lnTo>
                    <a:pt x="260890" y="1653732"/>
                  </a:lnTo>
                  <a:lnTo>
                    <a:pt x="232106" y="1624996"/>
                  </a:lnTo>
                  <a:lnTo>
                    <a:pt x="204579" y="1595494"/>
                  </a:lnTo>
                  <a:lnTo>
                    <a:pt x="178398" y="1565185"/>
                  </a:lnTo>
                  <a:lnTo>
                    <a:pt x="153648" y="1534031"/>
                  </a:lnTo>
                  <a:lnTo>
                    <a:pt x="130418" y="1501991"/>
                  </a:lnTo>
                  <a:lnTo>
                    <a:pt x="108794" y="1469026"/>
                  </a:lnTo>
                  <a:lnTo>
                    <a:pt x="88863" y="1435096"/>
                  </a:lnTo>
                  <a:lnTo>
                    <a:pt x="70711" y="1400162"/>
                  </a:lnTo>
                  <a:lnTo>
                    <a:pt x="54426" y="1364184"/>
                  </a:lnTo>
                  <a:lnTo>
                    <a:pt x="40095" y="1327123"/>
                  </a:lnTo>
                  <a:lnTo>
                    <a:pt x="27804" y="1288938"/>
                  </a:lnTo>
                  <a:lnTo>
                    <a:pt x="17641" y="1249591"/>
                  </a:lnTo>
                  <a:lnTo>
                    <a:pt x="9692" y="1209042"/>
                  </a:lnTo>
                  <a:lnTo>
                    <a:pt x="4044" y="1167252"/>
                  </a:lnTo>
                  <a:lnTo>
                    <a:pt x="784" y="1124179"/>
                  </a:lnTo>
                  <a:lnTo>
                    <a:pt x="0" y="1079786"/>
                  </a:lnTo>
                  <a:lnTo>
                    <a:pt x="1777" y="1034033"/>
                  </a:lnTo>
                  <a:lnTo>
                    <a:pt x="6203" y="986879"/>
                  </a:lnTo>
                  <a:lnTo>
                    <a:pt x="13365" y="938286"/>
                  </a:lnTo>
                  <a:lnTo>
                    <a:pt x="30856" y="868232"/>
                  </a:lnTo>
                  <a:lnTo>
                    <a:pt x="57889" y="800276"/>
                  </a:lnTo>
                  <a:lnTo>
                    <a:pt x="93899" y="734488"/>
                  </a:lnTo>
                  <a:lnTo>
                    <a:pt x="115094" y="702429"/>
                  </a:lnTo>
                  <a:lnTo>
                    <a:pt x="138322" y="670940"/>
                  </a:lnTo>
                  <a:lnTo>
                    <a:pt x="163513" y="640029"/>
                  </a:lnTo>
                  <a:lnTo>
                    <a:pt x="190595" y="609704"/>
                  </a:lnTo>
                  <a:lnTo>
                    <a:pt x="219498" y="579975"/>
                  </a:lnTo>
                  <a:lnTo>
                    <a:pt x="250152" y="550851"/>
                  </a:lnTo>
                  <a:lnTo>
                    <a:pt x="282485" y="522341"/>
                  </a:lnTo>
                  <a:lnTo>
                    <a:pt x="316429" y="494453"/>
                  </a:lnTo>
                  <a:lnTo>
                    <a:pt x="351911" y="467196"/>
                  </a:lnTo>
                  <a:lnTo>
                    <a:pt x="388862" y="440580"/>
                  </a:lnTo>
                  <a:lnTo>
                    <a:pt x="427211" y="414614"/>
                  </a:lnTo>
                  <a:lnTo>
                    <a:pt x="466888" y="389305"/>
                  </a:lnTo>
                  <a:lnTo>
                    <a:pt x="507821" y="364664"/>
                  </a:lnTo>
                  <a:lnTo>
                    <a:pt x="549941" y="340699"/>
                  </a:lnTo>
                  <a:lnTo>
                    <a:pt x="593177" y="317420"/>
                  </a:lnTo>
                  <a:lnTo>
                    <a:pt x="637458" y="294834"/>
                  </a:lnTo>
                  <a:lnTo>
                    <a:pt x="682713" y="272951"/>
                  </a:lnTo>
                  <a:lnTo>
                    <a:pt x="728874" y="251780"/>
                  </a:lnTo>
                  <a:lnTo>
                    <a:pt x="775867" y="231330"/>
                  </a:lnTo>
                  <a:lnTo>
                    <a:pt x="823624" y="211610"/>
                  </a:lnTo>
                  <a:lnTo>
                    <a:pt x="872074" y="192628"/>
                  </a:lnTo>
                  <a:lnTo>
                    <a:pt x="921146" y="174394"/>
                  </a:lnTo>
                  <a:lnTo>
                    <a:pt x="970770" y="156917"/>
                  </a:lnTo>
                  <a:lnTo>
                    <a:pt x="1020874" y="140205"/>
                  </a:lnTo>
                  <a:lnTo>
                    <a:pt x="1071389" y="124267"/>
                  </a:lnTo>
                  <a:lnTo>
                    <a:pt x="1122245" y="109113"/>
                  </a:lnTo>
                  <a:lnTo>
                    <a:pt x="1173369" y="94751"/>
                  </a:lnTo>
                  <a:lnTo>
                    <a:pt x="1224693" y="81190"/>
                  </a:lnTo>
                  <a:lnTo>
                    <a:pt x="1276145" y="68440"/>
                  </a:lnTo>
                  <a:lnTo>
                    <a:pt x="1327656" y="56508"/>
                  </a:lnTo>
                  <a:lnTo>
                    <a:pt x="1379153" y="45405"/>
                  </a:lnTo>
                  <a:lnTo>
                    <a:pt x="1430568" y="35138"/>
                  </a:lnTo>
                  <a:lnTo>
                    <a:pt x="1481828" y="25718"/>
                  </a:lnTo>
                  <a:lnTo>
                    <a:pt x="1532865" y="17152"/>
                  </a:lnTo>
                  <a:lnTo>
                    <a:pt x="1583607" y="9450"/>
                  </a:lnTo>
                  <a:lnTo>
                    <a:pt x="1633983" y="2621"/>
                  </a:lnTo>
                  <a:lnTo>
                    <a:pt x="1898887" y="0"/>
                  </a:lnTo>
                  <a:lnTo>
                    <a:pt x="1898887" y="4170296"/>
                  </a:lnTo>
                  <a:close/>
                </a:path>
              </a:pathLst>
            </a:custGeom>
            <a:solidFill>
              <a:srgbClr val="2B67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09999" y="1025007"/>
            <a:ext cx="200025" cy="199698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6242500" y="2472499"/>
            <a:ext cx="323850" cy="323850"/>
          </a:xfrm>
          <a:custGeom>
            <a:avLst/>
            <a:gdLst/>
            <a:ahLst/>
            <a:cxnLst/>
            <a:rect l="l" t="t" r="r" b="b"/>
            <a:pathLst>
              <a:path w="323850" h="323850">
                <a:moveTo>
                  <a:pt x="161924" y="323849"/>
                </a:moveTo>
                <a:lnTo>
                  <a:pt x="118791" y="317085"/>
                </a:lnTo>
                <a:lnTo>
                  <a:pt x="80086" y="300227"/>
                </a:lnTo>
                <a:lnTo>
                  <a:pt x="47332" y="274716"/>
                </a:lnTo>
                <a:lnTo>
                  <a:pt x="22051" y="241994"/>
                </a:lnTo>
                <a:lnTo>
                  <a:pt x="5766" y="203504"/>
                </a:lnTo>
                <a:lnTo>
                  <a:pt x="0" y="160688"/>
                </a:lnTo>
                <a:lnTo>
                  <a:pt x="5766" y="117884"/>
                </a:lnTo>
                <a:lnTo>
                  <a:pt x="22051" y="79474"/>
                </a:lnTo>
                <a:lnTo>
                  <a:pt x="47332" y="46970"/>
                </a:lnTo>
                <a:lnTo>
                  <a:pt x="80086" y="21883"/>
                </a:lnTo>
                <a:lnTo>
                  <a:pt x="118791" y="5722"/>
                </a:lnTo>
                <a:lnTo>
                  <a:pt x="161924" y="0"/>
                </a:lnTo>
                <a:lnTo>
                  <a:pt x="193491" y="3167"/>
                </a:lnTo>
                <a:lnTo>
                  <a:pt x="251956" y="27116"/>
                </a:lnTo>
                <a:lnTo>
                  <a:pt x="296524" y="71344"/>
                </a:lnTo>
                <a:lnTo>
                  <a:pt x="320658" y="129362"/>
                </a:lnTo>
                <a:lnTo>
                  <a:pt x="323849" y="160688"/>
                </a:lnTo>
                <a:lnTo>
                  <a:pt x="318083" y="204535"/>
                </a:lnTo>
                <a:lnTo>
                  <a:pt x="301798" y="243642"/>
                </a:lnTo>
                <a:lnTo>
                  <a:pt x="276517" y="276570"/>
                </a:lnTo>
                <a:lnTo>
                  <a:pt x="243763" y="301875"/>
                </a:lnTo>
                <a:lnTo>
                  <a:pt x="205058" y="318115"/>
                </a:lnTo>
                <a:lnTo>
                  <a:pt x="161924" y="323849"/>
                </a:lnTo>
                <a:close/>
              </a:path>
            </a:pathLst>
          </a:custGeom>
          <a:solidFill>
            <a:srgbClr val="2B6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167496" y="8032498"/>
            <a:ext cx="323850" cy="323850"/>
          </a:xfrm>
          <a:custGeom>
            <a:avLst/>
            <a:gdLst/>
            <a:ahLst/>
            <a:cxnLst/>
            <a:rect l="l" t="t" r="r" b="b"/>
            <a:pathLst>
              <a:path w="323850" h="323850">
                <a:moveTo>
                  <a:pt x="160688" y="323849"/>
                </a:moveTo>
                <a:lnTo>
                  <a:pt x="117884" y="318083"/>
                </a:lnTo>
                <a:lnTo>
                  <a:pt x="79474" y="301798"/>
                </a:lnTo>
                <a:lnTo>
                  <a:pt x="46970" y="276518"/>
                </a:lnTo>
                <a:lnTo>
                  <a:pt x="21883" y="243763"/>
                </a:lnTo>
                <a:lnTo>
                  <a:pt x="5722" y="205058"/>
                </a:lnTo>
                <a:lnTo>
                  <a:pt x="0" y="161924"/>
                </a:lnTo>
                <a:lnTo>
                  <a:pt x="5722" y="118791"/>
                </a:lnTo>
                <a:lnTo>
                  <a:pt x="21883" y="80085"/>
                </a:lnTo>
                <a:lnTo>
                  <a:pt x="46970" y="47331"/>
                </a:lnTo>
                <a:lnTo>
                  <a:pt x="79474" y="22051"/>
                </a:lnTo>
                <a:lnTo>
                  <a:pt x="117884" y="5766"/>
                </a:lnTo>
                <a:lnTo>
                  <a:pt x="160688" y="0"/>
                </a:lnTo>
                <a:lnTo>
                  <a:pt x="193444" y="3191"/>
                </a:lnTo>
                <a:lnTo>
                  <a:pt x="252466" y="27324"/>
                </a:lnTo>
                <a:lnTo>
                  <a:pt x="296733" y="71892"/>
                </a:lnTo>
                <a:lnTo>
                  <a:pt x="320682" y="130357"/>
                </a:lnTo>
                <a:lnTo>
                  <a:pt x="323850" y="161924"/>
                </a:lnTo>
                <a:lnTo>
                  <a:pt x="317086" y="205058"/>
                </a:lnTo>
                <a:lnTo>
                  <a:pt x="300227" y="243763"/>
                </a:lnTo>
                <a:lnTo>
                  <a:pt x="274716" y="276518"/>
                </a:lnTo>
                <a:lnTo>
                  <a:pt x="241995" y="301798"/>
                </a:lnTo>
                <a:lnTo>
                  <a:pt x="203505" y="318083"/>
                </a:lnTo>
                <a:lnTo>
                  <a:pt x="160689" y="323849"/>
                </a:lnTo>
                <a:close/>
              </a:path>
            </a:pathLst>
          </a:custGeom>
          <a:solidFill>
            <a:srgbClr val="2B6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52499" y="6870003"/>
            <a:ext cx="200024" cy="199702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0" y="0"/>
            <a:ext cx="2098040" cy="10287000"/>
            <a:chOff x="0" y="0"/>
            <a:chExt cx="2098040" cy="10287000"/>
          </a:xfrm>
        </p:grpSpPr>
        <p:sp>
          <p:nvSpPr>
            <p:cNvPr id="11" name="object 11"/>
            <p:cNvSpPr/>
            <p:nvPr/>
          </p:nvSpPr>
          <p:spPr>
            <a:xfrm>
              <a:off x="0" y="0"/>
              <a:ext cx="1577340" cy="10287000"/>
            </a:xfrm>
            <a:custGeom>
              <a:avLst/>
              <a:gdLst/>
              <a:ahLst/>
              <a:cxnLst/>
              <a:rect l="l" t="t" r="r" b="b"/>
              <a:pathLst>
                <a:path w="1577340" h="10287000">
                  <a:moveTo>
                    <a:pt x="336377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1323690" y="0"/>
                  </a:lnTo>
                  <a:lnTo>
                    <a:pt x="1348959" y="82986"/>
                  </a:lnTo>
                  <a:lnTo>
                    <a:pt x="1362538" y="130179"/>
                  </a:lnTo>
                  <a:lnTo>
                    <a:pt x="1375662" y="177657"/>
                  </a:lnTo>
                  <a:lnTo>
                    <a:pt x="1388333" y="225409"/>
                  </a:lnTo>
                  <a:lnTo>
                    <a:pt x="1400556" y="273426"/>
                  </a:lnTo>
                  <a:lnTo>
                    <a:pt x="1412335" y="321700"/>
                  </a:lnTo>
                  <a:lnTo>
                    <a:pt x="1423672" y="370220"/>
                  </a:lnTo>
                  <a:lnTo>
                    <a:pt x="1434573" y="418978"/>
                  </a:lnTo>
                  <a:lnTo>
                    <a:pt x="1445039" y="467964"/>
                  </a:lnTo>
                  <a:lnTo>
                    <a:pt x="1455076" y="517169"/>
                  </a:lnTo>
                  <a:lnTo>
                    <a:pt x="1464687" y="566584"/>
                  </a:lnTo>
                  <a:lnTo>
                    <a:pt x="1473875" y="616199"/>
                  </a:lnTo>
                  <a:lnTo>
                    <a:pt x="1482644" y="666006"/>
                  </a:lnTo>
                  <a:lnTo>
                    <a:pt x="1490999" y="715995"/>
                  </a:lnTo>
                  <a:lnTo>
                    <a:pt x="1498942" y="766157"/>
                  </a:lnTo>
                  <a:lnTo>
                    <a:pt x="1506477" y="816483"/>
                  </a:lnTo>
                  <a:lnTo>
                    <a:pt x="1513609" y="866962"/>
                  </a:lnTo>
                  <a:lnTo>
                    <a:pt x="1520340" y="917587"/>
                  </a:lnTo>
                  <a:lnTo>
                    <a:pt x="1526675" y="968348"/>
                  </a:lnTo>
                  <a:lnTo>
                    <a:pt x="1532617" y="1019236"/>
                  </a:lnTo>
                  <a:lnTo>
                    <a:pt x="1538170" y="1070240"/>
                  </a:lnTo>
                  <a:lnTo>
                    <a:pt x="1543337" y="1121353"/>
                  </a:lnTo>
                  <a:lnTo>
                    <a:pt x="1548123" y="1172565"/>
                  </a:lnTo>
                  <a:lnTo>
                    <a:pt x="1552530" y="1223867"/>
                  </a:lnTo>
                  <a:lnTo>
                    <a:pt x="1556564" y="1275249"/>
                  </a:lnTo>
                  <a:lnTo>
                    <a:pt x="1560226" y="1326702"/>
                  </a:lnTo>
                  <a:lnTo>
                    <a:pt x="1563522" y="1378217"/>
                  </a:lnTo>
                  <a:lnTo>
                    <a:pt x="1566455" y="1429785"/>
                  </a:lnTo>
                  <a:lnTo>
                    <a:pt x="1569028" y="1481396"/>
                  </a:lnTo>
                  <a:lnTo>
                    <a:pt x="1571245" y="1533041"/>
                  </a:lnTo>
                  <a:lnTo>
                    <a:pt x="1573110" y="1584712"/>
                  </a:lnTo>
                  <a:lnTo>
                    <a:pt x="1574627" y="1636398"/>
                  </a:lnTo>
                  <a:lnTo>
                    <a:pt x="1575799" y="1688090"/>
                  </a:lnTo>
                  <a:lnTo>
                    <a:pt x="1576631" y="1739780"/>
                  </a:lnTo>
                  <a:lnTo>
                    <a:pt x="1577124" y="1791453"/>
                  </a:lnTo>
                  <a:lnTo>
                    <a:pt x="1577124" y="1838956"/>
                  </a:lnTo>
                  <a:lnTo>
                    <a:pt x="1576955" y="1889552"/>
                  </a:lnTo>
                  <a:lnTo>
                    <a:pt x="1576451" y="1940159"/>
                  </a:lnTo>
                  <a:lnTo>
                    <a:pt x="1575614" y="1990761"/>
                  </a:lnTo>
                  <a:lnTo>
                    <a:pt x="1574448" y="2041357"/>
                  </a:lnTo>
                  <a:lnTo>
                    <a:pt x="1572955" y="2091944"/>
                  </a:lnTo>
                  <a:lnTo>
                    <a:pt x="1571141" y="2142520"/>
                  </a:lnTo>
                  <a:lnTo>
                    <a:pt x="1569006" y="2193084"/>
                  </a:lnTo>
                  <a:lnTo>
                    <a:pt x="1566556" y="2243632"/>
                  </a:lnTo>
                  <a:lnTo>
                    <a:pt x="1563793" y="2294162"/>
                  </a:lnTo>
                  <a:lnTo>
                    <a:pt x="1560720" y="2344674"/>
                  </a:lnTo>
                  <a:lnTo>
                    <a:pt x="1557341" y="2395163"/>
                  </a:lnTo>
                  <a:lnTo>
                    <a:pt x="1553659" y="2445629"/>
                  </a:lnTo>
                  <a:lnTo>
                    <a:pt x="1549677" y="2496068"/>
                  </a:lnTo>
                  <a:lnTo>
                    <a:pt x="1545398" y="2546480"/>
                  </a:lnTo>
                  <a:lnTo>
                    <a:pt x="1540826" y="2596861"/>
                  </a:lnTo>
                  <a:lnTo>
                    <a:pt x="1535964" y="2647209"/>
                  </a:lnTo>
                  <a:lnTo>
                    <a:pt x="1530815" y="2697523"/>
                  </a:lnTo>
                  <a:lnTo>
                    <a:pt x="1525382" y="2747800"/>
                  </a:lnTo>
                  <a:lnTo>
                    <a:pt x="1519670" y="2798038"/>
                  </a:lnTo>
                  <a:lnTo>
                    <a:pt x="1513680" y="2848235"/>
                  </a:lnTo>
                  <a:lnTo>
                    <a:pt x="1507416" y="2898388"/>
                  </a:lnTo>
                  <a:lnTo>
                    <a:pt x="1500882" y="2948496"/>
                  </a:lnTo>
                  <a:lnTo>
                    <a:pt x="1494081" y="2998556"/>
                  </a:lnTo>
                  <a:lnTo>
                    <a:pt x="1487016" y="3048566"/>
                  </a:lnTo>
                  <a:lnTo>
                    <a:pt x="1479108" y="3099234"/>
                  </a:lnTo>
                  <a:lnTo>
                    <a:pt x="1470910" y="3149773"/>
                  </a:lnTo>
                  <a:lnTo>
                    <a:pt x="1462434" y="3200188"/>
                  </a:lnTo>
                  <a:lnTo>
                    <a:pt x="1453688" y="3250484"/>
                  </a:lnTo>
                  <a:lnTo>
                    <a:pt x="1444685" y="3300663"/>
                  </a:lnTo>
                  <a:lnTo>
                    <a:pt x="1435434" y="3350732"/>
                  </a:lnTo>
                  <a:lnTo>
                    <a:pt x="1425946" y="3400693"/>
                  </a:lnTo>
                  <a:lnTo>
                    <a:pt x="1416231" y="3450553"/>
                  </a:lnTo>
                  <a:lnTo>
                    <a:pt x="1406301" y="3500315"/>
                  </a:lnTo>
                  <a:lnTo>
                    <a:pt x="1396166" y="3549983"/>
                  </a:lnTo>
                  <a:lnTo>
                    <a:pt x="1385835" y="3599563"/>
                  </a:lnTo>
                  <a:lnTo>
                    <a:pt x="1375321" y="3649058"/>
                  </a:lnTo>
                  <a:lnTo>
                    <a:pt x="1364633" y="3698474"/>
                  </a:lnTo>
                  <a:lnTo>
                    <a:pt x="1353783" y="3747814"/>
                  </a:lnTo>
                  <a:lnTo>
                    <a:pt x="1342779" y="3797082"/>
                  </a:lnTo>
                  <a:lnTo>
                    <a:pt x="1331634" y="3846284"/>
                  </a:lnTo>
                  <a:lnTo>
                    <a:pt x="1320358" y="3895424"/>
                  </a:lnTo>
                  <a:lnTo>
                    <a:pt x="1308961" y="3944506"/>
                  </a:lnTo>
                  <a:lnTo>
                    <a:pt x="1297454" y="3993535"/>
                  </a:lnTo>
                  <a:lnTo>
                    <a:pt x="1285847" y="4042515"/>
                  </a:lnTo>
                  <a:lnTo>
                    <a:pt x="1274152" y="4091450"/>
                  </a:lnTo>
                  <a:lnTo>
                    <a:pt x="1262378" y="4140346"/>
                  </a:lnTo>
                  <a:lnTo>
                    <a:pt x="1250536" y="4189206"/>
                  </a:lnTo>
                  <a:lnTo>
                    <a:pt x="1238636" y="4238035"/>
                  </a:lnTo>
                  <a:lnTo>
                    <a:pt x="1226690" y="4286837"/>
                  </a:lnTo>
                  <a:lnTo>
                    <a:pt x="1214708" y="4335617"/>
                  </a:lnTo>
                  <a:lnTo>
                    <a:pt x="1166629" y="4530603"/>
                  </a:lnTo>
                  <a:lnTo>
                    <a:pt x="1142477" y="4628016"/>
                  </a:lnTo>
                  <a:lnTo>
                    <a:pt x="1118402" y="4725513"/>
                  </a:lnTo>
                  <a:lnTo>
                    <a:pt x="1106397" y="4774293"/>
                  </a:lnTo>
                  <a:lnTo>
                    <a:pt x="1094418" y="4823095"/>
                  </a:lnTo>
                  <a:lnTo>
                    <a:pt x="1082465" y="4871919"/>
                  </a:lnTo>
                  <a:lnTo>
                    <a:pt x="1070541" y="4920765"/>
                  </a:lnTo>
                  <a:lnTo>
                    <a:pt x="1058648" y="4969634"/>
                  </a:lnTo>
                  <a:lnTo>
                    <a:pt x="1046788" y="5018525"/>
                  </a:lnTo>
                  <a:lnTo>
                    <a:pt x="1034962" y="5067440"/>
                  </a:lnTo>
                  <a:lnTo>
                    <a:pt x="1023173" y="5116379"/>
                  </a:lnTo>
                  <a:lnTo>
                    <a:pt x="1011422" y="5165341"/>
                  </a:lnTo>
                  <a:lnTo>
                    <a:pt x="999711" y="5214327"/>
                  </a:lnTo>
                  <a:lnTo>
                    <a:pt x="988043" y="5263338"/>
                  </a:lnTo>
                  <a:lnTo>
                    <a:pt x="976420" y="5312373"/>
                  </a:lnTo>
                  <a:lnTo>
                    <a:pt x="964842" y="5361433"/>
                  </a:lnTo>
                  <a:lnTo>
                    <a:pt x="953313" y="5410519"/>
                  </a:lnTo>
                  <a:lnTo>
                    <a:pt x="941834" y="5459630"/>
                  </a:lnTo>
                  <a:lnTo>
                    <a:pt x="930407" y="5508766"/>
                  </a:lnTo>
                  <a:lnTo>
                    <a:pt x="919034" y="5557929"/>
                  </a:lnTo>
                  <a:lnTo>
                    <a:pt x="907717" y="5607119"/>
                  </a:lnTo>
                  <a:lnTo>
                    <a:pt x="896458" y="5656335"/>
                  </a:lnTo>
                  <a:lnTo>
                    <a:pt x="885258" y="5705578"/>
                  </a:lnTo>
                  <a:lnTo>
                    <a:pt x="874121" y="5754849"/>
                  </a:lnTo>
                  <a:lnTo>
                    <a:pt x="863047" y="5804147"/>
                  </a:lnTo>
                  <a:lnTo>
                    <a:pt x="852039" y="5853473"/>
                  </a:lnTo>
                  <a:lnTo>
                    <a:pt x="841098" y="5902828"/>
                  </a:lnTo>
                  <a:lnTo>
                    <a:pt x="830227" y="5952210"/>
                  </a:lnTo>
                  <a:lnTo>
                    <a:pt x="819427" y="6001622"/>
                  </a:lnTo>
                  <a:lnTo>
                    <a:pt x="808701" y="6051063"/>
                  </a:lnTo>
                  <a:lnTo>
                    <a:pt x="798050" y="6100533"/>
                  </a:lnTo>
                  <a:lnTo>
                    <a:pt x="787477" y="6150033"/>
                  </a:lnTo>
                  <a:lnTo>
                    <a:pt x="776983" y="6199563"/>
                  </a:lnTo>
                  <a:lnTo>
                    <a:pt x="766570" y="6249123"/>
                  </a:lnTo>
                  <a:lnTo>
                    <a:pt x="756240" y="6298713"/>
                  </a:lnTo>
                  <a:lnTo>
                    <a:pt x="745995" y="6348335"/>
                  </a:lnTo>
                  <a:lnTo>
                    <a:pt x="735837" y="6397988"/>
                  </a:lnTo>
                  <a:lnTo>
                    <a:pt x="725768" y="6447672"/>
                  </a:lnTo>
                  <a:lnTo>
                    <a:pt x="715790" y="6497388"/>
                  </a:lnTo>
                  <a:lnTo>
                    <a:pt x="705905" y="6547136"/>
                  </a:lnTo>
                  <a:lnTo>
                    <a:pt x="696115" y="6596916"/>
                  </a:lnTo>
                  <a:lnTo>
                    <a:pt x="686421" y="6646729"/>
                  </a:lnTo>
                  <a:lnTo>
                    <a:pt x="676826" y="6696575"/>
                  </a:lnTo>
                  <a:lnTo>
                    <a:pt x="667332" y="6746454"/>
                  </a:lnTo>
                  <a:lnTo>
                    <a:pt x="657940" y="6796367"/>
                  </a:lnTo>
                  <a:lnTo>
                    <a:pt x="648652" y="6846314"/>
                  </a:lnTo>
                  <a:lnTo>
                    <a:pt x="639471" y="6896294"/>
                  </a:lnTo>
                  <a:lnTo>
                    <a:pt x="630399" y="6946309"/>
                  </a:lnTo>
                  <a:lnTo>
                    <a:pt x="621436" y="6996359"/>
                  </a:lnTo>
                  <a:lnTo>
                    <a:pt x="612586" y="7046444"/>
                  </a:lnTo>
                  <a:lnTo>
                    <a:pt x="603850" y="7096564"/>
                  </a:lnTo>
                  <a:lnTo>
                    <a:pt x="595231" y="7146720"/>
                  </a:lnTo>
                  <a:lnTo>
                    <a:pt x="586729" y="7196912"/>
                  </a:lnTo>
                  <a:lnTo>
                    <a:pt x="578347" y="7247140"/>
                  </a:lnTo>
                  <a:lnTo>
                    <a:pt x="570087" y="7297404"/>
                  </a:lnTo>
                  <a:lnTo>
                    <a:pt x="561952" y="7347705"/>
                  </a:lnTo>
                  <a:lnTo>
                    <a:pt x="553941" y="7398043"/>
                  </a:lnTo>
                  <a:lnTo>
                    <a:pt x="546059" y="7448419"/>
                  </a:lnTo>
                  <a:lnTo>
                    <a:pt x="538307" y="7498832"/>
                  </a:lnTo>
                  <a:lnTo>
                    <a:pt x="530686" y="7549283"/>
                  </a:lnTo>
                  <a:lnTo>
                    <a:pt x="523198" y="7599773"/>
                  </a:lnTo>
                  <a:lnTo>
                    <a:pt x="515847" y="7650301"/>
                  </a:lnTo>
                  <a:lnTo>
                    <a:pt x="508632" y="7700868"/>
                  </a:lnTo>
                  <a:lnTo>
                    <a:pt x="501557" y="7751474"/>
                  </a:lnTo>
                  <a:lnTo>
                    <a:pt x="494624" y="7802120"/>
                  </a:lnTo>
                  <a:lnTo>
                    <a:pt x="487833" y="7852805"/>
                  </a:lnTo>
                  <a:lnTo>
                    <a:pt x="481188" y="7903530"/>
                  </a:lnTo>
                  <a:lnTo>
                    <a:pt x="474691" y="7954296"/>
                  </a:lnTo>
                  <a:lnTo>
                    <a:pt x="468342" y="8005102"/>
                  </a:lnTo>
                  <a:lnTo>
                    <a:pt x="462144" y="8055949"/>
                  </a:lnTo>
                  <a:lnTo>
                    <a:pt x="456100" y="8106838"/>
                  </a:lnTo>
                  <a:lnTo>
                    <a:pt x="450210" y="8157768"/>
                  </a:lnTo>
                  <a:lnTo>
                    <a:pt x="444477" y="8208739"/>
                  </a:lnTo>
                  <a:lnTo>
                    <a:pt x="438903" y="8259753"/>
                  </a:lnTo>
                  <a:lnTo>
                    <a:pt x="433490" y="8310810"/>
                  </a:lnTo>
                  <a:lnTo>
                    <a:pt x="428239" y="8361909"/>
                  </a:lnTo>
                  <a:lnTo>
                    <a:pt x="423314" y="8412620"/>
                  </a:lnTo>
                  <a:lnTo>
                    <a:pt x="418548" y="8463356"/>
                  </a:lnTo>
                  <a:lnTo>
                    <a:pt x="413940" y="8514117"/>
                  </a:lnTo>
                  <a:lnTo>
                    <a:pt x="409487" y="8564902"/>
                  </a:lnTo>
                  <a:lnTo>
                    <a:pt x="405189" y="8615711"/>
                  </a:lnTo>
                  <a:lnTo>
                    <a:pt x="401042" y="8666544"/>
                  </a:lnTo>
                  <a:lnTo>
                    <a:pt x="397044" y="8717399"/>
                  </a:lnTo>
                  <a:lnTo>
                    <a:pt x="393194" y="8768278"/>
                  </a:lnTo>
                  <a:lnTo>
                    <a:pt x="389490" y="8819178"/>
                  </a:lnTo>
                  <a:lnTo>
                    <a:pt x="385929" y="8870101"/>
                  </a:lnTo>
                  <a:lnTo>
                    <a:pt x="382509" y="8921045"/>
                  </a:lnTo>
                  <a:lnTo>
                    <a:pt x="379230" y="8972010"/>
                  </a:lnTo>
                  <a:lnTo>
                    <a:pt x="376087" y="9022995"/>
                  </a:lnTo>
                  <a:lnTo>
                    <a:pt x="373080" y="9074001"/>
                  </a:lnTo>
                  <a:lnTo>
                    <a:pt x="370206" y="9125027"/>
                  </a:lnTo>
                  <a:lnTo>
                    <a:pt x="367464" y="9176072"/>
                  </a:lnTo>
                  <a:lnTo>
                    <a:pt x="364851" y="9227136"/>
                  </a:lnTo>
                  <a:lnTo>
                    <a:pt x="362365" y="9278219"/>
                  </a:lnTo>
                  <a:lnTo>
                    <a:pt x="360005" y="9329320"/>
                  </a:lnTo>
                  <a:lnTo>
                    <a:pt x="357767" y="9380439"/>
                  </a:lnTo>
                  <a:lnTo>
                    <a:pt x="355652" y="9431575"/>
                  </a:lnTo>
                  <a:lnTo>
                    <a:pt x="353655" y="9482728"/>
                  </a:lnTo>
                  <a:lnTo>
                    <a:pt x="351775" y="9533898"/>
                  </a:lnTo>
                  <a:lnTo>
                    <a:pt x="350011" y="9585084"/>
                  </a:lnTo>
                  <a:lnTo>
                    <a:pt x="348359" y="9636286"/>
                  </a:lnTo>
                  <a:lnTo>
                    <a:pt x="346819" y="9687503"/>
                  </a:lnTo>
                  <a:lnTo>
                    <a:pt x="345388" y="9738735"/>
                  </a:lnTo>
                  <a:lnTo>
                    <a:pt x="344063" y="9789982"/>
                  </a:lnTo>
                  <a:lnTo>
                    <a:pt x="342844" y="9841242"/>
                  </a:lnTo>
                  <a:lnTo>
                    <a:pt x="341728" y="9892517"/>
                  </a:lnTo>
                  <a:lnTo>
                    <a:pt x="340713" y="9943805"/>
                  </a:lnTo>
                  <a:lnTo>
                    <a:pt x="339796" y="9995106"/>
                  </a:lnTo>
                  <a:lnTo>
                    <a:pt x="338977" y="10046419"/>
                  </a:lnTo>
                  <a:lnTo>
                    <a:pt x="338252" y="10097745"/>
                  </a:lnTo>
                  <a:lnTo>
                    <a:pt x="337621" y="10149082"/>
                  </a:lnTo>
                  <a:lnTo>
                    <a:pt x="337080" y="10200431"/>
                  </a:lnTo>
                  <a:lnTo>
                    <a:pt x="336627" y="10251791"/>
                  </a:lnTo>
                  <a:lnTo>
                    <a:pt x="336377" y="10286999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128244"/>
              <a:ext cx="1605280" cy="7158990"/>
            </a:xfrm>
            <a:custGeom>
              <a:avLst/>
              <a:gdLst/>
              <a:ahLst/>
              <a:cxnLst/>
              <a:rect l="l" t="t" r="r" b="b"/>
              <a:pathLst>
                <a:path w="1605280" h="7158990">
                  <a:moveTo>
                    <a:pt x="1397589" y="7158755"/>
                  </a:moveTo>
                  <a:lnTo>
                    <a:pt x="0" y="7158755"/>
                  </a:lnTo>
                  <a:lnTo>
                    <a:pt x="0" y="125328"/>
                  </a:lnTo>
                  <a:lnTo>
                    <a:pt x="10272" y="119279"/>
                  </a:lnTo>
                  <a:lnTo>
                    <a:pt x="48201" y="98943"/>
                  </a:lnTo>
                  <a:lnTo>
                    <a:pt x="86061" y="80577"/>
                  </a:lnTo>
                  <a:lnTo>
                    <a:pt x="123776" y="64157"/>
                  </a:lnTo>
                  <a:lnTo>
                    <a:pt x="161269" y="49660"/>
                  </a:lnTo>
                  <a:lnTo>
                    <a:pt x="198464" y="37060"/>
                  </a:lnTo>
                  <a:lnTo>
                    <a:pt x="235287" y="26336"/>
                  </a:lnTo>
                  <a:lnTo>
                    <a:pt x="307509" y="10415"/>
                  </a:lnTo>
                  <a:lnTo>
                    <a:pt x="377328" y="1708"/>
                  </a:lnTo>
                  <a:lnTo>
                    <a:pt x="411146" y="0"/>
                  </a:lnTo>
                  <a:lnTo>
                    <a:pt x="444136" y="23"/>
                  </a:lnTo>
                  <a:lnTo>
                    <a:pt x="511523" y="5726"/>
                  </a:lnTo>
                  <a:lnTo>
                    <a:pt x="581931" y="20212"/>
                  </a:lnTo>
                  <a:lnTo>
                    <a:pt x="651872" y="43111"/>
                  </a:lnTo>
                  <a:lnTo>
                    <a:pt x="721104" y="74044"/>
                  </a:lnTo>
                  <a:lnTo>
                    <a:pt x="755379" y="92406"/>
                  </a:lnTo>
                  <a:lnTo>
                    <a:pt x="789385" y="112635"/>
                  </a:lnTo>
                  <a:lnTo>
                    <a:pt x="823093" y="134683"/>
                  </a:lnTo>
                  <a:lnTo>
                    <a:pt x="856472" y="158505"/>
                  </a:lnTo>
                  <a:lnTo>
                    <a:pt x="889492" y="184052"/>
                  </a:lnTo>
                  <a:lnTo>
                    <a:pt x="922122" y="211278"/>
                  </a:lnTo>
                  <a:lnTo>
                    <a:pt x="954333" y="240135"/>
                  </a:lnTo>
                  <a:lnTo>
                    <a:pt x="986093" y="270577"/>
                  </a:lnTo>
                  <a:lnTo>
                    <a:pt x="1017373" y="302555"/>
                  </a:lnTo>
                  <a:lnTo>
                    <a:pt x="1048141" y="336023"/>
                  </a:lnTo>
                  <a:lnTo>
                    <a:pt x="1078369" y="370934"/>
                  </a:lnTo>
                  <a:lnTo>
                    <a:pt x="1108025" y="407240"/>
                  </a:lnTo>
                  <a:lnTo>
                    <a:pt x="1137079" y="444895"/>
                  </a:lnTo>
                  <a:lnTo>
                    <a:pt x="1165501" y="483851"/>
                  </a:lnTo>
                  <a:lnTo>
                    <a:pt x="1193260" y="524061"/>
                  </a:lnTo>
                  <a:lnTo>
                    <a:pt x="1220327" y="565477"/>
                  </a:lnTo>
                  <a:lnTo>
                    <a:pt x="1246670" y="608054"/>
                  </a:lnTo>
                  <a:lnTo>
                    <a:pt x="1272259" y="651743"/>
                  </a:lnTo>
                  <a:lnTo>
                    <a:pt x="1297065" y="696497"/>
                  </a:lnTo>
                  <a:lnTo>
                    <a:pt x="1321056" y="742270"/>
                  </a:lnTo>
                  <a:lnTo>
                    <a:pt x="1344203" y="789013"/>
                  </a:lnTo>
                  <a:lnTo>
                    <a:pt x="1366475" y="836680"/>
                  </a:lnTo>
                  <a:lnTo>
                    <a:pt x="1387842" y="885225"/>
                  </a:lnTo>
                  <a:lnTo>
                    <a:pt x="1408272" y="934598"/>
                  </a:lnTo>
                  <a:lnTo>
                    <a:pt x="1427737" y="984754"/>
                  </a:lnTo>
                  <a:lnTo>
                    <a:pt x="1446206" y="1035645"/>
                  </a:lnTo>
                  <a:lnTo>
                    <a:pt x="1463648" y="1087224"/>
                  </a:lnTo>
                  <a:lnTo>
                    <a:pt x="1480033" y="1139445"/>
                  </a:lnTo>
                  <a:lnTo>
                    <a:pt x="1495331" y="1192258"/>
                  </a:lnTo>
                  <a:lnTo>
                    <a:pt x="1509511" y="1245619"/>
                  </a:lnTo>
                  <a:lnTo>
                    <a:pt x="1522544" y="1299478"/>
                  </a:lnTo>
                  <a:lnTo>
                    <a:pt x="1534398" y="1353790"/>
                  </a:lnTo>
                  <a:lnTo>
                    <a:pt x="1545043" y="1408507"/>
                  </a:lnTo>
                  <a:lnTo>
                    <a:pt x="1554449" y="1463582"/>
                  </a:lnTo>
                  <a:lnTo>
                    <a:pt x="1562586" y="1518968"/>
                  </a:lnTo>
                  <a:lnTo>
                    <a:pt x="1569717" y="1571824"/>
                  </a:lnTo>
                  <a:lnTo>
                    <a:pt x="1576137" y="1624168"/>
                  </a:lnTo>
                  <a:lnTo>
                    <a:pt x="1581863" y="1676008"/>
                  </a:lnTo>
                  <a:lnTo>
                    <a:pt x="1586913" y="1727354"/>
                  </a:lnTo>
                  <a:lnTo>
                    <a:pt x="1591303" y="1778214"/>
                  </a:lnTo>
                  <a:lnTo>
                    <a:pt x="1595052" y="1828597"/>
                  </a:lnTo>
                  <a:lnTo>
                    <a:pt x="1598177" y="1878511"/>
                  </a:lnTo>
                  <a:lnTo>
                    <a:pt x="1600694" y="1927965"/>
                  </a:lnTo>
                  <a:lnTo>
                    <a:pt x="1602622" y="1976967"/>
                  </a:lnTo>
                  <a:lnTo>
                    <a:pt x="1603978" y="2025527"/>
                  </a:lnTo>
                  <a:lnTo>
                    <a:pt x="1604779" y="2073653"/>
                  </a:lnTo>
                  <a:lnTo>
                    <a:pt x="1605042" y="2121354"/>
                  </a:lnTo>
                  <a:lnTo>
                    <a:pt x="1604670" y="2178537"/>
                  </a:lnTo>
                  <a:lnTo>
                    <a:pt x="1603569" y="2235193"/>
                  </a:lnTo>
                  <a:lnTo>
                    <a:pt x="1601762" y="2291334"/>
                  </a:lnTo>
                  <a:lnTo>
                    <a:pt x="1599273" y="2346973"/>
                  </a:lnTo>
                  <a:lnTo>
                    <a:pt x="1596125" y="2402122"/>
                  </a:lnTo>
                  <a:lnTo>
                    <a:pt x="1592341" y="2456793"/>
                  </a:lnTo>
                  <a:lnTo>
                    <a:pt x="1587943" y="2510999"/>
                  </a:lnTo>
                  <a:lnTo>
                    <a:pt x="1582956" y="2564752"/>
                  </a:lnTo>
                  <a:lnTo>
                    <a:pt x="1577402" y="2618065"/>
                  </a:lnTo>
                  <a:lnTo>
                    <a:pt x="1571304" y="2670950"/>
                  </a:lnTo>
                  <a:lnTo>
                    <a:pt x="1564685" y="2723419"/>
                  </a:lnTo>
                  <a:lnTo>
                    <a:pt x="1557569" y="2775485"/>
                  </a:lnTo>
                  <a:lnTo>
                    <a:pt x="1549979" y="2827161"/>
                  </a:lnTo>
                  <a:lnTo>
                    <a:pt x="1541938" y="2878458"/>
                  </a:lnTo>
                  <a:lnTo>
                    <a:pt x="1533469" y="2929389"/>
                  </a:lnTo>
                  <a:lnTo>
                    <a:pt x="1524595" y="2979966"/>
                  </a:lnTo>
                  <a:lnTo>
                    <a:pt x="1515339" y="3030202"/>
                  </a:lnTo>
                  <a:lnTo>
                    <a:pt x="1505725" y="3080110"/>
                  </a:lnTo>
                  <a:lnTo>
                    <a:pt x="1495775" y="3129701"/>
                  </a:lnTo>
                  <a:lnTo>
                    <a:pt x="1485513" y="3178988"/>
                  </a:lnTo>
                  <a:lnTo>
                    <a:pt x="1474961" y="3227983"/>
                  </a:lnTo>
                  <a:lnTo>
                    <a:pt x="1464144" y="3276699"/>
                  </a:lnTo>
                  <a:lnTo>
                    <a:pt x="1453084" y="3325149"/>
                  </a:lnTo>
                  <a:lnTo>
                    <a:pt x="1441803" y="3373343"/>
                  </a:lnTo>
                  <a:lnTo>
                    <a:pt x="1430327" y="3421296"/>
                  </a:lnTo>
                  <a:lnTo>
                    <a:pt x="1418676" y="3469020"/>
                  </a:lnTo>
                  <a:lnTo>
                    <a:pt x="1406876" y="3516526"/>
                  </a:lnTo>
                  <a:lnTo>
                    <a:pt x="1394948" y="3563827"/>
                  </a:lnTo>
                  <a:lnTo>
                    <a:pt x="1382916" y="3610935"/>
                  </a:lnTo>
                  <a:lnTo>
                    <a:pt x="1370803" y="3657864"/>
                  </a:lnTo>
                  <a:lnTo>
                    <a:pt x="1358632" y="3704625"/>
                  </a:lnTo>
                  <a:lnTo>
                    <a:pt x="1346427" y="3751231"/>
                  </a:lnTo>
                  <a:lnTo>
                    <a:pt x="1297721" y="3936349"/>
                  </a:lnTo>
                  <a:lnTo>
                    <a:pt x="1285689" y="3982365"/>
                  </a:lnTo>
                  <a:lnTo>
                    <a:pt x="1273761" y="4028299"/>
                  </a:lnTo>
                  <a:lnTo>
                    <a:pt x="1261960" y="4074165"/>
                  </a:lnTo>
                  <a:lnTo>
                    <a:pt x="1250310" y="4119975"/>
                  </a:lnTo>
                  <a:lnTo>
                    <a:pt x="1238833" y="4165742"/>
                  </a:lnTo>
                  <a:lnTo>
                    <a:pt x="1227553" y="4211477"/>
                  </a:lnTo>
                  <a:lnTo>
                    <a:pt x="1216493" y="4257193"/>
                  </a:lnTo>
                  <a:lnTo>
                    <a:pt x="1205675" y="4302902"/>
                  </a:lnTo>
                  <a:lnTo>
                    <a:pt x="1195124" y="4348618"/>
                  </a:lnTo>
                  <a:lnTo>
                    <a:pt x="1184862" y="4394352"/>
                  </a:lnTo>
                  <a:lnTo>
                    <a:pt x="1174912" y="4440116"/>
                  </a:lnTo>
                  <a:lnTo>
                    <a:pt x="1165298" y="4485924"/>
                  </a:lnTo>
                  <a:lnTo>
                    <a:pt x="1156042" y="4531787"/>
                  </a:lnTo>
                  <a:lnTo>
                    <a:pt x="1147168" y="4577718"/>
                  </a:lnTo>
                  <a:lnTo>
                    <a:pt x="1138699" y="4623729"/>
                  </a:lnTo>
                  <a:lnTo>
                    <a:pt x="1130657" y="4669833"/>
                  </a:lnTo>
                  <a:lnTo>
                    <a:pt x="1123067" y="4716042"/>
                  </a:lnTo>
                  <a:lnTo>
                    <a:pt x="1115951" y="4762368"/>
                  </a:lnTo>
                  <a:lnTo>
                    <a:pt x="1109333" y="4808824"/>
                  </a:lnTo>
                  <a:lnTo>
                    <a:pt x="1103235" y="4855423"/>
                  </a:lnTo>
                  <a:lnTo>
                    <a:pt x="1097681" y="4902176"/>
                  </a:lnTo>
                  <a:lnTo>
                    <a:pt x="1092693" y="4949096"/>
                  </a:lnTo>
                  <a:lnTo>
                    <a:pt x="1088296" y="4996196"/>
                  </a:lnTo>
                  <a:lnTo>
                    <a:pt x="1084511" y="5043488"/>
                  </a:lnTo>
                  <a:lnTo>
                    <a:pt x="1081363" y="5090984"/>
                  </a:lnTo>
                  <a:lnTo>
                    <a:pt x="1078874" y="5138696"/>
                  </a:lnTo>
                  <a:lnTo>
                    <a:pt x="1077068" y="5186637"/>
                  </a:lnTo>
                  <a:lnTo>
                    <a:pt x="1075967" y="5234820"/>
                  </a:lnTo>
                  <a:lnTo>
                    <a:pt x="1075595" y="5283257"/>
                  </a:lnTo>
                  <a:lnTo>
                    <a:pt x="1075595" y="5345745"/>
                  </a:lnTo>
                  <a:lnTo>
                    <a:pt x="1077630" y="5409344"/>
                  </a:lnTo>
                  <a:lnTo>
                    <a:pt x="1080854" y="5471678"/>
                  </a:lnTo>
                  <a:lnTo>
                    <a:pt x="1085196" y="5532783"/>
                  </a:lnTo>
                  <a:lnTo>
                    <a:pt x="1090587" y="5592699"/>
                  </a:lnTo>
                  <a:lnTo>
                    <a:pt x="1096956" y="5651462"/>
                  </a:lnTo>
                  <a:lnTo>
                    <a:pt x="1104233" y="5709112"/>
                  </a:lnTo>
                  <a:lnTo>
                    <a:pt x="1112348" y="5765685"/>
                  </a:lnTo>
                  <a:lnTo>
                    <a:pt x="1121231" y="5821220"/>
                  </a:lnTo>
                  <a:lnTo>
                    <a:pt x="1130812" y="5875754"/>
                  </a:lnTo>
                  <a:lnTo>
                    <a:pt x="1141021" y="5929326"/>
                  </a:lnTo>
                  <a:lnTo>
                    <a:pt x="1151787" y="5981973"/>
                  </a:lnTo>
                  <a:lnTo>
                    <a:pt x="1163041" y="6033734"/>
                  </a:lnTo>
                  <a:lnTo>
                    <a:pt x="1174712" y="6084645"/>
                  </a:lnTo>
                  <a:lnTo>
                    <a:pt x="1186731" y="6134746"/>
                  </a:lnTo>
                  <a:lnTo>
                    <a:pt x="1199026" y="6184074"/>
                  </a:lnTo>
                  <a:lnTo>
                    <a:pt x="1211529" y="6232666"/>
                  </a:lnTo>
                  <a:lnTo>
                    <a:pt x="1224169" y="6280561"/>
                  </a:lnTo>
                  <a:lnTo>
                    <a:pt x="1236876" y="6327797"/>
                  </a:lnTo>
                  <a:lnTo>
                    <a:pt x="1249579" y="6374412"/>
                  </a:lnTo>
                  <a:lnTo>
                    <a:pt x="1274696" y="6465928"/>
                  </a:lnTo>
                  <a:lnTo>
                    <a:pt x="1286969" y="6510905"/>
                  </a:lnTo>
                  <a:lnTo>
                    <a:pt x="1298958" y="6555413"/>
                  </a:lnTo>
                  <a:lnTo>
                    <a:pt x="1310593" y="6599488"/>
                  </a:lnTo>
                  <a:lnTo>
                    <a:pt x="1321805" y="6643169"/>
                  </a:lnTo>
                  <a:lnTo>
                    <a:pt x="1332523" y="6686495"/>
                  </a:lnTo>
                  <a:lnTo>
                    <a:pt x="1342676" y="6729502"/>
                  </a:lnTo>
                  <a:lnTo>
                    <a:pt x="1352195" y="6772228"/>
                  </a:lnTo>
                  <a:lnTo>
                    <a:pt x="1361010" y="6814713"/>
                  </a:lnTo>
                  <a:lnTo>
                    <a:pt x="1369050" y="6856992"/>
                  </a:lnTo>
                  <a:lnTo>
                    <a:pt x="1376246" y="6899105"/>
                  </a:lnTo>
                  <a:lnTo>
                    <a:pt x="1382527" y="6941089"/>
                  </a:lnTo>
                  <a:lnTo>
                    <a:pt x="1387823" y="6982982"/>
                  </a:lnTo>
                  <a:lnTo>
                    <a:pt x="1392065" y="7024822"/>
                  </a:lnTo>
                  <a:lnTo>
                    <a:pt x="1395181" y="7066647"/>
                  </a:lnTo>
                  <a:lnTo>
                    <a:pt x="1397102" y="7108495"/>
                  </a:lnTo>
                  <a:lnTo>
                    <a:pt x="1397758" y="7150404"/>
                  </a:lnTo>
                  <a:lnTo>
                    <a:pt x="1397589" y="7158755"/>
                  </a:lnTo>
                  <a:close/>
                </a:path>
              </a:pathLst>
            </a:custGeom>
            <a:solidFill>
              <a:srgbClr val="9DC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2170010"/>
              <a:ext cx="2004060" cy="8117205"/>
            </a:xfrm>
            <a:custGeom>
              <a:avLst/>
              <a:gdLst/>
              <a:ahLst/>
              <a:cxnLst/>
              <a:rect l="l" t="t" r="r" b="b"/>
              <a:pathLst>
                <a:path w="2004060" h="8117205">
                  <a:moveTo>
                    <a:pt x="1076337" y="160680"/>
                  </a:moveTo>
                  <a:lnTo>
                    <a:pt x="1068171" y="109804"/>
                  </a:lnTo>
                  <a:lnTo>
                    <a:pt x="1045413" y="65671"/>
                  </a:lnTo>
                  <a:lnTo>
                    <a:pt x="1010666" y="30924"/>
                  </a:lnTo>
                  <a:lnTo>
                    <a:pt x="966546" y="8166"/>
                  </a:lnTo>
                  <a:lnTo>
                    <a:pt x="915657" y="0"/>
                  </a:lnTo>
                  <a:lnTo>
                    <a:pt x="872832" y="5715"/>
                  </a:lnTo>
                  <a:lnTo>
                    <a:pt x="834351" y="21882"/>
                  </a:lnTo>
                  <a:lnTo>
                    <a:pt x="801624" y="46964"/>
                  </a:lnTo>
                  <a:lnTo>
                    <a:pt x="776122" y="79463"/>
                  </a:lnTo>
                  <a:lnTo>
                    <a:pt x="759256" y="117881"/>
                  </a:lnTo>
                  <a:lnTo>
                    <a:pt x="752487" y="160680"/>
                  </a:lnTo>
                  <a:lnTo>
                    <a:pt x="755662" y="192049"/>
                  </a:lnTo>
                  <a:lnTo>
                    <a:pt x="779614" y="251066"/>
                  </a:lnTo>
                  <a:lnTo>
                    <a:pt x="823874" y="296722"/>
                  </a:lnTo>
                  <a:lnTo>
                    <a:pt x="882904" y="320675"/>
                  </a:lnTo>
                  <a:lnTo>
                    <a:pt x="915657" y="323850"/>
                  </a:lnTo>
                  <a:lnTo>
                    <a:pt x="958456" y="318109"/>
                  </a:lnTo>
                  <a:lnTo>
                    <a:pt x="996873" y="301866"/>
                  </a:lnTo>
                  <a:lnTo>
                    <a:pt x="1029373" y="276567"/>
                  </a:lnTo>
                  <a:lnTo>
                    <a:pt x="1054455" y="243636"/>
                  </a:lnTo>
                  <a:lnTo>
                    <a:pt x="1070622" y="204533"/>
                  </a:lnTo>
                  <a:lnTo>
                    <a:pt x="1076337" y="160680"/>
                  </a:lnTo>
                  <a:close/>
                </a:path>
                <a:path w="2004060" h="8117205">
                  <a:moveTo>
                    <a:pt x="1854466" y="7281189"/>
                  </a:moveTo>
                  <a:lnTo>
                    <a:pt x="1853692" y="7236803"/>
                  </a:lnTo>
                  <a:lnTo>
                    <a:pt x="1850428" y="7193724"/>
                  </a:lnTo>
                  <a:lnTo>
                    <a:pt x="1844776" y="7151929"/>
                  </a:lnTo>
                  <a:lnTo>
                    <a:pt x="1836826" y="7111390"/>
                  </a:lnTo>
                  <a:lnTo>
                    <a:pt x="1826666" y="7072033"/>
                  </a:lnTo>
                  <a:lnTo>
                    <a:pt x="1814372" y="7033857"/>
                  </a:lnTo>
                  <a:lnTo>
                    <a:pt x="1800047" y="6996785"/>
                  </a:lnTo>
                  <a:lnTo>
                    <a:pt x="1783765" y="6960806"/>
                  </a:lnTo>
                  <a:lnTo>
                    <a:pt x="1765604" y="6925881"/>
                  </a:lnTo>
                  <a:lnTo>
                    <a:pt x="1745678" y="6891947"/>
                  </a:lnTo>
                  <a:lnTo>
                    <a:pt x="1724050" y="6858978"/>
                  </a:lnTo>
                  <a:lnTo>
                    <a:pt x="1700822" y="6826936"/>
                  </a:lnTo>
                  <a:lnTo>
                    <a:pt x="1676069" y="6795783"/>
                  </a:lnTo>
                  <a:lnTo>
                    <a:pt x="1649895" y="6765480"/>
                  </a:lnTo>
                  <a:lnTo>
                    <a:pt x="1622361" y="6735978"/>
                  </a:lnTo>
                  <a:lnTo>
                    <a:pt x="1593583" y="6707238"/>
                  </a:lnTo>
                  <a:lnTo>
                    <a:pt x="1563624" y="6679235"/>
                  </a:lnTo>
                  <a:lnTo>
                    <a:pt x="1532585" y="6651904"/>
                  </a:lnTo>
                  <a:lnTo>
                    <a:pt x="1500543" y="6625234"/>
                  </a:lnTo>
                  <a:lnTo>
                    <a:pt x="1467599" y="6599174"/>
                  </a:lnTo>
                  <a:lnTo>
                    <a:pt x="1433817" y="6573672"/>
                  </a:lnTo>
                  <a:lnTo>
                    <a:pt x="1399311" y="6548704"/>
                  </a:lnTo>
                  <a:lnTo>
                    <a:pt x="1364157" y="6524231"/>
                  </a:lnTo>
                  <a:lnTo>
                    <a:pt x="1328432" y="6500203"/>
                  </a:lnTo>
                  <a:lnTo>
                    <a:pt x="1292237" y="6476593"/>
                  </a:lnTo>
                  <a:lnTo>
                    <a:pt x="1255649" y="6453352"/>
                  </a:lnTo>
                  <a:lnTo>
                    <a:pt x="1218755" y="6430429"/>
                  </a:lnTo>
                  <a:lnTo>
                    <a:pt x="1181646" y="6407810"/>
                  </a:lnTo>
                  <a:lnTo>
                    <a:pt x="959358" y="6275997"/>
                  </a:lnTo>
                  <a:lnTo>
                    <a:pt x="887476" y="6232601"/>
                  </a:lnTo>
                  <a:lnTo>
                    <a:pt x="852335" y="6210820"/>
                  </a:lnTo>
                  <a:lnTo>
                    <a:pt x="817854" y="6188938"/>
                  </a:lnTo>
                  <a:lnTo>
                    <a:pt x="784110" y="6166917"/>
                  </a:lnTo>
                  <a:lnTo>
                    <a:pt x="751205" y="6144717"/>
                  </a:lnTo>
                  <a:lnTo>
                    <a:pt x="719201" y="6122289"/>
                  </a:lnTo>
                  <a:lnTo>
                    <a:pt x="688213" y="6099594"/>
                  </a:lnTo>
                  <a:lnTo>
                    <a:pt x="629564" y="6053264"/>
                  </a:lnTo>
                  <a:lnTo>
                    <a:pt x="575970" y="6005411"/>
                  </a:lnTo>
                  <a:lnTo>
                    <a:pt x="528116" y="5955716"/>
                  </a:lnTo>
                  <a:lnTo>
                    <a:pt x="486714" y="5903874"/>
                  </a:lnTo>
                  <a:lnTo>
                    <a:pt x="452424" y="5849544"/>
                  </a:lnTo>
                  <a:lnTo>
                    <a:pt x="421132" y="5780176"/>
                  </a:lnTo>
                  <a:lnTo>
                    <a:pt x="407466" y="5738596"/>
                  </a:lnTo>
                  <a:lnTo>
                    <a:pt x="396976" y="5696661"/>
                  </a:lnTo>
                  <a:lnTo>
                    <a:pt x="389445" y="5654395"/>
                  </a:lnTo>
                  <a:lnTo>
                    <a:pt x="384632" y="5611850"/>
                  </a:lnTo>
                  <a:lnTo>
                    <a:pt x="382333" y="5569064"/>
                  </a:lnTo>
                  <a:lnTo>
                    <a:pt x="382308" y="5526075"/>
                  </a:lnTo>
                  <a:lnTo>
                    <a:pt x="384340" y="5482907"/>
                  </a:lnTo>
                  <a:lnTo>
                    <a:pt x="388213" y="5439626"/>
                  </a:lnTo>
                  <a:lnTo>
                    <a:pt x="393700" y="5396268"/>
                  </a:lnTo>
                  <a:lnTo>
                    <a:pt x="400583" y="5352847"/>
                  </a:lnTo>
                  <a:lnTo>
                    <a:pt x="408622" y="5309438"/>
                  </a:lnTo>
                  <a:lnTo>
                    <a:pt x="417614" y="5266055"/>
                  </a:lnTo>
                  <a:lnTo>
                    <a:pt x="427316" y="5222735"/>
                  </a:lnTo>
                  <a:lnTo>
                    <a:pt x="437527" y="5179542"/>
                  </a:lnTo>
                  <a:lnTo>
                    <a:pt x="448017" y="5136489"/>
                  </a:lnTo>
                  <a:lnTo>
                    <a:pt x="458546" y="5093640"/>
                  </a:lnTo>
                  <a:lnTo>
                    <a:pt x="468922" y="5051018"/>
                  </a:lnTo>
                  <a:lnTo>
                    <a:pt x="478891" y="5008664"/>
                  </a:lnTo>
                  <a:lnTo>
                    <a:pt x="488251" y="4966614"/>
                  </a:lnTo>
                  <a:lnTo>
                    <a:pt x="496773" y="4924933"/>
                  </a:lnTo>
                  <a:lnTo>
                    <a:pt x="504240" y="4883632"/>
                  </a:lnTo>
                  <a:lnTo>
                    <a:pt x="510413" y="4842751"/>
                  </a:lnTo>
                  <a:lnTo>
                    <a:pt x="515086" y="4802352"/>
                  </a:lnTo>
                  <a:lnTo>
                    <a:pt x="518020" y="4762449"/>
                  </a:lnTo>
                  <a:lnTo>
                    <a:pt x="519010" y="4723104"/>
                  </a:lnTo>
                  <a:lnTo>
                    <a:pt x="517817" y="4684344"/>
                  </a:lnTo>
                  <a:lnTo>
                    <a:pt x="514235" y="4646219"/>
                  </a:lnTo>
                  <a:lnTo>
                    <a:pt x="498970" y="4571987"/>
                  </a:lnTo>
                  <a:lnTo>
                    <a:pt x="471436" y="4500753"/>
                  </a:lnTo>
                  <a:lnTo>
                    <a:pt x="452513" y="4466348"/>
                  </a:lnTo>
                  <a:lnTo>
                    <a:pt x="429856" y="4432808"/>
                  </a:lnTo>
                  <a:lnTo>
                    <a:pt x="403237" y="4400169"/>
                  </a:lnTo>
                  <a:lnTo>
                    <a:pt x="364337" y="4359186"/>
                  </a:lnTo>
                  <a:lnTo>
                    <a:pt x="324053" y="4323385"/>
                  </a:lnTo>
                  <a:lnTo>
                    <a:pt x="282575" y="4292498"/>
                  </a:lnTo>
                  <a:lnTo>
                    <a:pt x="240144" y="4266260"/>
                  </a:lnTo>
                  <a:lnTo>
                    <a:pt x="196951" y="4244403"/>
                  </a:lnTo>
                  <a:lnTo>
                    <a:pt x="153212" y="4226649"/>
                  </a:lnTo>
                  <a:lnTo>
                    <a:pt x="109156" y="4212729"/>
                  </a:lnTo>
                  <a:lnTo>
                    <a:pt x="64985" y="4202379"/>
                  </a:lnTo>
                  <a:lnTo>
                    <a:pt x="20916" y="4195318"/>
                  </a:lnTo>
                  <a:lnTo>
                    <a:pt x="0" y="4193387"/>
                  </a:lnTo>
                  <a:lnTo>
                    <a:pt x="0" y="8116989"/>
                  </a:lnTo>
                  <a:lnTo>
                    <a:pt x="1107706" y="8116989"/>
                  </a:lnTo>
                  <a:lnTo>
                    <a:pt x="1125601" y="8109204"/>
                  </a:lnTo>
                  <a:lnTo>
                    <a:pt x="1171752" y="8088033"/>
                  </a:lnTo>
                  <a:lnTo>
                    <a:pt x="1217015" y="8066151"/>
                  </a:lnTo>
                  <a:lnTo>
                    <a:pt x="1261300" y="8043570"/>
                  </a:lnTo>
                  <a:lnTo>
                    <a:pt x="1304531" y="8020291"/>
                  </a:lnTo>
                  <a:lnTo>
                    <a:pt x="1346644" y="7996326"/>
                  </a:lnTo>
                  <a:lnTo>
                    <a:pt x="1387589" y="7971688"/>
                  </a:lnTo>
                  <a:lnTo>
                    <a:pt x="1427264" y="7946377"/>
                  </a:lnTo>
                  <a:lnTo>
                    <a:pt x="1465605" y="7920406"/>
                  </a:lnTo>
                  <a:lnTo>
                    <a:pt x="1502562" y="7893786"/>
                  </a:lnTo>
                  <a:lnTo>
                    <a:pt x="1538046" y="7866532"/>
                  </a:lnTo>
                  <a:lnTo>
                    <a:pt x="1571980" y="7838643"/>
                  </a:lnTo>
                  <a:lnTo>
                    <a:pt x="1604314" y="7810132"/>
                  </a:lnTo>
                  <a:lnTo>
                    <a:pt x="1634972" y="7781010"/>
                  </a:lnTo>
                  <a:lnTo>
                    <a:pt x="1663877" y="7751280"/>
                  </a:lnTo>
                  <a:lnTo>
                    <a:pt x="1690954" y="7720952"/>
                  </a:lnTo>
                  <a:lnTo>
                    <a:pt x="1716151" y="7690040"/>
                  </a:lnTo>
                  <a:lnTo>
                    <a:pt x="1739379" y="7658557"/>
                  </a:lnTo>
                  <a:lnTo>
                    <a:pt x="1760575" y="7626490"/>
                  </a:lnTo>
                  <a:lnTo>
                    <a:pt x="1796580" y="7560704"/>
                  </a:lnTo>
                  <a:lnTo>
                    <a:pt x="1823618" y="7492746"/>
                  </a:lnTo>
                  <a:lnTo>
                    <a:pt x="1841106" y="7422693"/>
                  </a:lnTo>
                  <a:lnTo>
                    <a:pt x="1848269" y="7374102"/>
                  </a:lnTo>
                  <a:lnTo>
                    <a:pt x="1852688" y="7326947"/>
                  </a:lnTo>
                  <a:lnTo>
                    <a:pt x="1854466" y="7281189"/>
                  </a:lnTo>
                  <a:close/>
                </a:path>
                <a:path w="2004060" h="8117205">
                  <a:moveTo>
                    <a:pt x="2003844" y="5721921"/>
                  </a:moveTo>
                  <a:lnTo>
                    <a:pt x="1998078" y="5678792"/>
                  </a:lnTo>
                  <a:lnTo>
                    <a:pt x="1981796" y="5640082"/>
                  </a:lnTo>
                  <a:lnTo>
                    <a:pt x="1956511" y="5607329"/>
                  </a:lnTo>
                  <a:lnTo>
                    <a:pt x="1923757" y="5582043"/>
                  </a:lnTo>
                  <a:lnTo>
                    <a:pt x="1885048" y="5565762"/>
                  </a:lnTo>
                  <a:lnTo>
                    <a:pt x="1841919" y="5559996"/>
                  </a:lnTo>
                  <a:lnTo>
                    <a:pt x="1798789" y="5565762"/>
                  </a:lnTo>
                  <a:lnTo>
                    <a:pt x="1760080" y="5582043"/>
                  </a:lnTo>
                  <a:lnTo>
                    <a:pt x="1727327" y="5607329"/>
                  </a:lnTo>
                  <a:lnTo>
                    <a:pt x="1702041" y="5640082"/>
                  </a:lnTo>
                  <a:lnTo>
                    <a:pt x="1685759" y="5678792"/>
                  </a:lnTo>
                  <a:lnTo>
                    <a:pt x="1679994" y="5721921"/>
                  </a:lnTo>
                  <a:lnTo>
                    <a:pt x="1683181" y="5753493"/>
                  </a:lnTo>
                  <a:lnTo>
                    <a:pt x="1707324" y="5811952"/>
                  </a:lnTo>
                  <a:lnTo>
                    <a:pt x="1751888" y="5856516"/>
                  </a:lnTo>
                  <a:lnTo>
                    <a:pt x="1810346" y="5880659"/>
                  </a:lnTo>
                  <a:lnTo>
                    <a:pt x="1841919" y="5883846"/>
                  </a:lnTo>
                  <a:lnTo>
                    <a:pt x="1885048" y="5878080"/>
                  </a:lnTo>
                  <a:lnTo>
                    <a:pt x="1923757" y="5861799"/>
                  </a:lnTo>
                  <a:lnTo>
                    <a:pt x="1956511" y="5836513"/>
                  </a:lnTo>
                  <a:lnTo>
                    <a:pt x="1981796" y="5803760"/>
                  </a:lnTo>
                  <a:lnTo>
                    <a:pt x="1998078" y="5765050"/>
                  </a:lnTo>
                  <a:lnTo>
                    <a:pt x="2003844" y="5721921"/>
                  </a:lnTo>
                  <a:close/>
                </a:path>
              </a:pathLst>
            </a:custGeom>
            <a:solidFill>
              <a:srgbClr val="2B67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7499" y="3462499"/>
              <a:ext cx="200024" cy="200024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39999" y="9307500"/>
            <a:ext cx="200024" cy="20002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8570D034-350D-3F4E-9A57-6059DC6B6C79}"/>
              </a:ext>
            </a:extLst>
          </p:cNvPr>
          <p:cNvSpPr txBox="1"/>
          <p:nvPr/>
        </p:nvSpPr>
        <p:spPr>
          <a:xfrm>
            <a:off x="1605280" y="1076006"/>
            <a:ext cx="10369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Behaviour Analysis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B78A06B-1C1E-7E11-9EE3-40936AA3E7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3653" y="2117253"/>
            <a:ext cx="8858490" cy="709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840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389111" y="0"/>
            <a:ext cx="1899285" cy="10287000"/>
            <a:chOff x="16389111" y="0"/>
            <a:chExt cx="1899285" cy="10287000"/>
          </a:xfrm>
        </p:grpSpPr>
        <p:sp>
          <p:nvSpPr>
            <p:cNvPr id="3" name="object 3"/>
            <p:cNvSpPr/>
            <p:nvPr/>
          </p:nvSpPr>
          <p:spPr>
            <a:xfrm>
              <a:off x="16672497" y="0"/>
              <a:ext cx="1616075" cy="10287000"/>
            </a:xfrm>
            <a:custGeom>
              <a:avLst/>
              <a:gdLst/>
              <a:ahLst/>
              <a:cxnLst/>
              <a:rect l="l" t="t" r="r" b="b"/>
              <a:pathLst>
                <a:path w="1616075" h="10287000">
                  <a:moveTo>
                    <a:pt x="1615502" y="10287000"/>
                  </a:moveTo>
                  <a:lnTo>
                    <a:pt x="185884" y="10287000"/>
                  </a:lnTo>
                  <a:lnTo>
                    <a:pt x="176566" y="10250406"/>
                  </a:lnTo>
                  <a:lnTo>
                    <a:pt x="164787" y="10202151"/>
                  </a:lnTo>
                  <a:lnTo>
                    <a:pt x="153450" y="10153653"/>
                  </a:lnTo>
                  <a:lnTo>
                    <a:pt x="142549" y="10104919"/>
                  </a:lnTo>
                  <a:lnTo>
                    <a:pt x="132083" y="10055960"/>
                  </a:lnTo>
                  <a:lnTo>
                    <a:pt x="122046" y="10006786"/>
                  </a:lnTo>
                  <a:lnTo>
                    <a:pt x="112435" y="9957404"/>
                  </a:lnTo>
                  <a:lnTo>
                    <a:pt x="103247" y="9907826"/>
                  </a:lnTo>
                  <a:lnTo>
                    <a:pt x="94478" y="9858059"/>
                  </a:lnTo>
                  <a:lnTo>
                    <a:pt x="86123" y="9808114"/>
                  </a:lnTo>
                  <a:lnTo>
                    <a:pt x="78180" y="9758000"/>
                  </a:lnTo>
                  <a:lnTo>
                    <a:pt x="70645" y="9707727"/>
                  </a:lnTo>
                  <a:lnTo>
                    <a:pt x="63513" y="9657303"/>
                  </a:lnTo>
                  <a:lnTo>
                    <a:pt x="56782" y="9606739"/>
                  </a:lnTo>
                  <a:lnTo>
                    <a:pt x="50447" y="9556043"/>
                  </a:lnTo>
                  <a:lnTo>
                    <a:pt x="44505" y="9505225"/>
                  </a:lnTo>
                  <a:lnTo>
                    <a:pt x="38953" y="9454294"/>
                  </a:lnTo>
                  <a:lnTo>
                    <a:pt x="33785" y="9403261"/>
                  </a:lnTo>
                  <a:lnTo>
                    <a:pt x="29000" y="9352133"/>
                  </a:lnTo>
                  <a:lnTo>
                    <a:pt x="24592" y="9300921"/>
                  </a:lnTo>
                  <a:lnTo>
                    <a:pt x="20559" y="9249634"/>
                  </a:lnTo>
                  <a:lnTo>
                    <a:pt x="16896" y="9198281"/>
                  </a:lnTo>
                  <a:lnTo>
                    <a:pt x="13600" y="9146872"/>
                  </a:lnTo>
                  <a:lnTo>
                    <a:pt x="10668" y="9095417"/>
                  </a:lnTo>
                  <a:lnTo>
                    <a:pt x="8095" y="9043923"/>
                  </a:lnTo>
                  <a:lnTo>
                    <a:pt x="5877" y="8992402"/>
                  </a:lnTo>
                  <a:lnTo>
                    <a:pt x="4012" y="8940862"/>
                  </a:lnTo>
                  <a:lnTo>
                    <a:pt x="2495" y="8889313"/>
                  </a:lnTo>
                  <a:lnTo>
                    <a:pt x="1323" y="8837764"/>
                  </a:lnTo>
                  <a:lnTo>
                    <a:pt x="492" y="8786225"/>
                  </a:lnTo>
                  <a:lnTo>
                    <a:pt x="0" y="8734822"/>
                  </a:lnTo>
                  <a:lnTo>
                    <a:pt x="0" y="8684380"/>
                  </a:lnTo>
                  <a:lnTo>
                    <a:pt x="167" y="8634107"/>
                  </a:lnTo>
                  <a:lnTo>
                    <a:pt x="672" y="8583499"/>
                  </a:lnTo>
                  <a:lnTo>
                    <a:pt x="1509" y="8532898"/>
                  </a:lnTo>
                  <a:lnTo>
                    <a:pt x="2675" y="8482307"/>
                  </a:lnTo>
                  <a:lnTo>
                    <a:pt x="4167" y="8431729"/>
                  </a:lnTo>
                  <a:lnTo>
                    <a:pt x="5982" y="8381167"/>
                  </a:lnTo>
                  <a:lnTo>
                    <a:pt x="8116" y="8330624"/>
                  </a:lnTo>
                  <a:lnTo>
                    <a:pt x="10567" y="8280105"/>
                  </a:lnTo>
                  <a:lnTo>
                    <a:pt x="13330" y="8229611"/>
                  </a:lnTo>
                  <a:lnTo>
                    <a:pt x="16403" y="8179147"/>
                  </a:lnTo>
                  <a:lnTo>
                    <a:pt x="19782" y="8128715"/>
                  </a:lnTo>
                  <a:lnTo>
                    <a:pt x="23464" y="8078319"/>
                  </a:lnTo>
                  <a:lnTo>
                    <a:pt x="27446" y="8027962"/>
                  </a:lnTo>
                  <a:lnTo>
                    <a:pt x="31725" y="7977647"/>
                  </a:lnTo>
                  <a:lnTo>
                    <a:pt x="36297" y="7927378"/>
                  </a:lnTo>
                  <a:lnTo>
                    <a:pt x="41159" y="7877158"/>
                  </a:lnTo>
                  <a:lnTo>
                    <a:pt x="46308" y="7826990"/>
                  </a:lnTo>
                  <a:lnTo>
                    <a:pt x="51740" y="7776877"/>
                  </a:lnTo>
                  <a:lnTo>
                    <a:pt x="57453" y="7726823"/>
                  </a:lnTo>
                  <a:lnTo>
                    <a:pt x="63442" y="7676830"/>
                  </a:lnTo>
                  <a:lnTo>
                    <a:pt x="69706" y="7626903"/>
                  </a:lnTo>
                  <a:lnTo>
                    <a:pt x="76240" y="7577044"/>
                  </a:lnTo>
                  <a:lnTo>
                    <a:pt x="83041" y="7527256"/>
                  </a:lnTo>
                  <a:lnTo>
                    <a:pt x="90106" y="7477544"/>
                  </a:lnTo>
                  <a:lnTo>
                    <a:pt x="98014" y="7426873"/>
                  </a:lnTo>
                  <a:lnTo>
                    <a:pt x="106212" y="7376332"/>
                  </a:lnTo>
                  <a:lnTo>
                    <a:pt x="114688" y="7325915"/>
                  </a:lnTo>
                  <a:lnTo>
                    <a:pt x="123434" y="7275618"/>
                  </a:lnTo>
                  <a:lnTo>
                    <a:pt x="132437" y="7225436"/>
                  </a:lnTo>
                  <a:lnTo>
                    <a:pt x="141688" y="7175366"/>
                  </a:lnTo>
                  <a:lnTo>
                    <a:pt x="151176" y="7125402"/>
                  </a:lnTo>
                  <a:lnTo>
                    <a:pt x="160891" y="7075540"/>
                  </a:lnTo>
                  <a:lnTo>
                    <a:pt x="170821" y="7025776"/>
                  </a:lnTo>
                  <a:lnTo>
                    <a:pt x="180956" y="6976105"/>
                  </a:lnTo>
                  <a:lnTo>
                    <a:pt x="191286" y="6926523"/>
                  </a:lnTo>
                  <a:lnTo>
                    <a:pt x="201801" y="6877026"/>
                  </a:lnTo>
                  <a:lnTo>
                    <a:pt x="212488" y="6827609"/>
                  </a:lnTo>
                  <a:lnTo>
                    <a:pt x="223339" y="6778267"/>
                  </a:lnTo>
                  <a:lnTo>
                    <a:pt x="234342" y="6728996"/>
                  </a:lnTo>
                  <a:lnTo>
                    <a:pt x="245487" y="6679792"/>
                  </a:lnTo>
                  <a:lnTo>
                    <a:pt x="256764" y="6630650"/>
                  </a:lnTo>
                  <a:lnTo>
                    <a:pt x="268161" y="6581566"/>
                  </a:lnTo>
                  <a:lnTo>
                    <a:pt x="279668" y="6532535"/>
                  </a:lnTo>
                  <a:lnTo>
                    <a:pt x="291274" y="6483553"/>
                  </a:lnTo>
                  <a:lnTo>
                    <a:pt x="302970" y="6434615"/>
                  </a:lnTo>
                  <a:lnTo>
                    <a:pt x="314744" y="6385718"/>
                  </a:lnTo>
                  <a:lnTo>
                    <a:pt x="326586" y="6336856"/>
                  </a:lnTo>
                  <a:lnTo>
                    <a:pt x="338485" y="6288025"/>
                  </a:lnTo>
                  <a:lnTo>
                    <a:pt x="350431" y="6239221"/>
                  </a:lnTo>
                  <a:lnTo>
                    <a:pt x="362414" y="6190439"/>
                  </a:lnTo>
                  <a:lnTo>
                    <a:pt x="410492" y="5995444"/>
                  </a:lnTo>
                  <a:lnTo>
                    <a:pt x="434644" y="5898027"/>
                  </a:lnTo>
                  <a:lnTo>
                    <a:pt x="446693" y="5849287"/>
                  </a:lnTo>
                  <a:lnTo>
                    <a:pt x="470724" y="5751743"/>
                  </a:lnTo>
                  <a:lnTo>
                    <a:pt x="482704" y="5702939"/>
                  </a:lnTo>
                  <a:lnTo>
                    <a:pt x="494656" y="5654112"/>
                  </a:lnTo>
                  <a:lnTo>
                    <a:pt x="506580" y="5605263"/>
                  </a:lnTo>
                  <a:lnTo>
                    <a:pt x="518473" y="5556391"/>
                  </a:lnTo>
                  <a:lnTo>
                    <a:pt x="530334" y="5507496"/>
                  </a:lnTo>
                  <a:lnTo>
                    <a:pt x="542160" y="5458577"/>
                  </a:lnTo>
                  <a:lnTo>
                    <a:pt x="553949" y="5409634"/>
                  </a:lnTo>
                  <a:lnTo>
                    <a:pt x="565700" y="5360668"/>
                  </a:lnTo>
                  <a:lnTo>
                    <a:pt x="577410" y="5311676"/>
                  </a:lnTo>
                  <a:lnTo>
                    <a:pt x="589078" y="5262660"/>
                  </a:lnTo>
                  <a:lnTo>
                    <a:pt x="600702" y="5213619"/>
                  </a:lnTo>
                  <a:lnTo>
                    <a:pt x="612279" y="5164552"/>
                  </a:lnTo>
                  <a:lnTo>
                    <a:pt x="623809" y="5115460"/>
                  </a:lnTo>
                  <a:lnTo>
                    <a:pt x="635288" y="5066341"/>
                  </a:lnTo>
                  <a:lnTo>
                    <a:pt x="646715" y="5017196"/>
                  </a:lnTo>
                  <a:lnTo>
                    <a:pt x="658088" y="4968024"/>
                  </a:lnTo>
                  <a:lnTo>
                    <a:pt x="669405" y="4918825"/>
                  </a:lnTo>
                  <a:lnTo>
                    <a:pt x="680664" y="4869598"/>
                  </a:lnTo>
                  <a:lnTo>
                    <a:pt x="691863" y="4820344"/>
                  </a:lnTo>
                  <a:lnTo>
                    <a:pt x="703001" y="4771061"/>
                  </a:lnTo>
                  <a:lnTo>
                    <a:pt x="714075" y="4721750"/>
                  </a:lnTo>
                  <a:lnTo>
                    <a:pt x="725083" y="4672410"/>
                  </a:lnTo>
                  <a:lnTo>
                    <a:pt x="736024" y="4623042"/>
                  </a:lnTo>
                  <a:lnTo>
                    <a:pt x="746895" y="4573643"/>
                  </a:lnTo>
                  <a:lnTo>
                    <a:pt x="757694" y="4524215"/>
                  </a:lnTo>
                  <a:lnTo>
                    <a:pt x="768420" y="4474757"/>
                  </a:lnTo>
                  <a:lnTo>
                    <a:pt x="779071" y="4425269"/>
                  </a:lnTo>
                  <a:lnTo>
                    <a:pt x="789644" y="4375750"/>
                  </a:lnTo>
                  <a:lnTo>
                    <a:pt x="800139" y="4326199"/>
                  </a:lnTo>
                  <a:lnTo>
                    <a:pt x="810552" y="4276617"/>
                  </a:lnTo>
                  <a:lnTo>
                    <a:pt x="820882" y="4227004"/>
                  </a:lnTo>
                  <a:lnTo>
                    <a:pt x="831126" y="4177358"/>
                  </a:lnTo>
                  <a:lnTo>
                    <a:pt x="841284" y="4127681"/>
                  </a:lnTo>
                  <a:lnTo>
                    <a:pt x="851353" y="4077970"/>
                  </a:lnTo>
                  <a:lnTo>
                    <a:pt x="861331" y="4028226"/>
                  </a:lnTo>
                  <a:lnTo>
                    <a:pt x="871216" y="3978449"/>
                  </a:lnTo>
                  <a:lnTo>
                    <a:pt x="881007" y="3928638"/>
                  </a:lnTo>
                  <a:lnTo>
                    <a:pt x="890700" y="3878794"/>
                  </a:lnTo>
                  <a:lnTo>
                    <a:pt x="900295" y="3828915"/>
                  </a:lnTo>
                  <a:lnTo>
                    <a:pt x="909790" y="3779001"/>
                  </a:lnTo>
                  <a:lnTo>
                    <a:pt x="919182" y="3729052"/>
                  </a:lnTo>
                  <a:lnTo>
                    <a:pt x="928469" y="3679068"/>
                  </a:lnTo>
                  <a:lnTo>
                    <a:pt x="937650" y="3629048"/>
                  </a:lnTo>
                  <a:lnTo>
                    <a:pt x="946722" y="3578992"/>
                  </a:lnTo>
                  <a:lnTo>
                    <a:pt x="955685" y="3528900"/>
                  </a:lnTo>
                  <a:lnTo>
                    <a:pt x="964535" y="3478771"/>
                  </a:lnTo>
                  <a:lnTo>
                    <a:pt x="973271" y="3428605"/>
                  </a:lnTo>
                  <a:lnTo>
                    <a:pt x="981890" y="3378402"/>
                  </a:lnTo>
                  <a:lnTo>
                    <a:pt x="990392" y="3328161"/>
                  </a:lnTo>
                  <a:lnTo>
                    <a:pt x="998774" y="3277883"/>
                  </a:lnTo>
                  <a:lnTo>
                    <a:pt x="1007034" y="3227565"/>
                  </a:lnTo>
                  <a:lnTo>
                    <a:pt x="1015169" y="3177210"/>
                  </a:lnTo>
                  <a:lnTo>
                    <a:pt x="1023180" y="3126815"/>
                  </a:lnTo>
                  <a:lnTo>
                    <a:pt x="1031062" y="3076381"/>
                  </a:lnTo>
                  <a:lnTo>
                    <a:pt x="1038814" y="3025908"/>
                  </a:lnTo>
                  <a:lnTo>
                    <a:pt x="1046435" y="2975394"/>
                  </a:lnTo>
                  <a:lnTo>
                    <a:pt x="1053923" y="2924840"/>
                  </a:lnTo>
                  <a:lnTo>
                    <a:pt x="1061274" y="2874246"/>
                  </a:lnTo>
                  <a:lnTo>
                    <a:pt x="1068489" y="2823611"/>
                  </a:lnTo>
                  <a:lnTo>
                    <a:pt x="1075564" y="2772934"/>
                  </a:lnTo>
                  <a:lnTo>
                    <a:pt x="1082497" y="2722216"/>
                  </a:lnTo>
                  <a:lnTo>
                    <a:pt x="1089287" y="2671456"/>
                  </a:lnTo>
                  <a:lnTo>
                    <a:pt x="1095932" y="2620654"/>
                  </a:lnTo>
                  <a:lnTo>
                    <a:pt x="1102430" y="2569809"/>
                  </a:lnTo>
                  <a:lnTo>
                    <a:pt x="1108779" y="2518921"/>
                  </a:lnTo>
                  <a:lnTo>
                    <a:pt x="1114977" y="2467990"/>
                  </a:lnTo>
                  <a:lnTo>
                    <a:pt x="1121021" y="2417016"/>
                  </a:lnTo>
                  <a:lnTo>
                    <a:pt x="1126911" y="2365997"/>
                  </a:lnTo>
                  <a:lnTo>
                    <a:pt x="1132644" y="2314935"/>
                  </a:lnTo>
                  <a:lnTo>
                    <a:pt x="1138218" y="2263828"/>
                  </a:lnTo>
                  <a:lnTo>
                    <a:pt x="1143631" y="2212676"/>
                  </a:lnTo>
                  <a:lnTo>
                    <a:pt x="1148882" y="2161478"/>
                  </a:lnTo>
                  <a:lnTo>
                    <a:pt x="1153807" y="2110765"/>
                  </a:lnTo>
                  <a:lnTo>
                    <a:pt x="1158573" y="2060027"/>
                  </a:lnTo>
                  <a:lnTo>
                    <a:pt x="1163181" y="2009264"/>
                  </a:lnTo>
                  <a:lnTo>
                    <a:pt x="1167633" y="1958478"/>
                  </a:lnTo>
                  <a:lnTo>
                    <a:pt x="1171932" y="1907669"/>
                  </a:lnTo>
                  <a:lnTo>
                    <a:pt x="1176079" y="1856837"/>
                  </a:lnTo>
                  <a:lnTo>
                    <a:pt x="1180076" y="1805984"/>
                  </a:lnTo>
                  <a:lnTo>
                    <a:pt x="1183926" y="1755109"/>
                  </a:lnTo>
                  <a:lnTo>
                    <a:pt x="1187631" y="1704214"/>
                  </a:lnTo>
                  <a:lnTo>
                    <a:pt x="1191192" y="1653298"/>
                  </a:lnTo>
                  <a:lnTo>
                    <a:pt x="1194611" y="1602363"/>
                  </a:lnTo>
                  <a:lnTo>
                    <a:pt x="1197891" y="1551410"/>
                  </a:lnTo>
                  <a:lnTo>
                    <a:pt x="1201033" y="1500438"/>
                  </a:lnTo>
                  <a:lnTo>
                    <a:pt x="1204041" y="1449448"/>
                  </a:lnTo>
                  <a:lnTo>
                    <a:pt x="1206914" y="1398442"/>
                  </a:lnTo>
                  <a:lnTo>
                    <a:pt x="1209657" y="1347419"/>
                  </a:lnTo>
                  <a:lnTo>
                    <a:pt x="1212270" y="1296380"/>
                  </a:lnTo>
                  <a:lnTo>
                    <a:pt x="1214755" y="1245326"/>
                  </a:lnTo>
                  <a:lnTo>
                    <a:pt x="1217116" y="1194258"/>
                  </a:lnTo>
                  <a:lnTo>
                    <a:pt x="1219353" y="1143175"/>
                  </a:lnTo>
                  <a:lnTo>
                    <a:pt x="1221469" y="1092079"/>
                  </a:lnTo>
                  <a:lnTo>
                    <a:pt x="1223466" y="1040971"/>
                  </a:lnTo>
                  <a:lnTo>
                    <a:pt x="1225345" y="989850"/>
                  </a:lnTo>
                  <a:lnTo>
                    <a:pt x="1227110" y="938718"/>
                  </a:lnTo>
                  <a:lnTo>
                    <a:pt x="1228761" y="887575"/>
                  </a:lnTo>
                  <a:lnTo>
                    <a:pt x="1230302" y="836421"/>
                  </a:lnTo>
                  <a:lnTo>
                    <a:pt x="1231733" y="785258"/>
                  </a:lnTo>
                  <a:lnTo>
                    <a:pt x="1233057" y="734086"/>
                  </a:lnTo>
                  <a:lnTo>
                    <a:pt x="1234276" y="682905"/>
                  </a:lnTo>
                  <a:lnTo>
                    <a:pt x="1235393" y="631716"/>
                  </a:lnTo>
                  <a:lnTo>
                    <a:pt x="1236408" y="580520"/>
                  </a:lnTo>
                  <a:lnTo>
                    <a:pt x="1237324" y="529317"/>
                  </a:lnTo>
                  <a:lnTo>
                    <a:pt x="1238144" y="478109"/>
                  </a:lnTo>
                  <a:lnTo>
                    <a:pt x="1238868" y="426894"/>
                  </a:lnTo>
                  <a:lnTo>
                    <a:pt x="1239500" y="375675"/>
                  </a:lnTo>
                  <a:lnTo>
                    <a:pt x="1240041" y="324452"/>
                  </a:lnTo>
                  <a:lnTo>
                    <a:pt x="1240493" y="273225"/>
                  </a:lnTo>
                  <a:lnTo>
                    <a:pt x="1240859" y="221995"/>
                  </a:lnTo>
                  <a:lnTo>
                    <a:pt x="1241140" y="170763"/>
                  </a:lnTo>
                  <a:lnTo>
                    <a:pt x="1241337" y="119528"/>
                  </a:lnTo>
                  <a:lnTo>
                    <a:pt x="1241455" y="68293"/>
                  </a:lnTo>
                  <a:lnTo>
                    <a:pt x="1241481" y="0"/>
                  </a:lnTo>
                  <a:lnTo>
                    <a:pt x="1615502" y="0"/>
                  </a:lnTo>
                  <a:lnTo>
                    <a:pt x="1615502" y="1028700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639998" y="0"/>
              <a:ext cx="1648460" cy="7397750"/>
            </a:xfrm>
            <a:custGeom>
              <a:avLst/>
              <a:gdLst/>
              <a:ahLst/>
              <a:cxnLst/>
              <a:rect l="l" t="t" r="r" b="b"/>
              <a:pathLst>
                <a:path w="1648459" h="7397750">
                  <a:moveTo>
                    <a:pt x="1193895" y="7397646"/>
                  </a:moveTo>
                  <a:lnTo>
                    <a:pt x="1128820" y="7395892"/>
                  </a:lnTo>
                  <a:lnTo>
                    <a:pt x="1058271" y="7385416"/>
                  </a:lnTo>
                  <a:lnTo>
                    <a:pt x="988067" y="7366373"/>
                  </a:lnTo>
                  <a:lnTo>
                    <a:pt x="918450" y="7339141"/>
                  </a:lnTo>
                  <a:lnTo>
                    <a:pt x="883937" y="7322571"/>
                  </a:lnTo>
                  <a:lnTo>
                    <a:pt x="849663" y="7304094"/>
                  </a:lnTo>
                  <a:lnTo>
                    <a:pt x="815656" y="7283758"/>
                  </a:lnTo>
                  <a:lnTo>
                    <a:pt x="781948" y="7261609"/>
                  </a:lnTo>
                  <a:lnTo>
                    <a:pt x="748569" y="7237694"/>
                  </a:lnTo>
                  <a:lnTo>
                    <a:pt x="715550" y="7212060"/>
                  </a:lnTo>
                  <a:lnTo>
                    <a:pt x="682919" y="7184754"/>
                  </a:lnTo>
                  <a:lnTo>
                    <a:pt x="650709" y="7155823"/>
                  </a:lnTo>
                  <a:lnTo>
                    <a:pt x="618949" y="7125314"/>
                  </a:lnTo>
                  <a:lnTo>
                    <a:pt x="587669" y="7093274"/>
                  </a:lnTo>
                  <a:lnTo>
                    <a:pt x="556900" y="7059750"/>
                  </a:lnTo>
                  <a:lnTo>
                    <a:pt x="526673" y="7024789"/>
                  </a:lnTo>
                  <a:lnTo>
                    <a:pt x="497017" y="6988437"/>
                  </a:lnTo>
                  <a:lnTo>
                    <a:pt x="467963" y="6950742"/>
                  </a:lnTo>
                  <a:lnTo>
                    <a:pt x="439541" y="6911751"/>
                  </a:lnTo>
                  <a:lnTo>
                    <a:pt x="411781" y="6871510"/>
                  </a:lnTo>
                  <a:lnTo>
                    <a:pt x="384715" y="6830067"/>
                  </a:lnTo>
                  <a:lnTo>
                    <a:pt x="358372" y="6787469"/>
                  </a:lnTo>
                  <a:lnTo>
                    <a:pt x="332782" y="6743762"/>
                  </a:lnTo>
                  <a:lnTo>
                    <a:pt x="307977" y="6698993"/>
                  </a:lnTo>
                  <a:lnTo>
                    <a:pt x="283985" y="6653209"/>
                  </a:lnTo>
                  <a:lnTo>
                    <a:pt x="260838" y="6606458"/>
                  </a:lnTo>
                  <a:lnTo>
                    <a:pt x="238567" y="6558787"/>
                  </a:lnTo>
                  <a:lnTo>
                    <a:pt x="217200" y="6510241"/>
                  </a:lnTo>
                  <a:lnTo>
                    <a:pt x="196769" y="6460868"/>
                  </a:lnTo>
                  <a:lnTo>
                    <a:pt x="177304" y="6410716"/>
                  </a:lnTo>
                  <a:lnTo>
                    <a:pt x="158835" y="6359831"/>
                  </a:lnTo>
                  <a:lnTo>
                    <a:pt x="141393" y="6308259"/>
                  </a:lnTo>
                  <a:lnTo>
                    <a:pt x="125008" y="6256049"/>
                  </a:lnTo>
                  <a:lnTo>
                    <a:pt x="109710" y="6203246"/>
                  </a:lnTo>
                  <a:lnTo>
                    <a:pt x="95530" y="6149898"/>
                  </a:lnTo>
                  <a:lnTo>
                    <a:pt x="82498" y="6096052"/>
                  </a:lnTo>
                  <a:lnTo>
                    <a:pt x="70644" y="6041755"/>
                  </a:lnTo>
                  <a:lnTo>
                    <a:pt x="59999" y="5987053"/>
                  </a:lnTo>
                  <a:lnTo>
                    <a:pt x="50592" y="5931995"/>
                  </a:lnTo>
                  <a:lnTo>
                    <a:pt x="42455" y="5876625"/>
                  </a:lnTo>
                  <a:lnTo>
                    <a:pt x="35324" y="5823785"/>
                  </a:lnTo>
                  <a:lnTo>
                    <a:pt x="28905" y="5771456"/>
                  </a:lnTo>
                  <a:lnTo>
                    <a:pt x="23179" y="5719631"/>
                  </a:lnTo>
                  <a:lnTo>
                    <a:pt x="18129" y="5668300"/>
                  </a:lnTo>
                  <a:lnTo>
                    <a:pt x="13738" y="5617455"/>
                  </a:lnTo>
                  <a:lnTo>
                    <a:pt x="9989" y="5567087"/>
                  </a:lnTo>
                  <a:lnTo>
                    <a:pt x="6864" y="5517188"/>
                  </a:lnTo>
                  <a:lnTo>
                    <a:pt x="4347" y="5467748"/>
                  </a:lnTo>
                  <a:lnTo>
                    <a:pt x="2419" y="5418760"/>
                  </a:lnTo>
                  <a:lnTo>
                    <a:pt x="1063" y="5370214"/>
                  </a:lnTo>
                  <a:lnTo>
                    <a:pt x="263" y="5322102"/>
                  </a:lnTo>
                  <a:lnTo>
                    <a:pt x="0" y="5274416"/>
                  </a:lnTo>
                  <a:lnTo>
                    <a:pt x="372" y="5217249"/>
                  </a:lnTo>
                  <a:lnTo>
                    <a:pt x="1472" y="5160610"/>
                  </a:lnTo>
                  <a:lnTo>
                    <a:pt x="3279" y="5104486"/>
                  </a:lnTo>
                  <a:lnTo>
                    <a:pt x="5768" y="5048863"/>
                  </a:lnTo>
                  <a:lnTo>
                    <a:pt x="8916" y="4993731"/>
                  </a:lnTo>
                  <a:lnTo>
                    <a:pt x="12700" y="4939075"/>
                  </a:lnTo>
                  <a:lnTo>
                    <a:pt x="17098" y="4884885"/>
                  </a:lnTo>
                  <a:lnTo>
                    <a:pt x="22085" y="4831148"/>
                  </a:lnTo>
                  <a:lnTo>
                    <a:pt x="27640" y="4777851"/>
                  </a:lnTo>
                  <a:lnTo>
                    <a:pt x="33738" y="4724981"/>
                  </a:lnTo>
                  <a:lnTo>
                    <a:pt x="40356" y="4672527"/>
                  </a:lnTo>
                  <a:lnTo>
                    <a:pt x="47472" y="4620476"/>
                  </a:lnTo>
                  <a:lnTo>
                    <a:pt x="55062" y="4568816"/>
                  </a:lnTo>
                  <a:lnTo>
                    <a:pt x="63103" y="4517534"/>
                  </a:lnTo>
                  <a:lnTo>
                    <a:pt x="71572" y="4466618"/>
                  </a:lnTo>
                  <a:lnTo>
                    <a:pt x="80447" y="4416056"/>
                  </a:lnTo>
                  <a:lnTo>
                    <a:pt x="89702" y="4365834"/>
                  </a:lnTo>
                  <a:lnTo>
                    <a:pt x="99317" y="4315941"/>
                  </a:lnTo>
                  <a:lnTo>
                    <a:pt x="109267" y="4266365"/>
                  </a:lnTo>
                  <a:lnTo>
                    <a:pt x="119529" y="4217092"/>
                  </a:lnTo>
                  <a:lnTo>
                    <a:pt x="130080" y="4168111"/>
                  </a:lnTo>
                  <a:lnTo>
                    <a:pt x="140897" y="4119410"/>
                  </a:lnTo>
                  <a:lnTo>
                    <a:pt x="151958" y="4070974"/>
                  </a:lnTo>
                  <a:lnTo>
                    <a:pt x="163238" y="4022794"/>
                  </a:lnTo>
                  <a:lnTo>
                    <a:pt x="174715" y="3974855"/>
                  </a:lnTo>
                  <a:lnTo>
                    <a:pt x="186365" y="3927146"/>
                  </a:lnTo>
                  <a:lnTo>
                    <a:pt x="198165" y="3879654"/>
                  </a:lnTo>
                  <a:lnTo>
                    <a:pt x="210093" y="3832366"/>
                  </a:lnTo>
                  <a:lnTo>
                    <a:pt x="222125" y="3785271"/>
                  </a:lnTo>
                  <a:lnTo>
                    <a:pt x="234238" y="3738357"/>
                  </a:lnTo>
                  <a:lnTo>
                    <a:pt x="246409" y="3691609"/>
                  </a:lnTo>
                  <a:lnTo>
                    <a:pt x="258615" y="3645017"/>
                  </a:lnTo>
                  <a:lnTo>
                    <a:pt x="307321" y="3459953"/>
                  </a:lnTo>
                  <a:lnTo>
                    <a:pt x="319353" y="3413951"/>
                  </a:lnTo>
                  <a:lnTo>
                    <a:pt x="331281" y="3368030"/>
                  </a:lnTo>
                  <a:lnTo>
                    <a:pt x="343081" y="3322177"/>
                  </a:lnTo>
                  <a:lnTo>
                    <a:pt x="354731" y="3276381"/>
                  </a:lnTo>
                  <a:lnTo>
                    <a:pt x="366208" y="3230628"/>
                  </a:lnTo>
                  <a:lnTo>
                    <a:pt x="377488" y="3184906"/>
                  </a:lnTo>
                  <a:lnTo>
                    <a:pt x="388549" y="3139204"/>
                  </a:lnTo>
                  <a:lnTo>
                    <a:pt x="399366" y="3093508"/>
                  </a:lnTo>
                  <a:lnTo>
                    <a:pt x="409917" y="3047806"/>
                  </a:lnTo>
                  <a:lnTo>
                    <a:pt x="420179" y="3002085"/>
                  </a:lnTo>
                  <a:lnTo>
                    <a:pt x="430129" y="2956334"/>
                  </a:lnTo>
                  <a:lnTo>
                    <a:pt x="439744" y="2910540"/>
                  </a:lnTo>
                  <a:lnTo>
                    <a:pt x="449000" y="2864690"/>
                  </a:lnTo>
                  <a:lnTo>
                    <a:pt x="457874" y="2818773"/>
                  </a:lnTo>
                  <a:lnTo>
                    <a:pt x="466343" y="2772775"/>
                  </a:lnTo>
                  <a:lnTo>
                    <a:pt x="474384" y="2726685"/>
                  </a:lnTo>
                  <a:lnTo>
                    <a:pt x="481974" y="2680489"/>
                  </a:lnTo>
                  <a:lnTo>
                    <a:pt x="489090" y="2634177"/>
                  </a:lnTo>
                  <a:lnTo>
                    <a:pt x="495708" y="2587734"/>
                  </a:lnTo>
                  <a:lnTo>
                    <a:pt x="501806" y="2541149"/>
                  </a:lnTo>
                  <a:lnTo>
                    <a:pt x="507361" y="2494409"/>
                  </a:lnTo>
                  <a:lnTo>
                    <a:pt x="512348" y="2447503"/>
                  </a:lnTo>
                  <a:lnTo>
                    <a:pt x="516746" y="2400417"/>
                  </a:lnTo>
                  <a:lnTo>
                    <a:pt x="520530" y="2353139"/>
                  </a:lnTo>
                  <a:lnTo>
                    <a:pt x="523678" y="2305658"/>
                  </a:lnTo>
                  <a:lnTo>
                    <a:pt x="526167" y="2257959"/>
                  </a:lnTo>
                  <a:lnTo>
                    <a:pt x="527974" y="2210032"/>
                  </a:lnTo>
                  <a:lnTo>
                    <a:pt x="529074" y="2161863"/>
                  </a:lnTo>
                  <a:lnTo>
                    <a:pt x="529447" y="2113441"/>
                  </a:lnTo>
                  <a:lnTo>
                    <a:pt x="529447" y="2053469"/>
                  </a:lnTo>
                  <a:lnTo>
                    <a:pt x="527411" y="1989692"/>
                  </a:lnTo>
                  <a:lnTo>
                    <a:pt x="524188" y="1927190"/>
                  </a:lnTo>
                  <a:lnTo>
                    <a:pt x="519845" y="1865926"/>
                  </a:lnTo>
                  <a:lnTo>
                    <a:pt x="514455" y="1805862"/>
                  </a:lnTo>
                  <a:lnTo>
                    <a:pt x="508086" y="1746960"/>
                  </a:lnTo>
                  <a:lnTo>
                    <a:pt x="500809" y="1689180"/>
                  </a:lnTo>
                  <a:lnTo>
                    <a:pt x="492693" y="1632486"/>
                  </a:lnTo>
                  <a:lnTo>
                    <a:pt x="483810" y="1576838"/>
                  </a:lnTo>
                  <a:lnTo>
                    <a:pt x="474229" y="1522200"/>
                  </a:lnTo>
                  <a:lnTo>
                    <a:pt x="464021" y="1468532"/>
                  </a:lnTo>
                  <a:lnTo>
                    <a:pt x="453254" y="1415796"/>
                  </a:lnTo>
                  <a:lnTo>
                    <a:pt x="442000" y="1363954"/>
                  </a:lnTo>
                  <a:lnTo>
                    <a:pt x="430329" y="1312969"/>
                  </a:lnTo>
                  <a:lnTo>
                    <a:pt x="418310" y="1262801"/>
                  </a:lnTo>
                  <a:lnTo>
                    <a:pt x="406015" y="1213413"/>
                  </a:lnTo>
                  <a:lnTo>
                    <a:pt x="393512" y="1164766"/>
                  </a:lnTo>
                  <a:lnTo>
                    <a:pt x="380872" y="1116823"/>
                  </a:lnTo>
                  <a:lnTo>
                    <a:pt x="368165" y="1069545"/>
                  </a:lnTo>
                  <a:lnTo>
                    <a:pt x="355462" y="1022893"/>
                  </a:lnTo>
                  <a:lnTo>
                    <a:pt x="330345" y="931318"/>
                  </a:lnTo>
                  <a:lnTo>
                    <a:pt x="318072" y="886319"/>
                  </a:lnTo>
                  <a:lnTo>
                    <a:pt x="306083" y="841793"/>
                  </a:lnTo>
                  <a:lnTo>
                    <a:pt x="294447" y="797703"/>
                  </a:lnTo>
                  <a:lnTo>
                    <a:pt x="283236" y="754012"/>
                  </a:lnTo>
                  <a:lnTo>
                    <a:pt x="272518" y="710680"/>
                  </a:lnTo>
                  <a:lnTo>
                    <a:pt x="262365" y="667669"/>
                  </a:lnTo>
                  <a:lnTo>
                    <a:pt x="252846" y="624941"/>
                  </a:lnTo>
                  <a:lnTo>
                    <a:pt x="244031" y="582459"/>
                  </a:lnTo>
                  <a:lnTo>
                    <a:pt x="235991" y="540184"/>
                  </a:lnTo>
                  <a:lnTo>
                    <a:pt x="228795" y="498077"/>
                  </a:lnTo>
                  <a:lnTo>
                    <a:pt x="222514" y="456101"/>
                  </a:lnTo>
                  <a:lnTo>
                    <a:pt x="217217" y="414217"/>
                  </a:lnTo>
                  <a:lnTo>
                    <a:pt x="212976" y="372387"/>
                  </a:lnTo>
                  <a:lnTo>
                    <a:pt x="209860" y="330573"/>
                  </a:lnTo>
                  <a:lnTo>
                    <a:pt x="207938" y="288737"/>
                  </a:lnTo>
                  <a:lnTo>
                    <a:pt x="207282" y="246841"/>
                  </a:lnTo>
                  <a:lnTo>
                    <a:pt x="208346" y="194355"/>
                  </a:lnTo>
                  <a:lnTo>
                    <a:pt x="211630" y="141799"/>
                  </a:lnTo>
                  <a:lnTo>
                    <a:pt x="217272" y="89105"/>
                  </a:lnTo>
                  <a:lnTo>
                    <a:pt x="225412" y="36202"/>
                  </a:lnTo>
                  <a:lnTo>
                    <a:pt x="232747" y="0"/>
                  </a:lnTo>
                  <a:lnTo>
                    <a:pt x="1648000" y="0"/>
                  </a:lnTo>
                  <a:lnTo>
                    <a:pt x="1648000" y="7246004"/>
                  </a:lnTo>
                  <a:lnTo>
                    <a:pt x="1632692" y="7255870"/>
                  </a:lnTo>
                  <a:lnTo>
                    <a:pt x="1594769" y="7278235"/>
                  </a:lnTo>
                  <a:lnTo>
                    <a:pt x="1556840" y="7298600"/>
                  </a:lnTo>
                  <a:lnTo>
                    <a:pt x="1518980" y="7316991"/>
                  </a:lnTo>
                  <a:lnTo>
                    <a:pt x="1481266" y="7333431"/>
                  </a:lnTo>
                  <a:lnTo>
                    <a:pt x="1443773" y="7347946"/>
                  </a:lnTo>
                  <a:lnTo>
                    <a:pt x="1406577" y="7360558"/>
                  </a:lnTo>
                  <a:lnTo>
                    <a:pt x="1369754" y="7371292"/>
                  </a:lnTo>
                  <a:lnTo>
                    <a:pt x="1297532" y="7387224"/>
                  </a:lnTo>
                  <a:lnTo>
                    <a:pt x="1227713" y="7395937"/>
                  </a:lnTo>
                  <a:lnTo>
                    <a:pt x="1193895" y="7397646"/>
                  </a:lnTo>
                  <a:close/>
                </a:path>
              </a:pathLst>
            </a:custGeom>
            <a:solidFill>
              <a:srgbClr val="9DC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389111" y="0"/>
              <a:ext cx="1899285" cy="4170679"/>
            </a:xfrm>
            <a:custGeom>
              <a:avLst/>
              <a:gdLst/>
              <a:ahLst/>
              <a:cxnLst/>
              <a:rect l="l" t="t" r="r" b="b"/>
              <a:pathLst>
                <a:path w="1899284" h="4170679">
                  <a:moveTo>
                    <a:pt x="1898887" y="4170296"/>
                  </a:moveTo>
                  <a:lnTo>
                    <a:pt x="1833559" y="4165630"/>
                  </a:lnTo>
                  <a:lnTo>
                    <a:pt x="1789489" y="4158605"/>
                  </a:lnTo>
                  <a:lnTo>
                    <a:pt x="1745316" y="4148321"/>
                  </a:lnTo>
                  <a:lnTo>
                    <a:pt x="1701257" y="4134517"/>
                  </a:lnTo>
                  <a:lnTo>
                    <a:pt x="1657524" y="4116935"/>
                  </a:lnTo>
                  <a:lnTo>
                    <a:pt x="1614331" y="4095315"/>
                  </a:lnTo>
                  <a:lnTo>
                    <a:pt x="1571892" y="4069398"/>
                  </a:lnTo>
                  <a:lnTo>
                    <a:pt x="1530421" y="4038924"/>
                  </a:lnTo>
                  <a:lnTo>
                    <a:pt x="1490131" y="4003634"/>
                  </a:lnTo>
                  <a:lnTo>
                    <a:pt x="1451237" y="3963268"/>
                  </a:lnTo>
                  <a:lnTo>
                    <a:pt x="1424618" y="3930634"/>
                  </a:lnTo>
                  <a:lnTo>
                    <a:pt x="1401959" y="3897095"/>
                  </a:lnTo>
                  <a:lnTo>
                    <a:pt x="1383035" y="3862691"/>
                  </a:lnTo>
                  <a:lnTo>
                    <a:pt x="1367624" y="3827461"/>
                  </a:lnTo>
                  <a:lnTo>
                    <a:pt x="1346450" y="3754679"/>
                  </a:lnTo>
                  <a:lnTo>
                    <a:pt x="1336653" y="3679065"/>
                  </a:lnTo>
                  <a:lnTo>
                    <a:pt x="1335464" y="3640293"/>
                  </a:lnTo>
                  <a:lnTo>
                    <a:pt x="1336450" y="3600930"/>
                  </a:lnTo>
                  <a:lnTo>
                    <a:pt x="1339389" y="3561016"/>
                  </a:lnTo>
                  <a:lnTo>
                    <a:pt x="1344059" y="3520590"/>
                  </a:lnTo>
                  <a:lnTo>
                    <a:pt x="1350235" y="3479691"/>
                  </a:lnTo>
                  <a:lnTo>
                    <a:pt x="1357695" y="3438358"/>
                  </a:lnTo>
                  <a:lnTo>
                    <a:pt x="1366217" y="3396630"/>
                  </a:lnTo>
                  <a:lnTo>
                    <a:pt x="1375577" y="3354547"/>
                  </a:lnTo>
                  <a:lnTo>
                    <a:pt x="1385552" y="3312148"/>
                  </a:lnTo>
                  <a:lnTo>
                    <a:pt x="1395921" y="3269471"/>
                  </a:lnTo>
                  <a:lnTo>
                    <a:pt x="1406459" y="3226557"/>
                  </a:lnTo>
                  <a:lnTo>
                    <a:pt x="1416943" y="3183445"/>
                  </a:lnTo>
                  <a:lnTo>
                    <a:pt x="1427152" y="3140173"/>
                  </a:lnTo>
                  <a:lnTo>
                    <a:pt x="1436862" y="3096781"/>
                  </a:lnTo>
                  <a:lnTo>
                    <a:pt x="1445851" y="3053308"/>
                  </a:lnTo>
                  <a:lnTo>
                    <a:pt x="1453894" y="3009794"/>
                  </a:lnTo>
                  <a:lnTo>
                    <a:pt x="1460771" y="2966277"/>
                  </a:lnTo>
                  <a:lnTo>
                    <a:pt x="1466257" y="2922797"/>
                  </a:lnTo>
                  <a:lnTo>
                    <a:pt x="1470129" y="2879392"/>
                  </a:lnTo>
                  <a:lnTo>
                    <a:pt x="1472166" y="2836103"/>
                  </a:lnTo>
                  <a:lnTo>
                    <a:pt x="1472143" y="2792969"/>
                  </a:lnTo>
                  <a:lnTo>
                    <a:pt x="1469839" y="2750028"/>
                  </a:lnTo>
                  <a:lnTo>
                    <a:pt x="1465030" y="2707320"/>
                  </a:lnTo>
                  <a:lnTo>
                    <a:pt x="1457493" y="2664884"/>
                  </a:lnTo>
                  <a:lnTo>
                    <a:pt x="1447006" y="2622759"/>
                  </a:lnTo>
                  <a:lnTo>
                    <a:pt x="1433345" y="2580985"/>
                  </a:lnTo>
                  <a:lnTo>
                    <a:pt x="1416288" y="2539600"/>
                  </a:lnTo>
                  <a:lnTo>
                    <a:pt x="1385837" y="2483921"/>
                  </a:lnTo>
                  <a:lnTo>
                    <a:pt x="1347904" y="2430875"/>
                  </a:lnTo>
                  <a:lnTo>
                    <a:pt x="1303185" y="2380144"/>
                  </a:lnTo>
                  <a:lnTo>
                    <a:pt x="1252376" y="2331412"/>
                  </a:lnTo>
                  <a:lnTo>
                    <a:pt x="1196171" y="2284362"/>
                  </a:lnTo>
                  <a:lnTo>
                    <a:pt x="1135265" y="2238678"/>
                  </a:lnTo>
                  <a:lnTo>
                    <a:pt x="1103267" y="2216249"/>
                  </a:lnTo>
                  <a:lnTo>
                    <a:pt x="1070355" y="2194043"/>
                  </a:lnTo>
                  <a:lnTo>
                    <a:pt x="1036615" y="2172020"/>
                  </a:lnTo>
                  <a:lnTo>
                    <a:pt x="1002134" y="2150141"/>
                  </a:lnTo>
                  <a:lnTo>
                    <a:pt x="967000" y="2128365"/>
                  </a:lnTo>
                  <a:lnTo>
                    <a:pt x="931299" y="2106654"/>
                  </a:lnTo>
                  <a:lnTo>
                    <a:pt x="710059" y="1975522"/>
                  </a:lnTo>
                  <a:lnTo>
                    <a:pt x="635719" y="1930532"/>
                  </a:lnTo>
                  <a:lnTo>
                    <a:pt x="598828" y="1907619"/>
                  </a:lnTo>
                  <a:lnTo>
                    <a:pt x="562240" y="1884375"/>
                  </a:lnTo>
                  <a:lnTo>
                    <a:pt x="526041" y="1860760"/>
                  </a:lnTo>
                  <a:lnTo>
                    <a:pt x="490318" y="1836734"/>
                  </a:lnTo>
                  <a:lnTo>
                    <a:pt x="455158" y="1812258"/>
                  </a:lnTo>
                  <a:lnTo>
                    <a:pt x="420648" y="1787292"/>
                  </a:lnTo>
                  <a:lnTo>
                    <a:pt x="386875" y="1761797"/>
                  </a:lnTo>
                  <a:lnTo>
                    <a:pt x="353926" y="1735733"/>
                  </a:lnTo>
                  <a:lnTo>
                    <a:pt x="321888" y="1709060"/>
                  </a:lnTo>
                  <a:lnTo>
                    <a:pt x="290847" y="1681740"/>
                  </a:lnTo>
                  <a:lnTo>
                    <a:pt x="260890" y="1653732"/>
                  </a:lnTo>
                  <a:lnTo>
                    <a:pt x="232106" y="1624996"/>
                  </a:lnTo>
                  <a:lnTo>
                    <a:pt x="204579" y="1595494"/>
                  </a:lnTo>
                  <a:lnTo>
                    <a:pt x="178398" y="1565185"/>
                  </a:lnTo>
                  <a:lnTo>
                    <a:pt x="153648" y="1534031"/>
                  </a:lnTo>
                  <a:lnTo>
                    <a:pt x="130418" y="1501991"/>
                  </a:lnTo>
                  <a:lnTo>
                    <a:pt x="108794" y="1469026"/>
                  </a:lnTo>
                  <a:lnTo>
                    <a:pt x="88863" y="1435096"/>
                  </a:lnTo>
                  <a:lnTo>
                    <a:pt x="70711" y="1400162"/>
                  </a:lnTo>
                  <a:lnTo>
                    <a:pt x="54426" y="1364184"/>
                  </a:lnTo>
                  <a:lnTo>
                    <a:pt x="40095" y="1327123"/>
                  </a:lnTo>
                  <a:lnTo>
                    <a:pt x="27804" y="1288938"/>
                  </a:lnTo>
                  <a:lnTo>
                    <a:pt x="17641" y="1249591"/>
                  </a:lnTo>
                  <a:lnTo>
                    <a:pt x="9692" y="1209042"/>
                  </a:lnTo>
                  <a:lnTo>
                    <a:pt x="4044" y="1167252"/>
                  </a:lnTo>
                  <a:lnTo>
                    <a:pt x="784" y="1124179"/>
                  </a:lnTo>
                  <a:lnTo>
                    <a:pt x="0" y="1079786"/>
                  </a:lnTo>
                  <a:lnTo>
                    <a:pt x="1777" y="1034033"/>
                  </a:lnTo>
                  <a:lnTo>
                    <a:pt x="6203" y="986879"/>
                  </a:lnTo>
                  <a:lnTo>
                    <a:pt x="13365" y="938286"/>
                  </a:lnTo>
                  <a:lnTo>
                    <a:pt x="30856" y="868232"/>
                  </a:lnTo>
                  <a:lnTo>
                    <a:pt x="57889" y="800276"/>
                  </a:lnTo>
                  <a:lnTo>
                    <a:pt x="93899" y="734488"/>
                  </a:lnTo>
                  <a:lnTo>
                    <a:pt x="115094" y="702429"/>
                  </a:lnTo>
                  <a:lnTo>
                    <a:pt x="138322" y="670940"/>
                  </a:lnTo>
                  <a:lnTo>
                    <a:pt x="163513" y="640029"/>
                  </a:lnTo>
                  <a:lnTo>
                    <a:pt x="190595" y="609704"/>
                  </a:lnTo>
                  <a:lnTo>
                    <a:pt x="219498" y="579975"/>
                  </a:lnTo>
                  <a:lnTo>
                    <a:pt x="250152" y="550851"/>
                  </a:lnTo>
                  <a:lnTo>
                    <a:pt x="282485" y="522341"/>
                  </a:lnTo>
                  <a:lnTo>
                    <a:pt x="316429" y="494453"/>
                  </a:lnTo>
                  <a:lnTo>
                    <a:pt x="351911" y="467196"/>
                  </a:lnTo>
                  <a:lnTo>
                    <a:pt x="388862" y="440580"/>
                  </a:lnTo>
                  <a:lnTo>
                    <a:pt x="427211" y="414614"/>
                  </a:lnTo>
                  <a:lnTo>
                    <a:pt x="466888" y="389305"/>
                  </a:lnTo>
                  <a:lnTo>
                    <a:pt x="507821" y="364664"/>
                  </a:lnTo>
                  <a:lnTo>
                    <a:pt x="549941" y="340699"/>
                  </a:lnTo>
                  <a:lnTo>
                    <a:pt x="593177" y="317420"/>
                  </a:lnTo>
                  <a:lnTo>
                    <a:pt x="637458" y="294834"/>
                  </a:lnTo>
                  <a:lnTo>
                    <a:pt x="682713" y="272951"/>
                  </a:lnTo>
                  <a:lnTo>
                    <a:pt x="728874" y="251780"/>
                  </a:lnTo>
                  <a:lnTo>
                    <a:pt x="775867" y="231330"/>
                  </a:lnTo>
                  <a:lnTo>
                    <a:pt x="823624" y="211610"/>
                  </a:lnTo>
                  <a:lnTo>
                    <a:pt x="872074" y="192628"/>
                  </a:lnTo>
                  <a:lnTo>
                    <a:pt x="921146" y="174394"/>
                  </a:lnTo>
                  <a:lnTo>
                    <a:pt x="970770" y="156917"/>
                  </a:lnTo>
                  <a:lnTo>
                    <a:pt x="1020874" y="140205"/>
                  </a:lnTo>
                  <a:lnTo>
                    <a:pt x="1071389" y="124267"/>
                  </a:lnTo>
                  <a:lnTo>
                    <a:pt x="1122245" y="109113"/>
                  </a:lnTo>
                  <a:lnTo>
                    <a:pt x="1173369" y="94751"/>
                  </a:lnTo>
                  <a:lnTo>
                    <a:pt x="1224693" y="81190"/>
                  </a:lnTo>
                  <a:lnTo>
                    <a:pt x="1276145" y="68440"/>
                  </a:lnTo>
                  <a:lnTo>
                    <a:pt x="1327656" y="56508"/>
                  </a:lnTo>
                  <a:lnTo>
                    <a:pt x="1379153" y="45405"/>
                  </a:lnTo>
                  <a:lnTo>
                    <a:pt x="1430568" y="35138"/>
                  </a:lnTo>
                  <a:lnTo>
                    <a:pt x="1481828" y="25718"/>
                  </a:lnTo>
                  <a:lnTo>
                    <a:pt x="1532865" y="17152"/>
                  </a:lnTo>
                  <a:lnTo>
                    <a:pt x="1583607" y="9450"/>
                  </a:lnTo>
                  <a:lnTo>
                    <a:pt x="1633983" y="2621"/>
                  </a:lnTo>
                  <a:lnTo>
                    <a:pt x="1898887" y="0"/>
                  </a:lnTo>
                  <a:lnTo>
                    <a:pt x="1898887" y="4170296"/>
                  </a:lnTo>
                  <a:close/>
                </a:path>
              </a:pathLst>
            </a:custGeom>
            <a:solidFill>
              <a:srgbClr val="2B67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09999" y="1025007"/>
            <a:ext cx="200025" cy="199698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6242500" y="2472499"/>
            <a:ext cx="323850" cy="323850"/>
          </a:xfrm>
          <a:custGeom>
            <a:avLst/>
            <a:gdLst/>
            <a:ahLst/>
            <a:cxnLst/>
            <a:rect l="l" t="t" r="r" b="b"/>
            <a:pathLst>
              <a:path w="323850" h="323850">
                <a:moveTo>
                  <a:pt x="161924" y="323849"/>
                </a:moveTo>
                <a:lnTo>
                  <a:pt x="118791" y="317085"/>
                </a:lnTo>
                <a:lnTo>
                  <a:pt x="80086" y="300227"/>
                </a:lnTo>
                <a:lnTo>
                  <a:pt x="47332" y="274716"/>
                </a:lnTo>
                <a:lnTo>
                  <a:pt x="22051" y="241994"/>
                </a:lnTo>
                <a:lnTo>
                  <a:pt x="5766" y="203504"/>
                </a:lnTo>
                <a:lnTo>
                  <a:pt x="0" y="160688"/>
                </a:lnTo>
                <a:lnTo>
                  <a:pt x="5766" y="117884"/>
                </a:lnTo>
                <a:lnTo>
                  <a:pt x="22051" y="79474"/>
                </a:lnTo>
                <a:lnTo>
                  <a:pt x="47332" y="46970"/>
                </a:lnTo>
                <a:lnTo>
                  <a:pt x="80086" y="21883"/>
                </a:lnTo>
                <a:lnTo>
                  <a:pt x="118791" y="5722"/>
                </a:lnTo>
                <a:lnTo>
                  <a:pt x="161924" y="0"/>
                </a:lnTo>
                <a:lnTo>
                  <a:pt x="193491" y="3167"/>
                </a:lnTo>
                <a:lnTo>
                  <a:pt x="251956" y="27116"/>
                </a:lnTo>
                <a:lnTo>
                  <a:pt x="296524" y="71344"/>
                </a:lnTo>
                <a:lnTo>
                  <a:pt x="320658" y="129362"/>
                </a:lnTo>
                <a:lnTo>
                  <a:pt x="323849" y="160688"/>
                </a:lnTo>
                <a:lnTo>
                  <a:pt x="318083" y="204535"/>
                </a:lnTo>
                <a:lnTo>
                  <a:pt x="301798" y="243642"/>
                </a:lnTo>
                <a:lnTo>
                  <a:pt x="276517" y="276570"/>
                </a:lnTo>
                <a:lnTo>
                  <a:pt x="243763" y="301875"/>
                </a:lnTo>
                <a:lnTo>
                  <a:pt x="205058" y="318115"/>
                </a:lnTo>
                <a:lnTo>
                  <a:pt x="161924" y="323849"/>
                </a:lnTo>
                <a:close/>
              </a:path>
            </a:pathLst>
          </a:custGeom>
          <a:solidFill>
            <a:srgbClr val="2B6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167496" y="8032498"/>
            <a:ext cx="323850" cy="323850"/>
          </a:xfrm>
          <a:custGeom>
            <a:avLst/>
            <a:gdLst/>
            <a:ahLst/>
            <a:cxnLst/>
            <a:rect l="l" t="t" r="r" b="b"/>
            <a:pathLst>
              <a:path w="323850" h="323850">
                <a:moveTo>
                  <a:pt x="160688" y="323849"/>
                </a:moveTo>
                <a:lnTo>
                  <a:pt x="117884" y="318083"/>
                </a:lnTo>
                <a:lnTo>
                  <a:pt x="79474" y="301798"/>
                </a:lnTo>
                <a:lnTo>
                  <a:pt x="46970" y="276518"/>
                </a:lnTo>
                <a:lnTo>
                  <a:pt x="21883" y="243763"/>
                </a:lnTo>
                <a:lnTo>
                  <a:pt x="5722" y="205058"/>
                </a:lnTo>
                <a:lnTo>
                  <a:pt x="0" y="161924"/>
                </a:lnTo>
                <a:lnTo>
                  <a:pt x="5722" y="118791"/>
                </a:lnTo>
                <a:lnTo>
                  <a:pt x="21883" y="80085"/>
                </a:lnTo>
                <a:lnTo>
                  <a:pt x="46970" y="47331"/>
                </a:lnTo>
                <a:lnTo>
                  <a:pt x="79474" y="22051"/>
                </a:lnTo>
                <a:lnTo>
                  <a:pt x="117884" y="5766"/>
                </a:lnTo>
                <a:lnTo>
                  <a:pt x="160688" y="0"/>
                </a:lnTo>
                <a:lnTo>
                  <a:pt x="193444" y="3191"/>
                </a:lnTo>
                <a:lnTo>
                  <a:pt x="252466" y="27324"/>
                </a:lnTo>
                <a:lnTo>
                  <a:pt x="296733" y="71892"/>
                </a:lnTo>
                <a:lnTo>
                  <a:pt x="320682" y="130357"/>
                </a:lnTo>
                <a:lnTo>
                  <a:pt x="323850" y="161924"/>
                </a:lnTo>
                <a:lnTo>
                  <a:pt x="317086" y="205058"/>
                </a:lnTo>
                <a:lnTo>
                  <a:pt x="300227" y="243763"/>
                </a:lnTo>
                <a:lnTo>
                  <a:pt x="274716" y="276518"/>
                </a:lnTo>
                <a:lnTo>
                  <a:pt x="241995" y="301798"/>
                </a:lnTo>
                <a:lnTo>
                  <a:pt x="203505" y="318083"/>
                </a:lnTo>
                <a:lnTo>
                  <a:pt x="160689" y="323849"/>
                </a:lnTo>
                <a:close/>
              </a:path>
            </a:pathLst>
          </a:custGeom>
          <a:solidFill>
            <a:srgbClr val="2B6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52499" y="6870003"/>
            <a:ext cx="200024" cy="199702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0" y="0"/>
            <a:ext cx="2098040" cy="10287000"/>
            <a:chOff x="0" y="0"/>
            <a:chExt cx="2098040" cy="10287000"/>
          </a:xfrm>
        </p:grpSpPr>
        <p:sp>
          <p:nvSpPr>
            <p:cNvPr id="11" name="object 11"/>
            <p:cNvSpPr/>
            <p:nvPr/>
          </p:nvSpPr>
          <p:spPr>
            <a:xfrm>
              <a:off x="0" y="0"/>
              <a:ext cx="1577340" cy="10287000"/>
            </a:xfrm>
            <a:custGeom>
              <a:avLst/>
              <a:gdLst/>
              <a:ahLst/>
              <a:cxnLst/>
              <a:rect l="l" t="t" r="r" b="b"/>
              <a:pathLst>
                <a:path w="1577340" h="10287000">
                  <a:moveTo>
                    <a:pt x="336377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1323690" y="0"/>
                  </a:lnTo>
                  <a:lnTo>
                    <a:pt x="1348959" y="82986"/>
                  </a:lnTo>
                  <a:lnTo>
                    <a:pt x="1362538" y="130179"/>
                  </a:lnTo>
                  <a:lnTo>
                    <a:pt x="1375662" y="177657"/>
                  </a:lnTo>
                  <a:lnTo>
                    <a:pt x="1388333" y="225409"/>
                  </a:lnTo>
                  <a:lnTo>
                    <a:pt x="1400556" y="273426"/>
                  </a:lnTo>
                  <a:lnTo>
                    <a:pt x="1412335" y="321700"/>
                  </a:lnTo>
                  <a:lnTo>
                    <a:pt x="1423672" y="370220"/>
                  </a:lnTo>
                  <a:lnTo>
                    <a:pt x="1434573" y="418978"/>
                  </a:lnTo>
                  <a:lnTo>
                    <a:pt x="1445039" y="467964"/>
                  </a:lnTo>
                  <a:lnTo>
                    <a:pt x="1455076" y="517169"/>
                  </a:lnTo>
                  <a:lnTo>
                    <a:pt x="1464687" y="566584"/>
                  </a:lnTo>
                  <a:lnTo>
                    <a:pt x="1473875" y="616199"/>
                  </a:lnTo>
                  <a:lnTo>
                    <a:pt x="1482644" y="666006"/>
                  </a:lnTo>
                  <a:lnTo>
                    <a:pt x="1490999" y="715995"/>
                  </a:lnTo>
                  <a:lnTo>
                    <a:pt x="1498942" y="766157"/>
                  </a:lnTo>
                  <a:lnTo>
                    <a:pt x="1506477" y="816483"/>
                  </a:lnTo>
                  <a:lnTo>
                    <a:pt x="1513609" y="866962"/>
                  </a:lnTo>
                  <a:lnTo>
                    <a:pt x="1520340" y="917587"/>
                  </a:lnTo>
                  <a:lnTo>
                    <a:pt x="1526675" y="968348"/>
                  </a:lnTo>
                  <a:lnTo>
                    <a:pt x="1532617" y="1019236"/>
                  </a:lnTo>
                  <a:lnTo>
                    <a:pt x="1538170" y="1070240"/>
                  </a:lnTo>
                  <a:lnTo>
                    <a:pt x="1543337" y="1121353"/>
                  </a:lnTo>
                  <a:lnTo>
                    <a:pt x="1548123" y="1172565"/>
                  </a:lnTo>
                  <a:lnTo>
                    <a:pt x="1552530" y="1223867"/>
                  </a:lnTo>
                  <a:lnTo>
                    <a:pt x="1556564" y="1275249"/>
                  </a:lnTo>
                  <a:lnTo>
                    <a:pt x="1560226" y="1326702"/>
                  </a:lnTo>
                  <a:lnTo>
                    <a:pt x="1563522" y="1378217"/>
                  </a:lnTo>
                  <a:lnTo>
                    <a:pt x="1566455" y="1429785"/>
                  </a:lnTo>
                  <a:lnTo>
                    <a:pt x="1569028" y="1481396"/>
                  </a:lnTo>
                  <a:lnTo>
                    <a:pt x="1571245" y="1533041"/>
                  </a:lnTo>
                  <a:lnTo>
                    <a:pt x="1573110" y="1584712"/>
                  </a:lnTo>
                  <a:lnTo>
                    <a:pt x="1574627" y="1636398"/>
                  </a:lnTo>
                  <a:lnTo>
                    <a:pt x="1575799" y="1688090"/>
                  </a:lnTo>
                  <a:lnTo>
                    <a:pt x="1576631" y="1739780"/>
                  </a:lnTo>
                  <a:lnTo>
                    <a:pt x="1577124" y="1791453"/>
                  </a:lnTo>
                  <a:lnTo>
                    <a:pt x="1577124" y="1838956"/>
                  </a:lnTo>
                  <a:lnTo>
                    <a:pt x="1576955" y="1889552"/>
                  </a:lnTo>
                  <a:lnTo>
                    <a:pt x="1576451" y="1940159"/>
                  </a:lnTo>
                  <a:lnTo>
                    <a:pt x="1575614" y="1990761"/>
                  </a:lnTo>
                  <a:lnTo>
                    <a:pt x="1574448" y="2041357"/>
                  </a:lnTo>
                  <a:lnTo>
                    <a:pt x="1572955" y="2091944"/>
                  </a:lnTo>
                  <a:lnTo>
                    <a:pt x="1571141" y="2142520"/>
                  </a:lnTo>
                  <a:lnTo>
                    <a:pt x="1569006" y="2193084"/>
                  </a:lnTo>
                  <a:lnTo>
                    <a:pt x="1566556" y="2243632"/>
                  </a:lnTo>
                  <a:lnTo>
                    <a:pt x="1563793" y="2294162"/>
                  </a:lnTo>
                  <a:lnTo>
                    <a:pt x="1560720" y="2344674"/>
                  </a:lnTo>
                  <a:lnTo>
                    <a:pt x="1557341" y="2395163"/>
                  </a:lnTo>
                  <a:lnTo>
                    <a:pt x="1553659" y="2445629"/>
                  </a:lnTo>
                  <a:lnTo>
                    <a:pt x="1549677" y="2496068"/>
                  </a:lnTo>
                  <a:lnTo>
                    <a:pt x="1545398" y="2546480"/>
                  </a:lnTo>
                  <a:lnTo>
                    <a:pt x="1540826" y="2596861"/>
                  </a:lnTo>
                  <a:lnTo>
                    <a:pt x="1535964" y="2647209"/>
                  </a:lnTo>
                  <a:lnTo>
                    <a:pt x="1530815" y="2697523"/>
                  </a:lnTo>
                  <a:lnTo>
                    <a:pt x="1525382" y="2747800"/>
                  </a:lnTo>
                  <a:lnTo>
                    <a:pt x="1519670" y="2798038"/>
                  </a:lnTo>
                  <a:lnTo>
                    <a:pt x="1513680" y="2848235"/>
                  </a:lnTo>
                  <a:lnTo>
                    <a:pt x="1507416" y="2898388"/>
                  </a:lnTo>
                  <a:lnTo>
                    <a:pt x="1500882" y="2948496"/>
                  </a:lnTo>
                  <a:lnTo>
                    <a:pt x="1494081" y="2998556"/>
                  </a:lnTo>
                  <a:lnTo>
                    <a:pt x="1487016" y="3048566"/>
                  </a:lnTo>
                  <a:lnTo>
                    <a:pt x="1479108" y="3099234"/>
                  </a:lnTo>
                  <a:lnTo>
                    <a:pt x="1470910" y="3149773"/>
                  </a:lnTo>
                  <a:lnTo>
                    <a:pt x="1462434" y="3200188"/>
                  </a:lnTo>
                  <a:lnTo>
                    <a:pt x="1453688" y="3250484"/>
                  </a:lnTo>
                  <a:lnTo>
                    <a:pt x="1444685" y="3300663"/>
                  </a:lnTo>
                  <a:lnTo>
                    <a:pt x="1435434" y="3350732"/>
                  </a:lnTo>
                  <a:lnTo>
                    <a:pt x="1425946" y="3400693"/>
                  </a:lnTo>
                  <a:lnTo>
                    <a:pt x="1416231" y="3450553"/>
                  </a:lnTo>
                  <a:lnTo>
                    <a:pt x="1406301" y="3500315"/>
                  </a:lnTo>
                  <a:lnTo>
                    <a:pt x="1396166" y="3549983"/>
                  </a:lnTo>
                  <a:lnTo>
                    <a:pt x="1385835" y="3599563"/>
                  </a:lnTo>
                  <a:lnTo>
                    <a:pt x="1375321" y="3649058"/>
                  </a:lnTo>
                  <a:lnTo>
                    <a:pt x="1364633" y="3698474"/>
                  </a:lnTo>
                  <a:lnTo>
                    <a:pt x="1353783" y="3747814"/>
                  </a:lnTo>
                  <a:lnTo>
                    <a:pt x="1342779" y="3797082"/>
                  </a:lnTo>
                  <a:lnTo>
                    <a:pt x="1331634" y="3846284"/>
                  </a:lnTo>
                  <a:lnTo>
                    <a:pt x="1320358" y="3895424"/>
                  </a:lnTo>
                  <a:lnTo>
                    <a:pt x="1308961" y="3944506"/>
                  </a:lnTo>
                  <a:lnTo>
                    <a:pt x="1297454" y="3993535"/>
                  </a:lnTo>
                  <a:lnTo>
                    <a:pt x="1285847" y="4042515"/>
                  </a:lnTo>
                  <a:lnTo>
                    <a:pt x="1274152" y="4091450"/>
                  </a:lnTo>
                  <a:lnTo>
                    <a:pt x="1262378" y="4140346"/>
                  </a:lnTo>
                  <a:lnTo>
                    <a:pt x="1250536" y="4189206"/>
                  </a:lnTo>
                  <a:lnTo>
                    <a:pt x="1238636" y="4238035"/>
                  </a:lnTo>
                  <a:lnTo>
                    <a:pt x="1226690" y="4286837"/>
                  </a:lnTo>
                  <a:lnTo>
                    <a:pt x="1214708" y="4335617"/>
                  </a:lnTo>
                  <a:lnTo>
                    <a:pt x="1166629" y="4530603"/>
                  </a:lnTo>
                  <a:lnTo>
                    <a:pt x="1142477" y="4628016"/>
                  </a:lnTo>
                  <a:lnTo>
                    <a:pt x="1118402" y="4725513"/>
                  </a:lnTo>
                  <a:lnTo>
                    <a:pt x="1106397" y="4774293"/>
                  </a:lnTo>
                  <a:lnTo>
                    <a:pt x="1094418" y="4823095"/>
                  </a:lnTo>
                  <a:lnTo>
                    <a:pt x="1082465" y="4871919"/>
                  </a:lnTo>
                  <a:lnTo>
                    <a:pt x="1070541" y="4920765"/>
                  </a:lnTo>
                  <a:lnTo>
                    <a:pt x="1058648" y="4969634"/>
                  </a:lnTo>
                  <a:lnTo>
                    <a:pt x="1046788" y="5018525"/>
                  </a:lnTo>
                  <a:lnTo>
                    <a:pt x="1034962" y="5067440"/>
                  </a:lnTo>
                  <a:lnTo>
                    <a:pt x="1023173" y="5116379"/>
                  </a:lnTo>
                  <a:lnTo>
                    <a:pt x="1011422" y="5165341"/>
                  </a:lnTo>
                  <a:lnTo>
                    <a:pt x="999711" y="5214327"/>
                  </a:lnTo>
                  <a:lnTo>
                    <a:pt x="988043" y="5263338"/>
                  </a:lnTo>
                  <a:lnTo>
                    <a:pt x="976420" y="5312373"/>
                  </a:lnTo>
                  <a:lnTo>
                    <a:pt x="964842" y="5361433"/>
                  </a:lnTo>
                  <a:lnTo>
                    <a:pt x="953313" y="5410519"/>
                  </a:lnTo>
                  <a:lnTo>
                    <a:pt x="941834" y="5459630"/>
                  </a:lnTo>
                  <a:lnTo>
                    <a:pt x="930407" y="5508766"/>
                  </a:lnTo>
                  <a:lnTo>
                    <a:pt x="919034" y="5557929"/>
                  </a:lnTo>
                  <a:lnTo>
                    <a:pt x="907717" y="5607119"/>
                  </a:lnTo>
                  <a:lnTo>
                    <a:pt x="896458" y="5656335"/>
                  </a:lnTo>
                  <a:lnTo>
                    <a:pt x="885258" y="5705578"/>
                  </a:lnTo>
                  <a:lnTo>
                    <a:pt x="874121" y="5754849"/>
                  </a:lnTo>
                  <a:lnTo>
                    <a:pt x="863047" y="5804147"/>
                  </a:lnTo>
                  <a:lnTo>
                    <a:pt x="852039" y="5853473"/>
                  </a:lnTo>
                  <a:lnTo>
                    <a:pt x="841098" y="5902828"/>
                  </a:lnTo>
                  <a:lnTo>
                    <a:pt x="830227" y="5952210"/>
                  </a:lnTo>
                  <a:lnTo>
                    <a:pt x="819427" y="6001622"/>
                  </a:lnTo>
                  <a:lnTo>
                    <a:pt x="808701" y="6051063"/>
                  </a:lnTo>
                  <a:lnTo>
                    <a:pt x="798050" y="6100533"/>
                  </a:lnTo>
                  <a:lnTo>
                    <a:pt x="787477" y="6150033"/>
                  </a:lnTo>
                  <a:lnTo>
                    <a:pt x="776983" y="6199563"/>
                  </a:lnTo>
                  <a:lnTo>
                    <a:pt x="766570" y="6249123"/>
                  </a:lnTo>
                  <a:lnTo>
                    <a:pt x="756240" y="6298713"/>
                  </a:lnTo>
                  <a:lnTo>
                    <a:pt x="745995" y="6348335"/>
                  </a:lnTo>
                  <a:lnTo>
                    <a:pt x="735837" y="6397988"/>
                  </a:lnTo>
                  <a:lnTo>
                    <a:pt x="725768" y="6447672"/>
                  </a:lnTo>
                  <a:lnTo>
                    <a:pt x="715790" y="6497388"/>
                  </a:lnTo>
                  <a:lnTo>
                    <a:pt x="705905" y="6547136"/>
                  </a:lnTo>
                  <a:lnTo>
                    <a:pt x="696115" y="6596916"/>
                  </a:lnTo>
                  <a:lnTo>
                    <a:pt x="686421" y="6646729"/>
                  </a:lnTo>
                  <a:lnTo>
                    <a:pt x="676826" y="6696575"/>
                  </a:lnTo>
                  <a:lnTo>
                    <a:pt x="667332" y="6746454"/>
                  </a:lnTo>
                  <a:lnTo>
                    <a:pt x="657940" y="6796367"/>
                  </a:lnTo>
                  <a:lnTo>
                    <a:pt x="648652" y="6846314"/>
                  </a:lnTo>
                  <a:lnTo>
                    <a:pt x="639471" y="6896294"/>
                  </a:lnTo>
                  <a:lnTo>
                    <a:pt x="630399" y="6946309"/>
                  </a:lnTo>
                  <a:lnTo>
                    <a:pt x="621436" y="6996359"/>
                  </a:lnTo>
                  <a:lnTo>
                    <a:pt x="612586" y="7046444"/>
                  </a:lnTo>
                  <a:lnTo>
                    <a:pt x="603850" y="7096564"/>
                  </a:lnTo>
                  <a:lnTo>
                    <a:pt x="595231" y="7146720"/>
                  </a:lnTo>
                  <a:lnTo>
                    <a:pt x="586729" y="7196912"/>
                  </a:lnTo>
                  <a:lnTo>
                    <a:pt x="578347" y="7247140"/>
                  </a:lnTo>
                  <a:lnTo>
                    <a:pt x="570087" y="7297404"/>
                  </a:lnTo>
                  <a:lnTo>
                    <a:pt x="561952" y="7347705"/>
                  </a:lnTo>
                  <a:lnTo>
                    <a:pt x="553941" y="7398043"/>
                  </a:lnTo>
                  <a:lnTo>
                    <a:pt x="546059" y="7448419"/>
                  </a:lnTo>
                  <a:lnTo>
                    <a:pt x="538307" y="7498832"/>
                  </a:lnTo>
                  <a:lnTo>
                    <a:pt x="530686" y="7549283"/>
                  </a:lnTo>
                  <a:lnTo>
                    <a:pt x="523198" y="7599773"/>
                  </a:lnTo>
                  <a:lnTo>
                    <a:pt x="515847" y="7650301"/>
                  </a:lnTo>
                  <a:lnTo>
                    <a:pt x="508632" y="7700868"/>
                  </a:lnTo>
                  <a:lnTo>
                    <a:pt x="501557" y="7751474"/>
                  </a:lnTo>
                  <a:lnTo>
                    <a:pt x="494624" y="7802120"/>
                  </a:lnTo>
                  <a:lnTo>
                    <a:pt x="487833" y="7852805"/>
                  </a:lnTo>
                  <a:lnTo>
                    <a:pt x="481188" y="7903530"/>
                  </a:lnTo>
                  <a:lnTo>
                    <a:pt x="474691" y="7954296"/>
                  </a:lnTo>
                  <a:lnTo>
                    <a:pt x="468342" y="8005102"/>
                  </a:lnTo>
                  <a:lnTo>
                    <a:pt x="462144" y="8055949"/>
                  </a:lnTo>
                  <a:lnTo>
                    <a:pt x="456100" y="8106838"/>
                  </a:lnTo>
                  <a:lnTo>
                    <a:pt x="450210" y="8157768"/>
                  </a:lnTo>
                  <a:lnTo>
                    <a:pt x="444477" y="8208739"/>
                  </a:lnTo>
                  <a:lnTo>
                    <a:pt x="438903" y="8259753"/>
                  </a:lnTo>
                  <a:lnTo>
                    <a:pt x="433490" y="8310810"/>
                  </a:lnTo>
                  <a:lnTo>
                    <a:pt x="428239" y="8361909"/>
                  </a:lnTo>
                  <a:lnTo>
                    <a:pt x="423314" y="8412620"/>
                  </a:lnTo>
                  <a:lnTo>
                    <a:pt x="418548" y="8463356"/>
                  </a:lnTo>
                  <a:lnTo>
                    <a:pt x="413940" y="8514117"/>
                  </a:lnTo>
                  <a:lnTo>
                    <a:pt x="409487" y="8564902"/>
                  </a:lnTo>
                  <a:lnTo>
                    <a:pt x="405189" y="8615711"/>
                  </a:lnTo>
                  <a:lnTo>
                    <a:pt x="401042" y="8666544"/>
                  </a:lnTo>
                  <a:lnTo>
                    <a:pt x="397044" y="8717399"/>
                  </a:lnTo>
                  <a:lnTo>
                    <a:pt x="393194" y="8768278"/>
                  </a:lnTo>
                  <a:lnTo>
                    <a:pt x="389490" y="8819178"/>
                  </a:lnTo>
                  <a:lnTo>
                    <a:pt x="385929" y="8870101"/>
                  </a:lnTo>
                  <a:lnTo>
                    <a:pt x="382509" y="8921045"/>
                  </a:lnTo>
                  <a:lnTo>
                    <a:pt x="379230" y="8972010"/>
                  </a:lnTo>
                  <a:lnTo>
                    <a:pt x="376087" y="9022995"/>
                  </a:lnTo>
                  <a:lnTo>
                    <a:pt x="373080" y="9074001"/>
                  </a:lnTo>
                  <a:lnTo>
                    <a:pt x="370206" y="9125027"/>
                  </a:lnTo>
                  <a:lnTo>
                    <a:pt x="367464" y="9176072"/>
                  </a:lnTo>
                  <a:lnTo>
                    <a:pt x="364851" y="9227136"/>
                  </a:lnTo>
                  <a:lnTo>
                    <a:pt x="362365" y="9278219"/>
                  </a:lnTo>
                  <a:lnTo>
                    <a:pt x="360005" y="9329320"/>
                  </a:lnTo>
                  <a:lnTo>
                    <a:pt x="357767" y="9380439"/>
                  </a:lnTo>
                  <a:lnTo>
                    <a:pt x="355652" y="9431575"/>
                  </a:lnTo>
                  <a:lnTo>
                    <a:pt x="353655" y="9482728"/>
                  </a:lnTo>
                  <a:lnTo>
                    <a:pt x="351775" y="9533898"/>
                  </a:lnTo>
                  <a:lnTo>
                    <a:pt x="350011" y="9585084"/>
                  </a:lnTo>
                  <a:lnTo>
                    <a:pt x="348359" y="9636286"/>
                  </a:lnTo>
                  <a:lnTo>
                    <a:pt x="346819" y="9687503"/>
                  </a:lnTo>
                  <a:lnTo>
                    <a:pt x="345388" y="9738735"/>
                  </a:lnTo>
                  <a:lnTo>
                    <a:pt x="344063" y="9789982"/>
                  </a:lnTo>
                  <a:lnTo>
                    <a:pt x="342844" y="9841242"/>
                  </a:lnTo>
                  <a:lnTo>
                    <a:pt x="341728" y="9892517"/>
                  </a:lnTo>
                  <a:lnTo>
                    <a:pt x="340713" y="9943805"/>
                  </a:lnTo>
                  <a:lnTo>
                    <a:pt x="339796" y="9995106"/>
                  </a:lnTo>
                  <a:lnTo>
                    <a:pt x="338977" y="10046419"/>
                  </a:lnTo>
                  <a:lnTo>
                    <a:pt x="338252" y="10097745"/>
                  </a:lnTo>
                  <a:lnTo>
                    <a:pt x="337621" y="10149082"/>
                  </a:lnTo>
                  <a:lnTo>
                    <a:pt x="337080" y="10200431"/>
                  </a:lnTo>
                  <a:lnTo>
                    <a:pt x="336627" y="10251791"/>
                  </a:lnTo>
                  <a:lnTo>
                    <a:pt x="336377" y="10286999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128244"/>
              <a:ext cx="1605280" cy="7158990"/>
            </a:xfrm>
            <a:custGeom>
              <a:avLst/>
              <a:gdLst/>
              <a:ahLst/>
              <a:cxnLst/>
              <a:rect l="l" t="t" r="r" b="b"/>
              <a:pathLst>
                <a:path w="1605280" h="7158990">
                  <a:moveTo>
                    <a:pt x="1397589" y="7158755"/>
                  </a:moveTo>
                  <a:lnTo>
                    <a:pt x="0" y="7158755"/>
                  </a:lnTo>
                  <a:lnTo>
                    <a:pt x="0" y="125328"/>
                  </a:lnTo>
                  <a:lnTo>
                    <a:pt x="10272" y="119279"/>
                  </a:lnTo>
                  <a:lnTo>
                    <a:pt x="48201" y="98943"/>
                  </a:lnTo>
                  <a:lnTo>
                    <a:pt x="86061" y="80577"/>
                  </a:lnTo>
                  <a:lnTo>
                    <a:pt x="123776" y="64157"/>
                  </a:lnTo>
                  <a:lnTo>
                    <a:pt x="161269" y="49660"/>
                  </a:lnTo>
                  <a:lnTo>
                    <a:pt x="198464" y="37060"/>
                  </a:lnTo>
                  <a:lnTo>
                    <a:pt x="235287" y="26336"/>
                  </a:lnTo>
                  <a:lnTo>
                    <a:pt x="307509" y="10415"/>
                  </a:lnTo>
                  <a:lnTo>
                    <a:pt x="377328" y="1708"/>
                  </a:lnTo>
                  <a:lnTo>
                    <a:pt x="411146" y="0"/>
                  </a:lnTo>
                  <a:lnTo>
                    <a:pt x="444136" y="23"/>
                  </a:lnTo>
                  <a:lnTo>
                    <a:pt x="511523" y="5726"/>
                  </a:lnTo>
                  <a:lnTo>
                    <a:pt x="581931" y="20212"/>
                  </a:lnTo>
                  <a:lnTo>
                    <a:pt x="651872" y="43111"/>
                  </a:lnTo>
                  <a:lnTo>
                    <a:pt x="721104" y="74044"/>
                  </a:lnTo>
                  <a:lnTo>
                    <a:pt x="755379" y="92406"/>
                  </a:lnTo>
                  <a:lnTo>
                    <a:pt x="789385" y="112635"/>
                  </a:lnTo>
                  <a:lnTo>
                    <a:pt x="823093" y="134683"/>
                  </a:lnTo>
                  <a:lnTo>
                    <a:pt x="856472" y="158505"/>
                  </a:lnTo>
                  <a:lnTo>
                    <a:pt x="889492" y="184052"/>
                  </a:lnTo>
                  <a:lnTo>
                    <a:pt x="922122" y="211278"/>
                  </a:lnTo>
                  <a:lnTo>
                    <a:pt x="954333" y="240135"/>
                  </a:lnTo>
                  <a:lnTo>
                    <a:pt x="986093" y="270577"/>
                  </a:lnTo>
                  <a:lnTo>
                    <a:pt x="1017373" y="302555"/>
                  </a:lnTo>
                  <a:lnTo>
                    <a:pt x="1048141" y="336023"/>
                  </a:lnTo>
                  <a:lnTo>
                    <a:pt x="1078369" y="370934"/>
                  </a:lnTo>
                  <a:lnTo>
                    <a:pt x="1108025" y="407240"/>
                  </a:lnTo>
                  <a:lnTo>
                    <a:pt x="1137079" y="444895"/>
                  </a:lnTo>
                  <a:lnTo>
                    <a:pt x="1165501" y="483851"/>
                  </a:lnTo>
                  <a:lnTo>
                    <a:pt x="1193260" y="524061"/>
                  </a:lnTo>
                  <a:lnTo>
                    <a:pt x="1220327" y="565477"/>
                  </a:lnTo>
                  <a:lnTo>
                    <a:pt x="1246670" y="608054"/>
                  </a:lnTo>
                  <a:lnTo>
                    <a:pt x="1272259" y="651743"/>
                  </a:lnTo>
                  <a:lnTo>
                    <a:pt x="1297065" y="696497"/>
                  </a:lnTo>
                  <a:lnTo>
                    <a:pt x="1321056" y="742270"/>
                  </a:lnTo>
                  <a:lnTo>
                    <a:pt x="1344203" y="789013"/>
                  </a:lnTo>
                  <a:lnTo>
                    <a:pt x="1366475" y="836680"/>
                  </a:lnTo>
                  <a:lnTo>
                    <a:pt x="1387842" y="885225"/>
                  </a:lnTo>
                  <a:lnTo>
                    <a:pt x="1408272" y="934598"/>
                  </a:lnTo>
                  <a:lnTo>
                    <a:pt x="1427737" y="984754"/>
                  </a:lnTo>
                  <a:lnTo>
                    <a:pt x="1446206" y="1035645"/>
                  </a:lnTo>
                  <a:lnTo>
                    <a:pt x="1463648" y="1087224"/>
                  </a:lnTo>
                  <a:lnTo>
                    <a:pt x="1480033" y="1139445"/>
                  </a:lnTo>
                  <a:lnTo>
                    <a:pt x="1495331" y="1192258"/>
                  </a:lnTo>
                  <a:lnTo>
                    <a:pt x="1509511" y="1245619"/>
                  </a:lnTo>
                  <a:lnTo>
                    <a:pt x="1522544" y="1299478"/>
                  </a:lnTo>
                  <a:lnTo>
                    <a:pt x="1534398" y="1353790"/>
                  </a:lnTo>
                  <a:lnTo>
                    <a:pt x="1545043" y="1408507"/>
                  </a:lnTo>
                  <a:lnTo>
                    <a:pt x="1554449" y="1463582"/>
                  </a:lnTo>
                  <a:lnTo>
                    <a:pt x="1562586" y="1518968"/>
                  </a:lnTo>
                  <a:lnTo>
                    <a:pt x="1569717" y="1571824"/>
                  </a:lnTo>
                  <a:lnTo>
                    <a:pt x="1576137" y="1624168"/>
                  </a:lnTo>
                  <a:lnTo>
                    <a:pt x="1581863" y="1676008"/>
                  </a:lnTo>
                  <a:lnTo>
                    <a:pt x="1586913" y="1727354"/>
                  </a:lnTo>
                  <a:lnTo>
                    <a:pt x="1591303" y="1778214"/>
                  </a:lnTo>
                  <a:lnTo>
                    <a:pt x="1595052" y="1828597"/>
                  </a:lnTo>
                  <a:lnTo>
                    <a:pt x="1598177" y="1878511"/>
                  </a:lnTo>
                  <a:lnTo>
                    <a:pt x="1600694" y="1927965"/>
                  </a:lnTo>
                  <a:lnTo>
                    <a:pt x="1602622" y="1976967"/>
                  </a:lnTo>
                  <a:lnTo>
                    <a:pt x="1603978" y="2025527"/>
                  </a:lnTo>
                  <a:lnTo>
                    <a:pt x="1604779" y="2073653"/>
                  </a:lnTo>
                  <a:lnTo>
                    <a:pt x="1605042" y="2121354"/>
                  </a:lnTo>
                  <a:lnTo>
                    <a:pt x="1604670" y="2178537"/>
                  </a:lnTo>
                  <a:lnTo>
                    <a:pt x="1603569" y="2235193"/>
                  </a:lnTo>
                  <a:lnTo>
                    <a:pt x="1601762" y="2291334"/>
                  </a:lnTo>
                  <a:lnTo>
                    <a:pt x="1599273" y="2346973"/>
                  </a:lnTo>
                  <a:lnTo>
                    <a:pt x="1596125" y="2402122"/>
                  </a:lnTo>
                  <a:lnTo>
                    <a:pt x="1592341" y="2456793"/>
                  </a:lnTo>
                  <a:lnTo>
                    <a:pt x="1587943" y="2510999"/>
                  </a:lnTo>
                  <a:lnTo>
                    <a:pt x="1582956" y="2564752"/>
                  </a:lnTo>
                  <a:lnTo>
                    <a:pt x="1577402" y="2618065"/>
                  </a:lnTo>
                  <a:lnTo>
                    <a:pt x="1571304" y="2670950"/>
                  </a:lnTo>
                  <a:lnTo>
                    <a:pt x="1564685" y="2723419"/>
                  </a:lnTo>
                  <a:lnTo>
                    <a:pt x="1557569" y="2775485"/>
                  </a:lnTo>
                  <a:lnTo>
                    <a:pt x="1549979" y="2827161"/>
                  </a:lnTo>
                  <a:lnTo>
                    <a:pt x="1541938" y="2878458"/>
                  </a:lnTo>
                  <a:lnTo>
                    <a:pt x="1533469" y="2929389"/>
                  </a:lnTo>
                  <a:lnTo>
                    <a:pt x="1524595" y="2979966"/>
                  </a:lnTo>
                  <a:lnTo>
                    <a:pt x="1515339" y="3030202"/>
                  </a:lnTo>
                  <a:lnTo>
                    <a:pt x="1505725" y="3080110"/>
                  </a:lnTo>
                  <a:lnTo>
                    <a:pt x="1495775" y="3129701"/>
                  </a:lnTo>
                  <a:lnTo>
                    <a:pt x="1485513" y="3178988"/>
                  </a:lnTo>
                  <a:lnTo>
                    <a:pt x="1474961" y="3227983"/>
                  </a:lnTo>
                  <a:lnTo>
                    <a:pt x="1464144" y="3276699"/>
                  </a:lnTo>
                  <a:lnTo>
                    <a:pt x="1453084" y="3325149"/>
                  </a:lnTo>
                  <a:lnTo>
                    <a:pt x="1441803" y="3373343"/>
                  </a:lnTo>
                  <a:lnTo>
                    <a:pt x="1430327" y="3421296"/>
                  </a:lnTo>
                  <a:lnTo>
                    <a:pt x="1418676" y="3469020"/>
                  </a:lnTo>
                  <a:lnTo>
                    <a:pt x="1406876" y="3516526"/>
                  </a:lnTo>
                  <a:lnTo>
                    <a:pt x="1394948" y="3563827"/>
                  </a:lnTo>
                  <a:lnTo>
                    <a:pt x="1382916" y="3610935"/>
                  </a:lnTo>
                  <a:lnTo>
                    <a:pt x="1370803" y="3657864"/>
                  </a:lnTo>
                  <a:lnTo>
                    <a:pt x="1358632" y="3704625"/>
                  </a:lnTo>
                  <a:lnTo>
                    <a:pt x="1346427" y="3751231"/>
                  </a:lnTo>
                  <a:lnTo>
                    <a:pt x="1297721" y="3936349"/>
                  </a:lnTo>
                  <a:lnTo>
                    <a:pt x="1285689" y="3982365"/>
                  </a:lnTo>
                  <a:lnTo>
                    <a:pt x="1273761" y="4028299"/>
                  </a:lnTo>
                  <a:lnTo>
                    <a:pt x="1261960" y="4074165"/>
                  </a:lnTo>
                  <a:lnTo>
                    <a:pt x="1250310" y="4119975"/>
                  </a:lnTo>
                  <a:lnTo>
                    <a:pt x="1238833" y="4165742"/>
                  </a:lnTo>
                  <a:lnTo>
                    <a:pt x="1227553" y="4211477"/>
                  </a:lnTo>
                  <a:lnTo>
                    <a:pt x="1216493" y="4257193"/>
                  </a:lnTo>
                  <a:lnTo>
                    <a:pt x="1205675" y="4302902"/>
                  </a:lnTo>
                  <a:lnTo>
                    <a:pt x="1195124" y="4348618"/>
                  </a:lnTo>
                  <a:lnTo>
                    <a:pt x="1184862" y="4394352"/>
                  </a:lnTo>
                  <a:lnTo>
                    <a:pt x="1174912" y="4440116"/>
                  </a:lnTo>
                  <a:lnTo>
                    <a:pt x="1165298" y="4485924"/>
                  </a:lnTo>
                  <a:lnTo>
                    <a:pt x="1156042" y="4531787"/>
                  </a:lnTo>
                  <a:lnTo>
                    <a:pt x="1147168" y="4577718"/>
                  </a:lnTo>
                  <a:lnTo>
                    <a:pt x="1138699" y="4623729"/>
                  </a:lnTo>
                  <a:lnTo>
                    <a:pt x="1130657" y="4669833"/>
                  </a:lnTo>
                  <a:lnTo>
                    <a:pt x="1123067" y="4716042"/>
                  </a:lnTo>
                  <a:lnTo>
                    <a:pt x="1115951" y="4762368"/>
                  </a:lnTo>
                  <a:lnTo>
                    <a:pt x="1109333" y="4808824"/>
                  </a:lnTo>
                  <a:lnTo>
                    <a:pt x="1103235" y="4855423"/>
                  </a:lnTo>
                  <a:lnTo>
                    <a:pt x="1097681" y="4902176"/>
                  </a:lnTo>
                  <a:lnTo>
                    <a:pt x="1092693" y="4949096"/>
                  </a:lnTo>
                  <a:lnTo>
                    <a:pt x="1088296" y="4996196"/>
                  </a:lnTo>
                  <a:lnTo>
                    <a:pt x="1084511" y="5043488"/>
                  </a:lnTo>
                  <a:lnTo>
                    <a:pt x="1081363" y="5090984"/>
                  </a:lnTo>
                  <a:lnTo>
                    <a:pt x="1078874" y="5138696"/>
                  </a:lnTo>
                  <a:lnTo>
                    <a:pt x="1077068" y="5186637"/>
                  </a:lnTo>
                  <a:lnTo>
                    <a:pt x="1075967" y="5234820"/>
                  </a:lnTo>
                  <a:lnTo>
                    <a:pt x="1075595" y="5283257"/>
                  </a:lnTo>
                  <a:lnTo>
                    <a:pt x="1075595" y="5345745"/>
                  </a:lnTo>
                  <a:lnTo>
                    <a:pt x="1077630" y="5409344"/>
                  </a:lnTo>
                  <a:lnTo>
                    <a:pt x="1080854" y="5471678"/>
                  </a:lnTo>
                  <a:lnTo>
                    <a:pt x="1085196" y="5532783"/>
                  </a:lnTo>
                  <a:lnTo>
                    <a:pt x="1090587" y="5592699"/>
                  </a:lnTo>
                  <a:lnTo>
                    <a:pt x="1096956" y="5651462"/>
                  </a:lnTo>
                  <a:lnTo>
                    <a:pt x="1104233" y="5709112"/>
                  </a:lnTo>
                  <a:lnTo>
                    <a:pt x="1112348" y="5765685"/>
                  </a:lnTo>
                  <a:lnTo>
                    <a:pt x="1121231" y="5821220"/>
                  </a:lnTo>
                  <a:lnTo>
                    <a:pt x="1130812" y="5875754"/>
                  </a:lnTo>
                  <a:lnTo>
                    <a:pt x="1141021" y="5929326"/>
                  </a:lnTo>
                  <a:lnTo>
                    <a:pt x="1151787" y="5981973"/>
                  </a:lnTo>
                  <a:lnTo>
                    <a:pt x="1163041" y="6033734"/>
                  </a:lnTo>
                  <a:lnTo>
                    <a:pt x="1174712" y="6084645"/>
                  </a:lnTo>
                  <a:lnTo>
                    <a:pt x="1186731" y="6134746"/>
                  </a:lnTo>
                  <a:lnTo>
                    <a:pt x="1199026" y="6184074"/>
                  </a:lnTo>
                  <a:lnTo>
                    <a:pt x="1211529" y="6232666"/>
                  </a:lnTo>
                  <a:lnTo>
                    <a:pt x="1224169" y="6280561"/>
                  </a:lnTo>
                  <a:lnTo>
                    <a:pt x="1236876" y="6327797"/>
                  </a:lnTo>
                  <a:lnTo>
                    <a:pt x="1249579" y="6374412"/>
                  </a:lnTo>
                  <a:lnTo>
                    <a:pt x="1274696" y="6465928"/>
                  </a:lnTo>
                  <a:lnTo>
                    <a:pt x="1286969" y="6510905"/>
                  </a:lnTo>
                  <a:lnTo>
                    <a:pt x="1298958" y="6555413"/>
                  </a:lnTo>
                  <a:lnTo>
                    <a:pt x="1310593" y="6599488"/>
                  </a:lnTo>
                  <a:lnTo>
                    <a:pt x="1321805" y="6643169"/>
                  </a:lnTo>
                  <a:lnTo>
                    <a:pt x="1332523" y="6686495"/>
                  </a:lnTo>
                  <a:lnTo>
                    <a:pt x="1342676" y="6729502"/>
                  </a:lnTo>
                  <a:lnTo>
                    <a:pt x="1352195" y="6772228"/>
                  </a:lnTo>
                  <a:lnTo>
                    <a:pt x="1361010" y="6814713"/>
                  </a:lnTo>
                  <a:lnTo>
                    <a:pt x="1369050" y="6856992"/>
                  </a:lnTo>
                  <a:lnTo>
                    <a:pt x="1376246" y="6899105"/>
                  </a:lnTo>
                  <a:lnTo>
                    <a:pt x="1382527" y="6941089"/>
                  </a:lnTo>
                  <a:lnTo>
                    <a:pt x="1387823" y="6982982"/>
                  </a:lnTo>
                  <a:lnTo>
                    <a:pt x="1392065" y="7024822"/>
                  </a:lnTo>
                  <a:lnTo>
                    <a:pt x="1395181" y="7066647"/>
                  </a:lnTo>
                  <a:lnTo>
                    <a:pt x="1397102" y="7108495"/>
                  </a:lnTo>
                  <a:lnTo>
                    <a:pt x="1397758" y="7150404"/>
                  </a:lnTo>
                  <a:lnTo>
                    <a:pt x="1397589" y="7158755"/>
                  </a:lnTo>
                  <a:close/>
                </a:path>
              </a:pathLst>
            </a:custGeom>
            <a:solidFill>
              <a:srgbClr val="9DC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2170010"/>
              <a:ext cx="2004060" cy="8117205"/>
            </a:xfrm>
            <a:custGeom>
              <a:avLst/>
              <a:gdLst/>
              <a:ahLst/>
              <a:cxnLst/>
              <a:rect l="l" t="t" r="r" b="b"/>
              <a:pathLst>
                <a:path w="2004060" h="8117205">
                  <a:moveTo>
                    <a:pt x="1076337" y="160680"/>
                  </a:moveTo>
                  <a:lnTo>
                    <a:pt x="1068171" y="109804"/>
                  </a:lnTo>
                  <a:lnTo>
                    <a:pt x="1045413" y="65671"/>
                  </a:lnTo>
                  <a:lnTo>
                    <a:pt x="1010666" y="30924"/>
                  </a:lnTo>
                  <a:lnTo>
                    <a:pt x="966546" y="8166"/>
                  </a:lnTo>
                  <a:lnTo>
                    <a:pt x="915657" y="0"/>
                  </a:lnTo>
                  <a:lnTo>
                    <a:pt x="872832" y="5715"/>
                  </a:lnTo>
                  <a:lnTo>
                    <a:pt x="834351" y="21882"/>
                  </a:lnTo>
                  <a:lnTo>
                    <a:pt x="801624" y="46964"/>
                  </a:lnTo>
                  <a:lnTo>
                    <a:pt x="776122" y="79463"/>
                  </a:lnTo>
                  <a:lnTo>
                    <a:pt x="759256" y="117881"/>
                  </a:lnTo>
                  <a:lnTo>
                    <a:pt x="752487" y="160680"/>
                  </a:lnTo>
                  <a:lnTo>
                    <a:pt x="755662" y="192049"/>
                  </a:lnTo>
                  <a:lnTo>
                    <a:pt x="779614" y="251066"/>
                  </a:lnTo>
                  <a:lnTo>
                    <a:pt x="823874" y="296722"/>
                  </a:lnTo>
                  <a:lnTo>
                    <a:pt x="882904" y="320675"/>
                  </a:lnTo>
                  <a:lnTo>
                    <a:pt x="915657" y="323850"/>
                  </a:lnTo>
                  <a:lnTo>
                    <a:pt x="958456" y="318109"/>
                  </a:lnTo>
                  <a:lnTo>
                    <a:pt x="996873" y="301866"/>
                  </a:lnTo>
                  <a:lnTo>
                    <a:pt x="1029373" y="276567"/>
                  </a:lnTo>
                  <a:lnTo>
                    <a:pt x="1054455" y="243636"/>
                  </a:lnTo>
                  <a:lnTo>
                    <a:pt x="1070622" y="204533"/>
                  </a:lnTo>
                  <a:lnTo>
                    <a:pt x="1076337" y="160680"/>
                  </a:lnTo>
                  <a:close/>
                </a:path>
                <a:path w="2004060" h="8117205">
                  <a:moveTo>
                    <a:pt x="1854466" y="7281189"/>
                  </a:moveTo>
                  <a:lnTo>
                    <a:pt x="1853692" y="7236803"/>
                  </a:lnTo>
                  <a:lnTo>
                    <a:pt x="1850428" y="7193724"/>
                  </a:lnTo>
                  <a:lnTo>
                    <a:pt x="1844776" y="7151929"/>
                  </a:lnTo>
                  <a:lnTo>
                    <a:pt x="1836826" y="7111390"/>
                  </a:lnTo>
                  <a:lnTo>
                    <a:pt x="1826666" y="7072033"/>
                  </a:lnTo>
                  <a:lnTo>
                    <a:pt x="1814372" y="7033857"/>
                  </a:lnTo>
                  <a:lnTo>
                    <a:pt x="1800047" y="6996785"/>
                  </a:lnTo>
                  <a:lnTo>
                    <a:pt x="1783765" y="6960806"/>
                  </a:lnTo>
                  <a:lnTo>
                    <a:pt x="1765604" y="6925881"/>
                  </a:lnTo>
                  <a:lnTo>
                    <a:pt x="1745678" y="6891947"/>
                  </a:lnTo>
                  <a:lnTo>
                    <a:pt x="1724050" y="6858978"/>
                  </a:lnTo>
                  <a:lnTo>
                    <a:pt x="1700822" y="6826936"/>
                  </a:lnTo>
                  <a:lnTo>
                    <a:pt x="1676069" y="6795783"/>
                  </a:lnTo>
                  <a:lnTo>
                    <a:pt x="1649895" y="6765480"/>
                  </a:lnTo>
                  <a:lnTo>
                    <a:pt x="1622361" y="6735978"/>
                  </a:lnTo>
                  <a:lnTo>
                    <a:pt x="1593583" y="6707238"/>
                  </a:lnTo>
                  <a:lnTo>
                    <a:pt x="1563624" y="6679235"/>
                  </a:lnTo>
                  <a:lnTo>
                    <a:pt x="1532585" y="6651904"/>
                  </a:lnTo>
                  <a:lnTo>
                    <a:pt x="1500543" y="6625234"/>
                  </a:lnTo>
                  <a:lnTo>
                    <a:pt x="1467599" y="6599174"/>
                  </a:lnTo>
                  <a:lnTo>
                    <a:pt x="1433817" y="6573672"/>
                  </a:lnTo>
                  <a:lnTo>
                    <a:pt x="1399311" y="6548704"/>
                  </a:lnTo>
                  <a:lnTo>
                    <a:pt x="1364157" y="6524231"/>
                  </a:lnTo>
                  <a:lnTo>
                    <a:pt x="1328432" y="6500203"/>
                  </a:lnTo>
                  <a:lnTo>
                    <a:pt x="1292237" y="6476593"/>
                  </a:lnTo>
                  <a:lnTo>
                    <a:pt x="1255649" y="6453352"/>
                  </a:lnTo>
                  <a:lnTo>
                    <a:pt x="1218755" y="6430429"/>
                  </a:lnTo>
                  <a:lnTo>
                    <a:pt x="1181646" y="6407810"/>
                  </a:lnTo>
                  <a:lnTo>
                    <a:pt x="959358" y="6275997"/>
                  </a:lnTo>
                  <a:lnTo>
                    <a:pt x="887476" y="6232601"/>
                  </a:lnTo>
                  <a:lnTo>
                    <a:pt x="852335" y="6210820"/>
                  </a:lnTo>
                  <a:lnTo>
                    <a:pt x="817854" y="6188938"/>
                  </a:lnTo>
                  <a:lnTo>
                    <a:pt x="784110" y="6166917"/>
                  </a:lnTo>
                  <a:lnTo>
                    <a:pt x="751205" y="6144717"/>
                  </a:lnTo>
                  <a:lnTo>
                    <a:pt x="719201" y="6122289"/>
                  </a:lnTo>
                  <a:lnTo>
                    <a:pt x="688213" y="6099594"/>
                  </a:lnTo>
                  <a:lnTo>
                    <a:pt x="629564" y="6053264"/>
                  </a:lnTo>
                  <a:lnTo>
                    <a:pt x="575970" y="6005411"/>
                  </a:lnTo>
                  <a:lnTo>
                    <a:pt x="528116" y="5955716"/>
                  </a:lnTo>
                  <a:lnTo>
                    <a:pt x="486714" y="5903874"/>
                  </a:lnTo>
                  <a:lnTo>
                    <a:pt x="452424" y="5849544"/>
                  </a:lnTo>
                  <a:lnTo>
                    <a:pt x="421132" y="5780176"/>
                  </a:lnTo>
                  <a:lnTo>
                    <a:pt x="407466" y="5738596"/>
                  </a:lnTo>
                  <a:lnTo>
                    <a:pt x="396976" y="5696661"/>
                  </a:lnTo>
                  <a:lnTo>
                    <a:pt x="389445" y="5654395"/>
                  </a:lnTo>
                  <a:lnTo>
                    <a:pt x="384632" y="5611850"/>
                  </a:lnTo>
                  <a:lnTo>
                    <a:pt x="382333" y="5569064"/>
                  </a:lnTo>
                  <a:lnTo>
                    <a:pt x="382308" y="5526075"/>
                  </a:lnTo>
                  <a:lnTo>
                    <a:pt x="384340" y="5482907"/>
                  </a:lnTo>
                  <a:lnTo>
                    <a:pt x="388213" y="5439626"/>
                  </a:lnTo>
                  <a:lnTo>
                    <a:pt x="393700" y="5396268"/>
                  </a:lnTo>
                  <a:lnTo>
                    <a:pt x="400583" y="5352847"/>
                  </a:lnTo>
                  <a:lnTo>
                    <a:pt x="408622" y="5309438"/>
                  </a:lnTo>
                  <a:lnTo>
                    <a:pt x="417614" y="5266055"/>
                  </a:lnTo>
                  <a:lnTo>
                    <a:pt x="427316" y="5222735"/>
                  </a:lnTo>
                  <a:lnTo>
                    <a:pt x="437527" y="5179542"/>
                  </a:lnTo>
                  <a:lnTo>
                    <a:pt x="448017" y="5136489"/>
                  </a:lnTo>
                  <a:lnTo>
                    <a:pt x="458546" y="5093640"/>
                  </a:lnTo>
                  <a:lnTo>
                    <a:pt x="468922" y="5051018"/>
                  </a:lnTo>
                  <a:lnTo>
                    <a:pt x="478891" y="5008664"/>
                  </a:lnTo>
                  <a:lnTo>
                    <a:pt x="488251" y="4966614"/>
                  </a:lnTo>
                  <a:lnTo>
                    <a:pt x="496773" y="4924933"/>
                  </a:lnTo>
                  <a:lnTo>
                    <a:pt x="504240" y="4883632"/>
                  </a:lnTo>
                  <a:lnTo>
                    <a:pt x="510413" y="4842751"/>
                  </a:lnTo>
                  <a:lnTo>
                    <a:pt x="515086" y="4802352"/>
                  </a:lnTo>
                  <a:lnTo>
                    <a:pt x="518020" y="4762449"/>
                  </a:lnTo>
                  <a:lnTo>
                    <a:pt x="519010" y="4723104"/>
                  </a:lnTo>
                  <a:lnTo>
                    <a:pt x="517817" y="4684344"/>
                  </a:lnTo>
                  <a:lnTo>
                    <a:pt x="514235" y="4646219"/>
                  </a:lnTo>
                  <a:lnTo>
                    <a:pt x="498970" y="4571987"/>
                  </a:lnTo>
                  <a:lnTo>
                    <a:pt x="471436" y="4500753"/>
                  </a:lnTo>
                  <a:lnTo>
                    <a:pt x="452513" y="4466348"/>
                  </a:lnTo>
                  <a:lnTo>
                    <a:pt x="429856" y="4432808"/>
                  </a:lnTo>
                  <a:lnTo>
                    <a:pt x="403237" y="4400169"/>
                  </a:lnTo>
                  <a:lnTo>
                    <a:pt x="364337" y="4359186"/>
                  </a:lnTo>
                  <a:lnTo>
                    <a:pt x="324053" y="4323385"/>
                  </a:lnTo>
                  <a:lnTo>
                    <a:pt x="282575" y="4292498"/>
                  </a:lnTo>
                  <a:lnTo>
                    <a:pt x="240144" y="4266260"/>
                  </a:lnTo>
                  <a:lnTo>
                    <a:pt x="196951" y="4244403"/>
                  </a:lnTo>
                  <a:lnTo>
                    <a:pt x="153212" y="4226649"/>
                  </a:lnTo>
                  <a:lnTo>
                    <a:pt x="109156" y="4212729"/>
                  </a:lnTo>
                  <a:lnTo>
                    <a:pt x="64985" y="4202379"/>
                  </a:lnTo>
                  <a:lnTo>
                    <a:pt x="20916" y="4195318"/>
                  </a:lnTo>
                  <a:lnTo>
                    <a:pt x="0" y="4193387"/>
                  </a:lnTo>
                  <a:lnTo>
                    <a:pt x="0" y="8116989"/>
                  </a:lnTo>
                  <a:lnTo>
                    <a:pt x="1107706" y="8116989"/>
                  </a:lnTo>
                  <a:lnTo>
                    <a:pt x="1125601" y="8109204"/>
                  </a:lnTo>
                  <a:lnTo>
                    <a:pt x="1171752" y="8088033"/>
                  </a:lnTo>
                  <a:lnTo>
                    <a:pt x="1217015" y="8066151"/>
                  </a:lnTo>
                  <a:lnTo>
                    <a:pt x="1261300" y="8043570"/>
                  </a:lnTo>
                  <a:lnTo>
                    <a:pt x="1304531" y="8020291"/>
                  </a:lnTo>
                  <a:lnTo>
                    <a:pt x="1346644" y="7996326"/>
                  </a:lnTo>
                  <a:lnTo>
                    <a:pt x="1387589" y="7971688"/>
                  </a:lnTo>
                  <a:lnTo>
                    <a:pt x="1427264" y="7946377"/>
                  </a:lnTo>
                  <a:lnTo>
                    <a:pt x="1465605" y="7920406"/>
                  </a:lnTo>
                  <a:lnTo>
                    <a:pt x="1502562" y="7893786"/>
                  </a:lnTo>
                  <a:lnTo>
                    <a:pt x="1538046" y="7866532"/>
                  </a:lnTo>
                  <a:lnTo>
                    <a:pt x="1571980" y="7838643"/>
                  </a:lnTo>
                  <a:lnTo>
                    <a:pt x="1604314" y="7810132"/>
                  </a:lnTo>
                  <a:lnTo>
                    <a:pt x="1634972" y="7781010"/>
                  </a:lnTo>
                  <a:lnTo>
                    <a:pt x="1663877" y="7751280"/>
                  </a:lnTo>
                  <a:lnTo>
                    <a:pt x="1690954" y="7720952"/>
                  </a:lnTo>
                  <a:lnTo>
                    <a:pt x="1716151" y="7690040"/>
                  </a:lnTo>
                  <a:lnTo>
                    <a:pt x="1739379" y="7658557"/>
                  </a:lnTo>
                  <a:lnTo>
                    <a:pt x="1760575" y="7626490"/>
                  </a:lnTo>
                  <a:lnTo>
                    <a:pt x="1796580" y="7560704"/>
                  </a:lnTo>
                  <a:lnTo>
                    <a:pt x="1823618" y="7492746"/>
                  </a:lnTo>
                  <a:lnTo>
                    <a:pt x="1841106" y="7422693"/>
                  </a:lnTo>
                  <a:lnTo>
                    <a:pt x="1848269" y="7374102"/>
                  </a:lnTo>
                  <a:lnTo>
                    <a:pt x="1852688" y="7326947"/>
                  </a:lnTo>
                  <a:lnTo>
                    <a:pt x="1854466" y="7281189"/>
                  </a:lnTo>
                  <a:close/>
                </a:path>
                <a:path w="2004060" h="8117205">
                  <a:moveTo>
                    <a:pt x="2003844" y="5721921"/>
                  </a:moveTo>
                  <a:lnTo>
                    <a:pt x="1998078" y="5678792"/>
                  </a:lnTo>
                  <a:lnTo>
                    <a:pt x="1981796" y="5640082"/>
                  </a:lnTo>
                  <a:lnTo>
                    <a:pt x="1956511" y="5607329"/>
                  </a:lnTo>
                  <a:lnTo>
                    <a:pt x="1923757" y="5582043"/>
                  </a:lnTo>
                  <a:lnTo>
                    <a:pt x="1885048" y="5565762"/>
                  </a:lnTo>
                  <a:lnTo>
                    <a:pt x="1841919" y="5559996"/>
                  </a:lnTo>
                  <a:lnTo>
                    <a:pt x="1798789" y="5565762"/>
                  </a:lnTo>
                  <a:lnTo>
                    <a:pt x="1760080" y="5582043"/>
                  </a:lnTo>
                  <a:lnTo>
                    <a:pt x="1727327" y="5607329"/>
                  </a:lnTo>
                  <a:lnTo>
                    <a:pt x="1702041" y="5640082"/>
                  </a:lnTo>
                  <a:lnTo>
                    <a:pt x="1685759" y="5678792"/>
                  </a:lnTo>
                  <a:lnTo>
                    <a:pt x="1679994" y="5721921"/>
                  </a:lnTo>
                  <a:lnTo>
                    <a:pt x="1683181" y="5753493"/>
                  </a:lnTo>
                  <a:lnTo>
                    <a:pt x="1707324" y="5811952"/>
                  </a:lnTo>
                  <a:lnTo>
                    <a:pt x="1751888" y="5856516"/>
                  </a:lnTo>
                  <a:lnTo>
                    <a:pt x="1810346" y="5880659"/>
                  </a:lnTo>
                  <a:lnTo>
                    <a:pt x="1841919" y="5883846"/>
                  </a:lnTo>
                  <a:lnTo>
                    <a:pt x="1885048" y="5878080"/>
                  </a:lnTo>
                  <a:lnTo>
                    <a:pt x="1923757" y="5861799"/>
                  </a:lnTo>
                  <a:lnTo>
                    <a:pt x="1956511" y="5836513"/>
                  </a:lnTo>
                  <a:lnTo>
                    <a:pt x="1981796" y="5803760"/>
                  </a:lnTo>
                  <a:lnTo>
                    <a:pt x="1998078" y="5765050"/>
                  </a:lnTo>
                  <a:lnTo>
                    <a:pt x="2003844" y="5721921"/>
                  </a:lnTo>
                  <a:close/>
                </a:path>
              </a:pathLst>
            </a:custGeom>
            <a:solidFill>
              <a:srgbClr val="2B67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7499" y="3462499"/>
              <a:ext cx="200024" cy="200024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39999" y="9307500"/>
            <a:ext cx="200024" cy="20002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8570D034-350D-3F4E-9A57-6059DC6B6C79}"/>
              </a:ext>
            </a:extLst>
          </p:cNvPr>
          <p:cNvSpPr txBox="1"/>
          <p:nvPr/>
        </p:nvSpPr>
        <p:spPr>
          <a:xfrm>
            <a:off x="1605280" y="1076006"/>
            <a:ext cx="10369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Behaviour Analysis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0C3CF72-64FD-5860-32D4-BFC975943D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5472" y="1903465"/>
            <a:ext cx="8651479" cy="727567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966AB55-D912-3ADE-5FCD-8A8DA73C38E9}"/>
              </a:ext>
            </a:extLst>
          </p:cNvPr>
          <p:cNvSpPr txBox="1"/>
          <p:nvPr/>
        </p:nvSpPr>
        <p:spPr>
          <a:xfrm>
            <a:off x="1605280" y="1061872"/>
            <a:ext cx="10369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Behaviour Analysis</a:t>
            </a:r>
          </a:p>
        </p:txBody>
      </p:sp>
    </p:spTree>
    <p:extLst>
      <p:ext uri="{BB962C8B-B14F-4D97-AF65-F5344CB8AC3E}">
        <p14:creationId xmlns:p14="http://schemas.microsoft.com/office/powerpoint/2010/main" val="2022924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389111" y="0"/>
            <a:ext cx="1899285" cy="10287000"/>
            <a:chOff x="16389111" y="0"/>
            <a:chExt cx="1899285" cy="10287000"/>
          </a:xfrm>
        </p:grpSpPr>
        <p:sp>
          <p:nvSpPr>
            <p:cNvPr id="3" name="object 3"/>
            <p:cNvSpPr/>
            <p:nvPr/>
          </p:nvSpPr>
          <p:spPr>
            <a:xfrm>
              <a:off x="16672497" y="0"/>
              <a:ext cx="1616075" cy="10287000"/>
            </a:xfrm>
            <a:custGeom>
              <a:avLst/>
              <a:gdLst/>
              <a:ahLst/>
              <a:cxnLst/>
              <a:rect l="l" t="t" r="r" b="b"/>
              <a:pathLst>
                <a:path w="1616075" h="10287000">
                  <a:moveTo>
                    <a:pt x="1615502" y="10287000"/>
                  </a:moveTo>
                  <a:lnTo>
                    <a:pt x="185884" y="10287000"/>
                  </a:lnTo>
                  <a:lnTo>
                    <a:pt x="176566" y="10250406"/>
                  </a:lnTo>
                  <a:lnTo>
                    <a:pt x="164787" y="10202151"/>
                  </a:lnTo>
                  <a:lnTo>
                    <a:pt x="153450" y="10153653"/>
                  </a:lnTo>
                  <a:lnTo>
                    <a:pt x="142549" y="10104919"/>
                  </a:lnTo>
                  <a:lnTo>
                    <a:pt x="132083" y="10055960"/>
                  </a:lnTo>
                  <a:lnTo>
                    <a:pt x="122046" y="10006786"/>
                  </a:lnTo>
                  <a:lnTo>
                    <a:pt x="112435" y="9957404"/>
                  </a:lnTo>
                  <a:lnTo>
                    <a:pt x="103247" y="9907826"/>
                  </a:lnTo>
                  <a:lnTo>
                    <a:pt x="94478" y="9858059"/>
                  </a:lnTo>
                  <a:lnTo>
                    <a:pt x="86123" y="9808114"/>
                  </a:lnTo>
                  <a:lnTo>
                    <a:pt x="78180" y="9758000"/>
                  </a:lnTo>
                  <a:lnTo>
                    <a:pt x="70645" y="9707727"/>
                  </a:lnTo>
                  <a:lnTo>
                    <a:pt x="63513" y="9657303"/>
                  </a:lnTo>
                  <a:lnTo>
                    <a:pt x="56782" y="9606739"/>
                  </a:lnTo>
                  <a:lnTo>
                    <a:pt x="50447" y="9556043"/>
                  </a:lnTo>
                  <a:lnTo>
                    <a:pt x="44505" y="9505225"/>
                  </a:lnTo>
                  <a:lnTo>
                    <a:pt x="38953" y="9454294"/>
                  </a:lnTo>
                  <a:lnTo>
                    <a:pt x="33785" y="9403261"/>
                  </a:lnTo>
                  <a:lnTo>
                    <a:pt x="29000" y="9352133"/>
                  </a:lnTo>
                  <a:lnTo>
                    <a:pt x="24592" y="9300921"/>
                  </a:lnTo>
                  <a:lnTo>
                    <a:pt x="20559" y="9249634"/>
                  </a:lnTo>
                  <a:lnTo>
                    <a:pt x="16896" y="9198281"/>
                  </a:lnTo>
                  <a:lnTo>
                    <a:pt x="13600" y="9146872"/>
                  </a:lnTo>
                  <a:lnTo>
                    <a:pt x="10668" y="9095417"/>
                  </a:lnTo>
                  <a:lnTo>
                    <a:pt x="8095" y="9043923"/>
                  </a:lnTo>
                  <a:lnTo>
                    <a:pt x="5877" y="8992402"/>
                  </a:lnTo>
                  <a:lnTo>
                    <a:pt x="4012" y="8940862"/>
                  </a:lnTo>
                  <a:lnTo>
                    <a:pt x="2495" y="8889313"/>
                  </a:lnTo>
                  <a:lnTo>
                    <a:pt x="1323" y="8837764"/>
                  </a:lnTo>
                  <a:lnTo>
                    <a:pt x="492" y="8786225"/>
                  </a:lnTo>
                  <a:lnTo>
                    <a:pt x="0" y="8734822"/>
                  </a:lnTo>
                  <a:lnTo>
                    <a:pt x="0" y="8684380"/>
                  </a:lnTo>
                  <a:lnTo>
                    <a:pt x="167" y="8634107"/>
                  </a:lnTo>
                  <a:lnTo>
                    <a:pt x="672" y="8583499"/>
                  </a:lnTo>
                  <a:lnTo>
                    <a:pt x="1509" y="8532898"/>
                  </a:lnTo>
                  <a:lnTo>
                    <a:pt x="2675" y="8482307"/>
                  </a:lnTo>
                  <a:lnTo>
                    <a:pt x="4167" y="8431729"/>
                  </a:lnTo>
                  <a:lnTo>
                    <a:pt x="5982" y="8381167"/>
                  </a:lnTo>
                  <a:lnTo>
                    <a:pt x="8116" y="8330624"/>
                  </a:lnTo>
                  <a:lnTo>
                    <a:pt x="10567" y="8280105"/>
                  </a:lnTo>
                  <a:lnTo>
                    <a:pt x="13330" y="8229611"/>
                  </a:lnTo>
                  <a:lnTo>
                    <a:pt x="16403" y="8179147"/>
                  </a:lnTo>
                  <a:lnTo>
                    <a:pt x="19782" y="8128715"/>
                  </a:lnTo>
                  <a:lnTo>
                    <a:pt x="23464" y="8078319"/>
                  </a:lnTo>
                  <a:lnTo>
                    <a:pt x="27446" y="8027962"/>
                  </a:lnTo>
                  <a:lnTo>
                    <a:pt x="31725" y="7977647"/>
                  </a:lnTo>
                  <a:lnTo>
                    <a:pt x="36297" y="7927378"/>
                  </a:lnTo>
                  <a:lnTo>
                    <a:pt x="41159" y="7877158"/>
                  </a:lnTo>
                  <a:lnTo>
                    <a:pt x="46308" y="7826990"/>
                  </a:lnTo>
                  <a:lnTo>
                    <a:pt x="51740" y="7776877"/>
                  </a:lnTo>
                  <a:lnTo>
                    <a:pt x="57453" y="7726823"/>
                  </a:lnTo>
                  <a:lnTo>
                    <a:pt x="63442" y="7676830"/>
                  </a:lnTo>
                  <a:lnTo>
                    <a:pt x="69706" y="7626903"/>
                  </a:lnTo>
                  <a:lnTo>
                    <a:pt x="76240" y="7577044"/>
                  </a:lnTo>
                  <a:lnTo>
                    <a:pt x="83041" y="7527256"/>
                  </a:lnTo>
                  <a:lnTo>
                    <a:pt x="90106" y="7477544"/>
                  </a:lnTo>
                  <a:lnTo>
                    <a:pt x="98014" y="7426873"/>
                  </a:lnTo>
                  <a:lnTo>
                    <a:pt x="106212" y="7376332"/>
                  </a:lnTo>
                  <a:lnTo>
                    <a:pt x="114688" y="7325915"/>
                  </a:lnTo>
                  <a:lnTo>
                    <a:pt x="123434" y="7275618"/>
                  </a:lnTo>
                  <a:lnTo>
                    <a:pt x="132437" y="7225436"/>
                  </a:lnTo>
                  <a:lnTo>
                    <a:pt x="141688" y="7175366"/>
                  </a:lnTo>
                  <a:lnTo>
                    <a:pt x="151176" y="7125402"/>
                  </a:lnTo>
                  <a:lnTo>
                    <a:pt x="160891" y="7075540"/>
                  </a:lnTo>
                  <a:lnTo>
                    <a:pt x="170821" y="7025776"/>
                  </a:lnTo>
                  <a:lnTo>
                    <a:pt x="180956" y="6976105"/>
                  </a:lnTo>
                  <a:lnTo>
                    <a:pt x="191286" y="6926523"/>
                  </a:lnTo>
                  <a:lnTo>
                    <a:pt x="201801" y="6877026"/>
                  </a:lnTo>
                  <a:lnTo>
                    <a:pt x="212488" y="6827609"/>
                  </a:lnTo>
                  <a:lnTo>
                    <a:pt x="223339" y="6778267"/>
                  </a:lnTo>
                  <a:lnTo>
                    <a:pt x="234342" y="6728996"/>
                  </a:lnTo>
                  <a:lnTo>
                    <a:pt x="245487" y="6679792"/>
                  </a:lnTo>
                  <a:lnTo>
                    <a:pt x="256764" y="6630650"/>
                  </a:lnTo>
                  <a:lnTo>
                    <a:pt x="268161" y="6581566"/>
                  </a:lnTo>
                  <a:lnTo>
                    <a:pt x="279668" y="6532535"/>
                  </a:lnTo>
                  <a:lnTo>
                    <a:pt x="291274" y="6483553"/>
                  </a:lnTo>
                  <a:lnTo>
                    <a:pt x="302970" y="6434615"/>
                  </a:lnTo>
                  <a:lnTo>
                    <a:pt x="314744" y="6385718"/>
                  </a:lnTo>
                  <a:lnTo>
                    <a:pt x="326586" y="6336856"/>
                  </a:lnTo>
                  <a:lnTo>
                    <a:pt x="338485" y="6288025"/>
                  </a:lnTo>
                  <a:lnTo>
                    <a:pt x="350431" y="6239221"/>
                  </a:lnTo>
                  <a:lnTo>
                    <a:pt x="362414" y="6190439"/>
                  </a:lnTo>
                  <a:lnTo>
                    <a:pt x="410492" y="5995444"/>
                  </a:lnTo>
                  <a:lnTo>
                    <a:pt x="434644" y="5898027"/>
                  </a:lnTo>
                  <a:lnTo>
                    <a:pt x="446693" y="5849287"/>
                  </a:lnTo>
                  <a:lnTo>
                    <a:pt x="470724" y="5751743"/>
                  </a:lnTo>
                  <a:lnTo>
                    <a:pt x="482704" y="5702939"/>
                  </a:lnTo>
                  <a:lnTo>
                    <a:pt x="494656" y="5654112"/>
                  </a:lnTo>
                  <a:lnTo>
                    <a:pt x="506580" y="5605263"/>
                  </a:lnTo>
                  <a:lnTo>
                    <a:pt x="518473" y="5556391"/>
                  </a:lnTo>
                  <a:lnTo>
                    <a:pt x="530334" y="5507496"/>
                  </a:lnTo>
                  <a:lnTo>
                    <a:pt x="542160" y="5458577"/>
                  </a:lnTo>
                  <a:lnTo>
                    <a:pt x="553949" y="5409634"/>
                  </a:lnTo>
                  <a:lnTo>
                    <a:pt x="565700" y="5360668"/>
                  </a:lnTo>
                  <a:lnTo>
                    <a:pt x="577410" y="5311676"/>
                  </a:lnTo>
                  <a:lnTo>
                    <a:pt x="589078" y="5262660"/>
                  </a:lnTo>
                  <a:lnTo>
                    <a:pt x="600702" y="5213619"/>
                  </a:lnTo>
                  <a:lnTo>
                    <a:pt x="612279" y="5164552"/>
                  </a:lnTo>
                  <a:lnTo>
                    <a:pt x="623809" y="5115460"/>
                  </a:lnTo>
                  <a:lnTo>
                    <a:pt x="635288" y="5066341"/>
                  </a:lnTo>
                  <a:lnTo>
                    <a:pt x="646715" y="5017196"/>
                  </a:lnTo>
                  <a:lnTo>
                    <a:pt x="658088" y="4968024"/>
                  </a:lnTo>
                  <a:lnTo>
                    <a:pt x="669405" y="4918825"/>
                  </a:lnTo>
                  <a:lnTo>
                    <a:pt x="680664" y="4869598"/>
                  </a:lnTo>
                  <a:lnTo>
                    <a:pt x="691863" y="4820344"/>
                  </a:lnTo>
                  <a:lnTo>
                    <a:pt x="703001" y="4771061"/>
                  </a:lnTo>
                  <a:lnTo>
                    <a:pt x="714075" y="4721750"/>
                  </a:lnTo>
                  <a:lnTo>
                    <a:pt x="725083" y="4672410"/>
                  </a:lnTo>
                  <a:lnTo>
                    <a:pt x="736024" y="4623042"/>
                  </a:lnTo>
                  <a:lnTo>
                    <a:pt x="746895" y="4573643"/>
                  </a:lnTo>
                  <a:lnTo>
                    <a:pt x="757694" y="4524215"/>
                  </a:lnTo>
                  <a:lnTo>
                    <a:pt x="768420" y="4474757"/>
                  </a:lnTo>
                  <a:lnTo>
                    <a:pt x="779071" y="4425269"/>
                  </a:lnTo>
                  <a:lnTo>
                    <a:pt x="789644" y="4375750"/>
                  </a:lnTo>
                  <a:lnTo>
                    <a:pt x="800139" y="4326199"/>
                  </a:lnTo>
                  <a:lnTo>
                    <a:pt x="810552" y="4276617"/>
                  </a:lnTo>
                  <a:lnTo>
                    <a:pt x="820882" y="4227004"/>
                  </a:lnTo>
                  <a:lnTo>
                    <a:pt x="831126" y="4177358"/>
                  </a:lnTo>
                  <a:lnTo>
                    <a:pt x="841284" y="4127681"/>
                  </a:lnTo>
                  <a:lnTo>
                    <a:pt x="851353" y="4077970"/>
                  </a:lnTo>
                  <a:lnTo>
                    <a:pt x="861331" y="4028226"/>
                  </a:lnTo>
                  <a:lnTo>
                    <a:pt x="871216" y="3978449"/>
                  </a:lnTo>
                  <a:lnTo>
                    <a:pt x="881007" y="3928638"/>
                  </a:lnTo>
                  <a:lnTo>
                    <a:pt x="890700" y="3878794"/>
                  </a:lnTo>
                  <a:lnTo>
                    <a:pt x="900295" y="3828915"/>
                  </a:lnTo>
                  <a:lnTo>
                    <a:pt x="909790" y="3779001"/>
                  </a:lnTo>
                  <a:lnTo>
                    <a:pt x="919182" y="3729052"/>
                  </a:lnTo>
                  <a:lnTo>
                    <a:pt x="928469" y="3679068"/>
                  </a:lnTo>
                  <a:lnTo>
                    <a:pt x="937650" y="3629048"/>
                  </a:lnTo>
                  <a:lnTo>
                    <a:pt x="946722" y="3578992"/>
                  </a:lnTo>
                  <a:lnTo>
                    <a:pt x="955685" y="3528900"/>
                  </a:lnTo>
                  <a:lnTo>
                    <a:pt x="964535" y="3478771"/>
                  </a:lnTo>
                  <a:lnTo>
                    <a:pt x="973271" y="3428605"/>
                  </a:lnTo>
                  <a:lnTo>
                    <a:pt x="981890" y="3378402"/>
                  </a:lnTo>
                  <a:lnTo>
                    <a:pt x="990392" y="3328161"/>
                  </a:lnTo>
                  <a:lnTo>
                    <a:pt x="998774" y="3277883"/>
                  </a:lnTo>
                  <a:lnTo>
                    <a:pt x="1007034" y="3227565"/>
                  </a:lnTo>
                  <a:lnTo>
                    <a:pt x="1015169" y="3177210"/>
                  </a:lnTo>
                  <a:lnTo>
                    <a:pt x="1023180" y="3126815"/>
                  </a:lnTo>
                  <a:lnTo>
                    <a:pt x="1031062" y="3076381"/>
                  </a:lnTo>
                  <a:lnTo>
                    <a:pt x="1038814" y="3025908"/>
                  </a:lnTo>
                  <a:lnTo>
                    <a:pt x="1046435" y="2975394"/>
                  </a:lnTo>
                  <a:lnTo>
                    <a:pt x="1053923" y="2924840"/>
                  </a:lnTo>
                  <a:lnTo>
                    <a:pt x="1061274" y="2874246"/>
                  </a:lnTo>
                  <a:lnTo>
                    <a:pt x="1068489" y="2823611"/>
                  </a:lnTo>
                  <a:lnTo>
                    <a:pt x="1075564" y="2772934"/>
                  </a:lnTo>
                  <a:lnTo>
                    <a:pt x="1082497" y="2722216"/>
                  </a:lnTo>
                  <a:lnTo>
                    <a:pt x="1089287" y="2671456"/>
                  </a:lnTo>
                  <a:lnTo>
                    <a:pt x="1095932" y="2620654"/>
                  </a:lnTo>
                  <a:lnTo>
                    <a:pt x="1102430" y="2569809"/>
                  </a:lnTo>
                  <a:lnTo>
                    <a:pt x="1108779" y="2518921"/>
                  </a:lnTo>
                  <a:lnTo>
                    <a:pt x="1114977" y="2467990"/>
                  </a:lnTo>
                  <a:lnTo>
                    <a:pt x="1121021" y="2417016"/>
                  </a:lnTo>
                  <a:lnTo>
                    <a:pt x="1126911" y="2365997"/>
                  </a:lnTo>
                  <a:lnTo>
                    <a:pt x="1132644" y="2314935"/>
                  </a:lnTo>
                  <a:lnTo>
                    <a:pt x="1138218" y="2263828"/>
                  </a:lnTo>
                  <a:lnTo>
                    <a:pt x="1143631" y="2212676"/>
                  </a:lnTo>
                  <a:lnTo>
                    <a:pt x="1148882" y="2161478"/>
                  </a:lnTo>
                  <a:lnTo>
                    <a:pt x="1153807" y="2110765"/>
                  </a:lnTo>
                  <a:lnTo>
                    <a:pt x="1158573" y="2060027"/>
                  </a:lnTo>
                  <a:lnTo>
                    <a:pt x="1163181" y="2009264"/>
                  </a:lnTo>
                  <a:lnTo>
                    <a:pt x="1167633" y="1958478"/>
                  </a:lnTo>
                  <a:lnTo>
                    <a:pt x="1171932" y="1907669"/>
                  </a:lnTo>
                  <a:lnTo>
                    <a:pt x="1176079" y="1856837"/>
                  </a:lnTo>
                  <a:lnTo>
                    <a:pt x="1180076" y="1805984"/>
                  </a:lnTo>
                  <a:lnTo>
                    <a:pt x="1183926" y="1755109"/>
                  </a:lnTo>
                  <a:lnTo>
                    <a:pt x="1187631" y="1704214"/>
                  </a:lnTo>
                  <a:lnTo>
                    <a:pt x="1191192" y="1653298"/>
                  </a:lnTo>
                  <a:lnTo>
                    <a:pt x="1194611" y="1602363"/>
                  </a:lnTo>
                  <a:lnTo>
                    <a:pt x="1197891" y="1551410"/>
                  </a:lnTo>
                  <a:lnTo>
                    <a:pt x="1201033" y="1500438"/>
                  </a:lnTo>
                  <a:lnTo>
                    <a:pt x="1204041" y="1449448"/>
                  </a:lnTo>
                  <a:lnTo>
                    <a:pt x="1206914" y="1398442"/>
                  </a:lnTo>
                  <a:lnTo>
                    <a:pt x="1209657" y="1347419"/>
                  </a:lnTo>
                  <a:lnTo>
                    <a:pt x="1212270" y="1296380"/>
                  </a:lnTo>
                  <a:lnTo>
                    <a:pt x="1214755" y="1245326"/>
                  </a:lnTo>
                  <a:lnTo>
                    <a:pt x="1217116" y="1194258"/>
                  </a:lnTo>
                  <a:lnTo>
                    <a:pt x="1219353" y="1143175"/>
                  </a:lnTo>
                  <a:lnTo>
                    <a:pt x="1221469" y="1092079"/>
                  </a:lnTo>
                  <a:lnTo>
                    <a:pt x="1223466" y="1040971"/>
                  </a:lnTo>
                  <a:lnTo>
                    <a:pt x="1225345" y="989850"/>
                  </a:lnTo>
                  <a:lnTo>
                    <a:pt x="1227110" y="938718"/>
                  </a:lnTo>
                  <a:lnTo>
                    <a:pt x="1228761" y="887575"/>
                  </a:lnTo>
                  <a:lnTo>
                    <a:pt x="1230302" y="836421"/>
                  </a:lnTo>
                  <a:lnTo>
                    <a:pt x="1231733" y="785258"/>
                  </a:lnTo>
                  <a:lnTo>
                    <a:pt x="1233057" y="734086"/>
                  </a:lnTo>
                  <a:lnTo>
                    <a:pt x="1234276" y="682905"/>
                  </a:lnTo>
                  <a:lnTo>
                    <a:pt x="1235393" y="631716"/>
                  </a:lnTo>
                  <a:lnTo>
                    <a:pt x="1236408" y="580520"/>
                  </a:lnTo>
                  <a:lnTo>
                    <a:pt x="1237324" y="529317"/>
                  </a:lnTo>
                  <a:lnTo>
                    <a:pt x="1238144" y="478109"/>
                  </a:lnTo>
                  <a:lnTo>
                    <a:pt x="1238868" y="426894"/>
                  </a:lnTo>
                  <a:lnTo>
                    <a:pt x="1239500" y="375675"/>
                  </a:lnTo>
                  <a:lnTo>
                    <a:pt x="1240041" y="324452"/>
                  </a:lnTo>
                  <a:lnTo>
                    <a:pt x="1240493" y="273225"/>
                  </a:lnTo>
                  <a:lnTo>
                    <a:pt x="1240859" y="221995"/>
                  </a:lnTo>
                  <a:lnTo>
                    <a:pt x="1241140" y="170763"/>
                  </a:lnTo>
                  <a:lnTo>
                    <a:pt x="1241337" y="119528"/>
                  </a:lnTo>
                  <a:lnTo>
                    <a:pt x="1241455" y="68293"/>
                  </a:lnTo>
                  <a:lnTo>
                    <a:pt x="1241481" y="0"/>
                  </a:lnTo>
                  <a:lnTo>
                    <a:pt x="1615502" y="0"/>
                  </a:lnTo>
                  <a:lnTo>
                    <a:pt x="1615502" y="1028700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639998" y="0"/>
              <a:ext cx="1648460" cy="7397750"/>
            </a:xfrm>
            <a:custGeom>
              <a:avLst/>
              <a:gdLst/>
              <a:ahLst/>
              <a:cxnLst/>
              <a:rect l="l" t="t" r="r" b="b"/>
              <a:pathLst>
                <a:path w="1648459" h="7397750">
                  <a:moveTo>
                    <a:pt x="1193895" y="7397646"/>
                  </a:moveTo>
                  <a:lnTo>
                    <a:pt x="1128820" y="7395892"/>
                  </a:lnTo>
                  <a:lnTo>
                    <a:pt x="1058271" y="7385416"/>
                  </a:lnTo>
                  <a:lnTo>
                    <a:pt x="988067" y="7366373"/>
                  </a:lnTo>
                  <a:lnTo>
                    <a:pt x="918450" y="7339141"/>
                  </a:lnTo>
                  <a:lnTo>
                    <a:pt x="883937" y="7322571"/>
                  </a:lnTo>
                  <a:lnTo>
                    <a:pt x="849663" y="7304094"/>
                  </a:lnTo>
                  <a:lnTo>
                    <a:pt x="815656" y="7283758"/>
                  </a:lnTo>
                  <a:lnTo>
                    <a:pt x="781948" y="7261609"/>
                  </a:lnTo>
                  <a:lnTo>
                    <a:pt x="748569" y="7237694"/>
                  </a:lnTo>
                  <a:lnTo>
                    <a:pt x="715550" y="7212060"/>
                  </a:lnTo>
                  <a:lnTo>
                    <a:pt x="682919" y="7184754"/>
                  </a:lnTo>
                  <a:lnTo>
                    <a:pt x="650709" y="7155823"/>
                  </a:lnTo>
                  <a:lnTo>
                    <a:pt x="618949" y="7125314"/>
                  </a:lnTo>
                  <a:lnTo>
                    <a:pt x="587669" y="7093274"/>
                  </a:lnTo>
                  <a:lnTo>
                    <a:pt x="556900" y="7059750"/>
                  </a:lnTo>
                  <a:lnTo>
                    <a:pt x="526673" y="7024789"/>
                  </a:lnTo>
                  <a:lnTo>
                    <a:pt x="497017" y="6988437"/>
                  </a:lnTo>
                  <a:lnTo>
                    <a:pt x="467963" y="6950742"/>
                  </a:lnTo>
                  <a:lnTo>
                    <a:pt x="439541" y="6911751"/>
                  </a:lnTo>
                  <a:lnTo>
                    <a:pt x="411781" y="6871510"/>
                  </a:lnTo>
                  <a:lnTo>
                    <a:pt x="384715" y="6830067"/>
                  </a:lnTo>
                  <a:lnTo>
                    <a:pt x="358372" y="6787469"/>
                  </a:lnTo>
                  <a:lnTo>
                    <a:pt x="332782" y="6743762"/>
                  </a:lnTo>
                  <a:lnTo>
                    <a:pt x="307977" y="6698993"/>
                  </a:lnTo>
                  <a:lnTo>
                    <a:pt x="283985" y="6653209"/>
                  </a:lnTo>
                  <a:lnTo>
                    <a:pt x="260838" y="6606458"/>
                  </a:lnTo>
                  <a:lnTo>
                    <a:pt x="238567" y="6558787"/>
                  </a:lnTo>
                  <a:lnTo>
                    <a:pt x="217200" y="6510241"/>
                  </a:lnTo>
                  <a:lnTo>
                    <a:pt x="196769" y="6460868"/>
                  </a:lnTo>
                  <a:lnTo>
                    <a:pt x="177304" y="6410716"/>
                  </a:lnTo>
                  <a:lnTo>
                    <a:pt x="158835" y="6359831"/>
                  </a:lnTo>
                  <a:lnTo>
                    <a:pt x="141393" y="6308259"/>
                  </a:lnTo>
                  <a:lnTo>
                    <a:pt x="125008" y="6256049"/>
                  </a:lnTo>
                  <a:lnTo>
                    <a:pt x="109710" y="6203246"/>
                  </a:lnTo>
                  <a:lnTo>
                    <a:pt x="95530" y="6149898"/>
                  </a:lnTo>
                  <a:lnTo>
                    <a:pt x="82498" y="6096052"/>
                  </a:lnTo>
                  <a:lnTo>
                    <a:pt x="70644" y="6041755"/>
                  </a:lnTo>
                  <a:lnTo>
                    <a:pt x="59999" y="5987053"/>
                  </a:lnTo>
                  <a:lnTo>
                    <a:pt x="50592" y="5931995"/>
                  </a:lnTo>
                  <a:lnTo>
                    <a:pt x="42455" y="5876625"/>
                  </a:lnTo>
                  <a:lnTo>
                    <a:pt x="35324" y="5823785"/>
                  </a:lnTo>
                  <a:lnTo>
                    <a:pt x="28905" y="5771456"/>
                  </a:lnTo>
                  <a:lnTo>
                    <a:pt x="23179" y="5719631"/>
                  </a:lnTo>
                  <a:lnTo>
                    <a:pt x="18129" y="5668300"/>
                  </a:lnTo>
                  <a:lnTo>
                    <a:pt x="13738" y="5617455"/>
                  </a:lnTo>
                  <a:lnTo>
                    <a:pt x="9989" y="5567087"/>
                  </a:lnTo>
                  <a:lnTo>
                    <a:pt x="6864" y="5517188"/>
                  </a:lnTo>
                  <a:lnTo>
                    <a:pt x="4347" y="5467748"/>
                  </a:lnTo>
                  <a:lnTo>
                    <a:pt x="2419" y="5418760"/>
                  </a:lnTo>
                  <a:lnTo>
                    <a:pt x="1063" y="5370214"/>
                  </a:lnTo>
                  <a:lnTo>
                    <a:pt x="263" y="5322102"/>
                  </a:lnTo>
                  <a:lnTo>
                    <a:pt x="0" y="5274416"/>
                  </a:lnTo>
                  <a:lnTo>
                    <a:pt x="372" y="5217249"/>
                  </a:lnTo>
                  <a:lnTo>
                    <a:pt x="1472" y="5160610"/>
                  </a:lnTo>
                  <a:lnTo>
                    <a:pt x="3279" y="5104486"/>
                  </a:lnTo>
                  <a:lnTo>
                    <a:pt x="5768" y="5048863"/>
                  </a:lnTo>
                  <a:lnTo>
                    <a:pt x="8916" y="4993731"/>
                  </a:lnTo>
                  <a:lnTo>
                    <a:pt x="12700" y="4939075"/>
                  </a:lnTo>
                  <a:lnTo>
                    <a:pt x="17098" y="4884885"/>
                  </a:lnTo>
                  <a:lnTo>
                    <a:pt x="22085" y="4831148"/>
                  </a:lnTo>
                  <a:lnTo>
                    <a:pt x="27640" y="4777851"/>
                  </a:lnTo>
                  <a:lnTo>
                    <a:pt x="33738" y="4724981"/>
                  </a:lnTo>
                  <a:lnTo>
                    <a:pt x="40356" y="4672527"/>
                  </a:lnTo>
                  <a:lnTo>
                    <a:pt x="47472" y="4620476"/>
                  </a:lnTo>
                  <a:lnTo>
                    <a:pt x="55062" y="4568816"/>
                  </a:lnTo>
                  <a:lnTo>
                    <a:pt x="63103" y="4517534"/>
                  </a:lnTo>
                  <a:lnTo>
                    <a:pt x="71572" y="4466618"/>
                  </a:lnTo>
                  <a:lnTo>
                    <a:pt x="80447" y="4416056"/>
                  </a:lnTo>
                  <a:lnTo>
                    <a:pt x="89702" y="4365834"/>
                  </a:lnTo>
                  <a:lnTo>
                    <a:pt x="99317" y="4315941"/>
                  </a:lnTo>
                  <a:lnTo>
                    <a:pt x="109267" y="4266365"/>
                  </a:lnTo>
                  <a:lnTo>
                    <a:pt x="119529" y="4217092"/>
                  </a:lnTo>
                  <a:lnTo>
                    <a:pt x="130080" y="4168111"/>
                  </a:lnTo>
                  <a:lnTo>
                    <a:pt x="140897" y="4119410"/>
                  </a:lnTo>
                  <a:lnTo>
                    <a:pt x="151958" y="4070974"/>
                  </a:lnTo>
                  <a:lnTo>
                    <a:pt x="163238" y="4022794"/>
                  </a:lnTo>
                  <a:lnTo>
                    <a:pt x="174715" y="3974855"/>
                  </a:lnTo>
                  <a:lnTo>
                    <a:pt x="186365" y="3927146"/>
                  </a:lnTo>
                  <a:lnTo>
                    <a:pt x="198165" y="3879654"/>
                  </a:lnTo>
                  <a:lnTo>
                    <a:pt x="210093" y="3832366"/>
                  </a:lnTo>
                  <a:lnTo>
                    <a:pt x="222125" y="3785271"/>
                  </a:lnTo>
                  <a:lnTo>
                    <a:pt x="234238" y="3738357"/>
                  </a:lnTo>
                  <a:lnTo>
                    <a:pt x="246409" y="3691609"/>
                  </a:lnTo>
                  <a:lnTo>
                    <a:pt x="258615" y="3645017"/>
                  </a:lnTo>
                  <a:lnTo>
                    <a:pt x="307321" y="3459953"/>
                  </a:lnTo>
                  <a:lnTo>
                    <a:pt x="319353" y="3413951"/>
                  </a:lnTo>
                  <a:lnTo>
                    <a:pt x="331281" y="3368030"/>
                  </a:lnTo>
                  <a:lnTo>
                    <a:pt x="343081" y="3322177"/>
                  </a:lnTo>
                  <a:lnTo>
                    <a:pt x="354731" y="3276381"/>
                  </a:lnTo>
                  <a:lnTo>
                    <a:pt x="366208" y="3230628"/>
                  </a:lnTo>
                  <a:lnTo>
                    <a:pt x="377488" y="3184906"/>
                  </a:lnTo>
                  <a:lnTo>
                    <a:pt x="388549" y="3139204"/>
                  </a:lnTo>
                  <a:lnTo>
                    <a:pt x="399366" y="3093508"/>
                  </a:lnTo>
                  <a:lnTo>
                    <a:pt x="409917" y="3047806"/>
                  </a:lnTo>
                  <a:lnTo>
                    <a:pt x="420179" y="3002085"/>
                  </a:lnTo>
                  <a:lnTo>
                    <a:pt x="430129" y="2956334"/>
                  </a:lnTo>
                  <a:lnTo>
                    <a:pt x="439744" y="2910540"/>
                  </a:lnTo>
                  <a:lnTo>
                    <a:pt x="449000" y="2864690"/>
                  </a:lnTo>
                  <a:lnTo>
                    <a:pt x="457874" y="2818773"/>
                  </a:lnTo>
                  <a:lnTo>
                    <a:pt x="466343" y="2772775"/>
                  </a:lnTo>
                  <a:lnTo>
                    <a:pt x="474384" y="2726685"/>
                  </a:lnTo>
                  <a:lnTo>
                    <a:pt x="481974" y="2680489"/>
                  </a:lnTo>
                  <a:lnTo>
                    <a:pt x="489090" y="2634177"/>
                  </a:lnTo>
                  <a:lnTo>
                    <a:pt x="495708" y="2587734"/>
                  </a:lnTo>
                  <a:lnTo>
                    <a:pt x="501806" y="2541149"/>
                  </a:lnTo>
                  <a:lnTo>
                    <a:pt x="507361" y="2494409"/>
                  </a:lnTo>
                  <a:lnTo>
                    <a:pt x="512348" y="2447503"/>
                  </a:lnTo>
                  <a:lnTo>
                    <a:pt x="516746" y="2400417"/>
                  </a:lnTo>
                  <a:lnTo>
                    <a:pt x="520530" y="2353139"/>
                  </a:lnTo>
                  <a:lnTo>
                    <a:pt x="523678" y="2305658"/>
                  </a:lnTo>
                  <a:lnTo>
                    <a:pt x="526167" y="2257959"/>
                  </a:lnTo>
                  <a:lnTo>
                    <a:pt x="527974" y="2210032"/>
                  </a:lnTo>
                  <a:lnTo>
                    <a:pt x="529074" y="2161863"/>
                  </a:lnTo>
                  <a:lnTo>
                    <a:pt x="529447" y="2113441"/>
                  </a:lnTo>
                  <a:lnTo>
                    <a:pt x="529447" y="2053469"/>
                  </a:lnTo>
                  <a:lnTo>
                    <a:pt x="527411" y="1989692"/>
                  </a:lnTo>
                  <a:lnTo>
                    <a:pt x="524188" y="1927190"/>
                  </a:lnTo>
                  <a:lnTo>
                    <a:pt x="519845" y="1865926"/>
                  </a:lnTo>
                  <a:lnTo>
                    <a:pt x="514455" y="1805862"/>
                  </a:lnTo>
                  <a:lnTo>
                    <a:pt x="508086" y="1746960"/>
                  </a:lnTo>
                  <a:lnTo>
                    <a:pt x="500809" y="1689180"/>
                  </a:lnTo>
                  <a:lnTo>
                    <a:pt x="492693" y="1632486"/>
                  </a:lnTo>
                  <a:lnTo>
                    <a:pt x="483810" y="1576838"/>
                  </a:lnTo>
                  <a:lnTo>
                    <a:pt x="474229" y="1522200"/>
                  </a:lnTo>
                  <a:lnTo>
                    <a:pt x="464021" y="1468532"/>
                  </a:lnTo>
                  <a:lnTo>
                    <a:pt x="453254" y="1415796"/>
                  </a:lnTo>
                  <a:lnTo>
                    <a:pt x="442000" y="1363954"/>
                  </a:lnTo>
                  <a:lnTo>
                    <a:pt x="430329" y="1312969"/>
                  </a:lnTo>
                  <a:lnTo>
                    <a:pt x="418310" y="1262801"/>
                  </a:lnTo>
                  <a:lnTo>
                    <a:pt x="406015" y="1213413"/>
                  </a:lnTo>
                  <a:lnTo>
                    <a:pt x="393512" y="1164766"/>
                  </a:lnTo>
                  <a:lnTo>
                    <a:pt x="380872" y="1116823"/>
                  </a:lnTo>
                  <a:lnTo>
                    <a:pt x="368165" y="1069545"/>
                  </a:lnTo>
                  <a:lnTo>
                    <a:pt x="355462" y="1022893"/>
                  </a:lnTo>
                  <a:lnTo>
                    <a:pt x="330345" y="931318"/>
                  </a:lnTo>
                  <a:lnTo>
                    <a:pt x="318072" y="886319"/>
                  </a:lnTo>
                  <a:lnTo>
                    <a:pt x="306083" y="841793"/>
                  </a:lnTo>
                  <a:lnTo>
                    <a:pt x="294447" y="797703"/>
                  </a:lnTo>
                  <a:lnTo>
                    <a:pt x="283236" y="754012"/>
                  </a:lnTo>
                  <a:lnTo>
                    <a:pt x="272518" y="710680"/>
                  </a:lnTo>
                  <a:lnTo>
                    <a:pt x="262365" y="667669"/>
                  </a:lnTo>
                  <a:lnTo>
                    <a:pt x="252846" y="624941"/>
                  </a:lnTo>
                  <a:lnTo>
                    <a:pt x="244031" y="582459"/>
                  </a:lnTo>
                  <a:lnTo>
                    <a:pt x="235991" y="540184"/>
                  </a:lnTo>
                  <a:lnTo>
                    <a:pt x="228795" y="498077"/>
                  </a:lnTo>
                  <a:lnTo>
                    <a:pt x="222514" y="456101"/>
                  </a:lnTo>
                  <a:lnTo>
                    <a:pt x="217217" y="414217"/>
                  </a:lnTo>
                  <a:lnTo>
                    <a:pt x="212976" y="372387"/>
                  </a:lnTo>
                  <a:lnTo>
                    <a:pt x="209860" y="330573"/>
                  </a:lnTo>
                  <a:lnTo>
                    <a:pt x="207938" y="288737"/>
                  </a:lnTo>
                  <a:lnTo>
                    <a:pt x="207282" y="246841"/>
                  </a:lnTo>
                  <a:lnTo>
                    <a:pt x="208346" y="194355"/>
                  </a:lnTo>
                  <a:lnTo>
                    <a:pt x="211630" y="141799"/>
                  </a:lnTo>
                  <a:lnTo>
                    <a:pt x="217272" y="89105"/>
                  </a:lnTo>
                  <a:lnTo>
                    <a:pt x="225412" y="36202"/>
                  </a:lnTo>
                  <a:lnTo>
                    <a:pt x="232747" y="0"/>
                  </a:lnTo>
                  <a:lnTo>
                    <a:pt x="1648000" y="0"/>
                  </a:lnTo>
                  <a:lnTo>
                    <a:pt x="1648000" y="7246004"/>
                  </a:lnTo>
                  <a:lnTo>
                    <a:pt x="1632692" y="7255870"/>
                  </a:lnTo>
                  <a:lnTo>
                    <a:pt x="1594769" y="7278235"/>
                  </a:lnTo>
                  <a:lnTo>
                    <a:pt x="1556840" y="7298600"/>
                  </a:lnTo>
                  <a:lnTo>
                    <a:pt x="1518980" y="7316991"/>
                  </a:lnTo>
                  <a:lnTo>
                    <a:pt x="1481266" y="7333431"/>
                  </a:lnTo>
                  <a:lnTo>
                    <a:pt x="1443773" y="7347946"/>
                  </a:lnTo>
                  <a:lnTo>
                    <a:pt x="1406577" y="7360558"/>
                  </a:lnTo>
                  <a:lnTo>
                    <a:pt x="1369754" y="7371292"/>
                  </a:lnTo>
                  <a:lnTo>
                    <a:pt x="1297532" y="7387224"/>
                  </a:lnTo>
                  <a:lnTo>
                    <a:pt x="1227713" y="7395937"/>
                  </a:lnTo>
                  <a:lnTo>
                    <a:pt x="1193895" y="7397646"/>
                  </a:lnTo>
                  <a:close/>
                </a:path>
              </a:pathLst>
            </a:custGeom>
            <a:solidFill>
              <a:srgbClr val="9DC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389111" y="0"/>
              <a:ext cx="1899285" cy="4170679"/>
            </a:xfrm>
            <a:custGeom>
              <a:avLst/>
              <a:gdLst/>
              <a:ahLst/>
              <a:cxnLst/>
              <a:rect l="l" t="t" r="r" b="b"/>
              <a:pathLst>
                <a:path w="1899284" h="4170679">
                  <a:moveTo>
                    <a:pt x="1898887" y="4170296"/>
                  </a:moveTo>
                  <a:lnTo>
                    <a:pt x="1833559" y="4165630"/>
                  </a:lnTo>
                  <a:lnTo>
                    <a:pt x="1789489" y="4158605"/>
                  </a:lnTo>
                  <a:lnTo>
                    <a:pt x="1745316" y="4148321"/>
                  </a:lnTo>
                  <a:lnTo>
                    <a:pt x="1701257" y="4134517"/>
                  </a:lnTo>
                  <a:lnTo>
                    <a:pt x="1657524" y="4116935"/>
                  </a:lnTo>
                  <a:lnTo>
                    <a:pt x="1614331" y="4095315"/>
                  </a:lnTo>
                  <a:lnTo>
                    <a:pt x="1571892" y="4069398"/>
                  </a:lnTo>
                  <a:lnTo>
                    <a:pt x="1530421" y="4038924"/>
                  </a:lnTo>
                  <a:lnTo>
                    <a:pt x="1490131" y="4003634"/>
                  </a:lnTo>
                  <a:lnTo>
                    <a:pt x="1451237" y="3963268"/>
                  </a:lnTo>
                  <a:lnTo>
                    <a:pt x="1424618" y="3930634"/>
                  </a:lnTo>
                  <a:lnTo>
                    <a:pt x="1401959" y="3897095"/>
                  </a:lnTo>
                  <a:lnTo>
                    <a:pt x="1383035" y="3862691"/>
                  </a:lnTo>
                  <a:lnTo>
                    <a:pt x="1367624" y="3827461"/>
                  </a:lnTo>
                  <a:lnTo>
                    <a:pt x="1346450" y="3754679"/>
                  </a:lnTo>
                  <a:lnTo>
                    <a:pt x="1336653" y="3679065"/>
                  </a:lnTo>
                  <a:lnTo>
                    <a:pt x="1335464" y="3640293"/>
                  </a:lnTo>
                  <a:lnTo>
                    <a:pt x="1336450" y="3600930"/>
                  </a:lnTo>
                  <a:lnTo>
                    <a:pt x="1339389" y="3561016"/>
                  </a:lnTo>
                  <a:lnTo>
                    <a:pt x="1344059" y="3520590"/>
                  </a:lnTo>
                  <a:lnTo>
                    <a:pt x="1350235" y="3479691"/>
                  </a:lnTo>
                  <a:lnTo>
                    <a:pt x="1357695" y="3438358"/>
                  </a:lnTo>
                  <a:lnTo>
                    <a:pt x="1366217" y="3396630"/>
                  </a:lnTo>
                  <a:lnTo>
                    <a:pt x="1375577" y="3354547"/>
                  </a:lnTo>
                  <a:lnTo>
                    <a:pt x="1385552" y="3312148"/>
                  </a:lnTo>
                  <a:lnTo>
                    <a:pt x="1395921" y="3269471"/>
                  </a:lnTo>
                  <a:lnTo>
                    <a:pt x="1406459" y="3226557"/>
                  </a:lnTo>
                  <a:lnTo>
                    <a:pt x="1416943" y="3183445"/>
                  </a:lnTo>
                  <a:lnTo>
                    <a:pt x="1427152" y="3140173"/>
                  </a:lnTo>
                  <a:lnTo>
                    <a:pt x="1436862" y="3096781"/>
                  </a:lnTo>
                  <a:lnTo>
                    <a:pt x="1445851" y="3053308"/>
                  </a:lnTo>
                  <a:lnTo>
                    <a:pt x="1453894" y="3009794"/>
                  </a:lnTo>
                  <a:lnTo>
                    <a:pt x="1460771" y="2966277"/>
                  </a:lnTo>
                  <a:lnTo>
                    <a:pt x="1466257" y="2922797"/>
                  </a:lnTo>
                  <a:lnTo>
                    <a:pt x="1470129" y="2879392"/>
                  </a:lnTo>
                  <a:lnTo>
                    <a:pt x="1472166" y="2836103"/>
                  </a:lnTo>
                  <a:lnTo>
                    <a:pt x="1472143" y="2792969"/>
                  </a:lnTo>
                  <a:lnTo>
                    <a:pt x="1469839" y="2750028"/>
                  </a:lnTo>
                  <a:lnTo>
                    <a:pt x="1465030" y="2707320"/>
                  </a:lnTo>
                  <a:lnTo>
                    <a:pt x="1457493" y="2664884"/>
                  </a:lnTo>
                  <a:lnTo>
                    <a:pt x="1447006" y="2622759"/>
                  </a:lnTo>
                  <a:lnTo>
                    <a:pt x="1433345" y="2580985"/>
                  </a:lnTo>
                  <a:lnTo>
                    <a:pt x="1416288" y="2539600"/>
                  </a:lnTo>
                  <a:lnTo>
                    <a:pt x="1385837" y="2483921"/>
                  </a:lnTo>
                  <a:lnTo>
                    <a:pt x="1347904" y="2430875"/>
                  </a:lnTo>
                  <a:lnTo>
                    <a:pt x="1303185" y="2380144"/>
                  </a:lnTo>
                  <a:lnTo>
                    <a:pt x="1252376" y="2331412"/>
                  </a:lnTo>
                  <a:lnTo>
                    <a:pt x="1196171" y="2284362"/>
                  </a:lnTo>
                  <a:lnTo>
                    <a:pt x="1135265" y="2238678"/>
                  </a:lnTo>
                  <a:lnTo>
                    <a:pt x="1103267" y="2216249"/>
                  </a:lnTo>
                  <a:lnTo>
                    <a:pt x="1070355" y="2194043"/>
                  </a:lnTo>
                  <a:lnTo>
                    <a:pt x="1036615" y="2172020"/>
                  </a:lnTo>
                  <a:lnTo>
                    <a:pt x="1002134" y="2150141"/>
                  </a:lnTo>
                  <a:lnTo>
                    <a:pt x="967000" y="2128365"/>
                  </a:lnTo>
                  <a:lnTo>
                    <a:pt x="931299" y="2106654"/>
                  </a:lnTo>
                  <a:lnTo>
                    <a:pt x="710059" y="1975522"/>
                  </a:lnTo>
                  <a:lnTo>
                    <a:pt x="635719" y="1930532"/>
                  </a:lnTo>
                  <a:lnTo>
                    <a:pt x="598828" y="1907619"/>
                  </a:lnTo>
                  <a:lnTo>
                    <a:pt x="562240" y="1884375"/>
                  </a:lnTo>
                  <a:lnTo>
                    <a:pt x="526041" y="1860760"/>
                  </a:lnTo>
                  <a:lnTo>
                    <a:pt x="490318" y="1836734"/>
                  </a:lnTo>
                  <a:lnTo>
                    <a:pt x="455158" y="1812258"/>
                  </a:lnTo>
                  <a:lnTo>
                    <a:pt x="420648" y="1787292"/>
                  </a:lnTo>
                  <a:lnTo>
                    <a:pt x="386875" y="1761797"/>
                  </a:lnTo>
                  <a:lnTo>
                    <a:pt x="353926" y="1735733"/>
                  </a:lnTo>
                  <a:lnTo>
                    <a:pt x="321888" y="1709060"/>
                  </a:lnTo>
                  <a:lnTo>
                    <a:pt x="290847" y="1681740"/>
                  </a:lnTo>
                  <a:lnTo>
                    <a:pt x="260890" y="1653732"/>
                  </a:lnTo>
                  <a:lnTo>
                    <a:pt x="232106" y="1624996"/>
                  </a:lnTo>
                  <a:lnTo>
                    <a:pt x="204579" y="1595494"/>
                  </a:lnTo>
                  <a:lnTo>
                    <a:pt x="178398" y="1565185"/>
                  </a:lnTo>
                  <a:lnTo>
                    <a:pt x="153648" y="1534031"/>
                  </a:lnTo>
                  <a:lnTo>
                    <a:pt x="130418" y="1501991"/>
                  </a:lnTo>
                  <a:lnTo>
                    <a:pt x="108794" y="1469026"/>
                  </a:lnTo>
                  <a:lnTo>
                    <a:pt x="88863" y="1435096"/>
                  </a:lnTo>
                  <a:lnTo>
                    <a:pt x="70711" y="1400162"/>
                  </a:lnTo>
                  <a:lnTo>
                    <a:pt x="54426" y="1364184"/>
                  </a:lnTo>
                  <a:lnTo>
                    <a:pt x="40095" y="1327123"/>
                  </a:lnTo>
                  <a:lnTo>
                    <a:pt x="27804" y="1288938"/>
                  </a:lnTo>
                  <a:lnTo>
                    <a:pt x="17641" y="1249591"/>
                  </a:lnTo>
                  <a:lnTo>
                    <a:pt x="9692" y="1209042"/>
                  </a:lnTo>
                  <a:lnTo>
                    <a:pt x="4044" y="1167252"/>
                  </a:lnTo>
                  <a:lnTo>
                    <a:pt x="784" y="1124179"/>
                  </a:lnTo>
                  <a:lnTo>
                    <a:pt x="0" y="1079786"/>
                  </a:lnTo>
                  <a:lnTo>
                    <a:pt x="1777" y="1034033"/>
                  </a:lnTo>
                  <a:lnTo>
                    <a:pt x="6203" y="986879"/>
                  </a:lnTo>
                  <a:lnTo>
                    <a:pt x="13365" y="938286"/>
                  </a:lnTo>
                  <a:lnTo>
                    <a:pt x="30856" y="868232"/>
                  </a:lnTo>
                  <a:lnTo>
                    <a:pt x="57889" y="800276"/>
                  </a:lnTo>
                  <a:lnTo>
                    <a:pt x="93899" y="734488"/>
                  </a:lnTo>
                  <a:lnTo>
                    <a:pt x="115094" y="702429"/>
                  </a:lnTo>
                  <a:lnTo>
                    <a:pt x="138322" y="670940"/>
                  </a:lnTo>
                  <a:lnTo>
                    <a:pt x="163513" y="640029"/>
                  </a:lnTo>
                  <a:lnTo>
                    <a:pt x="190595" y="609704"/>
                  </a:lnTo>
                  <a:lnTo>
                    <a:pt x="219498" y="579975"/>
                  </a:lnTo>
                  <a:lnTo>
                    <a:pt x="250152" y="550851"/>
                  </a:lnTo>
                  <a:lnTo>
                    <a:pt x="282485" y="522341"/>
                  </a:lnTo>
                  <a:lnTo>
                    <a:pt x="316429" y="494453"/>
                  </a:lnTo>
                  <a:lnTo>
                    <a:pt x="351911" y="467196"/>
                  </a:lnTo>
                  <a:lnTo>
                    <a:pt x="388862" y="440580"/>
                  </a:lnTo>
                  <a:lnTo>
                    <a:pt x="427211" y="414614"/>
                  </a:lnTo>
                  <a:lnTo>
                    <a:pt x="466888" y="389305"/>
                  </a:lnTo>
                  <a:lnTo>
                    <a:pt x="507821" y="364664"/>
                  </a:lnTo>
                  <a:lnTo>
                    <a:pt x="549941" y="340699"/>
                  </a:lnTo>
                  <a:lnTo>
                    <a:pt x="593177" y="317420"/>
                  </a:lnTo>
                  <a:lnTo>
                    <a:pt x="637458" y="294834"/>
                  </a:lnTo>
                  <a:lnTo>
                    <a:pt x="682713" y="272951"/>
                  </a:lnTo>
                  <a:lnTo>
                    <a:pt x="728874" y="251780"/>
                  </a:lnTo>
                  <a:lnTo>
                    <a:pt x="775867" y="231330"/>
                  </a:lnTo>
                  <a:lnTo>
                    <a:pt x="823624" y="211610"/>
                  </a:lnTo>
                  <a:lnTo>
                    <a:pt x="872074" y="192628"/>
                  </a:lnTo>
                  <a:lnTo>
                    <a:pt x="921146" y="174394"/>
                  </a:lnTo>
                  <a:lnTo>
                    <a:pt x="970770" y="156917"/>
                  </a:lnTo>
                  <a:lnTo>
                    <a:pt x="1020874" y="140205"/>
                  </a:lnTo>
                  <a:lnTo>
                    <a:pt x="1071389" y="124267"/>
                  </a:lnTo>
                  <a:lnTo>
                    <a:pt x="1122245" y="109113"/>
                  </a:lnTo>
                  <a:lnTo>
                    <a:pt x="1173369" y="94751"/>
                  </a:lnTo>
                  <a:lnTo>
                    <a:pt x="1224693" y="81190"/>
                  </a:lnTo>
                  <a:lnTo>
                    <a:pt x="1276145" y="68440"/>
                  </a:lnTo>
                  <a:lnTo>
                    <a:pt x="1327656" y="56508"/>
                  </a:lnTo>
                  <a:lnTo>
                    <a:pt x="1379153" y="45405"/>
                  </a:lnTo>
                  <a:lnTo>
                    <a:pt x="1430568" y="35138"/>
                  </a:lnTo>
                  <a:lnTo>
                    <a:pt x="1481828" y="25718"/>
                  </a:lnTo>
                  <a:lnTo>
                    <a:pt x="1532865" y="17152"/>
                  </a:lnTo>
                  <a:lnTo>
                    <a:pt x="1583607" y="9450"/>
                  </a:lnTo>
                  <a:lnTo>
                    <a:pt x="1633983" y="2621"/>
                  </a:lnTo>
                  <a:lnTo>
                    <a:pt x="1898887" y="0"/>
                  </a:lnTo>
                  <a:lnTo>
                    <a:pt x="1898887" y="4170296"/>
                  </a:lnTo>
                  <a:close/>
                </a:path>
              </a:pathLst>
            </a:custGeom>
            <a:solidFill>
              <a:srgbClr val="2B67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09999" y="1025007"/>
            <a:ext cx="200025" cy="199698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6242500" y="2472499"/>
            <a:ext cx="323850" cy="323850"/>
          </a:xfrm>
          <a:custGeom>
            <a:avLst/>
            <a:gdLst/>
            <a:ahLst/>
            <a:cxnLst/>
            <a:rect l="l" t="t" r="r" b="b"/>
            <a:pathLst>
              <a:path w="323850" h="323850">
                <a:moveTo>
                  <a:pt x="161924" y="323849"/>
                </a:moveTo>
                <a:lnTo>
                  <a:pt x="118791" y="317085"/>
                </a:lnTo>
                <a:lnTo>
                  <a:pt x="80086" y="300227"/>
                </a:lnTo>
                <a:lnTo>
                  <a:pt x="47332" y="274716"/>
                </a:lnTo>
                <a:lnTo>
                  <a:pt x="22051" y="241994"/>
                </a:lnTo>
                <a:lnTo>
                  <a:pt x="5766" y="203504"/>
                </a:lnTo>
                <a:lnTo>
                  <a:pt x="0" y="160688"/>
                </a:lnTo>
                <a:lnTo>
                  <a:pt x="5766" y="117884"/>
                </a:lnTo>
                <a:lnTo>
                  <a:pt x="22051" y="79474"/>
                </a:lnTo>
                <a:lnTo>
                  <a:pt x="47332" y="46970"/>
                </a:lnTo>
                <a:lnTo>
                  <a:pt x="80086" y="21883"/>
                </a:lnTo>
                <a:lnTo>
                  <a:pt x="118791" y="5722"/>
                </a:lnTo>
                <a:lnTo>
                  <a:pt x="161924" y="0"/>
                </a:lnTo>
                <a:lnTo>
                  <a:pt x="193491" y="3167"/>
                </a:lnTo>
                <a:lnTo>
                  <a:pt x="251956" y="27116"/>
                </a:lnTo>
                <a:lnTo>
                  <a:pt x="296524" y="71344"/>
                </a:lnTo>
                <a:lnTo>
                  <a:pt x="320658" y="129362"/>
                </a:lnTo>
                <a:lnTo>
                  <a:pt x="323849" y="160688"/>
                </a:lnTo>
                <a:lnTo>
                  <a:pt x="318083" y="204535"/>
                </a:lnTo>
                <a:lnTo>
                  <a:pt x="301798" y="243642"/>
                </a:lnTo>
                <a:lnTo>
                  <a:pt x="276517" y="276570"/>
                </a:lnTo>
                <a:lnTo>
                  <a:pt x="243763" y="301875"/>
                </a:lnTo>
                <a:lnTo>
                  <a:pt x="205058" y="318115"/>
                </a:lnTo>
                <a:lnTo>
                  <a:pt x="161924" y="323849"/>
                </a:lnTo>
                <a:close/>
              </a:path>
            </a:pathLst>
          </a:custGeom>
          <a:solidFill>
            <a:srgbClr val="2B6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167496" y="8032498"/>
            <a:ext cx="323850" cy="323850"/>
          </a:xfrm>
          <a:custGeom>
            <a:avLst/>
            <a:gdLst/>
            <a:ahLst/>
            <a:cxnLst/>
            <a:rect l="l" t="t" r="r" b="b"/>
            <a:pathLst>
              <a:path w="323850" h="323850">
                <a:moveTo>
                  <a:pt x="160688" y="323849"/>
                </a:moveTo>
                <a:lnTo>
                  <a:pt x="117884" y="318083"/>
                </a:lnTo>
                <a:lnTo>
                  <a:pt x="79474" y="301798"/>
                </a:lnTo>
                <a:lnTo>
                  <a:pt x="46970" y="276518"/>
                </a:lnTo>
                <a:lnTo>
                  <a:pt x="21883" y="243763"/>
                </a:lnTo>
                <a:lnTo>
                  <a:pt x="5722" y="205058"/>
                </a:lnTo>
                <a:lnTo>
                  <a:pt x="0" y="161924"/>
                </a:lnTo>
                <a:lnTo>
                  <a:pt x="5722" y="118791"/>
                </a:lnTo>
                <a:lnTo>
                  <a:pt x="21883" y="80085"/>
                </a:lnTo>
                <a:lnTo>
                  <a:pt x="46970" y="47331"/>
                </a:lnTo>
                <a:lnTo>
                  <a:pt x="79474" y="22051"/>
                </a:lnTo>
                <a:lnTo>
                  <a:pt x="117884" y="5766"/>
                </a:lnTo>
                <a:lnTo>
                  <a:pt x="160688" y="0"/>
                </a:lnTo>
                <a:lnTo>
                  <a:pt x="193444" y="3191"/>
                </a:lnTo>
                <a:lnTo>
                  <a:pt x="252466" y="27324"/>
                </a:lnTo>
                <a:lnTo>
                  <a:pt x="296733" y="71892"/>
                </a:lnTo>
                <a:lnTo>
                  <a:pt x="320682" y="130357"/>
                </a:lnTo>
                <a:lnTo>
                  <a:pt x="323850" y="161924"/>
                </a:lnTo>
                <a:lnTo>
                  <a:pt x="317086" y="205058"/>
                </a:lnTo>
                <a:lnTo>
                  <a:pt x="300227" y="243763"/>
                </a:lnTo>
                <a:lnTo>
                  <a:pt x="274716" y="276518"/>
                </a:lnTo>
                <a:lnTo>
                  <a:pt x="241995" y="301798"/>
                </a:lnTo>
                <a:lnTo>
                  <a:pt x="203505" y="318083"/>
                </a:lnTo>
                <a:lnTo>
                  <a:pt x="160689" y="323849"/>
                </a:lnTo>
                <a:close/>
              </a:path>
            </a:pathLst>
          </a:custGeom>
          <a:solidFill>
            <a:srgbClr val="2B6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52499" y="6870003"/>
            <a:ext cx="200024" cy="199702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0" y="0"/>
            <a:ext cx="2098040" cy="10287000"/>
            <a:chOff x="0" y="0"/>
            <a:chExt cx="2098040" cy="10287000"/>
          </a:xfrm>
        </p:grpSpPr>
        <p:sp>
          <p:nvSpPr>
            <p:cNvPr id="11" name="object 11"/>
            <p:cNvSpPr/>
            <p:nvPr/>
          </p:nvSpPr>
          <p:spPr>
            <a:xfrm>
              <a:off x="0" y="0"/>
              <a:ext cx="1577340" cy="10287000"/>
            </a:xfrm>
            <a:custGeom>
              <a:avLst/>
              <a:gdLst/>
              <a:ahLst/>
              <a:cxnLst/>
              <a:rect l="l" t="t" r="r" b="b"/>
              <a:pathLst>
                <a:path w="1577340" h="10287000">
                  <a:moveTo>
                    <a:pt x="336377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1323690" y="0"/>
                  </a:lnTo>
                  <a:lnTo>
                    <a:pt x="1348959" y="82986"/>
                  </a:lnTo>
                  <a:lnTo>
                    <a:pt x="1362538" y="130179"/>
                  </a:lnTo>
                  <a:lnTo>
                    <a:pt x="1375662" y="177657"/>
                  </a:lnTo>
                  <a:lnTo>
                    <a:pt x="1388333" y="225409"/>
                  </a:lnTo>
                  <a:lnTo>
                    <a:pt x="1400556" y="273426"/>
                  </a:lnTo>
                  <a:lnTo>
                    <a:pt x="1412335" y="321700"/>
                  </a:lnTo>
                  <a:lnTo>
                    <a:pt x="1423672" y="370220"/>
                  </a:lnTo>
                  <a:lnTo>
                    <a:pt x="1434573" y="418978"/>
                  </a:lnTo>
                  <a:lnTo>
                    <a:pt x="1445039" y="467964"/>
                  </a:lnTo>
                  <a:lnTo>
                    <a:pt x="1455076" y="517169"/>
                  </a:lnTo>
                  <a:lnTo>
                    <a:pt x="1464687" y="566584"/>
                  </a:lnTo>
                  <a:lnTo>
                    <a:pt x="1473875" y="616199"/>
                  </a:lnTo>
                  <a:lnTo>
                    <a:pt x="1482644" y="666006"/>
                  </a:lnTo>
                  <a:lnTo>
                    <a:pt x="1490999" y="715995"/>
                  </a:lnTo>
                  <a:lnTo>
                    <a:pt x="1498942" y="766157"/>
                  </a:lnTo>
                  <a:lnTo>
                    <a:pt x="1506477" y="816483"/>
                  </a:lnTo>
                  <a:lnTo>
                    <a:pt x="1513609" y="866962"/>
                  </a:lnTo>
                  <a:lnTo>
                    <a:pt x="1520340" y="917587"/>
                  </a:lnTo>
                  <a:lnTo>
                    <a:pt x="1526675" y="968348"/>
                  </a:lnTo>
                  <a:lnTo>
                    <a:pt x="1532617" y="1019236"/>
                  </a:lnTo>
                  <a:lnTo>
                    <a:pt x="1538170" y="1070240"/>
                  </a:lnTo>
                  <a:lnTo>
                    <a:pt x="1543337" y="1121353"/>
                  </a:lnTo>
                  <a:lnTo>
                    <a:pt x="1548123" y="1172565"/>
                  </a:lnTo>
                  <a:lnTo>
                    <a:pt x="1552530" y="1223867"/>
                  </a:lnTo>
                  <a:lnTo>
                    <a:pt x="1556564" y="1275249"/>
                  </a:lnTo>
                  <a:lnTo>
                    <a:pt x="1560226" y="1326702"/>
                  </a:lnTo>
                  <a:lnTo>
                    <a:pt x="1563522" y="1378217"/>
                  </a:lnTo>
                  <a:lnTo>
                    <a:pt x="1566455" y="1429785"/>
                  </a:lnTo>
                  <a:lnTo>
                    <a:pt x="1569028" y="1481396"/>
                  </a:lnTo>
                  <a:lnTo>
                    <a:pt x="1571245" y="1533041"/>
                  </a:lnTo>
                  <a:lnTo>
                    <a:pt x="1573110" y="1584712"/>
                  </a:lnTo>
                  <a:lnTo>
                    <a:pt x="1574627" y="1636398"/>
                  </a:lnTo>
                  <a:lnTo>
                    <a:pt x="1575799" y="1688090"/>
                  </a:lnTo>
                  <a:lnTo>
                    <a:pt x="1576631" y="1739780"/>
                  </a:lnTo>
                  <a:lnTo>
                    <a:pt x="1577124" y="1791453"/>
                  </a:lnTo>
                  <a:lnTo>
                    <a:pt x="1577124" y="1838956"/>
                  </a:lnTo>
                  <a:lnTo>
                    <a:pt x="1576955" y="1889552"/>
                  </a:lnTo>
                  <a:lnTo>
                    <a:pt x="1576451" y="1940159"/>
                  </a:lnTo>
                  <a:lnTo>
                    <a:pt x="1575614" y="1990761"/>
                  </a:lnTo>
                  <a:lnTo>
                    <a:pt x="1574448" y="2041357"/>
                  </a:lnTo>
                  <a:lnTo>
                    <a:pt x="1572955" y="2091944"/>
                  </a:lnTo>
                  <a:lnTo>
                    <a:pt x="1571141" y="2142520"/>
                  </a:lnTo>
                  <a:lnTo>
                    <a:pt x="1569006" y="2193084"/>
                  </a:lnTo>
                  <a:lnTo>
                    <a:pt x="1566556" y="2243632"/>
                  </a:lnTo>
                  <a:lnTo>
                    <a:pt x="1563793" y="2294162"/>
                  </a:lnTo>
                  <a:lnTo>
                    <a:pt x="1560720" y="2344674"/>
                  </a:lnTo>
                  <a:lnTo>
                    <a:pt x="1557341" y="2395163"/>
                  </a:lnTo>
                  <a:lnTo>
                    <a:pt x="1553659" y="2445629"/>
                  </a:lnTo>
                  <a:lnTo>
                    <a:pt x="1549677" y="2496068"/>
                  </a:lnTo>
                  <a:lnTo>
                    <a:pt x="1545398" y="2546480"/>
                  </a:lnTo>
                  <a:lnTo>
                    <a:pt x="1540826" y="2596861"/>
                  </a:lnTo>
                  <a:lnTo>
                    <a:pt x="1535964" y="2647209"/>
                  </a:lnTo>
                  <a:lnTo>
                    <a:pt x="1530815" y="2697523"/>
                  </a:lnTo>
                  <a:lnTo>
                    <a:pt x="1525382" y="2747800"/>
                  </a:lnTo>
                  <a:lnTo>
                    <a:pt x="1519670" y="2798038"/>
                  </a:lnTo>
                  <a:lnTo>
                    <a:pt x="1513680" y="2848235"/>
                  </a:lnTo>
                  <a:lnTo>
                    <a:pt x="1507416" y="2898388"/>
                  </a:lnTo>
                  <a:lnTo>
                    <a:pt x="1500882" y="2948496"/>
                  </a:lnTo>
                  <a:lnTo>
                    <a:pt x="1494081" y="2998556"/>
                  </a:lnTo>
                  <a:lnTo>
                    <a:pt x="1487016" y="3048566"/>
                  </a:lnTo>
                  <a:lnTo>
                    <a:pt x="1479108" y="3099234"/>
                  </a:lnTo>
                  <a:lnTo>
                    <a:pt x="1470910" y="3149773"/>
                  </a:lnTo>
                  <a:lnTo>
                    <a:pt x="1462434" y="3200188"/>
                  </a:lnTo>
                  <a:lnTo>
                    <a:pt x="1453688" y="3250484"/>
                  </a:lnTo>
                  <a:lnTo>
                    <a:pt x="1444685" y="3300663"/>
                  </a:lnTo>
                  <a:lnTo>
                    <a:pt x="1435434" y="3350732"/>
                  </a:lnTo>
                  <a:lnTo>
                    <a:pt x="1425946" y="3400693"/>
                  </a:lnTo>
                  <a:lnTo>
                    <a:pt x="1416231" y="3450553"/>
                  </a:lnTo>
                  <a:lnTo>
                    <a:pt x="1406301" y="3500315"/>
                  </a:lnTo>
                  <a:lnTo>
                    <a:pt x="1396166" y="3549983"/>
                  </a:lnTo>
                  <a:lnTo>
                    <a:pt x="1385835" y="3599563"/>
                  </a:lnTo>
                  <a:lnTo>
                    <a:pt x="1375321" y="3649058"/>
                  </a:lnTo>
                  <a:lnTo>
                    <a:pt x="1364633" y="3698474"/>
                  </a:lnTo>
                  <a:lnTo>
                    <a:pt x="1353783" y="3747814"/>
                  </a:lnTo>
                  <a:lnTo>
                    <a:pt x="1342779" y="3797082"/>
                  </a:lnTo>
                  <a:lnTo>
                    <a:pt x="1331634" y="3846284"/>
                  </a:lnTo>
                  <a:lnTo>
                    <a:pt x="1320358" y="3895424"/>
                  </a:lnTo>
                  <a:lnTo>
                    <a:pt x="1308961" y="3944506"/>
                  </a:lnTo>
                  <a:lnTo>
                    <a:pt x="1297454" y="3993535"/>
                  </a:lnTo>
                  <a:lnTo>
                    <a:pt x="1285847" y="4042515"/>
                  </a:lnTo>
                  <a:lnTo>
                    <a:pt x="1274152" y="4091450"/>
                  </a:lnTo>
                  <a:lnTo>
                    <a:pt x="1262378" y="4140346"/>
                  </a:lnTo>
                  <a:lnTo>
                    <a:pt x="1250536" y="4189206"/>
                  </a:lnTo>
                  <a:lnTo>
                    <a:pt x="1238636" y="4238035"/>
                  </a:lnTo>
                  <a:lnTo>
                    <a:pt x="1226690" y="4286837"/>
                  </a:lnTo>
                  <a:lnTo>
                    <a:pt x="1214708" y="4335617"/>
                  </a:lnTo>
                  <a:lnTo>
                    <a:pt x="1166629" y="4530603"/>
                  </a:lnTo>
                  <a:lnTo>
                    <a:pt x="1142477" y="4628016"/>
                  </a:lnTo>
                  <a:lnTo>
                    <a:pt x="1118402" y="4725513"/>
                  </a:lnTo>
                  <a:lnTo>
                    <a:pt x="1106397" y="4774293"/>
                  </a:lnTo>
                  <a:lnTo>
                    <a:pt x="1094418" y="4823095"/>
                  </a:lnTo>
                  <a:lnTo>
                    <a:pt x="1082465" y="4871919"/>
                  </a:lnTo>
                  <a:lnTo>
                    <a:pt x="1070541" y="4920765"/>
                  </a:lnTo>
                  <a:lnTo>
                    <a:pt x="1058648" y="4969634"/>
                  </a:lnTo>
                  <a:lnTo>
                    <a:pt x="1046788" y="5018525"/>
                  </a:lnTo>
                  <a:lnTo>
                    <a:pt x="1034962" y="5067440"/>
                  </a:lnTo>
                  <a:lnTo>
                    <a:pt x="1023173" y="5116379"/>
                  </a:lnTo>
                  <a:lnTo>
                    <a:pt x="1011422" y="5165341"/>
                  </a:lnTo>
                  <a:lnTo>
                    <a:pt x="999711" y="5214327"/>
                  </a:lnTo>
                  <a:lnTo>
                    <a:pt x="988043" y="5263338"/>
                  </a:lnTo>
                  <a:lnTo>
                    <a:pt x="976420" y="5312373"/>
                  </a:lnTo>
                  <a:lnTo>
                    <a:pt x="964842" y="5361433"/>
                  </a:lnTo>
                  <a:lnTo>
                    <a:pt x="953313" y="5410519"/>
                  </a:lnTo>
                  <a:lnTo>
                    <a:pt x="941834" y="5459630"/>
                  </a:lnTo>
                  <a:lnTo>
                    <a:pt x="930407" y="5508766"/>
                  </a:lnTo>
                  <a:lnTo>
                    <a:pt x="919034" y="5557929"/>
                  </a:lnTo>
                  <a:lnTo>
                    <a:pt x="907717" y="5607119"/>
                  </a:lnTo>
                  <a:lnTo>
                    <a:pt x="896458" y="5656335"/>
                  </a:lnTo>
                  <a:lnTo>
                    <a:pt x="885258" y="5705578"/>
                  </a:lnTo>
                  <a:lnTo>
                    <a:pt x="874121" y="5754849"/>
                  </a:lnTo>
                  <a:lnTo>
                    <a:pt x="863047" y="5804147"/>
                  </a:lnTo>
                  <a:lnTo>
                    <a:pt x="852039" y="5853473"/>
                  </a:lnTo>
                  <a:lnTo>
                    <a:pt x="841098" y="5902828"/>
                  </a:lnTo>
                  <a:lnTo>
                    <a:pt x="830227" y="5952210"/>
                  </a:lnTo>
                  <a:lnTo>
                    <a:pt x="819427" y="6001622"/>
                  </a:lnTo>
                  <a:lnTo>
                    <a:pt x="808701" y="6051063"/>
                  </a:lnTo>
                  <a:lnTo>
                    <a:pt x="798050" y="6100533"/>
                  </a:lnTo>
                  <a:lnTo>
                    <a:pt x="787477" y="6150033"/>
                  </a:lnTo>
                  <a:lnTo>
                    <a:pt x="776983" y="6199563"/>
                  </a:lnTo>
                  <a:lnTo>
                    <a:pt x="766570" y="6249123"/>
                  </a:lnTo>
                  <a:lnTo>
                    <a:pt x="756240" y="6298713"/>
                  </a:lnTo>
                  <a:lnTo>
                    <a:pt x="745995" y="6348335"/>
                  </a:lnTo>
                  <a:lnTo>
                    <a:pt x="735837" y="6397988"/>
                  </a:lnTo>
                  <a:lnTo>
                    <a:pt x="725768" y="6447672"/>
                  </a:lnTo>
                  <a:lnTo>
                    <a:pt x="715790" y="6497388"/>
                  </a:lnTo>
                  <a:lnTo>
                    <a:pt x="705905" y="6547136"/>
                  </a:lnTo>
                  <a:lnTo>
                    <a:pt x="696115" y="6596916"/>
                  </a:lnTo>
                  <a:lnTo>
                    <a:pt x="686421" y="6646729"/>
                  </a:lnTo>
                  <a:lnTo>
                    <a:pt x="676826" y="6696575"/>
                  </a:lnTo>
                  <a:lnTo>
                    <a:pt x="667332" y="6746454"/>
                  </a:lnTo>
                  <a:lnTo>
                    <a:pt x="657940" y="6796367"/>
                  </a:lnTo>
                  <a:lnTo>
                    <a:pt x="648652" y="6846314"/>
                  </a:lnTo>
                  <a:lnTo>
                    <a:pt x="639471" y="6896294"/>
                  </a:lnTo>
                  <a:lnTo>
                    <a:pt x="630399" y="6946309"/>
                  </a:lnTo>
                  <a:lnTo>
                    <a:pt x="621436" y="6996359"/>
                  </a:lnTo>
                  <a:lnTo>
                    <a:pt x="612586" y="7046444"/>
                  </a:lnTo>
                  <a:lnTo>
                    <a:pt x="603850" y="7096564"/>
                  </a:lnTo>
                  <a:lnTo>
                    <a:pt x="595231" y="7146720"/>
                  </a:lnTo>
                  <a:lnTo>
                    <a:pt x="586729" y="7196912"/>
                  </a:lnTo>
                  <a:lnTo>
                    <a:pt x="578347" y="7247140"/>
                  </a:lnTo>
                  <a:lnTo>
                    <a:pt x="570087" y="7297404"/>
                  </a:lnTo>
                  <a:lnTo>
                    <a:pt x="561952" y="7347705"/>
                  </a:lnTo>
                  <a:lnTo>
                    <a:pt x="553941" y="7398043"/>
                  </a:lnTo>
                  <a:lnTo>
                    <a:pt x="546059" y="7448419"/>
                  </a:lnTo>
                  <a:lnTo>
                    <a:pt x="538307" y="7498832"/>
                  </a:lnTo>
                  <a:lnTo>
                    <a:pt x="530686" y="7549283"/>
                  </a:lnTo>
                  <a:lnTo>
                    <a:pt x="523198" y="7599773"/>
                  </a:lnTo>
                  <a:lnTo>
                    <a:pt x="515847" y="7650301"/>
                  </a:lnTo>
                  <a:lnTo>
                    <a:pt x="508632" y="7700868"/>
                  </a:lnTo>
                  <a:lnTo>
                    <a:pt x="501557" y="7751474"/>
                  </a:lnTo>
                  <a:lnTo>
                    <a:pt x="494624" y="7802120"/>
                  </a:lnTo>
                  <a:lnTo>
                    <a:pt x="487833" y="7852805"/>
                  </a:lnTo>
                  <a:lnTo>
                    <a:pt x="481188" y="7903530"/>
                  </a:lnTo>
                  <a:lnTo>
                    <a:pt x="474691" y="7954296"/>
                  </a:lnTo>
                  <a:lnTo>
                    <a:pt x="468342" y="8005102"/>
                  </a:lnTo>
                  <a:lnTo>
                    <a:pt x="462144" y="8055949"/>
                  </a:lnTo>
                  <a:lnTo>
                    <a:pt x="456100" y="8106838"/>
                  </a:lnTo>
                  <a:lnTo>
                    <a:pt x="450210" y="8157768"/>
                  </a:lnTo>
                  <a:lnTo>
                    <a:pt x="444477" y="8208739"/>
                  </a:lnTo>
                  <a:lnTo>
                    <a:pt x="438903" y="8259753"/>
                  </a:lnTo>
                  <a:lnTo>
                    <a:pt x="433490" y="8310810"/>
                  </a:lnTo>
                  <a:lnTo>
                    <a:pt x="428239" y="8361909"/>
                  </a:lnTo>
                  <a:lnTo>
                    <a:pt x="423314" y="8412620"/>
                  </a:lnTo>
                  <a:lnTo>
                    <a:pt x="418548" y="8463356"/>
                  </a:lnTo>
                  <a:lnTo>
                    <a:pt x="413940" y="8514117"/>
                  </a:lnTo>
                  <a:lnTo>
                    <a:pt x="409487" y="8564902"/>
                  </a:lnTo>
                  <a:lnTo>
                    <a:pt x="405189" y="8615711"/>
                  </a:lnTo>
                  <a:lnTo>
                    <a:pt x="401042" y="8666544"/>
                  </a:lnTo>
                  <a:lnTo>
                    <a:pt x="397044" y="8717399"/>
                  </a:lnTo>
                  <a:lnTo>
                    <a:pt x="393194" y="8768278"/>
                  </a:lnTo>
                  <a:lnTo>
                    <a:pt x="389490" y="8819178"/>
                  </a:lnTo>
                  <a:lnTo>
                    <a:pt x="385929" y="8870101"/>
                  </a:lnTo>
                  <a:lnTo>
                    <a:pt x="382509" y="8921045"/>
                  </a:lnTo>
                  <a:lnTo>
                    <a:pt x="379230" y="8972010"/>
                  </a:lnTo>
                  <a:lnTo>
                    <a:pt x="376087" y="9022995"/>
                  </a:lnTo>
                  <a:lnTo>
                    <a:pt x="373080" y="9074001"/>
                  </a:lnTo>
                  <a:lnTo>
                    <a:pt x="370206" y="9125027"/>
                  </a:lnTo>
                  <a:lnTo>
                    <a:pt x="367464" y="9176072"/>
                  </a:lnTo>
                  <a:lnTo>
                    <a:pt x="364851" y="9227136"/>
                  </a:lnTo>
                  <a:lnTo>
                    <a:pt x="362365" y="9278219"/>
                  </a:lnTo>
                  <a:lnTo>
                    <a:pt x="360005" y="9329320"/>
                  </a:lnTo>
                  <a:lnTo>
                    <a:pt x="357767" y="9380439"/>
                  </a:lnTo>
                  <a:lnTo>
                    <a:pt x="355652" y="9431575"/>
                  </a:lnTo>
                  <a:lnTo>
                    <a:pt x="353655" y="9482728"/>
                  </a:lnTo>
                  <a:lnTo>
                    <a:pt x="351775" y="9533898"/>
                  </a:lnTo>
                  <a:lnTo>
                    <a:pt x="350011" y="9585084"/>
                  </a:lnTo>
                  <a:lnTo>
                    <a:pt x="348359" y="9636286"/>
                  </a:lnTo>
                  <a:lnTo>
                    <a:pt x="346819" y="9687503"/>
                  </a:lnTo>
                  <a:lnTo>
                    <a:pt x="345388" y="9738735"/>
                  </a:lnTo>
                  <a:lnTo>
                    <a:pt x="344063" y="9789982"/>
                  </a:lnTo>
                  <a:lnTo>
                    <a:pt x="342844" y="9841242"/>
                  </a:lnTo>
                  <a:lnTo>
                    <a:pt x="341728" y="9892517"/>
                  </a:lnTo>
                  <a:lnTo>
                    <a:pt x="340713" y="9943805"/>
                  </a:lnTo>
                  <a:lnTo>
                    <a:pt x="339796" y="9995106"/>
                  </a:lnTo>
                  <a:lnTo>
                    <a:pt x="338977" y="10046419"/>
                  </a:lnTo>
                  <a:lnTo>
                    <a:pt x="338252" y="10097745"/>
                  </a:lnTo>
                  <a:lnTo>
                    <a:pt x="337621" y="10149082"/>
                  </a:lnTo>
                  <a:lnTo>
                    <a:pt x="337080" y="10200431"/>
                  </a:lnTo>
                  <a:lnTo>
                    <a:pt x="336627" y="10251791"/>
                  </a:lnTo>
                  <a:lnTo>
                    <a:pt x="336377" y="10286999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128244"/>
              <a:ext cx="1605280" cy="7158990"/>
            </a:xfrm>
            <a:custGeom>
              <a:avLst/>
              <a:gdLst/>
              <a:ahLst/>
              <a:cxnLst/>
              <a:rect l="l" t="t" r="r" b="b"/>
              <a:pathLst>
                <a:path w="1605280" h="7158990">
                  <a:moveTo>
                    <a:pt x="1397589" y="7158755"/>
                  </a:moveTo>
                  <a:lnTo>
                    <a:pt x="0" y="7158755"/>
                  </a:lnTo>
                  <a:lnTo>
                    <a:pt x="0" y="125328"/>
                  </a:lnTo>
                  <a:lnTo>
                    <a:pt x="10272" y="119279"/>
                  </a:lnTo>
                  <a:lnTo>
                    <a:pt x="48201" y="98943"/>
                  </a:lnTo>
                  <a:lnTo>
                    <a:pt x="86061" y="80577"/>
                  </a:lnTo>
                  <a:lnTo>
                    <a:pt x="123776" y="64157"/>
                  </a:lnTo>
                  <a:lnTo>
                    <a:pt x="161269" y="49660"/>
                  </a:lnTo>
                  <a:lnTo>
                    <a:pt x="198464" y="37060"/>
                  </a:lnTo>
                  <a:lnTo>
                    <a:pt x="235287" y="26336"/>
                  </a:lnTo>
                  <a:lnTo>
                    <a:pt x="307509" y="10415"/>
                  </a:lnTo>
                  <a:lnTo>
                    <a:pt x="377328" y="1708"/>
                  </a:lnTo>
                  <a:lnTo>
                    <a:pt x="411146" y="0"/>
                  </a:lnTo>
                  <a:lnTo>
                    <a:pt x="444136" y="23"/>
                  </a:lnTo>
                  <a:lnTo>
                    <a:pt x="511523" y="5726"/>
                  </a:lnTo>
                  <a:lnTo>
                    <a:pt x="581931" y="20212"/>
                  </a:lnTo>
                  <a:lnTo>
                    <a:pt x="651872" y="43111"/>
                  </a:lnTo>
                  <a:lnTo>
                    <a:pt x="721104" y="74044"/>
                  </a:lnTo>
                  <a:lnTo>
                    <a:pt x="755379" y="92406"/>
                  </a:lnTo>
                  <a:lnTo>
                    <a:pt x="789385" y="112635"/>
                  </a:lnTo>
                  <a:lnTo>
                    <a:pt x="823093" y="134683"/>
                  </a:lnTo>
                  <a:lnTo>
                    <a:pt x="856472" y="158505"/>
                  </a:lnTo>
                  <a:lnTo>
                    <a:pt x="889492" y="184052"/>
                  </a:lnTo>
                  <a:lnTo>
                    <a:pt x="922122" y="211278"/>
                  </a:lnTo>
                  <a:lnTo>
                    <a:pt x="954333" y="240135"/>
                  </a:lnTo>
                  <a:lnTo>
                    <a:pt x="986093" y="270577"/>
                  </a:lnTo>
                  <a:lnTo>
                    <a:pt x="1017373" y="302555"/>
                  </a:lnTo>
                  <a:lnTo>
                    <a:pt x="1048141" y="336023"/>
                  </a:lnTo>
                  <a:lnTo>
                    <a:pt x="1078369" y="370934"/>
                  </a:lnTo>
                  <a:lnTo>
                    <a:pt x="1108025" y="407240"/>
                  </a:lnTo>
                  <a:lnTo>
                    <a:pt x="1137079" y="444895"/>
                  </a:lnTo>
                  <a:lnTo>
                    <a:pt x="1165501" y="483851"/>
                  </a:lnTo>
                  <a:lnTo>
                    <a:pt x="1193260" y="524061"/>
                  </a:lnTo>
                  <a:lnTo>
                    <a:pt x="1220327" y="565477"/>
                  </a:lnTo>
                  <a:lnTo>
                    <a:pt x="1246670" y="608054"/>
                  </a:lnTo>
                  <a:lnTo>
                    <a:pt x="1272259" y="651743"/>
                  </a:lnTo>
                  <a:lnTo>
                    <a:pt x="1297065" y="696497"/>
                  </a:lnTo>
                  <a:lnTo>
                    <a:pt x="1321056" y="742270"/>
                  </a:lnTo>
                  <a:lnTo>
                    <a:pt x="1344203" y="789013"/>
                  </a:lnTo>
                  <a:lnTo>
                    <a:pt x="1366475" y="836680"/>
                  </a:lnTo>
                  <a:lnTo>
                    <a:pt x="1387842" y="885225"/>
                  </a:lnTo>
                  <a:lnTo>
                    <a:pt x="1408272" y="934598"/>
                  </a:lnTo>
                  <a:lnTo>
                    <a:pt x="1427737" y="984754"/>
                  </a:lnTo>
                  <a:lnTo>
                    <a:pt x="1446206" y="1035645"/>
                  </a:lnTo>
                  <a:lnTo>
                    <a:pt x="1463648" y="1087224"/>
                  </a:lnTo>
                  <a:lnTo>
                    <a:pt x="1480033" y="1139445"/>
                  </a:lnTo>
                  <a:lnTo>
                    <a:pt x="1495331" y="1192258"/>
                  </a:lnTo>
                  <a:lnTo>
                    <a:pt x="1509511" y="1245619"/>
                  </a:lnTo>
                  <a:lnTo>
                    <a:pt x="1522544" y="1299478"/>
                  </a:lnTo>
                  <a:lnTo>
                    <a:pt x="1534398" y="1353790"/>
                  </a:lnTo>
                  <a:lnTo>
                    <a:pt x="1545043" y="1408507"/>
                  </a:lnTo>
                  <a:lnTo>
                    <a:pt x="1554449" y="1463582"/>
                  </a:lnTo>
                  <a:lnTo>
                    <a:pt x="1562586" y="1518968"/>
                  </a:lnTo>
                  <a:lnTo>
                    <a:pt x="1569717" y="1571824"/>
                  </a:lnTo>
                  <a:lnTo>
                    <a:pt x="1576137" y="1624168"/>
                  </a:lnTo>
                  <a:lnTo>
                    <a:pt x="1581863" y="1676008"/>
                  </a:lnTo>
                  <a:lnTo>
                    <a:pt x="1586913" y="1727354"/>
                  </a:lnTo>
                  <a:lnTo>
                    <a:pt x="1591303" y="1778214"/>
                  </a:lnTo>
                  <a:lnTo>
                    <a:pt x="1595052" y="1828597"/>
                  </a:lnTo>
                  <a:lnTo>
                    <a:pt x="1598177" y="1878511"/>
                  </a:lnTo>
                  <a:lnTo>
                    <a:pt x="1600694" y="1927965"/>
                  </a:lnTo>
                  <a:lnTo>
                    <a:pt x="1602622" y="1976967"/>
                  </a:lnTo>
                  <a:lnTo>
                    <a:pt x="1603978" y="2025527"/>
                  </a:lnTo>
                  <a:lnTo>
                    <a:pt x="1604779" y="2073653"/>
                  </a:lnTo>
                  <a:lnTo>
                    <a:pt x="1605042" y="2121354"/>
                  </a:lnTo>
                  <a:lnTo>
                    <a:pt x="1604670" y="2178537"/>
                  </a:lnTo>
                  <a:lnTo>
                    <a:pt x="1603569" y="2235193"/>
                  </a:lnTo>
                  <a:lnTo>
                    <a:pt x="1601762" y="2291334"/>
                  </a:lnTo>
                  <a:lnTo>
                    <a:pt x="1599273" y="2346973"/>
                  </a:lnTo>
                  <a:lnTo>
                    <a:pt x="1596125" y="2402122"/>
                  </a:lnTo>
                  <a:lnTo>
                    <a:pt x="1592341" y="2456793"/>
                  </a:lnTo>
                  <a:lnTo>
                    <a:pt x="1587943" y="2510999"/>
                  </a:lnTo>
                  <a:lnTo>
                    <a:pt x="1582956" y="2564752"/>
                  </a:lnTo>
                  <a:lnTo>
                    <a:pt x="1577402" y="2618065"/>
                  </a:lnTo>
                  <a:lnTo>
                    <a:pt x="1571304" y="2670950"/>
                  </a:lnTo>
                  <a:lnTo>
                    <a:pt x="1564685" y="2723419"/>
                  </a:lnTo>
                  <a:lnTo>
                    <a:pt x="1557569" y="2775485"/>
                  </a:lnTo>
                  <a:lnTo>
                    <a:pt x="1549979" y="2827161"/>
                  </a:lnTo>
                  <a:lnTo>
                    <a:pt x="1541938" y="2878458"/>
                  </a:lnTo>
                  <a:lnTo>
                    <a:pt x="1533469" y="2929389"/>
                  </a:lnTo>
                  <a:lnTo>
                    <a:pt x="1524595" y="2979966"/>
                  </a:lnTo>
                  <a:lnTo>
                    <a:pt x="1515339" y="3030202"/>
                  </a:lnTo>
                  <a:lnTo>
                    <a:pt x="1505725" y="3080110"/>
                  </a:lnTo>
                  <a:lnTo>
                    <a:pt x="1495775" y="3129701"/>
                  </a:lnTo>
                  <a:lnTo>
                    <a:pt x="1485513" y="3178988"/>
                  </a:lnTo>
                  <a:lnTo>
                    <a:pt x="1474961" y="3227983"/>
                  </a:lnTo>
                  <a:lnTo>
                    <a:pt x="1464144" y="3276699"/>
                  </a:lnTo>
                  <a:lnTo>
                    <a:pt x="1453084" y="3325149"/>
                  </a:lnTo>
                  <a:lnTo>
                    <a:pt x="1441803" y="3373343"/>
                  </a:lnTo>
                  <a:lnTo>
                    <a:pt x="1430327" y="3421296"/>
                  </a:lnTo>
                  <a:lnTo>
                    <a:pt x="1418676" y="3469020"/>
                  </a:lnTo>
                  <a:lnTo>
                    <a:pt x="1406876" y="3516526"/>
                  </a:lnTo>
                  <a:lnTo>
                    <a:pt x="1394948" y="3563827"/>
                  </a:lnTo>
                  <a:lnTo>
                    <a:pt x="1382916" y="3610935"/>
                  </a:lnTo>
                  <a:lnTo>
                    <a:pt x="1370803" y="3657864"/>
                  </a:lnTo>
                  <a:lnTo>
                    <a:pt x="1358632" y="3704625"/>
                  </a:lnTo>
                  <a:lnTo>
                    <a:pt x="1346427" y="3751231"/>
                  </a:lnTo>
                  <a:lnTo>
                    <a:pt x="1297721" y="3936349"/>
                  </a:lnTo>
                  <a:lnTo>
                    <a:pt x="1285689" y="3982365"/>
                  </a:lnTo>
                  <a:lnTo>
                    <a:pt x="1273761" y="4028299"/>
                  </a:lnTo>
                  <a:lnTo>
                    <a:pt x="1261960" y="4074165"/>
                  </a:lnTo>
                  <a:lnTo>
                    <a:pt x="1250310" y="4119975"/>
                  </a:lnTo>
                  <a:lnTo>
                    <a:pt x="1238833" y="4165742"/>
                  </a:lnTo>
                  <a:lnTo>
                    <a:pt x="1227553" y="4211477"/>
                  </a:lnTo>
                  <a:lnTo>
                    <a:pt x="1216493" y="4257193"/>
                  </a:lnTo>
                  <a:lnTo>
                    <a:pt x="1205675" y="4302902"/>
                  </a:lnTo>
                  <a:lnTo>
                    <a:pt x="1195124" y="4348618"/>
                  </a:lnTo>
                  <a:lnTo>
                    <a:pt x="1184862" y="4394352"/>
                  </a:lnTo>
                  <a:lnTo>
                    <a:pt x="1174912" y="4440116"/>
                  </a:lnTo>
                  <a:lnTo>
                    <a:pt x="1165298" y="4485924"/>
                  </a:lnTo>
                  <a:lnTo>
                    <a:pt x="1156042" y="4531787"/>
                  </a:lnTo>
                  <a:lnTo>
                    <a:pt x="1147168" y="4577718"/>
                  </a:lnTo>
                  <a:lnTo>
                    <a:pt x="1138699" y="4623729"/>
                  </a:lnTo>
                  <a:lnTo>
                    <a:pt x="1130657" y="4669833"/>
                  </a:lnTo>
                  <a:lnTo>
                    <a:pt x="1123067" y="4716042"/>
                  </a:lnTo>
                  <a:lnTo>
                    <a:pt x="1115951" y="4762368"/>
                  </a:lnTo>
                  <a:lnTo>
                    <a:pt x="1109333" y="4808824"/>
                  </a:lnTo>
                  <a:lnTo>
                    <a:pt x="1103235" y="4855423"/>
                  </a:lnTo>
                  <a:lnTo>
                    <a:pt x="1097681" y="4902176"/>
                  </a:lnTo>
                  <a:lnTo>
                    <a:pt x="1092693" y="4949096"/>
                  </a:lnTo>
                  <a:lnTo>
                    <a:pt x="1088296" y="4996196"/>
                  </a:lnTo>
                  <a:lnTo>
                    <a:pt x="1084511" y="5043488"/>
                  </a:lnTo>
                  <a:lnTo>
                    <a:pt x="1081363" y="5090984"/>
                  </a:lnTo>
                  <a:lnTo>
                    <a:pt x="1078874" y="5138696"/>
                  </a:lnTo>
                  <a:lnTo>
                    <a:pt x="1077068" y="5186637"/>
                  </a:lnTo>
                  <a:lnTo>
                    <a:pt x="1075967" y="5234820"/>
                  </a:lnTo>
                  <a:lnTo>
                    <a:pt x="1075595" y="5283257"/>
                  </a:lnTo>
                  <a:lnTo>
                    <a:pt x="1075595" y="5345745"/>
                  </a:lnTo>
                  <a:lnTo>
                    <a:pt x="1077630" y="5409344"/>
                  </a:lnTo>
                  <a:lnTo>
                    <a:pt x="1080854" y="5471678"/>
                  </a:lnTo>
                  <a:lnTo>
                    <a:pt x="1085196" y="5532783"/>
                  </a:lnTo>
                  <a:lnTo>
                    <a:pt x="1090587" y="5592699"/>
                  </a:lnTo>
                  <a:lnTo>
                    <a:pt x="1096956" y="5651462"/>
                  </a:lnTo>
                  <a:lnTo>
                    <a:pt x="1104233" y="5709112"/>
                  </a:lnTo>
                  <a:lnTo>
                    <a:pt x="1112348" y="5765685"/>
                  </a:lnTo>
                  <a:lnTo>
                    <a:pt x="1121231" y="5821220"/>
                  </a:lnTo>
                  <a:lnTo>
                    <a:pt x="1130812" y="5875754"/>
                  </a:lnTo>
                  <a:lnTo>
                    <a:pt x="1141021" y="5929326"/>
                  </a:lnTo>
                  <a:lnTo>
                    <a:pt x="1151787" y="5981973"/>
                  </a:lnTo>
                  <a:lnTo>
                    <a:pt x="1163041" y="6033734"/>
                  </a:lnTo>
                  <a:lnTo>
                    <a:pt x="1174712" y="6084645"/>
                  </a:lnTo>
                  <a:lnTo>
                    <a:pt x="1186731" y="6134746"/>
                  </a:lnTo>
                  <a:lnTo>
                    <a:pt x="1199026" y="6184074"/>
                  </a:lnTo>
                  <a:lnTo>
                    <a:pt x="1211529" y="6232666"/>
                  </a:lnTo>
                  <a:lnTo>
                    <a:pt x="1224169" y="6280561"/>
                  </a:lnTo>
                  <a:lnTo>
                    <a:pt x="1236876" y="6327797"/>
                  </a:lnTo>
                  <a:lnTo>
                    <a:pt x="1249579" y="6374412"/>
                  </a:lnTo>
                  <a:lnTo>
                    <a:pt x="1274696" y="6465928"/>
                  </a:lnTo>
                  <a:lnTo>
                    <a:pt x="1286969" y="6510905"/>
                  </a:lnTo>
                  <a:lnTo>
                    <a:pt x="1298958" y="6555413"/>
                  </a:lnTo>
                  <a:lnTo>
                    <a:pt x="1310593" y="6599488"/>
                  </a:lnTo>
                  <a:lnTo>
                    <a:pt x="1321805" y="6643169"/>
                  </a:lnTo>
                  <a:lnTo>
                    <a:pt x="1332523" y="6686495"/>
                  </a:lnTo>
                  <a:lnTo>
                    <a:pt x="1342676" y="6729502"/>
                  </a:lnTo>
                  <a:lnTo>
                    <a:pt x="1352195" y="6772228"/>
                  </a:lnTo>
                  <a:lnTo>
                    <a:pt x="1361010" y="6814713"/>
                  </a:lnTo>
                  <a:lnTo>
                    <a:pt x="1369050" y="6856992"/>
                  </a:lnTo>
                  <a:lnTo>
                    <a:pt x="1376246" y="6899105"/>
                  </a:lnTo>
                  <a:lnTo>
                    <a:pt x="1382527" y="6941089"/>
                  </a:lnTo>
                  <a:lnTo>
                    <a:pt x="1387823" y="6982982"/>
                  </a:lnTo>
                  <a:lnTo>
                    <a:pt x="1392065" y="7024822"/>
                  </a:lnTo>
                  <a:lnTo>
                    <a:pt x="1395181" y="7066647"/>
                  </a:lnTo>
                  <a:lnTo>
                    <a:pt x="1397102" y="7108495"/>
                  </a:lnTo>
                  <a:lnTo>
                    <a:pt x="1397758" y="7150404"/>
                  </a:lnTo>
                  <a:lnTo>
                    <a:pt x="1397589" y="7158755"/>
                  </a:lnTo>
                  <a:close/>
                </a:path>
              </a:pathLst>
            </a:custGeom>
            <a:solidFill>
              <a:srgbClr val="9DC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2170010"/>
              <a:ext cx="2004060" cy="8117205"/>
            </a:xfrm>
            <a:custGeom>
              <a:avLst/>
              <a:gdLst/>
              <a:ahLst/>
              <a:cxnLst/>
              <a:rect l="l" t="t" r="r" b="b"/>
              <a:pathLst>
                <a:path w="2004060" h="8117205">
                  <a:moveTo>
                    <a:pt x="1076337" y="160680"/>
                  </a:moveTo>
                  <a:lnTo>
                    <a:pt x="1068171" y="109804"/>
                  </a:lnTo>
                  <a:lnTo>
                    <a:pt x="1045413" y="65671"/>
                  </a:lnTo>
                  <a:lnTo>
                    <a:pt x="1010666" y="30924"/>
                  </a:lnTo>
                  <a:lnTo>
                    <a:pt x="966546" y="8166"/>
                  </a:lnTo>
                  <a:lnTo>
                    <a:pt x="915657" y="0"/>
                  </a:lnTo>
                  <a:lnTo>
                    <a:pt x="872832" y="5715"/>
                  </a:lnTo>
                  <a:lnTo>
                    <a:pt x="834351" y="21882"/>
                  </a:lnTo>
                  <a:lnTo>
                    <a:pt x="801624" y="46964"/>
                  </a:lnTo>
                  <a:lnTo>
                    <a:pt x="776122" y="79463"/>
                  </a:lnTo>
                  <a:lnTo>
                    <a:pt x="759256" y="117881"/>
                  </a:lnTo>
                  <a:lnTo>
                    <a:pt x="752487" y="160680"/>
                  </a:lnTo>
                  <a:lnTo>
                    <a:pt x="755662" y="192049"/>
                  </a:lnTo>
                  <a:lnTo>
                    <a:pt x="779614" y="251066"/>
                  </a:lnTo>
                  <a:lnTo>
                    <a:pt x="823874" y="296722"/>
                  </a:lnTo>
                  <a:lnTo>
                    <a:pt x="882904" y="320675"/>
                  </a:lnTo>
                  <a:lnTo>
                    <a:pt x="915657" y="323850"/>
                  </a:lnTo>
                  <a:lnTo>
                    <a:pt x="958456" y="318109"/>
                  </a:lnTo>
                  <a:lnTo>
                    <a:pt x="996873" y="301866"/>
                  </a:lnTo>
                  <a:lnTo>
                    <a:pt x="1029373" y="276567"/>
                  </a:lnTo>
                  <a:lnTo>
                    <a:pt x="1054455" y="243636"/>
                  </a:lnTo>
                  <a:lnTo>
                    <a:pt x="1070622" y="204533"/>
                  </a:lnTo>
                  <a:lnTo>
                    <a:pt x="1076337" y="160680"/>
                  </a:lnTo>
                  <a:close/>
                </a:path>
                <a:path w="2004060" h="8117205">
                  <a:moveTo>
                    <a:pt x="1854466" y="7281189"/>
                  </a:moveTo>
                  <a:lnTo>
                    <a:pt x="1853692" y="7236803"/>
                  </a:lnTo>
                  <a:lnTo>
                    <a:pt x="1850428" y="7193724"/>
                  </a:lnTo>
                  <a:lnTo>
                    <a:pt x="1844776" y="7151929"/>
                  </a:lnTo>
                  <a:lnTo>
                    <a:pt x="1836826" y="7111390"/>
                  </a:lnTo>
                  <a:lnTo>
                    <a:pt x="1826666" y="7072033"/>
                  </a:lnTo>
                  <a:lnTo>
                    <a:pt x="1814372" y="7033857"/>
                  </a:lnTo>
                  <a:lnTo>
                    <a:pt x="1800047" y="6996785"/>
                  </a:lnTo>
                  <a:lnTo>
                    <a:pt x="1783765" y="6960806"/>
                  </a:lnTo>
                  <a:lnTo>
                    <a:pt x="1765604" y="6925881"/>
                  </a:lnTo>
                  <a:lnTo>
                    <a:pt x="1745678" y="6891947"/>
                  </a:lnTo>
                  <a:lnTo>
                    <a:pt x="1724050" y="6858978"/>
                  </a:lnTo>
                  <a:lnTo>
                    <a:pt x="1700822" y="6826936"/>
                  </a:lnTo>
                  <a:lnTo>
                    <a:pt x="1676069" y="6795783"/>
                  </a:lnTo>
                  <a:lnTo>
                    <a:pt x="1649895" y="6765480"/>
                  </a:lnTo>
                  <a:lnTo>
                    <a:pt x="1622361" y="6735978"/>
                  </a:lnTo>
                  <a:lnTo>
                    <a:pt x="1593583" y="6707238"/>
                  </a:lnTo>
                  <a:lnTo>
                    <a:pt x="1563624" y="6679235"/>
                  </a:lnTo>
                  <a:lnTo>
                    <a:pt x="1532585" y="6651904"/>
                  </a:lnTo>
                  <a:lnTo>
                    <a:pt x="1500543" y="6625234"/>
                  </a:lnTo>
                  <a:lnTo>
                    <a:pt x="1467599" y="6599174"/>
                  </a:lnTo>
                  <a:lnTo>
                    <a:pt x="1433817" y="6573672"/>
                  </a:lnTo>
                  <a:lnTo>
                    <a:pt x="1399311" y="6548704"/>
                  </a:lnTo>
                  <a:lnTo>
                    <a:pt x="1364157" y="6524231"/>
                  </a:lnTo>
                  <a:lnTo>
                    <a:pt x="1328432" y="6500203"/>
                  </a:lnTo>
                  <a:lnTo>
                    <a:pt x="1292237" y="6476593"/>
                  </a:lnTo>
                  <a:lnTo>
                    <a:pt x="1255649" y="6453352"/>
                  </a:lnTo>
                  <a:lnTo>
                    <a:pt x="1218755" y="6430429"/>
                  </a:lnTo>
                  <a:lnTo>
                    <a:pt x="1181646" y="6407810"/>
                  </a:lnTo>
                  <a:lnTo>
                    <a:pt x="959358" y="6275997"/>
                  </a:lnTo>
                  <a:lnTo>
                    <a:pt x="887476" y="6232601"/>
                  </a:lnTo>
                  <a:lnTo>
                    <a:pt x="852335" y="6210820"/>
                  </a:lnTo>
                  <a:lnTo>
                    <a:pt x="817854" y="6188938"/>
                  </a:lnTo>
                  <a:lnTo>
                    <a:pt x="784110" y="6166917"/>
                  </a:lnTo>
                  <a:lnTo>
                    <a:pt x="751205" y="6144717"/>
                  </a:lnTo>
                  <a:lnTo>
                    <a:pt x="719201" y="6122289"/>
                  </a:lnTo>
                  <a:lnTo>
                    <a:pt x="688213" y="6099594"/>
                  </a:lnTo>
                  <a:lnTo>
                    <a:pt x="629564" y="6053264"/>
                  </a:lnTo>
                  <a:lnTo>
                    <a:pt x="575970" y="6005411"/>
                  </a:lnTo>
                  <a:lnTo>
                    <a:pt x="528116" y="5955716"/>
                  </a:lnTo>
                  <a:lnTo>
                    <a:pt x="486714" y="5903874"/>
                  </a:lnTo>
                  <a:lnTo>
                    <a:pt x="452424" y="5849544"/>
                  </a:lnTo>
                  <a:lnTo>
                    <a:pt x="421132" y="5780176"/>
                  </a:lnTo>
                  <a:lnTo>
                    <a:pt x="407466" y="5738596"/>
                  </a:lnTo>
                  <a:lnTo>
                    <a:pt x="396976" y="5696661"/>
                  </a:lnTo>
                  <a:lnTo>
                    <a:pt x="389445" y="5654395"/>
                  </a:lnTo>
                  <a:lnTo>
                    <a:pt x="384632" y="5611850"/>
                  </a:lnTo>
                  <a:lnTo>
                    <a:pt x="382333" y="5569064"/>
                  </a:lnTo>
                  <a:lnTo>
                    <a:pt x="382308" y="5526075"/>
                  </a:lnTo>
                  <a:lnTo>
                    <a:pt x="384340" y="5482907"/>
                  </a:lnTo>
                  <a:lnTo>
                    <a:pt x="388213" y="5439626"/>
                  </a:lnTo>
                  <a:lnTo>
                    <a:pt x="393700" y="5396268"/>
                  </a:lnTo>
                  <a:lnTo>
                    <a:pt x="400583" y="5352847"/>
                  </a:lnTo>
                  <a:lnTo>
                    <a:pt x="408622" y="5309438"/>
                  </a:lnTo>
                  <a:lnTo>
                    <a:pt x="417614" y="5266055"/>
                  </a:lnTo>
                  <a:lnTo>
                    <a:pt x="427316" y="5222735"/>
                  </a:lnTo>
                  <a:lnTo>
                    <a:pt x="437527" y="5179542"/>
                  </a:lnTo>
                  <a:lnTo>
                    <a:pt x="448017" y="5136489"/>
                  </a:lnTo>
                  <a:lnTo>
                    <a:pt x="458546" y="5093640"/>
                  </a:lnTo>
                  <a:lnTo>
                    <a:pt x="468922" y="5051018"/>
                  </a:lnTo>
                  <a:lnTo>
                    <a:pt x="478891" y="5008664"/>
                  </a:lnTo>
                  <a:lnTo>
                    <a:pt x="488251" y="4966614"/>
                  </a:lnTo>
                  <a:lnTo>
                    <a:pt x="496773" y="4924933"/>
                  </a:lnTo>
                  <a:lnTo>
                    <a:pt x="504240" y="4883632"/>
                  </a:lnTo>
                  <a:lnTo>
                    <a:pt x="510413" y="4842751"/>
                  </a:lnTo>
                  <a:lnTo>
                    <a:pt x="515086" y="4802352"/>
                  </a:lnTo>
                  <a:lnTo>
                    <a:pt x="518020" y="4762449"/>
                  </a:lnTo>
                  <a:lnTo>
                    <a:pt x="519010" y="4723104"/>
                  </a:lnTo>
                  <a:lnTo>
                    <a:pt x="517817" y="4684344"/>
                  </a:lnTo>
                  <a:lnTo>
                    <a:pt x="514235" y="4646219"/>
                  </a:lnTo>
                  <a:lnTo>
                    <a:pt x="498970" y="4571987"/>
                  </a:lnTo>
                  <a:lnTo>
                    <a:pt x="471436" y="4500753"/>
                  </a:lnTo>
                  <a:lnTo>
                    <a:pt x="452513" y="4466348"/>
                  </a:lnTo>
                  <a:lnTo>
                    <a:pt x="429856" y="4432808"/>
                  </a:lnTo>
                  <a:lnTo>
                    <a:pt x="403237" y="4400169"/>
                  </a:lnTo>
                  <a:lnTo>
                    <a:pt x="364337" y="4359186"/>
                  </a:lnTo>
                  <a:lnTo>
                    <a:pt x="324053" y="4323385"/>
                  </a:lnTo>
                  <a:lnTo>
                    <a:pt x="282575" y="4292498"/>
                  </a:lnTo>
                  <a:lnTo>
                    <a:pt x="240144" y="4266260"/>
                  </a:lnTo>
                  <a:lnTo>
                    <a:pt x="196951" y="4244403"/>
                  </a:lnTo>
                  <a:lnTo>
                    <a:pt x="153212" y="4226649"/>
                  </a:lnTo>
                  <a:lnTo>
                    <a:pt x="109156" y="4212729"/>
                  </a:lnTo>
                  <a:lnTo>
                    <a:pt x="64985" y="4202379"/>
                  </a:lnTo>
                  <a:lnTo>
                    <a:pt x="20916" y="4195318"/>
                  </a:lnTo>
                  <a:lnTo>
                    <a:pt x="0" y="4193387"/>
                  </a:lnTo>
                  <a:lnTo>
                    <a:pt x="0" y="8116989"/>
                  </a:lnTo>
                  <a:lnTo>
                    <a:pt x="1107706" y="8116989"/>
                  </a:lnTo>
                  <a:lnTo>
                    <a:pt x="1125601" y="8109204"/>
                  </a:lnTo>
                  <a:lnTo>
                    <a:pt x="1171752" y="8088033"/>
                  </a:lnTo>
                  <a:lnTo>
                    <a:pt x="1217015" y="8066151"/>
                  </a:lnTo>
                  <a:lnTo>
                    <a:pt x="1261300" y="8043570"/>
                  </a:lnTo>
                  <a:lnTo>
                    <a:pt x="1304531" y="8020291"/>
                  </a:lnTo>
                  <a:lnTo>
                    <a:pt x="1346644" y="7996326"/>
                  </a:lnTo>
                  <a:lnTo>
                    <a:pt x="1387589" y="7971688"/>
                  </a:lnTo>
                  <a:lnTo>
                    <a:pt x="1427264" y="7946377"/>
                  </a:lnTo>
                  <a:lnTo>
                    <a:pt x="1465605" y="7920406"/>
                  </a:lnTo>
                  <a:lnTo>
                    <a:pt x="1502562" y="7893786"/>
                  </a:lnTo>
                  <a:lnTo>
                    <a:pt x="1538046" y="7866532"/>
                  </a:lnTo>
                  <a:lnTo>
                    <a:pt x="1571980" y="7838643"/>
                  </a:lnTo>
                  <a:lnTo>
                    <a:pt x="1604314" y="7810132"/>
                  </a:lnTo>
                  <a:lnTo>
                    <a:pt x="1634972" y="7781010"/>
                  </a:lnTo>
                  <a:lnTo>
                    <a:pt x="1663877" y="7751280"/>
                  </a:lnTo>
                  <a:lnTo>
                    <a:pt x="1690954" y="7720952"/>
                  </a:lnTo>
                  <a:lnTo>
                    <a:pt x="1716151" y="7690040"/>
                  </a:lnTo>
                  <a:lnTo>
                    <a:pt x="1739379" y="7658557"/>
                  </a:lnTo>
                  <a:lnTo>
                    <a:pt x="1760575" y="7626490"/>
                  </a:lnTo>
                  <a:lnTo>
                    <a:pt x="1796580" y="7560704"/>
                  </a:lnTo>
                  <a:lnTo>
                    <a:pt x="1823618" y="7492746"/>
                  </a:lnTo>
                  <a:lnTo>
                    <a:pt x="1841106" y="7422693"/>
                  </a:lnTo>
                  <a:lnTo>
                    <a:pt x="1848269" y="7374102"/>
                  </a:lnTo>
                  <a:lnTo>
                    <a:pt x="1852688" y="7326947"/>
                  </a:lnTo>
                  <a:lnTo>
                    <a:pt x="1854466" y="7281189"/>
                  </a:lnTo>
                  <a:close/>
                </a:path>
                <a:path w="2004060" h="8117205">
                  <a:moveTo>
                    <a:pt x="2003844" y="5721921"/>
                  </a:moveTo>
                  <a:lnTo>
                    <a:pt x="1998078" y="5678792"/>
                  </a:lnTo>
                  <a:lnTo>
                    <a:pt x="1981796" y="5640082"/>
                  </a:lnTo>
                  <a:lnTo>
                    <a:pt x="1956511" y="5607329"/>
                  </a:lnTo>
                  <a:lnTo>
                    <a:pt x="1923757" y="5582043"/>
                  </a:lnTo>
                  <a:lnTo>
                    <a:pt x="1885048" y="5565762"/>
                  </a:lnTo>
                  <a:lnTo>
                    <a:pt x="1841919" y="5559996"/>
                  </a:lnTo>
                  <a:lnTo>
                    <a:pt x="1798789" y="5565762"/>
                  </a:lnTo>
                  <a:lnTo>
                    <a:pt x="1760080" y="5582043"/>
                  </a:lnTo>
                  <a:lnTo>
                    <a:pt x="1727327" y="5607329"/>
                  </a:lnTo>
                  <a:lnTo>
                    <a:pt x="1702041" y="5640082"/>
                  </a:lnTo>
                  <a:lnTo>
                    <a:pt x="1685759" y="5678792"/>
                  </a:lnTo>
                  <a:lnTo>
                    <a:pt x="1679994" y="5721921"/>
                  </a:lnTo>
                  <a:lnTo>
                    <a:pt x="1683181" y="5753493"/>
                  </a:lnTo>
                  <a:lnTo>
                    <a:pt x="1707324" y="5811952"/>
                  </a:lnTo>
                  <a:lnTo>
                    <a:pt x="1751888" y="5856516"/>
                  </a:lnTo>
                  <a:lnTo>
                    <a:pt x="1810346" y="5880659"/>
                  </a:lnTo>
                  <a:lnTo>
                    <a:pt x="1841919" y="5883846"/>
                  </a:lnTo>
                  <a:lnTo>
                    <a:pt x="1885048" y="5878080"/>
                  </a:lnTo>
                  <a:lnTo>
                    <a:pt x="1923757" y="5861799"/>
                  </a:lnTo>
                  <a:lnTo>
                    <a:pt x="1956511" y="5836513"/>
                  </a:lnTo>
                  <a:lnTo>
                    <a:pt x="1981796" y="5803760"/>
                  </a:lnTo>
                  <a:lnTo>
                    <a:pt x="1998078" y="5765050"/>
                  </a:lnTo>
                  <a:lnTo>
                    <a:pt x="2003844" y="5721921"/>
                  </a:lnTo>
                  <a:close/>
                </a:path>
              </a:pathLst>
            </a:custGeom>
            <a:solidFill>
              <a:srgbClr val="2B67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7499" y="3462499"/>
              <a:ext cx="200024" cy="200024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39999" y="9307500"/>
            <a:ext cx="200024" cy="20002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B2CFBD6-052B-8BF8-CA18-5AB2454EE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967672"/>
            <a:ext cx="9534525" cy="725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A43CA1E-B225-54D1-8ACB-A56EC54951C1}"/>
              </a:ext>
            </a:extLst>
          </p:cNvPr>
          <p:cNvSpPr txBox="1"/>
          <p:nvPr/>
        </p:nvSpPr>
        <p:spPr>
          <a:xfrm>
            <a:off x="1605280" y="1061872"/>
            <a:ext cx="10369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Behaviour Analysis</a:t>
            </a:r>
          </a:p>
        </p:txBody>
      </p:sp>
    </p:spTree>
    <p:extLst>
      <p:ext uri="{BB962C8B-B14F-4D97-AF65-F5344CB8AC3E}">
        <p14:creationId xmlns:p14="http://schemas.microsoft.com/office/powerpoint/2010/main" val="39060798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389111" y="0"/>
            <a:ext cx="1899285" cy="10287000"/>
            <a:chOff x="16389111" y="0"/>
            <a:chExt cx="1899285" cy="10287000"/>
          </a:xfrm>
        </p:grpSpPr>
        <p:sp>
          <p:nvSpPr>
            <p:cNvPr id="3" name="object 3"/>
            <p:cNvSpPr/>
            <p:nvPr/>
          </p:nvSpPr>
          <p:spPr>
            <a:xfrm>
              <a:off x="16672497" y="0"/>
              <a:ext cx="1616075" cy="10287000"/>
            </a:xfrm>
            <a:custGeom>
              <a:avLst/>
              <a:gdLst/>
              <a:ahLst/>
              <a:cxnLst/>
              <a:rect l="l" t="t" r="r" b="b"/>
              <a:pathLst>
                <a:path w="1616075" h="10287000">
                  <a:moveTo>
                    <a:pt x="1615502" y="10287000"/>
                  </a:moveTo>
                  <a:lnTo>
                    <a:pt x="185884" y="10287000"/>
                  </a:lnTo>
                  <a:lnTo>
                    <a:pt x="176566" y="10250406"/>
                  </a:lnTo>
                  <a:lnTo>
                    <a:pt x="164787" y="10202151"/>
                  </a:lnTo>
                  <a:lnTo>
                    <a:pt x="153450" y="10153653"/>
                  </a:lnTo>
                  <a:lnTo>
                    <a:pt x="142549" y="10104919"/>
                  </a:lnTo>
                  <a:lnTo>
                    <a:pt x="132083" y="10055960"/>
                  </a:lnTo>
                  <a:lnTo>
                    <a:pt x="122046" y="10006786"/>
                  </a:lnTo>
                  <a:lnTo>
                    <a:pt x="112435" y="9957404"/>
                  </a:lnTo>
                  <a:lnTo>
                    <a:pt x="103247" y="9907826"/>
                  </a:lnTo>
                  <a:lnTo>
                    <a:pt x="94478" y="9858059"/>
                  </a:lnTo>
                  <a:lnTo>
                    <a:pt x="86123" y="9808114"/>
                  </a:lnTo>
                  <a:lnTo>
                    <a:pt x="78180" y="9758000"/>
                  </a:lnTo>
                  <a:lnTo>
                    <a:pt x="70645" y="9707727"/>
                  </a:lnTo>
                  <a:lnTo>
                    <a:pt x="63513" y="9657303"/>
                  </a:lnTo>
                  <a:lnTo>
                    <a:pt x="56782" y="9606739"/>
                  </a:lnTo>
                  <a:lnTo>
                    <a:pt x="50447" y="9556043"/>
                  </a:lnTo>
                  <a:lnTo>
                    <a:pt x="44505" y="9505225"/>
                  </a:lnTo>
                  <a:lnTo>
                    <a:pt x="38953" y="9454294"/>
                  </a:lnTo>
                  <a:lnTo>
                    <a:pt x="33785" y="9403261"/>
                  </a:lnTo>
                  <a:lnTo>
                    <a:pt x="29000" y="9352133"/>
                  </a:lnTo>
                  <a:lnTo>
                    <a:pt x="24592" y="9300921"/>
                  </a:lnTo>
                  <a:lnTo>
                    <a:pt x="20559" y="9249634"/>
                  </a:lnTo>
                  <a:lnTo>
                    <a:pt x="16896" y="9198281"/>
                  </a:lnTo>
                  <a:lnTo>
                    <a:pt x="13600" y="9146872"/>
                  </a:lnTo>
                  <a:lnTo>
                    <a:pt x="10668" y="9095417"/>
                  </a:lnTo>
                  <a:lnTo>
                    <a:pt x="8095" y="9043923"/>
                  </a:lnTo>
                  <a:lnTo>
                    <a:pt x="5877" y="8992402"/>
                  </a:lnTo>
                  <a:lnTo>
                    <a:pt x="4012" y="8940862"/>
                  </a:lnTo>
                  <a:lnTo>
                    <a:pt x="2495" y="8889313"/>
                  </a:lnTo>
                  <a:lnTo>
                    <a:pt x="1323" y="8837764"/>
                  </a:lnTo>
                  <a:lnTo>
                    <a:pt x="492" y="8786225"/>
                  </a:lnTo>
                  <a:lnTo>
                    <a:pt x="0" y="8734822"/>
                  </a:lnTo>
                  <a:lnTo>
                    <a:pt x="0" y="8684380"/>
                  </a:lnTo>
                  <a:lnTo>
                    <a:pt x="167" y="8634107"/>
                  </a:lnTo>
                  <a:lnTo>
                    <a:pt x="672" y="8583499"/>
                  </a:lnTo>
                  <a:lnTo>
                    <a:pt x="1509" y="8532898"/>
                  </a:lnTo>
                  <a:lnTo>
                    <a:pt x="2675" y="8482307"/>
                  </a:lnTo>
                  <a:lnTo>
                    <a:pt x="4167" y="8431729"/>
                  </a:lnTo>
                  <a:lnTo>
                    <a:pt x="5982" y="8381167"/>
                  </a:lnTo>
                  <a:lnTo>
                    <a:pt x="8116" y="8330624"/>
                  </a:lnTo>
                  <a:lnTo>
                    <a:pt x="10567" y="8280105"/>
                  </a:lnTo>
                  <a:lnTo>
                    <a:pt x="13330" y="8229611"/>
                  </a:lnTo>
                  <a:lnTo>
                    <a:pt x="16403" y="8179147"/>
                  </a:lnTo>
                  <a:lnTo>
                    <a:pt x="19782" y="8128715"/>
                  </a:lnTo>
                  <a:lnTo>
                    <a:pt x="23464" y="8078319"/>
                  </a:lnTo>
                  <a:lnTo>
                    <a:pt x="27446" y="8027962"/>
                  </a:lnTo>
                  <a:lnTo>
                    <a:pt x="31725" y="7977647"/>
                  </a:lnTo>
                  <a:lnTo>
                    <a:pt x="36297" y="7927378"/>
                  </a:lnTo>
                  <a:lnTo>
                    <a:pt x="41159" y="7877158"/>
                  </a:lnTo>
                  <a:lnTo>
                    <a:pt x="46308" y="7826990"/>
                  </a:lnTo>
                  <a:lnTo>
                    <a:pt x="51740" y="7776877"/>
                  </a:lnTo>
                  <a:lnTo>
                    <a:pt x="57453" y="7726823"/>
                  </a:lnTo>
                  <a:lnTo>
                    <a:pt x="63442" y="7676830"/>
                  </a:lnTo>
                  <a:lnTo>
                    <a:pt x="69706" y="7626903"/>
                  </a:lnTo>
                  <a:lnTo>
                    <a:pt x="76240" y="7577044"/>
                  </a:lnTo>
                  <a:lnTo>
                    <a:pt x="83041" y="7527256"/>
                  </a:lnTo>
                  <a:lnTo>
                    <a:pt x="90106" y="7477544"/>
                  </a:lnTo>
                  <a:lnTo>
                    <a:pt x="98014" y="7426873"/>
                  </a:lnTo>
                  <a:lnTo>
                    <a:pt x="106212" y="7376332"/>
                  </a:lnTo>
                  <a:lnTo>
                    <a:pt x="114688" y="7325915"/>
                  </a:lnTo>
                  <a:lnTo>
                    <a:pt x="123434" y="7275618"/>
                  </a:lnTo>
                  <a:lnTo>
                    <a:pt x="132437" y="7225436"/>
                  </a:lnTo>
                  <a:lnTo>
                    <a:pt x="141688" y="7175366"/>
                  </a:lnTo>
                  <a:lnTo>
                    <a:pt x="151176" y="7125402"/>
                  </a:lnTo>
                  <a:lnTo>
                    <a:pt x="160891" y="7075540"/>
                  </a:lnTo>
                  <a:lnTo>
                    <a:pt x="170821" y="7025776"/>
                  </a:lnTo>
                  <a:lnTo>
                    <a:pt x="180956" y="6976105"/>
                  </a:lnTo>
                  <a:lnTo>
                    <a:pt x="191286" y="6926523"/>
                  </a:lnTo>
                  <a:lnTo>
                    <a:pt x="201801" y="6877026"/>
                  </a:lnTo>
                  <a:lnTo>
                    <a:pt x="212488" y="6827609"/>
                  </a:lnTo>
                  <a:lnTo>
                    <a:pt x="223339" y="6778267"/>
                  </a:lnTo>
                  <a:lnTo>
                    <a:pt x="234342" y="6728996"/>
                  </a:lnTo>
                  <a:lnTo>
                    <a:pt x="245487" y="6679792"/>
                  </a:lnTo>
                  <a:lnTo>
                    <a:pt x="256764" y="6630650"/>
                  </a:lnTo>
                  <a:lnTo>
                    <a:pt x="268161" y="6581566"/>
                  </a:lnTo>
                  <a:lnTo>
                    <a:pt x="279668" y="6532535"/>
                  </a:lnTo>
                  <a:lnTo>
                    <a:pt x="291274" y="6483553"/>
                  </a:lnTo>
                  <a:lnTo>
                    <a:pt x="302970" y="6434615"/>
                  </a:lnTo>
                  <a:lnTo>
                    <a:pt x="314744" y="6385718"/>
                  </a:lnTo>
                  <a:lnTo>
                    <a:pt x="326586" y="6336856"/>
                  </a:lnTo>
                  <a:lnTo>
                    <a:pt x="338485" y="6288025"/>
                  </a:lnTo>
                  <a:lnTo>
                    <a:pt x="350431" y="6239221"/>
                  </a:lnTo>
                  <a:lnTo>
                    <a:pt x="362414" y="6190439"/>
                  </a:lnTo>
                  <a:lnTo>
                    <a:pt x="410492" y="5995444"/>
                  </a:lnTo>
                  <a:lnTo>
                    <a:pt x="434644" y="5898027"/>
                  </a:lnTo>
                  <a:lnTo>
                    <a:pt x="446693" y="5849287"/>
                  </a:lnTo>
                  <a:lnTo>
                    <a:pt x="470724" y="5751743"/>
                  </a:lnTo>
                  <a:lnTo>
                    <a:pt x="482704" y="5702939"/>
                  </a:lnTo>
                  <a:lnTo>
                    <a:pt x="494656" y="5654112"/>
                  </a:lnTo>
                  <a:lnTo>
                    <a:pt x="506580" y="5605263"/>
                  </a:lnTo>
                  <a:lnTo>
                    <a:pt x="518473" y="5556391"/>
                  </a:lnTo>
                  <a:lnTo>
                    <a:pt x="530334" y="5507496"/>
                  </a:lnTo>
                  <a:lnTo>
                    <a:pt x="542160" y="5458577"/>
                  </a:lnTo>
                  <a:lnTo>
                    <a:pt x="553949" y="5409634"/>
                  </a:lnTo>
                  <a:lnTo>
                    <a:pt x="565700" y="5360668"/>
                  </a:lnTo>
                  <a:lnTo>
                    <a:pt x="577410" y="5311676"/>
                  </a:lnTo>
                  <a:lnTo>
                    <a:pt x="589078" y="5262660"/>
                  </a:lnTo>
                  <a:lnTo>
                    <a:pt x="600702" y="5213619"/>
                  </a:lnTo>
                  <a:lnTo>
                    <a:pt x="612279" y="5164552"/>
                  </a:lnTo>
                  <a:lnTo>
                    <a:pt x="623809" y="5115460"/>
                  </a:lnTo>
                  <a:lnTo>
                    <a:pt x="635288" y="5066341"/>
                  </a:lnTo>
                  <a:lnTo>
                    <a:pt x="646715" y="5017196"/>
                  </a:lnTo>
                  <a:lnTo>
                    <a:pt x="658088" y="4968024"/>
                  </a:lnTo>
                  <a:lnTo>
                    <a:pt x="669405" y="4918825"/>
                  </a:lnTo>
                  <a:lnTo>
                    <a:pt x="680664" y="4869598"/>
                  </a:lnTo>
                  <a:lnTo>
                    <a:pt x="691863" y="4820344"/>
                  </a:lnTo>
                  <a:lnTo>
                    <a:pt x="703001" y="4771061"/>
                  </a:lnTo>
                  <a:lnTo>
                    <a:pt x="714075" y="4721750"/>
                  </a:lnTo>
                  <a:lnTo>
                    <a:pt x="725083" y="4672410"/>
                  </a:lnTo>
                  <a:lnTo>
                    <a:pt x="736024" y="4623042"/>
                  </a:lnTo>
                  <a:lnTo>
                    <a:pt x="746895" y="4573643"/>
                  </a:lnTo>
                  <a:lnTo>
                    <a:pt x="757694" y="4524215"/>
                  </a:lnTo>
                  <a:lnTo>
                    <a:pt x="768420" y="4474757"/>
                  </a:lnTo>
                  <a:lnTo>
                    <a:pt x="779071" y="4425269"/>
                  </a:lnTo>
                  <a:lnTo>
                    <a:pt x="789644" y="4375750"/>
                  </a:lnTo>
                  <a:lnTo>
                    <a:pt x="800139" y="4326199"/>
                  </a:lnTo>
                  <a:lnTo>
                    <a:pt x="810552" y="4276617"/>
                  </a:lnTo>
                  <a:lnTo>
                    <a:pt x="820882" y="4227004"/>
                  </a:lnTo>
                  <a:lnTo>
                    <a:pt x="831126" y="4177358"/>
                  </a:lnTo>
                  <a:lnTo>
                    <a:pt x="841284" y="4127681"/>
                  </a:lnTo>
                  <a:lnTo>
                    <a:pt x="851353" y="4077970"/>
                  </a:lnTo>
                  <a:lnTo>
                    <a:pt x="861331" y="4028226"/>
                  </a:lnTo>
                  <a:lnTo>
                    <a:pt x="871216" y="3978449"/>
                  </a:lnTo>
                  <a:lnTo>
                    <a:pt x="881007" y="3928638"/>
                  </a:lnTo>
                  <a:lnTo>
                    <a:pt x="890700" y="3878794"/>
                  </a:lnTo>
                  <a:lnTo>
                    <a:pt x="900295" y="3828915"/>
                  </a:lnTo>
                  <a:lnTo>
                    <a:pt x="909790" y="3779001"/>
                  </a:lnTo>
                  <a:lnTo>
                    <a:pt x="919182" y="3729052"/>
                  </a:lnTo>
                  <a:lnTo>
                    <a:pt x="928469" y="3679068"/>
                  </a:lnTo>
                  <a:lnTo>
                    <a:pt x="937650" y="3629048"/>
                  </a:lnTo>
                  <a:lnTo>
                    <a:pt x="946722" y="3578992"/>
                  </a:lnTo>
                  <a:lnTo>
                    <a:pt x="955685" y="3528900"/>
                  </a:lnTo>
                  <a:lnTo>
                    <a:pt x="964535" y="3478771"/>
                  </a:lnTo>
                  <a:lnTo>
                    <a:pt x="973271" y="3428605"/>
                  </a:lnTo>
                  <a:lnTo>
                    <a:pt x="981890" y="3378402"/>
                  </a:lnTo>
                  <a:lnTo>
                    <a:pt x="990392" y="3328161"/>
                  </a:lnTo>
                  <a:lnTo>
                    <a:pt x="998774" y="3277883"/>
                  </a:lnTo>
                  <a:lnTo>
                    <a:pt x="1007034" y="3227565"/>
                  </a:lnTo>
                  <a:lnTo>
                    <a:pt x="1015169" y="3177210"/>
                  </a:lnTo>
                  <a:lnTo>
                    <a:pt x="1023180" y="3126815"/>
                  </a:lnTo>
                  <a:lnTo>
                    <a:pt x="1031062" y="3076381"/>
                  </a:lnTo>
                  <a:lnTo>
                    <a:pt x="1038814" y="3025908"/>
                  </a:lnTo>
                  <a:lnTo>
                    <a:pt x="1046435" y="2975394"/>
                  </a:lnTo>
                  <a:lnTo>
                    <a:pt x="1053923" y="2924840"/>
                  </a:lnTo>
                  <a:lnTo>
                    <a:pt x="1061274" y="2874246"/>
                  </a:lnTo>
                  <a:lnTo>
                    <a:pt x="1068489" y="2823611"/>
                  </a:lnTo>
                  <a:lnTo>
                    <a:pt x="1075564" y="2772934"/>
                  </a:lnTo>
                  <a:lnTo>
                    <a:pt x="1082497" y="2722216"/>
                  </a:lnTo>
                  <a:lnTo>
                    <a:pt x="1089287" y="2671456"/>
                  </a:lnTo>
                  <a:lnTo>
                    <a:pt x="1095932" y="2620654"/>
                  </a:lnTo>
                  <a:lnTo>
                    <a:pt x="1102430" y="2569809"/>
                  </a:lnTo>
                  <a:lnTo>
                    <a:pt x="1108779" y="2518921"/>
                  </a:lnTo>
                  <a:lnTo>
                    <a:pt x="1114977" y="2467990"/>
                  </a:lnTo>
                  <a:lnTo>
                    <a:pt x="1121021" y="2417016"/>
                  </a:lnTo>
                  <a:lnTo>
                    <a:pt x="1126911" y="2365997"/>
                  </a:lnTo>
                  <a:lnTo>
                    <a:pt x="1132644" y="2314935"/>
                  </a:lnTo>
                  <a:lnTo>
                    <a:pt x="1138218" y="2263828"/>
                  </a:lnTo>
                  <a:lnTo>
                    <a:pt x="1143631" y="2212676"/>
                  </a:lnTo>
                  <a:lnTo>
                    <a:pt x="1148882" y="2161478"/>
                  </a:lnTo>
                  <a:lnTo>
                    <a:pt x="1153807" y="2110765"/>
                  </a:lnTo>
                  <a:lnTo>
                    <a:pt x="1158573" y="2060027"/>
                  </a:lnTo>
                  <a:lnTo>
                    <a:pt x="1163181" y="2009264"/>
                  </a:lnTo>
                  <a:lnTo>
                    <a:pt x="1167633" y="1958478"/>
                  </a:lnTo>
                  <a:lnTo>
                    <a:pt x="1171932" y="1907669"/>
                  </a:lnTo>
                  <a:lnTo>
                    <a:pt x="1176079" y="1856837"/>
                  </a:lnTo>
                  <a:lnTo>
                    <a:pt x="1180076" y="1805984"/>
                  </a:lnTo>
                  <a:lnTo>
                    <a:pt x="1183926" y="1755109"/>
                  </a:lnTo>
                  <a:lnTo>
                    <a:pt x="1187631" y="1704214"/>
                  </a:lnTo>
                  <a:lnTo>
                    <a:pt x="1191192" y="1653298"/>
                  </a:lnTo>
                  <a:lnTo>
                    <a:pt x="1194611" y="1602363"/>
                  </a:lnTo>
                  <a:lnTo>
                    <a:pt x="1197891" y="1551410"/>
                  </a:lnTo>
                  <a:lnTo>
                    <a:pt x="1201033" y="1500438"/>
                  </a:lnTo>
                  <a:lnTo>
                    <a:pt x="1204041" y="1449448"/>
                  </a:lnTo>
                  <a:lnTo>
                    <a:pt x="1206914" y="1398442"/>
                  </a:lnTo>
                  <a:lnTo>
                    <a:pt x="1209657" y="1347419"/>
                  </a:lnTo>
                  <a:lnTo>
                    <a:pt x="1212270" y="1296380"/>
                  </a:lnTo>
                  <a:lnTo>
                    <a:pt x="1214755" y="1245326"/>
                  </a:lnTo>
                  <a:lnTo>
                    <a:pt x="1217116" y="1194258"/>
                  </a:lnTo>
                  <a:lnTo>
                    <a:pt x="1219353" y="1143175"/>
                  </a:lnTo>
                  <a:lnTo>
                    <a:pt x="1221469" y="1092079"/>
                  </a:lnTo>
                  <a:lnTo>
                    <a:pt x="1223466" y="1040971"/>
                  </a:lnTo>
                  <a:lnTo>
                    <a:pt x="1225345" y="989850"/>
                  </a:lnTo>
                  <a:lnTo>
                    <a:pt x="1227110" y="938718"/>
                  </a:lnTo>
                  <a:lnTo>
                    <a:pt x="1228761" y="887575"/>
                  </a:lnTo>
                  <a:lnTo>
                    <a:pt x="1230302" y="836421"/>
                  </a:lnTo>
                  <a:lnTo>
                    <a:pt x="1231733" y="785258"/>
                  </a:lnTo>
                  <a:lnTo>
                    <a:pt x="1233057" y="734086"/>
                  </a:lnTo>
                  <a:lnTo>
                    <a:pt x="1234276" y="682905"/>
                  </a:lnTo>
                  <a:lnTo>
                    <a:pt x="1235393" y="631716"/>
                  </a:lnTo>
                  <a:lnTo>
                    <a:pt x="1236408" y="580520"/>
                  </a:lnTo>
                  <a:lnTo>
                    <a:pt x="1237324" y="529317"/>
                  </a:lnTo>
                  <a:lnTo>
                    <a:pt x="1238144" y="478109"/>
                  </a:lnTo>
                  <a:lnTo>
                    <a:pt x="1238868" y="426894"/>
                  </a:lnTo>
                  <a:lnTo>
                    <a:pt x="1239500" y="375675"/>
                  </a:lnTo>
                  <a:lnTo>
                    <a:pt x="1240041" y="324452"/>
                  </a:lnTo>
                  <a:lnTo>
                    <a:pt x="1240493" y="273225"/>
                  </a:lnTo>
                  <a:lnTo>
                    <a:pt x="1240859" y="221995"/>
                  </a:lnTo>
                  <a:lnTo>
                    <a:pt x="1241140" y="170763"/>
                  </a:lnTo>
                  <a:lnTo>
                    <a:pt x="1241337" y="119528"/>
                  </a:lnTo>
                  <a:lnTo>
                    <a:pt x="1241455" y="68293"/>
                  </a:lnTo>
                  <a:lnTo>
                    <a:pt x="1241481" y="0"/>
                  </a:lnTo>
                  <a:lnTo>
                    <a:pt x="1615502" y="0"/>
                  </a:lnTo>
                  <a:lnTo>
                    <a:pt x="1615502" y="1028700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639998" y="0"/>
              <a:ext cx="1648460" cy="7397750"/>
            </a:xfrm>
            <a:custGeom>
              <a:avLst/>
              <a:gdLst/>
              <a:ahLst/>
              <a:cxnLst/>
              <a:rect l="l" t="t" r="r" b="b"/>
              <a:pathLst>
                <a:path w="1648459" h="7397750">
                  <a:moveTo>
                    <a:pt x="1193895" y="7397646"/>
                  </a:moveTo>
                  <a:lnTo>
                    <a:pt x="1128820" y="7395892"/>
                  </a:lnTo>
                  <a:lnTo>
                    <a:pt x="1058271" y="7385416"/>
                  </a:lnTo>
                  <a:lnTo>
                    <a:pt x="988067" y="7366373"/>
                  </a:lnTo>
                  <a:lnTo>
                    <a:pt x="918450" y="7339141"/>
                  </a:lnTo>
                  <a:lnTo>
                    <a:pt x="883937" y="7322571"/>
                  </a:lnTo>
                  <a:lnTo>
                    <a:pt x="849663" y="7304094"/>
                  </a:lnTo>
                  <a:lnTo>
                    <a:pt x="815656" y="7283758"/>
                  </a:lnTo>
                  <a:lnTo>
                    <a:pt x="781948" y="7261609"/>
                  </a:lnTo>
                  <a:lnTo>
                    <a:pt x="748569" y="7237694"/>
                  </a:lnTo>
                  <a:lnTo>
                    <a:pt x="715550" y="7212060"/>
                  </a:lnTo>
                  <a:lnTo>
                    <a:pt x="682919" y="7184754"/>
                  </a:lnTo>
                  <a:lnTo>
                    <a:pt x="650709" y="7155823"/>
                  </a:lnTo>
                  <a:lnTo>
                    <a:pt x="618949" y="7125314"/>
                  </a:lnTo>
                  <a:lnTo>
                    <a:pt x="587669" y="7093274"/>
                  </a:lnTo>
                  <a:lnTo>
                    <a:pt x="556900" y="7059750"/>
                  </a:lnTo>
                  <a:lnTo>
                    <a:pt x="526673" y="7024789"/>
                  </a:lnTo>
                  <a:lnTo>
                    <a:pt x="497017" y="6988437"/>
                  </a:lnTo>
                  <a:lnTo>
                    <a:pt x="467963" y="6950742"/>
                  </a:lnTo>
                  <a:lnTo>
                    <a:pt x="439541" y="6911751"/>
                  </a:lnTo>
                  <a:lnTo>
                    <a:pt x="411781" y="6871510"/>
                  </a:lnTo>
                  <a:lnTo>
                    <a:pt x="384715" y="6830067"/>
                  </a:lnTo>
                  <a:lnTo>
                    <a:pt x="358372" y="6787469"/>
                  </a:lnTo>
                  <a:lnTo>
                    <a:pt x="332782" y="6743762"/>
                  </a:lnTo>
                  <a:lnTo>
                    <a:pt x="307977" y="6698993"/>
                  </a:lnTo>
                  <a:lnTo>
                    <a:pt x="283985" y="6653209"/>
                  </a:lnTo>
                  <a:lnTo>
                    <a:pt x="260838" y="6606458"/>
                  </a:lnTo>
                  <a:lnTo>
                    <a:pt x="238567" y="6558787"/>
                  </a:lnTo>
                  <a:lnTo>
                    <a:pt x="217200" y="6510241"/>
                  </a:lnTo>
                  <a:lnTo>
                    <a:pt x="196769" y="6460868"/>
                  </a:lnTo>
                  <a:lnTo>
                    <a:pt x="177304" y="6410716"/>
                  </a:lnTo>
                  <a:lnTo>
                    <a:pt x="158835" y="6359831"/>
                  </a:lnTo>
                  <a:lnTo>
                    <a:pt x="141393" y="6308259"/>
                  </a:lnTo>
                  <a:lnTo>
                    <a:pt x="125008" y="6256049"/>
                  </a:lnTo>
                  <a:lnTo>
                    <a:pt x="109710" y="6203246"/>
                  </a:lnTo>
                  <a:lnTo>
                    <a:pt x="95530" y="6149898"/>
                  </a:lnTo>
                  <a:lnTo>
                    <a:pt x="82498" y="6096052"/>
                  </a:lnTo>
                  <a:lnTo>
                    <a:pt x="70644" y="6041755"/>
                  </a:lnTo>
                  <a:lnTo>
                    <a:pt x="59999" y="5987053"/>
                  </a:lnTo>
                  <a:lnTo>
                    <a:pt x="50592" y="5931995"/>
                  </a:lnTo>
                  <a:lnTo>
                    <a:pt x="42455" y="5876625"/>
                  </a:lnTo>
                  <a:lnTo>
                    <a:pt x="35324" y="5823785"/>
                  </a:lnTo>
                  <a:lnTo>
                    <a:pt x="28905" y="5771456"/>
                  </a:lnTo>
                  <a:lnTo>
                    <a:pt x="23179" y="5719631"/>
                  </a:lnTo>
                  <a:lnTo>
                    <a:pt x="18129" y="5668300"/>
                  </a:lnTo>
                  <a:lnTo>
                    <a:pt x="13738" y="5617455"/>
                  </a:lnTo>
                  <a:lnTo>
                    <a:pt x="9989" y="5567087"/>
                  </a:lnTo>
                  <a:lnTo>
                    <a:pt x="6864" y="5517188"/>
                  </a:lnTo>
                  <a:lnTo>
                    <a:pt x="4347" y="5467748"/>
                  </a:lnTo>
                  <a:lnTo>
                    <a:pt x="2419" y="5418760"/>
                  </a:lnTo>
                  <a:lnTo>
                    <a:pt x="1063" y="5370214"/>
                  </a:lnTo>
                  <a:lnTo>
                    <a:pt x="263" y="5322102"/>
                  </a:lnTo>
                  <a:lnTo>
                    <a:pt x="0" y="5274416"/>
                  </a:lnTo>
                  <a:lnTo>
                    <a:pt x="372" y="5217249"/>
                  </a:lnTo>
                  <a:lnTo>
                    <a:pt x="1472" y="5160610"/>
                  </a:lnTo>
                  <a:lnTo>
                    <a:pt x="3279" y="5104486"/>
                  </a:lnTo>
                  <a:lnTo>
                    <a:pt x="5768" y="5048863"/>
                  </a:lnTo>
                  <a:lnTo>
                    <a:pt x="8916" y="4993731"/>
                  </a:lnTo>
                  <a:lnTo>
                    <a:pt x="12700" y="4939075"/>
                  </a:lnTo>
                  <a:lnTo>
                    <a:pt x="17098" y="4884885"/>
                  </a:lnTo>
                  <a:lnTo>
                    <a:pt x="22085" y="4831148"/>
                  </a:lnTo>
                  <a:lnTo>
                    <a:pt x="27640" y="4777851"/>
                  </a:lnTo>
                  <a:lnTo>
                    <a:pt x="33738" y="4724981"/>
                  </a:lnTo>
                  <a:lnTo>
                    <a:pt x="40356" y="4672527"/>
                  </a:lnTo>
                  <a:lnTo>
                    <a:pt x="47472" y="4620476"/>
                  </a:lnTo>
                  <a:lnTo>
                    <a:pt x="55062" y="4568816"/>
                  </a:lnTo>
                  <a:lnTo>
                    <a:pt x="63103" y="4517534"/>
                  </a:lnTo>
                  <a:lnTo>
                    <a:pt x="71572" y="4466618"/>
                  </a:lnTo>
                  <a:lnTo>
                    <a:pt x="80447" y="4416056"/>
                  </a:lnTo>
                  <a:lnTo>
                    <a:pt x="89702" y="4365834"/>
                  </a:lnTo>
                  <a:lnTo>
                    <a:pt x="99317" y="4315941"/>
                  </a:lnTo>
                  <a:lnTo>
                    <a:pt x="109267" y="4266365"/>
                  </a:lnTo>
                  <a:lnTo>
                    <a:pt x="119529" y="4217092"/>
                  </a:lnTo>
                  <a:lnTo>
                    <a:pt x="130080" y="4168111"/>
                  </a:lnTo>
                  <a:lnTo>
                    <a:pt x="140897" y="4119410"/>
                  </a:lnTo>
                  <a:lnTo>
                    <a:pt x="151958" y="4070974"/>
                  </a:lnTo>
                  <a:lnTo>
                    <a:pt x="163238" y="4022794"/>
                  </a:lnTo>
                  <a:lnTo>
                    <a:pt x="174715" y="3974855"/>
                  </a:lnTo>
                  <a:lnTo>
                    <a:pt x="186365" y="3927146"/>
                  </a:lnTo>
                  <a:lnTo>
                    <a:pt x="198165" y="3879654"/>
                  </a:lnTo>
                  <a:lnTo>
                    <a:pt x="210093" y="3832366"/>
                  </a:lnTo>
                  <a:lnTo>
                    <a:pt x="222125" y="3785271"/>
                  </a:lnTo>
                  <a:lnTo>
                    <a:pt x="234238" y="3738357"/>
                  </a:lnTo>
                  <a:lnTo>
                    <a:pt x="246409" y="3691609"/>
                  </a:lnTo>
                  <a:lnTo>
                    <a:pt x="258615" y="3645017"/>
                  </a:lnTo>
                  <a:lnTo>
                    <a:pt x="307321" y="3459953"/>
                  </a:lnTo>
                  <a:lnTo>
                    <a:pt x="319353" y="3413951"/>
                  </a:lnTo>
                  <a:lnTo>
                    <a:pt x="331281" y="3368030"/>
                  </a:lnTo>
                  <a:lnTo>
                    <a:pt x="343081" y="3322177"/>
                  </a:lnTo>
                  <a:lnTo>
                    <a:pt x="354731" y="3276381"/>
                  </a:lnTo>
                  <a:lnTo>
                    <a:pt x="366208" y="3230628"/>
                  </a:lnTo>
                  <a:lnTo>
                    <a:pt x="377488" y="3184906"/>
                  </a:lnTo>
                  <a:lnTo>
                    <a:pt x="388549" y="3139204"/>
                  </a:lnTo>
                  <a:lnTo>
                    <a:pt x="399366" y="3093508"/>
                  </a:lnTo>
                  <a:lnTo>
                    <a:pt x="409917" y="3047806"/>
                  </a:lnTo>
                  <a:lnTo>
                    <a:pt x="420179" y="3002085"/>
                  </a:lnTo>
                  <a:lnTo>
                    <a:pt x="430129" y="2956334"/>
                  </a:lnTo>
                  <a:lnTo>
                    <a:pt x="439744" y="2910540"/>
                  </a:lnTo>
                  <a:lnTo>
                    <a:pt x="449000" y="2864690"/>
                  </a:lnTo>
                  <a:lnTo>
                    <a:pt x="457874" y="2818773"/>
                  </a:lnTo>
                  <a:lnTo>
                    <a:pt x="466343" y="2772775"/>
                  </a:lnTo>
                  <a:lnTo>
                    <a:pt x="474384" y="2726685"/>
                  </a:lnTo>
                  <a:lnTo>
                    <a:pt x="481974" y="2680489"/>
                  </a:lnTo>
                  <a:lnTo>
                    <a:pt x="489090" y="2634177"/>
                  </a:lnTo>
                  <a:lnTo>
                    <a:pt x="495708" y="2587734"/>
                  </a:lnTo>
                  <a:lnTo>
                    <a:pt x="501806" y="2541149"/>
                  </a:lnTo>
                  <a:lnTo>
                    <a:pt x="507361" y="2494409"/>
                  </a:lnTo>
                  <a:lnTo>
                    <a:pt x="512348" y="2447503"/>
                  </a:lnTo>
                  <a:lnTo>
                    <a:pt x="516746" y="2400417"/>
                  </a:lnTo>
                  <a:lnTo>
                    <a:pt x="520530" y="2353139"/>
                  </a:lnTo>
                  <a:lnTo>
                    <a:pt x="523678" y="2305658"/>
                  </a:lnTo>
                  <a:lnTo>
                    <a:pt x="526167" y="2257959"/>
                  </a:lnTo>
                  <a:lnTo>
                    <a:pt x="527974" y="2210032"/>
                  </a:lnTo>
                  <a:lnTo>
                    <a:pt x="529074" y="2161863"/>
                  </a:lnTo>
                  <a:lnTo>
                    <a:pt x="529447" y="2113441"/>
                  </a:lnTo>
                  <a:lnTo>
                    <a:pt x="529447" y="2053469"/>
                  </a:lnTo>
                  <a:lnTo>
                    <a:pt x="527411" y="1989692"/>
                  </a:lnTo>
                  <a:lnTo>
                    <a:pt x="524188" y="1927190"/>
                  </a:lnTo>
                  <a:lnTo>
                    <a:pt x="519845" y="1865926"/>
                  </a:lnTo>
                  <a:lnTo>
                    <a:pt x="514455" y="1805862"/>
                  </a:lnTo>
                  <a:lnTo>
                    <a:pt x="508086" y="1746960"/>
                  </a:lnTo>
                  <a:lnTo>
                    <a:pt x="500809" y="1689180"/>
                  </a:lnTo>
                  <a:lnTo>
                    <a:pt x="492693" y="1632486"/>
                  </a:lnTo>
                  <a:lnTo>
                    <a:pt x="483810" y="1576838"/>
                  </a:lnTo>
                  <a:lnTo>
                    <a:pt x="474229" y="1522200"/>
                  </a:lnTo>
                  <a:lnTo>
                    <a:pt x="464021" y="1468532"/>
                  </a:lnTo>
                  <a:lnTo>
                    <a:pt x="453254" y="1415796"/>
                  </a:lnTo>
                  <a:lnTo>
                    <a:pt x="442000" y="1363954"/>
                  </a:lnTo>
                  <a:lnTo>
                    <a:pt x="430329" y="1312969"/>
                  </a:lnTo>
                  <a:lnTo>
                    <a:pt x="418310" y="1262801"/>
                  </a:lnTo>
                  <a:lnTo>
                    <a:pt x="406015" y="1213413"/>
                  </a:lnTo>
                  <a:lnTo>
                    <a:pt x="393512" y="1164766"/>
                  </a:lnTo>
                  <a:lnTo>
                    <a:pt x="380872" y="1116823"/>
                  </a:lnTo>
                  <a:lnTo>
                    <a:pt x="368165" y="1069545"/>
                  </a:lnTo>
                  <a:lnTo>
                    <a:pt x="355462" y="1022893"/>
                  </a:lnTo>
                  <a:lnTo>
                    <a:pt x="330345" y="931318"/>
                  </a:lnTo>
                  <a:lnTo>
                    <a:pt x="318072" y="886319"/>
                  </a:lnTo>
                  <a:lnTo>
                    <a:pt x="306083" y="841793"/>
                  </a:lnTo>
                  <a:lnTo>
                    <a:pt x="294447" y="797703"/>
                  </a:lnTo>
                  <a:lnTo>
                    <a:pt x="283236" y="754012"/>
                  </a:lnTo>
                  <a:lnTo>
                    <a:pt x="272518" y="710680"/>
                  </a:lnTo>
                  <a:lnTo>
                    <a:pt x="262365" y="667669"/>
                  </a:lnTo>
                  <a:lnTo>
                    <a:pt x="252846" y="624941"/>
                  </a:lnTo>
                  <a:lnTo>
                    <a:pt x="244031" y="582459"/>
                  </a:lnTo>
                  <a:lnTo>
                    <a:pt x="235991" y="540184"/>
                  </a:lnTo>
                  <a:lnTo>
                    <a:pt x="228795" y="498077"/>
                  </a:lnTo>
                  <a:lnTo>
                    <a:pt x="222514" y="456101"/>
                  </a:lnTo>
                  <a:lnTo>
                    <a:pt x="217217" y="414217"/>
                  </a:lnTo>
                  <a:lnTo>
                    <a:pt x="212976" y="372387"/>
                  </a:lnTo>
                  <a:lnTo>
                    <a:pt x="209860" y="330573"/>
                  </a:lnTo>
                  <a:lnTo>
                    <a:pt x="207938" y="288737"/>
                  </a:lnTo>
                  <a:lnTo>
                    <a:pt x="207282" y="246841"/>
                  </a:lnTo>
                  <a:lnTo>
                    <a:pt x="208346" y="194355"/>
                  </a:lnTo>
                  <a:lnTo>
                    <a:pt x="211630" y="141799"/>
                  </a:lnTo>
                  <a:lnTo>
                    <a:pt x="217272" y="89105"/>
                  </a:lnTo>
                  <a:lnTo>
                    <a:pt x="225412" y="36202"/>
                  </a:lnTo>
                  <a:lnTo>
                    <a:pt x="232747" y="0"/>
                  </a:lnTo>
                  <a:lnTo>
                    <a:pt x="1648000" y="0"/>
                  </a:lnTo>
                  <a:lnTo>
                    <a:pt x="1648000" y="7246004"/>
                  </a:lnTo>
                  <a:lnTo>
                    <a:pt x="1632692" y="7255870"/>
                  </a:lnTo>
                  <a:lnTo>
                    <a:pt x="1594769" y="7278235"/>
                  </a:lnTo>
                  <a:lnTo>
                    <a:pt x="1556840" y="7298600"/>
                  </a:lnTo>
                  <a:lnTo>
                    <a:pt x="1518980" y="7316991"/>
                  </a:lnTo>
                  <a:lnTo>
                    <a:pt x="1481266" y="7333431"/>
                  </a:lnTo>
                  <a:lnTo>
                    <a:pt x="1443773" y="7347946"/>
                  </a:lnTo>
                  <a:lnTo>
                    <a:pt x="1406577" y="7360558"/>
                  </a:lnTo>
                  <a:lnTo>
                    <a:pt x="1369754" y="7371292"/>
                  </a:lnTo>
                  <a:lnTo>
                    <a:pt x="1297532" y="7387224"/>
                  </a:lnTo>
                  <a:lnTo>
                    <a:pt x="1227713" y="7395937"/>
                  </a:lnTo>
                  <a:lnTo>
                    <a:pt x="1193895" y="7397646"/>
                  </a:lnTo>
                  <a:close/>
                </a:path>
              </a:pathLst>
            </a:custGeom>
            <a:solidFill>
              <a:srgbClr val="9DC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389111" y="0"/>
              <a:ext cx="1899285" cy="4170679"/>
            </a:xfrm>
            <a:custGeom>
              <a:avLst/>
              <a:gdLst/>
              <a:ahLst/>
              <a:cxnLst/>
              <a:rect l="l" t="t" r="r" b="b"/>
              <a:pathLst>
                <a:path w="1899284" h="4170679">
                  <a:moveTo>
                    <a:pt x="1898887" y="4170296"/>
                  </a:moveTo>
                  <a:lnTo>
                    <a:pt x="1833559" y="4165630"/>
                  </a:lnTo>
                  <a:lnTo>
                    <a:pt x="1789489" y="4158605"/>
                  </a:lnTo>
                  <a:lnTo>
                    <a:pt x="1745316" y="4148321"/>
                  </a:lnTo>
                  <a:lnTo>
                    <a:pt x="1701257" y="4134517"/>
                  </a:lnTo>
                  <a:lnTo>
                    <a:pt x="1657524" y="4116935"/>
                  </a:lnTo>
                  <a:lnTo>
                    <a:pt x="1614331" y="4095315"/>
                  </a:lnTo>
                  <a:lnTo>
                    <a:pt x="1571892" y="4069398"/>
                  </a:lnTo>
                  <a:lnTo>
                    <a:pt x="1530421" y="4038924"/>
                  </a:lnTo>
                  <a:lnTo>
                    <a:pt x="1490131" y="4003634"/>
                  </a:lnTo>
                  <a:lnTo>
                    <a:pt x="1451237" y="3963268"/>
                  </a:lnTo>
                  <a:lnTo>
                    <a:pt x="1424618" y="3930634"/>
                  </a:lnTo>
                  <a:lnTo>
                    <a:pt x="1401959" y="3897095"/>
                  </a:lnTo>
                  <a:lnTo>
                    <a:pt x="1383035" y="3862691"/>
                  </a:lnTo>
                  <a:lnTo>
                    <a:pt x="1367624" y="3827461"/>
                  </a:lnTo>
                  <a:lnTo>
                    <a:pt x="1346450" y="3754679"/>
                  </a:lnTo>
                  <a:lnTo>
                    <a:pt x="1336653" y="3679065"/>
                  </a:lnTo>
                  <a:lnTo>
                    <a:pt x="1335464" y="3640293"/>
                  </a:lnTo>
                  <a:lnTo>
                    <a:pt x="1336450" y="3600930"/>
                  </a:lnTo>
                  <a:lnTo>
                    <a:pt x="1339389" y="3561016"/>
                  </a:lnTo>
                  <a:lnTo>
                    <a:pt x="1344059" y="3520590"/>
                  </a:lnTo>
                  <a:lnTo>
                    <a:pt x="1350235" y="3479691"/>
                  </a:lnTo>
                  <a:lnTo>
                    <a:pt x="1357695" y="3438358"/>
                  </a:lnTo>
                  <a:lnTo>
                    <a:pt x="1366217" y="3396630"/>
                  </a:lnTo>
                  <a:lnTo>
                    <a:pt x="1375577" y="3354547"/>
                  </a:lnTo>
                  <a:lnTo>
                    <a:pt x="1385552" y="3312148"/>
                  </a:lnTo>
                  <a:lnTo>
                    <a:pt x="1395921" y="3269471"/>
                  </a:lnTo>
                  <a:lnTo>
                    <a:pt x="1406459" y="3226557"/>
                  </a:lnTo>
                  <a:lnTo>
                    <a:pt x="1416943" y="3183445"/>
                  </a:lnTo>
                  <a:lnTo>
                    <a:pt x="1427152" y="3140173"/>
                  </a:lnTo>
                  <a:lnTo>
                    <a:pt x="1436862" y="3096781"/>
                  </a:lnTo>
                  <a:lnTo>
                    <a:pt x="1445851" y="3053308"/>
                  </a:lnTo>
                  <a:lnTo>
                    <a:pt x="1453894" y="3009794"/>
                  </a:lnTo>
                  <a:lnTo>
                    <a:pt x="1460771" y="2966277"/>
                  </a:lnTo>
                  <a:lnTo>
                    <a:pt x="1466257" y="2922797"/>
                  </a:lnTo>
                  <a:lnTo>
                    <a:pt x="1470129" y="2879392"/>
                  </a:lnTo>
                  <a:lnTo>
                    <a:pt x="1472166" y="2836103"/>
                  </a:lnTo>
                  <a:lnTo>
                    <a:pt x="1472143" y="2792969"/>
                  </a:lnTo>
                  <a:lnTo>
                    <a:pt x="1469839" y="2750028"/>
                  </a:lnTo>
                  <a:lnTo>
                    <a:pt x="1465030" y="2707320"/>
                  </a:lnTo>
                  <a:lnTo>
                    <a:pt x="1457493" y="2664884"/>
                  </a:lnTo>
                  <a:lnTo>
                    <a:pt x="1447006" y="2622759"/>
                  </a:lnTo>
                  <a:lnTo>
                    <a:pt x="1433345" y="2580985"/>
                  </a:lnTo>
                  <a:lnTo>
                    <a:pt x="1416288" y="2539600"/>
                  </a:lnTo>
                  <a:lnTo>
                    <a:pt x="1385837" y="2483921"/>
                  </a:lnTo>
                  <a:lnTo>
                    <a:pt x="1347904" y="2430875"/>
                  </a:lnTo>
                  <a:lnTo>
                    <a:pt x="1303185" y="2380144"/>
                  </a:lnTo>
                  <a:lnTo>
                    <a:pt x="1252376" y="2331412"/>
                  </a:lnTo>
                  <a:lnTo>
                    <a:pt x="1196171" y="2284362"/>
                  </a:lnTo>
                  <a:lnTo>
                    <a:pt x="1135265" y="2238678"/>
                  </a:lnTo>
                  <a:lnTo>
                    <a:pt x="1103267" y="2216249"/>
                  </a:lnTo>
                  <a:lnTo>
                    <a:pt x="1070355" y="2194043"/>
                  </a:lnTo>
                  <a:lnTo>
                    <a:pt x="1036615" y="2172020"/>
                  </a:lnTo>
                  <a:lnTo>
                    <a:pt x="1002134" y="2150141"/>
                  </a:lnTo>
                  <a:lnTo>
                    <a:pt x="967000" y="2128365"/>
                  </a:lnTo>
                  <a:lnTo>
                    <a:pt x="931299" y="2106654"/>
                  </a:lnTo>
                  <a:lnTo>
                    <a:pt x="710059" y="1975522"/>
                  </a:lnTo>
                  <a:lnTo>
                    <a:pt x="635719" y="1930532"/>
                  </a:lnTo>
                  <a:lnTo>
                    <a:pt x="598828" y="1907619"/>
                  </a:lnTo>
                  <a:lnTo>
                    <a:pt x="562240" y="1884375"/>
                  </a:lnTo>
                  <a:lnTo>
                    <a:pt x="526041" y="1860760"/>
                  </a:lnTo>
                  <a:lnTo>
                    <a:pt x="490318" y="1836734"/>
                  </a:lnTo>
                  <a:lnTo>
                    <a:pt x="455158" y="1812258"/>
                  </a:lnTo>
                  <a:lnTo>
                    <a:pt x="420648" y="1787292"/>
                  </a:lnTo>
                  <a:lnTo>
                    <a:pt x="386875" y="1761797"/>
                  </a:lnTo>
                  <a:lnTo>
                    <a:pt x="353926" y="1735733"/>
                  </a:lnTo>
                  <a:lnTo>
                    <a:pt x="321888" y="1709060"/>
                  </a:lnTo>
                  <a:lnTo>
                    <a:pt x="290847" y="1681740"/>
                  </a:lnTo>
                  <a:lnTo>
                    <a:pt x="260890" y="1653732"/>
                  </a:lnTo>
                  <a:lnTo>
                    <a:pt x="232106" y="1624996"/>
                  </a:lnTo>
                  <a:lnTo>
                    <a:pt x="204579" y="1595494"/>
                  </a:lnTo>
                  <a:lnTo>
                    <a:pt x="178398" y="1565185"/>
                  </a:lnTo>
                  <a:lnTo>
                    <a:pt x="153648" y="1534031"/>
                  </a:lnTo>
                  <a:lnTo>
                    <a:pt x="130418" y="1501991"/>
                  </a:lnTo>
                  <a:lnTo>
                    <a:pt x="108794" y="1469026"/>
                  </a:lnTo>
                  <a:lnTo>
                    <a:pt x="88863" y="1435096"/>
                  </a:lnTo>
                  <a:lnTo>
                    <a:pt x="70711" y="1400162"/>
                  </a:lnTo>
                  <a:lnTo>
                    <a:pt x="54426" y="1364184"/>
                  </a:lnTo>
                  <a:lnTo>
                    <a:pt x="40095" y="1327123"/>
                  </a:lnTo>
                  <a:lnTo>
                    <a:pt x="27804" y="1288938"/>
                  </a:lnTo>
                  <a:lnTo>
                    <a:pt x="17641" y="1249591"/>
                  </a:lnTo>
                  <a:lnTo>
                    <a:pt x="9692" y="1209042"/>
                  </a:lnTo>
                  <a:lnTo>
                    <a:pt x="4044" y="1167252"/>
                  </a:lnTo>
                  <a:lnTo>
                    <a:pt x="784" y="1124179"/>
                  </a:lnTo>
                  <a:lnTo>
                    <a:pt x="0" y="1079786"/>
                  </a:lnTo>
                  <a:lnTo>
                    <a:pt x="1777" y="1034033"/>
                  </a:lnTo>
                  <a:lnTo>
                    <a:pt x="6203" y="986879"/>
                  </a:lnTo>
                  <a:lnTo>
                    <a:pt x="13365" y="938286"/>
                  </a:lnTo>
                  <a:lnTo>
                    <a:pt x="30856" y="868232"/>
                  </a:lnTo>
                  <a:lnTo>
                    <a:pt x="57889" y="800276"/>
                  </a:lnTo>
                  <a:lnTo>
                    <a:pt x="93899" y="734488"/>
                  </a:lnTo>
                  <a:lnTo>
                    <a:pt x="115094" y="702429"/>
                  </a:lnTo>
                  <a:lnTo>
                    <a:pt x="138322" y="670940"/>
                  </a:lnTo>
                  <a:lnTo>
                    <a:pt x="163513" y="640029"/>
                  </a:lnTo>
                  <a:lnTo>
                    <a:pt x="190595" y="609704"/>
                  </a:lnTo>
                  <a:lnTo>
                    <a:pt x="219498" y="579975"/>
                  </a:lnTo>
                  <a:lnTo>
                    <a:pt x="250152" y="550851"/>
                  </a:lnTo>
                  <a:lnTo>
                    <a:pt x="282485" y="522341"/>
                  </a:lnTo>
                  <a:lnTo>
                    <a:pt x="316429" y="494453"/>
                  </a:lnTo>
                  <a:lnTo>
                    <a:pt x="351911" y="467196"/>
                  </a:lnTo>
                  <a:lnTo>
                    <a:pt x="388862" y="440580"/>
                  </a:lnTo>
                  <a:lnTo>
                    <a:pt x="427211" y="414614"/>
                  </a:lnTo>
                  <a:lnTo>
                    <a:pt x="466888" y="389305"/>
                  </a:lnTo>
                  <a:lnTo>
                    <a:pt x="507821" y="364664"/>
                  </a:lnTo>
                  <a:lnTo>
                    <a:pt x="549941" y="340699"/>
                  </a:lnTo>
                  <a:lnTo>
                    <a:pt x="593177" y="317420"/>
                  </a:lnTo>
                  <a:lnTo>
                    <a:pt x="637458" y="294834"/>
                  </a:lnTo>
                  <a:lnTo>
                    <a:pt x="682713" y="272951"/>
                  </a:lnTo>
                  <a:lnTo>
                    <a:pt x="728874" y="251780"/>
                  </a:lnTo>
                  <a:lnTo>
                    <a:pt x="775867" y="231330"/>
                  </a:lnTo>
                  <a:lnTo>
                    <a:pt x="823624" y="211610"/>
                  </a:lnTo>
                  <a:lnTo>
                    <a:pt x="872074" y="192628"/>
                  </a:lnTo>
                  <a:lnTo>
                    <a:pt x="921146" y="174394"/>
                  </a:lnTo>
                  <a:lnTo>
                    <a:pt x="970770" y="156917"/>
                  </a:lnTo>
                  <a:lnTo>
                    <a:pt x="1020874" y="140205"/>
                  </a:lnTo>
                  <a:lnTo>
                    <a:pt x="1071389" y="124267"/>
                  </a:lnTo>
                  <a:lnTo>
                    <a:pt x="1122245" y="109113"/>
                  </a:lnTo>
                  <a:lnTo>
                    <a:pt x="1173369" y="94751"/>
                  </a:lnTo>
                  <a:lnTo>
                    <a:pt x="1224693" y="81190"/>
                  </a:lnTo>
                  <a:lnTo>
                    <a:pt x="1276145" y="68440"/>
                  </a:lnTo>
                  <a:lnTo>
                    <a:pt x="1327656" y="56508"/>
                  </a:lnTo>
                  <a:lnTo>
                    <a:pt x="1379153" y="45405"/>
                  </a:lnTo>
                  <a:lnTo>
                    <a:pt x="1430568" y="35138"/>
                  </a:lnTo>
                  <a:lnTo>
                    <a:pt x="1481828" y="25718"/>
                  </a:lnTo>
                  <a:lnTo>
                    <a:pt x="1532865" y="17152"/>
                  </a:lnTo>
                  <a:lnTo>
                    <a:pt x="1583607" y="9450"/>
                  </a:lnTo>
                  <a:lnTo>
                    <a:pt x="1633983" y="2621"/>
                  </a:lnTo>
                  <a:lnTo>
                    <a:pt x="1898887" y="0"/>
                  </a:lnTo>
                  <a:lnTo>
                    <a:pt x="1898887" y="4170296"/>
                  </a:lnTo>
                  <a:close/>
                </a:path>
              </a:pathLst>
            </a:custGeom>
            <a:solidFill>
              <a:srgbClr val="2B67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09999" y="1025007"/>
            <a:ext cx="200025" cy="199698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6242500" y="2472499"/>
            <a:ext cx="323850" cy="323850"/>
          </a:xfrm>
          <a:custGeom>
            <a:avLst/>
            <a:gdLst/>
            <a:ahLst/>
            <a:cxnLst/>
            <a:rect l="l" t="t" r="r" b="b"/>
            <a:pathLst>
              <a:path w="323850" h="323850">
                <a:moveTo>
                  <a:pt x="161924" y="323849"/>
                </a:moveTo>
                <a:lnTo>
                  <a:pt x="118791" y="317085"/>
                </a:lnTo>
                <a:lnTo>
                  <a:pt x="80086" y="300227"/>
                </a:lnTo>
                <a:lnTo>
                  <a:pt x="47332" y="274716"/>
                </a:lnTo>
                <a:lnTo>
                  <a:pt x="22051" y="241994"/>
                </a:lnTo>
                <a:lnTo>
                  <a:pt x="5766" y="203504"/>
                </a:lnTo>
                <a:lnTo>
                  <a:pt x="0" y="160688"/>
                </a:lnTo>
                <a:lnTo>
                  <a:pt x="5766" y="117884"/>
                </a:lnTo>
                <a:lnTo>
                  <a:pt x="22051" y="79474"/>
                </a:lnTo>
                <a:lnTo>
                  <a:pt x="47332" y="46970"/>
                </a:lnTo>
                <a:lnTo>
                  <a:pt x="80086" y="21883"/>
                </a:lnTo>
                <a:lnTo>
                  <a:pt x="118791" y="5722"/>
                </a:lnTo>
                <a:lnTo>
                  <a:pt x="161924" y="0"/>
                </a:lnTo>
                <a:lnTo>
                  <a:pt x="193491" y="3167"/>
                </a:lnTo>
                <a:lnTo>
                  <a:pt x="251956" y="27116"/>
                </a:lnTo>
                <a:lnTo>
                  <a:pt x="296524" y="71344"/>
                </a:lnTo>
                <a:lnTo>
                  <a:pt x="320658" y="129362"/>
                </a:lnTo>
                <a:lnTo>
                  <a:pt x="323849" y="160688"/>
                </a:lnTo>
                <a:lnTo>
                  <a:pt x="318083" y="204535"/>
                </a:lnTo>
                <a:lnTo>
                  <a:pt x="301798" y="243642"/>
                </a:lnTo>
                <a:lnTo>
                  <a:pt x="276517" y="276570"/>
                </a:lnTo>
                <a:lnTo>
                  <a:pt x="243763" y="301875"/>
                </a:lnTo>
                <a:lnTo>
                  <a:pt x="205058" y="318115"/>
                </a:lnTo>
                <a:lnTo>
                  <a:pt x="161924" y="323849"/>
                </a:lnTo>
                <a:close/>
              </a:path>
            </a:pathLst>
          </a:custGeom>
          <a:solidFill>
            <a:srgbClr val="2B6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167496" y="8032498"/>
            <a:ext cx="323850" cy="323850"/>
          </a:xfrm>
          <a:custGeom>
            <a:avLst/>
            <a:gdLst/>
            <a:ahLst/>
            <a:cxnLst/>
            <a:rect l="l" t="t" r="r" b="b"/>
            <a:pathLst>
              <a:path w="323850" h="323850">
                <a:moveTo>
                  <a:pt x="160688" y="323849"/>
                </a:moveTo>
                <a:lnTo>
                  <a:pt x="117884" y="318083"/>
                </a:lnTo>
                <a:lnTo>
                  <a:pt x="79474" y="301798"/>
                </a:lnTo>
                <a:lnTo>
                  <a:pt x="46970" y="276518"/>
                </a:lnTo>
                <a:lnTo>
                  <a:pt x="21883" y="243763"/>
                </a:lnTo>
                <a:lnTo>
                  <a:pt x="5722" y="205058"/>
                </a:lnTo>
                <a:lnTo>
                  <a:pt x="0" y="161924"/>
                </a:lnTo>
                <a:lnTo>
                  <a:pt x="5722" y="118791"/>
                </a:lnTo>
                <a:lnTo>
                  <a:pt x="21883" y="80085"/>
                </a:lnTo>
                <a:lnTo>
                  <a:pt x="46970" y="47331"/>
                </a:lnTo>
                <a:lnTo>
                  <a:pt x="79474" y="22051"/>
                </a:lnTo>
                <a:lnTo>
                  <a:pt x="117884" y="5766"/>
                </a:lnTo>
                <a:lnTo>
                  <a:pt x="160688" y="0"/>
                </a:lnTo>
                <a:lnTo>
                  <a:pt x="193444" y="3191"/>
                </a:lnTo>
                <a:lnTo>
                  <a:pt x="252466" y="27324"/>
                </a:lnTo>
                <a:lnTo>
                  <a:pt x="296733" y="71892"/>
                </a:lnTo>
                <a:lnTo>
                  <a:pt x="320682" y="130357"/>
                </a:lnTo>
                <a:lnTo>
                  <a:pt x="323850" y="161924"/>
                </a:lnTo>
                <a:lnTo>
                  <a:pt x="317086" y="205058"/>
                </a:lnTo>
                <a:lnTo>
                  <a:pt x="300227" y="243763"/>
                </a:lnTo>
                <a:lnTo>
                  <a:pt x="274716" y="276518"/>
                </a:lnTo>
                <a:lnTo>
                  <a:pt x="241995" y="301798"/>
                </a:lnTo>
                <a:lnTo>
                  <a:pt x="203505" y="318083"/>
                </a:lnTo>
                <a:lnTo>
                  <a:pt x="160689" y="323849"/>
                </a:lnTo>
                <a:close/>
              </a:path>
            </a:pathLst>
          </a:custGeom>
          <a:solidFill>
            <a:srgbClr val="2B6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52499" y="6870003"/>
            <a:ext cx="200024" cy="199702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0" y="0"/>
            <a:ext cx="2098040" cy="10287000"/>
            <a:chOff x="0" y="0"/>
            <a:chExt cx="2098040" cy="10287000"/>
          </a:xfrm>
        </p:grpSpPr>
        <p:sp>
          <p:nvSpPr>
            <p:cNvPr id="11" name="object 11"/>
            <p:cNvSpPr/>
            <p:nvPr/>
          </p:nvSpPr>
          <p:spPr>
            <a:xfrm>
              <a:off x="0" y="0"/>
              <a:ext cx="1577340" cy="10287000"/>
            </a:xfrm>
            <a:custGeom>
              <a:avLst/>
              <a:gdLst/>
              <a:ahLst/>
              <a:cxnLst/>
              <a:rect l="l" t="t" r="r" b="b"/>
              <a:pathLst>
                <a:path w="1577340" h="10287000">
                  <a:moveTo>
                    <a:pt x="336377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1323690" y="0"/>
                  </a:lnTo>
                  <a:lnTo>
                    <a:pt x="1348959" y="82986"/>
                  </a:lnTo>
                  <a:lnTo>
                    <a:pt x="1362538" y="130179"/>
                  </a:lnTo>
                  <a:lnTo>
                    <a:pt x="1375662" y="177657"/>
                  </a:lnTo>
                  <a:lnTo>
                    <a:pt x="1388333" y="225409"/>
                  </a:lnTo>
                  <a:lnTo>
                    <a:pt x="1400556" y="273426"/>
                  </a:lnTo>
                  <a:lnTo>
                    <a:pt x="1412335" y="321700"/>
                  </a:lnTo>
                  <a:lnTo>
                    <a:pt x="1423672" y="370220"/>
                  </a:lnTo>
                  <a:lnTo>
                    <a:pt x="1434573" y="418978"/>
                  </a:lnTo>
                  <a:lnTo>
                    <a:pt x="1445039" y="467964"/>
                  </a:lnTo>
                  <a:lnTo>
                    <a:pt x="1455076" y="517169"/>
                  </a:lnTo>
                  <a:lnTo>
                    <a:pt x="1464687" y="566584"/>
                  </a:lnTo>
                  <a:lnTo>
                    <a:pt x="1473875" y="616199"/>
                  </a:lnTo>
                  <a:lnTo>
                    <a:pt x="1482644" y="666006"/>
                  </a:lnTo>
                  <a:lnTo>
                    <a:pt x="1490999" y="715995"/>
                  </a:lnTo>
                  <a:lnTo>
                    <a:pt x="1498942" y="766157"/>
                  </a:lnTo>
                  <a:lnTo>
                    <a:pt x="1506477" y="816483"/>
                  </a:lnTo>
                  <a:lnTo>
                    <a:pt x="1513609" y="866962"/>
                  </a:lnTo>
                  <a:lnTo>
                    <a:pt x="1520340" y="917587"/>
                  </a:lnTo>
                  <a:lnTo>
                    <a:pt x="1526675" y="968348"/>
                  </a:lnTo>
                  <a:lnTo>
                    <a:pt x="1532617" y="1019236"/>
                  </a:lnTo>
                  <a:lnTo>
                    <a:pt x="1538170" y="1070240"/>
                  </a:lnTo>
                  <a:lnTo>
                    <a:pt x="1543337" y="1121353"/>
                  </a:lnTo>
                  <a:lnTo>
                    <a:pt x="1548123" y="1172565"/>
                  </a:lnTo>
                  <a:lnTo>
                    <a:pt x="1552530" y="1223867"/>
                  </a:lnTo>
                  <a:lnTo>
                    <a:pt x="1556564" y="1275249"/>
                  </a:lnTo>
                  <a:lnTo>
                    <a:pt x="1560226" y="1326702"/>
                  </a:lnTo>
                  <a:lnTo>
                    <a:pt x="1563522" y="1378217"/>
                  </a:lnTo>
                  <a:lnTo>
                    <a:pt x="1566455" y="1429785"/>
                  </a:lnTo>
                  <a:lnTo>
                    <a:pt x="1569028" y="1481396"/>
                  </a:lnTo>
                  <a:lnTo>
                    <a:pt x="1571245" y="1533041"/>
                  </a:lnTo>
                  <a:lnTo>
                    <a:pt x="1573110" y="1584712"/>
                  </a:lnTo>
                  <a:lnTo>
                    <a:pt x="1574627" y="1636398"/>
                  </a:lnTo>
                  <a:lnTo>
                    <a:pt x="1575799" y="1688090"/>
                  </a:lnTo>
                  <a:lnTo>
                    <a:pt x="1576631" y="1739780"/>
                  </a:lnTo>
                  <a:lnTo>
                    <a:pt x="1577124" y="1791453"/>
                  </a:lnTo>
                  <a:lnTo>
                    <a:pt x="1577124" y="1838956"/>
                  </a:lnTo>
                  <a:lnTo>
                    <a:pt x="1576955" y="1889552"/>
                  </a:lnTo>
                  <a:lnTo>
                    <a:pt x="1576451" y="1940159"/>
                  </a:lnTo>
                  <a:lnTo>
                    <a:pt x="1575614" y="1990761"/>
                  </a:lnTo>
                  <a:lnTo>
                    <a:pt x="1574448" y="2041357"/>
                  </a:lnTo>
                  <a:lnTo>
                    <a:pt x="1572955" y="2091944"/>
                  </a:lnTo>
                  <a:lnTo>
                    <a:pt x="1571141" y="2142520"/>
                  </a:lnTo>
                  <a:lnTo>
                    <a:pt x="1569006" y="2193084"/>
                  </a:lnTo>
                  <a:lnTo>
                    <a:pt x="1566556" y="2243632"/>
                  </a:lnTo>
                  <a:lnTo>
                    <a:pt x="1563793" y="2294162"/>
                  </a:lnTo>
                  <a:lnTo>
                    <a:pt x="1560720" y="2344674"/>
                  </a:lnTo>
                  <a:lnTo>
                    <a:pt x="1557341" y="2395163"/>
                  </a:lnTo>
                  <a:lnTo>
                    <a:pt x="1553659" y="2445629"/>
                  </a:lnTo>
                  <a:lnTo>
                    <a:pt x="1549677" y="2496068"/>
                  </a:lnTo>
                  <a:lnTo>
                    <a:pt x="1545398" y="2546480"/>
                  </a:lnTo>
                  <a:lnTo>
                    <a:pt x="1540826" y="2596861"/>
                  </a:lnTo>
                  <a:lnTo>
                    <a:pt x="1535964" y="2647209"/>
                  </a:lnTo>
                  <a:lnTo>
                    <a:pt x="1530815" y="2697523"/>
                  </a:lnTo>
                  <a:lnTo>
                    <a:pt x="1525382" y="2747800"/>
                  </a:lnTo>
                  <a:lnTo>
                    <a:pt x="1519670" y="2798038"/>
                  </a:lnTo>
                  <a:lnTo>
                    <a:pt x="1513680" y="2848235"/>
                  </a:lnTo>
                  <a:lnTo>
                    <a:pt x="1507416" y="2898388"/>
                  </a:lnTo>
                  <a:lnTo>
                    <a:pt x="1500882" y="2948496"/>
                  </a:lnTo>
                  <a:lnTo>
                    <a:pt x="1494081" y="2998556"/>
                  </a:lnTo>
                  <a:lnTo>
                    <a:pt x="1487016" y="3048566"/>
                  </a:lnTo>
                  <a:lnTo>
                    <a:pt x="1479108" y="3099234"/>
                  </a:lnTo>
                  <a:lnTo>
                    <a:pt x="1470910" y="3149773"/>
                  </a:lnTo>
                  <a:lnTo>
                    <a:pt x="1462434" y="3200188"/>
                  </a:lnTo>
                  <a:lnTo>
                    <a:pt x="1453688" y="3250484"/>
                  </a:lnTo>
                  <a:lnTo>
                    <a:pt x="1444685" y="3300663"/>
                  </a:lnTo>
                  <a:lnTo>
                    <a:pt x="1435434" y="3350732"/>
                  </a:lnTo>
                  <a:lnTo>
                    <a:pt x="1425946" y="3400693"/>
                  </a:lnTo>
                  <a:lnTo>
                    <a:pt x="1416231" y="3450553"/>
                  </a:lnTo>
                  <a:lnTo>
                    <a:pt x="1406301" y="3500315"/>
                  </a:lnTo>
                  <a:lnTo>
                    <a:pt x="1396166" y="3549983"/>
                  </a:lnTo>
                  <a:lnTo>
                    <a:pt x="1385835" y="3599563"/>
                  </a:lnTo>
                  <a:lnTo>
                    <a:pt x="1375321" y="3649058"/>
                  </a:lnTo>
                  <a:lnTo>
                    <a:pt x="1364633" y="3698474"/>
                  </a:lnTo>
                  <a:lnTo>
                    <a:pt x="1353783" y="3747814"/>
                  </a:lnTo>
                  <a:lnTo>
                    <a:pt x="1342779" y="3797082"/>
                  </a:lnTo>
                  <a:lnTo>
                    <a:pt x="1331634" y="3846284"/>
                  </a:lnTo>
                  <a:lnTo>
                    <a:pt x="1320358" y="3895424"/>
                  </a:lnTo>
                  <a:lnTo>
                    <a:pt x="1308961" y="3944506"/>
                  </a:lnTo>
                  <a:lnTo>
                    <a:pt x="1297454" y="3993535"/>
                  </a:lnTo>
                  <a:lnTo>
                    <a:pt x="1285847" y="4042515"/>
                  </a:lnTo>
                  <a:lnTo>
                    <a:pt x="1274152" y="4091450"/>
                  </a:lnTo>
                  <a:lnTo>
                    <a:pt x="1262378" y="4140346"/>
                  </a:lnTo>
                  <a:lnTo>
                    <a:pt x="1250536" y="4189206"/>
                  </a:lnTo>
                  <a:lnTo>
                    <a:pt x="1238636" y="4238035"/>
                  </a:lnTo>
                  <a:lnTo>
                    <a:pt x="1226690" y="4286837"/>
                  </a:lnTo>
                  <a:lnTo>
                    <a:pt x="1214708" y="4335617"/>
                  </a:lnTo>
                  <a:lnTo>
                    <a:pt x="1166629" y="4530603"/>
                  </a:lnTo>
                  <a:lnTo>
                    <a:pt x="1142477" y="4628016"/>
                  </a:lnTo>
                  <a:lnTo>
                    <a:pt x="1118402" y="4725513"/>
                  </a:lnTo>
                  <a:lnTo>
                    <a:pt x="1106397" y="4774293"/>
                  </a:lnTo>
                  <a:lnTo>
                    <a:pt x="1094418" y="4823095"/>
                  </a:lnTo>
                  <a:lnTo>
                    <a:pt x="1082465" y="4871919"/>
                  </a:lnTo>
                  <a:lnTo>
                    <a:pt x="1070541" y="4920765"/>
                  </a:lnTo>
                  <a:lnTo>
                    <a:pt x="1058648" y="4969634"/>
                  </a:lnTo>
                  <a:lnTo>
                    <a:pt x="1046788" y="5018525"/>
                  </a:lnTo>
                  <a:lnTo>
                    <a:pt x="1034962" y="5067440"/>
                  </a:lnTo>
                  <a:lnTo>
                    <a:pt x="1023173" y="5116379"/>
                  </a:lnTo>
                  <a:lnTo>
                    <a:pt x="1011422" y="5165341"/>
                  </a:lnTo>
                  <a:lnTo>
                    <a:pt x="999711" y="5214327"/>
                  </a:lnTo>
                  <a:lnTo>
                    <a:pt x="988043" y="5263338"/>
                  </a:lnTo>
                  <a:lnTo>
                    <a:pt x="976420" y="5312373"/>
                  </a:lnTo>
                  <a:lnTo>
                    <a:pt x="964842" y="5361433"/>
                  </a:lnTo>
                  <a:lnTo>
                    <a:pt x="953313" y="5410519"/>
                  </a:lnTo>
                  <a:lnTo>
                    <a:pt x="941834" y="5459630"/>
                  </a:lnTo>
                  <a:lnTo>
                    <a:pt x="930407" y="5508766"/>
                  </a:lnTo>
                  <a:lnTo>
                    <a:pt x="919034" y="5557929"/>
                  </a:lnTo>
                  <a:lnTo>
                    <a:pt x="907717" y="5607119"/>
                  </a:lnTo>
                  <a:lnTo>
                    <a:pt x="896458" y="5656335"/>
                  </a:lnTo>
                  <a:lnTo>
                    <a:pt x="885258" y="5705578"/>
                  </a:lnTo>
                  <a:lnTo>
                    <a:pt x="874121" y="5754849"/>
                  </a:lnTo>
                  <a:lnTo>
                    <a:pt x="863047" y="5804147"/>
                  </a:lnTo>
                  <a:lnTo>
                    <a:pt x="852039" y="5853473"/>
                  </a:lnTo>
                  <a:lnTo>
                    <a:pt x="841098" y="5902828"/>
                  </a:lnTo>
                  <a:lnTo>
                    <a:pt x="830227" y="5952210"/>
                  </a:lnTo>
                  <a:lnTo>
                    <a:pt x="819427" y="6001622"/>
                  </a:lnTo>
                  <a:lnTo>
                    <a:pt x="808701" y="6051063"/>
                  </a:lnTo>
                  <a:lnTo>
                    <a:pt x="798050" y="6100533"/>
                  </a:lnTo>
                  <a:lnTo>
                    <a:pt x="787477" y="6150033"/>
                  </a:lnTo>
                  <a:lnTo>
                    <a:pt x="776983" y="6199563"/>
                  </a:lnTo>
                  <a:lnTo>
                    <a:pt x="766570" y="6249123"/>
                  </a:lnTo>
                  <a:lnTo>
                    <a:pt x="756240" y="6298713"/>
                  </a:lnTo>
                  <a:lnTo>
                    <a:pt x="745995" y="6348335"/>
                  </a:lnTo>
                  <a:lnTo>
                    <a:pt x="735837" y="6397988"/>
                  </a:lnTo>
                  <a:lnTo>
                    <a:pt x="725768" y="6447672"/>
                  </a:lnTo>
                  <a:lnTo>
                    <a:pt x="715790" y="6497388"/>
                  </a:lnTo>
                  <a:lnTo>
                    <a:pt x="705905" y="6547136"/>
                  </a:lnTo>
                  <a:lnTo>
                    <a:pt x="696115" y="6596916"/>
                  </a:lnTo>
                  <a:lnTo>
                    <a:pt x="686421" y="6646729"/>
                  </a:lnTo>
                  <a:lnTo>
                    <a:pt x="676826" y="6696575"/>
                  </a:lnTo>
                  <a:lnTo>
                    <a:pt x="667332" y="6746454"/>
                  </a:lnTo>
                  <a:lnTo>
                    <a:pt x="657940" y="6796367"/>
                  </a:lnTo>
                  <a:lnTo>
                    <a:pt x="648652" y="6846314"/>
                  </a:lnTo>
                  <a:lnTo>
                    <a:pt x="639471" y="6896294"/>
                  </a:lnTo>
                  <a:lnTo>
                    <a:pt x="630399" y="6946309"/>
                  </a:lnTo>
                  <a:lnTo>
                    <a:pt x="621436" y="6996359"/>
                  </a:lnTo>
                  <a:lnTo>
                    <a:pt x="612586" y="7046444"/>
                  </a:lnTo>
                  <a:lnTo>
                    <a:pt x="603850" y="7096564"/>
                  </a:lnTo>
                  <a:lnTo>
                    <a:pt x="595231" y="7146720"/>
                  </a:lnTo>
                  <a:lnTo>
                    <a:pt x="586729" y="7196912"/>
                  </a:lnTo>
                  <a:lnTo>
                    <a:pt x="578347" y="7247140"/>
                  </a:lnTo>
                  <a:lnTo>
                    <a:pt x="570087" y="7297404"/>
                  </a:lnTo>
                  <a:lnTo>
                    <a:pt x="561952" y="7347705"/>
                  </a:lnTo>
                  <a:lnTo>
                    <a:pt x="553941" y="7398043"/>
                  </a:lnTo>
                  <a:lnTo>
                    <a:pt x="546059" y="7448419"/>
                  </a:lnTo>
                  <a:lnTo>
                    <a:pt x="538307" y="7498832"/>
                  </a:lnTo>
                  <a:lnTo>
                    <a:pt x="530686" y="7549283"/>
                  </a:lnTo>
                  <a:lnTo>
                    <a:pt x="523198" y="7599773"/>
                  </a:lnTo>
                  <a:lnTo>
                    <a:pt x="515847" y="7650301"/>
                  </a:lnTo>
                  <a:lnTo>
                    <a:pt x="508632" y="7700868"/>
                  </a:lnTo>
                  <a:lnTo>
                    <a:pt x="501557" y="7751474"/>
                  </a:lnTo>
                  <a:lnTo>
                    <a:pt x="494624" y="7802120"/>
                  </a:lnTo>
                  <a:lnTo>
                    <a:pt x="487833" y="7852805"/>
                  </a:lnTo>
                  <a:lnTo>
                    <a:pt x="481188" y="7903530"/>
                  </a:lnTo>
                  <a:lnTo>
                    <a:pt x="474691" y="7954296"/>
                  </a:lnTo>
                  <a:lnTo>
                    <a:pt x="468342" y="8005102"/>
                  </a:lnTo>
                  <a:lnTo>
                    <a:pt x="462144" y="8055949"/>
                  </a:lnTo>
                  <a:lnTo>
                    <a:pt x="456100" y="8106838"/>
                  </a:lnTo>
                  <a:lnTo>
                    <a:pt x="450210" y="8157768"/>
                  </a:lnTo>
                  <a:lnTo>
                    <a:pt x="444477" y="8208739"/>
                  </a:lnTo>
                  <a:lnTo>
                    <a:pt x="438903" y="8259753"/>
                  </a:lnTo>
                  <a:lnTo>
                    <a:pt x="433490" y="8310810"/>
                  </a:lnTo>
                  <a:lnTo>
                    <a:pt x="428239" y="8361909"/>
                  </a:lnTo>
                  <a:lnTo>
                    <a:pt x="423314" y="8412620"/>
                  </a:lnTo>
                  <a:lnTo>
                    <a:pt x="418548" y="8463356"/>
                  </a:lnTo>
                  <a:lnTo>
                    <a:pt x="413940" y="8514117"/>
                  </a:lnTo>
                  <a:lnTo>
                    <a:pt x="409487" y="8564902"/>
                  </a:lnTo>
                  <a:lnTo>
                    <a:pt x="405189" y="8615711"/>
                  </a:lnTo>
                  <a:lnTo>
                    <a:pt x="401042" y="8666544"/>
                  </a:lnTo>
                  <a:lnTo>
                    <a:pt x="397044" y="8717399"/>
                  </a:lnTo>
                  <a:lnTo>
                    <a:pt x="393194" y="8768278"/>
                  </a:lnTo>
                  <a:lnTo>
                    <a:pt x="389490" y="8819178"/>
                  </a:lnTo>
                  <a:lnTo>
                    <a:pt x="385929" y="8870101"/>
                  </a:lnTo>
                  <a:lnTo>
                    <a:pt x="382509" y="8921045"/>
                  </a:lnTo>
                  <a:lnTo>
                    <a:pt x="379230" y="8972010"/>
                  </a:lnTo>
                  <a:lnTo>
                    <a:pt x="376087" y="9022995"/>
                  </a:lnTo>
                  <a:lnTo>
                    <a:pt x="373080" y="9074001"/>
                  </a:lnTo>
                  <a:lnTo>
                    <a:pt x="370206" y="9125027"/>
                  </a:lnTo>
                  <a:lnTo>
                    <a:pt x="367464" y="9176072"/>
                  </a:lnTo>
                  <a:lnTo>
                    <a:pt x="364851" y="9227136"/>
                  </a:lnTo>
                  <a:lnTo>
                    <a:pt x="362365" y="9278219"/>
                  </a:lnTo>
                  <a:lnTo>
                    <a:pt x="360005" y="9329320"/>
                  </a:lnTo>
                  <a:lnTo>
                    <a:pt x="357767" y="9380439"/>
                  </a:lnTo>
                  <a:lnTo>
                    <a:pt x="355652" y="9431575"/>
                  </a:lnTo>
                  <a:lnTo>
                    <a:pt x="353655" y="9482728"/>
                  </a:lnTo>
                  <a:lnTo>
                    <a:pt x="351775" y="9533898"/>
                  </a:lnTo>
                  <a:lnTo>
                    <a:pt x="350011" y="9585084"/>
                  </a:lnTo>
                  <a:lnTo>
                    <a:pt x="348359" y="9636286"/>
                  </a:lnTo>
                  <a:lnTo>
                    <a:pt x="346819" y="9687503"/>
                  </a:lnTo>
                  <a:lnTo>
                    <a:pt x="345388" y="9738735"/>
                  </a:lnTo>
                  <a:lnTo>
                    <a:pt x="344063" y="9789982"/>
                  </a:lnTo>
                  <a:lnTo>
                    <a:pt x="342844" y="9841242"/>
                  </a:lnTo>
                  <a:lnTo>
                    <a:pt x="341728" y="9892517"/>
                  </a:lnTo>
                  <a:lnTo>
                    <a:pt x="340713" y="9943805"/>
                  </a:lnTo>
                  <a:lnTo>
                    <a:pt x="339796" y="9995106"/>
                  </a:lnTo>
                  <a:lnTo>
                    <a:pt x="338977" y="10046419"/>
                  </a:lnTo>
                  <a:lnTo>
                    <a:pt x="338252" y="10097745"/>
                  </a:lnTo>
                  <a:lnTo>
                    <a:pt x="337621" y="10149082"/>
                  </a:lnTo>
                  <a:lnTo>
                    <a:pt x="337080" y="10200431"/>
                  </a:lnTo>
                  <a:lnTo>
                    <a:pt x="336627" y="10251791"/>
                  </a:lnTo>
                  <a:lnTo>
                    <a:pt x="336377" y="10286999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128244"/>
              <a:ext cx="1605280" cy="7158990"/>
            </a:xfrm>
            <a:custGeom>
              <a:avLst/>
              <a:gdLst/>
              <a:ahLst/>
              <a:cxnLst/>
              <a:rect l="l" t="t" r="r" b="b"/>
              <a:pathLst>
                <a:path w="1605280" h="7158990">
                  <a:moveTo>
                    <a:pt x="1397589" y="7158755"/>
                  </a:moveTo>
                  <a:lnTo>
                    <a:pt x="0" y="7158755"/>
                  </a:lnTo>
                  <a:lnTo>
                    <a:pt x="0" y="125328"/>
                  </a:lnTo>
                  <a:lnTo>
                    <a:pt x="10272" y="119279"/>
                  </a:lnTo>
                  <a:lnTo>
                    <a:pt x="48201" y="98943"/>
                  </a:lnTo>
                  <a:lnTo>
                    <a:pt x="86061" y="80577"/>
                  </a:lnTo>
                  <a:lnTo>
                    <a:pt x="123776" y="64157"/>
                  </a:lnTo>
                  <a:lnTo>
                    <a:pt x="161269" y="49660"/>
                  </a:lnTo>
                  <a:lnTo>
                    <a:pt x="198464" y="37060"/>
                  </a:lnTo>
                  <a:lnTo>
                    <a:pt x="235287" y="26336"/>
                  </a:lnTo>
                  <a:lnTo>
                    <a:pt x="307509" y="10415"/>
                  </a:lnTo>
                  <a:lnTo>
                    <a:pt x="377328" y="1708"/>
                  </a:lnTo>
                  <a:lnTo>
                    <a:pt x="411146" y="0"/>
                  </a:lnTo>
                  <a:lnTo>
                    <a:pt x="444136" y="23"/>
                  </a:lnTo>
                  <a:lnTo>
                    <a:pt x="511523" y="5726"/>
                  </a:lnTo>
                  <a:lnTo>
                    <a:pt x="581931" y="20212"/>
                  </a:lnTo>
                  <a:lnTo>
                    <a:pt x="651872" y="43111"/>
                  </a:lnTo>
                  <a:lnTo>
                    <a:pt x="721104" y="74044"/>
                  </a:lnTo>
                  <a:lnTo>
                    <a:pt x="755379" y="92406"/>
                  </a:lnTo>
                  <a:lnTo>
                    <a:pt x="789385" y="112635"/>
                  </a:lnTo>
                  <a:lnTo>
                    <a:pt x="823093" y="134683"/>
                  </a:lnTo>
                  <a:lnTo>
                    <a:pt x="856472" y="158505"/>
                  </a:lnTo>
                  <a:lnTo>
                    <a:pt x="889492" y="184052"/>
                  </a:lnTo>
                  <a:lnTo>
                    <a:pt x="922122" y="211278"/>
                  </a:lnTo>
                  <a:lnTo>
                    <a:pt x="954333" y="240135"/>
                  </a:lnTo>
                  <a:lnTo>
                    <a:pt x="986093" y="270577"/>
                  </a:lnTo>
                  <a:lnTo>
                    <a:pt x="1017373" y="302555"/>
                  </a:lnTo>
                  <a:lnTo>
                    <a:pt x="1048141" y="336023"/>
                  </a:lnTo>
                  <a:lnTo>
                    <a:pt x="1078369" y="370934"/>
                  </a:lnTo>
                  <a:lnTo>
                    <a:pt x="1108025" y="407240"/>
                  </a:lnTo>
                  <a:lnTo>
                    <a:pt x="1137079" y="444895"/>
                  </a:lnTo>
                  <a:lnTo>
                    <a:pt x="1165501" y="483851"/>
                  </a:lnTo>
                  <a:lnTo>
                    <a:pt x="1193260" y="524061"/>
                  </a:lnTo>
                  <a:lnTo>
                    <a:pt x="1220327" y="565477"/>
                  </a:lnTo>
                  <a:lnTo>
                    <a:pt x="1246670" y="608054"/>
                  </a:lnTo>
                  <a:lnTo>
                    <a:pt x="1272259" y="651743"/>
                  </a:lnTo>
                  <a:lnTo>
                    <a:pt x="1297065" y="696497"/>
                  </a:lnTo>
                  <a:lnTo>
                    <a:pt x="1321056" y="742270"/>
                  </a:lnTo>
                  <a:lnTo>
                    <a:pt x="1344203" y="789013"/>
                  </a:lnTo>
                  <a:lnTo>
                    <a:pt x="1366475" y="836680"/>
                  </a:lnTo>
                  <a:lnTo>
                    <a:pt x="1387842" y="885225"/>
                  </a:lnTo>
                  <a:lnTo>
                    <a:pt x="1408272" y="934598"/>
                  </a:lnTo>
                  <a:lnTo>
                    <a:pt x="1427737" y="984754"/>
                  </a:lnTo>
                  <a:lnTo>
                    <a:pt x="1446206" y="1035645"/>
                  </a:lnTo>
                  <a:lnTo>
                    <a:pt x="1463648" y="1087224"/>
                  </a:lnTo>
                  <a:lnTo>
                    <a:pt x="1480033" y="1139445"/>
                  </a:lnTo>
                  <a:lnTo>
                    <a:pt x="1495331" y="1192258"/>
                  </a:lnTo>
                  <a:lnTo>
                    <a:pt x="1509511" y="1245619"/>
                  </a:lnTo>
                  <a:lnTo>
                    <a:pt x="1522544" y="1299478"/>
                  </a:lnTo>
                  <a:lnTo>
                    <a:pt x="1534398" y="1353790"/>
                  </a:lnTo>
                  <a:lnTo>
                    <a:pt x="1545043" y="1408507"/>
                  </a:lnTo>
                  <a:lnTo>
                    <a:pt x="1554449" y="1463582"/>
                  </a:lnTo>
                  <a:lnTo>
                    <a:pt x="1562586" y="1518968"/>
                  </a:lnTo>
                  <a:lnTo>
                    <a:pt x="1569717" y="1571824"/>
                  </a:lnTo>
                  <a:lnTo>
                    <a:pt x="1576137" y="1624168"/>
                  </a:lnTo>
                  <a:lnTo>
                    <a:pt x="1581863" y="1676008"/>
                  </a:lnTo>
                  <a:lnTo>
                    <a:pt x="1586913" y="1727354"/>
                  </a:lnTo>
                  <a:lnTo>
                    <a:pt x="1591303" y="1778214"/>
                  </a:lnTo>
                  <a:lnTo>
                    <a:pt x="1595052" y="1828597"/>
                  </a:lnTo>
                  <a:lnTo>
                    <a:pt x="1598177" y="1878511"/>
                  </a:lnTo>
                  <a:lnTo>
                    <a:pt x="1600694" y="1927965"/>
                  </a:lnTo>
                  <a:lnTo>
                    <a:pt x="1602622" y="1976967"/>
                  </a:lnTo>
                  <a:lnTo>
                    <a:pt x="1603978" y="2025527"/>
                  </a:lnTo>
                  <a:lnTo>
                    <a:pt x="1604779" y="2073653"/>
                  </a:lnTo>
                  <a:lnTo>
                    <a:pt x="1605042" y="2121354"/>
                  </a:lnTo>
                  <a:lnTo>
                    <a:pt x="1604670" y="2178537"/>
                  </a:lnTo>
                  <a:lnTo>
                    <a:pt x="1603569" y="2235193"/>
                  </a:lnTo>
                  <a:lnTo>
                    <a:pt x="1601762" y="2291334"/>
                  </a:lnTo>
                  <a:lnTo>
                    <a:pt x="1599273" y="2346973"/>
                  </a:lnTo>
                  <a:lnTo>
                    <a:pt x="1596125" y="2402122"/>
                  </a:lnTo>
                  <a:lnTo>
                    <a:pt x="1592341" y="2456793"/>
                  </a:lnTo>
                  <a:lnTo>
                    <a:pt x="1587943" y="2510999"/>
                  </a:lnTo>
                  <a:lnTo>
                    <a:pt x="1582956" y="2564752"/>
                  </a:lnTo>
                  <a:lnTo>
                    <a:pt x="1577402" y="2618065"/>
                  </a:lnTo>
                  <a:lnTo>
                    <a:pt x="1571304" y="2670950"/>
                  </a:lnTo>
                  <a:lnTo>
                    <a:pt x="1564685" y="2723419"/>
                  </a:lnTo>
                  <a:lnTo>
                    <a:pt x="1557569" y="2775485"/>
                  </a:lnTo>
                  <a:lnTo>
                    <a:pt x="1549979" y="2827161"/>
                  </a:lnTo>
                  <a:lnTo>
                    <a:pt x="1541938" y="2878458"/>
                  </a:lnTo>
                  <a:lnTo>
                    <a:pt x="1533469" y="2929389"/>
                  </a:lnTo>
                  <a:lnTo>
                    <a:pt x="1524595" y="2979966"/>
                  </a:lnTo>
                  <a:lnTo>
                    <a:pt x="1515339" y="3030202"/>
                  </a:lnTo>
                  <a:lnTo>
                    <a:pt x="1505725" y="3080110"/>
                  </a:lnTo>
                  <a:lnTo>
                    <a:pt x="1495775" y="3129701"/>
                  </a:lnTo>
                  <a:lnTo>
                    <a:pt x="1485513" y="3178988"/>
                  </a:lnTo>
                  <a:lnTo>
                    <a:pt x="1474961" y="3227983"/>
                  </a:lnTo>
                  <a:lnTo>
                    <a:pt x="1464144" y="3276699"/>
                  </a:lnTo>
                  <a:lnTo>
                    <a:pt x="1453084" y="3325149"/>
                  </a:lnTo>
                  <a:lnTo>
                    <a:pt x="1441803" y="3373343"/>
                  </a:lnTo>
                  <a:lnTo>
                    <a:pt x="1430327" y="3421296"/>
                  </a:lnTo>
                  <a:lnTo>
                    <a:pt x="1418676" y="3469020"/>
                  </a:lnTo>
                  <a:lnTo>
                    <a:pt x="1406876" y="3516526"/>
                  </a:lnTo>
                  <a:lnTo>
                    <a:pt x="1394948" y="3563827"/>
                  </a:lnTo>
                  <a:lnTo>
                    <a:pt x="1382916" y="3610935"/>
                  </a:lnTo>
                  <a:lnTo>
                    <a:pt x="1370803" y="3657864"/>
                  </a:lnTo>
                  <a:lnTo>
                    <a:pt x="1358632" y="3704625"/>
                  </a:lnTo>
                  <a:lnTo>
                    <a:pt x="1346427" y="3751231"/>
                  </a:lnTo>
                  <a:lnTo>
                    <a:pt x="1297721" y="3936349"/>
                  </a:lnTo>
                  <a:lnTo>
                    <a:pt x="1285689" y="3982365"/>
                  </a:lnTo>
                  <a:lnTo>
                    <a:pt x="1273761" y="4028299"/>
                  </a:lnTo>
                  <a:lnTo>
                    <a:pt x="1261960" y="4074165"/>
                  </a:lnTo>
                  <a:lnTo>
                    <a:pt x="1250310" y="4119975"/>
                  </a:lnTo>
                  <a:lnTo>
                    <a:pt x="1238833" y="4165742"/>
                  </a:lnTo>
                  <a:lnTo>
                    <a:pt x="1227553" y="4211477"/>
                  </a:lnTo>
                  <a:lnTo>
                    <a:pt x="1216493" y="4257193"/>
                  </a:lnTo>
                  <a:lnTo>
                    <a:pt x="1205675" y="4302902"/>
                  </a:lnTo>
                  <a:lnTo>
                    <a:pt x="1195124" y="4348618"/>
                  </a:lnTo>
                  <a:lnTo>
                    <a:pt x="1184862" y="4394352"/>
                  </a:lnTo>
                  <a:lnTo>
                    <a:pt x="1174912" y="4440116"/>
                  </a:lnTo>
                  <a:lnTo>
                    <a:pt x="1165298" y="4485924"/>
                  </a:lnTo>
                  <a:lnTo>
                    <a:pt x="1156042" y="4531787"/>
                  </a:lnTo>
                  <a:lnTo>
                    <a:pt x="1147168" y="4577718"/>
                  </a:lnTo>
                  <a:lnTo>
                    <a:pt x="1138699" y="4623729"/>
                  </a:lnTo>
                  <a:lnTo>
                    <a:pt x="1130657" y="4669833"/>
                  </a:lnTo>
                  <a:lnTo>
                    <a:pt x="1123067" y="4716042"/>
                  </a:lnTo>
                  <a:lnTo>
                    <a:pt x="1115951" y="4762368"/>
                  </a:lnTo>
                  <a:lnTo>
                    <a:pt x="1109333" y="4808824"/>
                  </a:lnTo>
                  <a:lnTo>
                    <a:pt x="1103235" y="4855423"/>
                  </a:lnTo>
                  <a:lnTo>
                    <a:pt x="1097681" y="4902176"/>
                  </a:lnTo>
                  <a:lnTo>
                    <a:pt x="1092693" y="4949096"/>
                  </a:lnTo>
                  <a:lnTo>
                    <a:pt x="1088296" y="4996196"/>
                  </a:lnTo>
                  <a:lnTo>
                    <a:pt x="1084511" y="5043488"/>
                  </a:lnTo>
                  <a:lnTo>
                    <a:pt x="1081363" y="5090984"/>
                  </a:lnTo>
                  <a:lnTo>
                    <a:pt x="1078874" y="5138696"/>
                  </a:lnTo>
                  <a:lnTo>
                    <a:pt x="1077068" y="5186637"/>
                  </a:lnTo>
                  <a:lnTo>
                    <a:pt x="1075967" y="5234820"/>
                  </a:lnTo>
                  <a:lnTo>
                    <a:pt x="1075595" y="5283257"/>
                  </a:lnTo>
                  <a:lnTo>
                    <a:pt x="1075595" y="5345745"/>
                  </a:lnTo>
                  <a:lnTo>
                    <a:pt x="1077630" y="5409344"/>
                  </a:lnTo>
                  <a:lnTo>
                    <a:pt x="1080854" y="5471678"/>
                  </a:lnTo>
                  <a:lnTo>
                    <a:pt x="1085196" y="5532783"/>
                  </a:lnTo>
                  <a:lnTo>
                    <a:pt x="1090587" y="5592699"/>
                  </a:lnTo>
                  <a:lnTo>
                    <a:pt x="1096956" y="5651462"/>
                  </a:lnTo>
                  <a:lnTo>
                    <a:pt x="1104233" y="5709112"/>
                  </a:lnTo>
                  <a:lnTo>
                    <a:pt x="1112348" y="5765685"/>
                  </a:lnTo>
                  <a:lnTo>
                    <a:pt x="1121231" y="5821220"/>
                  </a:lnTo>
                  <a:lnTo>
                    <a:pt x="1130812" y="5875754"/>
                  </a:lnTo>
                  <a:lnTo>
                    <a:pt x="1141021" y="5929326"/>
                  </a:lnTo>
                  <a:lnTo>
                    <a:pt x="1151787" y="5981973"/>
                  </a:lnTo>
                  <a:lnTo>
                    <a:pt x="1163041" y="6033734"/>
                  </a:lnTo>
                  <a:lnTo>
                    <a:pt x="1174712" y="6084645"/>
                  </a:lnTo>
                  <a:lnTo>
                    <a:pt x="1186731" y="6134746"/>
                  </a:lnTo>
                  <a:lnTo>
                    <a:pt x="1199026" y="6184074"/>
                  </a:lnTo>
                  <a:lnTo>
                    <a:pt x="1211529" y="6232666"/>
                  </a:lnTo>
                  <a:lnTo>
                    <a:pt x="1224169" y="6280561"/>
                  </a:lnTo>
                  <a:lnTo>
                    <a:pt x="1236876" y="6327797"/>
                  </a:lnTo>
                  <a:lnTo>
                    <a:pt x="1249579" y="6374412"/>
                  </a:lnTo>
                  <a:lnTo>
                    <a:pt x="1274696" y="6465928"/>
                  </a:lnTo>
                  <a:lnTo>
                    <a:pt x="1286969" y="6510905"/>
                  </a:lnTo>
                  <a:lnTo>
                    <a:pt x="1298958" y="6555413"/>
                  </a:lnTo>
                  <a:lnTo>
                    <a:pt x="1310593" y="6599488"/>
                  </a:lnTo>
                  <a:lnTo>
                    <a:pt x="1321805" y="6643169"/>
                  </a:lnTo>
                  <a:lnTo>
                    <a:pt x="1332523" y="6686495"/>
                  </a:lnTo>
                  <a:lnTo>
                    <a:pt x="1342676" y="6729502"/>
                  </a:lnTo>
                  <a:lnTo>
                    <a:pt x="1352195" y="6772228"/>
                  </a:lnTo>
                  <a:lnTo>
                    <a:pt x="1361010" y="6814713"/>
                  </a:lnTo>
                  <a:lnTo>
                    <a:pt x="1369050" y="6856992"/>
                  </a:lnTo>
                  <a:lnTo>
                    <a:pt x="1376246" y="6899105"/>
                  </a:lnTo>
                  <a:lnTo>
                    <a:pt x="1382527" y="6941089"/>
                  </a:lnTo>
                  <a:lnTo>
                    <a:pt x="1387823" y="6982982"/>
                  </a:lnTo>
                  <a:lnTo>
                    <a:pt x="1392065" y="7024822"/>
                  </a:lnTo>
                  <a:lnTo>
                    <a:pt x="1395181" y="7066647"/>
                  </a:lnTo>
                  <a:lnTo>
                    <a:pt x="1397102" y="7108495"/>
                  </a:lnTo>
                  <a:lnTo>
                    <a:pt x="1397758" y="7150404"/>
                  </a:lnTo>
                  <a:lnTo>
                    <a:pt x="1397589" y="7158755"/>
                  </a:lnTo>
                  <a:close/>
                </a:path>
              </a:pathLst>
            </a:custGeom>
            <a:solidFill>
              <a:srgbClr val="9DC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2170010"/>
              <a:ext cx="2004060" cy="8117205"/>
            </a:xfrm>
            <a:custGeom>
              <a:avLst/>
              <a:gdLst/>
              <a:ahLst/>
              <a:cxnLst/>
              <a:rect l="l" t="t" r="r" b="b"/>
              <a:pathLst>
                <a:path w="2004060" h="8117205">
                  <a:moveTo>
                    <a:pt x="1076337" y="160680"/>
                  </a:moveTo>
                  <a:lnTo>
                    <a:pt x="1068171" y="109804"/>
                  </a:lnTo>
                  <a:lnTo>
                    <a:pt x="1045413" y="65671"/>
                  </a:lnTo>
                  <a:lnTo>
                    <a:pt x="1010666" y="30924"/>
                  </a:lnTo>
                  <a:lnTo>
                    <a:pt x="966546" y="8166"/>
                  </a:lnTo>
                  <a:lnTo>
                    <a:pt x="915657" y="0"/>
                  </a:lnTo>
                  <a:lnTo>
                    <a:pt x="872832" y="5715"/>
                  </a:lnTo>
                  <a:lnTo>
                    <a:pt x="834351" y="21882"/>
                  </a:lnTo>
                  <a:lnTo>
                    <a:pt x="801624" y="46964"/>
                  </a:lnTo>
                  <a:lnTo>
                    <a:pt x="776122" y="79463"/>
                  </a:lnTo>
                  <a:lnTo>
                    <a:pt x="759256" y="117881"/>
                  </a:lnTo>
                  <a:lnTo>
                    <a:pt x="752487" y="160680"/>
                  </a:lnTo>
                  <a:lnTo>
                    <a:pt x="755662" y="192049"/>
                  </a:lnTo>
                  <a:lnTo>
                    <a:pt x="779614" y="251066"/>
                  </a:lnTo>
                  <a:lnTo>
                    <a:pt x="823874" y="296722"/>
                  </a:lnTo>
                  <a:lnTo>
                    <a:pt x="882904" y="320675"/>
                  </a:lnTo>
                  <a:lnTo>
                    <a:pt x="915657" y="323850"/>
                  </a:lnTo>
                  <a:lnTo>
                    <a:pt x="958456" y="318109"/>
                  </a:lnTo>
                  <a:lnTo>
                    <a:pt x="996873" y="301866"/>
                  </a:lnTo>
                  <a:lnTo>
                    <a:pt x="1029373" y="276567"/>
                  </a:lnTo>
                  <a:lnTo>
                    <a:pt x="1054455" y="243636"/>
                  </a:lnTo>
                  <a:lnTo>
                    <a:pt x="1070622" y="204533"/>
                  </a:lnTo>
                  <a:lnTo>
                    <a:pt x="1076337" y="160680"/>
                  </a:lnTo>
                  <a:close/>
                </a:path>
                <a:path w="2004060" h="8117205">
                  <a:moveTo>
                    <a:pt x="1854466" y="7281189"/>
                  </a:moveTo>
                  <a:lnTo>
                    <a:pt x="1853692" y="7236803"/>
                  </a:lnTo>
                  <a:lnTo>
                    <a:pt x="1850428" y="7193724"/>
                  </a:lnTo>
                  <a:lnTo>
                    <a:pt x="1844776" y="7151929"/>
                  </a:lnTo>
                  <a:lnTo>
                    <a:pt x="1836826" y="7111390"/>
                  </a:lnTo>
                  <a:lnTo>
                    <a:pt x="1826666" y="7072033"/>
                  </a:lnTo>
                  <a:lnTo>
                    <a:pt x="1814372" y="7033857"/>
                  </a:lnTo>
                  <a:lnTo>
                    <a:pt x="1800047" y="6996785"/>
                  </a:lnTo>
                  <a:lnTo>
                    <a:pt x="1783765" y="6960806"/>
                  </a:lnTo>
                  <a:lnTo>
                    <a:pt x="1765604" y="6925881"/>
                  </a:lnTo>
                  <a:lnTo>
                    <a:pt x="1745678" y="6891947"/>
                  </a:lnTo>
                  <a:lnTo>
                    <a:pt x="1724050" y="6858978"/>
                  </a:lnTo>
                  <a:lnTo>
                    <a:pt x="1700822" y="6826936"/>
                  </a:lnTo>
                  <a:lnTo>
                    <a:pt x="1676069" y="6795783"/>
                  </a:lnTo>
                  <a:lnTo>
                    <a:pt x="1649895" y="6765480"/>
                  </a:lnTo>
                  <a:lnTo>
                    <a:pt x="1622361" y="6735978"/>
                  </a:lnTo>
                  <a:lnTo>
                    <a:pt x="1593583" y="6707238"/>
                  </a:lnTo>
                  <a:lnTo>
                    <a:pt x="1563624" y="6679235"/>
                  </a:lnTo>
                  <a:lnTo>
                    <a:pt x="1532585" y="6651904"/>
                  </a:lnTo>
                  <a:lnTo>
                    <a:pt x="1500543" y="6625234"/>
                  </a:lnTo>
                  <a:lnTo>
                    <a:pt x="1467599" y="6599174"/>
                  </a:lnTo>
                  <a:lnTo>
                    <a:pt x="1433817" y="6573672"/>
                  </a:lnTo>
                  <a:lnTo>
                    <a:pt x="1399311" y="6548704"/>
                  </a:lnTo>
                  <a:lnTo>
                    <a:pt x="1364157" y="6524231"/>
                  </a:lnTo>
                  <a:lnTo>
                    <a:pt x="1328432" y="6500203"/>
                  </a:lnTo>
                  <a:lnTo>
                    <a:pt x="1292237" y="6476593"/>
                  </a:lnTo>
                  <a:lnTo>
                    <a:pt x="1255649" y="6453352"/>
                  </a:lnTo>
                  <a:lnTo>
                    <a:pt x="1218755" y="6430429"/>
                  </a:lnTo>
                  <a:lnTo>
                    <a:pt x="1181646" y="6407810"/>
                  </a:lnTo>
                  <a:lnTo>
                    <a:pt x="959358" y="6275997"/>
                  </a:lnTo>
                  <a:lnTo>
                    <a:pt x="887476" y="6232601"/>
                  </a:lnTo>
                  <a:lnTo>
                    <a:pt x="852335" y="6210820"/>
                  </a:lnTo>
                  <a:lnTo>
                    <a:pt x="817854" y="6188938"/>
                  </a:lnTo>
                  <a:lnTo>
                    <a:pt x="784110" y="6166917"/>
                  </a:lnTo>
                  <a:lnTo>
                    <a:pt x="751205" y="6144717"/>
                  </a:lnTo>
                  <a:lnTo>
                    <a:pt x="719201" y="6122289"/>
                  </a:lnTo>
                  <a:lnTo>
                    <a:pt x="688213" y="6099594"/>
                  </a:lnTo>
                  <a:lnTo>
                    <a:pt x="629564" y="6053264"/>
                  </a:lnTo>
                  <a:lnTo>
                    <a:pt x="575970" y="6005411"/>
                  </a:lnTo>
                  <a:lnTo>
                    <a:pt x="528116" y="5955716"/>
                  </a:lnTo>
                  <a:lnTo>
                    <a:pt x="486714" y="5903874"/>
                  </a:lnTo>
                  <a:lnTo>
                    <a:pt x="452424" y="5849544"/>
                  </a:lnTo>
                  <a:lnTo>
                    <a:pt x="421132" y="5780176"/>
                  </a:lnTo>
                  <a:lnTo>
                    <a:pt x="407466" y="5738596"/>
                  </a:lnTo>
                  <a:lnTo>
                    <a:pt x="396976" y="5696661"/>
                  </a:lnTo>
                  <a:lnTo>
                    <a:pt x="389445" y="5654395"/>
                  </a:lnTo>
                  <a:lnTo>
                    <a:pt x="384632" y="5611850"/>
                  </a:lnTo>
                  <a:lnTo>
                    <a:pt x="382333" y="5569064"/>
                  </a:lnTo>
                  <a:lnTo>
                    <a:pt x="382308" y="5526075"/>
                  </a:lnTo>
                  <a:lnTo>
                    <a:pt x="384340" y="5482907"/>
                  </a:lnTo>
                  <a:lnTo>
                    <a:pt x="388213" y="5439626"/>
                  </a:lnTo>
                  <a:lnTo>
                    <a:pt x="393700" y="5396268"/>
                  </a:lnTo>
                  <a:lnTo>
                    <a:pt x="400583" y="5352847"/>
                  </a:lnTo>
                  <a:lnTo>
                    <a:pt x="408622" y="5309438"/>
                  </a:lnTo>
                  <a:lnTo>
                    <a:pt x="417614" y="5266055"/>
                  </a:lnTo>
                  <a:lnTo>
                    <a:pt x="427316" y="5222735"/>
                  </a:lnTo>
                  <a:lnTo>
                    <a:pt x="437527" y="5179542"/>
                  </a:lnTo>
                  <a:lnTo>
                    <a:pt x="448017" y="5136489"/>
                  </a:lnTo>
                  <a:lnTo>
                    <a:pt x="458546" y="5093640"/>
                  </a:lnTo>
                  <a:lnTo>
                    <a:pt x="468922" y="5051018"/>
                  </a:lnTo>
                  <a:lnTo>
                    <a:pt x="478891" y="5008664"/>
                  </a:lnTo>
                  <a:lnTo>
                    <a:pt x="488251" y="4966614"/>
                  </a:lnTo>
                  <a:lnTo>
                    <a:pt x="496773" y="4924933"/>
                  </a:lnTo>
                  <a:lnTo>
                    <a:pt x="504240" y="4883632"/>
                  </a:lnTo>
                  <a:lnTo>
                    <a:pt x="510413" y="4842751"/>
                  </a:lnTo>
                  <a:lnTo>
                    <a:pt x="515086" y="4802352"/>
                  </a:lnTo>
                  <a:lnTo>
                    <a:pt x="518020" y="4762449"/>
                  </a:lnTo>
                  <a:lnTo>
                    <a:pt x="519010" y="4723104"/>
                  </a:lnTo>
                  <a:lnTo>
                    <a:pt x="517817" y="4684344"/>
                  </a:lnTo>
                  <a:lnTo>
                    <a:pt x="514235" y="4646219"/>
                  </a:lnTo>
                  <a:lnTo>
                    <a:pt x="498970" y="4571987"/>
                  </a:lnTo>
                  <a:lnTo>
                    <a:pt x="471436" y="4500753"/>
                  </a:lnTo>
                  <a:lnTo>
                    <a:pt x="452513" y="4466348"/>
                  </a:lnTo>
                  <a:lnTo>
                    <a:pt x="429856" y="4432808"/>
                  </a:lnTo>
                  <a:lnTo>
                    <a:pt x="403237" y="4400169"/>
                  </a:lnTo>
                  <a:lnTo>
                    <a:pt x="364337" y="4359186"/>
                  </a:lnTo>
                  <a:lnTo>
                    <a:pt x="324053" y="4323385"/>
                  </a:lnTo>
                  <a:lnTo>
                    <a:pt x="282575" y="4292498"/>
                  </a:lnTo>
                  <a:lnTo>
                    <a:pt x="240144" y="4266260"/>
                  </a:lnTo>
                  <a:lnTo>
                    <a:pt x="196951" y="4244403"/>
                  </a:lnTo>
                  <a:lnTo>
                    <a:pt x="153212" y="4226649"/>
                  </a:lnTo>
                  <a:lnTo>
                    <a:pt x="109156" y="4212729"/>
                  </a:lnTo>
                  <a:lnTo>
                    <a:pt x="64985" y="4202379"/>
                  </a:lnTo>
                  <a:lnTo>
                    <a:pt x="20916" y="4195318"/>
                  </a:lnTo>
                  <a:lnTo>
                    <a:pt x="0" y="4193387"/>
                  </a:lnTo>
                  <a:lnTo>
                    <a:pt x="0" y="8116989"/>
                  </a:lnTo>
                  <a:lnTo>
                    <a:pt x="1107706" y="8116989"/>
                  </a:lnTo>
                  <a:lnTo>
                    <a:pt x="1125601" y="8109204"/>
                  </a:lnTo>
                  <a:lnTo>
                    <a:pt x="1171752" y="8088033"/>
                  </a:lnTo>
                  <a:lnTo>
                    <a:pt x="1217015" y="8066151"/>
                  </a:lnTo>
                  <a:lnTo>
                    <a:pt x="1261300" y="8043570"/>
                  </a:lnTo>
                  <a:lnTo>
                    <a:pt x="1304531" y="8020291"/>
                  </a:lnTo>
                  <a:lnTo>
                    <a:pt x="1346644" y="7996326"/>
                  </a:lnTo>
                  <a:lnTo>
                    <a:pt x="1387589" y="7971688"/>
                  </a:lnTo>
                  <a:lnTo>
                    <a:pt x="1427264" y="7946377"/>
                  </a:lnTo>
                  <a:lnTo>
                    <a:pt x="1465605" y="7920406"/>
                  </a:lnTo>
                  <a:lnTo>
                    <a:pt x="1502562" y="7893786"/>
                  </a:lnTo>
                  <a:lnTo>
                    <a:pt x="1538046" y="7866532"/>
                  </a:lnTo>
                  <a:lnTo>
                    <a:pt x="1571980" y="7838643"/>
                  </a:lnTo>
                  <a:lnTo>
                    <a:pt x="1604314" y="7810132"/>
                  </a:lnTo>
                  <a:lnTo>
                    <a:pt x="1634972" y="7781010"/>
                  </a:lnTo>
                  <a:lnTo>
                    <a:pt x="1663877" y="7751280"/>
                  </a:lnTo>
                  <a:lnTo>
                    <a:pt x="1690954" y="7720952"/>
                  </a:lnTo>
                  <a:lnTo>
                    <a:pt x="1716151" y="7690040"/>
                  </a:lnTo>
                  <a:lnTo>
                    <a:pt x="1739379" y="7658557"/>
                  </a:lnTo>
                  <a:lnTo>
                    <a:pt x="1760575" y="7626490"/>
                  </a:lnTo>
                  <a:lnTo>
                    <a:pt x="1796580" y="7560704"/>
                  </a:lnTo>
                  <a:lnTo>
                    <a:pt x="1823618" y="7492746"/>
                  </a:lnTo>
                  <a:lnTo>
                    <a:pt x="1841106" y="7422693"/>
                  </a:lnTo>
                  <a:lnTo>
                    <a:pt x="1848269" y="7374102"/>
                  </a:lnTo>
                  <a:lnTo>
                    <a:pt x="1852688" y="7326947"/>
                  </a:lnTo>
                  <a:lnTo>
                    <a:pt x="1854466" y="7281189"/>
                  </a:lnTo>
                  <a:close/>
                </a:path>
                <a:path w="2004060" h="8117205">
                  <a:moveTo>
                    <a:pt x="2003844" y="5721921"/>
                  </a:moveTo>
                  <a:lnTo>
                    <a:pt x="1998078" y="5678792"/>
                  </a:lnTo>
                  <a:lnTo>
                    <a:pt x="1981796" y="5640082"/>
                  </a:lnTo>
                  <a:lnTo>
                    <a:pt x="1956511" y="5607329"/>
                  </a:lnTo>
                  <a:lnTo>
                    <a:pt x="1923757" y="5582043"/>
                  </a:lnTo>
                  <a:lnTo>
                    <a:pt x="1885048" y="5565762"/>
                  </a:lnTo>
                  <a:lnTo>
                    <a:pt x="1841919" y="5559996"/>
                  </a:lnTo>
                  <a:lnTo>
                    <a:pt x="1798789" y="5565762"/>
                  </a:lnTo>
                  <a:lnTo>
                    <a:pt x="1760080" y="5582043"/>
                  </a:lnTo>
                  <a:lnTo>
                    <a:pt x="1727327" y="5607329"/>
                  </a:lnTo>
                  <a:lnTo>
                    <a:pt x="1702041" y="5640082"/>
                  </a:lnTo>
                  <a:lnTo>
                    <a:pt x="1685759" y="5678792"/>
                  </a:lnTo>
                  <a:lnTo>
                    <a:pt x="1679994" y="5721921"/>
                  </a:lnTo>
                  <a:lnTo>
                    <a:pt x="1683181" y="5753493"/>
                  </a:lnTo>
                  <a:lnTo>
                    <a:pt x="1707324" y="5811952"/>
                  </a:lnTo>
                  <a:lnTo>
                    <a:pt x="1751888" y="5856516"/>
                  </a:lnTo>
                  <a:lnTo>
                    <a:pt x="1810346" y="5880659"/>
                  </a:lnTo>
                  <a:lnTo>
                    <a:pt x="1841919" y="5883846"/>
                  </a:lnTo>
                  <a:lnTo>
                    <a:pt x="1885048" y="5878080"/>
                  </a:lnTo>
                  <a:lnTo>
                    <a:pt x="1923757" y="5861799"/>
                  </a:lnTo>
                  <a:lnTo>
                    <a:pt x="1956511" y="5836513"/>
                  </a:lnTo>
                  <a:lnTo>
                    <a:pt x="1981796" y="5803760"/>
                  </a:lnTo>
                  <a:lnTo>
                    <a:pt x="1998078" y="5765050"/>
                  </a:lnTo>
                  <a:lnTo>
                    <a:pt x="2003844" y="5721921"/>
                  </a:lnTo>
                  <a:close/>
                </a:path>
              </a:pathLst>
            </a:custGeom>
            <a:solidFill>
              <a:srgbClr val="2B67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7499" y="3462499"/>
              <a:ext cx="200024" cy="200024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39999" y="9307500"/>
            <a:ext cx="200024" cy="200024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726F801-9932-B095-955F-637D05601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586" y="2170010"/>
            <a:ext cx="8315325" cy="681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9FD7E0F-8FAA-2CFC-0300-DDAC8F64470E}"/>
              </a:ext>
            </a:extLst>
          </p:cNvPr>
          <p:cNvSpPr txBox="1"/>
          <p:nvPr/>
        </p:nvSpPr>
        <p:spPr>
          <a:xfrm>
            <a:off x="1605280" y="1061872"/>
            <a:ext cx="10369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Behaviour Analysis</a:t>
            </a:r>
          </a:p>
        </p:txBody>
      </p:sp>
    </p:spTree>
    <p:extLst>
      <p:ext uri="{BB962C8B-B14F-4D97-AF65-F5344CB8AC3E}">
        <p14:creationId xmlns:p14="http://schemas.microsoft.com/office/powerpoint/2010/main" val="35007965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389111" y="0"/>
            <a:ext cx="1899285" cy="10287000"/>
            <a:chOff x="16389111" y="0"/>
            <a:chExt cx="1899285" cy="10287000"/>
          </a:xfrm>
        </p:grpSpPr>
        <p:sp>
          <p:nvSpPr>
            <p:cNvPr id="3" name="object 3"/>
            <p:cNvSpPr/>
            <p:nvPr/>
          </p:nvSpPr>
          <p:spPr>
            <a:xfrm>
              <a:off x="16672497" y="0"/>
              <a:ext cx="1616075" cy="10287000"/>
            </a:xfrm>
            <a:custGeom>
              <a:avLst/>
              <a:gdLst/>
              <a:ahLst/>
              <a:cxnLst/>
              <a:rect l="l" t="t" r="r" b="b"/>
              <a:pathLst>
                <a:path w="1616075" h="10287000">
                  <a:moveTo>
                    <a:pt x="1615502" y="10287000"/>
                  </a:moveTo>
                  <a:lnTo>
                    <a:pt x="185884" y="10287000"/>
                  </a:lnTo>
                  <a:lnTo>
                    <a:pt x="176566" y="10250406"/>
                  </a:lnTo>
                  <a:lnTo>
                    <a:pt x="164787" y="10202151"/>
                  </a:lnTo>
                  <a:lnTo>
                    <a:pt x="153450" y="10153653"/>
                  </a:lnTo>
                  <a:lnTo>
                    <a:pt x="142549" y="10104919"/>
                  </a:lnTo>
                  <a:lnTo>
                    <a:pt x="132083" y="10055960"/>
                  </a:lnTo>
                  <a:lnTo>
                    <a:pt x="122046" y="10006786"/>
                  </a:lnTo>
                  <a:lnTo>
                    <a:pt x="112435" y="9957404"/>
                  </a:lnTo>
                  <a:lnTo>
                    <a:pt x="103247" y="9907826"/>
                  </a:lnTo>
                  <a:lnTo>
                    <a:pt x="94478" y="9858059"/>
                  </a:lnTo>
                  <a:lnTo>
                    <a:pt x="86123" y="9808114"/>
                  </a:lnTo>
                  <a:lnTo>
                    <a:pt x="78180" y="9758000"/>
                  </a:lnTo>
                  <a:lnTo>
                    <a:pt x="70645" y="9707727"/>
                  </a:lnTo>
                  <a:lnTo>
                    <a:pt x="63513" y="9657303"/>
                  </a:lnTo>
                  <a:lnTo>
                    <a:pt x="56782" y="9606739"/>
                  </a:lnTo>
                  <a:lnTo>
                    <a:pt x="50447" y="9556043"/>
                  </a:lnTo>
                  <a:lnTo>
                    <a:pt x="44505" y="9505225"/>
                  </a:lnTo>
                  <a:lnTo>
                    <a:pt x="38953" y="9454294"/>
                  </a:lnTo>
                  <a:lnTo>
                    <a:pt x="33785" y="9403261"/>
                  </a:lnTo>
                  <a:lnTo>
                    <a:pt x="29000" y="9352133"/>
                  </a:lnTo>
                  <a:lnTo>
                    <a:pt x="24592" y="9300921"/>
                  </a:lnTo>
                  <a:lnTo>
                    <a:pt x="20559" y="9249634"/>
                  </a:lnTo>
                  <a:lnTo>
                    <a:pt x="16896" y="9198281"/>
                  </a:lnTo>
                  <a:lnTo>
                    <a:pt x="13600" y="9146872"/>
                  </a:lnTo>
                  <a:lnTo>
                    <a:pt x="10668" y="9095417"/>
                  </a:lnTo>
                  <a:lnTo>
                    <a:pt x="8095" y="9043923"/>
                  </a:lnTo>
                  <a:lnTo>
                    <a:pt x="5877" y="8992402"/>
                  </a:lnTo>
                  <a:lnTo>
                    <a:pt x="4012" y="8940862"/>
                  </a:lnTo>
                  <a:lnTo>
                    <a:pt x="2495" y="8889313"/>
                  </a:lnTo>
                  <a:lnTo>
                    <a:pt x="1323" y="8837764"/>
                  </a:lnTo>
                  <a:lnTo>
                    <a:pt x="492" y="8786225"/>
                  </a:lnTo>
                  <a:lnTo>
                    <a:pt x="0" y="8734822"/>
                  </a:lnTo>
                  <a:lnTo>
                    <a:pt x="0" y="8684380"/>
                  </a:lnTo>
                  <a:lnTo>
                    <a:pt x="167" y="8634107"/>
                  </a:lnTo>
                  <a:lnTo>
                    <a:pt x="672" y="8583499"/>
                  </a:lnTo>
                  <a:lnTo>
                    <a:pt x="1509" y="8532898"/>
                  </a:lnTo>
                  <a:lnTo>
                    <a:pt x="2675" y="8482307"/>
                  </a:lnTo>
                  <a:lnTo>
                    <a:pt x="4167" y="8431729"/>
                  </a:lnTo>
                  <a:lnTo>
                    <a:pt x="5982" y="8381167"/>
                  </a:lnTo>
                  <a:lnTo>
                    <a:pt x="8116" y="8330624"/>
                  </a:lnTo>
                  <a:lnTo>
                    <a:pt x="10567" y="8280105"/>
                  </a:lnTo>
                  <a:lnTo>
                    <a:pt x="13330" y="8229611"/>
                  </a:lnTo>
                  <a:lnTo>
                    <a:pt x="16403" y="8179147"/>
                  </a:lnTo>
                  <a:lnTo>
                    <a:pt x="19782" y="8128715"/>
                  </a:lnTo>
                  <a:lnTo>
                    <a:pt x="23464" y="8078319"/>
                  </a:lnTo>
                  <a:lnTo>
                    <a:pt x="27446" y="8027962"/>
                  </a:lnTo>
                  <a:lnTo>
                    <a:pt x="31725" y="7977647"/>
                  </a:lnTo>
                  <a:lnTo>
                    <a:pt x="36297" y="7927378"/>
                  </a:lnTo>
                  <a:lnTo>
                    <a:pt x="41159" y="7877158"/>
                  </a:lnTo>
                  <a:lnTo>
                    <a:pt x="46308" y="7826990"/>
                  </a:lnTo>
                  <a:lnTo>
                    <a:pt x="51740" y="7776877"/>
                  </a:lnTo>
                  <a:lnTo>
                    <a:pt x="57453" y="7726823"/>
                  </a:lnTo>
                  <a:lnTo>
                    <a:pt x="63442" y="7676830"/>
                  </a:lnTo>
                  <a:lnTo>
                    <a:pt x="69706" y="7626903"/>
                  </a:lnTo>
                  <a:lnTo>
                    <a:pt x="76240" y="7577044"/>
                  </a:lnTo>
                  <a:lnTo>
                    <a:pt x="83041" y="7527256"/>
                  </a:lnTo>
                  <a:lnTo>
                    <a:pt x="90106" y="7477544"/>
                  </a:lnTo>
                  <a:lnTo>
                    <a:pt x="98014" y="7426873"/>
                  </a:lnTo>
                  <a:lnTo>
                    <a:pt x="106212" y="7376332"/>
                  </a:lnTo>
                  <a:lnTo>
                    <a:pt x="114688" y="7325915"/>
                  </a:lnTo>
                  <a:lnTo>
                    <a:pt x="123434" y="7275618"/>
                  </a:lnTo>
                  <a:lnTo>
                    <a:pt x="132437" y="7225436"/>
                  </a:lnTo>
                  <a:lnTo>
                    <a:pt x="141688" y="7175366"/>
                  </a:lnTo>
                  <a:lnTo>
                    <a:pt x="151176" y="7125402"/>
                  </a:lnTo>
                  <a:lnTo>
                    <a:pt x="160891" y="7075540"/>
                  </a:lnTo>
                  <a:lnTo>
                    <a:pt x="170821" y="7025776"/>
                  </a:lnTo>
                  <a:lnTo>
                    <a:pt x="180956" y="6976105"/>
                  </a:lnTo>
                  <a:lnTo>
                    <a:pt x="191286" y="6926523"/>
                  </a:lnTo>
                  <a:lnTo>
                    <a:pt x="201801" y="6877026"/>
                  </a:lnTo>
                  <a:lnTo>
                    <a:pt x="212488" y="6827609"/>
                  </a:lnTo>
                  <a:lnTo>
                    <a:pt x="223339" y="6778267"/>
                  </a:lnTo>
                  <a:lnTo>
                    <a:pt x="234342" y="6728996"/>
                  </a:lnTo>
                  <a:lnTo>
                    <a:pt x="245487" y="6679792"/>
                  </a:lnTo>
                  <a:lnTo>
                    <a:pt x="256764" y="6630650"/>
                  </a:lnTo>
                  <a:lnTo>
                    <a:pt x="268161" y="6581566"/>
                  </a:lnTo>
                  <a:lnTo>
                    <a:pt x="279668" y="6532535"/>
                  </a:lnTo>
                  <a:lnTo>
                    <a:pt x="291274" y="6483553"/>
                  </a:lnTo>
                  <a:lnTo>
                    <a:pt x="302970" y="6434615"/>
                  </a:lnTo>
                  <a:lnTo>
                    <a:pt x="314744" y="6385718"/>
                  </a:lnTo>
                  <a:lnTo>
                    <a:pt x="326586" y="6336856"/>
                  </a:lnTo>
                  <a:lnTo>
                    <a:pt x="338485" y="6288025"/>
                  </a:lnTo>
                  <a:lnTo>
                    <a:pt x="350431" y="6239221"/>
                  </a:lnTo>
                  <a:lnTo>
                    <a:pt x="362414" y="6190439"/>
                  </a:lnTo>
                  <a:lnTo>
                    <a:pt x="410492" y="5995444"/>
                  </a:lnTo>
                  <a:lnTo>
                    <a:pt x="434644" y="5898027"/>
                  </a:lnTo>
                  <a:lnTo>
                    <a:pt x="446693" y="5849287"/>
                  </a:lnTo>
                  <a:lnTo>
                    <a:pt x="470724" y="5751743"/>
                  </a:lnTo>
                  <a:lnTo>
                    <a:pt x="482704" y="5702939"/>
                  </a:lnTo>
                  <a:lnTo>
                    <a:pt x="494656" y="5654112"/>
                  </a:lnTo>
                  <a:lnTo>
                    <a:pt x="506580" y="5605263"/>
                  </a:lnTo>
                  <a:lnTo>
                    <a:pt x="518473" y="5556391"/>
                  </a:lnTo>
                  <a:lnTo>
                    <a:pt x="530334" y="5507496"/>
                  </a:lnTo>
                  <a:lnTo>
                    <a:pt x="542160" y="5458577"/>
                  </a:lnTo>
                  <a:lnTo>
                    <a:pt x="553949" y="5409634"/>
                  </a:lnTo>
                  <a:lnTo>
                    <a:pt x="565700" y="5360668"/>
                  </a:lnTo>
                  <a:lnTo>
                    <a:pt x="577410" y="5311676"/>
                  </a:lnTo>
                  <a:lnTo>
                    <a:pt x="589078" y="5262660"/>
                  </a:lnTo>
                  <a:lnTo>
                    <a:pt x="600702" y="5213619"/>
                  </a:lnTo>
                  <a:lnTo>
                    <a:pt x="612279" y="5164552"/>
                  </a:lnTo>
                  <a:lnTo>
                    <a:pt x="623809" y="5115460"/>
                  </a:lnTo>
                  <a:lnTo>
                    <a:pt x="635288" y="5066341"/>
                  </a:lnTo>
                  <a:lnTo>
                    <a:pt x="646715" y="5017196"/>
                  </a:lnTo>
                  <a:lnTo>
                    <a:pt x="658088" y="4968024"/>
                  </a:lnTo>
                  <a:lnTo>
                    <a:pt x="669405" y="4918825"/>
                  </a:lnTo>
                  <a:lnTo>
                    <a:pt x="680664" y="4869598"/>
                  </a:lnTo>
                  <a:lnTo>
                    <a:pt x="691863" y="4820344"/>
                  </a:lnTo>
                  <a:lnTo>
                    <a:pt x="703001" y="4771061"/>
                  </a:lnTo>
                  <a:lnTo>
                    <a:pt x="714075" y="4721750"/>
                  </a:lnTo>
                  <a:lnTo>
                    <a:pt x="725083" y="4672410"/>
                  </a:lnTo>
                  <a:lnTo>
                    <a:pt x="736024" y="4623042"/>
                  </a:lnTo>
                  <a:lnTo>
                    <a:pt x="746895" y="4573643"/>
                  </a:lnTo>
                  <a:lnTo>
                    <a:pt x="757694" y="4524215"/>
                  </a:lnTo>
                  <a:lnTo>
                    <a:pt x="768420" y="4474757"/>
                  </a:lnTo>
                  <a:lnTo>
                    <a:pt x="779071" y="4425269"/>
                  </a:lnTo>
                  <a:lnTo>
                    <a:pt x="789644" y="4375750"/>
                  </a:lnTo>
                  <a:lnTo>
                    <a:pt x="800139" y="4326199"/>
                  </a:lnTo>
                  <a:lnTo>
                    <a:pt x="810552" y="4276617"/>
                  </a:lnTo>
                  <a:lnTo>
                    <a:pt x="820882" y="4227004"/>
                  </a:lnTo>
                  <a:lnTo>
                    <a:pt x="831126" y="4177358"/>
                  </a:lnTo>
                  <a:lnTo>
                    <a:pt x="841284" y="4127681"/>
                  </a:lnTo>
                  <a:lnTo>
                    <a:pt x="851353" y="4077970"/>
                  </a:lnTo>
                  <a:lnTo>
                    <a:pt x="861331" y="4028226"/>
                  </a:lnTo>
                  <a:lnTo>
                    <a:pt x="871216" y="3978449"/>
                  </a:lnTo>
                  <a:lnTo>
                    <a:pt x="881007" y="3928638"/>
                  </a:lnTo>
                  <a:lnTo>
                    <a:pt x="890700" y="3878794"/>
                  </a:lnTo>
                  <a:lnTo>
                    <a:pt x="900295" y="3828915"/>
                  </a:lnTo>
                  <a:lnTo>
                    <a:pt x="909790" y="3779001"/>
                  </a:lnTo>
                  <a:lnTo>
                    <a:pt x="919182" y="3729052"/>
                  </a:lnTo>
                  <a:lnTo>
                    <a:pt x="928469" y="3679068"/>
                  </a:lnTo>
                  <a:lnTo>
                    <a:pt x="937650" y="3629048"/>
                  </a:lnTo>
                  <a:lnTo>
                    <a:pt x="946722" y="3578992"/>
                  </a:lnTo>
                  <a:lnTo>
                    <a:pt x="955685" y="3528900"/>
                  </a:lnTo>
                  <a:lnTo>
                    <a:pt x="964535" y="3478771"/>
                  </a:lnTo>
                  <a:lnTo>
                    <a:pt x="973271" y="3428605"/>
                  </a:lnTo>
                  <a:lnTo>
                    <a:pt x="981890" y="3378402"/>
                  </a:lnTo>
                  <a:lnTo>
                    <a:pt x="990392" y="3328161"/>
                  </a:lnTo>
                  <a:lnTo>
                    <a:pt x="998774" y="3277883"/>
                  </a:lnTo>
                  <a:lnTo>
                    <a:pt x="1007034" y="3227565"/>
                  </a:lnTo>
                  <a:lnTo>
                    <a:pt x="1015169" y="3177210"/>
                  </a:lnTo>
                  <a:lnTo>
                    <a:pt x="1023180" y="3126815"/>
                  </a:lnTo>
                  <a:lnTo>
                    <a:pt x="1031062" y="3076381"/>
                  </a:lnTo>
                  <a:lnTo>
                    <a:pt x="1038814" y="3025908"/>
                  </a:lnTo>
                  <a:lnTo>
                    <a:pt x="1046435" y="2975394"/>
                  </a:lnTo>
                  <a:lnTo>
                    <a:pt x="1053923" y="2924840"/>
                  </a:lnTo>
                  <a:lnTo>
                    <a:pt x="1061274" y="2874246"/>
                  </a:lnTo>
                  <a:lnTo>
                    <a:pt x="1068489" y="2823611"/>
                  </a:lnTo>
                  <a:lnTo>
                    <a:pt x="1075564" y="2772934"/>
                  </a:lnTo>
                  <a:lnTo>
                    <a:pt x="1082497" y="2722216"/>
                  </a:lnTo>
                  <a:lnTo>
                    <a:pt x="1089287" y="2671456"/>
                  </a:lnTo>
                  <a:lnTo>
                    <a:pt x="1095932" y="2620654"/>
                  </a:lnTo>
                  <a:lnTo>
                    <a:pt x="1102430" y="2569809"/>
                  </a:lnTo>
                  <a:lnTo>
                    <a:pt x="1108779" y="2518921"/>
                  </a:lnTo>
                  <a:lnTo>
                    <a:pt x="1114977" y="2467990"/>
                  </a:lnTo>
                  <a:lnTo>
                    <a:pt x="1121021" y="2417016"/>
                  </a:lnTo>
                  <a:lnTo>
                    <a:pt x="1126911" y="2365997"/>
                  </a:lnTo>
                  <a:lnTo>
                    <a:pt x="1132644" y="2314935"/>
                  </a:lnTo>
                  <a:lnTo>
                    <a:pt x="1138218" y="2263828"/>
                  </a:lnTo>
                  <a:lnTo>
                    <a:pt x="1143631" y="2212676"/>
                  </a:lnTo>
                  <a:lnTo>
                    <a:pt x="1148882" y="2161478"/>
                  </a:lnTo>
                  <a:lnTo>
                    <a:pt x="1153807" y="2110765"/>
                  </a:lnTo>
                  <a:lnTo>
                    <a:pt x="1158573" y="2060027"/>
                  </a:lnTo>
                  <a:lnTo>
                    <a:pt x="1163181" y="2009264"/>
                  </a:lnTo>
                  <a:lnTo>
                    <a:pt x="1167633" y="1958478"/>
                  </a:lnTo>
                  <a:lnTo>
                    <a:pt x="1171932" y="1907669"/>
                  </a:lnTo>
                  <a:lnTo>
                    <a:pt x="1176079" y="1856837"/>
                  </a:lnTo>
                  <a:lnTo>
                    <a:pt x="1180076" y="1805984"/>
                  </a:lnTo>
                  <a:lnTo>
                    <a:pt x="1183926" y="1755109"/>
                  </a:lnTo>
                  <a:lnTo>
                    <a:pt x="1187631" y="1704214"/>
                  </a:lnTo>
                  <a:lnTo>
                    <a:pt x="1191192" y="1653298"/>
                  </a:lnTo>
                  <a:lnTo>
                    <a:pt x="1194611" y="1602363"/>
                  </a:lnTo>
                  <a:lnTo>
                    <a:pt x="1197891" y="1551410"/>
                  </a:lnTo>
                  <a:lnTo>
                    <a:pt x="1201033" y="1500438"/>
                  </a:lnTo>
                  <a:lnTo>
                    <a:pt x="1204041" y="1449448"/>
                  </a:lnTo>
                  <a:lnTo>
                    <a:pt x="1206914" y="1398442"/>
                  </a:lnTo>
                  <a:lnTo>
                    <a:pt x="1209657" y="1347419"/>
                  </a:lnTo>
                  <a:lnTo>
                    <a:pt x="1212270" y="1296380"/>
                  </a:lnTo>
                  <a:lnTo>
                    <a:pt x="1214755" y="1245326"/>
                  </a:lnTo>
                  <a:lnTo>
                    <a:pt x="1217116" y="1194258"/>
                  </a:lnTo>
                  <a:lnTo>
                    <a:pt x="1219353" y="1143175"/>
                  </a:lnTo>
                  <a:lnTo>
                    <a:pt x="1221469" y="1092079"/>
                  </a:lnTo>
                  <a:lnTo>
                    <a:pt x="1223466" y="1040971"/>
                  </a:lnTo>
                  <a:lnTo>
                    <a:pt x="1225345" y="989850"/>
                  </a:lnTo>
                  <a:lnTo>
                    <a:pt x="1227110" y="938718"/>
                  </a:lnTo>
                  <a:lnTo>
                    <a:pt x="1228761" y="887575"/>
                  </a:lnTo>
                  <a:lnTo>
                    <a:pt x="1230302" y="836421"/>
                  </a:lnTo>
                  <a:lnTo>
                    <a:pt x="1231733" y="785258"/>
                  </a:lnTo>
                  <a:lnTo>
                    <a:pt x="1233057" y="734086"/>
                  </a:lnTo>
                  <a:lnTo>
                    <a:pt x="1234276" y="682905"/>
                  </a:lnTo>
                  <a:lnTo>
                    <a:pt x="1235393" y="631716"/>
                  </a:lnTo>
                  <a:lnTo>
                    <a:pt x="1236408" y="580520"/>
                  </a:lnTo>
                  <a:lnTo>
                    <a:pt x="1237324" y="529317"/>
                  </a:lnTo>
                  <a:lnTo>
                    <a:pt x="1238144" y="478109"/>
                  </a:lnTo>
                  <a:lnTo>
                    <a:pt x="1238868" y="426894"/>
                  </a:lnTo>
                  <a:lnTo>
                    <a:pt x="1239500" y="375675"/>
                  </a:lnTo>
                  <a:lnTo>
                    <a:pt x="1240041" y="324452"/>
                  </a:lnTo>
                  <a:lnTo>
                    <a:pt x="1240493" y="273225"/>
                  </a:lnTo>
                  <a:lnTo>
                    <a:pt x="1240859" y="221995"/>
                  </a:lnTo>
                  <a:lnTo>
                    <a:pt x="1241140" y="170763"/>
                  </a:lnTo>
                  <a:lnTo>
                    <a:pt x="1241337" y="119528"/>
                  </a:lnTo>
                  <a:lnTo>
                    <a:pt x="1241455" y="68293"/>
                  </a:lnTo>
                  <a:lnTo>
                    <a:pt x="1241481" y="0"/>
                  </a:lnTo>
                  <a:lnTo>
                    <a:pt x="1615502" y="0"/>
                  </a:lnTo>
                  <a:lnTo>
                    <a:pt x="1615502" y="1028700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639998" y="0"/>
              <a:ext cx="1648460" cy="7397750"/>
            </a:xfrm>
            <a:custGeom>
              <a:avLst/>
              <a:gdLst/>
              <a:ahLst/>
              <a:cxnLst/>
              <a:rect l="l" t="t" r="r" b="b"/>
              <a:pathLst>
                <a:path w="1648459" h="7397750">
                  <a:moveTo>
                    <a:pt x="1193895" y="7397646"/>
                  </a:moveTo>
                  <a:lnTo>
                    <a:pt x="1128820" y="7395892"/>
                  </a:lnTo>
                  <a:lnTo>
                    <a:pt x="1058271" y="7385416"/>
                  </a:lnTo>
                  <a:lnTo>
                    <a:pt x="988067" y="7366373"/>
                  </a:lnTo>
                  <a:lnTo>
                    <a:pt x="918450" y="7339141"/>
                  </a:lnTo>
                  <a:lnTo>
                    <a:pt x="883937" y="7322571"/>
                  </a:lnTo>
                  <a:lnTo>
                    <a:pt x="849663" y="7304094"/>
                  </a:lnTo>
                  <a:lnTo>
                    <a:pt x="815656" y="7283758"/>
                  </a:lnTo>
                  <a:lnTo>
                    <a:pt x="781948" y="7261609"/>
                  </a:lnTo>
                  <a:lnTo>
                    <a:pt x="748569" y="7237694"/>
                  </a:lnTo>
                  <a:lnTo>
                    <a:pt x="715550" y="7212060"/>
                  </a:lnTo>
                  <a:lnTo>
                    <a:pt x="682919" y="7184754"/>
                  </a:lnTo>
                  <a:lnTo>
                    <a:pt x="650709" y="7155823"/>
                  </a:lnTo>
                  <a:lnTo>
                    <a:pt x="618949" y="7125314"/>
                  </a:lnTo>
                  <a:lnTo>
                    <a:pt x="587669" y="7093274"/>
                  </a:lnTo>
                  <a:lnTo>
                    <a:pt x="556900" y="7059750"/>
                  </a:lnTo>
                  <a:lnTo>
                    <a:pt x="526673" y="7024789"/>
                  </a:lnTo>
                  <a:lnTo>
                    <a:pt x="497017" y="6988437"/>
                  </a:lnTo>
                  <a:lnTo>
                    <a:pt x="467963" y="6950742"/>
                  </a:lnTo>
                  <a:lnTo>
                    <a:pt x="439541" y="6911751"/>
                  </a:lnTo>
                  <a:lnTo>
                    <a:pt x="411781" y="6871510"/>
                  </a:lnTo>
                  <a:lnTo>
                    <a:pt x="384715" y="6830067"/>
                  </a:lnTo>
                  <a:lnTo>
                    <a:pt x="358372" y="6787469"/>
                  </a:lnTo>
                  <a:lnTo>
                    <a:pt x="332782" y="6743762"/>
                  </a:lnTo>
                  <a:lnTo>
                    <a:pt x="307977" y="6698993"/>
                  </a:lnTo>
                  <a:lnTo>
                    <a:pt x="283985" y="6653209"/>
                  </a:lnTo>
                  <a:lnTo>
                    <a:pt x="260838" y="6606458"/>
                  </a:lnTo>
                  <a:lnTo>
                    <a:pt x="238567" y="6558787"/>
                  </a:lnTo>
                  <a:lnTo>
                    <a:pt x="217200" y="6510241"/>
                  </a:lnTo>
                  <a:lnTo>
                    <a:pt x="196769" y="6460868"/>
                  </a:lnTo>
                  <a:lnTo>
                    <a:pt x="177304" y="6410716"/>
                  </a:lnTo>
                  <a:lnTo>
                    <a:pt x="158835" y="6359831"/>
                  </a:lnTo>
                  <a:lnTo>
                    <a:pt x="141393" y="6308259"/>
                  </a:lnTo>
                  <a:lnTo>
                    <a:pt x="125008" y="6256049"/>
                  </a:lnTo>
                  <a:lnTo>
                    <a:pt x="109710" y="6203246"/>
                  </a:lnTo>
                  <a:lnTo>
                    <a:pt x="95530" y="6149898"/>
                  </a:lnTo>
                  <a:lnTo>
                    <a:pt x="82498" y="6096052"/>
                  </a:lnTo>
                  <a:lnTo>
                    <a:pt x="70644" y="6041755"/>
                  </a:lnTo>
                  <a:lnTo>
                    <a:pt x="59999" y="5987053"/>
                  </a:lnTo>
                  <a:lnTo>
                    <a:pt x="50592" y="5931995"/>
                  </a:lnTo>
                  <a:lnTo>
                    <a:pt x="42455" y="5876625"/>
                  </a:lnTo>
                  <a:lnTo>
                    <a:pt x="35324" y="5823785"/>
                  </a:lnTo>
                  <a:lnTo>
                    <a:pt x="28905" y="5771456"/>
                  </a:lnTo>
                  <a:lnTo>
                    <a:pt x="23179" y="5719631"/>
                  </a:lnTo>
                  <a:lnTo>
                    <a:pt x="18129" y="5668300"/>
                  </a:lnTo>
                  <a:lnTo>
                    <a:pt x="13738" y="5617455"/>
                  </a:lnTo>
                  <a:lnTo>
                    <a:pt x="9989" y="5567087"/>
                  </a:lnTo>
                  <a:lnTo>
                    <a:pt x="6864" y="5517188"/>
                  </a:lnTo>
                  <a:lnTo>
                    <a:pt x="4347" y="5467748"/>
                  </a:lnTo>
                  <a:lnTo>
                    <a:pt x="2419" y="5418760"/>
                  </a:lnTo>
                  <a:lnTo>
                    <a:pt x="1063" y="5370214"/>
                  </a:lnTo>
                  <a:lnTo>
                    <a:pt x="263" y="5322102"/>
                  </a:lnTo>
                  <a:lnTo>
                    <a:pt x="0" y="5274416"/>
                  </a:lnTo>
                  <a:lnTo>
                    <a:pt x="372" y="5217249"/>
                  </a:lnTo>
                  <a:lnTo>
                    <a:pt x="1472" y="5160610"/>
                  </a:lnTo>
                  <a:lnTo>
                    <a:pt x="3279" y="5104486"/>
                  </a:lnTo>
                  <a:lnTo>
                    <a:pt x="5768" y="5048863"/>
                  </a:lnTo>
                  <a:lnTo>
                    <a:pt x="8916" y="4993731"/>
                  </a:lnTo>
                  <a:lnTo>
                    <a:pt x="12700" y="4939075"/>
                  </a:lnTo>
                  <a:lnTo>
                    <a:pt x="17098" y="4884885"/>
                  </a:lnTo>
                  <a:lnTo>
                    <a:pt x="22085" y="4831148"/>
                  </a:lnTo>
                  <a:lnTo>
                    <a:pt x="27640" y="4777851"/>
                  </a:lnTo>
                  <a:lnTo>
                    <a:pt x="33738" y="4724981"/>
                  </a:lnTo>
                  <a:lnTo>
                    <a:pt x="40356" y="4672527"/>
                  </a:lnTo>
                  <a:lnTo>
                    <a:pt x="47472" y="4620476"/>
                  </a:lnTo>
                  <a:lnTo>
                    <a:pt x="55062" y="4568816"/>
                  </a:lnTo>
                  <a:lnTo>
                    <a:pt x="63103" y="4517534"/>
                  </a:lnTo>
                  <a:lnTo>
                    <a:pt x="71572" y="4466618"/>
                  </a:lnTo>
                  <a:lnTo>
                    <a:pt x="80447" y="4416056"/>
                  </a:lnTo>
                  <a:lnTo>
                    <a:pt x="89702" y="4365834"/>
                  </a:lnTo>
                  <a:lnTo>
                    <a:pt x="99317" y="4315941"/>
                  </a:lnTo>
                  <a:lnTo>
                    <a:pt x="109267" y="4266365"/>
                  </a:lnTo>
                  <a:lnTo>
                    <a:pt x="119529" y="4217092"/>
                  </a:lnTo>
                  <a:lnTo>
                    <a:pt x="130080" y="4168111"/>
                  </a:lnTo>
                  <a:lnTo>
                    <a:pt x="140897" y="4119410"/>
                  </a:lnTo>
                  <a:lnTo>
                    <a:pt x="151958" y="4070974"/>
                  </a:lnTo>
                  <a:lnTo>
                    <a:pt x="163238" y="4022794"/>
                  </a:lnTo>
                  <a:lnTo>
                    <a:pt x="174715" y="3974855"/>
                  </a:lnTo>
                  <a:lnTo>
                    <a:pt x="186365" y="3927146"/>
                  </a:lnTo>
                  <a:lnTo>
                    <a:pt x="198165" y="3879654"/>
                  </a:lnTo>
                  <a:lnTo>
                    <a:pt x="210093" y="3832366"/>
                  </a:lnTo>
                  <a:lnTo>
                    <a:pt x="222125" y="3785271"/>
                  </a:lnTo>
                  <a:lnTo>
                    <a:pt x="234238" y="3738357"/>
                  </a:lnTo>
                  <a:lnTo>
                    <a:pt x="246409" y="3691609"/>
                  </a:lnTo>
                  <a:lnTo>
                    <a:pt x="258615" y="3645017"/>
                  </a:lnTo>
                  <a:lnTo>
                    <a:pt x="307321" y="3459953"/>
                  </a:lnTo>
                  <a:lnTo>
                    <a:pt x="319353" y="3413951"/>
                  </a:lnTo>
                  <a:lnTo>
                    <a:pt x="331281" y="3368030"/>
                  </a:lnTo>
                  <a:lnTo>
                    <a:pt x="343081" y="3322177"/>
                  </a:lnTo>
                  <a:lnTo>
                    <a:pt x="354731" y="3276381"/>
                  </a:lnTo>
                  <a:lnTo>
                    <a:pt x="366208" y="3230628"/>
                  </a:lnTo>
                  <a:lnTo>
                    <a:pt x="377488" y="3184906"/>
                  </a:lnTo>
                  <a:lnTo>
                    <a:pt x="388549" y="3139204"/>
                  </a:lnTo>
                  <a:lnTo>
                    <a:pt x="399366" y="3093508"/>
                  </a:lnTo>
                  <a:lnTo>
                    <a:pt x="409917" y="3047806"/>
                  </a:lnTo>
                  <a:lnTo>
                    <a:pt x="420179" y="3002085"/>
                  </a:lnTo>
                  <a:lnTo>
                    <a:pt x="430129" y="2956334"/>
                  </a:lnTo>
                  <a:lnTo>
                    <a:pt x="439744" y="2910540"/>
                  </a:lnTo>
                  <a:lnTo>
                    <a:pt x="449000" y="2864690"/>
                  </a:lnTo>
                  <a:lnTo>
                    <a:pt x="457874" y="2818773"/>
                  </a:lnTo>
                  <a:lnTo>
                    <a:pt x="466343" y="2772775"/>
                  </a:lnTo>
                  <a:lnTo>
                    <a:pt x="474384" y="2726685"/>
                  </a:lnTo>
                  <a:lnTo>
                    <a:pt x="481974" y="2680489"/>
                  </a:lnTo>
                  <a:lnTo>
                    <a:pt x="489090" y="2634177"/>
                  </a:lnTo>
                  <a:lnTo>
                    <a:pt x="495708" y="2587734"/>
                  </a:lnTo>
                  <a:lnTo>
                    <a:pt x="501806" y="2541149"/>
                  </a:lnTo>
                  <a:lnTo>
                    <a:pt x="507361" y="2494409"/>
                  </a:lnTo>
                  <a:lnTo>
                    <a:pt x="512348" y="2447503"/>
                  </a:lnTo>
                  <a:lnTo>
                    <a:pt x="516746" y="2400417"/>
                  </a:lnTo>
                  <a:lnTo>
                    <a:pt x="520530" y="2353139"/>
                  </a:lnTo>
                  <a:lnTo>
                    <a:pt x="523678" y="2305658"/>
                  </a:lnTo>
                  <a:lnTo>
                    <a:pt x="526167" y="2257959"/>
                  </a:lnTo>
                  <a:lnTo>
                    <a:pt x="527974" y="2210032"/>
                  </a:lnTo>
                  <a:lnTo>
                    <a:pt x="529074" y="2161863"/>
                  </a:lnTo>
                  <a:lnTo>
                    <a:pt x="529447" y="2113441"/>
                  </a:lnTo>
                  <a:lnTo>
                    <a:pt x="529447" y="2053469"/>
                  </a:lnTo>
                  <a:lnTo>
                    <a:pt x="527411" y="1989692"/>
                  </a:lnTo>
                  <a:lnTo>
                    <a:pt x="524188" y="1927190"/>
                  </a:lnTo>
                  <a:lnTo>
                    <a:pt x="519845" y="1865926"/>
                  </a:lnTo>
                  <a:lnTo>
                    <a:pt x="514455" y="1805862"/>
                  </a:lnTo>
                  <a:lnTo>
                    <a:pt x="508086" y="1746960"/>
                  </a:lnTo>
                  <a:lnTo>
                    <a:pt x="500809" y="1689180"/>
                  </a:lnTo>
                  <a:lnTo>
                    <a:pt x="492693" y="1632486"/>
                  </a:lnTo>
                  <a:lnTo>
                    <a:pt x="483810" y="1576838"/>
                  </a:lnTo>
                  <a:lnTo>
                    <a:pt x="474229" y="1522200"/>
                  </a:lnTo>
                  <a:lnTo>
                    <a:pt x="464021" y="1468532"/>
                  </a:lnTo>
                  <a:lnTo>
                    <a:pt x="453254" y="1415796"/>
                  </a:lnTo>
                  <a:lnTo>
                    <a:pt x="442000" y="1363954"/>
                  </a:lnTo>
                  <a:lnTo>
                    <a:pt x="430329" y="1312969"/>
                  </a:lnTo>
                  <a:lnTo>
                    <a:pt x="418310" y="1262801"/>
                  </a:lnTo>
                  <a:lnTo>
                    <a:pt x="406015" y="1213413"/>
                  </a:lnTo>
                  <a:lnTo>
                    <a:pt x="393512" y="1164766"/>
                  </a:lnTo>
                  <a:lnTo>
                    <a:pt x="380872" y="1116823"/>
                  </a:lnTo>
                  <a:lnTo>
                    <a:pt x="368165" y="1069545"/>
                  </a:lnTo>
                  <a:lnTo>
                    <a:pt x="355462" y="1022893"/>
                  </a:lnTo>
                  <a:lnTo>
                    <a:pt x="330345" y="931318"/>
                  </a:lnTo>
                  <a:lnTo>
                    <a:pt x="318072" y="886319"/>
                  </a:lnTo>
                  <a:lnTo>
                    <a:pt x="306083" y="841793"/>
                  </a:lnTo>
                  <a:lnTo>
                    <a:pt x="294447" y="797703"/>
                  </a:lnTo>
                  <a:lnTo>
                    <a:pt x="283236" y="754012"/>
                  </a:lnTo>
                  <a:lnTo>
                    <a:pt x="272518" y="710680"/>
                  </a:lnTo>
                  <a:lnTo>
                    <a:pt x="262365" y="667669"/>
                  </a:lnTo>
                  <a:lnTo>
                    <a:pt x="252846" y="624941"/>
                  </a:lnTo>
                  <a:lnTo>
                    <a:pt x="244031" y="582459"/>
                  </a:lnTo>
                  <a:lnTo>
                    <a:pt x="235991" y="540184"/>
                  </a:lnTo>
                  <a:lnTo>
                    <a:pt x="228795" y="498077"/>
                  </a:lnTo>
                  <a:lnTo>
                    <a:pt x="222514" y="456101"/>
                  </a:lnTo>
                  <a:lnTo>
                    <a:pt x="217217" y="414217"/>
                  </a:lnTo>
                  <a:lnTo>
                    <a:pt x="212976" y="372387"/>
                  </a:lnTo>
                  <a:lnTo>
                    <a:pt x="209860" y="330573"/>
                  </a:lnTo>
                  <a:lnTo>
                    <a:pt x="207938" y="288737"/>
                  </a:lnTo>
                  <a:lnTo>
                    <a:pt x="207282" y="246841"/>
                  </a:lnTo>
                  <a:lnTo>
                    <a:pt x="208346" y="194355"/>
                  </a:lnTo>
                  <a:lnTo>
                    <a:pt x="211630" y="141799"/>
                  </a:lnTo>
                  <a:lnTo>
                    <a:pt x="217272" y="89105"/>
                  </a:lnTo>
                  <a:lnTo>
                    <a:pt x="225412" y="36202"/>
                  </a:lnTo>
                  <a:lnTo>
                    <a:pt x="232747" y="0"/>
                  </a:lnTo>
                  <a:lnTo>
                    <a:pt x="1648000" y="0"/>
                  </a:lnTo>
                  <a:lnTo>
                    <a:pt x="1648000" y="7246004"/>
                  </a:lnTo>
                  <a:lnTo>
                    <a:pt x="1632692" y="7255870"/>
                  </a:lnTo>
                  <a:lnTo>
                    <a:pt x="1594769" y="7278235"/>
                  </a:lnTo>
                  <a:lnTo>
                    <a:pt x="1556840" y="7298600"/>
                  </a:lnTo>
                  <a:lnTo>
                    <a:pt x="1518980" y="7316991"/>
                  </a:lnTo>
                  <a:lnTo>
                    <a:pt x="1481266" y="7333431"/>
                  </a:lnTo>
                  <a:lnTo>
                    <a:pt x="1443773" y="7347946"/>
                  </a:lnTo>
                  <a:lnTo>
                    <a:pt x="1406577" y="7360558"/>
                  </a:lnTo>
                  <a:lnTo>
                    <a:pt x="1369754" y="7371292"/>
                  </a:lnTo>
                  <a:lnTo>
                    <a:pt x="1297532" y="7387224"/>
                  </a:lnTo>
                  <a:lnTo>
                    <a:pt x="1227713" y="7395937"/>
                  </a:lnTo>
                  <a:lnTo>
                    <a:pt x="1193895" y="7397646"/>
                  </a:lnTo>
                  <a:close/>
                </a:path>
              </a:pathLst>
            </a:custGeom>
            <a:solidFill>
              <a:srgbClr val="9DC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389111" y="0"/>
              <a:ext cx="1899285" cy="4170679"/>
            </a:xfrm>
            <a:custGeom>
              <a:avLst/>
              <a:gdLst/>
              <a:ahLst/>
              <a:cxnLst/>
              <a:rect l="l" t="t" r="r" b="b"/>
              <a:pathLst>
                <a:path w="1899284" h="4170679">
                  <a:moveTo>
                    <a:pt x="1898887" y="4170296"/>
                  </a:moveTo>
                  <a:lnTo>
                    <a:pt x="1833559" y="4165630"/>
                  </a:lnTo>
                  <a:lnTo>
                    <a:pt x="1789489" y="4158605"/>
                  </a:lnTo>
                  <a:lnTo>
                    <a:pt x="1745316" y="4148321"/>
                  </a:lnTo>
                  <a:lnTo>
                    <a:pt x="1701257" y="4134517"/>
                  </a:lnTo>
                  <a:lnTo>
                    <a:pt x="1657524" y="4116935"/>
                  </a:lnTo>
                  <a:lnTo>
                    <a:pt x="1614331" y="4095315"/>
                  </a:lnTo>
                  <a:lnTo>
                    <a:pt x="1571892" y="4069398"/>
                  </a:lnTo>
                  <a:lnTo>
                    <a:pt x="1530421" y="4038924"/>
                  </a:lnTo>
                  <a:lnTo>
                    <a:pt x="1490131" y="4003634"/>
                  </a:lnTo>
                  <a:lnTo>
                    <a:pt x="1451237" y="3963268"/>
                  </a:lnTo>
                  <a:lnTo>
                    <a:pt x="1424618" y="3930634"/>
                  </a:lnTo>
                  <a:lnTo>
                    <a:pt x="1401959" y="3897095"/>
                  </a:lnTo>
                  <a:lnTo>
                    <a:pt x="1383035" y="3862691"/>
                  </a:lnTo>
                  <a:lnTo>
                    <a:pt x="1367624" y="3827461"/>
                  </a:lnTo>
                  <a:lnTo>
                    <a:pt x="1346450" y="3754679"/>
                  </a:lnTo>
                  <a:lnTo>
                    <a:pt x="1336653" y="3679065"/>
                  </a:lnTo>
                  <a:lnTo>
                    <a:pt x="1335464" y="3640293"/>
                  </a:lnTo>
                  <a:lnTo>
                    <a:pt x="1336450" y="3600930"/>
                  </a:lnTo>
                  <a:lnTo>
                    <a:pt x="1339389" y="3561016"/>
                  </a:lnTo>
                  <a:lnTo>
                    <a:pt x="1344059" y="3520590"/>
                  </a:lnTo>
                  <a:lnTo>
                    <a:pt x="1350235" y="3479691"/>
                  </a:lnTo>
                  <a:lnTo>
                    <a:pt x="1357695" y="3438358"/>
                  </a:lnTo>
                  <a:lnTo>
                    <a:pt x="1366217" y="3396630"/>
                  </a:lnTo>
                  <a:lnTo>
                    <a:pt x="1375577" y="3354547"/>
                  </a:lnTo>
                  <a:lnTo>
                    <a:pt x="1385552" y="3312148"/>
                  </a:lnTo>
                  <a:lnTo>
                    <a:pt x="1395921" y="3269471"/>
                  </a:lnTo>
                  <a:lnTo>
                    <a:pt x="1406459" y="3226557"/>
                  </a:lnTo>
                  <a:lnTo>
                    <a:pt x="1416943" y="3183445"/>
                  </a:lnTo>
                  <a:lnTo>
                    <a:pt x="1427152" y="3140173"/>
                  </a:lnTo>
                  <a:lnTo>
                    <a:pt x="1436862" y="3096781"/>
                  </a:lnTo>
                  <a:lnTo>
                    <a:pt x="1445851" y="3053308"/>
                  </a:lnTo>
                  <a:lnTo>
                    <a:pt x="1453894" y="3009794"/>
                  </a:lnTo>
                  <a:lnTo>
                    <a:pt x="1460771" y="2966277"/>
                  </a:lnTo>
                  <a:lnTo>
                    <a:pt x="1466257" y="2922797"/>
                  </a:lnTo>
                  <a:lnTo>
                    <a:pt x="1470129" y="2879392"/>
                  </a:lnTo>
                  <a:lnTo>
                    <a:pt x="1472166" y="2836103"/>
                  </a:lnTo>
                  <a:lnTo>
                    <a:pt x="1472143" y="2792969"/>
                  </a:lnTo>
                  <a:lnTo>
                    <a:pt x="1469839" y="2750028"/>
                  </a:lnTo>
                  <a:lnTo>
                    <a:pt x="1465030" y="2707320"/>
                  </a:lnTo>
                  <a:lnTo>
                    <a:pt x="1457493" y="2664884"/>
                  </a:lnTo>
                  <a:lnTo>
                    <a:pt x="1447006" y="2622759"/>
                  </a:lnTo>
                  <a:lnTo>
                    <a:pt x="1433345" y="2580985"/>
                  </a:lnTo>
                  <a:lnTo>
                    <a:pt x="1416288" y="2539600"/>
                  </a:lnTo>
                  <a:lnTo>
                    <a:pt x="1385837" y="2483921"/>
                  </a:lnTo>
                  <a:lnTo>
                    <a:pt x="1347904" y="2430875"/>
                  </a:lnTo>
                  <a:lnTo>
                    <a:pt x="1303185" y="2380144"/>
                  </a:lnTo>
                  <a:lnTo>
                    <a:pt x="1252376" y="2331412"/>
                  </a:lnTo>
                  <a:lnTo>
                    <a:pt x="1196171" y="2284362"/>
                  </a:lnTo>
                  <a:lnTo>
                    <a:pt x="1135265" y="2238678"/>
                  </a:lnTo>
                  <a:lnTo>
                    <a:pt x="1103267" y="2216249"/>
                  </a:lnTo>
                  <a:lnTo>
                    <a:pt x="1070355" y="2194043"/>
                  </a:lnTo>
                  <a:lnTo>
                    <a:pt x="1036615" y="2172020"/>
                  </a:lnTo>
                  <a:lnTo>
                    <a:pt x="1002134" y="2150141"/>
                  </a:lnTo>
                  <a:lnTo>
                    <a:pt x="967000" y="2128365"/>
                  </a:lnTo>
                  <a:lnTo>
                    <a:pt x="931299" y="2106654"/>
                  </a:lnTo>
                  <a:lnTo>
                    <a:pt x="710059" y="1975522"/>
                  </a:lnTo>
                  <a:lnTo>
                    <a:pt x="635719" y="1930532"/>
                  </a:lnTo>
                  <a:lnTo>
                    <a:pt x="598828" y="1907619"/>
                  </a:lnTo>
                  <a:lnTo>
                    <a:pt x="562240" y="1884375"/>
                  </a:lnTo>
                  <a:lnTo>
                    <a:pt x="526041" y="1860760"/>
                  </a:lnTo>
                  <a:lnTo>
                    <a:pt x="490318" y="1836734"/>
                  </a:lnTo>
                  <a:lnTo>
                    <a:pt x="455158" y="1812258"/>
                  </a:lnTo>
                  <a:lnTo>
                    <a:pt x="420648" y="1787292"/>
                  </a:lnTo>
                  <a:lnTo>
                    <a:pt x="386875" y="1761797"/>
                  </a:lnTo>
                  <a:lnTo>
                    <a:pt x="353926" y="1735733"/>
                  </a:lnTo>
                  <a:lnTo>
                    <a:pt x="321888" y="1709060"/>
                  </a:lnTo>
                  <a:lnTo>
                    <a:pt x="290847" y="1681740"/>
                  </a:lnTo>
                  <a:lnTo>
                    <a:pt x="260890" y="1653732"/>
                  </a:lnTo>
                  <a:lnTo>
                    <a:pt x="232106" y="1624996"/>
                  </a:lnTo>
                  <a:lnTo>
                    <a:pt x="204579" y="1595494"/>
                  </a:lnTo>
                  <a:lnTo>
                    <a:pt x="178398" y="1565185"/>
                  </a:lnTo>
                  <a:lnTo>
                    <a:pt x="153648" y="1534031"/>
                  </a:lnTo>
                  <a:lnTo>
                    <a:pt x="130418" y="1501991"/>
                  </a:lnTo>
                  <a:lnTo>
                    <a:pt x="108794" y="1469026"/>
                  </a:lnTo>
                  <a:lnTo>
                    <a:pt x="88863" y="1435096"/>
                  </a:lnTo>
                  <a:lnTo>
                    <a:pt x="70711" y="1400162"/>
                  </a:lnTo>
                  <a:lnTo>
                    <a:pt x="54426" y="1364184"/>
                  </a:lnTo>
                  <a:lnTo>
                    <a:pt x="40095" y="1327123"/>
                  </a:lnTo>
                  <a:lnTo>
                    <a:pt x="27804" y="1288938"/>
                  </a:lnTo>
                  <a:lnTo>
                    <a:pt x="17641" y="1249591"/>
                  </a:lnTo>
                  <a:lnTo>
                    <a:pt x="9692" y="1209042"/>
                  </a:lnTo>
                  <a:lnTo>
                    <a:pt x="4044" y="1167252"/>
                  </a:lnTo>
                  <a:lnTo>
                    <a:pt x="784" y="1124179"/>
                  </a:lnTo>
                  <a:lnTo>
                    <a:pt x="0" y="1079786"/>
                  </a:lnTo>
                  <a:lnTo>
                    <a:pt x="1777" y="1034033"/>
                  </a:lnTo>
                  <a:lnTo>
                    <a:pt x="6203" y="986879"/>
                  </a:lnTo>
                  <a:lnTo>
                    <a:pt x="13365" y="938286"/>
                  </a:lnTo>
                  <a:lnTo>
                    <a:pt x="30856" y="868232"/>
                  </a:lnTo>
                  <a:lnTo>
                    <a:pt x="57889" y="800276"/>
                  </a:lnTo>
                  <a:lnTo>
                    <a:pt x="93899" y="734488"/>
                  </a:lnTo>
                  <a:lnTo>
                    <a:pt x="115094" y="702429"/>
                  </a:lnTo>
                  <a:lnTo>
                    <a:pt x="138322" y="670940"/>
                  </a:lnTo>
                  <a:lnTo>
                    <a:pt x="163513" y="640029"/>
                  </a:lnTo>
                  <a:lnTo>
                    <a:pt x="190595" y="609704"/>
                  </a:lnTo>
                  <a:lnTo>
                    <a:pt x="219498" y="579975"/>
                  </a:lnTo>
                  <a:lnTo>
                    <a:pt x="250152" y="550851"/>
                  </a:lnTo>
                  <a:lnTo>
                    <a:pt x="282485" y="522341"/>
                  </a:lnTo>
                  <a:lnTo>
                    <a:pt x="316429" y="494453"/>
                  </a:lnTo>
                  <a:lnTo>
                    <a:pt x="351911" y="467196"/>
                  </a:lnTo>
                  <a:lnTo>
                    <a:pt x="388862" y="440580"/>
                  </a:lnTo>
                  <a:lnTo>
                    <a:pt x="427211" y="414614"/>
                  </a:lnTo>
                  <a:lnTo>
                    <a:pt x="466888" y="389305"/>
                  </a:lnTo>
                  <a:lnTo>
                    <a:pt x="507821" y="364664"/>
                  </a:lnTo>
                  <a:lnTo>
                    <a:pt x="549941" y="340699"/>
                  </a:lnTo>
                  <a:lnTo>
                    <a:pt x="593177" y="317420"/>
                  </a:lnTo>
                  <a:lnTo>
                    <a:pt x="637458" y="294834"/>
                  </a:lnTo>
                  <a:lnTo>
                    <a:pt x="682713" y="272951"/>
                  </a:lnTo>
                  <a:lnTo>
                    <a:pt x="728874" y="251780"/>
                  </a:lnTo>
                  <a:lnTo>
                    <a:pt x="775867" y="231330"/>
                  </a:lnTo>
                  <a:lnTo>
                    <a:pt x="823624" y="211610"/>
                  </a:lnTo>
                  <a:lnTo>
                    <a:pt x="872074" y="192628"/>
                  </a:lnTo>
                  <a:lnTo>
                    <a:pt x="921146" y="174394"/>
                  </a:lnTo>
                  <a:lnTo>
                    <a:pt x="970770" y="156917"/>
                  </a:lnTo>
                  <a:lnTo>
                    <a:pt x="1020874" y="140205"/>
                  </a:lnTo>
                  <a:lnTo>
                    <a:pt x="1071389" y="124267"/>
                  </a:lnTo>
                  <a:lnTo>
                    <a:pt x="1122245" y="109113"/>
                  </a:lnTo>
                  <a:lnTo>
                    <a:pt x="1173369" y="94751"/>
                  </a:lnTo>
                  <a:lnTo>
                    <a:pt x="1224693" y="81190"/>
                  </a:lnTo>
                  <a:lnTo>
                    <a:pt x="1276145" y="68440"/>
                  </a:lnTo>
                  <a:lnTo>
                    <a:pt x="1327656" y="56508"/>
                  </a:lnTo>
                  <a:lnTo>
                    <a:pt x="1379153" y="45405"/>
                  </a:lnTo>
                  <a:lnTo>
                    <a:pt x="1430568" y="35138"/>
                  </a:lnTo>
                  <a:lnTo>
                    <a:pt x="1481828" y="25718"/>
                  </a:lnTo>
                  <a:lnTo>
                    <a:pt x="1532865" y="17152"/>
                  </a:lnTo>
                  <a:lnTo>
                    <a:pt x="1583607" y="9450"/>
                  </a:lnTo>
                  <a:lnTo>
                    <a:pt x="1633983" y="2621"/>
                  </a:lnTo>
                  <a:lnTo>
                    <a:pt x="1898887" y="0"/>
                  </a:lnTo>
                  <a:lnTo>
                    <a:pt x="1898887" y="4170296"/>
                  </a:lnTo>
                  <a:close/>
                </a:path>
              </a:pathLst>
            </a:custGeom>
            <a:solidFill>
              <a:srgbClr val="2B67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09999" y="1025007"/>
            <a:ext cx="200025" cy="199698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6242500" y="2472499"/>
            <a:ext cx="323850" cy="323850"/>
          </a:xfrm>
          <a:custGeom>
            <a:avLst/>
            <a:gdLst/>
            <a:ahLst/>
            <a:cxnLst/>
            <a:rect l="l" t="t" r="r" b="b"/>
            <a:pathLst>
              <a:path w="323850" h="323850">
                <a:moveTo>
                  <a:pt x="161924" y="323849"/>
                </a:moveTo>
                <a:lnTo>
                  <a:pt x="118791" y="317085"/>
                </a:lnTo>
                <a:lnTo>
                  <a:pt x="80086" y="300227"/>
                </a:lnTo>
                <a:lnTo>
                  <a:pt x="47332" y="274716"/>
                </a:lnTo>
                <a:lnTo>
                  <a:pt x="22051" y="241994"/>
                </a:lnTo>
                <a:lnTo>
                  <a:pt x="5766" y="203504"/>
                </a:lnTo>
                <a:lnTo>
                  <a:pt x="0" y="160688"/>
                </a:lnTo>
                <a:lnTo>
                  <a:pt x="5766" y="117884"/>
                </a:lnTo>
                <a:lnTo>
                  <a:pt x="22051" y="79474"/>
                </a:lnTo>
                <a:lnTo>
                  <a:pt x="47332" y="46970"/>
                </a:lnTo>
                <a:lnTo>
                  <a:pt x="80086" y="21883"/>
                </a:lnTo>
                <a:lnTo>
                  <a:pt x="118791" y="5722"/>
                </a:lnTo>
                <a:lnTo>
                  <a:pt x="161924" y="0"/>
                </a:lnTo>
                <a:lnTo>
                  <a:pt x="193491" y="3167"/>
                </a:lnTo>
                <a:lnTo>
                  <a:pt x="251956" y="27116"/>
                </a:lnTo>
                <a:lnTo>
                  <a:pt x="296524" y="71344"/>
                </a:lnTo>
                <a:lnTo>
                  <a:pt x="320658" y="129362"/>
                </a:lnTo>
                <a:lnTo>
                  <a:pt x="323849" y="160688"/>
                </a:lnTo>
                <a:lnTo>
                  <a:pt x="318083" y="204535"/>
                </a:lnTo>
                <a:lnTo>
                  <a:pt x="301798" y="243642"/>
                </a:lnTo>
                <a:lnTo>
                  <a:pt x="276517" y="276570"/>
                </a:lnTo>
                <a:lnTo>
                  <a:pt x="243763" y="301875"/>
                </a:lnTo>
                <a:lnTo>
                  <a:pt x="205058" y="318115"/>
                </a:lnTo>
                <a:lnTo>
                  <a:pt x="161924" y="323849"/>
                </a:lnTo>
                <a:close/>
              </a:path>
            </a:pathLst>
          </a:custGeom>
          <a:solidFill>
            <a:srgbClr val="2B6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167496" y="8032498"/>
            <a:ext cx="323850" cy="323850"/>
          </a:xfrm>
          <a:custGeom>
            <a:avLst/>
            <a:gdLst/>
            <a:ahLst/>
            <a:cxnLst/>
            <a:rect l="l" t="t" r="r" b="b"/>
            <a:pathLst>
              <a:path w="323850" h="323850">
                <a:moveTo>
                  <a:pt x="160688" y="323849"/>
                </a:moveTo>
                <a:lnTo>
                  <a:pt x="117884" y="318083"/>
                </a:lnTo>
                <a:lnTo>
                  <a:pt x="79474" y="301798"/>
                </a:lnTo>
                <a:lnTo>
                  <a:pt x="46970" y="276518"/>
                </a:lnTo>
                <a:lnTo>
                  <a:pt x="21883" y="243763"/>
                </a:lnTo>
                <a:lnTo>
                  <a:pt x="5722" y="205058"/>
                </a:lnTo>
                <a:lnTo>
                  <a:pt x="0" y="161924"/>
                </a:lnTo>
                <a:lnTo>
                  <a:pt x="5722" y="118791"/>
                </a:lnTo>
                <a:lnTo>
                  <a:pt x="21883" y="80085"/>
                </a:lnTo>
                <a:lnTo>
                  <a:pt x="46970" y="47331"/>
                </a:lnTo>
                <a:lnTo>
                  <a:pt x="79474" y="22051"/>
                </a:lnTo>
                <a:lnTo>
                  <a:pt x="117884" y="5766"/>
                </a:lnTo>
                <a:lnTo>
                  <a:pt x="160688" y="0"/>
                </a:lnTo>
                <a:lnTo>
                  <a:pt x="193444" y="3191"/>
                </a:lnTo>
                <a:lnTo>
                  <a:pt x="252466" y="27324"/>
                </a:lnTo>
                <a:lnTo>
                  <a:pt x="296733" y="71892"/>
                </a:lnTo>
                <a:lnTo>
                  <a:pt x="320682" y="130357"/>
                </a:lnTo>
                <a:lnTo>
                  <a:pt x="323850" y="161924"/>
                </a:lnTo>
                <a:lnTo>
                  <a:pt x="317086" y="205058"/>
                </a:lnTo>
                <a:lnTo>
                  <a:pt x="300227" y="243763"/>
                </a:lnTo>
                <a:lnTo>
                  <a:pt x="274716" y="276518"/>
                </a:lnTo>
                <a:lnTo>
                  <a:pt x="241995" y="301798"/>
                </a:lnTo>
                <a:lnTo>
                  <a:pt x="203505" y="318083"/>
                </a:lnTo>
                <a:lnTo>
                  <a:pt x="160689" y="323849"/>
                </a:lnTo>
                <a:close/>
              </a:path>
            </a:pathLst>
          </a:custGeom>
          <a:solidFill>
            <a:srgbClr val="2B6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52499" y="6870003"/>
            <a:ext cx="200024" cy="199702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0" y="0"/>
            <a:ext cx="2098040" cy="10287000"/>
            <a:chOff x="0" y="0"/>
            <a:chExt cx="2098040" cy="10287000"/>
          </a:xfrm>
        </p:grpSpPr>
        <p:sp>
          <p:nvSpPr>
            <p:cNvPr id="11" name="object 11"/>
            <p:cNvSpPr/>
            <p:nvPr/>
          </p:nvSpPr>
          <p:spPr>
            <a:xfrm>
              <a:off x="0" y="0"/>
              <a:ext cx="1577340" cy="10287000"/>
            </a:xfrm>
            <a:custGeom>
              <a:avLst/>
              <a:gdLst/>
              <a:ahLst/>
              <a:cxnLst/>
              <a:rect l="l" t="t" r="r" b="b"/>
              <a:pathLst>
                <a:path w="1577340" h="10287000">
                  <a:moveTo>
                    <a:pt x="336377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1323690" y="0"/>
                  </a:lnTo>
                  <a:lnTo>
                    <a:pt x="1348959" y="82986"/>
                  </a:lnTo>
                  <a:lnTo>
                    <a:pt x="1362538" y="130179"/>
                  </a:lnTo>
                  <a:lnTo>
                    <a:pt x="1375662" y="177657"/>
                  </a:lnTo>
                  <a:lnTo>
                    <a:pt x="1388333" y="225409"/>
                  </a:lnTo>
                  <a:lnTo>
                    <a:pt x="1400556" y="273426"/>
                  </a:lnTo>
                  <a:lnTo>
                    <a:pt x="1412335" y="321700"/>
                  </a:lnTo>
                  <a:lnTo>
                    <a:pt x="1423672" y="370220"/>
                  </a:lnTo>
                  <a:lnTo>
                    <a:pt x="1434573" y="418978"/>
                  </a:lnTo>
                  <a:lnTo>
                    <a:pt x="1445039" y="467964"/>
                  </a:lnTo>
                  <a:lnTo>
                    <a:pt x="1455076" y="517169"/>
                  </a:lnTo>
                  <a:lnTo>
                    <a:pt x="1464687" y="566584"/>
                  </a:lnTo>
                  <a:lnTo>
                    <a:pt x="1473875" y="616199"/>
                  </a:lnTo>
                  <a:lnTo>
                    <a:pt x="1482644" y="666006"/>
                  </a:lnTo>
                  <a:lnTo>
                    <a:pt x="1490999" y="715995"/>
                  </a:lnTo>
                  <a:lnTo>
                    <a:pt x="1498942" y="766157"/>
                  </a:lnTo>
                  <a:lnTo>
                    <a:pt x="1506477" y="816483"/>
                  </a:lnTo>
                  <a:lnTo>
                    <a:pt x="1513609" y="866962"/>
                  </a:lnTo>
                  <a:lnTo>
                    <a:pt x="1520340" y="917587"/>
                  </a:lnTo>
                  <a:lnTo>
                    <a:pt x="1526675" y="968348"/>
                  </a:lnTo>
                  <a:lnTo>
                    <a:pt x="1532617" y="1019236"/>
                  </a:lnTo>
                  <a:lnTo>
                    <a:pt x="1538170" y="1070240"/>
                  </a:lnTo>
                  <a:lnTo>
                    <a:pt x="1543337" y="1121353"/>
                  </a:lnTo>
                  <a:lnTo>
                    <a:pt x="1548123" y="1172565"/>
                  </a:lnTo>
                  <a:lnTo>
                    <a:pt x="1552530" y="1223867"/>
                  </a:lnTo>
                  <a:lnTo>
                    <a:pt x="1556564" y="1275249"/>
                  </a:lnTo>
                  <a:lnTo>
                    <a:pt x="1560226" y="1326702"/>
                  </a:lnTo>
                  <a:lnTo>
                    <a:pt x="1563522" y="1378217"/>
                  </a:lnTo>
                  <a:lnTo>
                    <a:pt x="1566455" y="1429785"/>
                  </a:lnTo>
                  <a:lnTo>
                    <a:pt x="1569028" y="1481396"/>
                  </a:lnTo>
                  <a:lnTo>
                    <a:pt x="1571245" y="1533041"/>
                  </a:lnTo>
                  <a:lnTo>
                    <a:pt x="1573110" y="1584712"/>
                  </a:lnTo>
                  <a:lnTo>
                    <a:pt x="1574627" y="1636398"/>
                  </a:lnTo>
                  <a:lnTo>
                    <a:pt x="1575799" y="1688090"/>
                  </a:lnTo>
                  <a:lnTo>
                    <a:pt x="1576631" y="1739780"/>
                  </a:lnTo>
                  <a:lnTo>
                    <a:pt x="1577124" y="1791453"/>
                  </a:lnTo>
                  <a:lnTo>
                    <a:pt x="1577124" y="1838956"/>
                  </a:lnTo>
                  <a:lnTo>
                    <a:pt x="1576955" y="1889552"/>
                  </a:lnTo>
                  <a:lnTo>
                    <a:pt x="1576451" y="1940159"/>
                  </a:lnTo>
                  <a:lnTo>
                    <a:pt x="1575614" y="1990761"/>
                  </a:lnTo>
                  <a:lnTo>
                    <a:pt x="1574448" y="2041357"/>
                  </a:lnTo>
                  <a:lnTo>
                    <a:pt x="1572955" y="2091944"/>
                  </a:lnTo>
                  <a:lnTo>
                    <a:pt x="1571141" y="2142520"/>
                  </a:lnTo>
                  <a:lnTo>
                    <a:pt x="1569006" y="2193084"/>
                  </a:lnTo>
                  <a:lnTo>
                    <a:pt x="1566556" y="2243632"/>
                  </a:lnTo>
                  <a:lnTo>
                    <a:pt x="1563793" y="2294162"/>
                  </a:lnTo>
                  <a:lnTo>
                    <a:pt x="1560720" y="2344674"/>
                  </a:lnTo>
                  <a:lnTo>
                    <a:pt x="1557341" y="2395163"/>
                  </a:lnTo>
                  <a:lnTo>
                    <a:pt x="1553659" y="2445629"/>
                  </a:lnTo>
                  <a:lnTo>
                    <a:pt x="1549677" y="2496068"/>
                  </a:lnTo>
                  <a:lnTo>
                    <a:pt x="1545398" y="2546480"/>
                  </a:lnTo>
                  <a:lnTo>
                    <a:pt x="1540826" y="2596861"/>
                  </a:lnTo>
                  <a:lnTo>
                    <a:pt x="1535964" y="2647209"/>
                  </a:lnTo>
                  <a:lnTo>
                    <a:pt x="1530815" y="2697523"/>
                  </a:lnTo>
                  <a:lnTo>
                    <a:pt x="1525382" y="2747800"/>
                  </a:lnTo>
                  <a:lnTo>
                    <a:pt x="1519670" y="2798038"/>
                  </a:lnTo>
                  <a:lnTo>
                    <a:pt x="1513680" y="2848235"/>
                  </a:lnTo>
                  <a:lnTo>
                    <a:pt x="1507416" y="2898388"/>
                  </a:lnTo>
                  <a:lnTo>
                    <a:pt x="1500882" y="2948496"/>
                  </a:lnTo>
                  <a:lnTo>
                    <a:pt x="1494081" y="2998556"/>
                  </a:lnTo>
                  <a:lnTo>
                    <a:pt x="1487016" y="3048566"/>
                  </a:lnTo>
                  <a:lnTo>
                    <a:pt x="1479108" y="3099234"/>
                  </a:lnTo>
                  <a:lnTo>
                    <a:pt x="1470910" y="3149773"/>
                  </a:lnTo>
                  <a:lnTo>
                    <a:pt x="1462434" y="3200188"/>
                  </a:lnTo>
                  <a:lnTo>
                    <a:pt x="1453688" y="3250484"/>
                  </a:lnTo>
                  <a:lnTo>
                    <a:pt x="1444685" y="3300663"/>
                  </a:lnTo>
                  <a:lnTo>
                    <a:pt x="1435434" y="3350732"/>
                  </a:lnTo>
                  <a:lnTo>
                    <a:pt x="1425946" y="3400693"/>
                  </a:lnTo>
                  <a:lnTo>
                    <a:pt x="1416231" y="3450553"/>
                  </a:lnTo>
                  <a:lnTo>
                    <a:pt x="1406301" y="3500315"/>
                  </a:lnTo>
                  <a:lnTo>
                    <a:pt x="1396166" y="3549983"/>
                  </a:lnTo>
                  <a:lnTo>
                    <a:pt x="1385835" y="3599563"/>
                  </a:lnTo>
                  <a:lnTo>
                    <a:pt x="1375321" y="3649058"/>
                  </a:lnTo>
                  <a:lnTo>
                    <a:pt x="1364633" y="3698474"/>
                  </a:lnTo>
                  <a:lnTo>
                    <a:pt x="1353783" y="3747814"/>
                  </a:lnTo>
                  <a:lnTo>
                    <a:pt x="1342779" y="3797082"/>
                  </a:lnTo>
                  <a:lnTo>
                    <a:pt x="1331634" y="3846284"/>
                  </a:lnTo>
                  <a:lnTo>
                    <a:pt x="1320358" y="3895424"/>
                  </a:lnTo>
                  <a:lnTo>
                    <a:pt x="1308961" y="3944506"/>
                  </a:lnTo>
                  <a:lnTo>
                    <a:pt x="1297454" y="3993535"/>
                  </a:lnTo>
                  <a:lnTo>
                    <a:pt x="1285847" y="4042515"/>
                  </a:lnTo>
                  <a:lnTo>
                    <a:pt x="1274152" y="4091450"/>
                  </a:lnTo>
                  <a:lnTo>
                    <a:pt x="1262378" y="4140346"/>
                  </a:lnTo>
                  <a:lnTo>
                    <a:pt x="1250536" y="4189206"/>
                  </a:lnTo>
                  <a:lnTo>
                    <a:pt x="1238636" y="4238035"/>
                  </a:lnTo>
                  <a:lnTo>
                    <a:pt x="1226690" y="4286837"/>
                  </a:lnTo>
                  <a:lnTo>
                    <a:pt x="1214708" y="4335617"/>
                  </a:lnTo>
                  <a:lnTo>
                    <a:pt x="1166629" y="4530603"/>
                  </a:lnTo>
                  <a:lnTo>
                    <a:pt x="1142477" y="4628016"/>
                  </a:lnTo>
                  <a:lnTo>
                    <a:pt x="1118402" y="4725513"/>
                  </a:lnTo>
                  <a:lnTo>
                    <a:pt x="1106397" y="4774293"/>
                  </a:lnTo>
                  <a:lnTo>
                    <a:pt x="1094418" y="4823095"/>
                  </a:lnTo>
                  <a:lnTo>
                    <a:pt x="1082465" y="4871919"/>
                  </a:lnTo>
                  <a:lnTo>
                    <a:pt x="1070541" y="4920765"/>
                  </a:lnTo>
                  <a:lnTo>
                    <a:pt x="1058648" y="4969634"/>
                  </a:lnTo>
                  <a:lnTo>
                    <a:pt x="1046788" y="5018525"/>
                  </a:lnTo>
                  <a:lnTo>
                    <a:pt x="1034962" y="5067440"/>
                  </a:lnTo>
                  <a:lnTo>
                    <a:pt x="1023173" y="5116379"/>
                  </a:lnTo>
                  <a:lnTo>
                    <a:pt x="1011422" y="5165341"/>
                  </a:lnTo>
                  <a:lnTo>
                    <a:pt x="999711" y="5214327"/>
                  </a:lnTo>
                  <a:lnTo>
                    <a:pt x="988043" y="5263338"/>
                  </a:lnTo>
                  <a:lnTo>
                    <a:pt x="976420" y="5312373"/>
                  </a:lnTo>
                  <a:lnTo>
                    <a:pt x="964842" y="5361433"/>
                  </a:lnTo>
                  <a:lnTo>
                    <a:pt x="953313" y="5410519"/>
                  </a:lnTo>
                  <a:lnTo>
                    <a:pt x="941834" y="5459630"/>
                  </a:lnTo>
                  <a:lnTo>
                    <a:pt x="930407" y="5508766"/>
                  </a:lnTo>
                  <a:lnTo>
                    <a:pt x="919034" y="5557929"/>
                  </a:lnTo>
                  <a:lnTo>
                    <a:pt x="907717" y="5607119"/>
                  </a:lnTo>
                  <a:lnTo>
                    <a:pt x="896458" y="5656335"/>
                  </a:lnTo>
                  <a:lnTo>
                    <a:pt x="885258" y="5705578"/>
                  </a:lnTo>
                  <a:lnTo>
                    <a:pt x="874121" y="5754849"/>
                  </a:lnTo>
                  <a:lnTo>
                    <a:pt x="863047" y="5804147"/>
                  </a:lnTo>
                  <a:lnTo>
                    <a:pt x="852039" y="5853473"/>
                  </a:lnTo>
                  <a:lnTo>
                    <a:pt x="841098" y="5902828"/>
                  </a:lnTo>
                  <a:lnTo>
                    <a:pt x="830227" y="5952210"/>
                  </a:lnTo>
                  <a:lnTo>
                    <a:pt x="819427" y="6001622"/>
                  </a:lnTo>
                  <a:lnTo>
                    <a:pt x="808701" y="6051063"/>
                  </a:lnTo>
                  <a:lnTo>
                    <a:pt x="798050" y="6100533"/>
                  </a:lnTo>
                  <a:lnTo>
                    <a:pt x="787477" y="6150033"/>
                  </a:lnTo>
                  <a:lnTo>
                    <a:pt x="776983" y="6199563"/>
                  </a:lnTo>
                  <a:lnTo>
                    <a:pt x="766570" y="6249123"/>
                  </a:lnTo>
                  <a:lnTo>
                    <a:pt x="756240" y="6298713"/>
                  </a:lnTo>
                  <a:lnTo>
                    <a:pt x="745995" y="6348335"/>
                  </a:lnTo>
                  <a:lnTo>
                    <a:pt x="735837" y="6397988"/>
                  </a:lnTo>
                  <a:lnTo>
                    <a:pt x="725768" y="6447672"/>
                  </a:lnTo>
                  <a:lnTo>
                    <a:pt x="715790" y="6497388"/>
                  </a:lnTo>
                  <a:lnTo>
                    <a:pt x="705905" y="6547136"/>
                  </a:lnTo>
                  <a:lnTo>
                    <a:pt x="696115" y="6596916"/>
                  </a:lnTo>
                  <a:lnTo>
                    <a:pt x="686421" y="6646729"/>
                  </a:lnTo>
                  <a:lnTo>
                    <a:pt x="676826" y="6696575"/>
                  </a:lnTo>
                  <a:lnTo>
                    <a:pt x="667332" y="6746454"/>
                  </a:lnTo>
                  <a:lnTo>
                    <a:pt x="657940" y="6796367"/>
                  </a:lnTo>
                  <a:lnTo>
                    <a:pt x="648652" y="6846314"/>
                  </a:lnTo>
                  <a:lnTo>
                    <a:pt x="639471" y="6896294"/>
                  </a:lnTo>
                  <a:lnTo>
                    <a:pt x="630399" y="6946309"/>
                  </a:lnTo>
                  <a:lnTo>
                    <a:pt x="621436" y="6996359"/>
                  </a:lnTo>
                  <a:lnTo>
                    <a:pt x="612586" y="7046444"/>
                  </a:lnTo>
                  <a:lnTo>
                    <a:pt x="603850" y="7096564"/>
                  </a:lnTo>
                  <a:lnTo>
                    <a:pt x="595231" y="7146720"/>
                  </a:lnTo>
                  <a:lnTo>
                    <a:pt x="586729" y="7196912"/>
                  </a:lnTo>
                  <a:lnTo>
                    <a:pt x="578347" y="7247140"/>
                  </a:lnTo>
                  <a:lnTo>
                    <a:pt x="570087" y="7297404"/>
                  </a:lnTo>
                  <a:lnTo>
                    <a:pt x="561952" y="7347705"/>
                  </a:lnTo>
                  <a:lnTo>
                    <a:pt x="553941" y="7398043"/>
                  </a:lnTo>
                  <a:lnTo>
                    <a:pt x="546059" y="7448419"/>
                  </a:lnTo>
                  <a:lnTo>
                    <a:pt x="538307" y="7498832"/>
                  </a:lnTo>
                  <a:lnTo>
                    <a:pt x="530686" y="7549283"/>
                  </a:lnTo>
                  <a:lnTo>
                    <a:pt x="523198" y="7599773"/>
                  </a:lnTo>
                  <a:lnTo>
                    <a:pt x="515847" y="7650301"/>
                  </a:lnTo>
                  <a:lnTo>
                    <a:pt x="508632" y="7700868"/>
                  </a:lnTo>
                  <a:lnTo>
                    <a:pt x="501557" y="7751474"/>
                  </a:lnTo>
                  <a:lnTo>
                    <a:pt x="494624" y="7802120"/>
                  </a:lnTo>
                  <a:lnTo>
                    <a:pt x="487833" y="7852805"/>
                  </a:lnTo>
                  <a:lnTo>
                    <a:pt x="481188" y="7903530"/>
                  </a:lnTo>
                  <a:lnTo>
                    <a:pt x="474691" y="7954296"/>
                  </a:lnTo>
                  <a:lnTo>
                    <a:pt x="468342" y="8005102"/>
                  </a:lnTo>
                  <a:lnTo>
                    <a:pt x="462144" y="8055949"/>
                  </a:lnTo>
                  <a:lnTo>
                    <a:pt x="456100" y="8106838"/>
                  </a:lnTo>
                  <a:lnTo>
                    <a:pt x="450210" y="8157768"/>
                  </a:lnTo>
                  <a:lnTo>
                    <a:pt x="444477" y="8208739"/>
                  </a:lnTo>
                  <a:lnTo>
                    <a:pt x="438903" y="8259753"/>
                  </a:lnTo>
                  <a:lnTo>
                    <a:pt x="433490" y="8310810"/>
                  </a:lnTo>
                  <a:lnTo>
                    <a:pt x="428239" y="8361909"/>
                  </a:lnTo>
                  <a:lnTo>
                    <a:pt x="423314" y="8412620"/>
                  </a:lnTo>
                  <a:lnTo>
                    <a:pt x="418548" y="8463356"/>
                  </a:lnTo>
                  <a:lnTo>
                    <a:pt x="413940" y="8514117"/>
                  </a:lnTo>
                  <a:lnTo>
                    <a:pt x="409487" y="8564902"/>
                  </a:lnTo>
                  <a:lnTo>
                    <a:pt x="405189" y="8615711"/>
                  </a:lnTo>
                  <a:lnTo>
                    <a:pt x="401042" y="8666544"/>
                  </a:lnTo>
                  <a:lnTo>
                    <a:pt x="397044" y="8717399"/>
                  </a:lnTo>
                  <a:lnTo>
                    <a:pt x="393194" y="8768278"/>
                  </a:lnTo>
                  <a:lnTo>
                    <a:pt x="389490" y="8819178"/>
                  </a:lnTo>
                  <a:lnTo>
                    <a:pt x="385929" y="8870101"/>
                  </a:lnTo>
                  <a:lnTo>
                    <a:pt x="382509" y="8921045"/>
                  </a:lnTo>
                  <a:lnTo>
                    <a:pt x="379230" y="8972010"/>
                  </a:lnTo>
                  <a:lnTo>
                    <a:pt x="376087" y="9022995"/>
                  </a:lnTo>
                  <a:lnTo>
                    <a:pt x="373080" y="9074001"/>
                  </a:lnTo>
                  <a:lnTo>
                    <a:pt x="370206" y="9125027"/>
                  </a:lnTo>
                  <a:lnTo>
                    <a:pt x="367464" y="9176072"/>
                  </a:lnTo>
                  <a:lnTo>
                    <a:pt x="364851" y="9227136"/>
                  </a:lnTo>
                  <a:lnTo>
                    <a:pt x="362365" y="9278219"/>
                  </a:lnTo>
                  <a:lnTo>
                    <a:pt x="360005" y="9329320"/>
                  </a:lnTo>
                  <a:lnTo>
                    <a:pt x="357767" y="9380439"/>
                  </a:lnTo>
                  <a:lnTo>
                    <a:pt x="355652" y="9431575"/>
                  </a:lnTo>
                  <a:lnTo>
                    <a:pt x="353655" y="9482728"/>
                  </a:lnTo>
                  <a:lnTo>
                    <a:pt x="351775" y="9533898"/>
                  </a:lnTo>
                  <a:lnTo>
                    <a:pt x="350011" y="9585084"/>
                  </a:lnTo>
                  <a:lnTo>
                    <a:pt x="348359" y="9636286"/>
                  </a:lnTo>
                  <a:lnTo>
                    <a:pt x="346819" y="9687503"/>
                  </a:lnTo>
                  <a:lnTo>
                    <a:pt x="345388" y="9738735"/>
                  </a:lnTo>
                  <a:lnTo>
                    <a:pt x="344063" y="9789982"/>
                  </a:lnTo>
                  <a:lnTo>
                    <a:pt x="342844" y="9841242"/>
                  </a:lnTo>
                  <a:lnTo>
                    <a:pt x="341728" y="9892517"/>
                  </a:lnTo>
                  <a:lnTo>
                    <a:pt x="340713" y="9943805"/>
                  </a:lnTo>
                  <a:lnTo>
                    <a:pt x="339796" y="9995106"/>
                  </a:lnTo>
                  <a:lnTo>
                    <a:pt x="338977" y="10046419"/>
                  </a:lnTo>
                  <a:lnTo>
                    <a:pt x="338252" y="10097745"/>
                  </a:lnTo>
                  <a:lnTo>
                    <a:pt x="337621" y="10149082"/>
                  </a:lnTo>
                  <a:lnTo>
                    <a:pt x="337080" y="10200431"/>
                  </a:lnTo>
                  <a:lnTo>
                    <a:pt x="336627" y="10251791"/>
                  </a:lnTo>
                  <a:lnTo>
                    <a:pt x="336377" y="10286999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128244"/>
              <a:ext cx="1605280" cy="7158990"/>
            </a:xfrm>
            <a:custGeom>
              <a:avLst/>
              <a:gdLst/>
              <a:ahLst/>
              <a:cxnLst/>
              <a:rect l="l" t="t" r="r" b="b"/>
              <a:pathLst>
                <a:path w="1605280" h="7158990">
                  <a:moveTo>
                    <a:pt x="1397589" y="7158755"/>
                  </a:moveTo>
                  <a:lnTo>
                    <a:pt x="0" y="7158755"/>
                  </a:lnTo>
                  <a:lnTo>
                    <a:pt x="0" y="125328"/>
                  </a:lnTo>
                  <a:lnTo>
                    <a:pt x="10272" y="119279"/>
                  </a:lnTo>
                  <a:lnTo>
                    <a:pt x="48201" y="98943"/>
                  </a:lnTo>
                  <a:lnTo>
                    <a:pt x="86061" y="80577"/>
                  </a:lnTo>
                  <a:lnTo>
                    <a:pt x="123776" y="64157"/>
                  </a:lnTo>
                  <a:lnTo>
                    <a:pt x="161269" y="49660"/>
                  </a:lnTo>
                  <a:lnTo>
                    <a:pt x="198464" y="37060"/>
                  </a:lnTo>
                  <a:lnTo>
                    <a:pt x="235287" y="26336"/>
                  </a:lnTo>
                  <a:lnTo>
                    <a:pt x="307509" y="10415"/>
                  </a:lnTo>
                  <a:lnTo>
                    <a:pt x="377328" y="1708"/>
                  </a:lnTo>
                  <a:lnTo>
                    <a:pt x="411146" y="0"/>
                  </a:lnTo>
                  <a:lnTo>
                    <a:pt x="444136" y="23"/>
                  </a:lnTo>
                  <a:lnTo>
                    <a:pt x="511523" y="5726"/>
                  </a:lnTo>
                  <a:lnTo>
                    <a:pt x="581931" y="20212"/>
                  </a:lnTo>
                  <a:lnTo>
                    <a:pt x="651872" y="43111"/>
                  </a:lnTo>
                  <a:lnTo>
                    <a:pt x="721104" y="74044"/>
                  </a:lnTo>
                  <a:lnTo>
                    <a:pt x="755379" y="92406"/>
                  </a:lnTo>
                  <a:lnTo>
                    <a:pt x="789385" y="112635"/>
                  </a:lnTo>
                  <a:lnTo>
                    <a:pt x="823093" y="134683"/>
                  </a:lnTo>
                  <a:lnTo>
                    <a:pt x="856472" y="158505"/>
                  </a:lnTo>
                  <a:lnTo>
                    <a:pt x="889492" y="184052"/>
                  </a:lnTo>
                  <a:lnTo>
                    <a:pt x="922122" y="211278"/>
                  </a:lnTo>
                  <a:lnTo>
                    <a:pt x="954333" y="240135"/>
                  </a:lnTo>
                  <a:lnTo>
                    <a:pt x="986093" y="270577"/>
                  </a:lnTo>
                  <a:lnTo>
                    <a:pt x="1017373" y="302555"/>
                  </a:lnTo>
                  <a:lnTo>
                    <a:pt x="1048141" y="336023"/>
                  </a:lnTo>
                  <a:lnTo>
                    <a:pt x="1078369" y="370934"/>
                  </a:lnTo>
                  <a:lnTo>
                    <a:pt x="1108025" y="407240"/>
                  </a:lnTo>
                  <a:lnTo>
                    <a:pt x="1137079" y="444895"/>
                  </a:lnTo>
                  <a:lnTo>
                    <a:pt x="1165501" y="483851"/>
                  </a:lnTo>
                  <a:lnTo>
                    <a:pt x="1193260" y="524061"/>
                  </a:lnTo>
                  <a:lnTo>
                    <a:pt x="1220327" y="565477"/>
                  </a:lnTo>
                  <a:lnTo>
                    <a:pt x="1246670" y="608054"/>
                  </a:lnTo>
                  <a:lnTo>
                    <a:pt x="1272259" y="651743"/>
                  </a:lnTo>
                  <a:lnTo>
                    <a:pt x="1297065" y="696497"/>
                  </a:lnTo>
                  <a:lnTo>
                    <a:pt x="1321056" y="742270"/>
                  </a:lnTo>
                  <a:lnTo>
                    <a:pt x="1344203" y="789013"/>
                  </a:lnTo>
                  <a:lnTo>
                    <a:pt x="1366475" y="836680"/>
                  </a:lnTo>
                  <a:lnTo>
                    <a:pt x="1387842" y="885225"/>
                  </a:lnTo>
                  <a:lnTo>
                    <a:pt x="1408272" y="934598"/>
                  </a:lnTo>
                  <a:lnTo>
                    <a:pt x="1427737" y="984754"/>
                  </a:lnTo>
                  <a:lnTo>
                    <a:pt x="1446206" y="1035645"/>
                  </a:lnTo>
                  <a:lnTo>
                    <a:pt x="1463648" y="1087224"/>
                  </a:lnTo>
                  <a:lnTo>
                    <a:pt x="1480033" y="1139445"/>
                  </a:lnTo>
                  <a:lnTo>
                    <a:pt x="1495331" y="1192258"/>
                  </a:lnTo>
                  <a:lnTo>
                    <a:pt x="1509511" y="1245619"/>
                  </a:lnTo>
                  <a:lnTo>
                    <a:pt x="1522544" y="1299478"/>
                  </a:lnTo>
                  <a:lnTo>
                    <a:pt x="1534398" y="1353790"/>
                  </a:lnTo>
                  <a:lnTo>
                    <a:pt x="1545043" y="1408507"/>
                  </a:lnTo>
                  <a:lnTo>
                    <a:pt x="1554449" y="1463582"/>
                  </a:lnTo>
                  <a:lnTo>
                    <a:pt x="1562586" y="1518968"/>
                  </a:lnTo>
                  <a:lnTo>
                    <a:pt x="1569717" y="1571824"/>
                  </a:lnTo>
                  <a:lnTo>
                    <a:pt x="1576137" y="1624168"/>
                  </a:lnTo>
                  <a:lnTo>
                    <a:pt x="1581863" y="1676008"/>
                  </a:lnTo>
                  <a:lnTo>
                    <a:pt x="1586913" y="1727354"/>
                  </a:lnTo>
                  <a:lnTo>
                    <a:pt x="1591303" y="1778214"/>
                  </a:lnTo>
                  <a:lnTo>
                    <a:pt x="1595052" y="1828597"/>
                  </a:lnTo>
                  <a:lnTo>
                    <a:pt x="1598177" y="1878511"/>
                  </a:lnTo>
                  <a:lnTo>
                    <a:pt x="1600694" y="1927965"/>
                  </a:lnTo>
                  <a:lnTo>
                    <a:pt x="1602622" y="1976967"/>
                  </a:lnTo>
                  <a:lnTo>
                    <a:pt x="1603978" y="2025527"/>
                  </a:lnTo>
                  <a:lnTo>
                    <a:pt x="1604779" y="2073653"/>
                  </a:lnTo>
                  <a:lnTo>
                    <a:pt x="1605042" y="2121354"/>
                  </a:lnTo>
                  <a:lnTo>
                    <a:pt x="1604670" y="2178537"/>
                  </a:lnTo>
                  <a:lnTo>
                    <a:pt x="1603569" y="2235193"/>
                  </a:lnTo>
                  <a:lnTo>
                    <a:pt x="1601762" y="2291334"/>
                  </a:lnTo>
                  <a:lnTo>
                    <a:pt x="1599273" y="2346973"/>
                  </a:lnTo>
                  <a:lnTo>
                    <a:pt x="1596125" y="2402122"/>
                  </a:lnTo>
                  <a:lnTo>
                    <a:pt x="1592341" y="2456793"/>
                  </a:lnTo>
                  <a:lnTo>
                    <a:pt x="1587943" y="2510999"/>
                  </a:lnTo>
                  <a:lnTo>
                    <a:pt x="1582956" y="2564752"/>
                  </a:lnTo>
                  <a:lnTo>
                    <a:pt x="1577402" y="2618065"/>
                  </a:lnTo>
                  <a:lnTo>
                    <a:pt x="1571304" y="2670950"/>
                  </a:lnTo>
                  <a:lnTo>
                    <a:pt x="1564685" y="2723419"/>
                  </a:lnTo>
                  <a:lnTo>
                    <a:pt x="1557569" y="2775485"/>
                  </a:lnTo>
                  <a:lnTo>
                    <a:pt x="1549979" y="2827161"/>
                  </a:lnTo>
                  <a:lnTo>
                    <a:pt x="1541938" y="2878458"/>
                  </a:lnTo>
                  <a:lnTo>
                    <a:pt x="1533469" y="2929389"/>
                  </a:lnTo>
                  <a:lnTo>
                    <a:pt x="1524595" y="2979966"/>
                  </a:lnTo>
                  <a:lnTo>
                    <a:pt x="1515339" y="3030202"/>
                  </a:lnTo>
                  <a:lnTo>
                    <a:pt x="1505725" y="3080110"/>
                  </a:lnTo>
                  <a:lnTo>
                    <a:pt x="1495775" y="3129701"/>
                  </a:lnTo>
                  <a:lnTo>
                    <a:pt x="1485513" y="3178988"/>
                  </a:lnTo>
                  <a:lnTo>
                    <a:pt x="1474961" y="3227983"/>
                  </a:lnTo>
                  <a:lnTo>
                    <a:pt x="1464144" y="3276699"/>
                  </a:lnTo>
                  <a:lnTo>
                    <a:pt x="1453084" y="3325149"/>
                  </a:lnTo>
                  <a:lnTo>
                    <a:pt x="1441803" y="3373343"/>
                  </a:lnTo>
                  <a:lnTo>
                    <a:pt x="1430327" y="3421296"/>
                  </a:lnTo>
                  <a:lnTo>
                    <a:pt x="1418676" y="3469020"/>
                  </a:lnTo>
                  <a:lnTo>
                    <a:pt x="1406876" y="3516526"/>
                  </a:lnTo>
                  <a:lnTo>
                    <a:pt x="1394948" y="3563827"/>
                  </a:lnTo>
                  <a:lnTo>
                    <a:pt x="1382916" y="3610935"/>
                  </a:lnTo>
                  <a:lnTo>
                    <a:pt x="1370803" y="3657864"/>
                  </a:lnTo>
                  <a:lnTo>
                    <a:pt x="1358632" y="3704625"/>
                  </a:lnTo>
                  <a:lnTo>
                    <a:pt x="1346427" y="3751231"/>
                  </a:lnTo>
                  <a:lnTo>
                    <a:pt x="1297721" y="3936349"/>
                  </a:lnTo>
                  <a:lnTo>
                    <a:pt x="1285689" y="3982365"/>
                  </a:lnTo>
                  <a:lnTo>
                    <a:pt x="1273761" y="4028299"/>
                  </a:lnTo>
                  <a:lnTo>
                    <a:pt x="1261960" y="4074165"/>
                  </a:lnTo>
                  <a:lnTo>
                    <a:pt x="1250310" y="4119975"/>
                  </a:lnTo>
                  <a:lnTo>
                    <a:pt x="1238833" y="4165742"/>
                  </a:lnTo>
                  <a:lnTo>
                    <a:pt x="1227553" y="4211477"/>
                  </a:lnTo>
                  <a:lnTo>
                    <a:pt x="1216493" y="4257193"/>
                  </a:lnTo>
                  <a:lnTo>
                    <a:pt x="1205675" y="4302902"/>
                  </a:lnTo>
                  <a:lnTo>
                    <a:pt x="1195124" y="4348618"/>
                  </a:lnTo>
                  <a:lnTo>
                    <a:pt x="1184862" y="4394352"/>
                  </a:lnTo>
                  <a:lnTo>
                    <a:pt x="1174912" y="4440116"/>
                  </a:lnTo>
                  <a:lnTo>
                    <a:pt x="1165298" y="4485924"/>
                  </a:lnTo>
                  <a:lnTo>
                    <a:pt x="1156042" y="4531787"/>
                  </a:lnTo>
                  <a:lnTo>
                    <a:pt x="1147168" y="4577718"/>
                  </a:lnTo>
                  <a:lnTo>
                    <a:pt x="1138699" y="4623729"/>
                  </a:lnTo>
                  <a:lnTo>
                    <a:pt x="1130657" y="4669833"/>
                  </a:lnTo>
                  <a:lnTo>
                    <a:pt x="1123067" y="4716042"/>
                  </a:lnTo>
                  <a:lnTo>
                    <a:pt x="1115951" y="4762368"/>
                  </a:lnTo>
                  <a:lnTo>
                    <a:pt x="1109333" y="4808824"/>
                  </a:lnTo>
                  <a:lnTo>
                    <a:pt x="1103235" y="4855423"/>
                  </a:lnTo>
                  <a:lnTo>
                    <a:pt x="1097681" y="4902176"/>
                  </a:lnTo>
                  <a:lnTo>
                    <a:pt x="1092693" y="4949096"/>
                  </a:lnTo>
                  <a:lnTo>
                    <a:pt x="1088296" y="4996196"/>
                  </a:lnTo>
                  <a:lnTo>
                    <a:pt x="1084511" y="5043488"/>
                  </a:lnTo>
                  <a:lnTo>
                    <a:pt x="1081363" y="5090984"/>
                  </a:lnTo>
                  <a:lnTo>
                    <a:pt x="1078874" y="5138696"/>
                  </a:lnTo>
                  <a:lnTo>
                    <a:pt x="1077068" y="5186637"/>
                  </a:lnTo>
                  <a:lnTo>
                    <a:pt x="1075967" y="5234820"/>
                  </a:lnTo>
                  <a:lnTo>
                    <a:pt x="1075595" y="5283257"/>
                  </a:lnTo>
                  <a:lnTo>
                    <a:pt x="1075595" y="5345745"/>
                  </a:lnTo>
                  <a:lnTo>
                    <a:pt x="1077630" y="5409344"/>
                  </a:lnTo>
                  <a:lnTo>
                    <a:pt x="1080854" y="5471678"/>
                  </a:lnTo>
                  <a:lnTo>
                    <a:pt x="1085196" y="5532783"/>
                  </a:lnTo>
                  <a:lnTo>
                    <a:pt x="1090587" y="5592699"/>
                  </a:lnTo>
                  <a:lnTo>
                    <a:pt x="1096956" y="5651462"/>
                  </a:lnTo>
                  <a:lnTo>
                    <a:pt x="1104233" y="5709112"/>
                  </a:lnTo>
                  <a:lnTo>
                    <a:pt x="1112348" y="5765685"/>
                  </a:lnTo>
                  <a:lnTo>
                    <a:pt x="1121231" y="5821220"/>
                  </a:lnTo>
                  <a:lnTo>
                    <a:pt x="1130812" y="5875754"/>
                  </a:lnTo>
                  <a:lnTo>
                    <a:pt x="1141021" y="5929326"/>
                  </a:lnTo>
                  <a:lnTo>
                    <a:pt x="1151787" y="5981973"/>
                  </a:lnTo>
                  <a:lnTo>
                    <a:pt x="1163041" y="6033734"/>
                  </a:lnTo>
                  <a:lnTo>
                    <a:pt x="1174712" y="6084645"/>
                  </a:lnTo>
                  <a:lnTo>
                    <a:pt x="1186731" y="6134746"/>
                  </a:lnTo>
                  <a:lnTo>
                    <a:pt x="1199026" y="6184074"/>
                  </a:lnTo>
                  <a:lnTo>
                    <a:pt x="1211529" y="6232666"/>
                  </a:lnTo>
                  <a:lnTo>
                    <a:pt x="1224169" y="6280561"/>
                  </a:lnTo>
                  <a:lnTo>
                    <a:pt x="1236876" y="6327797"/>
                  </a:lnTo>
                  <a:lnTo>
                    <a:pt x="1249579" y="6374412"/>
                  </a:lnTo>
                  <a:lnTo>
                    <a:pt x="1274696" y="6465928"/>
                  </a:lnTo>
                  <a:lnTo>
                    <a:pt x="1286969" y="6510905"/>
                  </a:lnTo>
                  <a:lnTo>
                    <a:pt x="1298958" y="6555413"/>
                  </a:lnTo>
                  <a:lnTo>
                    <a:pt x="1310593" y="6599488"/>
                  </a:lnTo>
                  <a:lnTo>
                    <a:pt x="1321805" y="6643169"/>
                  </a:lnTo>
                  <a:lnTo>
                    <a:pt x="1332523" y="6686495"/>
                  </a:lnTo>
                  <a:lnTo>
                    <a:pt x="1342676" y="6729502"/>
                  </a:lnTo>
                  <a:lnTo>
                    <a:pt x="1352195" y="6772228"/>
                  </a:lnTo>
                  <a:lnTo>
                    <a:pt x="1361010" y="6814713"/>
                  </a:lnTo>
                  <a:lnTo>
                    <a:pt x="1369050" y="6856992"/>
                  </a:lnTo>
                  <a:lnTo>
                    <a:pt x="1376246" y="6899105"/>
                  </a:lnTo>
                  <a:lnTo>
                    <a:pt x="1382527" y="6941089"/>
                  </a:lnTo>
                  <a:lnTo>
                    <a:pt x="1387823" y="6982982"/>
                  </a:lnTo>
                  <a:lnTo>
                    <a:pt x="1392065" y="7024822"/>
                  </a:lnTo>
                  <a:lnTo>
                    <a:pt x="1395181" y="7066647"/>
                  </a:lnTo>
                  <a:lnTo>
                    <a:pt x="1397102" y="7108495"/>
                  </a:lnTo>
                  <a:lnTo>
                    <a:pt x="1397758" y="7150404"/>
                  </a:lnTo>
                  <a:lnTo>
                    <a:pt x="1397589" y="7158755"/>
                  </a:lnTo>
                  <a:close/>
                </a:path>
              </a:pathLst>
            </a:custGeom>
            <a:solidFill>
              <a:srgbClr val="9DC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2170010"/>
              <a:ext cx="2004060" cy="8117205"/>
            </a:xfrm>
            <a:custGeom>
              <a:avLst/>
              <a:gdLst/>
              <a:ahLst/>
              <a:cxnLst/>
              <a:rect l="l" t="t" r="r" b="b"/>
              <a:pathLst>
                <a:path w="2004060" h="8117205">
                  <a:moveTo>
                    <a:pt x="1076337" y="160680"/>
                  </a:moveTo>
                  <a:lnTo>
                    <a:pt x="1068171" y="109804"/>
                  </a:lnTo>
                  <a:lnTo>
                    <a:pt x="1045413" y="65671"/>
                  </a:lnTo>
                  <a:lnTo>
                    <a:pt x="1010666" y="30924"/>
                  </a:lnTo>
                  <a:lnTo>
                    <a:pt x="966546" y="8166"/>
                  </a:lnTo>
                  <a:lnTo>
                    <a:pt x="915657" y="0"/>
                  </a:lnTo>
                  <a:lnTo>
                    <a:pt x="872832" y="5715"/>
                  </a:lnTo>
                  <a:lnTo>
                    <a:pt x="834351" y="21882"/>
                  </a:lnTo>
                  <a:lnTo>
                    <a:pt x="801624" y="46964"/>
                  </a:lnTo>
                  <a:lnTo>
                    <a:pt x="776122" y="79463"/>
                  </a:lnTo>
                  <a:lnTo>
                    <a:pt x="759256" y="117881"/>
                  </a:lnTo>
                  <a:lnTo>
                    <a:pt x="752487" y="160680"/>
                  </a:lnTo>
                  <a:lnTo>
                    <a:pt x="755662" y="192049"/>
                  </a:lnTo>
                  <a:lnTo>
                    <a:pt x="779614" y="251066"/>
                  </a:lnTo>
                  <a:lnTo>
                    <a:pt x="823874" y="296722"/>
                  </a:lnTo>
                  <a:lnTo>
                    <a:pt x="882904" y="320675"/>
                  </a:lnTo>
                  <a:lnTo>
                    <a:pt x="915657" y="323850"/>
                  </a:lnTo>
                  <a:lnTo>
                    <a:pt x="958456" y="318109"/>
                  </a:lnTo>
                  <a:lnTo>
                    <a:pt x="996873" y="301866"/>
                  </a:lnTo>
                  <a:lnTo>
                    <a:pt x="1029373" y="276567"/>
                  </a:lnTo>
                  <a:lnTo>
                    <a:pt x="1054455" y="243636"/>
                  </a:lnTo>
                  <a:lnTo>
                    <a:pt x="1070622" y="204533"/>
                  </a:lnTo>
                  <a:lnTo>
                    <a:pt x="1076337" y="160680"/>
                  </a:lnTo>
                  <a:close/>
                </a:path>
                <a:path w="2004060" h="8117205">
                  <a:moveTo>
                    <a:pt x="1854466" y="7281189"/>
                  </a:moveTo>
                  <a:lnTo>
                    <a:pt x="1853692" y="7236803"/>
                  </a:lnTo>
                  <a:lnTo>
                    <a:pt x="1850428" y="7193724"/>
                  </a:lnTo>
                  <a:lnTo>
                    <a:pt x="1844776" y="7151929"/>
                  </a:lnTo>
                  <a:lnTo>
                    <a:pt x="1836826" y="7111390"/>
                  </a:lnTo>
                  <a:lnTo>
                    <a:pt x="1826666" y="7072033"/>
                  </a:lnTo>
                  <a:lnTo>
                    <a:pt x="1814372" y="7033857"/>
                  </a:lnTo>
                  <a:lnTo>
                    <a:pt x="1800047" y="6996785"/>
                  </a:lnTo>
                  <a:lnTo>
                    <a:pt x="1783765" y="6960806"/>
                  </a:lnTo>
                  <a:lnTo>
                    <a:pt x="1765604" y="6925881"/>
                  </a:lnTo>
                  <a:lnTo>
                    <a:pt x="1745678" y="6891947"/>
                  </a:lnTo>
                  <a:lnTo>
                    <a:pt x="1724050" y="6858978"/>
                  </a:lnTo>
                  <a:lnTo>
                    <a:pt x="1700822" y="6826936"/>
                  </a:lnTo>
                  <a:lnTo>
                    <a:pt x="1676069" y="6795783"/>
                  </a:lnTo>
                  <a:lnTo>
                    <a:pt x="1649895" y="6765480"/>
                  </a:lnTo>
                  <a:lnTo>
                    <a:pt x="1622361" y="6735978"/>
                  </a:lnTo>
                  <a:lnTo>
                    <a:pt x="1593583" y="6707238"/>
                  </a:lnTo>
                  <a:lnTo>
                    <a:pt x="1563624" y="6679235"/>
                  </a:lnTo>
                  <a:lnTo>
                    <a:pt x="1532585" y="6651904"/>
                  </a:lnTo>
                  <a:lnTo>
                    <a:pt x="1500543" y="6625234"/>
                  </a:lnTo>
                  <a:lnTo>
                    <a:pt x="1467599" y="6599174"/>
                  </a:lnTo>
                  <a:lnTo>
                    <a:pt x="1433817" y="6573672"/>
                  </a:lnTo>
                  <a:lnTo>
                    <a:pt x="1399311" y="6548704"/>
                  </a:lnTo>
                  <a:lnTo>
                    <a:pt x="1364157" y="6524231"/>
                  </a:lnTo>
                  <a:lnTo>
                    <a:pt x="1328432" y="6500203"/>
                  </a:lnTo>
                  <a:lnTo>
                    <a:pt x="1292237" y="6476593"/>
                  </a:lnTo>
                  <a:lnTo>
                    <a:pt x="1255649" y="6453352"/>
                  </a:lnTo>
                  <a:lnTo>
                    <a:pt x="1218755" y="6430429"/>
                  </a:lnTo>
                  <a:lnTo>
                    <a:pt x="1181646" y="6407810"/>
                  </a:lnTo>
                  <a:lnTo>
                    <a:pt x="959358" y="6275997"/>
                  </a:lnTo>
                  <a:lnTo>
                    <a:pt x="887476" y="6232601"/>
                  </a:lnTo>
                  <a:lnTo>
                    <a:pt x="852335" y="6210820"/>
                  </a:lnTo>
                  <a:lnTo>
                    <a:pt x="817854" y="6188938"/>
                  </a:lnTo>
                  <a:lnTo>
                    <a:pt x="784110" y="6166917"/>
                  </a:lnTo>
                  <a:lnTo>
                    <a:pt x="751205" y="6144717"/>
                  </a:lnTo>
                  <a:lnTo>
                    <a:pt x="719201" y="6122289"/>
                  </a:lnTo>
                  <a:lnTo>
                    <a:pt x="688213" y="6099594"/>
                  </a:lnTo>
                  <a:lnTo>
                    <a:pt x="629564" y="6053264"/>
                  </a:lnTo>
                  <a:lnTo>
                    <a:pt x="575970" y="6005411"/>
                  </a:lnTo>
                  <a:lnTo>
                    <a:pt x="528116" y="5955716"/>
                  </a:lnTo>
                  <a:lnTo>
                    <a:pt x="486714" y="5903874"/>
                  </a:lnTo>
                  <a:lnTo>
                    <a:pt x="452424" y="5849544"/>
                  </a:lnTo>
                  <a:lnTo>
                    <a:pt x="421132" y="5780176"/>
                  </a:lnTo>
                  <a:lnTo>
                    <a:pt x="407466" y="5738596"/>
                  </a:lnTo>
                  <a:lnTo>
                    <a:pt x="396976" y="5696661"/>
                  </a:lnTo>
                  <a:lnTo>
                    <a:pt x="389445" y="5654395"/>
                  </a:lnTo>
                  <a:lnTo>
                    <a:pt x="384632" y="5611850"/>
                  </a:lnTo>
                  <a:lnTo>
                    <a:pt x="382333" y="5569064"/>
                  </a:lnTo>
                  <a:lnTo>
                    <a:pt x="382308" y="5526075"/>
                  </a:lnTo>
                  <a:lnTo>
                    <a:pt x="384340" y="5482907"/>
                  </a:lnTo>
                  <a:lnTo>
                    <a:pt x="388213" y="5439626"/>
                  </a:lnTo>
                  <a:lnTo>
                    <a:pt x="393700" y="5396268"/>
                  </a:lnTo>
                  <a:lnTo>
                    <a:pt x="400583" y="5352847"/>
                  </a:lnTo>
                  <a:lnTo>
                    <a:pt x="408622" y="5309438"/>
                  </a:lnTo>
                  <a:lnTo>
                    <a:pt x="417614" y="5266055"/>
                  </a:lnTo>
                  <a:lnTo>
                    <a:pt x="427316" y="5222735"/>
                  </a:lnTo>
                  <a:lnTo>
                    <a:pt x="437527" y="5179542"/>
                  </a:lnTo>
                  <a:lnTo>
                    <a:pt x="448017" y="5136489"/>
                  </a:lnTo>
                  <a:lnTo>
                    <a:pt x="458546" y="5093640"/>
                  </a:lnTo>
                  <a:lnTo>
                    <a:pt x="468922" y="5051018"/>
                  </a:lnTo>
                  <a:lnTo>
                    <a:pt x="478891" y="5008664"/>
                  </a:lnTo>
                  <a:lnTo>
                    <a:pt x="488251" y="4966614"/>
                  </a:lnTo>
                  <a:lnTo>
                    <a:pt x="496773" y="4924933"/>
                  </a:lnTo>
                  <a:lnTo>
                    <a:pt x="504240" y="4883632"/>
                  </a:lnTo>
                  <a:lnTo>
                    <a:pt x="510413" y="4842751"/>
                  </a:lnTo>
                  <a:lnTo>
                    <a:pt x="515086" y="4802352"/>
                  </a:lnTo>
                  <a:lnTo>
                    <a:pt x="518020" y="4762449"/>
                  </a:lnTo>
                  <a:lnTo>
                    <a:pt x="519010" y="4723104"/>
                  </a:lnTo>
                  <a:lnTo>
                    <a:pt x="517817" y="4684344"/>
                  </a:lnTo>
                  <a:lnTo>
                    <a:pt x="514235" y="4646219"/>
                  </a:lnTo>
                  <a:lnTo>
                    <a:pt x="498970" y="4571987"/>
                  </a:lnTo>
                  <a:lnTo>
                    <a:pt x="471436" y="4500753"/>
                  </a:lnTo>
                  <a:lnTo>
                    <a:pt x="452513" y="4466348"/>
                  </a:lnTo>
                  <a:lnTo>
                    <a:pt x="429856" y="4432808"/>
                  </a:lnTo>
                  <a:lnTo>
                    <a:pt x="403237" y="4400169"/>
                  </a:lnTo>
                  <a:lnTo>
                    <a:pt x="364337" y="4359186"/>
                  </a:lnTo>
                  <a:lnTo>
                    <a:pt x="324053" y="4323385"/>
                  </a:lnTo>
                  <a:lnTo>
                    <a:pt x="282575" y="4292498"/>
                  </a:lnTo>
                  <a:lnTo>
                    <a:pt x="240144" y="4266260"/>
                  </a:lnTo>
                  <a:lnTo>
                    <a:pt x="196951" y="4244403"/>
                  </a:lnTo>
                  <a:lnTo>
                    <a:pt x="153212" y="4226649"/>
                  </a:lnTo>
                  <a:lnTo>
                    <a:pt x="109156" y="4212729"/>
                  </a:lnTo>
                  <a:lnTo>
                    <a:pt x="64985" y="4202379"/>
                  </a:lnTo>
                  <a:lnTo>
                    <a:pt x="20916" y="4195318"/>
                  </a:lnTo>
                  <a:lnTo>
                    <a:pt x="0" y="4193387"/>
                  </a:lnTo>
                  <a:lnTo>
                    <a:pt x="0" y="8116989"/>
                  </a:lnTo>
                  <a:lnTo>
                    <a:pt x="1107706" y="8116989"/>
                  </a:lnTo>
                  <a:lnTo>
                    <a:pt x="1125601" y="8109204"/>
                  </a:lnTo>
                  <a:lnTo>
                    <a:pt x="1171752" y="8088033"/>
                  </a:lnTo>
                  <a:lnTo>
                    <a:pt x="1217015" y="8066151"/>
                  </a:lnTo>
                  <a:lnTo>
                    <a:pt x="1261300" y="8043570"/>
                  </a:lnTo>
                  <a:lnTo>
                    <a:pt x="1304531" y="8020291"/>
                  </a:lnTo>
                  <a:lnTo>
                    <a:pt x="1346644" y="7996326"/>
                  </a:lnTo>
                  <a:lnTo>
                    <a:pt x="1387589" y="7971688"/>
                  </a:lnTo>
                  <a:lnTo>
                    <a:pt x="1427264" y="7946377"/>
                  </a:lnTo>
                  <a:lnTo>
                    <a:pt x="1465605" y="7920406"/>
                  </a:lnTo>
                  <a:lnTo>
                    <a:pt x="1502562" y="7893786"/>
                  </a:lnTo>
                  <a:lnTo>
                    <a:pt x="1538046" y="7866532"/>
                  </a:lnTo>
                  <a:lnTo>
                    <a:pt x="1571980" y="7838643"/>
                  </a:lnTo>
                  <a:lnTo>
                    <a:pt x="1604314" y="7810132"/>
                  </a:lnTo>
                  <a:lnTo>
                    <a:pt x="1634972" y="7781010"/>
                  </a:lnTo>
                  <a:lnTo>
                    <a:pt x="1663877" y="7751280"/>
                  </a:lnTo>
                  <a:lnTo>
                    <a:pt x="1690954" y="7720952"/>
                  </a:lnTo>
                  <a:lnTo>
                    <a:pt x="1716151" y="7690040"/>
                  </a:lnTo>
                  <a:lnTo>
                    <a:pt x="1739379" y="7658557"/>
                  </a:lnTo>
                  <a:lnTo>
                    <a:pt x="1760575" y="7626490"/>
                  </a:lnTo>
                  <a:lnTo>
                    <a:pt x="1796580" y="7560704"/>
                  </a:lnTo>
                  <a:lnTo>
                    <a:pt x="1823618" y="7492746"/>
                  </a:lnTo>
                  <a:lnTo>
                    <a:pt x="1841106" y="7422693"/>
                  </a:lnTo>
                  <a:lnTo>
                    <a:pt x="1848269" y="7374102"/>
                  </a:lnTo>
                  <a:lnTo>
                    <a:pt x="1852688" y="7326947"/>
                  </a:lnTo>
                  <a:lnTo>
                    <a:pt x="1854466" y="7281189"/>
                  </a:lnTo>
                  <a:close/>
                </a:path>
                <a:path w="2004060" h="8117205">
                  <a:moveTo>
                    <a:pt x="2003844" y="5721921"/>
                  </a:moveTo>
                  <a:lnTo>
                    <a:pt x="1998078" y="5678792"/>
                  </a:lnTo>
                  <a:lnTo>
                    <a:pt x="1981796" y="5640082"/>
                  </a:lnTo>
                  <a:lnTo>
                    <a:pt x="1956511" y="5607329"/>
                  </a:lnTo>
                  <a:lnTo>
                    <a:pt x="1923757" y="5582043"/>
                  </a:lnTo>
                  <a:lnTo>
                    <a:pt x="1885048" y="5565762"/>
                  </a:lnTo>
                  <a:lnTo>
                    <a:pt x="1841919" y="5559996"/>
                  </a:lnTo>
                  <a:lnTo>
                    <a:pt x="1798789" y="5565762"/>
                  </a:lnTo>
                  <a:lnTo>
                    <a:pt x="1760080" y="5582043"/>
                  </a:lnTo>
                  <a:lnTo>
                    <a:pt x="1727327" y="5607329"/>
                  </a:lnTo>
                  <a:lnTo>
                    <a:pt x="1702041" y="5640082"/>
                  </a:lnTo>
                  <a:lnTo>
                    <a:pt x="1685759" y="5678792"/>
                  </a:lnTo>
                  <a:lnTo>
                    <a:pt x="1679994" y="5721921"/>
                  </a:lnTo>
                  <a:lnTo>
                    <a:pt x="1683181" y="5753493"/>
                  </a:lnTo>
                  <a:lnTo>
                    <a:pt x="1707324" y="5811952"/>
                  </a:lnTo>
                  <a:lnTo>
                    <a:pt x="1751888" y="5856516"/>
                  </a:lnTo>
                  <a:lnTo>
                    <a:pt x="1810346" y="5880659"/>
                  </a:lnTo>
                  <a:lnTo>
                    <a:pt x="1841919" y="5883846"/>
                  </a:lnTo>
                  <a:lnTo>
                    <a:pt x="1885048" y="5878080"/>
                  </a:lnTo>
                  <a:lnTo>
                    <a:pt x="1923757" y="5861799"/>
                  </a:lnTo>
                  <a:lnTo>
                    <a:pt x="1956511" y="5836513"/>
                  </a:lnTo>
                  <a:lnTo>
                    <a:pt x="1981796" y="5803760"/>
                  </a:lnTo>
                  <a:lnTo>
                    <a:pt x="1998078" y="5765050"/>
                  </a:lnTo>
                  <a:lnTo>
                    <a:pt x="2003844" y="5721921"/>
                  </a:lnTo>
                  <a:close/>
                </a:path>
              </a:pathLst>
            </a:custGeom>
            <a:solidFill>
              <a:srgbClr val="2B67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7499" y="3462499"/>
              <a:ext cx="200024" cy="200024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39999" y="9307500"/>
            <a:ext cx="200024" cy="20002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8570D034-350D-3F4E-9A57-6059DC6B6C79}"/>
              </a:ext>
            </a:extLst>
          </p:cNvPr>
          <p:cNvSpPr txBox="1"/>
          <p:nvPr/>
        </p:nvSpPr>
        <p:spPr>
          <a:xfrm>
            <a:off x="1605280" y="1025007"/>
            <a:ext cx="10369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Modelling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6526B08-BB91-7617-EFFF-1D249792F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191" y="938367"/>
            <a:ext cx="8058150" cy="833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4615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389111" y="0"/>
            <a:ext cx="1899285" cy="10287000"/>
            <a:chOff x="16389111" y="0"/>
            <a:chExt cx="1899285" cy="10287000"/>
          </a:xfrm>
        </p:grpSpPr>
        <p:sp>
          <p:nvSpPr>
            <p:cNvPr id="3" name="object 3"/>
            <p:cNvSpPr/>
            <p:nvPr/>
          </p:nvSpPr>
          <p:spPr>
            <a:xfrm>
              <a:off x="16672497" y="0"/>
              <a:ext cx="1616075" cy="10287000"/>
            </a:xfrm>
            <a:custGeom>
              <a:avLst/>
              <a:gdLst/>
              <a:ahLst/>
              <a:cxnLst/>
              <a:rect l="l" t="t" r="r" b="b"/>
              <a:pathLst>
                <a:path w="1616075" h="10287000">
                  <a:moveTo>
                    <a:pt x="1615502" y="10287000"/>
                  </a:moveTo>
                  <a:lnTo>
                    <a:pt x="185884" y="10287000"/>
                  </a:lnTo>
                  <a:lnTo>
                    <a:pt x="176566" y="10250406"/>
                  </a:lnTo>
                  <a:lnTo>
                    <a:pt x="164787" y="10202151"/>
                  </a:lnTo>
                  <a:lnTo>
                    <a:pt x="153450" y="10153653"/>
                  </a:lnTo>
                  <a:lnTo>
                    <a:pt x="142549" y="10104919"/>
                  </a:lnTo>
                  <a:lnTo>
                    <a:pt x="132083" y="10055960"/>
                  </a:lnTo>
                  <a:lnTo>
                    <a:pt x="122046" y="10006786"/>
                  </a:lnTo>
                  <a:lnTo>
                    <a:pt x="112435" y="9957404"/>
                  </a:lnTo>
                  <a:lnTo>
                    <a:pt x="103247" y="9907826"/>
                  </a:lnTo>
                  <a:lnTo>
                    <a:pt x="94478" y="9858059"/>
                  </a:lnTo>
                  <a:lnTo>
                    <a:pt x="86123" y="9808114"/>
                  </a:lnTo>
                  <a:lnTo>
                    <a:pt x="78180" y="9758000"/>
                  </a:lnTo>
                  <a:lnTo>
                    <a:pt x="70645" y="9707727"/>
                  </a:lnTo>
                  <a:lnTo>
                    <a:pt x="63513" y="9657303"/>
                  </a:lnTo>
                  <a:lnTo>
                    <a:pt x="56782" y="9606739"/>
                  </a:lnTo>
                  <a:lnTo>
                    <a:pt x="50447" y="9556043"/>
                  </a:lnTo>
                  <a:lnTo>
                    <a:pt x="44505" y="9505225"/>
                  </a:lnTo>
                  <a:lnTo>
                    <a:pt x="38953" y="9454294"/>
                  </a:lnTo>
                  <a:lnTo>
                    <a:pt x="33785" y="9403261"/>
                  </a:lnTo>
                  <a:lnTo>
                    <a:pt x="29000" y="9352133"/>
                  </a:lnTo>
                  <a:lnTo>
                    <a:pt x="24592" y="9300921"/>
                  </a:lnTo>
                  <a:lnTo>
                    <a:pt x="20559" y="9249634"/>
                  </a:lnTo>
                  <a:lnTo>
                    <a:pt x="16896" y="9198281"/>
                  </a:lnTo>
                  <a:lnTo>
                    <a:pt x="13600" y="9146872"/>
                  </a:lnTo>
                  <a:lnTo>
                    <a:pt x="10668" y="9095417"/>
                  </a:lnTo>
                  <a:lnTo>
                    <a:pt x="8095" y="9043923"/>
                  </a:lnTo>
                  <a:lnTo>
                    <a:pt x="5877" y="8992402"/>
                  </a:lnTo>
                  <a:lnTo>
                    <a:pt x="4012" y="8940862"/>
                  </a:lnTo>
                  <a:lnTo>
                    <a:pt x="2495" y="8889313"/>
                  </a:lnTo>
                  <a:lnTo>
                    <a:pt x="1323" y="8837764"/>
                  </a:lnTo>
                  <a:lnTo>
                    <a:pt x="492" y="8786225"/>
                  </a:lnTo>
                  <a:lnTo>
                    <a:pt x="0" y="8734822"/>
                  </a:lnTo>
                  <a:lnTo>
                    <a:pt x="0" y="8684380"/>
                  </a:lnTo>
                  <a:lnTo>
                    <a:pt x="167" y="8634107"/>
                  </a:lnTo>
                  <a:lnTo>
                    <a:pt x="672" y="8583499"/>
                  </a:lnTo>
                  <a:lnTo>
                    <a:pt x="1509" y="8532898"/>
                  </a:lnTo>
                  <a:lnTo>
                    <a:pt x="2675" y="8482307"/>
                  </a:lnTo>
                  <a:lnTo>
                    <a:pt x="4167" y="8431729"/>
                  </a:lnTo>
                  <a:lnTo>
                    <a:pt x="5982" y="8381167"/>
                  </a:lnTo>
                  <a:lnTo>
                    <a:pt x="8116" y="8330624"/>
                  </a:lnTo>
                  <a:lnTo>
                    <a:pt x="10567" y="8280105"/>
                  </a:lnTo>
                  <a:lnTo>
                    <a:pt x="13330" y="8229611"/>
                  </a:lnTo>
                  <a:lnTo>
                    <a:pt x="16403" y="8179147"/>
                  </a:lnTo>
                  <a:lnTo>
                    <a:pt x="19782" y="8128715"/>
                  </a:lnTo>
                  <a:lnTo>
                    <a:pt x="23464" y="8078319"/>
                  </a:lnTo>
                  <a:lnTo>
                    <a:pt x="27446" y="8027962"/>
                  </a:lnTo>
                  <a:lnTo>
                    <a:pt x="31725" y="7977647"/>
                  </a:lnTo>
                  <a:lnTo>
                    <a:pt x="36297" y="7927378"/>
                  </a:lnTo>
                  <a:lnTo>
                    <a:pt x="41159" y="7877158"/>
                  </a:lnTo>
                  <a:lnTo>
                    <a:pt x="46308" y="7826990"/>
                  </a:lnTo>
                  <a:lnTo>
                    <a:pt x="51740" y="7776877"/>
                  </a:lnTo>
                  <a:lnTo>
                    <a:pt x="57453" y="7726823"/>
                  </a:lnTo>
                  <a:lnTo>
                    <a:pt x="63442" y="7676830"/>
                  </a:lnTo>
                  <a:lnTo>
                    <a:pt x="69706" y="7626903"/>
                  </a:lnTo>
                  <a:lnTo>
                    <a:pt x="76240" y="7577044"/>
                  </a:lnTo>
                  <a:lnTo>
                    <a:pt x="83041" y="7527256"/>
                  </a:lnTo>
                  <a:lnTo>
                    <a:pt x="90106" y="7477544"/>
                  </a:lnTo>
                  <a:lnTo>
                    <a:pt x="98014" y="7426873"/>
                  </a:lnTo>
                  <a:lnTo>
                    <a:pt x="106212" y="7376332"/>
                  </a:lnTo>
                  <a:lnTo>
                    <a:pt x="114688" y="7325915"/>
                  </a:lnTo>
                  <a:lnTo>
                    <a:pt x="123434" y="7275618"/>
                  </a:lnTo>
                  <a:lnTo>
                    <a:pt x="132437" y="7225436"/>
                  </a:lnTo>
                  <a:lnTo>
                    <a:pt x="141688" y="7175366"/>
                  </a:lnTo>
                  <a:lnTo>
                    <a:pt x="151176" y="7125402"/>
                  </a:lnTo>
                  <a:lnTo>
                    <a:pt x="160891" y="7075540"/>
                  </a:lnTo>
                  <a:lnTo>
                    <a:pt x="170821" y="7025776"/>
                  </a:lnTo>
                  <a:lnTo>
                    <a:pt x="180956" y="6976105"/>
                  </a:lnTo>
                  <a:lnTo>
                    <a:pt x="191286" y="6926523"/>
                  </a:lnTo>
                  <a:lnTo>
                    <a:pt x="201801" y="6877026"/>
                  </a:lnTo>
                  <a:lnTo>
                    <a:pt x="212488" y="6827609"/>
                  </a:lnTo>
                  <a:lnTo>
                    <a:pt x="223339" y="6778267"/>
                  </a:lnTo>
                  <a:lnTo>
                    <a:pt x="234342" y="6728996"/>
                  </a:lnTo>
                  <a:lnTo>
                    <a:pt x="245487" y="6679792"/>
                  </a:lnTo>
                  <a:lnTo>
                    <a:pt x="256764" y="6630650"/>
                  </a:lnTo>
                  <a:lnTo>
                    <a:pt x="268161" y="6581566"/>
                  </a:lnTo>
                  <a:lnTo>
                    <a:pt x="279668" y="6532535"/>
                  </a:lnTo>
                  <a:lnTo>
                    <a:pt x="291274" y="6483553"/>
                  </a:lnTo>
                  <a:lnTo>
                    <a:pt x="302970" y="6434615"/>
                  </a:lnTo>
                  <a:lnTo>
                    <a:pt x="314744" y="6385718"/>
                  </a:lnTo>
                  <a:lnTo>
                    <a:pt x="326586" y="6336856"/>
                  </a:lnTo>
                  <a:lnTo>
                    <a:pt x="338485" y="6288025"/>
                  </a:lnTo>
                  <a:lnTo>
                    <a:pt x="350431" y="6239221"/>
                  </a:lnTo>
                  <a:lnTo>
                    <a:pt x="362414" y="6190439"/>
                  </a:lnTo>
                  <a:lnTo>
                    <a:pt x="410492" y="5995444"/>
                  </a:lnTo>
                  <a:lnTo>
                    <a:pt x="434644" y="5898027"/>
                  </a:lnTo>
                  <a:lnTo>
                    <a:pt x="446693" y="5849287"/>
                  </a:lnTo>
                  <a:lnTo>
                    <a:pt x="470724" y="5751743"/>
                  </a:lnTo>
                  <a:lnTo>
                    <a:pt x="482704" y="5702939"/>
                  </a:lnTo>
                  <a:lnTo>
                    <a:pt x="494656" y="5654112"/>
                  </a:lnTo>
                  <a:lnTo>
                    <a:pt x="506580" y="5605263"/>
                  </a:lnTo>
                  <a:lnTo>
                    <a:pt x="518473" y="5556391"/>
                  </a:lnTo>
                  <a:lnTo>
                    <a:pt x="530334" y="5507496"/>
                  </a:lnTo>
                  <a:lnTo>
                    <a:pt x="542160" y="5458577"/>
                  </a:lnTo>
                  <a:lnTo>
                    <a:pt x="553949" y="5409634"/>
                  </a:lnTo>
                  <a:lnTo>
                    <a:pt x="565700" y="5360668"/>
                  </a:lnTo>
                  <a:lnTo>
                    <a:pt x="577410" y="5311676"/>
                  </a:lnTo>
                  <a:lnTo>
                    <a:pt x="589078" y="5262660"/>
                  </a:lnTo>
                  <a:lnTo>
                    <a:pt x="600702" y="5213619"/>
                  </a:lnTo>
                  <a:lnTo>
                    <a:pt x="612279" y="5164552"/>
                  </a:lnTo>
                  <a:lnTo>
                    <a:pt x="623809" y="5115460"/>
                  </a:lnTo>
                  <a:lnTo>
                    <a:pt x="635288" y="5066341"/>
                  </a:lnTo>
                  <a:lnTo>
                    <a:pt x="646715" y="5017196"/>
                  </a:lnTo>
                  <a:lnTo>
                    <a:pt x="658088" y="4968024"/>
                  </a:lnTo>
                  <a:lnTo>
                    <a:pt x="669405" y="4918825"/>
                  </a:lnTo>
                  <a:lnTo>
                    <a:pt x="680664" y="4869598"/>
                  </a:lnTo>
                  <a:lnTo>
                    <a:pt x="691863" y="4820344"/>
                  </a:lnTo>
                  <a:lnTo>
                    <a:pt x="703001" y="4771061"/>
                  </a:lnTo>
                  <a:lnTo>
                    <a:pt x="714075" y="4721750"/>
                  </a:lnTo>
                  <a:lnTo>
                    <a:pt x="725083" y="4672410"/>
                  </a:lnTo>
                  <a:lnTo>
                    <a:pt x="736024" y="4623042"/>
                  </a:lnTo>
                  <a:lnTo>
                    <a:pt x="746895" y="4573643"/>
                  </a:lnTo>
                  <a:lnTo>
                    <a:pt x="757694" y="4524215"/>
                  </a:lnTo>
                  <a:lnTo>
                    <a:pt x="768420" y="4474757"/>
                  </a:lnTo>
                  <a:lnTo>
                    <a:pt x="779071" y="4425269"/>
                  </a:lnTo>
                  <a:lnTo>
                    <a:pt x="789644" y="4375750"/>
                  </a:lnTo>
                  <a:lnTo>
                    <a:pt x="800139" y="4326199"/>
                  </a:lnTo>
                  <a:lnTo>
                    <a:pt x="810552" y="4276617"/>
                  </a:lnTo>
                  <a:lnTo>
                    <a:pt x="820882" y="4227004"/>
                  </a:lnTo>
                  <a:lnTo>
                    <a:pt x="831126" y="4177358"/>
                  </a:lnTo>
                  <a:lnTo>
                    <a:pt x="841284" y="4127681"/>
                  </a:lnTo>
                  <a:lnTo>
                    <a:pt x="851353" y="4077970"/>
                  </a:lnTo>
                  <a:lnTo>
                    <a:pt x="861331" y="4028226"/>
                  </a:lnTo>
                  <a:lnTo>
                    <a:pt x="871216" y="3978449"/>
                  </a:lnTo>
                  <a:lnTo>
                    <a:pt x="881007" y="3928638"/>
                  </a:lnTo>
                  <a:lnTo>
                    <a:pt x="890700" y="3878794"/>
                  </a:lnTo>
                  <a:lnTo>
                    <a:pt x="900295" y="3828915"/>
                  </a:lnTo>
                  <a:lnTo>
                    <a:pt x="909790" y="3779001"/>
                  </a:lnTo>
                  <a:lnTo>
                    <a:pt x="919182" y="3729052"/>
                  </a:lnTo>
                  <a:lnTo>
                    <a:pt x="928469" y="3679068"/>
                  </a:lnTo>
                  <a:lnTo>
                    <a:pt x="937650" y="3629048"/>
                  </a:lnTo>
                  <a:lnTo>
                    <a:pt x="946722" y="3578992"/>
                  </a:lnTo>
                  <a:lnTo>
                    <a:pt x="955685" y="3528900"/>
                  </a:lnTo>
                  <a:lnTo>
                    <a:pt x="964535" y="3478771"/>
                  </a:lnTo>
                  <a:lnTo>
                    <a:pt x="973271" y="3428605"/>
                  </a:lnTo>
                  <a:lnTo>
                    <a:pt x="981890" y="3378402"/>
                  </a:lnTo>
                  <a:lnTo>
                    <a:pt x="990392" y="3328161"/>
                  </a:lnTo>
                  <a:lnTo>
                    <a:pt x="998774" y="3277883"/>
                  </a:lnTo>
                  <a:lnTo>
                    <a:pt x="1007034" y="3227565"/>
                  </a:lnTo>
                  <a:lnTo>
                    <a:pt x="1015169" y="3177210"/>
                  </a:lnTo>
                  <a:lnTo>
                    <a:pt x="1023180" y="3126815"/>
                  </a:lnTo>
                  <a:lnTo>
                    <a:pt x="1031062" y="3076381"/>
                  </a:lnTo>
                  <a:lnTo>
                    <a:pt x="1038814" y="3025908"/>
                  </a:lnTo>
                  <a:lnTo>
                    <a:pt x="1046435" y="2975394"/>
                  </a:lnTo>
                  <a:lnTo>
                    <a:pt x="1053923" y="2924840"/>
                  </a:lnTo>
                  <a:lnTo>
                    <a:pt x="1061274" y="2874246"/>
                  </a:lnTo>
                  <a:lnTo>
                    <a:pt x="1068489" y="2823611"/>
                  </a:lnTo>
                  <a:lnTo>
                    <a:pt x="1075564" y="2772934"/>
                  </a:lnTo>
                  <a:lnTo>
                    <a:pt x="1082497" y="2722216"/>
                  </a:lnTo>
                  <a:lnTo>
                    <a:pt x="1089287" y="2671456"/>
                  </a:lnTo>
                  <a:lnTo>
                    <a:pt x="1095932" y="2620654"/>
                  </a:lnTo>
                  <a:lnTo>
                    <a:pt x="1102430" y="2569809"/>
                  </a:lnTo>
                  <a:lnTo>
                    <a:pt x="1108779" y="2518921"/>
                  </a:lnTo>
                  <a:lnTo>
                    <a:pt x="1114977" y="2467990"/>
                  </a:lnTo>
                  <a:lnTo>
                    <a:pt x="1121021" y="2417016"/>
                  </a:lnTo>
                  <a:lnTo>
                    <a:pt x="1126911" y="2365997"/>
                  </a:lnTo>
                  <a:lnTo>
                    <a:pt x="1132644" y="2314935"/>
                  </a:lnTo>
                  <a:lnTo>
                    <a:pt x="1138218" y="2263828"/>
                  </a:lnTo>
                  <a:lnTo>
                    <a:pt x="1143631" y="2212676"/>
                  </a:lnTo>
                  <a:lnTo>
                    <a:pt x="1148882" y="2161478"/>
                  </a:lnTo>
                  <a:lnTo>
                    <a:pt x="1153807" y="2110765"/>
                  </a:lnTo>
                  <a:lnTo>
                    <a:pt x="1158573" y="2060027"/>
                  </a:lnTo>
                  <a:lnTo>
                    <a:pt x="1163181" y="2009264"/>
                  </a:lnTo>
                  <a:lnTo>
                    <a:pt x="1167633" y="1958478"/>
                  </a:lnTo>
                  <a:lnTo>
                    <a:pt x="1171932" y="1907669"/>
                  </a:lnTo>
                  <a:lnTo>
                    <a:pt x="1176079" y="1856837"/>
                  </a:lnTo>
                  <a:lnTo>
                    <a:pt x="1180076" y="1805984"/>
                  </a:lnTo>
                  <a:lnTo>
                    <a:pt x="1183926" y="1755109"/>
                  </a:lnTo>
                  <a:lnTo>
                    <a:pt x="1187631" y="1704214"/>
                  </a:lnTo>
                  <a:lnTo>
                    <a:pt x="1191192" y="1653298"/>
                  </a:lnTo>
                  <a:lnTo>
                    <a:pt x="1194611" y="1602363"/>
                  </a:lnTo>
                  <a:lnTo>
                    <a:pt x="1197891" y="1551410"/>
                  </a:lnTo>
                  <a:lnTo>
                    <a:pt x="1201033" y="1500438"/>
                  </a:lnTo>
                  <a:lnTo>
                    <a:pt x="1204041" y="1449448"/>
                  </a:lnTo>
                  <a:lnTo>
                    <a:pt x="1206914" y="1398442"/>
                  </a:lnTo>
                  <a:lnTo>
                    <a:pt x="1209657" y="1347419"/>
                  </a:lnTo>
                  <a:lnTo>
                    <a:pt x="1212270" y="1296380"/>
                  </a:lnTo>
                  <a:lnTo>
                    <a:pt x="1214755" y="1245326"/>
                  </a:lnTo>
                  <a:lnTo>
                    <a:pt x="1217116" y="1194258"/>
                  </a:lnTo>
                  <a:lnTo>
                    <a:pt x="1219353" y="1143175"/>
                  </a:lnTo>
                  <a:lnTo>
                    <a:pt x="1221469" y="1092079"/>
                  </a:lnTo>
                  <a:lnTo>
                    <a:pt x="1223466" y="1040971"/>
                  </a:lnTo>
                  <a:lnTo>
                    <a:pt x="1225345" y="989850"/>
                  </a:lnTo>
                  <a:lnTo>
                    <a:pt x="1227110" y="938718"/>
                  </a:lnTo>
                  <a:lnTo>
                    <a:pt x="1228761" y="887575"/>
                  </a:lnTo>
                  <a:lnTo>
                    <a:pt x="1230302" y="836421"/>
                  </a:lnTo>
                  <a:lnTo>
                    <a:pt x="1231733" y="785258"/>
                  </a:lnTo>
                  <a:lnTo>
                    <a:pt x="1233057" y="734086"/>
                  </a:lnTo>
                  <a:lnTo>
                    <a:pt x="1234276" y="682905"/>
                  </a:lnTo>
                  <a:lnTo>
                    <a:pt x="1235393" y="631716"/>
                  </a:lnTo>
                  <a:lnTo>
                    <a:pt x="1236408" y="580520"/>
                  </a:lnTo>
                  <a:lnTo>
                    <a:pt x="1237324" y="529317"/>
                  </a:lnTo>
                  <a:lnTo>
                    <a:pt x="1238144" y="478109"/>
                  </a:lnTo>
                  <a:lnTo>
                    <a:pt x="1238868" y="426894"/>
                  </a:lnTo>
                  <a:lnTo>
                    <a:pt x="1239500" y="375675"/>
                  </a:lnTo>
                  <a:lnTo>
                    <a:pt x="1240041" y="324452"/>
                  </a:lnTo>
                  <a:lnTo>
                    <a:pt x="1240493" y="273225"/>
                  </a:lnTo>
                  <a:lnTo>
                    <a:pt x="1240859" y="221995"/>
                  </a:lnTo>
                  <a:lnTo>
                    <a:pt x="1241140" y="170763"/>
                  </a:lnTo>
                  <a:lnTo>
                    <a:pt x="1241337" y="119528"/>
                  </a:lnTo>
                  <a:lnTo>
                    <a:pt x="1241455" y="68293"/>
                  </a:lnTo>
                  <a:lnTo>
                    <a:pt x="1241481" y="0"/>
                  </a:lnTo>
                  <a:lnTo>
                    <a:pt x="1615502" y="0"/>
                  </a:lnTo>
                  <a:lnTo>
                    <a:pt x="1615502" y="1028700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639998" y="0"/>
              <a:ext cx="1648460" cy="7397750"/>
            </a:xfrm>
            <a:custGeom>
              <a:avLst/>
              <a:gdLst/>
              <a:ahLst/>
              <a:cxnLst/>
              <a:rect l="l" t="t" r="r" b="b"/>
              <a:pathLst>
                <a:path w="1648459" h="7397750">
                  <a:moveTo>
                    <a:pt x="1193895" y="7397646"/>
                  </a:moveTo>
                  <a:lnTo>
                    <a:pt x="1128820" y="7395892"/>
                  </a:lnTo>
                  <a:lnTo>
                    <a:pt x="1058271" y="7385416"/>
                  </a:lnTo>
                  <a:lnTo>
                    <a:pt x="988067" y="7366373"/>
                  </a:lnTo>
                  <a:lnTo>
                    <a:pt x="918450" y="7339141"/>
                  </a:lnTo>
                  <a:lnTo>
                    <a:pt x="883937" y="7322571"/>
                  </a:lnTo>
                  <a:lnTo>
                    <a:pt x="849663" y="7304094"/>
                  </a:lnTo>
                  <a:lnTo>
                    <a:pt x="815656" y="7283758"/>
                  </a:lnTo>
                  <a:lnTo>
                    <a:pt x="781948" y="7261609"/>
                  </a:lnTo>
                  <a:lnTo>
                    <a:pt x="748569" y="7237694"/>
                  </a:lnTo>
                  <a:lnTo>
                    <a:pt x="715550" y="7212060"/>
                  </a:lnTo>
                  <a:lnTo>
                    <a:pt x="682919" y="7184754"/>
                  </a:lnTo>
                  <a:lnTo>
                    <a:pt x="650709" y="7155823"/>
                  </a:lnTo>
                  <a:lnTo>
                    <a:pt x="618949" y="7125314"/>
                  </a:lnTo>
                  <a:lnTo>
                    <a:pt x="587669" y="7093274"/>
                  </a:lnTo>
                  <a:lnTo>
                    <a:pt x="556900" y="7059750"/>
                  </a:lnTo>
                  <a:lnTo>
                    <a:pt x="526673" y="7024789"/>
                  </a:lnTo>
                  <a:lnTo>
                    <a:pt x="497017" y="6988437"/>
                  </a:lnTo>
                  <a:lnTo>
                    <a:pt x="467963" y="6950742"/>
                  </a:lnTo>
                  <a:lnTo>
                    <a:pt x="439541" y="6911751"/>
                  </a:lnTo>
                  <a:lnTo>
                    <a:pt x="411781" y="6871510"/>
                  </a:lnTo>
                  <a:lnTo>
                    <a:pt x="384715" y="6830067"/>
                  </a:lnTo>
                  <a:lnTo>
                    <a:pt x="358372" y="6787469"/>
                  </a:lnTo>
                  <a:lnTo>
                    <a:pt x="332782" y="6743762"/>
                  </a:lnTo>
                  <a:lnTo>
                    <a:pt x="307977" y="6698993"/>
                  </a:lnTo>
                  <a:lnTo>
                    <a:pt x="283985" y="6653209"/>
                  </a:lnTo>
                  <a:lnTo>
                    <a:pt x="260838" y="6606458"/>
                  </a:lnTo>
                  <a:lnTo>
                    <a:pt x="238567" y="6558787"/>
                  </a:lnTo>
                  <a:lnTo>
                    <a:pt x="217200" y="6510241"/>
                  </a:lnTo>
                  <a:lnTo>
                    <a:pt x="196769" y="6460868"/>
                  </a:lnTo>
                  <a:lnTo>
                    <a:pt x="177304" y="6410716"/>
                  </a:lnTo>
                  <a:lnTo>
                    <a:pt x="158835" y="6359831"/>
                  </a:lnTo>
                  <a:lnTo>
                    <a:pt x="141393" y="6308259"/>
                  </a:lnTo>
                  <a:lnTo>
                    <a:pt x="125008" y="6256049"/>
                  </a:lnTo>
                  <a:lnTo>
                    <a:pt x="109710" y="6203246"/>
                  </a:lnTo>
                  <a:lnTo>
                    <a:pt x="95530" y="6149898"/>
                  </a:lnTo>
                  <a:lnTo>
                    <a:pt x="82498" y="6096052"/>
                  </a:lnTo>
                  <a:lnTo>
                    <a:pt x="70644" y="6041755"/>
                  </a:lnTo>
                  <a:lnTo>
                    <a:pt x="59999" y="5987053"/>
                  </a:lnTo>
                  <a:lnTo>
                    <a:pt x="50592" y="5931995"/>
                  </a:lnTo>
                  <a:lnTo>
                    <a:pt x="42455" y="5876625"/>
                  </a:lnTo>
                  <a:lnTo>
                    <a:pt x="35324" y="5823785"/>
                  </a:lnTo>
                  <a:lnTo>
                    <a:pt x="28905" y="5771456"/>
                  </a:lnTo>
                  <a:lnTo>
                    <a:pt x="23179" y="5719631"/>
                  </a:lnTo>
                  <a:lnTo>
                    <a:pt x="18129" y="5668300"/>
                  </a:lnTo>
                  <a:lnTo>
                    <a:pt x="13738" y="5617455"/>
                  </a:lnTo>
                  <a:lnTo>
                    <a:pt x="9989" y="5567087"/>
                  </a:lnTo>
                  <a:lnTo>
                    <a:pt x="6864" y="5517188"/>
                  </a:lnTo>
                  <a:lnTo>
                    <a:pt x="4347" y="5467748"/>
                  </a:lnTo>
                  <a:lnTo>
                    <a:pt x="2419" y="5418760"/>
                  </a:lnTo>
                  <a:lnTo>
                    <a:pt x="1063" y="5370214"/>
                  </a:lnTo>
                  <a:lnTo>
                    <a:pt x="263" y="5322102"/>
                  </a:lnTo>
                  <a:lnTo>
                    <a:pt x="0" y="5274416"/>
                  </a:lnTo>
                  <a:lnTo>
                    <a:pt x="372" y="5217249"/>
                  </a:lnTo>
                  <a:lnTo>
                    <a:pt x="1472" y="5160610"/>
                  </a:lnTo>
                  <a:lnTo>
                    <a:pt x="3279" y="5104486"/>
                  </a:lnTo>
                  <a:lnTo>
                    <a:pt x="5768" y="5048863"/>
                  </a:lnTo>
                  <a:lnTo>
                    <a:pt x="8916" y="4993731"/>
                  </a:lnTo>
                  <a:lnTo>
                    <a:pt x="12700" y="4939075"/>
                  </a:lnTo>
                  <a:lnTo>
                    <a:pt x="17098" y="4884885"/>
                  </a:lnTo>
                  <a:lnTo>
                    <a:pt x="22085" y="4831148"/>
                  </a:lnTo>
                  <a:lnTo>
                    <a:pt x="27640" y="4777851"/>
                  </a:lnTo>
                  <a:lnTo>
                    <a:pt x="33738" y="4724981"/>
                  </a:lnTo>
                  <a:lnTo>
                    <a:pt x="40356" y="4672527"/>
                  </a:lnTo>
                  <a:lnTo>
                    <a:pt x="47472" y="4620476"/>
                  </a:lnTo>
                  <a:lnTo>
                    <a:pt x="55062" y="4568816"/>
                  </a:lnTo>
                  <a:lnTo>
                    <a:pt x="63103" y="4517534"/>
                  </a:lnTo>
                  <a:lnTo>
                    <a:pt x="71572" y="4466618"/>
                  </a:lnTo>
                  <a:lnTo>
                    <a:pt x="80447" y="4416056"/>
                  </a:lnTo>
                  <a:lnTo>
                    <a:pt x="89702" y="4365834"/>
                  </a:lnTo>
                  <a:lnTo>
                    <a:pt x="99317" y="4315941"/>
                  </a:lnTo>
                  <a:lnTo>
                    <a:pt x="109267" y="4266365"/>
                  </a:lnTo>
                  <a:lnTo>
                    <a:pt x="119529" y="4217092"/>
                  </a:lnTo>
                  <a:lnTo>
                    <a:pt x="130080" y="4168111"/>
                  </a:lnTo>
                  <a:lnTo>
                    <a:pt x="140897" y="4119410"/>
                  </a:lnTo>
                  <a:lnTo>
                    <a:pt x="151958" y="4070974"/>
                  </a:lnTo>
                  <a:lnTo>
                    <a:pt x="163238" y="4022794"/>
                  </a:lnTo>
                  <a:lnTo>
                    <a:pt x="174715" y="3974855"/>
                  </a:lnTo>
                  <a:lnTo>
                    <a:pt x="186365" y="3927146"/>
                  </a:lnTo>
                  <a:lnTo>
                    <a:pt x="198165" y="3879654"/>
                  </a:lnTo>
                  <a:lnTo>
                    <a:pt x="210093" y="3832366"/>
                  </a:lnTo>
                  <a:lnTo>
                    <a:pt x="222125" y="3785271"/>
                  </a:lnTo>
                  <a:lnTo>
                    <a:pt x="234238" y="3738357"/>
                  </a:lnTo>
                  <a:lnTo>
                    <a:pt x="246409" y="3691609"/>
                  </a:lnTo>
                  <a:lnTo>
                    <a:pt x="258615" y="3645017"/>
                  </a:lnTo>
                  <a:lnTo>
                    <a:pt x="307321" y="3459953"/>
                  </a:lnTo>
                  <a:lnTo>
                    <a:pt x="319353" y="3413951"/>
                  </a:lnTo>
                  <a:lnTo>
                    <a:pt x="331281" y="3368030"/>
                  </a:lnTo>
                  <a:lnTo>
                    <a:pt x="343081" y="3322177"/>
                  </a:lnTo>
                  <a:lnTo>
                    <a:pt x="354731" y="3276381"/>
                  </a:lnTo>
                  <a:lnTo>
                    <a:pt x="366208" y="3230628"/>
                  </a:lnTo>
                  <a:lnTo>
                    <a:pt x="377488" y="3184906"/>
                  </a:lnTo>
                  <a:lnTo>
                    <a:pt x="388549" y="3139204"/>
                  </a:lnTo>
                  <a:lnTo>
                    <a:pt x="399366" y="3093508"/>
                  </a:lnTo>
                  <a:lnTo>
                    <a:pt x="409917" y="3047806"/>
                  </a:lnTo>
                  <a:lnTo>
                    <a:pt x="420179" y="3002085"/>
                  </a:lnTo>
                  <a:lnTo>
                    <a:pt x="430129" y="2956334"/>
                  </a:lnTo>
                  <a:lnTo>
                    <a:pt x="439744" y="2910540"/>
                  </a:lnTo>
                  <a:lnTo>
                    <a:pt x="449000" y="2864690"/>
                  </a:lnTo>
                  <a:lnTo>
                    <a:pt x="457874" y="2818773"/>
                  </a:lnTo>
                  <a:lnTo>
                    <a:pt x="466343" y="2772775"/>
                  </a:lnTo>
                  <a:lnTo>
                    <a:pt x="474384" y="2726685"/>
                  </a:lnTo>
                  <a:lnTo>
                    <a:pt x="481974" y="2680489"/>
                  </a:lnTo>
                  <a:lnTo>
                    <a:pt x="489090" y="2634177"/>
                  </a:lnTo>
                  <a:lnTo>
                    <a:pt x="495708" y="2587734"/>
                  </a:lnTo>
                  <a:lnTo>
                    <a:pt x="501806" y="2541149"/>
                  </a:lnTo>
                  <a:lnTo>
                    <a:pt x="507361" y="2494409"/>
                  </a:lnTo>
                  <a:lnTo>
                    <a:pt x="512348" y="2447503"/>
                  </a:lnTo>
                  <a:lnTo>
                    <a:pt x="516746" y="2400417"/>
                  </a:lnTo>
                  <a:lnTo>
                    <a:pt x="520530" y="2353139"/>
                  </a:lnTo>
                  <a:lnTo>
                    <a:pt x="523678" y="2305658"/>
                  </a:lnTo>
                  <a:lnTo>
                    <a:pt x="526167" y="2257959"/>
                  </a:lnTo>
                  <a:lnTo>
                    <a:pt x="527974" y="2210032"/>
                  </a:lnTo>
                  <a:lnTo>
                    <a:pt x="529074" y="2161863"/>
                  </a:lnTo>
                  <a:lnTo>
                    <a:pt x="529447" y="2113441"/>
                  </a:lnTo>
                  <a:lnTo>
                    <a:pt x="529447" y="2053469"/>
                  </a:lnTo>
                  <a:lnTo>
                    <a:pt x="527411" y="1989692"/>
                  </a:lnTo>
                  <a:lnTo>
                    <a:pt x="524188" y="1927190"/>
                  </a:lnTo>
                  <a:lnTo>
                    <a:pt x="519845" y="1865926"/>
                  </a:lnTo>
                  <a:lnTo>
                    <a:pt x="514455" y="1805862"/>
                  </a:lnTo>
                  <a:lnTo>
                    <a:pt x="508086" y="1746960"/>
                  </a:lnTo>
                  <a:lnTo>
                    <a:pt x="500809" y="1689180"/>
                  </a:lnTo>
                  <a:lnTo>
                    <a:pt x="492693" y="1632486"/>
                  </a:lnTo>
                  <a:lnTo>
                    <a:pt x="483810" y="1576838"/>
                  </a:lnTo>
                  <a:lnTo>
                    <a:pt x="474229" y="1522200"/>
                  </a:lnTo>
                  <a:lnTo>
                    <a:pt x="464021" y="1468532"/>
                  </a:lnTo>
                  <a:lnTo>
                    <a:pt x="453254" y="1415796"/>
                  </a:lnTo>
                  <a:lnTo>
                    <a:pt x="442000" y="1363954"/>
                  </a:lnTo>
                  <a:lnTo>
                    <a:pt x="430329" y="1312969"/>
                  </a:lnTo>
                  <a:lnTo>
                    <a:pt x="418310" y="1262801"/>
                  </a:lnTo>
                  <a:lnTo>
                    <a:pt x="406015" y="1213413"/>
                  </a:lnTo>
                  <a:lnTo>
                    <a:pt x="393512" y="1164766"/>
                  </a:lnTo>
                  <a:lnTo>
                    <a:pt x="380872" y="1116823"/>
                  </a:lnTo>
                  <a:lnTo>
                    <a:pt x="368165" y="1069545"/>
                  </a:lnTo>
                  <a:lnTo>
                    <a:pt x="355462" y="1022893"/>
                  </a:lnTo>
                  <a:lnTo>
                    <a:pt x="330345" y="931318"/>
                  </a:lnTo>
                  <a:lnTo>
                    <a:pt x="318072" y="886319"/>
                  </a:lnTo>
                  <a:lnTo>
                    <a:pt x="306083" y="841793"/>
                  </a:lnTo>
                  <a:lnTo>
                    <a:pt x="294447" y="797703"/>
                  </a:lnTo>
                  <a:lnTo>
                    <a:pt x="283236" y="754012"/>
                  </a:lnTo>
                  <a:lnTo>
                    <a:pt x="272518" y="710680"/>
                  </a:lnTo>
                  <a:lnTo>
                    <a:pt x="262365" y="667669"/>
                  </a:lnTo>
                  <a:lnTo>
                    <a:pt x="252846" y="624941"/>
                  </a:lnTo>
                  <a:lnTo>
                    <a:pt x="244031" y="582459"/>
                  </a:lnTo>
                  <a:lnTo>
                    <a:pt x="235991" y="540184"/>
                  </a:lnTo>
                  <a:lnTo>
                    <a:pt x="228795" y="498077"/>
                  </a:lnTo>
                  <a:lnTo>
                    <a:pt x="222514" y="456101"/>
                  </a:lnTo>
                  <a:lnTo>
                    <a:pt x="217217" y="414217"/>
                  </a:lnTo>
                  <a:lnTo>
                    <a:pt x="212976" y="372387"/>
                  </a:lnTo>
                  <a:lnTo>
                    <a:pt x="209860" y="330573"/>
                  </a:lnTo>
                  <a:lnTo>
                    <a:pt x="207938" y="288737"/>
                  </a:lnTo>
                  <a:lnTo>
                    <a:pt x="207282" y="246841"/>
                  </a:lnTo>
                  <a:lnTo>
                    <a:pt x="208346" y="194355"/>
                  </a:lnTo>
                  <a:lnTo>
                    <a:pt x="211630" y="141799"/>
                  </a:lnTo>
                  <a:lnTo>
                    <a:pt x="217272" y="89105"/>
                  </a:lnTo>
                  <a:lnTo>
                    <a:pt x="225412" y="36202"/>
                  </a:lnTo>
                  <a:lnTo>
                    <a:pt x="232747" y="0"/>
                  </a:lnTo>
                  <a:lnTo>
                    <a:pt x="1648000" y="0"/>
                  </a:lnTo>
                  <a:lnTo>
                    <a:pt x="1648000" y="7246004"/>
                  </a:lnTo>
                  <a:lnTo>
                    <a:pt x="1632692" y="7255870"/>
                  </a:lnTo>
                  <a:lnTo>
                    <a:pt x="1594769" y="7278235"/>
                  </a:lnTo>
                  <a:lnTo>
                    <a:pt x="1556840" y="7298600"/>
                  </a:lnTo>
                  <a:lnTo>
                    <a:pt x="1518980" y="7316991"/>
                  </a:lnTo>
                  <a:lnTo>
                    <a:pt x="1481266" y="7333431"/>
                  </a:lnTo>
                  <a:lnTo>
                    <a:pt x="1443773" y="7347946"/>
                  </a:lnTo>
                  <a:lnTo>
                    <a:pt x="1406577" y="7360558"/>
                  </a:lnTo>
                  <a:lnTo>
                    <a:pt x="1369754" y="7371292"/>
                  </a:lnTo>
                  <a:lnTo>
                    <a:pt x="1297532" y="7387224"/>
                  </a:lnTo>
                  <a:lnTo>
                    <a:pt x="1227713" y="7395937"/>
                  </a:lnTo>
                  <a:lnTo>
                    <a:pt x="1193895" y="7397646"/>
                  </a:lnTo>
                  <a:close/>
                </a:path>
              </a:pathLst>
            </a:custGeom>
            <a:solidFill>
              <a:srgbClr val="9DC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389111" y="0"/>
              <a:ext cx="1899285" cy="4170679"/>
            </a:xfrm>
            <a:custGeom>
              <a:avLst/>
              <a:gdLst/>
              <a:ahLst/>
              <a:cxnLst/>
              <a:rect l="l" t="t" r="r" b="b"/>
              <a:pathLst>
                <a:path w="1899284" h="4170679">
                  <a:moveTo>
                    <a:pt x="1898887" y="4170296"/>
                  </a:moveTo>
                  <a:lnTo>
                    <a:pt x="1833559" y="4165630"/>
                  </a:lnTo>
                  <a:lnTo>
                    <a:pt x="1789489" y="4158605"/>
                  </a:lnTo>
                  <a:lnTo>
                    <a:pt x="1745316" y="4148321"/>
                  </a:lnTo>
                  <a:lnTo>
                    <a:pt x="1701257" y="4134517"/>
                  </a:lnTo>
                  <a:lnTo>
                    <a:pt x="1657524" y="4116935"/>
                  </a:lnTo>
                  <a:lnTo>
                    <a:pt x="1614331" y="4095315"/>
                  </a:lnTo>
                  <a:lnTo>
                    <a:pt x="1571892" y="4069398"/>
                  </a:lnTo>
                  <a:lnTo>
                    <a:pt x="1530421" y="4038924"/>
                  </a:lnTo>
                  <a:lnTo>
                    <a:pt x="1490131" y="4003634"/>
                  </a:lnTo>
                  <a:lnTo>
                    <a:pt x="1451237" y="3963268"/>
                  </a:lnTo>
                  <a:lnTo>
                    <a:pt x="1424618" y="3930634"/>
                  </a:lnTo>
                  <a:lnTo>
                    <a:pt x="1401959" y="3897095"/>
                  </a:lnTo>
                  <a:lnTo>
                    <a:pt x="1383035" y="3862691"/>
                  </a:lnTo>
                  <a:lnTo>
                    <a:pt x="1367624" y="3827461"/>
                  </a:lnTo>
                  <a:lnTo>
                    <a:pt x="1346450" y="3754679"/>
                  </a:lnTo>
                  <a:lnTo>
                    <a:pt x="1336653" y="3679065"/>
                  </a:lnTo>
                  <a:lnTo>
                    <a:pt x="1335464" y="3640293"/>
                  </a:lnTo>
                  <a:lnTo>
                    <a:pt x="1336450" y="3600930"/>
                  </a:lnTo>
                  <a:lnTo>
                    <a:pt x="1339389" y="3561016"/>
                  </a:lnTo>
                  <a:lnTo>
                    <a:pt x="1344059" y="3520590"/>
                  </a:lnTo>
                  <a:lnTo>
                    <a:pt x="1350235" y="3479691"/>
                  </a:lnTo>
                  <a:lnTo>
                    <a:pt x="1357695" y="3438358"/>
                  </a:lnTo>
                  <a:lnTo>
                    <a:pt x="1366217" y="3396630"/>
                  </a:lnTo>
                  <a:lnTo>
                    <a:pt x="1375577" y="3354547"/>
                  </a:lnTo>
                  <a:lnTo>
                    <a:pt x="1385552" y="3312148"/>
                  </a:lnTo>
                  <a:lnTo>
                    <a:pt x="1395921" y="3269471"/>
                  </a:lnTo>
                  <a:lnTo>
                    <a:pt x="1406459" y="3226557"/>
                  </a:lnTo>
                  <a:lnTo>
                    <a:pt x="1416943" y="3183445"/>
                  </a:lnTo>
                  <a:lnTo>
                    <a:pt x="1427152" y="3140173"/>
                  </a:lnTo>
                  <a:lnTo>
                    <a:pt x="1436862" y="3096781"/>
                  </a:lnTo>
                  <a:lnTo>
                    <a:pt x="1445851" y="3053308"/>
                  </a:lnTo>
                  <a:lnTo>
                    <a:pt x="1453894" y="3009794"/>
                  </a:lnTo>
                  <a:lnTo>
                    <a:pt x="1460771" y="2966277"/>
                  </a:lnTo>
                  <a:lnTo>
                    <a:pt x="1466257" y="2922797"/>
                  </a:lnTo>
                  <a:lnTo>
                    <a:pt x="1470129" y="2879392"/>
                  </a:lnTo>
                  <a:lnTo>
                    <a:pt x="1472166" y="2836103"/>
                  </a:lnTo>
                  <a:lnTo>
                    <a:pt x="1472143" y="2792969"/>
                  </a:lnTo>
                  <a:lnTo>
                    <a:pt x="1469839" y="2750028"/>
                  </a:lnTo>
                  <a:lnTo>
                    <a:pt x="1465030" y="2707320"/>
                  </a:lnTo>
                  <a:lnTo>
                    <a:pt x="1457493" y="2664884"/>
                  </a:lnTo>
                  <a:lnTo>
                    <a:pt x="1447006" y="2622759"/>
                  </a:lnTo>
                  <a:lnTo>
                    <a:pt x="1433345" y="2580985"/>
                  </a:lnTo>
                  <a:lnTo>
                    <a:pt x="1416288" y="2539600"/>
                  </a:lnTo>
                  <a:lnTo>
                    <a:pt x="1385837" y="2483921"/>
                  </a:lnTo>
                  <a:lnTo>
                    <a:pt x="1347904" y="2430875"/>
                  </a:lnTo>
                  <a:lnTo>
                    <a:pt x="1303185" y="2380144"/>
                  </a:lnTo>
                  <a:lnTo>
                    <a:pt x="1252376" y="2331412"/>
                  </a:lnTo>
                  <a:lnTo>
                    <a:pt x="1196171" y="2284362"/>
                  </a:lnTo>
                  <a:lnTo>
                    <a:pt x="1135265" y="2238678"/>
                  </a:lnTo>
                  <a:lnTo>
                    <a:pt x="1103267" y="2216249"/>
                  </a:lnTo>
                  <a:lnTo>
                    <a:pt x="1070355" y="2194043"/>
                  </a:lnTo>
                  <a:lnTo>
                    <a:pt x="1036615" y="2172020"/>
                  </a:lnTo>
                  <a:lnTo>
                    <a:pt x="1002134" y="2150141"/>
                  </a:lnTo>
                  <a:lnTo>
                    <a:pt x="967000" y="2128365"/>
                  </a:lnTo>
                  <a:lnTo>
                    <a:pt x="931299" y="2106654"/>
                  </a:lnTo>
                  <a:lnTo>
                    <a:pt x="710059" y="1975522"/>
                  </a:lnTo>
                  <a:lnTo>
                    <a:pt x="635719" y="1930532"/>
                  </a:lnTo>
                  <a:lnTo>
                    <a:pt x="598828" y="1907619"/>
                  </a:lnTo>
                  <a:lnTo>
                    <a:pt x="562240" y="1884375"/>
                  </a:lnTo>
                  <a:lnTo>
                    <a:pt x="526041" y="1860760"/>
                  </a:lnTo>
                  <a:lnTo>
                    <a:pt x="490318" y="1836734"/>
                  </a:lnTo>
                  <a:lnTo>
                    <a:pt x="455158" y="1812258"/>
                  </a:lnTo>
                  <a:lnTo>
                    <a:pt x="420648" y="1787292"/>
                  </a:lnTo>
                  <a:lnTo>
                    <a:pt x="386875" y="1761797"/>
                  </a:lnTo>
                  <a:lnTo>
                    <a:pt x="353926" y="1735733"/>
                  </a:lnTo>
                  <a:lnTo>
                    <a:pt x="321888" y="1709060"/>
                  </a:lnTo>
                  <a:lnTo>
                    <a:pt x="290847" y="1681740"/>
                  </a:lnTo>
                  <a:lnTo>
                    <a:pt x="260890" y="1653732"/>
                  </a:lnTo>
                  <a:lnTo>
                    <a:pt x="232106" y="1624996"/>
                  </a:lnTo>
                  <a:lnTo>
                    <a:pt x="204579" y="1595494"/>
                  </a:lnTo>
                  <a:lnTo>
                    <a:pt x="178398" y="1565185"/>
                  </a:lnTo>
                  <a:lnTo>
                    <a:pt x="153648" y="1534031"/>
                  </a:lnTo>
                  <a:lnTo>
                    <a:pt x="130418" y="1501991"/>
                  </a:lnTo>
                  <a:lnTo>
                    <a:pt x="108794" y="1469026"/>
                  </a:lnTo>
                  <a:lnTo>
                    <a:pt x="88863" y="1435096"/>
                  </a:lnTo>
                  <a:lnTo>
                    <a:pt x="70711" y="1400162"/>
                  </a:lnTo>
                  <a:lnTo>
                    <a:pt x="54426" y="1364184"/>
                  </a:lnTo>
                  <a:lnTo>
                    <a:pt x="40095" y="1327123"/>
                  </a:lnTo>
                  <a:lnTo>
                    <a:pt x="27804" y="1288938"/>
                  </a:lnTo>
                  <a:lnTo>
                    <a:pt x="17641" y="1249591"/>
                  </a:lnTo>
                  <a:lnTo>
                    <a:pt x="9692" y="1209042"/>
                  </a:lnTo>
                  <a:lnTo>
                    <a:pt x="4044" y="1167252"/>
                  </a:lnTo>
                  <a:lnTo>
                    <a:pt x="784" y="1124179"/>
                  </a:lnTo>
                  <a:lnTo>
                    <a:pt x="0" y="1079786"/>
                  </a:lnTo>
                  <a:lnTo>
                    <a:pt x="1777" y="1034033"/>
                  </a:lnTo>
                  <a:lnTo>
                    <a:pt x="6203" y="986879"/>
                  </a:lnTo>
                  <a:lnTo>
                    <a:pt x="13365" y="938286"/>
                  </a:lnTo>
                  <a:lnTo>
                    <a:pt x="30856" y="868232"/>
                  </a:lnTo>
                  <a:lnTo>
                    <a:pt x="57889" y="800276"/>
                  </a:lnTo>
                  <a:lnTo>
                    <a:pt x="93899" y="734488"/>
                  </a:lnTo>
                  <a:lnTo>
                    <a:pt x="115094" y="702429"/>
                  </a:lnTo>
                  <a:lnTo>
                    <a:pt x="138322" y="670940"/>
                  </a:lnTo>
                  <a:lnTo>
                    <a:pt x="163513" y="640029"/>
                  </a:lnTo>
                  <a:lnTo>
                    <a:pt x="190595" y="609704"/>
                  </a:lnTo>
                  <a:lnTo>
                    <a:pt x="219498" y="579975"/>
                  </a:lnTo>
                  <a:lnTo>
                    <a:pt x="250152" y="550851"/>
                  </a:lnTo>
                  <a:lnTo>
                    <a:pt x="282485" y="522341"/>
                  </a:lnTo>
                  <a:lnTo>
                    <a:pt x="316429" y="494453"/>
                  </a:lnTo>
                  <a:lnTo>
                    <a:pt x="351911" y="467196"/>
                  </a:lnTo>
                  <a:lnTo>
                    <a:pt x="388862" y="440580"/>
                  </a:lnTo>
                  <a:lnTo>
                    <a:pt x="427211" y="414614"/>
                  </a:lnTo>
                  <a:lnTo>
                    <a:pt x="466888" y="389305"/>
                  </a:lnTo>
                  <a:lnTo>
                    <a:pt x="507821" y="364664"/>
                  </a:lnTo>
                  <a:lnTo>
                    <a:pt x="549941" y="340699"/>
                  </a:lnTo>
                  <a:lnTo>
                    <a:pt x="593177" y="317420"/>
                  </a:lnTo>
                  <a:lnTo>
                    <a:pt x="637458" y="294834"/>
                  </a:lnTo>
                  <a:lnTo>
                    <a:pt x="682713" y="272951"/>
                  </a:lnTo>
                  <a:lnTo>
                    <a:pt x="728874" y="251780"/>
                  </a:lnTo>
                  <a:lnTo>
                    <a:pt x="775867" y="231330"/>
                  </a:lnTo>
                  <a:lnTo>
                    <a:pt x="823624" y="211610"/>
                  </a:lnTo>
                  <a:lnTo>
                    <a:pt x="872074" y="192628"/>
                  </a:lnTo>
                  <a:lnTo>
                    <a:pt x="921146" y="174394"/>
                  </a:lnTo>
                  <a:lnTo>
                    <a:pt x="970770" y="156917"/>
                  </a:lnTo>
                  <a:lnTo>
                    <a:pt x="1020874" y="140205"/>
                  </a:lnTo>
                  <a:lnTo>
                    <a:pt x="1071389" y="124267"/>
                  </a:lnTo>
                  <a:lnTo>
                    <a:pt x="1122245" y="109113"/>
                  </a:lnTo>
                  <a:lnTo>
                    <a:pt x="1173369" y="94751"/>
                  </a:lnTo>
                  <a:lnTo>
                    <a:pt x="1224693" y="81190"/>
                  </a:lnTo>
                  <a:lnTo>
                    <a:pt x="1276145" y="68440"/>
                  </a:lnTo>
                  <a:lnTo>
                    <a:pt x="1327656" y="56508"/>
                  </a:lnTo>
                  <a:lnTo>
                    <a:pt x="1379153" y="45405"/>
                  </a:lnTo>
                  <a:lnTo>
                    <a:pt x="1430568" y="35138"/>
                  </a:lnTo>
                  <a:lnTo>
                    <a:pt x="1481828" y="25718"/>
                  </a:lnTo>
                  <a:lnTo>
                    <a:pt x="1532865" y="17152"/>
                  </a:lnTo>
                  <a:lnTo>
                    <a:pt x="1583607" y="9450"/>
                  </a:lnTo>
                  <a:lnTo>
                    <a:pt x="1633983" y="2621"/>
                  </a:lnTo>
                  <a:lnTo>
                    <a:pt x="1898887" y="0"/>
                  </a:lnTo>
                  <a:lnTo>
                    <a:pt x="1898887" y="4170296"/>
                  </a:lnTo>
                  <a:close/>
                </a:path>
              </a:pathLst>
            </a:custGeom>
            <a:solidFill>
              <a:srgbClr val="2B67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09999" y="1025007"/>
            <a:ext cx="200025" cy="199698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6242500" y="2472499"/>
            <a:ext cx="323850" cy="323850"/>
          </a:xfrm>
          <a:custGeom>
            <a:avLst/>
            <a:gdLst/>
            <a:ahLst/>
            <a:cxnLst/>
            <a:rect l="l" t="t" r="r" b="b"/>
            <a:pathLst>
              <a:path w="323850" h="323850">
                <a:moveTo>
                  <a:pt x="161924" y="323849"/>
                </a:moveTo>
                <a:lnTo>
                  <a:pt x="118791" y="317085"/>
                </a:lnTo>
                <a:lnTo>
                  <a:pt x="80086" y="300227"/>
                </a:lnTo>
                <a:lnTo>
                  <a:pt x="47332" y="274716"/>
                </a:lnTo>
                <a:lnTo>
                  <a:pt x="22051" y="241994"/>
                </a:lnTo>
                <a:lnTo>
                  <a:pt x="5766" y="203504"/>
                </a:lnTo>
                <a:lnTo>
                  <a:pt x="0" y="160688"/>
                </a:lnTo>
                <a:lnTo>
                  <a:pt x="5766" y="117884"/>
                </a:lnTo>
                <a:lnTo>
                  <a:pt x="22051" y="79474"/>
                </a:lnTo>
                <a:lnTo>
                  <a:pt x="47332" y="46970"/>
                </a:lnTo>
                <a:lnTo>
                  <a:pt x="80086" y="21883"/>
                </a:lnTo>
                <a:lnTo>
                  <a:pt x="118791" y="5722"/>
                </a:lnTo>
                <a:lnTo>
                  <a:pt x="161924" y="0"/>
                </a:lnTo>
                <a:lnTo>
                  <a:pt x="193491" y="3167"/>
                </a:lnTo>
                <a:lnTo>
                  <a:pt x="251956" y="27116"/>
                </a:lnTo>
                <a:lnTo>
                  <a:pt x="296524" y="71344"/>
                </a:lnTo>
                <a:lnTo>
                  <a:pt x="320658" y="129362"/>
                </a:lnTo>
                <a:lnTo>
                  <a:pt x="323849" y="160688"/>
                </a:lnTo>
                <a:lnTo>
                  <a:pt x="318083" y="204535"/>
                </a:lnTo>
                <a:lnTo>
                  <a:pt x="301798" y="243642"/>
                </a:lnTo>
                <a:lnTo>
                  <a:pt x="276517" y="276570"/>
                </a:lnTo>
                <a:lnTo>
                  <a:pt x="243763" y="301875"/>
                </a:lnTo>
                <a:lnTo>
                  <a:pt x="205058" y="318115"/>
                </a:lnTo>
                <a:lnTo>
                  <a:pt x="161924" y="323849"/>
                </a:lnTo>
                <a:close/>
              </a:path>
            </a:pathLst>
          </a:custGeom>
          <a:solidFill>
            <a:srgbClr val="2B6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167496" y="8032498"/>
            <a:ext cx="323850" cy="323850"/>
          </a:xfrm>
          <a:custGeom>
            <a:avLst/>
            <a:gdLst/>
            <a:ahLst/>
            <a:cxnLst/>
            <a:rect l="l" t="t" r="r" b="b"/>
            <a:pathLst>
              <a:path w="323850" h="323850">
                <a:moveTo>
                  <a:pt x="160688" y="323849"/>
                </a:moveTo>
                <a:lnTo>
                  <a:pt x="117884" y="318083"/>
                </a:lnTo>
                <a:lnTo>
                  <a:pt x="79474" y="301798"/>
                </a:lnTo>
                <a:lnTo>
                  <a:pt x="46970" y="276518"/>
                </a:lnTo>
                <a:lnTo>
                  <a:pt x="21883" y="243763"/>
                </a:lnTo>
                <a:lnTo>
                  <a:pt x="5722" y="205058"/>
                </a:lnTo>
                <a:lnTo>
                  <a:pt x="0" y="161924"/>
                </a:lnTo>
                <a:lnTo>
                  <a:pt x="5722" y="118791"/>
                </a:lnTo>
                <a:lnTo>
                  <a:pt x="21883" y="80085"/>
                </a:lnTo>
                <a:lnTo>
                  <a:pt x="46970" y="47331"/>
                </a:lnTo>
                <a:lnTo>
                  <a:pt x="79474" y="22051"/>
                </a:lnTo>
                <a:lnTo>
                  <a:pt x="117884" y="5766"/>
                </a:lnTo>
                <a:lnTo>
                  <a:pt x="160688" y="0"/>
                </a:lnTo>
                <a:lnTo>
                  <a:pt x="193444" y="3191"/>
                </a:lnTo>
                <a:lnTo>
                  <a:pt x="252466" y="27324"/>
                </a:lnTo>
                <a:lnTo>
                  <a:pt x="296733" y="71892"/>
                </a:lnTo>
                <a:lnTo>
                  <a:pt x="320682" y="130357"/>
                </a:lnTo>
                <a:lnTo>
                  <a:pt x="323850" y="161924"/>
                </a:lnTo>
                <a:lnTo>
                  <a:pt x="317086" y="205058"/>
                </a:lnTo>
                <a:lnTo>
                  <a:pt x="300227" y="243763"/>
                </a:lnTo>
                <a:lnTo>
                  <a:pt x="274716" y="276518"/>
                </a:lnTo>
                <a:lnTo>
                  <a:pt x="241995" y="301798"/>
                </a:lnTo>
                <a:lnTo>
                  <a:pt x="203505" y="318083"/>
                </a:lnTo>
                <a:lnTo>
                  <a:pt x="160689" y="323849"/>
                </a:lnTo>
                <a:close/>
              </a:path>
            </a:pathLst>
          </a:custGeom>
          <a:solidFill>
            <a:srgbClr val="2B6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52499" y="6870003"/>
            <a:ext cx="200024" cy="199702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0" y="0"/>
            <a:ext cx="2098040" cy="10287000"/>
            <a:chOff x="0" y="0"/>
            <a:chExt cx="2098040" cy="10287000"/>
          </a:xfrm>
        </p:grpSpPr>
        <p:sp>
          <p:nvSpPr>
            <p:cNvPr id="11" name="object 11"/>
            <p:cNvSpPr/>
            <p:nvPr/>
          </p:nvSpPr>
          <p:spPr>
            <a:xfrm>
              <a:off x="0" y="0"/>
              <a:ext cx="1577340" cy="10287000"/>
            </a:xfrm>
            <a:custGeom>
              <a:avLst/>
              <a:gdLst/>
              <a:ahLst/>
              <a:cxnLst/>
              <a:rect l="l" t="t" r="r" b="b"/>
              <a:pathLst>
                <a:path w="1577340" h="10287000">
                  <a:moveTo>
                    <a:pt x="336377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1323690" y="0"/>
                  </a:lnTo>
                  <a:lnTo>
                    <a:pt x="1348959" y="82986"/>
                  </a:lnTo>
                  <a:lnTo>
                    <a:pt x="1362538" y="130179"/>
                  </a:lnTo>
                  <a:lnTo>
                    <a:pt x="1375662" y="177657"/>
                  </a:lnTo>
                  <a:lnTo>
                    <a:pt x="1388333" y="225409"/>
                  </a:lnTo>
                  <a:lnTo>
                    <a:pt x="1400556" y="273426"/>
                  </a:lnTo>
                  <a:lnTo>
                    <a:pt x="1412335" y="321700"/>
                  </a:lnTo>
                  <a:lnTo>
                    <a:pt x="1423672" y="370220"/>
                  </a:lnTo>
                  <a:lnTo>
                    <a:pt x="1434573" y="418978"/>
                  </a:lnTo>
                  <a:lnTo>
                    <a:pt x="1445039" y="467964"/>
                  </a:lnTo>
                  <a:lnTo>
                    <a:pt x="1455076" y="517169"/>
                  </a:lnTo>
                  <a:lnTo>
                    <a:pt x="1464687" y="566584"/>
                  </a:lnTo>
                  <a:lnTo>
                    <a:pt x="1473875" y="616199"/>
                  </a:lnTo>
                  <a:lnTo>
                    <a:pt x="1482644" y="666006"/>
                  </a:lnTo>
                  <a:lnTo>
                    <a:pt x="1490999" y="715995"/>
                  </a:lnTo>
                  <a:lnTo>
                    <a:pt x="1498942" y="766157"/>
                  </a:lnTo>
                  <a:lnTo>
                    <a:pt x="1506477" y="816483"/>
                  </a:lnTo>
                  <a:lnTo>
                    <a:pt x="1513609" y="866962"/>
                  </a:lnTo>
                  <a:lnTo>
                    <a:pt x="1520340" y="917587"/>
                  </a:lnTo>
                  <a:lnTo>
                    <a:pt x="1526675" y="968348"/>
                  </a:lnTo>
                  <a:lnTo>
                    <a:pt x="1532617" y="1019236"/>
                  </a:lnTo>
                  <a:lnTo>
                    <a:pt x="1538170" y="1070240"/>
                  </a:lnTo>
                  <a:lnTo>
                    <a:pt x="1543337" y="1121353"/>
                  </a:lnTo>
                  <a:lnTo>
                    <a:pt x="1548123" y="1172565"/>
                  </a:lnTo>
                  <a:lnTo>
                    <a:pt x="1552530" y="1223867"/>
                  </a:lnTo>
                  <a:lnTo>
                    <a:pt x="1556564" y="1275249"/>
                  </a:lnTo>
                  <a:lnTo>
                    <a:pt x="1560226" y="1326702"/>
                  </a:lnTo>
                  <a:lnTo>
                    <a:pt x="1563522" y="1378217"/>
                  </a:lnTo>
                  <a:lnTo>
                    <a:pt x="1566455" y="1429785"/>
                  </a:lnTo>
                  <a:lnTo>
                    <a:pt x="1569028" y="1481396"/>
                  </a:lnTo>
                  <a:lnTo>
                    <a:pt x="1571245" y="1533041"/>
                  </a:lnTo>
                  <a:lnTo>
                    <a:pt x="1573110" y="1584712"/>
                  </a:lnTo>
                  <a:lnTo>
                    <a:pt x="1574627" y="1636398"/>
                  </a:lnTo>
                  <a:lnTo>
                    <a:pt x="1575799" y="1688090"/>
                  </a:lnTo>
                  <a:lnTo>
                    <a:pt x="1576631" y="1739780"/>
                  </a:lnTo>
                  <a:lnTo>
                    <a:pt x="1577124" y="1791453"/>
                  </a:lnTo>
                  <a:lnTo>
                    <a:pt x="1577124" y="1838956"/>
                  </a:lnTo>
                  <a:lnTo>
                    <a:pt x="1576955" y="1889552"/>
                  </a:lnTo>
                  <a:lnTo>
                    <a:pt x="1576451" y="1940159"/>
                  </a:lnTo>
                  <a:lnTo>
                    <a:pt x="1575614" y="1990761"/>
                  </a:lnTo>
                  <a:lnTo>
                    <a:pt x="1574448" y="2041357"/>
                  </a:lnTo>
                  <a:lnTo>
                    <a:pt x="1572955" y="2091944"/>
                  </a:lnTo>
                  <a:lnTo>
                    <a:pt x="1571141" y="2142520"/>
                  </a:lnTo>
                  <a:lnTo>
                    <a:pt x="1569006" y="2193084"/>
                  </a:lnTo>
                  <a:lnTo>
                    <a:pt x="1566556" y="2243632"/>
                  </a:lnTo>
                  <a:lnTo>
                    <a:pt x="1563793" y="2294162"/>
                  </a:lnTo>
                  <a:lnTo>
                    <a:pt x="1560720" y="2344674"/>
                  </a:lnTo>
                  <a:lnTo>
                    <a:pt x="1557341" y="2395163"/>
                  </a:lnTo>
                  <a:lnTo>
                    <a:pt x="1553659" y="2445629"/>
                  </a:lnTo>
                  <a:lnTo>
                    <a:pt x="1549677" y="2496068"/>
                  </a:lnTo>
                  <a:lnTo>
                    <a:pt x="1545398" y="2546480"/>
                  </a:lnTo>
                  <a:lnTo>
                    <a:pt x="1540826" y="2596861"/>
                  </a:lnTo>
                  <a:lnTo>
                    <a:pt x="1535964" y="2647209"/>
                  </a:lnTo>
                  <a:lnTo>
                    <a:pt x="1530815" y="2697523"/>
                  </a:lnTo>
                  <a:lnTo>
                    <a:pt x="1525382" y="2747800"/>
                  </a:lnTo>
                  <a:lnTo>
                    <a:pt x="1519670" y="2798038"/>
                  </a:lnTo>
                  <a:lnTo>
                    <a:pt x="1513680" y="2848235"/>
                  </a:lnTo>
                  <a:lnTo>
                    <a:pt x="1507416" y="2898388"/>
                  </a:lnTo>
                  <a:lnTo>
                    <a:pt x="1500882" y="2948496"/>
                  </a:lnTo>
                  <a:lnTo>
                    <a:pt x="1494081" y="2998556"/>
                  </a:lnTo>
                  <a:lnTo>
                    <a:pt x="1487016" y="3048566"/>
                  </a:lnTo>
                  <a:lnTo>
                    <a:pt x="1479108" y="3099234"/>
                  </a:lnTo>
                  <a:lnTo>
                    <a:pt x="1470910" y="3149773"/>
                  </a:lnTo>
                  <a:lnTo>
                    <a:pt x="1462434" y="3200188"/>
                  </a:lnTo>
                  <a:lnTo>
                    <a:pt x="1453688" y="3250484"/>
                  </a:lnTo>
                  <a:lnTo>
                    <a:pt x="1444685" y="3300663"/>
                  </a:lnTo>
                  <a:lnTo>
                    <a:pt x="1435434" y="3350732"/>
                  </a:lnTo>
                  <a:lnTo>
                    <a:pt x="1425946" y="3400693"/>
                  </a:lnTo>
                  <a:lnTo>
                    <a:pt x="1416231" y="3450553"/>
                  </a:lnTo>
                  <a:lnTo>
                    <a:pt x="1406301" y="3500315"/>
                  </a:lnTo>
                  <a:lnTo>
                    <a:pt x="1396166" y="3549983"/>
                  </a:lnTo>
                  <a:lnTo>
                    <a:pt x="1385835" y="3599563"/>
                  </a:lnTo>
                  <a:lnTo>
                    <a:pt x="1375321" y="3649058"/>
                  </a:lnTo>
                  <a:lnTo>
                    <a:pt x="1364633" y="3698474"/>
                  </a:lnTo>
                  <a:lnTo>
                    <a:pt x="1353783" y="3747814"/>
                  </a:lnTo>
                  <a:lnTo>
                    <a:pt x="1342779" y="3797082"/>
                  </a:lnTo>
                  <a:lnTo>
                    <a:pt x="1331634" y="3846284"/>
                  </a:lnTo>
                  <a:lnTo>
                    <a:pt x="1320358" y="3895424"/>
                  </a:lnTo>
                  <a:lnTo>
                    <a:pt x="1308961" y="3944506"/>
                  </a:lnTo>
                  <a:lnTo>
                    <a:pt x="1297454" y="3993535"/>
                  </a:lnTo>
                  <a:lnTo>
                    <a:pt x="1285847" y="4042515"/>
                  </a:lnTo>
                  <a:lnTo>
                    <a:pt x="1274152" y="4091450"/>
                  </a:lnTo>
                  <a:lnTo>
                    <a:pt x="1262378" y="4140346"/>
                  </a:lnTo>
                  <a:lnTo>
                    <a:pt x="1250536" y="4189206"/>
                  </a:lnTo>
                  <a:lnTo>
                    <a:pt x="1238636" y="4238035"/>
                  </a:lnTo>
                  <a:lnTo>
                    <a:pt x="1226690" y="4286837"/>
                  </a:lnTo>
                  <a:lnTo>
                    <a:pt x="1214708" y="4335617"/>
                  </a:lnTo>
                  <a:lnTo>
                    <a:pt x="1166629" y="4530603"/>
                  </a:lnTo>
                  <a:lnTo>
                    <a:pt x="1142477" y="4628016"/>
                  </a:lnTo>
                  <a:lnTo>
                    <a:pt x="1118402" y="4725513"/>
                  </a:lnTo>
                  <a:lnTo>
                    <a:pt x="1106397" y="4774293"/>
                  </a:lnTo>
                  <a:lnTo>
                    <a:pt x="1094418" y="4823095"/>
                  </a:lnTo>
                  <a:lnTo>
                    <a:pt x="1082465" y="4871919"/>
                  </a:lnTo>
                  <a:lnTo>
                    <a:pt x="1070541" y="4920765"/>
                  </a:lnTo>
                  <a:lnTo>
                    <a:pt x="1058648" y="4969634"/>
                  </a:lnTo>
                  <a:lnTo>
                    <a:pt x="1046788" y="5018525"/>
                  </a:lnTo>
                  <a:lnTo>
                    <a:pt x="1034962" y="5067440"/>
                  </a:lnTo>
                  <a:lnTo>
                    <a:pt x="1023173" y="5116379"/>
                  </a:lnTo>
                  <a:lnTo>
                    <a:pt x="1011422" y="5165341"/>
                  </a:lnTo>
                  <a:lnTo>
                    <a:pt x="999711" y="5214327"/>
                  </a:lnTo>
                  <a:lnTo>
                    <a:pt x="988043" y="5263338"/>
                  </a:lnTo>
                  <a:lnTo>
                    <a:pt x="976420" y="5312373"/>
                  </a:lnTo>
                  <a:lnTo>
                    <a:pt x="964842" y="5361433"/>
                  </a:lnTo>
                  <a:lnTo>
                    <a:pt x="953313" y="5410519"/>
                  </a:lnTo>
                  <a:lnTo>
                    <a:pt x="941834" y="5459630"/>
                  </a:lnTo>
                  <a:lnTo>
                    <a:pt x="930407" y="5508766"/>
                  </a:lnTo>
                  <a:lnTo>
                    <a:pt x="919034" y="5557929"/>
                  </a:lnTo>
                  <a:lnTo>
                    <a:pt x="907717" y="5607119"/>
                  </a:lnTo>
                  <a:lnTo>
                    <a:pt x="896458" y="5656335"/>
                  </a:lnTo>
                  <a:lnTo>
                    <a:pt x="885258" y="5705578"/>
                  </a:lnTo>
                  <a:lnTo>
                    <a:pt x="874121" y="5754849"/>
                  </a:lnTo>
                  <a:lnTo>
                    <a:pt x="863047" y="5804147"/>
                  </a:lnTo>
                  <a:lnTo>
                    <a:pt x="852039" y="5853473"/>
                  </a:lnTo>
                  <a:lnTo>
                    <a:pt x="841098" y="5902828"/>
                  </a:lnTo>
                  <a:lnTo>
                    <a:pt x="830227" y="5952210"/>
                  </a:lnTo>
                  <a:lnTo>
                    <a:pt x="819427" y="6001622"/>
                  </a:lnTo>
                  <a:lnTo>
                    <a:pt x="808701" y="6051063"/>
                  </a:lnTo>
                  <a:lnTo>
                    <a:pt x="798050" y="6100533"/>
                  </a:lnTo>
                  <a:lnTo>
                    <a:pt x="787477" y="6150033"/>
                  </a:lnTo>
                  <a:lnTo>
                    <a:pt x="776983" y="6199563"/>
                  </a:lnTo>
                  <a:lnTo>
                    <a:pt x="766570" y="6249123"/>
                  </a:lnTo>
                  <a:lnTo>
                    <a:pt x="756240" y="6298713"/>
                  </a:lnTo>
                  <a:lnTo>
                    <a:pt x="745995" y="6348335"/>
                  </a:lnTo>
                  <a:lnTo>
                    <a:pt x="735837" y="6397988"/>
                  </a:lnTo>
                  <a:lnTo>
                    <a:pt x="725768" y="6447672"/>
                  </a:lnTo>
                  <a:lnTo>
                    <a:pt x="715790" y="6497388"/>
                  </a:lnTo>
                  <a:lnTo>
                    <a:pt x="705905" y="6547136"/>
                  </a:lnTo>
                  <a:lnTo>
                    <a:pt x="696115" y="6596916"/>
                  </a:lnTo>
                  <a:lnTo>
                    <a:pt x="686421" y="6646729"/>
                  </a:lnTo>
                  <a:lnTo>
                    <a:pt x="676826" y="6696575"/>
                  </a:lnTo>
                  <a:lnTo>
                    <a:pt x="667332" y="6746454"/>
                  </a:lnTo>
                  <a:lnTo>
                    <a:pt x="657940" y="6796367"/>
                  </a:lnTo>
                  <a:lnTo>
                    <a:pt x="648652" y="6846314"/>
                  </a:lnTo>
                  <a:lnTo>
                    <a:pt x="639471" y="6896294"/>
                  </a:lnTo>
                  <a:lnTo>
                    <a:pt x="630399" y="6946309"/>
                  </a:lnTo>
                  <a:lnTo>
                    <a:pt x="621436" y="6996359"/>
                  </a:lnTo>
                  <a:lnTo>
                    <a:pt x="612586" y="7046444"/>
                  </a:lnTo>
                  <a:lnTo>
                    <a:pt x="603850" y="7096564"/>
                  </a:lnTo>
                  <a:lnTo>
                    <a:pt x="595231" y="7146720"/>
                  </a:lnTo>
                  <a:lnTo>
                    <a:pt x="586729" y="7196912"/>
                  </a:lnTo>
                  <a:lnTo>
                    <a:pt x="578347" y="7247140"/>
                  </a:lnTo>
                  <a:lnTo>
                    <a:pt x="570087" y="7297404"/>
                  </a:lnTo>
                  <a:lnTo>
                    <a:pt x="561952" y="7347705"/>
                  </a:lnTo>
                  <a:lnTo>
                    <a:pt x="553941" y="7398043"/>
                  </a:lnTo>
                  <a:lnTo>
                    <a:pt x="546059" y="7448419"/>
                  </a:lnTo>
                  <a:lnTo>
                    <a:pt x="538307" y="7498832"/>
                  </a:lnTo>
                  <a:lnTo>
                    <a:pt x="530686" y="7549283"/>
                  </a:lnTo>
                  <a:lnTo>
                    <a:pt x="523198" y="7599773"/>
                  </a:lnTo>
                  <a:lnTo>
                    <a:pt x="515847" y="7650301"/>
                  </a:lnTo>
                  <a:lnTo>
                    <a:pt x="508632" y="7700868"/>
                  </a:lnTo>
                  <a:lnTo>
                    <a:pt x="501557" y="7751474"/>
                  </a:lnTo>
                  <a:lnTo>
                    <a:pt x="494624" y="7802120"/>
                  </a:lnTo>
                  <a:lnTo>
                    <a:pt x="487833" y="7852805"/>
                  </a:lnTo>
                  <a:lnTo>
                    <a:pt x="481188" y="7903530"/>
                  </a:lnTo>
                  <a:lnTo>
                    <a:pt x="474691" y="7954296"/>
                  </a:lnTo>
                  <a:lnTo>
                    <a:pt x="468342" y="8005102"/>
                  </a:lnTo>
                  <a:lnTo>
                    <a:pt x="462144" y="8055949"/>
                  </a:lnTo>
                  <a:lnTo>
                    <a:pt x="456100" y="8106838"/>
                  </a:lnTo>
                  <a:lnTo>
                    <a:pt x="450210" y="8157768"/>
                  </a:lnTo>
                  <a:lnTo>
                    <a:pt x="444477" y="8208739"/>
                  </a:lnTo>
                  <a:lnTo>
                    <a:pt x="438903" y="8259753"/>
                  </a:lnTo>
                  <a:lnTo>
                    <a:pt x="433490" y="8310810"/>
                  </a:lnTo>
                  <a:lnTo>
                    <a:pt x="428239" y="8361909"/>
                  </a:lnTo>
                  <a:lnTo>
                    <a:pt x="423314" y="8412620"/>
                  </a:lnTo>
                  <a:lnTo>
                    <a:pt x="418548" y="8463356"/>
                  </a:lnTo>
                  <a:lnTo>
                    <a:pt x="413940" y="8514117"/>
                  </a:lnTo>
                  <a:lnTo>
                    <a:pt x="409487" y="8564902"/>
                  </a:lnTo>
                  <a:lnTo>
                    <a:pt x="405189" y="8615711"/>
                  </a:lnTo>
                  <a:lnTo>
                    <a:pt x="401042" y="8666544"/>
                  </a:lnTo>
                  <a:lnTo>
                    <a:pt x="397044" y="8717399"/>
                  </a:lnTo>
                  <a:lnTo>
                    <a:pt x="393194" y="8768278"/>
                  </a:lnTo>
                  <a:lnTo>
                    <a:pt x="389490" y="8819178"/>
                  </a:lnTo>
                  <a:lnTo>
                    <a:pt x="385929" y="8870101"/>
                  </a:lnTo>
                  <a:lnTo>
                    <a:pt x="382509" y="8921045"/>
                  </a:lnTo>
                  <a:lnTo>
                    <a:pt x="379230" y="8972010"/>
                  </a:lnTo>
                  <a:lnTo>
                    <a:pt x="376087" y="9022995"/>
                  </a:lnTo>
                  <a:lnTo>
                    <a:pt x="373080" y="9074001"/>
                  </a:lnTo>
                  <a:lnTo>
                    <a:pt x="370206" y="9125027"/>
                  </a:lnTo>
                  <a:lnTo>
                    <a:pt x="367464" y="9176072"/>
                  </a:lnTo>
                  <a:lnTo>
                    <a:pt x="364851" y="9227136"/>
                  </a:lnTo>
                  <a:lnTo>
                    <a:pt x="362365" y="9278219"/>
                  </a:lnTo>
                  <a:lnTo>
                    <a:pt x="360005" y="9329320"/>
                  </a:lnTo>
                  <a:lnTo>
                    <a:pt x="357767" y="9380439"/>
                  </a:lnTo>
                  <a:lnTo>
                    <a:pt x="355652" y="9431575"/>
                  </a:lnTo>
                  <a:lnTo>
                    <a:pt x="353655" y="9482728"/>
                  </a:lnTo>
                  <a:lnTo>
                    <a:pt x="351775" y="9533898"/>
                  </a:lnTo>
                  <a:lnTo>
                    <a:pt x="350011" y="9585084"/>
                  </a:lnTo>
                  <a:lnTo>
                    <a:pt x="348359" y="9636286"/>
                  </a:lnTo>
                  <a:lnTo>
                    <a:pt x="346819" y="9687503"/>
                  </a:lnTo>
                  <a:lnTo>
                    <a:pt x="345388" y="9738735"/>
                  </a:lnTo>
                  <a:lnTo>
                    <a:pt x="344063" y="9789982"/>
                  </a:lnTo>
                  <a:lnTo>
                    <a:pt x="342844" y="9841242"/>
                  </a:lnTo>
                  <a:lnTo>
                    <a:pt x="341728" y="9892517"/>
                  </a:lnTo>
                  <a:lnTo>
                    <a:pt x="340713" y="9943805"/>
                  </a:lnTo>
                  <a:lnTo>
                    <a:pt x="339796" y="9995106"/>
                  </a:lnTo>
                  <a:lnTo>
                    <a:pt x="338977" y="10046419"/>
                  </a:lnTo>
                  <a:lnTo>
                    <a:pt x="338252" y="10097745"/>
                  </a:lnTo>
                  <a:lnTo>
                    <a:pt x="337621" y="10149082"/>
                  </a:lnTo>
                  <a:lnTo>
                    <a:pt x="337080" y="10200431"/>
                  </a:lnTo>
                  <a:lnTo>
                    <a:pt x="336627" y="10251791"/>
                  </a:lnTo>
                  <a:lnTo>
                    <a:pt x="336377" y="10286999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128244"/>
              <a:ext cx="1605280" cy="7158990"/>
            </a:xfrm>
            <a:custGeom>
              <a:avLst/>
              <a:gdLst/>
              <a:ahLst/>
              <a:cxnLst/>
              <a:rect l="l" t="t" r="r" b="b"/>
              <a:pathLst>
                <a:path w="1605280" h="7158990">
                  <a:moveTo>
                    <a:pt x="1397589" y="7158755"/>
                  </a:moveTo>
                  <a:lnTo>
                    <a:pt x="0" y="7158755"/>
                  </a:lnTo>
                  <a:lnTo>
                    <a:pt x="0" y="125328"/>
                  </a:lnTo>
                  <a:lnTo>
                    <a:pt x="10272" y="119279"/>
                  </a:lnTo>
                  <a:lnTo>
                    <a:pt x="48201" y="98943"/>
                  </a:lnTo>
                  <a:lnTo>
                    <a:pt x="86061" y="80577"/>
                  </a:lnTo>
                  <a:lnTo>
                    <a:pt x="123776" y="64157"/>
                  </a:lnTo>
                  <a:lnTo>
                    <a:pt x="161269" y="49660"/>
                  </a:lnTo>
                  <a:lnTo>
                    <a:pt x="198464" y="37060"/>
                  </a:lnTo>
                  <a:lnTo>
                    <a:pt x="235287" y="26336"/>
                  </a:lnTo>
                  <a:lnTo>
                    <a:pt x="307509" y="10415"/>
                  </a:lnTo>
                  <a:lnTo>
                    <a:pt x="377328" y="1708"/>
                  </a:lnTo>
                  <a:lnTo>
                    <a:pt x="411146" y="0"/>
                  </a:lnTo>
                  <a:lnTo>
                    <a:pt x="444136" y="23"/>
                  </a:lnTo>
                  <a:lnTo>
                    <a:pt x="511523" y="5726"/>
                  </a:lnTo>
                  <a:lnTo>
                    <a:pt x="581931" y="20212"/>
                  </a:lnTo>
                  <a:lnTo>
                    <a:pt x="651872" y="43111"/>
                  </a:lnTo>
                  <a:lnTo>
                    <a:pt x="721104" y="74044"/>
                  </a:lnTo>
                  <a:lnTo>
                    <a:pt x="755379" y="92406"/>
                  </a:lnTo>
                  <a:lnTo>
                    <a:pt x="789385" y="112635"/>
                  </a:lnTo>
                  <a:lnTo>
                    <a:pt x="823093" y="134683"/>
                  </a:lnTo>
                  <a:lnTo>
                    <a:pt x="856472" y="158505"/>
                  </a:lnTo>
                  <a:lnTo>
                    <a:pt x="889492" y="184052"/>
                  </a:lnTo>
                  <a:lnTo>
                    <a:pt x="922122" y="211278"/>
                  </a:lnTo>
                  <a:lnTo>
                    <a:pt x="954333" y="240135"/>
                  </a:lnTo>
                  <a:lnTo>
                    <a:pt x="986093" y="270577"/>
                  </a:lnTo>
                  <a:lnTo>
                    <a:pt x="1017373" y="302555"/>
                  </a:lnTo>
                  <a:lnTo>
                    <a:pt x="1048141" y="336023"/>
                  </a:lnTo>
                  <a:lnTo>
                    <a:pt x="1078369" y="370934"/>
                  </a:lnTo>
                  <a:lnTo>
                    <a:pt x="1108025" y="407240"/>
                  </a:lnTo>
                  <a:lnTo>
                    <a:pt x="1137079" y="444895"/>
                  </a:lnTo>
                  <a:lnTo>
                    <a:pt x="1165501" y="483851"/>
                  </a:lnTo>
                  <a:lnTo>
                    <a:pt x="1193260" y="524061"/>
                  </a:lnTo>
                  <a:lnTo>
                    <a:pt x="1220327" y="565477"/>
                  </a:lnTo>
                  <a:lnTo>
                    <a:pt x="1246670" y="608054"/>
                  </a:lnTo>
                  <a:lnTo>
                    <a:pt x="1272259" y="651743"/>
                  </a:lnTo>
                  <a:lnTo>
                    <a:pt x="1297065" y="696497"/>
                  </a:lnTo>
                  <a:lnTo>
                    <a:pt x="1321056" y="742270"/>
                  </a:lnTo>
                  <a:lnTo>
                    <a:pt x="1344203" y="789013"/>
                  </a:lnTo>
                  <a:lnTo>
                    <a:pt x="1366475" y="836680"/>
                  </a:lnTo>
                  <a:lnTo>
                    <a:pt x="1387842" y="885225"/>
                  </a:lnTo>
                  <a:lnTo>
                    <a:pt x="1408272" y="934598"/>
                  </a:lnTo>
                  <a:lnTo>
                    <a:pt x="1427737" y="984754"/>
                  </a:lnTo>
                  <a:lnTo>
                    <a:pt x="1446206" y="1035645"/>
                  </a:lnTo>
                  <a:lnTo>
                    <a:pt x="1463648" y="1087224"/>
                  </a:lnTo>
                  <a:lnTo>
                    <a:pt x="1480033" y="1139445"/>
                  </a:lnTo>
                  <a:lnTo>
                    <a:pt x="1495331" y="1192258"/>
                  </a:lnTo>
                  <a:lnTo>
                    <a:pt x="1509511" y="1245619"/>
                  </a:lnTo>
                  <a:lnTo>
                    <a:pt x="1522544" y="1299478"/>
                  </a:lnTo>
                  <a:lnTo>
                    <a:pt x="1534398" y="1353790"/>
                  </a:lnTo>
                  <a:lnTo>
                    <a:pt x="1545043" y="1408507"/>
                  </a:lnTo>
                  <a:lnTo>
                    <a:pt x="1554449" y="1463582"/>
                  </a:lnTo>
                  <a:lnTo>
                    <a:pt x="1562586" y="1518968"/>
                  </a:lnTo>
                  <a:lnTo>
                    <a:pt x="1569717" y="1571824"/>
                  </a:lnTo>
                  <a:lnTo>
                    <a:pt x="1576137" y="1624168"/>
                  </a:lnTo>
                  <a:lnTo>
                    <a:pt x="1581863" y="1676008"/>
                  </a:lnTo>
                  <a:lnTo>
                    <a:pt x="1586913" y="1727354"/>
                  </a:lnTo>
                  <a:lnTo>
                    <a:pt x="1591303" y="1778214"/>
                  </a:lnTo>
                  <a:lnTo>
                    <a:pt x="1595052" y="1828597"/>
                  </a:lnTo>
                  <a:lnTo>
                    <a:pt x="1598177" y="1878511"/>
                  </a:lnTo>
                  <a:lnTo>
                    <a:pt x="1600694" y="1927965"/>
                  </a:lnTo>
                  <a:lnTo>
                    <a:pt x="1602622" y="1976967"/>
                  </a:lnTo>
                  <a:lnTo>
                    <a:pt x="1603978" y="2025527"/>
                  </a:lnTo>
                  <a:lnTo>
                    <a:pt x="1604779" y="2073653"/>
                  </a:lnTo>
                  <a:lnTo>
                    <a:pt x="1605042" y="2121354"/>
                  </a:lnTo>
                  <a:lnTo>
                    <a:pt x="1604670" y="2178537"/>
                  </a:lnTo>
                  <a:lnTo>
                    <a:pt x="1603569" y="2235193"/>
                  </a:lnTo>
                  <a:lnTo>
                    <a:pt x="1601762" y="2291334"/>
                  </a:lnTo>
                  <a:lnTo>
                    <a:pt x="1599273" y="2346973"/>
                  </a:lnTo>
                  <a:lnTo>
                    <a:pt x="1596125" y="2402122"/>
                  </a:lnTo>
                  <a:lnTo>
                    <a:pt x="1592341" y="2456793"/>
                  </a:lnTo>
                  <a:lnTo>
                    <a:pt x="1587943" y="2510999"/>
                  </a:lnTo>
                  <a:lnTo>
                    <a:pt x="1582956" y="2564752"/>
                  </a:lnTo>
                  <a:lnTo>
                    <a:pt x="1577402" y="2618065"/>
                  </a:lnTo>
                  <a:lnTo>
                    <a:pt x="1571304" y="2670950"/>
                  </a:lnTo>
                  <a:lnTo>
                    <a:pt x="1564685" y="2723419"/>
                  </a:lnTo>
                  <a:lnTo>
                    <a:pt x="1557569" y="2775485"/>
                  </a:lnTo>
                  <a:lnTo>
                    <a:pt x="1549979" y="2827161"/>
                  </a:lnTo>
                  <a:lnTo>
                    <a:pt x="1541938" y="2878458"/>
                  </a:lnTo>
                  <a:lnTo>
                    <a:pt x="1533469" y="2929389"/>
                  </a:lnTo>
                  <a:lnTo>
                    <a:pt x="1524595" y="2979966"/>
                  </a:lnTo>
                  <a:lnTo>
                    <a:pt x="1515339" y="3030202"/>
                  </a:lnTo>
                  <a:lnTo>
                    <a:pt x="1505725" y="3080110"/>
                  </a:lnTo>
                  <a:lnTo>
                    <a:pt x="1495775" y="3129701"/>
                  </a:lnTo>
                  <a:lnTo>
                    <a:pt x="1485513" y="3178988"/>
                  </a:lnTo>
                  <a:lnTo>
                    <a:pt x="1474961" y="3227983"/>
                  </a:lnTo>
                  <a:lnTo>
                    <a:pt x="1464144" y="3276699"/>
                  </a:lnTo>
                  <a:lnTo>
                    <a:pt x="1453084" y="3325149"/>
                  </a:lnTo>
                  <a:lnTo>
                    <a:pt x="1441803" y="3373343"/>
                  </a:lnTo>
                  <a:lnTo>
                    <a:pt x="1430327" y="3421296"/>
                  </a:lnTo>
                  <a:lnTo>
                    <a:pt x="1418676" y="3469020"/>
                  </a:lnTo>
                  <a:lnTo>
                    <a:pt x="1406876" y="3516526"/>
                  </a:lnTo>
                  <a:lnTo>
                    <a:pt x="1394948" y="3563827"/>
                  </a:lnTo>
                  <a:lnTo>
                    <a:pt x="1382916" y="3610935"/>
                  </a:lnTo>
                  <a:lnTo>
                    <a:pt x="1370803" y="3657864"/>
                  </a:lnTo>
                  <a:lnTo>
                    <a:pt x="1358632" y="3704625"/>
                  </a:lnTo>
                  <a:lnTo>
                    <a:pt x="1346427" y="3751231"/>
                  </a:lnTo>
                  <a:lnTo>
                    <a:pt x="1297721" y="3936349"/>
                  </a:lnTo>
                  <a:lnTo>
                    <a:pt x="1285689" y="3982365"/>
                  </a:lnTo>
                  <a:lnTo>
                    <a:pt x="1273761" y="4028299"/>
                  </a:lnTo>
                  <a:lnTo>
                    <a:pt x="1261960" y="4074165"/>
                  </a:lnTo>
                  <a:lnTo>
                    <a:pt x="1250310" y="4119975"/>
                  </a:lnTo>
                  <a:lnTo>
                    <a:pt x="1238833" y="4165742"/>
                  </a:lnTo>
                  <a:lnTo>
                    <a:pt x="1227553" y="4211477"/>
                  </a:lnTo>
                  <a:lnTo>
                    <a:pt x="1216493" y="4257193"/>
                  </a:lnTo>
                  <a:lnTo>
                    <a:pt x="1205675" y="4302902"/>
                  </a:lnTo>
                  <a:lnTo>
                    <a:pt x="1195124" y="4348618"/>
                  </a:lnTo>
                  <a:lnTo>
                    <a:pt x="1184862" y="4394352"/>
                  </a:lnTo>
                  <a:lnTo>
                    <a:pt x="1174912" y="4440116"/>
                  </a:lnTo>
                  <a:lnTo>
                    <a:pt x="1165298" y="4485924"/>
                  </a:lnTo>
                  <a:lnTo>
                    <a:pt x="1156042" y="4531787"/>
                  </a:lnTo>
                  <a:lnTo>
                    <a:pt x="1147168" y="4577718"/>
                  </a:lnTo>
                  <a:lnTo>
                    <a:pt x="1138699" y="4623729"/>
                  </a:lnTo>
                  <a:lnTo>
                    <a:pt x="1130657" y="4669833"/>
                  </a:lnTo>
                  <a:lnTo>
                    <a:pt x="1123067" y="4716042"/>
                  </a:lnTo>
                  <a:lnTo>
                    <a:pt x="1115951" y="4762368"/>
                  </a:lnTo>
                  <a:lnTo>
                    <a:pt x="1109333" y="4808824"/>
                  </a:lnTo>
                  <a:lnTo>
                    <a:pt x="1103235" y="4855423"/>
                  </a:lnTo>
                  <a:lnTo>
                    <a:pt x="1097681" y="4902176"/>
                  </a:lnTo>
                  <a:lnTo>
                    <a:pt x="1092693" y="4949096"/>
                  </a:lnTo>
                  <a:lnTo>
                    <a:pt x="1088296" y="4996196"/>
                  </a:lnTo>
                  <a:lnTo>
                    <a:pt x="1084511" y="5043488"/>
                  </a:lnTo>
                  <a:lnTo>
                    <a:pt x="1081363" y="5090984"/>
                  </a:lnTo>
                  <a:lnTo>
                    <a:pt x="1078874" y="5138696"/>
                  </a:lnTo>
                  <a:lnTo>
                    <a:pt x="1077068" y="5186637"/>
                  </a:lnTo>
                  <a:lnTo>
                    <a:pt x="1075967" y="5234820"/>
                  </a:lnTo>
                  <a:lnTo>
                    <a:pt x="1075595" y="5283257"/>
                  </a:lnTo>
                  <a:lnTo>
                    <a:pt x="1075595" y="5345745"/>
                  </a:lnTo>
                  <a:lnTo>
                    <a:pt x="1077630" y="5409344"/>
                  </a:lnTo>
                  <a:lnTo>
                    <a:pt x="1080854" y="5471678"/>
                  </a:lnTo>
                  <a:lnTo>
                    <a:pt x="1085196" y="5532783"/>
                  </a:lnTo>
                  <a:lnTo>
                    <a:pt x="1090587" y="5592699"/>
                  </a:lnTo>
                  <a:lnTo>
                    <a:pt x="1096956" y="5651462"/>
                  </a:lnTo>
                  <a:lnTo>
                    <a:pt x="1104233" y="5709112"/>
                  </a:lnTo>
                  <a:lnTo>
                    <a:pt x="1112348" y="5765685"/>
                  </a:lnTo>
                  <a:lnTo>
                    <a:pt x="1121231" y="5821220"/>
                  </a:lnTo>
                  <a:lnTo>
                    <a:pt x="1130812" y="5875754"/>
                  </a:lnTo>
                  <a:lnTo>
                    <a:pt x="1141021" y="5929326"/>
                  </a:lnTo>
                  <a:lnTo>
                    <a:pt x="1151787" y="5981973"/>
                  </a:lnTo>
                  <a:lnTo>
                    <a:pt x="1163041" y="6033734"/>
                  </a:lnTo>
                  <a:lnTo>
                    <a:pt x="1174712" y="6084645"/>
                  </a:lnTo>
                  <a:lnTo>
                    <a:pt x="1186731" y="6134746"/>
                  </a:lnTo>
                  <a:lnTo>
                    <a:pt x="1199026" y="6184074"/>
                  </a:lnTo>
                  <a:lnTo>
                    <a:pt x="1211529" y="6232666"/>
                  </a:lnTo>
                  <a:lnTo>
                    <a:pt x="1224169" y="6280561"/>
                  </a:lnTo>
                  <a:lnTo>
                    <a:pt x="1236876" y="6327797"/>
                  </a:lnTo>
                  <a:lnTo>
                    <a:pt x="1249579" y="6374412"/>
                  </a:lnTo>
                  <a:lnTo>
                    <a:pt x="1274696" y="6465928"/>
                  </a:lnTo>
                  <a:lnTo>
                    <a:pt x="1286969" y="6510905"/>
                  </a:lnTo>
                  <a:lnTo>
                    <a:pt x="1298958" y="6555413"/>
                  </a:lnTo>
                  <a:lnTo>
                    <a:pt x="1310593" y="6599488"/>
                  </a:lnTo>
                  <a:lnTo>
                    <a:pt x="1321805" y="6643169"/>
                  </a:lnTo>
                  <a:lnTo>
                    <a:pt x="1332523" y="6686495"/>
                  </a:lnTo>
                  <a:lnTo>
                    <a:pt x="1342676" y="6729502"/>
                  </a:lnTo>
                  <a:lnTo>
                    <a:pt x="1352195" y="6772228"/>
                  </a:lnTo>
                  <a:lnTo>
                    <a:pt x="1361010" y="6814713"/>
                  </a:lnTo>
                  <a:lnTo>
                    <a:pt x="1369050" y="6856992"/>
                  </a:lnTo>
                  <a:lnTo>
                    <a:pt x="1376246" y="6899105"/>
                  </a:lnTo>
                  <a:lnTo>
                    <a:pt x="1382527" y="6941089"/>
                  </a:lnTo>
                  <a:lnTo>
                    <a:pt x="1387823" y="6982982"/>
                  </a:lnTo>
                  <a:lnTo>
                    <a:pt x="1392065" y="7024822"/>
                  </a:lnTo>
                  <a:lnTo>
                    <a:pt x="1395181" y="7066647"/>
                  </a:lnTo>
                  <a:lnTo>
                    <a:pt x="1397102" y="7108495"/>
                  </a:lnTo>
                  <a:lnTo>
                    <a:pt x="1397758" y="7150404"/>
                  </a:lnTo>
                  <a:lnTo>
                    <a:pt x="1397589" y="7158755"/>
                  </a:lnTo>
                  <a:close/>
                </a:path>
              </a:pathLst>
            </a:custGeom>
            <a:solidFill>
              <a:srgbClr val="9DC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2170010"/>
              <a:ext cx="2004060" cy="8117205"/>
            </a:xfrm>
            <a:custGeom>
              <a:avLst/>
              <a:gdLst/>
              <a:ahLst/>
              <a:cxnLst/>
              <a:rect l="l" t="t" r="r" b="b"/>
              <a:pathLst>
                <a:path w="2004060" h="8117205">
                  <a:moveTo>
                    <a:pt x="1076337" y="160680"/>
                  </a:moveTo>
                  <a:lnTo>
                    <a:pt x="1068171" y="109804"/>
                  </a:lnTo>
                  <a:lnTo>
                    <a:pt x="1045413" y="65671"/>
                  </a:lnTo>
                  <a:lnTo>
                    <a:pt x="1010666" y="30924"/>
                  </a:lnTo>
                  <a:lnTo>
                    <a:pt x="966546" y="8166"/>
                  </a:lnTo>
                  <a:lnTo>
                    <a:pt x="915657" y="0"/>
                  </a:lnTo>
                  <a:lnTo>
                    <a:pt x="872832" y="5715"/>
                  </a:lnTo>
                  <a:lnTo>
                    <a:pt x="834351" y="21882"/>
                  </a:lnTo>
                  <a:lnTo>
                    <a:pt x="801624" y="46964"/>
                  </a:lnTo>
                  <a:lnTo>
                    <a:pt x="776122" y="79463"/>
                  </a:lnTo>
                  <a:lnTo>
                    <a:pt x="759256" y="117881"/>
                  </a:lnTo>
                  <a:lnTo>
                    <a:pt x="752487" y="160680"/>
                  </a:lnTo>
                  <a:lnTo>
                    <a:pt x="755662" y="192049"/>
                  </a:lnTo>
                  <a:lnTo>
                    <a:pt x="779614" y="251066"/>
                  </a:lnTo>
                  <a:lnTo>
                    <a:pt x="823874" y="296722"/>
                  </a:lnTo>
                  <a:lnTo>
                    <a:pt x="882904" y="320675"/>
                  </a:lnTo>
                  <a:lnTo>
                    <a:pt x="915657" y="323850"/>
                  </a:lnTo>
                  <a:lnTo>
                    <a:pt x="958456" y="318109"/>
                  </a:lnTo>
                  <a:lnTo>
                    <a:pt x="996873" y="301866"/>
                  </a:lnTo>
                  <a:lnTo>
                    <a:pt x="1029373" y="276567"/>
                  </a:lnTo>
                  <a:lnTo>
                    <a:pt x="1054455" y="243636"/>
                  </a:lnTo>
                  <a:lnTo>
                    <a:pt x="1070622" y="204533"/>
                  </a:lnTo>
                  <a:lnTo>
                    <a:pt x="1076337" y="160680"/>
                  </a:lnTo>
                  <a:close/>
                </a:path>
                <a:path w="2004060" h="8117205">
                  <a:moveTo>
                    <a:pt x="1854466" y="7281189"/>
                  </a:moveTo>
                  <a:lnTo>
                    <a:pt x="1853692" y="7236803"/>
                  </a:lnTo>
                  <a:lnTo>
                    <a:pt x="1850428" y="7193724"/>
                  </a:lnTo>
                  <a:lnTo>
                    <a:pt x="1844776" y="7151929"/>
                  </a:lnTo>
                  <a:lnTo>
                    <a:pt x="1836826" y="7111390"/>
                  </a:lnTo>
                  <a:lnTo>
                    <a:pt x="1826666" y="7072033"/>
                  </a:lnTo>
                  <a:lnTo>
                    <a:pt x="1814372" y="7033857"/>
                  </a:lnTo>
                  <a:lnTo>
                    <a:pt x="1800047" y="6996785"/>
                  </a:lnTo>
                  <a:lnTo>
                    <a:pt x="1783765" y="6960806"/>
                  </a:lnTo>
                  <a:lnTo>
                    <a:pt x="1765604" y="6925881"/>
                  </a:lnTo>
                  <a:lnTo>
                    <a:pt x="1745678" y="6891947"/>
                  </a:lnTo>
                  <a:lnTo>
                    <a:pt x="1724050" y="6858978"/>
                  </a:lnTo>
                  <a:lnTo>
                    <a:pt x="1700822" y="6826936"/>
                  </a:lnTo>
                  <a:lnTo>
                    <a:pt x="1676069" y="6795783"/>
                  </a:lnTo>
                  <a:lnTo>
                    <a:pt x="1649895" y="6765480"/>
                  </a:lnTo>
                  <a:lnTo>
                    <a:pt x="1622361" y="6735978"/>
                  </a:lnTo>
                  <a:lnTo>
                    <a:pt x="1593583" y="6707238"/>
                  </a:lnTo>
                  <a:lnTo>
                    <a:pt x="1563624" y="6679235"/>
                  </a:lnTo>
                  <a:lnTo>
                    <a:pt x="1532585" y="6651904"/>
                  </a:lnTo>
                  <a:lnTo>
                    <a:pt x="1500543" y="6625234"/>
                  </a:lnTo>
                  <a:lnTo>
                    <a:pt x="1467599" y="6599174"/>
                  </a:lnTo>
                  <a:lnTo>
                    <a:pt x="1433817" y="6573672"/>
                  </a:lnTo>
                  <a:lnTo>
                    <a:pt x="1399311" y="6548704"/>
                  </a:lnTo>
                  <a:lnTo>
                    <a:pt x="1364157" y="6524231"/>
                  </a:lnTo>
                  <a:lnTo>
                    <a:pt x="1328432" y="6500203"/>
                  </a:lnTo>
                  <a:lnTo>
                    <a:pt x="1292237" y="6476593"/>
                  </a:lnTo>
                  <a:lnTo>
                    <a:pt x="1255649" y="6453352"/>
                  </a:lnTo>
                  <a:lnTo>
                    <a:pt x="1218755" y="6430429"/>
                  </a:lnTo>
                  <a:lnTo>
                    <a:pt x="1181646" y="6407810"/>
                  </a:lnTo>
                  <a:lnTo>
                    <a:pt x="959358" y="6275997"/>
                  </a:lnTo>
                  <a:lnTo>
                    <a:pt x="887476" y="6232601"/>
                  </a:lnTo>
                  <a:lnTo>
                    <a:pt x="852335" y="6210820"/>
                  </a:lnTo>
                  <a:lnTo>
                    <a:pt x="817854" y="6188938"/>
                  </a:lnTo>
                  <a:lnTo>
                    <a:pt x="784110" y="6166917"/>
                  </a:lnTo>
                  <a:lnTo>
                    <a:pt x="751205" y="6144717"/>
                  </a:lnTo>
                  <a:lnTo>
                    <a:pt x="719201" y="6122289"/>
                  </a:lnTo>
                  <a:lnTo>
                    <a:pt x="688213" y="6099594"/>
                  </a:lnTo>
                  <a:lnTo>
                    <a:pt x="629564" y="6053264"/>
                  </a:lnTo>
                  <a:lnTo>
                    <a:pt x="575970" y="6005411"/>
                  </a:lnTo>
                  <a:lnTo>
                    <a:pt x="528116" y="5955716"/>
                  </a:lnTo>
                  <a:lnTo>
                    <a:pt x="486714" y="5903874"/>
                  </a:lnTo>
                  <a:lnTo>
                    <a:pt x="452424" y="5849544"/>
                  </a:lnTo>
                  <a:lnTo>
                    <a:pt x="421132" y="5780176"/>
                  </a:lnTo>
                  <a:lnTo>
                    <a:pt x="407466" y="5738596"/>
                  </a:lnTo>
                  <a:lnTo>
                    <a:pt x="396976" y="5696661"/>
                  </a:lnTo>
                  <a:lnTo>
                    <a:pt x="389445" y="5654395"/>
                  </a:lnTo>
                  <a:lnTo>
                    <a:pt x="384632" y="5611850"/>
                  </a:lnTo>
                  <a:lnTo>
                    <a:pt x="382333" y="5569064"/>
                  </a:lnTo>
                  <a:lnTo>
                    <a:pt x="382308" y="5526075"/>
                  </a:lnTo>
                  <a:lnTo>
                    <a:pt x="384340" y="5482907"/>
                  </a:lnTo>
                  <a:lnTo>
                    <a:pt x="388213" y="5439626"/>
                  </a:lnTo>
                  <a:lnTo>
                    <a:pt x="393700" y="5396268"/>
                  </a:lnTo>
                  <a:lnTo>
                    <a:pt x="400583" y="5352847"/>
                  </a:lnTo>
                  <a:lnTo>
                    <a:pt x="408622" y="5309438"/>
                  </a:lnTo>
                  <a:lnTo>
                    <a:pt x="417614" y="5266055"/>
                  </a:lnTo>
                  <a:lnTo>
                    <a:pt x="427316" y="5222735"/>
                  </a:lnTo>
                  <a:lnTo>
                    <a:pt x="437527" y="5179542"/>
                  </a:lnTo>
                  <a:lnTo>
                    <a:pt x="448017" y="5136489"/>
                  </a:lnTo>
                  <a:lnTo>
                    <a:pt x="458546" y="5093640"/>
                  </a:lnTo>
                  <a:lnTo>
                    <a:pt x="468922" y="5051018"/>
                  </a:lnTo>
                  <a:lnTo>
                    <a:pt x="478891" y="5008664"/>
                  </a:lnTo>
                  <a:lnTo>
                    <a:pt x="488251" y="4966614"/>
                  </a:lnTo>
                  <a:lnTo>
                    <a:pt x="496773" y="4924933"/>
                  </a:lnTo>
                  <a:lnTo>
                    <a:pt x="504240" y="4883632"/>
                  </a:lnTo>
                  <a:lnTo>
                    <a:pt x="510413" y="4842751"/>
                  </a:lnTo>
                  <a:lnTo>
                    <a:pt x="515086" y="4802352"/>
                  </a:lnTo>
                  <a:lnTo>
                    <a:pt x="518020" y="4762449"/>
                  </a:lnTo>
                  <a:lnTo>
                    <a:pt x="519010" y="4723104"/>
                  </a:lnTo>
                  <a:lnTo>
                    <a:pt x="517817" y="4684344"/>
                  </a:lnTo>
                  <a:lnTo>
                    <a:pt x="514235" y="4646219"/>
                  </a:lnTo>
                  <a:lnTo>
                    <a:pt x="498970" y="4571987"/>
                  </a:lnTo>
                  <a:lnTo>
                    <a:pt x="471436" y="4500753"/>
                  </a:lnTo>
                  <a:lnTo>
                    <a:pt x="452513" y="4466348"/>
                  </a:lnTo>
                  <a:lnTo>
                    <a:pt x="429856" y="4432808"/>
                  </a:lnTo>
                  <a:lnTo>
                    <a:pt x="403237" y="4400169"/>
                  </a:lnTo>
                  <a:lnTo>
                    <a:pt x="364337" y="4359186"/>
                  </a:lnTo>
                  <a:lnTo>
                    <a:pt x="324053" y="4323385"/>
                  </a:lnTo>
                  <a:lnTo>
                    <a:pt x="282575" y="4292498"/>
                  </a:lnTo>
                  <a:lnTo>
                    <a:pt x="240144" y="4266260"/>
                  </a:lnTo>
                  <a:lnTo>
                    <a:pt x="196951" y="4244403"/>
                  </a:lnTo>
                  <a:lnTo>
                    <a:pt x="153212" y="4226649"/>
                  </a:lnTo>
                  <a:lnTo>
                    <a:pt x="109156" y="4212729"/>
                  </a:lnTo>
                  <a:lnTo>
                    <a:pt x="64985" y="4202379"/>
                  </a:lnTo>
                  <a:lnTo>
                    <a:pt x="20916" y="4195318"/>
                  </a:lnTo>
                  <a:lnTo>
                    <a:pt x="0" y="4193387"/>
                  </a:lnTo>
                  <a:lnTo>
                    <a:pt x="0" y="8116989"/>
                  </a:lnTo>
                  <a:lnTo>
                    <a:pt x="1107706" y="8116989"/>
                  </a:lnTo>
                  <a:lnTo>
                    <a:pt x="1125601" y="8109204"/>
                  </a:lnTo>
                  <a:lnTo>
                    <a:pt x="1171752" y="8088033"/>
                  </a:lnTo>
                  <a:lnTo>
                    <a:pt x="1217015" y="8066151"/>
                  </a:lnTo>
                  <a:lnTo>
                    <a:pt x="1261300" y="8043570"/>
                  </a:lnTo>
                  <a:lnTo>
                    <a:pt x="1304531" y="8020291"/>
                  </a:lnTo>
                  <a:lnTo>
                    <a:pt x="1346644" y="7996326"/>
                  </a:lnTo>
                  <a:lnTo>
                    <a:pt x="1387589" y="7971688"/>
                  </a:lnTo>
                  <a:lnTo>
                    <a:pt x="1427264" y="7946377"/>
                  </a:lnTo>
                  <a:lnTo>
                    <a:pt x="1465605" y="7920406"/>
                  </a:lnTo>
                  <a:lnTo>
                    <a:pt x="1502562" y="7893786"/>
                  </a:lnTo>
                  <a:lnTo>
                    <a:pt x="1538046" y="7866532"/>
                  </a:lnTo>
                  <a:lnTo>
                    <a:pt x="1571980" y="7838643"/>
                  </a:lnTo>
                  <a:lnTo>
                    <a:pt x="1604314" y="7810132"/>
                  </a:lnTo>
                  <a:lnTo>
                    <a:pt x="1634972" y="7781010"/>
                  </a:lnTo>
                  <a:lnTo>
                    <a:pt x="1663877" y="7751280"/>
                  </a:lnTo>
                  <a:lnTo>
                    <a:pt x="1690954" y="7720952"/>
                  </a:lnTo>
                  <a:lnTo>
                    <a:pt x="1716151" y="7690040"/>
                  </a:lnTo>
                  <a:lnTo>
                    <a:pt x="1739379" y="7658557"/>
                  </a:lnTo>
                  <a:lnTo>
                    <a:pt x="1760575" y="7626490"/>
                  </a:lnTo>
                  <a:lnTo>
                    <a:pt x="1796580" y="7560704"/>
                  </a:lnTo>
                  <a:lnTo>
                    <a:pt x="1823618" y="7492746"/>
                  </a:lnTo>
                  <a:lnTo>
                    <a:pt x="1841106" y="7422693"/>
                  </a:lnTo>
                  <a:lnTo>
                    <a:pt x="1848269" y="7374102"/>
                  </a:lnTo>
                  <a:lnTo>
                    <a:pt x="1852688" y="7326947"/>
                  </a:lnTo>
                  <a:lnTo>
                    <a:pt x="1854466" y="7281189"/>
                  </a:lnTo>
                  <a:close/>
                </a:path>
                <a:path w="2004060" h="8117205">
                  <a:moveTo>
                    <a:pt x="2003844" y="5721921"/>
                  </a:moveTo>
                  <a:lnTo>
                    <a:pt x="1998078" y="5678792"/>
                  </a:lnTo>
                  <a:lnTo>
                    <a:pt x="1981796" y="5640082"/>
                  </a:lnTo>
                  <a:lnTo>
                    <a:pt x="1956511" y="5607329"/>
                  </a:lnTo>
                  <a:lnTo>
                    <a:pt x="1923757" y="5582043"/>
                  </a:lnTo>
                  <a:lnTo>
                    <a:pt x="1885048" y="5565762"/>
                  </a:lnTo>
                  <a:lnTo>
                    <a:pt x="1841919" y="5559996"/>
                  </a:lnTo>
                  <a:lnTo>
                    <a:pt x="1798789" y="5565762"/>
                  </a:lnTo>
                  <a:lnTo>
                    <a:pt x="1760080" y="5582043"/>
                  </a:lnTo>
                  <a:lnTo>
                    <a:pt x="1727327" y="5607329"/>
                  </a:lnTo>
                  <a:lnTo>
                    <a:pt x="1702041" y="5640082"/>
                  </a:lnTo>
                  <a:lnTo>
                    <a:pt x="1685759" y="5678792"/>
                  </a:lnTo>
                  <a:lnTo>
                    <a:pt x="1679994" y="5721921"/>
                  </a:lnTo>
                  <a:lnTo>
                    <a:pt x="1683181" y="5753493"/>
                  </a:lnTo>
                  <a:lnTo>
                    <a:pt x="1707324" y="5811952"/>
                  </a:lnTo>
                  <a:lnTo>
                    <a:pt x="1751888" y="5856516"/>
                  </a:lnTo>
                  <a:lnTo>
                    <a:pt x="1810346" y="5880659"/>
                  </a:lnTo>
                  <a:lnTo>
                    <a:pt x="1841919" y="5883846"/>
                  </a:lnTo>
                  <a:lnTo>
                    <a:pt x="1885048" y="5878080"/>
                  </a:lnTo>
                  <a:lnTo>
                    <a:pt x="1923757" y="5861799"/>
                  </a:lnTo>
                  <a:lnTo>
                    <a:pt x="1956511" y="5836513"/>
                  </a:lnTo>
                  <a:lnTo>
                    <a:pt x="1981796" y="5803760"/>
                  </a:lnTo>
                  <a:lnTo>
                    <a:pt x="1998078" y="5765050"/>
                  </a:lnTo>
                  <a:lnTo>
                    <a:pt x="2003844" y="5721921"/>
                  </a:lnTo>
                  <a:close/>
                </a:path>
              </a:pathLst>
            </a:custGeom>
            <a:solidFill>
              <a:srgbClr val="2B67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7499" y="3462499"/>
              <a:ext cx="200024" cy="200024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39999" y="9307500"/>
            <a:ext cx="200024" cy="20002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8570D034-350D-3F4E-9A57-6059DC6B6C79}"/>
              </a:ext>
            </a:extLst>
          </p:cNvPr>
          <p:cNvSpPr txBox="1"/>
          <p:nvPr/>
        </p:nvSpPr>
        <p:spPr>
          <a:xfrm>
            <a:off x="1605280" y="1025007"/>
            <a:ext cx="10369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Modelling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E843EE9-2847-4AAB-25E2-CC1EF3BA3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971" y="788716"/>
            <a:ext cx="8057514" cy="8336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71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389111" y="0"/>
            <a:ext cx="1899285" cy="10287000"/>
            <a:chOff x="16389111" y="0"/>
            <a:chExt cx="1899285" cy="10287000"/>
          </a:xfrm>
        </p:grpSpPr>
        <p:sp>
          <p:nvSpPr>
            <p:cNvPr id="3" name="object 3"/>
            <p:cNvSpPr/>
            <p:nvPr/>
          </p:nvSpPr>
          <p:spPr>
            <a:xfrm>
              <a:off x="16672497" y="0"/>
              <a:ext cx="1616075" cy="10287000"/>
            </a:xfrm>
            <a:custGeom>
              <a:avLst/>
              <a:gdLst/>
              <a:ahLst/>
              <a:cxnLst/>
              <a:rect l="l" t="t" r="r" b="b"/>
              <a:pathLst>
                <a:path w="1616075" h="10287000">
                  <a:moveTo>
                    <a:pt x="1615502" y="10287000"/>
                  </a:moveTo>
                  <a:lnTo>
                    <a:pt x="185884" y="10287000"/>
                  </a:lnTo>
                  <a:lnTo>
                    <a:pt x="176566" y="10250406"/>
                  </a:lnTo>
                  <a:lnTo>
                    <a:pt x="164787" y="10202151"/>
                  </a:lnTo>
                  <a:lnTo>
                    <a:pt x="153450" y="10153653"/>
                  </a:lnTo>
                  <a:lnTo>
                    <a:pt x="142549" y="10104919"/>
                  </a:lnTo>
                  <a:lnTo>
                    <a:pt x="132083" y="10055960"/>
                  </a:lnTo>
                  <a:lnTo>
                    <a:pt x="122046" y="10006786"/>
                  </a:lnTo>
                  <a:lnTo>
                    <a:pt x="112435" y="9957404"/>
                  </a:lnTo>
                  <a:lnTo>
                    <a:pt x="103247" y="9907826"/>
                  </a:lnTo>
                  <a:lnTo>
                    <a:pt x="94478" y="9858059"/>
                  </a:lnTo>
                  <a:lnTo>
                    <a:pt x="86123" y="9808114"/>
                  </a:lnTo>
                  <a:lnTo>
                    <a:pt x="78180" y="9758000"/>
                  </a:lnTo>
                  <a:lnTo>
                    <a:pt x="70645" y="9707727"/>
                  </a:lnTo>
                  <a:lnTo>
                    <a:pt x="63513" y="9657303"/>
                  </a:lnTo>
                  <a:lnTo>
                    <a:pt x="56782" y="9606739"/>
                  </a:lnTo>
                  <a:lnTo>
                    <a:pt x="50447" y="9556043"/>
                  </a:lnTo>
                  <a:lnTo>
                    <a:pt x="44505" y="9505225"/>
                  </a:lnTo>
                  <a:lnTo>
                    <a:pt x="38953" y="9454294"/>
                  </a:lnTo>
                  <a:lnTo>
                    <a:pt x="33785" y="9403261"/>
                  </a:lnTo>
                  <a:lnTo>
                    <a:pt x="29000" y="9352133"/>
                  </a:lnTo>
                  <a:lnTo>
                    <a:pt x="24592" y="9300921"/>
                  </a:lnTo>
                  <a:lnTo>
                    <a:pt x="20559" y="9249634"/>
                  </a:lnTo>
                  <a:lnTo>
                    <a:pt x="16896" y="9198281"/>
                  </a:lnTo>
                  <a:lnTo>
                    <a:pt x="13600" y="9146872"/>
                  </a:lnTo>
                  <a:lnTo>
                    <a:pt x="10668" y="9095417"/>
                  </a:lnTo>
                  <a:lnTo>
                    <a:pt x="8095" y="9043923"/>
                  </a:lnTo>
                  <a:lnTo>
                    <a:pt x="5877" y="8992402"/>
                  </a:lnTo>
                  <a:lnTo>
                    <a:pt x="4012" y="8940862"/>
                  </a:lnTo>
                  <a:lnTo>
                    <a:pt x="2495" y="8889313"/>
                  </a:lnTo>
                  <a:lnTo>
                    <a:pt x="1323" y="8837764"/>
                  </a:lnTo>
                  <a:lnTo>
                    <a:pt x="492" y="8786225"/>
                  </a:lnTo>
                  <a:lnTo>
                    <a:pt x="0" y="8734822"/>
                  </a:lnTo>
                  <a:lnTo>
                    <a:pt x="0" y="8684380"/>
                  </a:lnTo>
                  <a:lnTo>
                    <a:pt x="167" y="8634107"/>
                  </a:lnTo>
                  <a:lnTo>
                    <a:pt x="672" y="8583499"/>
                  </a:lnTo>
                  <a:lnTo>
                    <a:pt x="1509" y="8532898"/>
                  </a:lnTo>
                  <a:lnTo>
                    <a:pt x="2675" y="8482307"/>
                  </a:lnTo>
                  <a:lnTo>
                    <a:pt x="4167" y="8431729"/>
                  </a:lnTo>
                  <a:lnTo>
                    <a:pt x="5982" y="8381167"/>
                  </a:lnTo>
                  <a:lnTo>
                    <a:pt x="8116" y="8330624"/>
                  </a:lnTo>
                  <a:lnTo>
                    <a:pt x="10567" y="8280105"/>
                  </a:lnTo>
                  <a:lnTo>
                    <a:pt x="13330" y="8229611"/>
                  </a:lnTo>
                  <a:lnTo>
                    <a:pt x="16403" y="8179147"/>
                  </a:lnTo>
                  <a:lnTo>
                    <a:pt x="19782" y="8128715"/>
                  </a:lnTo>
                  <a:lnTo>
                    <a:pt x="23464" y="8078319"/>
                  </a:lnTo>
                  <a:lnTo>
                    <a:pt x="27446" y="8027962"/>
                  </a:lnTo>
                  <a:lnTo>
                    <a:pt x="31725" y="7977647"/>
                  </a:lnTo>
                  <a:lnTo>
                    <a:pt x="36297" y="7927378"/>
                  </a:lnTo>
                  <a:lnTo>
                    <a:pt x="41159" y="7877158"/>
                  </a:lnTo>
                  <a:lnTo>
                    <a:pt x="46308" y="7826990"/>
                  </a:lnTo>
                  <a:lnTo>
                    <a:pt x="51740" y="7776877"/>
                  </a:lnTo>
                  <a:lnTo>
                    <a:pt x="57453" y="7726823"/>
                  </a:lnTo>
                  <a:lnTo>
                    <a:pt x="63442" y="7676830"/>
                  </a:lnTo>
                  <a:lnTo>
                    <a:pt x="69706" y="7626903"/>
                  </a:lnTo>
                  <a:lnTo>
                    <a:pt x="76240" y="7577044"/>
                  </a:lnTo>
                  <a:lnTo>
                    <a:pt x="83041" y="7527256"/>
                  </a:lnTo>
                  <a:lnTo>
                    <a:pt x="90106" y="7477544"/>
                  </a:lnTo>
                  <a:lnTo>
                    <a:pt x="98014" y="7426873"/>
                  </a:lnTo>
                  <a:lnTo>
                    <a:pt x="106212" y="7376332"/>
                  </a:lnTo>
                  <a:lnTo>
                    <a:pt x="114688" y="7325915"/>
                  </a:lnTo>
                  <a:lnTo>
                    <a:pt x="123434" y="7275618"/>
                  </a:lnTo>
                  <a:lnTo>
                    <a:pt x="132437" y="7225436"/>
                  </a:lnTo>
                  <a:lnTo>
                    <a:pt x="141688" y="7175366"/>
                  </a:lnTo>
                  <a:lnTo>
                    <a:pt x="151176" y="7125402"/>
                  </a:lnTo>
                  <a:lnTo>
                    <a:pt x="160891" y="7075540"/>
                  </a:lnTo>
                  <a:lnTo>
                    <a:pt x="170821" y="7025776"/>
                  </a:lnTo>
                  <a:lnTo>
                    <a:pt x="180956" y="6976105"/>
                  </a:lnTo>
                  <a:lnTo>
                    <a:pt x="191286" y="6926523"/>
                  </a:lnTo>
                  <a:lnTo>
                    <a:pt x="201801" y="6877026"/>
                  </a:lnTo>
                  <a:lnTo>
                    <a:pt x="212488" y="6827609"/>
                  </a:lnTo>
                  <a:lnTo>
                    <a:pt x="223339" y="6778267"/>
                  </a:lnTo>
                  <a:lnTo>
                    <a:pt x="234342" y="6728996"/>
                  </a:lnTo>
                  <a:lnTo>
                    <a:pt x="245487" y="6679792"/>
                  </a:lnTo>
                  <a:lnTo>
                    <a:pt x="256764" y="6630650"/>
                  </a:lnTo>
                  <a:lnTo>
                    <a:pt x="268161" y="6581566"/>
                  </a:lnTo>
                  <a:lnTo>
                    <a:pt x="279668" y="6532535"/>
                  </a:lnTo>
                  <a:lnTo>
                    <a:pt x="291274" y="6483553"/>
                  </a:lnTo>
                  <a:lnTo>
                    <a:pt x="302970" y="6434615"/>
                  </a:lnTo>
                  <a:lnTo>
                    <a:pt x="314744" y="6385718"/>
                  </a:lnTo>
                  <a:lnTo>
                    <a:pt x="326586" y="6336856"/>
                  </a:lnTo>
                  <a:lnTo>
                    <a:pt x="338485" y="6288025"/>
                  </a:lnTo>
                  <a:lnTo>
                    <a:pt x="350431" y="6239221"/>
                  </a:lnTo>
                  <a:lnTo>
                    <a:pt x="362414" y="6190439"/>
                  </a:lnTo>
                  <a:lnTo>
                    <a:pt x="410492" y="5995444"/>
                  </a:lnTo>
                  <a:lnTo>
                    <a:pt x="434644" y="5898027"/>
                  </a:lnTo>
                  <a:lnTo>
                    <a:pt x="446693" y="5849287"/>
                  </a:lnTo>
                  <a:lnTo>
                    <a:pt x="470724" y="5751743"/>
                  </a:lnTo>
                  <a:lnTo>
                    <a:pt x="482704" y="5702939"/>
                  </a:lnTo>
                  <a:lnTo>
                    <a:pt x="494656" y="5654112"/>
                  </a:lnTo>
                  <a:lnTo>
                    <a:pt x="506580" y="5605263"/>
                  </a:lnTo>
                  <a:lnTo>
                    <a:pt x="518473" y="5556391"/>
                  </a:lnTo>
                  <a:lnTo>
                    <a:pt x="530334" y="5507496"/>
                  </a:lnTo>
                  <a:lnTo>
                    <a:pt x="542160" y="5458577"/>
                  </a:lnTo>
                  <a:lnTo>
                    <a:pt x="553949" y="5409634"/>
                  </a:lnTo>
                  <a:lnTo>
                    <a:pt x="565700" y="5360668"/>
                  </a:lnTo>
                  <a:lnTo>
                    <a:pt x="577410" y="5311676"/>
                  </a:lnTo>
                  <a:lnTo>
                    <a:pt x="589078" y="5262660"/>
                  </a:lnTo>
                  <a:lnTo>
                    <a:pt x="600702" y="5213619"/>
                  </a:lnTo>
                  <a:lnTo>
                    <a:pt x="612279" y="5164552"/>
                  </a:lnTo>
                  <a:lnTo>
                    <a:pt x="623809" y="5115460"/>
                  </a:lnTo>
                  <a:lnTo>
                    <a:pt x="635288" y="5066341"/>
                  </a:lnTo>
                  <a:lnTo>
                    <a:pt x="646715" y="5017196"/>
                  </a:lnTo>
                  <a:lnTo>
                    <a:pt x="658088" y="4968024"/>
                  </a:lnTo>
                  <a:lnTo>
                    <a:pt x="669405" y="4918825"/>
                  </a:lnTo>
                  <a:lnTo>
                    <a:pt x="680664" y="4869598"/>
                  </a:lnTo>
                  <a:lnTo>
                    <a:pt x="691863" y="4820344"/>
                  </a:lnTo>
                  <a:lnTo>
                    <a:pt x="703001" y="4771061"/>
                  </a:lnTo>
                  <a:lnTo>
                    <a:pt x="714075" y="4721750"/>
                  </a:lnTo>
                  <a:lnTo>
                    <a:pt x="725083" y="4672410"/>
                  </a:lnTo>
                  <a:lnTo>
                    <a:pt x="736024" y="4623042"/>
                  </a:lnTo>
                  <a:lnTo>
                    <a:pt x="746895" y="4573643"/>
                  </a:lnTo>
                  <a:lnTo>
                    <a:pt x="757694" y="4524215"/>
                  </a:lnTo>
                  <a:lnTo>
                    <a:pt x="768420" y="4474757"/>
                  </a:lnTo>
                  <a:lnTo>
                    <a:pt x="779071" y="4425269"/>
                  </a:lnTo>
                  <a:lnTo>
                    <a:pt x="789644" y="4375750"/>
                  </a:lnTo>
                  <a:lnTo>
                    <a:pt x="800139" y="4326199"/>
                  </a:lnTo>
                  <a:lnTo>
                    <a:pt x="810552" y="4276617"/>
                  </a:lnTo>
                  <a:lnTo>
                    <a:pt x="820882" y="4227004"/>
                  </a:lnTo>
                  <a:lnTo>
                    <a:pt x="831126" y="4177358"/>
                  </a:lnTo>
                  <a:lnTo>
                    <a:pt x="841284" y="4127681"/>
                  </a:lnTo>
                  <a:lnTo>
                    <a:pt x="851353" y="4077970"/>
                  </a:lnTo>
                  <a:lnTo>
                    <a:pt x="861331" y="4028226"/>
                  </a:lnTo>
                  <a:lnTo>
                    <a:pt x="871216" y="3978449"/>
                  </a:lnTo>
                  <a:lnTo>
                    <a:pt x="881007" y="3928638"/>
                  </a:lnTo>
                  <a:lnTo>
                    <a:pt x="890700" y="3878794"/>
                  </a:lnTo>
                  <a:lnTo>
                    <a:pt x="900295" y="3828915"/>
                  </a:lnTo>
                  <a:lnTo>
                    <a:pt x="909790" y="3779001"/>
                  </a:lnTo>
                  <a:lnTo>
                    <a:pt x="919182" y="3729052"/>
                  </a:lnTo>
                  <a:lnTo>
                    <a:pt x="928469" y="3679068"/>
                  </a:lnTo>
                  <a:lnTo>
                    <a:pt x="937650" y="3629048"/>
                  </a:lnTo>
                  <a:lnTo>
                    <a:pt x="946722" y="3578992"/>
                  </a:lnTo>
                  <a:lnTo>
                    <a:pt x="955685" y="3528900"/>
                  </a:lnTo>
                  <a:lnTo>
                    <a:pt x="964535" y="3478771"/>
                  </a:lnTo>
                  <a:lnTo>
                    <a:pt x="973271" y="3428605"/>
                  </a:lnTo>
                  <a:lnTo>
                    <a:pt x="981890" y="3378402"/>
                  </a:lnTo>
                  <a:lnTo>
                    <a:pt x="990392" y="3328161"/>
                  </a:lnTo>
                  <a:lnTo>
                    <a:pt x="998774" y="3277883"/>
                  </a:lnTo>
                  <a:lnTo>
                    <a:pt x="1007034" y="3227565"/>
                  </a:lnTo>
                  <a:lnTo>
                    <a:pt x="1015169" y="3177210"/>
                  </a:lnTo>
                  <a:lnTo>
                    <a:pt x="1023180" y="3126815"/>
                  </a:lnTo>
                  <a:lnTo>
                    <a:pt x="1031062" y="3076381"/>
                  </a:lnTo>
                  <a:lnTo>
                    <a:pt x="1038814" y="3025908"/>
                  </a:lnTo>
                  <a:lnTo>
                    <a:pt x="1046435" y="2975394"/>
                  </a:lnTo>
                  <a:lnTo>
                    <a:pt x="1053923" y="2924840"/>
                  </a:lnTo>
                  <a:lnTo>
                    <a:pt x="1061274" y="2874246"/>
                  </a:lnTo>
                  <a:lnTo>
                    <a:pt x="1068489" y="2823611"/>
                  </a:lnTo>
                  <a:lnTo>
                    <a:pt x="1075564" y="2772934"/>
                  </a:lnTo>
                  <a:lnTo>
                    <a:pt x="1082497" y="2722216"/>
                  </a:lnTo>
                  <a:lnTo>
                    <a:pt x="1089287" y="2671456"/>
                  </a:lnTo>
                  <a:lnTo>
                    <a:pt x="1095932" y="2620654"/>
                  </a:lnTo>
                  <a:lnTo>
                    <a:pt x="1102430" y="2569809"/>
                  </a:lnTo>
                  <a:lnTo>
                    <a:pt x="1108779" y="2518921"/>
                  </a:lnTo>
                  <a:lnTo>
                    <a:pt x="1114977" y="2467990"/>
                  </a:lnTo>
                  <a:lnTo>
                    <a:pt x="1121021" y="2417016"/>
                  </a:lnTo>
                  <a:lnTo>
                    <a:pt x="1126911" y="2365997"/>
                  </a:lnTo>
                  <a:lnTo>
                    <a:pt x="1132644" y="2314935"/>
                  </a:lnTo>
                  <a:lnTo>
                    <a:pt x="1138218" y="2263828"/>
                  </a:lnTo>
                  <a:lnTo>
                    <a:pt x="1143631" y="2212676"/>
                  </a:lnTo>
                  <a:lnTo>
                    <a:pt x="1148882" y="2161478"/>
                  </a:lnTo>
                  <a:lnTo>
                    <a:pt x="1153807" y="2110765"/>
                  </a:lnTo>
                  <a:lnTo>
                    <a:pt x="1158573" y="2060027"/>
                  </a:lnTo>
                  <a:lnTo>
                    <a:pt x="1163181" y="2009264"/>
                  </a:lnTo>
                  <a:lnTo>
                    <a:pt x="1167633" y="1958478"/>
                  </a:lnTo>
                  <a:lnTo>
                    <a:pt x="1171932" y="1907669"/>
                  </a:lnTo>
                  <a:lnTo>
                    <a:pt x="1176079" y="1856837"/>
                  </a:lnTo>
                  <a:lnTo>
                    <a:pt x="1180076" y="1805984"/>
                  </a:lnTo>
                  <a:lnTo>
                    <a:pt x="1183926" y="1755109"/>
                  </a:lnTo>
                  <a:lnTo>
                    <a:pt x="1187631" y="1704214"/>
                  </a:lnTo>
                  <a:lnTo>
                    <a:pt x="1191192" y="1653298"/>
                  </a:lnTo>
                  <a:lnTo>
                    <a:pt x="1194611" y="1602363"/>
                  </a:lnTo>
                  <a:lnTo>
                    <a:pt x="1197891" y="1551410"/>
                  </a:lnTo>
                  <a:lnTo>
                    <a:pt x="1201033" y="1500438"/>
                  </a:lnTo>
                  <a:lnTo>
                    <a:pt x="1204041" y="1449448"/>
                  </a:lnTo>
                  <a:lnTo>
                    <a:pt x="1206914" y="1398442"/>
                  </a:lnTo>
                  <a:lnTo>
                    <a:pt x="1209657" y="1347419"/>
                  </a:lnTo>
                  <a:lnTo>
                    <a:pt x="1212270" y="1296380"/>
                  </a:lnTo>
                  <a:lnTo>
                    <a:pt x="1214755" y="1245326"/>
                  </a:lnTo>
                  <a:lnTo>
                    <a:pt x="1217116" y="1194258"/>
                  </a:lnTo>
                  <a:lnTo>
                    <a:pt x="1219353" y="1143175"/>
                  </a:lnTo>
                  <a:lnTo>
                    <a:pt x="1221469" y="1092079"/>
                  </a:lnTo>
                  <a:lnTo>
                    <a:pt x="1223466" y="1040971"/>
                  </a:lnTo>
                  <a:lnTo>
                    <a:pt x="1225345" y="989850"/>
                  </a:lnTo>
                  <a:lnTo>
                    <a:pt x="1227110" y="938718"/>
                  </a:lnTo>
                  <a:lnTo>
                    <a:pt x="1228761" y="887575"/>
                  </a:lnTo>
                  <a:lnTo>
                    <a:pt x="1230302" y="836421"/>
                  </a:lnTo>
                  <a:lnTo>
                    <a:pt x="1231733" y="785258"/>
                  </a:lnTo>
                  <a:lnTo>
                    <a:pt x="1233057" y="734086"/>
                  </a:lnTo>
                  <a:lnTo>
                    <a:pt x="1234276" y="682905"/>
                  </a:lnTo>
                  <a:lnTo>
                    <a:pt x="1235393" y="631716"/>
                  </a:lnTo>
                  <a:lnTo>
                    <a:pt x="1236408" y="580520"/>
                  </a:lnTo>
                  <a:lnTo>
                    <a:pt x="1237324" y="529317"/>
                  </a:lnTo>
                  <a:lnTo>
                    <a:pt x="1238144" y="478109"/>
                  </a:lnTo>
                  <a:lnTo>
                    <a:pt x="1238868" y="426894"/>
                  </a:lnTo>
                  <a:lnTo>
                    <a:pt x="1239500" y="375675"/>
                  </a:lnTo>
                  <a:lnTo>
                    <a:pt x="1240041" y="324452"/>
                  </a:lnTo>
                  <a:lnTo>
                    <a:pt x="1240493" y="273225"/>
                  </a:lnTo>
                  <a:lnTo>
                    <a:pt x="1240859" y="221995"/>
                  </a:lnTo>
                  <a:lnTo>
                    <a:pt x="1241140" y="170763"/>
                  </a:lnTo>
                  <a:lnTo>
                    <a:pt x="1241337" y="119528"/>
                  </a:lnTo>
                  <a:lnTo>
                    <a:pt x="1241455" y="68293"/>
                  </a:lnTo>
                  <a:lnTo>
                    <a:pt x="1241481" y="0"/>
                  </a:lnTo>
                  <a:lnTo>
                    <a:pt x="1615502" y="0"/>
                  </a:lnTo>
                  <a:lnTo>
                    <a:pt x="1615502" y="1028700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639998" y="0"/>
              <a:ext cx="1648460" cy="7397750"/>
            </a:xfrm>
            <a:custGeom>
              <a:avLst/>
              <a:gdLst/>
              <a:ahLst/>
              <a:cxnLst/>
              <a:rect l="l" t="t" r="r" b="b"/>
              <a:pathLst>
                <a:path w="1648459" h="7397750">
                  <a:moveTo>
                    <a:pt x="1193895" y="7397646"/>
                  </a:moveTo>
                  <a:lnTo>
                    <a:pt x="1128820" y="7395892"/>
                  </a:lnTo>
                  <a:lnTo>
                    <a:pt x="1058271" y="7385416"/>
                  </a:lnTo>
                  <a:lnTo>
                    <a:pt x="988067" y="7366373"/>
                  </a:lnTo>
                  <a:lnTo>
                    <a:pt x="918450" y="7339141"/>
                  </a:lnTo>
                  <a:lnTo>
                    <a:pt x="883937" y="7322571"/>
                  </a:lnTo>
                  <a:lnTo>
                    <a:pt x="849663" y="7304094"/>
                  </a:lnTo>
                  <a:lnTo>
                    <a:pt x="815656" y="7283758"/>
                  </a:lnTo>
                  <a:lnTo>
                    <a:pt x="781948" y="7261609"/>
                  </a:lnTo>
                  <a:lnTo>
                    <a:pt x="748569" y="7237694"/>
                  </a:lnTo>
                  <a:lnTo>
                    <a:pt x="715550" y="7212060"/>
                  </a:lnTo>
                  <a:lnTo>
                    <a:pt x="682919" y="7184754"/>
                  </a:lnTo>
                  <a:lnTo>
                    <a:pt x="650709" y="7155823"/>
                  </a:lnTo>
                  <a:lnTo>
                    <a:pt x="618949" y="7125314"/>
                  </a:lnTo>
                  <a:lnTo>
                    <a:pt x="587669" y="7093274"/>
                  </a:lnTo>
                  <a:lnTo>
                    <a:pt x="556900" y="7059750"/>
                  </a:lnTo>
                  <a:lnTo>
                    <a:pt x="526673" y="7024789"/>
                  </a:lnTo>
                  <a:lnTo>
                    <a:pt x="497017" y="6988437"/>
                  </a:lnTo>
                  <a:lnTo>
                    <a:pt x="467963" y="6950742"/>
                  </a:lnTo>
                  <a:lnTo>
                    <a:pt x="439541" y="6911751"/>
                  </a:lnTo>
                  <a:lnTo>
                    <a:pt x="411781" y="6871510"/>
                  </a:lnTo>
                  <a:lnTo>
                    <a:pt x="384715" y="6830067"/>
                  </a:lnTo>
                  <a:lnTo>
                    <a:pt x="358372" y="6787469"/>
                  </a:lnTo>
                  <a:lnTo>
                    <a:pt x="332782" y="6743762"/>
                  </a:lnTo>
                  <a:lnTo>
                    <a:pt x="307977" y="6698993"/>
                  </a:lnTo>
                  <a:lnTo>
                    <a:pt x="283985" y="6653209"/>
                  </a:lnTo>
                  <a:lnTo>
                    <a:pt x="260838" y="6606458"/>
                  </a:lnTo>
                  <a:lnTo>
                    <a:pt x="238567" y="6558787"/>
                  </a:lnTo>
                  <a:lnTo>
                    <a:pt x="217200" y="6510241"/>
                  </a:lnTo>
                  <a:lnTo>
                    <a:pt x="196769" y="6460868"/>
                  </a:lnTo>
                  <a:lnTo>
                    <a:pt x="177304" y="6410716"/>
                  </a:lnTo>
                  <a:lnTo>
                    <a:pt x="158835" y="6359831"/>
                  </a:lnTo>
                  <a:lnTo>
                    <a:pt x="141393" y="6308259"/>
                  </a:lnTo>
                  <a:lnTo>
                    <a:pt x="125008" y="6256049"/>
                  </a:lnTo>
                  <a:lnTo>
                    <a:pt x="109710" y="6203246"/>
                  </a:lnTo>
                  <a:lnTo>
                    <a:pt x="95530" y="6149898"/>
                  </a:lnTo>
                  <a:lnTo>
                    <a:pt x="82498" y="6096052"/>
                  </a:lnTo>
                  <a:lnTo>
                    <a:pt x="70644" y="6041755"/>
                  </a:lnTo>
                  <a:lnTo>
                    <a:pt x="59999" y="5987053"/>
                  </a:lnTo>
                  <a:lnTo>
                    <a:pt x="50592" y="5931995"/>
                  </a:lnTo>
                  <a:lnTo>
                    <a:pt x="42455" y="5876625"/>
                  </a:lnTo>
                  <a:lnTo>
                    <a:pt x="35324" y="5823785"/>
                  </a:lnTo>
                  <a:lnTo>
                    <a:pt x="28905" y="5771456"/>
                  </a:lnTo>
                  <a:lnTo>
                    <a:pt x="23179" y="5719631"/>
                  </a:lnTo>
                  <a:lnTo>
                    <a:pt x="18129" y="5668300"/>
                  </a:lnTo>
                  <a:lnTo>
                    <a:pt x="13738" y="5617455"/>
                  </a:lnTo>
                  <a:lnTo>
                    <a:pt x="9989" y="5567087"/>
                  </a:lnTo>
                  <a:lnTo>
                    <a:pt x="6864" y="5517188"/>
                  </a:lnTo>
                  <a:lnTo>
                    <a:pt x="4347" y="5467748"/>
                  </a:lnTo>
                  <a:lnTo>
                    <a:pt x="2419" y="5418760"/>
                  </a:lnTo>
                  <a:lnTo>
                    <a:pt x="1063" y="5370214"/>
                  </a:lnTo>
                  <a:lnTo>
                    <a:pt x="263" y="5322102"/>
                  </a:lnTo>
                  <a:lnTo>
                    <a:pt x="0" y="5274416"/>
                  </a:lnTo>
                  <a:lnTo>
                    <a:pt x="372" y="5217249"/>
                  </a:lnTo>
                  <a:lnTo>
                    <a:pt x="1472" y="5160610"/>
                  </a:lnTo>
                  <a:lnTo>
                    <a:pt x="3279" y="5104486"/>
                  </a:lnTo>
                  <a:lnTo>
                    <a:pt x="5768" y="5048863"/>
                  </a:lnTo>
                  <a:lnTo>
                    <a:pt x="8916" y="4993731"/>
                  </a:lnTo>
                  <a:lnTo>
                    <a:pt x="12700" y="4939075"/>
                  </a:lnTo>
                  <a:lnTo>
                    <a:pt x="17098" y="4884885"/>
                  </a:lnTo>
                  <a:lnTo>
                    <a:pt x="22085" y="4831148"/>
                  </a:lnTo>
                  <a:lnTo>
                    <a:pt x="27640" y="4777851"/>
                  </a:lnTo>
                  <a:lnTo>
                    <a:pt x="33738" y="4724981"/>
                  </a:lnTo>
                  <a:lnTo>
                    <a:pt x="40356" y="4672527"/>
                  </a:lnTo>
                  <a:lnTo>
                    <a:pt x="47472" y="4620476"/>
                  </a:lnTo>
                  <a:lnTo>
                    <a:pt x="55062" y="4568816"/>
                  </a:lnTo>
                  <a:lnTo>
                    <a:pt x="63103" y="4517534"/>
                  </a:lnTo>
                  <a:lnTo>
                    <a:pt x="71572" y="4466618"/>
                  </a:lnTo>
                  <a:lnTo>
                    <a:pt x="80447" y="4416056"/>
                  </a:lnTo>
                  <a:lnTo>
                    <a:pt x="89702" y="4365834"/>
                  </a:lnTo>
                  <a:lnTo>
                    <a:pt x="99317" y="4315941"/>
                  </a:lnTo>
                  <a:lnTo>
                    <a:pt x="109267" y="4266365"/>
                  </a:lnTo>
                  <a:lnTo>
                    <a:pt x="119529" y="4217092"/>
                  </a:lnTo>
                  <a:lnTo>
                    <a:pt x="130080" y="4168111"/>
                  </a:lnTo>
                  <a:lnTo>
                    <a:pt x="140897" y="4119410"/>
                  </a:lnTo>
                  <a:lnTo>
                    <a:pt x="151958" y="4070974"/>
                  </a:lnTo>
                  <a:lnTo>
                    <a:pt x="163238" y="4022794"/>
                  </a:lnTo>
                  <a:lnTo>
                    <a:pt x="174715" y="3974855"/>
                  </a:lnTo>
                  <a:lnTo>
                    <a:pt x="186365" y="3927146"/>
                  </a:lnTo>
                  <a:lnTo>
                    <a:pt x="198165" y="3879654"/>
                  </a:lnTo>
                  <a:lnTo>
                    <a:pt x="210093" y="3832366"/>
                  </a:lnTo>
                  <a:lnTo>
                    <a:pt x="222125" y="3785271"/>
                  </a:lnTo>
                  <a:lnTo>
                    <a:pt x="234238" y="3738357"/>
                  </a:lnTo>
                  <a:lnTo>
                    <a:pt x="246409" y="3691609"/>
                  </a:lnTo>
                  <a:lnTo>
                    <a:pt x="258615" y="3645017"/>
                  </a:lnTo>
                  <a:lnTo>
                    <a:pt x="307321" y="3459953"/>
                  </a:lnTo>
                  <a:lnTo>
                    <a:pt x="319353" y="3413951"/>
                  </a:lnTo>
                  <a:lnTo>
                    <a:pt x="331281" y="3368030"/>
                  </a:lnTo>
                  <a:lnTo>
                    <a:pt x="343081" y="3322177"/>
                  </a:lnTo>
                  <a:lnTo>
                    <a:pt x="354731" y="3276381"/>
                  </a:lnTo>
                  <a:lnTo>
                    <a:pt x="366208" y="3230628"/>
                  </a:lnTo>
                  <a:lnTo>
                    <a:pt x="377488" y="3184906"/>
                  </a:lnTo>
                  <a:lnTo>
                    <a:pt x="388549" y="3139204"/>
                  </a:lnTo>
                  <a:lnTo>
                    <a:pt x="399366" y="3093508"/>
                  </a:lnTo>
                  <a:lnTo>
                    <a:pt x="409917" y="3047806"/>
                  </a:lnTo>
                  <a:lnTo>
                    <a:pt x="420179" y="3002085"/>
                  </a:lnTo>
                  <a:lnTo>
                    <a:pt x="430129" y="2956334"/>
                  </a:lnTo>
                  <a:lnTo>
                    <a:pt x="439744" y="2910540"/>
                  </a:lnTo>
                  <a:lnTo>
                    <a:pt x="449000" y="2864690"/>
                  </a:lnTo>
                  <a:lnTo>
                    <a:pt x="457874" y="2818773"/>
                  </a:lnTo>
                  <a:lnTo>
                    <a:pt x="466343" y="2772775"/>
                  </a:lnTo>
                  <a:lnTo>
                    <a:pt x="474384" y="2726685"/>
                  </a:lnTo>
                  <a:lnTo>
                    <a:pt x="481974" y="2680489"/>
                  </a:lnTo>
                  <a:lnTo>
                    <a:pt x="489090" y="2634177"/>
                  </a:lnTo>
                  <a:lnTo>
                    <a:pt x="495708" y="2587734"/>
                  </a:lnTo>
                  <a:lnTo>
                    <a:pt x="501806" y="2541149"/>
                  </a:lnTo>
                  <a:lnTo>
                    <a:pt x="507361" y="2494409"/>
                  </a:lnTo>
                  <a:lnTo>
                    <a:pt x="512348" y="2447503"/>
                  </a:lnTo>
                  <a:lnTo>
                    <a:pt x="516746" y="2400417"/>
                  </a:lnTo>
                  <a:lnTo>
                    <a:pt x="520530" y="2353139"/>
                  </a:lnTo>
                  <a:lnTo>
                    <a:pt x="523678" y="2305658"/>
                  </a:lnTo>
                  <a:lnTo>
                    <a:pt x="526167" y="2257959"/>
                  </a:lnTo>
                  <a:lnTo>
                    <a:pt x="527974" y="2210032"/>
                  </a:lnTo>
                  <a:lnTo>
                    <a:pt x="529074" y="2161863"/>
                  </a:lnTo>
                  <a:lnTo>
                    <a:pt x="529447" y="2113441"/>
                  </a:lnTo>
                  <a:lnTo>
                    <a:pt x="529447" y="2053469"/>
                  </a:lnTo>
                  <a:lnTo>
                    <a:pt x="527411" y="1989692"/>
                  </a:lnTo>
                  <a:lnTo>
                    <a:pt x="524188" y="1927190"/>
                  </a:lnTo>
                  <a:lnTo>
                    <a:pt x="519845" y="1865926"/>
                  </a:lnTo>
                  <a:lnTo>
                    <a:pt x="514455" y="1805862"/>
                  </a:lnTo>
                  <a:lnTo>
                    <a:pt x="508086" y="1746960"/>
                  </a:lnTo>
                  <a:lnTo>
                    <a:pt x="500809" y="1689180"/>
                  </a:lnTo>
                  <a:lnTo>
                    <a:pt x="492693" y="1632486"/>
                  </a:lnTo>
                  <a:lnTo>
                    <a:pt x="483810" y="1576838"/>
                  </a:lnTo>
                  <a:lnTo>
                    <a:pt x="474229" y="1522200"/>
                  </a:lnTo>
                  <a:lnTo>
                    <a:pt x="464021" y="1468532"/>
                  </a:lnTo>
                  <a:lnTo>
                    <a:pt x="453254" y="1415796"/>
                  </a:lnTo>
                  <a:lnTo>
                    <a:pt x="442000" y="1363954"/>
                  </a:lnTo>
                  <a:lnTo>
                    <a:pt x="430329" y="1312969"/>
                  </a:lnTo>
                  <a:lnTo>
                    <a:pt x="418310" y="1262801"/>
                  </a:lnTo>
                  <a:lnTo>
                    <a:pt x="406015" y="1213413"/>
                  </a:lnTo>
                  <a:lnTo>
                    <a:pt x="393512" y="1164766"/>
                  </a:lnTo>
                  <a:lnTo>
                    <a:pt x="380872" y="1116823"/>
                  </a:lnTo>
                  <a:lnTo>
                    <a:pt x="368165" y="1069545"/>
                  </a:lnTo>
                  <a:lnTo>
                    <a:pt x="355462" y="1022893"/>
                  </a:lnTo>
                  <a:lnTo>
                    <a:pt x="330345" y="931318"/>
                  </a:lnTo>
                  <a:lnTo>
                    <a:pt x="318072" y="886319"/>
                  </a:lnTo>
                  <a:lnTo>
                    <a:pt x="306083" y="841793"/>
                  </a:lnTo>
                  <a:lnTo>
                    <a:pt x="294447" y="797703"/>
                  </a:lnTo>
                  <a:lnTo>
                    <a:pt x="283236" y="754012"/>
                  </a:lnTo>
                  <a:lnTo>
                    <a:pt x="272518" y="710680"/>
                  </a:lnTo>
                  <a:lnTo>
                    <a:pt x="262365" y="667669"/>
                  </a:lnTo>
                  <a:lnTo>
                    <a:pt x="252846" y="624941"/>
                  </a:lnTo>
                  <a:lnTo>
                    <a:pt x="244031" y="582459"/>
                  </a:lnTo>
                  <a:lnTo>
                    <a:pt x="235991" y="540184"/>
                  </a:lnTo>
                  <a:lnTo>
                    <a:pt x="228795" y="498077"/>
                  </a:lnTo>
                  <a:lnTo>
                    <a:pt x="222514" y="456101"/>
                  </a:lnTo>
                  <a:lnTo>
                    <a:pt x="217217" y="414217"/>
                  </a:lnTo>
                  <a:lnTo>
                    <a:pt x="212976" y="372387"/>
                  </a:lnTo>
                  <a:lnTo>
                    <a:pt x="209860" y="330573"/>
                  </a:lnTo>
                  <a:lnTo>
                    <a:pt x="207938" y="288737"/>
                  </a:lnTo>
                  <a:lnTo>
                    <a:pt x="207282" y="246841"/>
                  </a:lnTo>
                  <a:lnTo>
                    <a:pt x="208346" y="194355"/>
                  </a:lnTo>
                  <a:lnTo>
                    <a:pt x="211630" y="141799"/>
                  </a:lnTo>
                  <a:lnTo>
                    <a:pt x="217272" y="89105"/>
                  </a:lnTo>
                  <a:lnTo>
                    <a:pt x="225412" y="36202"/>
                  </a:lnTo>
                  <a:lnTo>
                    <a:pt x="232747" y="0"/>
                  </a:lnTo>
                  <a:lnTo>
                    <a:pt x="1648000" y="0"/>
                  </a:lnTo>
                  <a:lnTo>
                    <a:pt x="1648000" y="7246004"/>
                  </a:lnTo>
                  <a:lnTo>
                    <a:pt x="1632692" y="7255870"/>
                  </a:lnTo>
                  <a:lnTo>
                    <a:pt x="1594769" y="7278235"/>
                  </a:lnTo>
                  <a:lnTo>
                    <a:pt x="1556840" y="7298600"/>
                  </a:lnTo>
                  <a:lnTo>
                    <a:pt x="1518980" y="7316991"/>
                  </a:lnTo>
                  <a:lnTo>
                    <a:pt x="1481266" y="7333431"/>
                  </a:lnTo>
                  <a:lnTo>
                    <a:pt x="1443773" y="7347946"/>
                  </a:lnTo>
                  <a:lnTo>
                    <a:pt x="1406577" y="7360558"/>
                  </a:lnTo>
                  <a:lnTo>
                    <a:pt x="1369754" y="7371292"/>
                  </a:lnTo>
                  <a:lnTo>
                    <a:pt x="1297532" y="7387224"/>
                  </a:lnTo>
                  <a:lnTo>
                    <a:pt x="1227713" y="7395937"/>
                  </a:lnTo>
                  <a:lnTo>
                    <a:pt x="1193895" y="7397646"/>
                  </a:lnTo>
                  <a:close/>
                </a:path>
              </a:pathLst>
            </a:custGeom>
            <a:solidFill>
              <a:srgbClr val="9DC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389111" y="0"/>
              <a:ext cx="1899285" cy="4170679"/>
            </a:xfrm>
            <a:custGeom>
              <a:avLst/>
              <a:gdLst/>
              <a:ahLst/>
              <a:cxnLst/>
              <a:rect l="l" t="t" r="r" b="b"/>
              <a:pathLst>
                <a:path w="1899284" h="4170679">
                  <a:moveTo>
                    <a:pt x="1898887" y="4170296"/>
                  </a:moveTo>
                  <a:lnTo>
                    <a:pt x="1833559" y="4165630"/>
                  </a:lnTo>
                  <a:lnTo>
                    <a:pt x="1789489" y="4158605"/>
                  </a:lnTo>
                  <a:lnTo>
                    <a:pt x="1745316" y="4148321"/>
                  </a:lnTo>
                  <a:lnTo>
                    <a:pt x="1701257" y="4134517"/>
                  </a:lnTo>
                  <a:lnTo>
                    <a:pt x="1657524" y="4116935"/>
                  </a:lnTo>
                  <a:lnTo>
                    <a:pt x="1614331" y="4095315"/>
                  </a:lnTo>
                  <a:lnTo>
                    <a:pt x="1571892" y="4069398"/>
                  </a:lnTo>
                  <a:lnTo>
                    <a:pt x="1530421" y="4038924"/>
                  </a:lnTo>
                  <a:lnTo>
                    <a:pt x="1490131" y="4003634"/>
                  </a:lnTo>
                  <a:lnTo>
                    <a:pt x="1451237" y="3963268"/>
                  </a:lnTo>
                  <a:lnTo>
                    <a:pt x="1424618" y="3930634"/>
                  </a:lnTo>
                  <a:lnTo>
                    <a:pt x="1401959" y="3897095"/>
                  </a:lnTo>
                  <a:lnTo>
                    <a:pt x="1383035" y="3862691"/>
                  </a:lnTo>
                  <a:lnTo>
                    <a:pt x="1367624" y="3827461"/>
                  </a:lnTo>
                  <a:lnTo>
                    <a:pt x="1346450" y="3754679"/>
                  </a:lnTo>
                  <a:lnTo>
                    <a:pt x="1336653" y="3679065"/>
                  </a:lnTo>
                  <a:lnTo>
                    <a:pt x="1335464" y="3640293"/>
                  </a:lnTo>
                  <a:lnTo>
                    <a:pt x="1336450" y="3600930"/>
                  </a:lnTo>
                  <a:lnTo>
                    <a:pt x="1339389" y="3561016"/>
                  </a:lnTo>
                  <a:lnTo>
                    <a:pt x="1344059" y="3520590"/>
                  </a:lnTo>
                  <a:lnTo>
                    <a:pt x="1350235" y="3479691"/>
                  </a:lnTo>
                  <a:lnTo>
                    <a:pt x="1357695" y="3438358"/>
                  </a:lnTo>
                  <a:lnTo>
                    <a:pt x="1366217" y="3396630"/>
                  </a:lnTo>
                  <a:lnTo>
                    <a:pt x="1375577" y="3354547"/>
                  </a:lnTo>
                  <a:lnTo>
                    <a:pt x="1385552" y="3312148"/>
                  </a:lnTo>
                  <a:lnTo>
                    <a:pt x="1395921" y="3269471"/>
                  </a:lnTo>
                  <a:lnTo>
                    <a:pt x="1406459" y="3226557"/>
                  </a:lnTo>
                  <a:lnTo>
                    <a:pt x="1416943" y="3183445"/>
                  </a:lnTo>
                  <a:lnTo>
                    <a:pt x="1427152" y="3140173"/>
                  </a:lnTo>
                  <a:lnTo>
                    <a:pt x="1436862" y="3096781"/>
                  </a:lnTo>
                  <a:lnTo>
                    <a:pt x="1445851" y="3053308"/>
                  </a:lnTo>
                  <a:lnTo>
                    <a:pt x="1453894" y="3009794"/>
                  </a:lnTo>
                  <a:lnTo>
                    <a:pt x="1460771" y="2966277"/>
                  </a:lnTo>
                  <a:lnTo>
                    <a:pt x="1466257" y="2922797"/>
                  </a:lnTo>
                  <a:lnTo>
                    <a:pt x="1470129" y="2879392"/>
                  </a:lnTo>
                  <a:lnTo>
                    <a:pt x="1472166" y="2836103"/>
                  </a:lnTo>
                  <a:lnTo>
                    <a:pt x="1472143" y="2792969"/>
                  </a:lnTo>
                  <a:lnTo>
                    <a:pt x="1469839" y="2750028"/>
                  </a:lnTo>
                  <a:lnTo>
                    <a:pt x="1465030" y="2707320"/>
                  </a:lnTo>
                  <a:lnTo>
                    <a:pt x="1457493" y="2664884"/>
                  </a:lnTo>
                  <a:lnTo>
                    <a:pt x="1447006" y="2622759"/>
                  </a:lnTo>
                  <a:lnTo>
                    <a:pt x="1433345" y="2580985"/>
                  </a:lnTo>
                  <a:lnTo>
                    <a:pt x="1416288" y="2539600"/>
                  </a:lnTo>
                  <a:lnTo>
                    <a:pt x="1385837" y="2483921"/>
                  </a:lnTo>
                  <a:lnTo>
                    <a:pt x="1347904" y="2430875"/>
                  </a:lnTo>
                  <a:lnTo>
                    <a:pt x="1303185" y="2380144"/>
                  </a:lnTo>
                  <a:lnTo>
                    <a:pt x="1252376" y="2331412"/>
                  </a:lnTo>
                  <a:lnTo>
                    <a:pt x="1196171" y="2284362"/>
                  </a:lnTo>
                  <a:lnTo>
                    <a:pt x="1135265" y="2238678"/>
                  </a:lnTo>
                  <a:lnTo>
                    <a:pt x="1103267" y="2216249"/>
                  </a:lnTo>
                  <a:lnTo>
                    <a:pt x="1070355" y="2194043"/>
                  </a:lnTo>
                  <a:lnTo>
                    <a:pt x="1036615" y="2172020"/>
                  </a:lnTo>
                  <a:lnTo>
                    <a:pt x="1002134" y="2150141"/>
                  </a:lnTo>
                  <a:lnTo>
                    <a:pt x="967000" y="2128365"/>
                  </a:lnTo>
                  <a:lnTo>
                    <a:pt x="931299" y="2106654"/>
                  </a:lnTo>
                  <a:lnTo>
                    <a:pt x="710059" y="1975522"/>
                  </a:lnTo>
                  <a:lnTo>
                    <a:pt x="635719" y="1930532"/>
                  </a:lnTo>
                  <a:lnTo>
                    <a:pt x="598828" y="1907619"/>
                  </a:lnTo>
                  <a:lnTo>
                    <a:pt x="562240" y="1884375"/>
                  </a:lnTo>
                  <a:lnTo>
                    <a:pt x="526041" y="1860760"/>
                  </a:lnTo>
                  <a:lnTo>
                    <a:pt x="490318" y="1836734"/>
                  </a:lnTo>
                  <a:lnTo>
                    <a:pt x="455158" y="1812258"/>
                  </a:lnTo>
                  <a:lnTo>
                    <a:pt x="420648" y="1787292"/>
                  </a:lnTo>
                  <a:lnTo>
                    <a:pt x="386875" y="1761797"/>
                  </a:lnTo>
                  <a:lnTo>
                    <a:pt x="353926" y="1735733"/>
                  </a:lnTo>
                  <a:lnTo>
                    <a:pt x="321888" y="1709060"/>
                  </a:lnTo>
                  <a:lnTo>
                    <a:pt x="290847" y="1681740"/>
                  </a:lnTo>
                  <a:lnTo>
                    <a:pt x="260890" y="1653732"/>
                  </a:lnTo>
                  <a:lnTo>
                    <a:pt x="232106" y="1624996"/>
                  </a:lnTo>
                  <a:lnTo>
                    <a:pt x="204579" y="1595494"/>
                  </a:lnTo>
                  <a:lnTo>
                    <a:pt x="178398" y="1565185"/>
                  </a:lnTo>
                  <a:lnTo>
                    <a:pt x="153648" y="1534031"/>
                  </a:lnTo>
                  <a:lnTo>
                    <a:pt x="130418" y="1501991"/>
                  </a:lnTo>
                  <a:lnTo>
                    <a:pt x="108794" y="1469026"/>
                  </a:lnTo>
                  <a:lnTo>
                    <a:pt x="88863" y="1435096"/>
                  </a:lnTo>
                  <a:lnTo>
                    <a:pt x="70711" y="1400162"/>
                  </a:lnTo>
                  <a:lnTo>
                    <a:pt x="54426" y="1364184"/>
                  </a:lnTo>
                  <a:lnTo>
                    <a:pt x="40095" y="1327123"/>
                  </a:lnTo>
                  <a:lnTo>
                    <a:pt x="27804" y="1288938"/>
                  </a:lnTo>
                  <a:lnTo>
                    <a:pt x="17641" y="1249591"/>
                  </a:lnTo>
                  <a:lnTo>
                    <a:pt x="9692" y="1209042"/>
                  </a:lnTo>
                  <a:lnTo>
                    <a:pt x="4044" y="1167252"/>
                  </a:lnTo>
                  <a:lnTo>
                    <a:pt x="784" y="1124179"/>
                  </a:lnTo>
                  <a:lnTo>
                    <a:pt x="0" y="1079786"/>
                  </a:lnTo>
                  <a:lnTo>
                    <a:pt x="1777" y="1034033"/>
                  </a:lnTo>
                  <a:lnTo>
                    <a:pt x="6203" y="986879"/>
                  </a:lnTo>
                  <a:lnTo>
                    <a:pt x="13365" y="938286"/>
                  </a:lnTo>
                  <a:lnTo>
                    <a:pt x="30856" y="868232"/>
                  </a:lnTo>
                  <a:lnTo>
                    <a:pt x="57889" y="800276"/>
                  </a:lnTo>
                  <a:lnTo>
                    <a:pt x="93899" y="734488"/>
                  </a:lnTo>
                  <a:lnTo>
                    <a:pt x="115094" y="702429"/>
                  </a:lnTo>
                  <a:lnTo>
                    <a:pt x="138322" y="670940"/>
                  </a:lnTo>
                  <a:lnTo>
                    <a:pt x="163513" y="640029"/>
                  </a:lnTo>
                  <a:lnTo>
                    <a:pt x="190595" y="609704"/>
                  </a:lnTo>
                  <a:lnTo>
                    <a:pt x="219498" y="579975"/>
                  </a:lnTo>
                  <a:lnTo>
                    <a:pt x="250152" y="550851"/>
                  </a:lnTo>
                  <a:lnTo>
                    <a:pt x="282485" y="522341"/>
                  </a:lnTo>
                  <a:lnTo>
                    <a:pt x="316429" y="494453"/>
                  </a:lnTo>
                  <a:lnTo>
                    <a:pt x="351911" y="467196"/>
                  </a:lnTo>
                  <a:lnTo>
                    <a:pt x="388862" y="440580"/>
                  </a:lnTo>
                  <a:lnTo>
                    <a:pt x="427211" y="414614"/>
                  </a:lnTo>
                  <a:lnTo>
                    <a:pt x="466888" y="389305"/>
                  </a:lnTo>
                  <a:lnTo>
                    <a:pt x="507821" y="364664"/>
                  </a:lnTo>
                  <a:lnTo>
                    <a:pt x="549941" y="340699"/>
                  </a:lnTo>
                  <a:lnTo>
                    <a:pt x="593177" y="317420"/>
                  </a:lnTo>
                  <a:lnTo>
                    <a:pt x="637458" y="294834"/>
                  </a:lnTo>
                  <a:lnTo>
                    <a:pt x="682713" y="272951"/>
                  </a:lnTo>
                  <a:lnTo>
                    <a:pt x="728874" y="251780"/>
                  </a:lnTo>
                  <a:lnTo>
                    <a:pt x="775867" y="231330"/>
                  </a:lnTo>
                  <a:lnTo>
                    <a:pt x="823624" y="211610"/>
                  </a:lnTo>
                  <a:lnTo>
                    <a:pt x="872074" y="192628"/>
                  </a:lnTo>
                  <a:lnTo>
                    <a:pt x="921146" y="174394"/>
                  </a:lnTo>
                  <a:lnTo>
                    <a:pt x="970770" y="156917"/>
                  </a:lnTo>
                  <a:lnTo>
                    <a:pt x="1020874" y="140205"/>
                  </a:lnTo>
                  <a:lnTo>
                    <a:pt x="1071389" y="124267"/>
                  </a:lnTo>
                  <a:lnTo>
                    <a:pt x="1122245" y="109113"/>
                  </a:lnTo>
                  <a:lnTo>
                    <a:pt x="1173369" y="94751"/>
                  </a:lnTo>
                  <a:lnTo>
                    <a:pt x="1224693" y="81190"/>
                  </a:lnTo>
                  <a:lnTo>
                    <a:pt x="1276145" y="68440"/>
                  </a:lnTo>
                  <a:lnTo>
                    <a:pt x="1327656" y="56508"/>
                  </a:lnTo>
                  <a:lnTo>
                    <a:pt x="1379153" y="45405"/>
                  </a:lnTo>
                  <a:lnTo>
                    <a:pt x="1430568" y="35138"/>
                  </a:lnTo>
                  <a:lnTo>
                    <a:pt x="1481828" y="25718"/>
                  </a:lnTo>
                  <a:lnTo>
                    <a:pt x="1532865" y="17152"/>
                  </a:lnTo>
                  <a:lnTo>
                    <a:pt x="1583607" y="9450"/>
                  </a:lnTo>
                  <a:lnTo>
                    <a:pt x="1633983" y="2621"/>
                  </a:lnTo>
                  <a:lnTo>
                    <a:pt x="1898887" y="0"/>
                  </a:lnTo>
                  <a:lnTo>
                    <a:pt x="1898887" y="4170296"/>
                  </a:lnTo>
                  <a:close/>
                </a:path>
              </a:pathLst>
            </a:custGeom>
            <a:solidFill>
              <a:srgbClr val="2B67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09999" y="1025007"/>
            <a:ext cx="200025" cy="199698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6242500" y="2472499"/>
            <a:ext cx="323850" cy="323850"/>
          </a:xfrm>
          <a:custGeom>
            <a:avLst/>
            <a:gdLst/>
            <a:ahLst/>
            <a:cxnLst/>
            <a:rect l="l" t="t" r="r" b="b"/>
            <a:pathLst>
              <a:path w="323850" h="323850">
                <a:moveTo>
                  <a:pt x="161924" y="323849"/>
                </a:moveTo>
                <a:lnTo>
                  <a:pt x="118791" y="317085"/>
                </a:lnTo>
                <a:lnTo>
                  <a:pt x="80086" y="300227"/>
                </a:lnTo>
                <a:lnTo>
                  <a:pt x="47332" y="274716"/>
                </a:lnTo>
                <a:lnTo>
                  <a:pt x="22051" y="241994"/>
                </a:lnTo>
                <a:lnTo>
                  <a:pt x="5766" y="203504"/>
                </a:lnTo>
                <a:lnTo>
                  <a:pt x="0" y="160688"/>
                </a:lnTo>
                <a:lnTo>
                  <a:pt x="5766" y="117884"/>
                </a:lnTo>
                <a:lnTo>
                  <a:pt x="22051" y="79474"/>
                </a:lnTo>
                <a:lnTo>
                  <a:pt x="47332" y="46970"/>
                </a:lnTo>
                <a:lnTo>
                  <a:pt x="80086" y="21883"/>
                </a:lnTo>
                <a:lnTo>
                  <a:pt x="118791" y="5722"/>
                </a:lnTo>
                <a:lnTo>
                  <a:pt x="161924" y="0"/>
                </a:lnTo>
                <a:lnTo>
                  <a:pt x="193491" y="3167"/>
                </a:lnTo>
                <a:lnTo>
                  <a:pt x="251956" y="27116"/>
                </a:lnTo>
                <a:lnTo>
                  <a:pt x="296524" y="71344"/>
                </a:lnTo>
                <a:lnTo>
                  <a:pt x="320658" y="129362"/>
                </a:lnTo>
                <a:lnTo>
                  <a:pt x="323849" y="160688"/>
                </a:lnTo>
                <a:lnTo>
                  <a:pt x="318083" y="204535"/>
                </a:lnTo>
                <a:lnTo>
                  <a:pt x="301798" y="243642"/>
                </a:lnTo>
                <a:lnTo>
                  <a:pt x="276517" y="276570"/>
                </a:lnTo>
                <a:lnTo>
                  <a:pt x="243763" y="301875"/>
                </a:lnTo>
                <a:lnTo>
                  <a:pt x="205058" y="318115"/>
                </a:lnTo>
                <a:lnTo>
                  <a:pt x="161924" y="323849"/>
                </a:lnTo>
                <a:close/>
              </a:path>
            </a:pathLst>
          </a:custGeom>
          <a:solidFill>
            <a:srgbClr val="2B6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167496" y="8032498"/>
            <a:ext cx="323850" cy="323850"/>
          </a:xfrm>
          <a:custGeom>
            <a:avLst/>
            <a:gdLst/>
            <a:ahLst/>
            <a:cxnLst/>
            <a:rect l="l" t="t" r="r" b="b"/>
            <a:pathLst>
              <a:path w="323850" h="323850">
                <a:moveTo>
                  <a:pt x="160688" y="323849"/>
                </a:moveTo>
                <a:lnTo>
                  <a:pt x="117884" y="318083"/>
                </a:lnTo>
                <a:lnTo>
                  <a:pt x="79474" y="301798"/>
                </a:lnTo>
                <a:lnTo>
                  <a:pt x="46970" y="276518"/>
                </a:lnTo>
                <a:lnTo>
                  <a:pt x="21883" y="243763"/>
                </a:lnTo>
                <a:lnTo>
                  <a:pt x="5722" y="205058"/>
                </a:lnTo>
                <a:lnTo>
                  <a:pt x="0" y="161924"/>
                </a:lnTo>
                <a:lnTo>
                  <a:pt x="5722" y="118791"/>
                </a:lnTo>
                <a:lnTo>
                  <a:pt x="21883" y="80085"/>
                </a:lnTo>
                <a:lnTo>
                  <a:pt x="46970" y="47331"/>
                </a:lnTo>
                <a:lnTo>
                  <a:pt x="79474" y="22051"/>
                </a:lnTo>
                <a:lnTo>
                  <a:pt x="117884" y="5766"/>
                </a:lnTo>
                <a:lnTo>
                  <a:pt x="160688" y="0"/>
                </a:lnTo>
                <a:lnTo>
                  <a:pt x="193444" y="3191"/>
                </a:lnTo>
                <a:lnTo>
                  <a:pt x="252466" y="27324"/>
                </a:lnTo>
                <a:lnTo>
                  <a:pt x="296733" y="71892"/>
                </a:lnTo>
                <a:lnTo>
                  <a:pt x="320682" y="130357"/>
                </a:lnTo>
                <a:lnTo>
                  <a:pt x="323850" y="161924"/>
                </a:lnTo>
                <a:lnTo>
                  <a:pt x="317086" y="205058"/>
                </a:lnTo>
                <a:lnTo>
                  <a:pt x="300227" y="243763"/>
                </a:lnTo>
                <a:lnTo>
                  <a:pt x="274716" y="276518"/>
                </a:lnTo>
                <a:lnTo>
                  <a:pt x="241995" y="301798"/>
                </a:lnTo>
                <a:lnTo>
                  <a:pt x="203505" y="318083"/>
                </a:lnTo>
                <a:lnTo>
                  <a:pt x="160689" y="323849"/>
                </a:lnTo>
                <a:close/>
              </a:path>
            </a:pathLst>
          </a:custGeom>
          <a:solidFill>
            <a:srgbClr val="2B6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52499" y="6870003"/>
            <a:ext cx="200024" cy="199702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0" y="0"/>
            <a:ext cx="2098040" cy="10287000"/>
            <a:chOff x="0" y="0"/>
            <a:chExt cx="2098040" cy="10287000"/>
          </a:xfrm>
        </p:grpSpPr>
        <p:sp>
          <p:nvSpPr>
            <p:cNvPr id="11" name="object 11"/>
            <p:cNvSpPr/>
            <p:nvPr/>
          </p:nvSpPr>
          <p:spPr>
            <a:xfrm>
              <a:off x="0" y="0"/>
              <a:ext cx="1577340" cy="10287000"/>
            </a:xfrm>
            <a:custGeom>
              <a:avLst/>
              <a:gdLst/>
              <a:ahLst/>
              <a:cxnLst/>
              <a:rect l="l" t="t" r="r" b="b"/>
              <a:pathLst>
                <a:path w="1577340" h="10287000">
                  <a:moveTo>
                    <a:pt x="336377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1323690" y="0"/>
                  </a:lnTo>
                  <a:lnTo>
                    <a:pt x="1348959" y="82986"/>
                  </a:lnTo>
                  <a:lnTo>
                    <a:pt x="1362538" y="130179"/>
                  </a:lnTo>
                  <a:lnTo>
                    <a:pt x="1375662" y="177657"/>
                  </a:lnTo>
                  <a:lnTo>
                    <a:pt x="1388333" y="225409"/>
                  </a:lnTo>
                  <a:lnTo>
                    <a:pt x="1400556" y="273426"/>
                  </a:lnTo>
                  <a:lnTo>
                    <a:pt x="1412335" y="321700"/>
                  </a:lnTo>
                  <a:lnTo>
                    <a:pt x="1423672" y="370220"/>
                  </a:lnTo>
                  <a:lnTo>
                    <a:pt x="1434573" y="418978"/>
                  </a:lnTo>
                  <a:lnTo>
                    <a:pt x="1445039" y="467964"/>
                  </a:lnTo>
                  <a:lnTo>
                    <a:pt x="1455076" y="517169"/>
                  </a:lnTo>
                  <a:lnTo>
                    <a:pt x="1464687" y="566584"/>
                  </a:lnTo>
                  <a:lnTo>
                    <a:pt x="1473875" y="616199"/>
                  </a:lnTo>
                  <a:lnTo>
                    <a:pt x="1482644" y="666006"/>
                  </a:lnTo>
                  <a:lnTo>
                    <a:pt x="1490999" y="715995"/>
                  </a:lnTo>
                  <a:lnTo>
                    <a:pt x="1498942" y="766157"/>
                  </a:lnTo>
                  <a:lnTo>
                    <a:pt x="1506477" y="816483"/>
                  </a:lnTo>
                  <a:lnTo>
                    <a:pt x="1513609" y="866962"/>
                  </a:lnTo>
                  <a:lnTo>
                    <a:pt x="1520340" y="917587"/>
                  </a:lnTo>
                  <a:lnTo>
                    <a:pt x="1526675" y="968348"/>
                  </a:lnTo>
                  <a:lnTo>
                    <a:pt x="1532617" y="1019236"/>
                  </a:lnTo>
                  <a:lnTo>
                    <a:pt x="1538170" y="1070240"/>
                  </a:lnTo>
                  <a:lnTo>
                    <a:pt x="1543337" y="1121353"/>
                  </a:lnTo>
                  <a:lnTo>
                    <a:pt x="1548123" y="1172565"/>
                  </a:lnTo>
                  <a:lnTo>
                    <a:pt x="1552530" y="1223867"/>
                  </a:lnTo>
                  <a:lnTo>
                    <a:pt x="1556564" y="1275249"/>
                  </a:lnTo>
                  <a:lnTo>
                    <a:pt x="1560226" y="1326702"/>
                  </a:lnTo>
                  <a:lnTo>
                    <a:pt x="1563522" y="1378217"/>
                  </a:lnTo>
                  <a:lnTo>
                    <a:pt x="1566455" y="1429785"/>
                  </a:lnTo>
                  <a:lnTo>
                    <a:pt x="1569028" y="1481396"/>
                  </a:lnTo>
                  <a:lnTo>
                    <a:pt x="1571245" y="1533041"/>
                  </a:lnTo>
                  <a:lnTo>
                    <a:pt x="1573110" y="1584712"/>
                  </a:lnTo>
                  <a:lnTo>
                    <a:pt x="1574627" y="1636398"/>
                  </a:lnTo>
                  <a:lnTo>
                    <a:pt x="1575799" y="1688090"/>
                  </a:lnTo>
                  <a:lnTo>
                    <a:pt x="1576631" y="1739780"/>
                  </a:lnTo>
                  <a:lnTo>
                    <a:pt x="1577124" y="1791453"/>
                  </a:lnTo>
                  <a:lnTo>
                    <a:pt x="1577124" y="1838956"/>
                  </a:lnTo>
                  <a:lnTo>
                    <a:pt x="1576955" y="1889552"/>
                  </a:lnTo>
                  <a:lnTo>
                    <a:pt x="1576451" y="1940159"/>
                  </a:lnTo>
                  <a:lnTo>
                    <a:pt x="1575614" y="1990761"/>
                  </a:lnTo>
                  <a:lnTo>
                    <a:pt x="1574448" y="2041357"/>
                  </a:lnTo>
                  <a:lnTo>
                    <a:pt x="1572955" y="2091944"/>
                  </a:lnTo>
                  <a:lnTo>
                    <a:pt x="1571141" y="2142520"/>
                  </a:lnTo>
                  <a:lnTo>
                    <a:pt x="1569006" y="2193084"/>
                  </a:lnTo>
                  <a:lnTo>
                    <a:pt x="1566556" y="2243632"/>
                  </a:lnTo>
                  <a:lnTo>
                    <a:pt x="1563793" y="2294162"/>
                  </a:lnTo>
                  <a:lnTo>
                    <a:pt x="1560720" y="2344674"/>
                  </a:lnTo>
                  <a:lnTo>
                    <a:pt x="1557341" y="2395163"/>
                  </a:lnTo>
                  <a:lnTo>
                    <a:pt x="1553659" y="2445629"/>
                  </a:lnTo>
                  <a:lnTo>
                    <a:pt x="1549677" y="2496068"/>
                  </a:lnTo>
                  <a:lnTo>
                    <a:pt x="1545398" y="2546480"/>
                  </a:lnTo>
                  <a:lnTo>
                    <a:pt x="1540826" y="2596861"/>
                  </a:lnTo>
                  <a:lnTo>
                    <a:pt x="1535964" y="2647209"/>
                  </a:lnTo>
                  <a:lnTo>
                    <a:pt x="1530815" y="2697523"/>
                  </a:lnTo>
                  <a:lnTo>
                    <a:pt x="1525382" y="2747800"/>
                  </a:lnTo>
                  <a:lnTo>
                    <a:pt x="1519670" y="2798038"/>
                  </a:lnTo>
                  <a:lnTo>
                    <a:pt x="1513680" y="2848235"/>
                  </a:lnTo>
                  <a:lnTo>
                    <a:pt x="1507416" y="2898388"/>
                  </a:lnTo>
                  <a:lnTo>
                    <a:pt x="1500882" y="2948496"/>
                  </a:lnTo>
                  <a:lnTo>
                    <a:pt x="1494081" y="2998556"/>
                  </a:lnTo>
                  <a:lnTo>
                    <a:pt x="1487016" y="3048566"/>
                  </a:lnTo>
                  <a:lnTo>
                    <a:pt x="1479108" y="3099234"/>
                  </a:lnTo>
                  <a:lnTo>
                    <a:pt x="1470910" y="3149773"/>
                  </a:lnTo>
                  <a:lnTo>
                    <a:pt x="1462434" y="3200188"/>
                  </a:lnTo>
                  <a:lnTo>
                    <a:pt x="1453688" y="3250484"/>
                  </a:lnTo>
                  <a:lnTo>
                    <a:pt x="1444685" y="3300663"/>
                  </a:lnTo>
                  <a:lnTo>
                    <a:pt x="1435434" y="3350732"/>
                  </a:lnTo>
                  <a:lnTo>
                    <a:pt x="1425946" y="3400693"/>
                  </a:lnTo>
                  <a:lnTo>
                    <a:pt x="1416231" y="3450553"/>
                  </a:lnTo>
                  <a:lnTo>
                    <a:pt x="1406301" y="3500315"/>
                  </a:lnTo>
                  <a:lnTo>
                    <a:pt x="1396166" y="3549983"/>
                  </a:lnTo>
                  <a:lnTo>
                    <a:pt x="1385835" y="3599563"/>
                  </a:lnTo>
                  <a:lnTo>
                    <a:pt x="1375321" y="3649058"/>
                  </a:lnTo>
                  <a:lnTo>
                    <a:pt x="1364633" y="3698474"/>
                  </a:lnTo>
                  <a:lnTo>
                    <a:pt x="1353783" y="3747814"/>
                  </a:lnTo>
                  <a:lnTo>
                    <a:pt x="1342779" y="3797082"/>
                  </a:lnTo>
                  <a:lnTo>
                    <a:pt x="1331634" y="3846284"/>
                  </a:lnTo>
                  <a:lnTo>
                    <a:pt x="1320358" y="3895424"/>
                  </a:lnTo>
                  <a:lnTo>
                    <a:pt x="1308961" y="3944506"/>
                  </a:lnTo>
                  <a:lnTo>
                    <a:pt x="1297454" y="3993535"/>
                  </a:lnTo>
                  <a:lnTo>
                    <a:pt x="1285847" y="4042515"/>
                  </a:lnTo>
                  <a:lnTo>
                    <a:pt x="1274152" y="4091450"/>
                  </a:lnTo>
                  <a:lnTo>
                    <a:pt x="1262378" y="4140346"/>
                  </a:lnTo>
                  <a:lnTo>
                    <a:pt x="1250536" y="4189206"/>
                  </a:lnTo>
                  <a:lnTo>
                    <a:pt x="1238636" y="4238035"/>
                  </a:lnTo>
                  <a:lnTo>
                    <a:pt x="1226690" y="4286837"/>
                  </a:lnTo>
                  <a:lnTo>
                    <a:pt x="1214708" y="4335617"/>
                  </a:lnTo>
                  <a:lnTo>
                    <a:pt x="1166629" y="4530603"/>
                  </a:lnTo>
                  <a:lnTo>
                    <a:pt x="1142477" y="4628016"/>
                  </a:lnTo>
                  <a:lnTo>
                    <a:pt x="1118402" y="4725513"/>
                  </a:lnTo>
                  <a:lnTo>
                    <a:pt x="1106397" y="4774293"/>
                  </a:lnTo>
                  <a:lnTo>
                    <a:pt x="1094418" y="4823095"/>
                  </a:lnTo>
                  <a:lnTo>
                    <a:pt x="1082465" y="4871919"/>
                  </a:lnTo>
                  <a:lnTo>
                    <a:pt x="1070541" y="4920765"/>
                  </a:lnTo>
                  <a:lnTo>
                    <a:pt x="1058648" y="4969634"/>
                  </a:lnTo>
                  <a:lnTo>
                    <a:pt x="1046788" y="5018525"/>
                  </a:lnTo>
                  <a:lnTo>
                    <a:pt x="1034962" y="5067440"/>
                  </a:lnTo>
                  <a:lnTo>
                    <a:pt x="1023173" y="5116379"/>
                  </a:lnTo>
                  <a:lnTo>
                    <a:pt x="1011422" y="5165341"/>
                  </a:lnTo>
                  <a:lnTo>
                    <a:pt x="999711" y="5214327"/>
                  </a:lnTo>
                  <a:lnTo>
                    <a:pt x="988043" y="5263338"/>
                  </a:lnTo>
                  <a:lnTo>
                    <a:pt x="976420" y="5312373"/>
                  </a:lnTo>
                  <a:lnTo>
                    <a:pt x="964842" y="5361433"/>
                  </a:lnTo>
                  <a:lnTo>
                    <a:pt x="953313" y="5410519"/>
                  </a:lnTo>
                  <a:lnTo>
                    <a:pt x="941834" y="5459630"/>
                  </a:lnTo>
                  <a:lnTo>
                    <a:pt x="930407" y="5508766"/>
                  </a:lnTo>
                  <a:lnTo>
                    <a:pt x="919034" y="5557929"/>
                  </a:lnTo>
                  <a:lnTo>
                    <a:pt x="907717" y="5607119"/>
                  </a:lnTo>
                  <a:lnTo>
                    <a:pt x="896458" y="5656335"/>
                  </a:lnTo>
                  <a:lnTo>
                    <a:pt x="885258" y="5705578"/>
                  </a:lnTo>
                  <a:lnTo>
                    <a:pt x="874121" y="5754849"/>
                  </a:lnTo>
                  <a:lnTo>
                    <a:pt x="863047" y="5804147"/>
                  </a:lnTo>
                  <a:lnTo>
                    <a:pt x="852039" y="5853473"/>
                  </a:lnTo>
                  <a:lnTo>
                    <a:pt x="841098" y="5902828"/>
                  </a:lnTo>
                  <a:lnTo>
                    <a:pt x="830227" y="5952210"/>
                  </a:lnTo>
                  <a:lnTo>
                    <a:pt x="819427" y="6001622"/>
                  </a:lnTo>
                  <a:lnTo>
                    <a:pt x="808701" y="6051063"/>
                  </a:lnTo>
                  <a:lnTo>
                    <a:pt x="798050" y="6100533"/>
                  </a:lnTo>
                  <a:lnTo>
                    <a:pt x="787477" y="6150033"/>
                  </a:lnTo>
                  <a:lnTo>
                    <a:pt x="776983" y="6199563"/>
                  </a:lnTo>
                  <a:lnTo>
                    <a:pt x="766570" y="6249123"/>
                  </a:lnTo>
                  <a:lnTo>
                    <a:pt x="756240" y="6298713"/>
                  </a:lnTo>
                  <a:lnTo>
                    <a:pt x="745995" y="6348335"/>
                  </a:lnTo>
                  <a:lnTo>
                    <a:pt x="735837" y="6397988"/>
                  </a:lnTo>
                  <a:lnTo>
                    <a:pt x="725768" y="6447672"/>
                  </a:lnTo>
                  <a:lnTo>
                    <a:pt x="715790" y="6497388"/>
                  </a:lnTo>
                  <a:lnTo>
                    <a:pt x="705905" y="6547136"/>
                  </a:lnTo>
                  <a:lnTo>
                    <a:pt x="696115" y="6596916"/>
                  </a:lnTo>
                  <a:lnTo>
                    <a:pt x="686421" y="6646729"/>
                  </a:lnTo>
                  <a:lnTo>
                    <a:pt x="676826" y="6696575"/>
                  </a:lnTo>
                  <a:lnTo>
                    <a:pt x="667332" y="6746454"/>
                  </a:lnTo>
                  <a:lnTo>
                    <a:pt x="657940" y="6796367"/>
                  </a:lnTo>
                  <a:lnTo>
                    <a:pt x="648652" y="6846314"/>
                  </a:lnTo>
                  <a:lnTo>
                    <a:pt x="639471" y="6896294"/>
                  </a:lnTo>
                  <a:lnTo>
                    <a:pt x="630399" y="6946309"/>
                  </a:lnTo>
                  <a:lnTo>
                    <a:pt x="621436" y="6996359"/>
                  </a:lnTo>
                  <a:lnTo>
                    <a:pt x="612586" y="7046444"/>
                  </a:lnTo>
                  <a:lnTo>
                    <a:pt x="603850" y="7096564"/>
                  </a:lnTo>
                  <a:lnTo>
                    <a:pt x="595231" y="7146720"/>
                  </a:lnTo>
                  <a:lnTo>
                    <a:pt x="586729" y="7196912"/>
                  </a:lnTo>
                  <a:lnTo>
                    <a:pt x="578347" y="7247140"/>
                  </a:lnTo>
                  <a:lnTo>
                    <a:pt x="570087" y="7297404"/>
                  </a:lnTo>
                  <a:lnTo>
                    <a:pt x="561952" y="7347705"/>
                  </a:lnTo>
                  <a:lnTo>
                    <a:pt x="553941" y="7398043"/>
                  </a:lnTo>
                  <a:lnTo>
                    <a:pt x="546059" y="7448419"/>
                  </a:lnTo>
                  <a:lnTo>
                    <a:pt x="538307" y="7498832"/>
                  </a:lnTo>
                  <a:lnTo>
                    <a:pt x="530686" y="7549283"/>
                  </a:lnTo>
                  <a:lnTo>
                    <a:pt x="523198" y="7599773"/>
                  </a:lnTo>
                  <a:lnTo>
                    <a:pt x="515847" y="7650301"/>
                  </a:lnTo>
                  <a:lnTo>
                    <a:pt x="508632" y="7700868"/>
                  </a:lnTo>
                  <a:lnTo>
                    <a:pt x="501557" y="7751474"/>
                  </a:lnTo>
                  <a:lnTo>
                    <a:pt x="494624" y="7802120"/>
                  </a:lnTo>
                  <a:lnTo>
                    <a:pt x="487833" y="7852805"/>
                  </a:lnTo>
                  <a:lnTo>
                    <a:pt x="481188" y="7903530"/>
                  </a:lnTo>
                  <a:lnTo>
                    <a:pt x="474691" y="7954296"/>
                  </a:lnTo>
                  <a:lnTo>
                    <a:pt x="468342" y="8005102"/>
                  </a:lnTo>
                  <a:lnTo>
                    <a:pt x="462144" y="8055949"/>
                  </a:lnTo>
                  <a:lnTo>
                    <a:pt x="456100" y="8106838"/>
                  </a:lnTo>
                  <a:lnTo>
                    <a:pt x="450210" y="8157768"/>
                  </a:lnTo>
                  <a:lnTo>
                    <a:pt x="444477" y="8208739"/>
                  </a:lnTo>
                  <a:lnTo>
                    <a:pt x="438903" y="8259753"/>
                  </a:lnTo>
                  <a:lnTo>
                    <a:pt x="433490" y="8310810"/>
                  </a:lnTo>
                  <a:lnTo>
                    <a:pt x="428239" y="8361909"/>
                  </a:lnTo>
                  <a:lnTo>
                    <a:pt x="423314" y="8412620"/>
                  </a:lnTo>
                  <a:lnTo>
                    <a:pt x="418548" y="8463356"/>
                  </a:lnTo>
                  <a:lnTo>
                    <a:pt x="413940" y="8514117"/>
                  </a:lnTo>
                  <a:lnTo>
                    <a:pt x="409487" y="8564902"/>
                  </a:lnTo>
                  <a:lnTo>
                    <a:pt x="405189" y="8615711"/>
                  </a:lnTo>
                  <a:lnTo>
                    <a:pt x="401042" y="8666544"/>
                  </a:lnTo>
                  <a:lnTo>
                    <a:pt x="397044" y="8717399"/>
                  </a:lnTo>
                  <a:lnTo>
                    <a:pt x="393194" y="8768278"/>
                  </a:lnTo>
                  <a:lnTo>
                    <a:pt x="389490" y="8819178"/>
                  </a:lnTo>
                  <a:lnTo>
                    <a:pt x="385929" y="8870101"/>
                  </a:lnTo>
                  <a:lnTo>
                    <a:pt x="382509" y="8921045"/>
                  </a:lnTo>
                  <a:lnTo>
                    <a:pt x="379230" y="8972010"/>
                  </a:lnTo>
                  <a:lnTo>
                    <a:pt x="376087" y="9022995"/>
                  </a:lnTo>
                  <a:lnTo>
                    <a:pt x="373080" y="9074001"/>
                  </a:lnTo>
                  <a:lnTo>
                    <a:pt x="370206" y="9125027"/>
                  </a:lnTo>
                  <a:lnTo>
                    <a:pt x="367464" y="9176072"/>
                  </a:lnTo>
                  <a:lnTo>
                    <a:pt x="364851" y="9227136"/>
                  </a:lnTo>
                  <a:lnTo>
                    <a:pt x="362365" y="9278219"/>
                  </a:lnTo>
                  <a:lnTo>
                    <a:pt x="360005" y="9329320"/>
                  </a:lnTo>
                  <a:lnTo>
                    <a:pt x="357767" y="9380439"/>
                  </a:lnTo>
                  <a:lnTo>
                    <a:pt x="355652" y="9431575"/>
                  </a:lnTo>
                  <a:lnTo>
                    <a:pt x="353655" y="9482728"/>
                  </a:lnTo>
                  <a:lnTo>
                    <a:pt x="351775" y="9533898"/>
                  </a:lnTo>
                  <a:lnTo>
                    <a:pt x="350011" y="9585084"/>
                  </a:lnTo>
                  <a:lnTo>
                    <a:pt x="348359" y="9636286"/>
                  </a:lnTo>
                  <a:lnTo>
                    <a:pt x="346819" y="9687503"/>
                  </a:lnTo>
                  <a:lnTo>
                    <a:pt x="345388" y="9738735"/>
                  </a:lnTo>
                  <a:lnTo>
                    <a:pt x="344063" y="9789982"/>
                  </a:lnTo>
                  <a:lnTo>
                    <a:pt x="342844" y="9841242"/>
                  </a:lnTo>
                  <a:lnTo>
                    <a:pt x="341728" y="9892517"/>
                  </a:lnTo>
                  <a:lnTo>
                    <a:pt x="340713" y="9943805"/>
                  </a:lnTo>
                  <a:lnTo>
                    <a:pt x="339796" y="9995106"/>
                  </a:lnTo>
                  <a:lnTo>
                    <a:pt x="338977" y="10046419"/>
                  </a:lnTo>
                  <a:lnTo>
                    <a:pt x="338252" y="10097745"/>
                  </a:lnTo>
                  <a:lnTo>
                    <a:pt x="337621" y="10149082"/>
                  </a:lnTo>
                  <a:lnTo>
                    <a:pt x="337080" y="10200431"/>
                  </a:lnTo>
                  <a:lnTo>
                    <a:pt x="336627" y="10251791"/>
                  </a:lnTo>
                  <a:lnTo>
                    <a:pt x="336377" y="10286999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128244"/>
              <a:ext cx="1605280" cy="7158990"/>
            </a:xfrm>
            <a:custGeom>
              <a:avLst/>
              <a:gdLst/>
              <a:ahLst/>
              <a:cxnLst/>
              <a:rect l="l" t="t" r="r" b="b"/>
              <a:pathLst>
                <a:path w="1605280" h="7158990">
                  <a:moveTo>
                    <a:pt x="1397589" y="7158755"/>
                  </a:moveTo>
                  <a:lnTo>
                    <a:pt x="0" y="7158755"/>
                  </a:lnTo>
                  <a:lnTo>
                    <a:pt x="0" y="125328"/>
                  </a:lnTo>
                  <a:lnTo>
                    <a:pt x="10272" y="119279"/>
                  </a:lnTo>
                  <a:lnTo>
                    <a:pt x="48201" y="98943"/>
                  </a:lnTo>
                  <a:lnTo>
                    <a:pt x="86061" y="80577"/>
                  </a:lnTo>
                  <a:lnTo>
                    <a:pt x="123776" y="64157"/>
                  </a:lnTo>
                  <a:lnTo>
                    <a:pt x="161269" y="49660"/>
                  </a:lnTo>
                  <a:lnTo>
                    <a:pt x="198464" y="37060"/>
                  </a:lnTo>
                  <a:lnTo>
                    <a:pt x="235287" y="26336"/>
                  </a:lnTo>
                  <a:lnTo>
                    <a:pt x="307509" y="10415"/>
                  </a:lnTo>
                  <a:lnTo>
                    <a:pt x="377328" y="1708"/>
                  </a:lnTo>
                  <a:lnTo>
                    <a:pt x="411146" y="0"/>
                  </a:lnTo>
                  <a:lnTo>
                    <a:pt x="444136" y="23"/>
                  </a:lnTo>
                  <a:lnTo>
                    <a:pt x="511523" y="5726"/>
                  </a:lnTo>
                  <a:lnTo>
                    <a:pt x="581931" y="20212"/>
                  </a:lnTo>
                  <a:lnTo>
                    <a:pt x="651872" y="43111"/>
                  </a:lnTo>
                  <a:lnTo>
                    <a:pt x="721104" y="74044"/>
                  </a:lnTo>
                  <a:lnTo>
                    <a:pt x="755379" y="92406"/>
                  </a:lnTo>
                  <a:lnTo>
                    <a:pt x="789385" y="112635"/>
                  </a:lnTo>
                  <a:lnTo>
                    <a:pt x="823093" y="134683"/>
                  </a:lnTo>
                  <a:lnTo>
                    <a:pt x="856472" y="158505"/>
                  </a:lnTo>
                  <a:lnTo>
                    <a:pt x="889492" y="184052"/>
                  </a:lnTo>
                  <a:lnTo>
                    <a:pt x="922122" y="211278"/>
                  </a:lnTo>
                  <a:lnTo>
                    <a:pt x="954333" y="240135"/>
                  </a:lnTo>
                  <a:lnTo>
                    <a:pt x="986093" y="270577"/>
                  </a:lnTo>
                  <a:lnTo>
                    <a:pt x="1017373" y="302555"/>
                  </a:lnTo>
                  <a:lnTo>
                    <a:pt x="1048141" y="336023"/>
                  </a:lnTo>
                  <a:lnTo>
                    <a:pt x="1078369" y="370934"/>
                  </a:lnTo>
                  <a:lnTo>
                    <a:pt x="1108025" y="407240"/>
                  </a:lnTo>
                  <a:lnTo>
                    <a:pt x="1137079" y="444895"/>
                  </a:lnTo>
                  <a:lnTo>
                    <a:pt x="1165501" y="483851"/>
                  </a:lnTo>
                  <a:lnTo>
                    <a:pt x="1193260" y="524061"/>
                  </a:lnTo>
                  <a:lnTo>
                    <a:pt x="1220327" y="565477"/>
                  </a:lnTo>
                  <a:lnTo>
                    <a:pt x="1246670" y="608054"/>
                  </a:lnTo>
                  <a:lnTo>
                    <a:pt x="1272259" y="651743"/>
                  </a:lnTo>
                  <a:lnTo>
                    <a:pt x="1297065" y="696497"/>
                  </a:lnTo>
                  <a:lnTo>
                    <a:pt x="1321056" y="742270"/>
                  </a:lnTo>
                  <a:lnTo>
                    <a:pt x="1344203" y="789013"/>
                  </a:lnTo>
                  <a:lnTo>
                    <a:pt x="1366475" y="836680"/>
                  </a:lnTo>
                  <a:lnTo>
                    <a:pt x="1387842" y="885225"/>
                  </a:lnTo>
                  <a:lnTo>
                    <a:pt x="1408272" y="934598"/>
                  </a:lnTo>
                  <a:lnTo>
                    <a:pt x="1427737" y="984754"/>
                  </a:lnTo>
                  <a:lnTo>
                    <a:pt x="1446206" y="1035645"/>
                  </a:lnTo>
                  <a:lnTo>
                    <a:pt x="1463648" y="1087224"/>
                  </a:lnTo>
                  <a:lnTo>
                    <a:pt x="1480033" y="1139445"/>
                  </a:lnTo>
                  <a:lnTo>
                    <a:pt x="1495331" y="1192258"/>
                  </a:lnTo>
                  <a:lnTo>
                    <a:pt x="1509511" y="1245619"/>
                  </a:lnTo>
                  <a:lnTo>
                    <a:pt x="1522544" y="1299478"/>
                  </a:lnTo>
                  <a:lnTo>
                    <a:pt x="1534398" y="1353790"/>
                  </a:lnTo>
                  <a:lnTo>
                    <a:pt x="1545043" y="1408507"/>
                  </a:lnTo>
                  <a:lnTo>
                    <a:pt x="1554449" y="1463582"/>
                  </a:lnTo>
                  <a:lnTo>
                    <a:pt x="1562586" y="1518968"/>
                  </a:lnTo>
                  <a:lnTo>
                    <a:pt x="1569717" y="1571824"/>
                  </a:lnTo>
                  <a:lnTo>
                    <a:pt x="1576137" y="1624168"/>
                  </a:lnTo>
                  <a:lnTo>
                    <a:pt x="1581863" y="1676008"/>
                  </a:lnTo>
                  <a:lnTo>
                    <a:pt x="1586913" y="1727354"/>
                  </a:lnTo>
                  <a:lnTo>
                    <a:pt x="1591303" y="1778214"/>
                  </a:lnTo>
                  <a:lnTo>
                    <a:pt x="1595052" y="1828597"/>
                  </a:lnTo>
                  <a:lnTo>
                    <a:pt x="1598177" y="1878511"/>
                  </a:lnTo>
                  <a:lnTo>
                    <a:pt x="1600694" y="1927965"/>
                  </a:lnTo>
                  <a:lnTo>
                    <a:pt x="1602622" y="1976967"/>
                  </a:lnTo>
                  <a:lnTo>
                    <a:pt x="1603978" y="2025527"/>
                  </a:lnTo>
                  <a:lnTo>
                    <a:pt x="1604779" y="2073653"/>
                  </a:lnTo>
                  <a:lnTo>
                    <a:pt x="1605042" y="2121354"/>
                  </a:lnTo>
                  <a:lnTo>
                    <a:pt x="1604670" y="2178537"/>
                  </a:lnTo>
                  <a:lnTo>
                    <a:pt x="1603569" y="2235193"/>
                  </a:lnTo>
                  <a:lnTo>
                    <a:pt x="1601762" y="2291334"/>
                  </a:lnTo>
                  <a:lnTo>
                    <a:pt x="1599273" y="2346973"/>
                  </a:lnTo>
                  <a:lnTo>
                    <a:pt x="1596125" y="2402122"/>
                  </a:lnTo>
                  <a:lnTo>
                    <a:pt x="1592341" y="2456793"/>
                  </a:lnTo>
                  <a:lnTo>
                    <a:pt x="1587943" y="2510999"/>
                  </a:lnTo>
                  <a:lnTo>
                    <a:pt x="1582956" y="2564752"/>
                  </a:lnTo>
                  <a:lnTo>
                    <a:pt x="1577402" y="2618065"/>
                  </a:lnTo>
                  <a:lnTo>
                    <a:pt x="1571304" y="2670950"/>
                  </a:lnTo>
                  <a:lnTo>
                    <a:pt x="1564685" y="2723419"/>
                  </a:lnTo>
                  <a:lnTo>
                    <a:pt x="1557569" y="2775485"/>
                  </a:lnTo>
                  <a:lnTo>
                    <a:pt x="1549979" y="2827161"/>
                  </a:lnTo>
                  <a:lnTo>
                    <a:pt x="1541938" y="2878458"/>
                  </a:lnTo>
                  <a:lnTo>
                    <a:pt x="1533469" y="2929389"/>
                  </a:lnTo>
                  <a:lnTo>
                    <a:pt x="1524595" y="2979966"/>
                  </a:lnTo>
                  <a:lnTo>
                    <a:pt x="1515339" y="3030202"/>
                  </a:lnTo>
                  <a:lnTo>
                    <a:pt x="1505725" y="3080110"/>
                  </a:lnTo>
                  <a:lnTo>
                    <a:pt x="1495775" y="3129701"/>
                  </a:lnTo>
                  <a:lnTo>
                    <a:pt x="1485513" y="3178988"/>
                  </a:lnTo>
                  <a:lnTo>
                    <a:pt x="1474961" y="3227983"/>
                  </a:lnTo>
                  <a:lnTo>
                    <a:pt x="1464144" y="3276699"/>
                  </a:lnTo>
                  <a:lnTo>
                    <a:pt x="1453084" y="3325149"/>
                  </a:lnTo>
                  <a:lnTo>
                    <a:pt x="1441803" y="3373343"/>
                  </a:lnTo>
                  <a:lnTo>
                    <a:pt x="1430327" y="3421296"/>
                  </a:lnTo>
                  <a:lnTo>
                    <a:pt x="1418676" y="3469020"/>
                  </a:lnTo>
                  <a:lnTo>
                    <a:pt x="1406876" y="3516526"/>
                  </a:lnTo>
                  <a:lnTo>
                    <a:pt x="1394948" y="3563827"/>
                  </a:lnTo>
                  <a:lnTo>
                    <a:pt x="1382916" y="3610935"/>
                  </a:lnTo>
                  <a:lnTo>
                    <a:pt x="1370803" y="3657864"/>
                  </a:lnTo>
                  <a:lnTo>
                    <a:pt x="1358632" y="3704625"/>
                  </a:lnTo>
                  <a:lnTo>
                    <a:pt x="1346427" y="3751231"/>
                  </a:lnTo>
                  <a:lnTo>
                    <a:pt x="1297721" y="3936349"/>
                  </a:lnTo>
                  <a:lnTo>
                    <a:pt x="1285689" y="3982365"/>
                  </a:lnTo>
                  <a:lnTo>
                    <a:pt x="1273761" y="4028299"/>
                  </a:lnTo>
                  <a:lnTo>
                    <a:pt x="1261960" y="4074165"/>
                  </a:lnTo>
                  <a:lnTo>
                    <a:pt x="1250310" y="4119975"/>
                  </a:lnTo>
                  <a:lnTo>
                    <a:pt x="1238833" y="4165742"/>
                  </a:lnTo>
                  <a:lnTo>
                    <a:pt x="1227553" y="4211477"/>
                  </a:lnTo>
                  <a:lnTo>
                    <a:pt x="1216493" y="4257193"/>
                  </a:lnTo>
                  <a:lnTo>
                    <a:pt x="1205675" y="4302902"/>
                  </a:lnTo>
                  <a:lnTo>
                    <a:pt x="1195124" y="4348618"/>
                  </a:lnTo>
                  <a:lnTo>
                    <a:pt x="1184862" y="4394352"/>
                  </a:lnTo>
                  <a:lnTo>
                    <a:pt x="1174912" y="4440116"/>
                  </a:lnTo>
                  <a:lnTo>
                    <a:pt x="1165298" y="4485924"/>
                  </a:lnTo>
                  <a:lnTo>
                    <a:pt x="1156042" y="4531787"/>
                  </a:lnTo>
                  <a:lnTo>
                    <a:pt x="1147168" y="4577718"/>
                  </a:lnTo>
                  <a:lnTo>
                    <a:pt x="1138699" y="4623729"/>
                  </a:lnTo>
                  <a:lnTo>
                    <a:pt x="1130657" y="4669833"/>
                  </a:lnTo>
                  <a:lnTo>
                    <a:pt x="1123067" y="4716042"/>
                  </a:lnTo>
                  <a:lnTo>
                    <a:pt x="1115951" y="4762368"/>
                  </a:lnTo>
                  <a:lnTo>
                    <a:pt x="1109333" y="4808824"/>
                  </a:lnTo>
                  <a:lnTo>
                    <a:pt x="1103235" y="4855423"/>
                  </a:lnTo>
                  <a:lnTo>
                    <a:pt x="1097681" y="4902176"/>
                  </a:lnTo>
                  <a:lnTo>
                    <a:pt x="1092693" y="4949096"/>
                  </a:lnTo>
                  <a:lnTo>
                    <a:pt x="1088296" y="4996196"/>
                  </a:lnTo>
                  <a:lnTo>
                    <a:pt x="1084511" y="5043488"/>
                  </a:lnTo>
                  <a:lnTo>
                    <a:pt x="1081363" y="5090984"/>
                  </a:lnTo>
                  <a:lnTo>
                    <a:pt x="1078874" y="5138696"/>
                  </a:lnTo>
                  <a:lnTo>
                    <a:pt x="1077068" y="5186637"/>
                  </a:lnTo>
                  <a:lnTo>
                    <a:pt x="1075967" y="5234820"/>
                  </a:lnTo>
                  <a:lnTo>
                    <a:pt x="1075595" y="5283257"/>
                  </a:lnTo>
                  <a:lnTo>
                    <a:pt x="1075595" y="5345745"/>
                  </a:lnTo>
                  <a:lnTo>
                    <a:pt x="1077630" y="5409344"/>
                  </a:lnTo>
                  <a:lnTo>
                    <a:pt x="1080854" y="5471678"/>
                  </a:lnTo>
                  <a:lnTo>
                    <a:pt x="1085196" y="5532783"/>
                  </a:lnTo>
                  <a:lnTo>
                    <a:pt x="1090587" y="5592699"/>
                  </a:lnTo>
                  <a:lnTo>
                    <a:pt x="1096956" y="5651462"/>
                  </a:lnTo>
                  <a:lnTo>
                    <a:pt x="1104233" y="5709112"/>
                  </a:lnTo>
                  <a:lnTo>
                    <a:pt x="1112348" y="5765685"/>
                  </a:lnTo>
                  <a:lnTo>
                    <a:pt x="1121231" y="5821220"/>
                  </a:lnTo>
                  <a:lnTo>
                    <a:pt x="1130812" y="5875754"/>
                  </a:lnTo>
                  <a:lnTo>
                    <a:pt x="1141021" y="5929326"/>
                  </a:lnTo>
                  <a:lnTo>
                    <a:pt x="1151787" y="5981973"/>
                  </a:lnTo>
                  <a:lnTo>
                    <a:pt x="1163041" y="6033734"/>
                  </a:lnTo>
                  <a:lnTo>
                    <a:pt x="1174712" y="6084645"/>
                  </a:lnTo>
                  <a:lnTo>
                    <a:pt x="1186731" y="6134746"/>
                  </a:lnTo>
                  <a:lnTo>
                    <a:pt x="1199026" y="6184074"/>
                  </a:lnTo>
                  <a:lnTo>
                    <a:pt x="1211529" y="6232666"/>
                  </a:lnTo>
                  <a:lnTo>
                    <a:pt x="1224169" y="6280561"/>
                  </a:lnTo>
                  <a:lnTo>
                    <a:pt x="1236876" y="6327797"/>
                  </a:lnTo>
                  <a:lnTo>
                    <a:pt x="1249579" y="6374412"/>
                  </a:lnTo>
                  <a:lnTo>
                    <a:pt x="1274696" y="6465928"/>
                  </a:lnTo>
                  <a:lnTo>
                    <a:pt x="1286969" y="6510905"/>
                  </a:lnTo>
                  <a:lnTo>
                    <a:pt x="1298958" y="6555413"/>
                  </a:lnTo>
                  <a:lnTo>
                    <a:pt x="1310593" y="6599488"/>
                  </a:lnTo>
                  <a:lnTo>
                    <a:pt x="1321805" y="6643169"/>
                  </a:lnTo>
                  <a:lnTo>
                    <a:pt x="1332523" y="6686495"/>
                  </a:lnTo>
                  <a:lnTo>
                    <a:pt x="1342676" y="6729502"/>
                  </a:lnTo>
                  <a:lnTo>
                    <a:pt x="1352195" y="6772228"/>
                  </a:lnTo>
                  <a:lnTo>
                    <a:pt x="1361010" y="6814713"/>
                  </a:lnTo>
                  <a:lnTo>
                    <a:pt x="1369050" y="6856992"/>
                  </a:lnTo>
                  <a:lnTo>
                    <a:pt x="1376246" y="6899105"/>
                  </a:lnTo>
                  <a:lnTo>
                    <a:pt x="1382527" y="6941089"/>
                  </a:lnTo>
                  <a:lnTo>
                    <a:pt x="1387823" y="6982982"/>
                  </a:lnTo>
                  <a:lnTo>
                    <a:pt x="1392065" y="7024822"/>
                  </a:lnTo>
                  <a:lnTo>
                    <a:pt x="1395181" y="7066647"/>
                  </a:lnTo>
                  <a:lnTo>
                    <a:pt x="1397102" y="7108495"/>
                  </a:lnTo>
                  <a:lnTo>
                    <a:pt x="1397758" y="7150404"/>
                  </a:lnTo>
                  <a:lnTo>
                    <a:pt x="1397589" y="7158755"/>
                  </a:lnTo>
                  <a:close/>
                </a:path>
              </a:pathLst>
            </a:custGeom>
            <a:solidFill>
              <a:srgbClr val="9DC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2170010"/>
              <a:ext cx="2004060" cy="8117205"/>
            </a:xfrm>
            <a:custGeom>
              <a:avLst/>
              <a:gdLst/>
              <a:ahLst/>
              <a:cxnLst/>
              <a:rect l="l" t="t" r="r" b="b"/>
              <a:pathLst>
                <a:path w="2004060" h="8117205">
                  <a:moveTo>
                    <a:pt x="1076337" y="160680"/>
                  </a:moveTo>
                  <a:lnTo>
                    <a:pt x="1068171" y="109804"/>
                  </a:lnTo>
                  <a:lnTo>
                    <a:pt x="1045413" y="65671"/>
                  </a:lnTo>
                  <a:lnTo>
                    <a:pt x="1010666" y="30924"/>
                  </a:lnTo>
                  <a:lnTo>
                    <a:pt x="966546" y="8166"/>
                  </a:lnTo>
                  <a:lnTo>
                    <a:pt x="915657" y="0"/>
                  </a:lnTo>
                  <a:lnTo>
                    <a:pt x="872832" y="5715"/>
                  </a:lnTo>
                  <a:lnTo>
                    <a:pt x="834351" y="21882"/>
                  </a:lnTo>
                  <a:lnTo>
                    <a:pt x="801624" y="46964"/>
                  </a:lnTo>
                  <a:lnTo>
                    <a:pt x="776122" y="79463"/>
                  </a:lnTo>
                  <a:lnTo>
                    <a:pt x="759256" y="117881"/>
                  </a:lnTo>
                  <a:lnTo>
                    <a:pt x="752487" y="160680"/>
                  </a:lnTo>
                  <a:lnTo>
                    <a:pt x="755662" y="192049"/>
                  </a:lnTo>
                  <a:lnTo>
                    <a:pt x="779614" y="251066"/>
                  </a:lnTo>
                  <a:lnTo>
                    <a:pt x="823874" y="296722"/>
                  </a:lnTo>
                  <a:lnTo>
                    <a:pt x="882904" y="320675"/>
                  </a:lnTo>
                  <a:lnTo>
                    <a:pt x="915657" y="323850"/>
                  </a:lnTo>
                  <a:lnTo>
                    <a:pt x="958456" y="318109"/>
                  </a:lnTo>
                  <a:lnTo>
                    <a:pt x="996873" y="301866"/>
                  </a:lnTo>
                  <a:lnTo>
                    <a:pt x="1029373" y="276567"/>
                  </a:lnTo>
                  <a:lnTo>
                    <a:pt x="1054455" y="243636"/>
                  </a:lnTo>
                  <a:lnTo>
                    <a:pt x="1070622" y="204533"/>
                  </a:lnTo>
                  <a:lnTo>
                    <a:pt x="1076337" y="160680"/>
                  </a:lnTo>
                  <a:close/>
                </a:path>
                <a:path w="2004060" h="8117205">
                  <a:moveTo>
                    <a:pt x="1854466" y="7281189"/>
                  </a:moveTo>
                  <a:lnTo>
                    <a:pt x="1853692" y="7236803"/>
                  </a:lnTo>
                  <a:lnTo>
                    <a:pt x="1850428" y="7193724"/>
                  </a:lnTo>
                  <a:lnTo>
                    <a:pt x="1844776" y="7151929"/>
                  </a:lnTo>
                  <a:lnTo>
                    <a:pt x="1836826" y="7111390"/>
                  </a:lnTo>
                  <a:lnTo>
                    <a:pt x="1826666" y="7072033"/>
                  </a:lnTo>
                  <a:lnTo>
                    <a:pt x="1814372" y="7033857"/>
                  </a:lnTo>
                  <a:lnTo>
                    <a:pt x="1800047" y="6996785"/>
                  </a:lnTo>
                  <a:lnTo>
                    <a:pt x="1783765" y="6960806"/>
                  </a:lnTo>
                  <a:lnTo>
                    <a:pt x="1765604" y="6925881"/>
                  </a:lnTo>
                  <a:lnTo>
                    <a:pt x="1745678" y="6891947"/>
                  </a:lnTo>
                  <a:lnTo>
                    <a:pt x="1724050" y="6858978"/>
                  </a:lnTo>
                  <a:lnTo>
                    <a:pt x="1700822" y="6826936"/>
                  </a:lnTo>
                  <a:lnTo>
                    <a:pt x="1676069" y="6795783"/>
                  </a:lnTo>
                  <a:lnTo>
                    <a:pt x="1649895" y="6765480"/>
                  </a:lnTo>
                  <a:lnTo>
                    <a:pt x="1622361" y="6735978"/>
                  </a:lnTo>
                  <a:lnTo>
                    <a:pt x="1593583" y="6707238"/>
                  </a:lnTo>
                  <a:lnTo>
                    <a:pt x="1563624" y="6679235"/>
                  </a:lnTo>
                  <a:lnTo>
                    <a:pt x="1532585" y="6651904"/>
                  </a:lnTo>
                  <a:lnTo>
                    <a:pt x="1500543" y="6625234"/>
                  </a:lnTo>
                  <a:lnTo>
                    <a:pt x="1467599" y="6599174"/>
                  </a:lnTo>
                  <a:lnTo>
                    <a:pt x="1433817" y="6573672"/>
                  </a:lnTo>
                  <a:lnTo>
                    <a:pt x="1399311" y="6548704"/>
                  </a:lnTo>
                  <a:lnTo>
                    <a:pt x="1364157" y="6524231"/>
                  </a:lnTo>
                  <a:lnTo>
                    <a:pt x="1328432" y="6500203"/>
                  </a:lnTo>
                  <a:lnTo>
                    <a:pt x="1292237" y="6476593"/>
                  </a:lnTo>
                  <a:lnTo>
                    <a:pt x="1255649" y="6453352"/>
                  </a:lnTo>
                  <a:lnTo>
                    <a:pt x="1218755" y="6430429"/>
                  </a:lnTo>
                  <a:lnTo>
                    <a:pt x="1181646" y="6407810"/>
                  </a:lnTo>
                  <a:lnTo>
                    <a:pt x="959358" y="6275997"/>
                  </a:lnTo>
                  <a:lnTo>
                    <a:pt x="887476" y="6232601"/>
                  </a:lnTo>
                  <a:lnTo>
                    <a:pt x="852335" y="6210820"/>
                  </a:lnTo>
                  <a:lnTo>
                    <a:pt x="817854" y="6188938"/>
                  </a:lnTo>
                  <a:lnTo>
                    <a:pt x="784110" y="6166917"/>
                  </a:lnTo>
                  <a:lnTo>
                    <a:pt x="751205" y="6144717"/>
                  </a:lnTo>
                  <a:lnTo>
                    <a:pt x="719201" y="6122289"/>
                  </a:lnTo>
                  <a:lnTo>
                    <a:pt x="688213" y="6099594"/>
                  </a:lnTo>
                  <a:lnTo>
                    <a:pt x="629564" y="6053264"/>
                  </a:lnTo>
                  <a:lnTo>
                    <a:pt x="575970" y="6005411"/>
                  </a:lnTo>
                  <a:lnTo>
                    <a:pt x="528116" y="5955716"/>
                  </a:lnTo>
                  <a:lnTo>
                    <a:pt x="486714" y="5903874"/>
                  </a:lnTo>
                  <a:lnTo>
                    <a:pt x="452424" y="5849544"/>
                  </a:lnTo>
                  <a:lnTo>
                    <a:pt x="421132" y="5780176"/>
                  </a:lnTo>
                  <a:lnTo>
                    <a:pt x="407466" y="5738596"/>
                  </a:lnTo>
                  <a:lnTo>
                    <a:pt x="396976" y="5696661"/>
                  </a:lnTo>
                  <a:lnTo>
                    <a:pt x="389445" y="5654395"/>
                  </a:lnTo>
                  <a:lnTo>
                    <a:pt x="384632" y="5611850"/>
                  </a:lnTo>
                  <a:lnTo>
                    <a:pt x="382333" y="5569064"/>
                  </a:lnTo>
                  <a:lnTo>
                    <a:pt x="382308" y="5526075"/>
                  </a:lnTo>
                  <a:lnTo>
                    <a:pt x="384340" y="5482907"/>
                  </a:lnTo>
                  <a:lnTo>
                    <a:pt x="388213" y="5439626"/>
                  </a:lnTo>
                  <a:lnTo>
                    <a:pt x="393700" y="5396268"/>
                  </a:lnTo>
                  <a:lnTo>
                    <a:pt x="400583" y="5352847"/>
                  </a:lnTo>
                  <a:lnTo>
                    <a:pt x="408622" y="5309438"/>
                  </a:lnTo>
                  <a:lnTo>
                    <a:pt x="417614" y="5266055"/>
                  </a:lnTo>
                  <a:lnTo>
                    <a:pt x="427316" y="5222735"/>
                  </a:lnTo>
                  <a:lnTo>
                    <a:pt x="437527" y="5179542"/>
                  </a:lnTo>
                  <a:lnTo>
                    <a:pt x="448017" y="5136489"/>
                  </a:lnTo>
                  <a:lnTo>
                    <a:pt x="458546" y="5093640"/>
                  </a:lnTo>
                  <a:lnTo>
                    <a:pt x="468922" y="5051018"/>
                  </a:lnTo>
                  <a:lnTo>
                    <a:pt x="478891" y="5008664"/>
                  </a:lnTo>
                  <a:lnTo>
                    <a:pt x="488251" y="4966614"/>
                  </a:lnTo>
                  <a:lnTo>
                    <a:pt x="496773" y="4924933"/>
                  </a:lnTo>
                  <a:lnTo>
                    <a:pt x="504240" y="4883632"/>
                  </a:lnTo>
                  <a:lnTo>
                    <a:pt x="510413" y="4842751"/>
                  </a:lnTo>
                  <a:lnTo>
                    <a:pt x="515086" y="4802352"/>
                  </a:lnTo>
                  <a:lnTo>
                    <a:pt x="518020" y="4762449"/>
                  </a:lnTo>
                  <a:lnTo>
                    <a:pt x="519010" y="4723104"/>
                  </a:lnTo>
                  <a:lnTo>
                    <a:pt x="517817" y="4684344"/>
                  </a:lnTo>
                  <a:lnTo>
                    <a:pt x="514235" y="4646219"/>
                  </a:lnTo>
                  <a:lnTo>
                    <a:pt x="498970" y="4571987"/>
                  </a:lnTo>
                  <a:lnTo>
                    <a:pt x="471436" y="4500753"/>
                  </a:lnTo>
                  <a:lnTo>
                    <a:pt x="452513" y="4466348"/>
                  </a:lnTo>
                  <a:lnTo>
                    <a:pt x="429856" y="4432808"/>
                  </a:lnTo>
                  <a:lnTo>
                    <a:pt x="403237" y="4400169"/>
                  </a:lnTo>
                  <a:lnTo>
                    <a:pt x="364337" y="4359186"/>
                  </a:lnTo>
                  <a:lnTo>
                    <a:pt x="324053" y="4323385"/>
                  </a:lnTo>
                  <a:lnTo>
                    <a:pt x="282575" y="4292498"/>
                  </a:lnTo>
                  <a:lnTo>
                    <a:pt x="240144" y="4266260"/>
                  </a:lnTo>
                  <a:lnTo>
                    <a:pt x="196951" y="4244403"/>
                  </a:lnTo>
                  <a:lnTo>
                    <a:pt x="153212" y="4226649"/>
                  </a:lnTo>
                  <a:lnTo>
                    <a:pt x="109156" y="4212729"/>
                  </a:lnTo>
                  <a:lnTo>
                    <a:pt x="64985" y="4202379"/>
                  </a:lnTo>
                  <a:lnTo>
                    <a:pt x="20916" y="4195318"/>
                  </a:lnTo>
                  <a:lnTo>
                    <a:pt x="0" y="4193387"/>
                  </a:lnTo>
                  <a:lnTo>
                    <a:pt x="0" y="8116989"/>
                  </a:lnTo>
                  <a:lnTo>
                    <a:pt x="1107706" y="8116989"/>
                  </a:lnTo>
                  <a:lnTo>
                    <a:pt x="1125601" y="8109204"/>
                  </a:lnTo>
                  <a:lnTo>
                    <a:pt x="1171752" y="8088033"/>
                  </a:lnTo>
                  <a:lnTo>
                    <a:pt x="1217015" y="8066151"/>
                  </a:lnTo>
                  <a:lnTo>
                    <a:pt x="1261300" y="8043570"/>
                  </a:lnTo>
                  <a:lnTo>
                    <a:pt x="1304531" y="8020291"/>
                  </a:lnTo>
                  <a:lnTo>
                    <a:pt x="1346644" y="7996326"/>
                  </a:lnTo>
                  <a:lnTo>
                    <a:pt x="1387589" y="7971688"/>
                  </a:lnTo>
                  <a:lnTo>
                    <a:pt x="1427264" y="7946377"/>
                  </a:lnTo>
                  <a:lnTo>
                    <a:pt x="1465605" y="7920406"/>
                  </a:lnTo>
                  <a:lnTo>
                    <a:pt x="1502562" y="7893786"/>
                  </a:lnTo>
                  <a:lnTo>
                    <a:pt x="1538046" y="7866532"/>
                  </a:lnTo>
                  <a:lnTo>
                    <a:pt x="1571980" y="7838643"/>
                  </a:lnTo>
                  <a:lnTo>
                    <a:pt x="1604314" y="7810132"/>
                  </a:lnTo>
                  <a:lnTo>
                    <a:pt x="1634972" y="7781010"/>
                  </a:lnTo>
                  <a:lnTo>
                    <a:pt x="1663877" y="7751280"/>
                  </a:lnTo>
                  <a:lnTo>
                    <a:pt x="1690954" y="7720952"/>
                  </a:lnTo>
                  <a:lnTo>
                    <a:pt x="1716151" y="7690040"/>
                  </a:lnTo>
                  <a:lnTo>
                    <a:pt x="1739379" y="7658557"/>
                  </a:lnTo>
                  <a:lnTo>
                    <a:pt x="1760575" y="7626490"/>
                  </a:lnTo>
                  <a:lnTo>
                    <a:pt x="1796580" y="7560704"/>
                  </a:lnTo>
                  <a:lnTo>
                    <a:pt x="1823618" y="7492746"/>
                  </a:lnTo>
                  <a:lnTo>
                    <a:pt x="1841106" y="7422693"/>
                  </a:lnTo>
                  <a:lnTo>
                    <a:pt x="1848269" y="7374102"/>
                  </a:lnTo>
                  <a:lnTo>
                    <a:pt x="1852688" y="7326947"/>
                  </a:lnTo>
                  <a:lnTo>
                    <a:pt x="1854466" y="7281189"/>
                  </a:lnTo>
                  <a:close/>
                </a:path>
                <a:path w="2004060" h="8117205">
                  <a:moveTo>
                    <a:pt x="2003844" y="5721921"/>
                  </a:moveTo>
                  <a:lnTo>
                    <a:pt x="1998078" y="5678792"/>
                  </a:lnTo>
                  <a:lnTo>
                    <a:pt x="1981796" y="5640082"/>
                  </a:lnTo>
                  <a:lnTo>
                    <a:pt x="1956511" y="5607329"/>
                  </a:lnTo>
                  <a:lnTo>
                    <a:pt x="1923757" y="5582043"/>
                  </a:lnTo>
                  <a:lnTo>
                    <a:pt x="1885048" y="5565762"/>
                  </a:lnTo>
                  <a:lnTo>
                    <a:pt x="1841919" y="5559996"/>
                  </a:lnTo>
                  <a:lnTo>
                    <a:pt x="1798789" y="5565762"/>
                  </a:lnTo>
                  <a:lnTo>
                    <a:pt x="1760080" y="5582043"/>
                  </a:lnTo>
                  <a:lnTo>
                    <a:pt x="1727327" y="5607329"/>
                  </a:lnTo>
                  <a:lnTo>
                    <a:pt x="1702041" y="5640082"/>
                  </a:lnTo>
                  <a:lnTo>
                    <a:pt x="1685759" y="5678792"/>
                  </a:lnTo>
                  <a:lnTo>
                    <a:pt x="1679994" y="5721921"/>
                  </a:lnTo>
                  <a:lnTo>
                    <a:pt x="1683181" y="5753493"/>
                  </a:lnTo>
                  <a:lnTo>
                    <a:pt x="1707324" y="5811952"/>
                  </a:lnTo>
                  <a:lnTo>
                    <a:pt x="1751888" y="5856516"/>
                  </a:lnTo>
                  <a:lnTo>
                    <a:pt x="1810346" y="5880659"/>
                  </a:lnTo>
                  <a:lnTo>
                    <a:pt x="1841919" y="5883846"/>
                  </a:lnTo>
                  <a:lnTo>
                    <a:pt x="1885048" y="5878080"/>
                  </a:lnTo>
                  <a:lnTo>
                    <a:pt x="1923757" y="5861799"/>
                  </a:lnTo>
                  <a:lnTo>
                    <a:pt x="1956511" y="5836513"/>
                  </a:lnTo>
                  <a:lnTo>
                    <a:pt x="1981796" y="5803760"/>
                  </a:lnTo>
                  <a:lnTo>
                    <a:pt x="1998078" y="5765050"/>
                  </a:lnTo>
                  <a:lnTo>
                    <a:pt x="2003844" y="5721921"/>
                  </a:lnTo>
                  <a:close/>
                </a:path>
              </a:pathLst>
            </a:custGeom>
            <a:solidFill>
              <a:srgbClr val="2B67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7499" y="3462499"/>
              <a:ext cx="200024" cy="200024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39999" y="9307500"/>
            <a:ext cx="200024" cy="20002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8570D034-350D-3F4E-9A57-6059DC6B6C79}"/>
              </a:ext>
            </a:extLst>
          </p:cNvPr>
          <p:cNvSpPr txBox="1"/>
          <p:nvPr/>
        </p:nvSpPr>
        <p:spPr>
          <a:xfrm>
            <a:off x="1605280" y="1025007"/>
            <a:ext cx="10369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Modelling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95921DE-1564-DEB6-1A30-2AA6235DD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689" y="1145633"/>
            <a:ext cx="7829550" cy="8100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031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8317499"/>
            <a:ext cx="10174605" cy="1969770"/>
            <a:chOff x="0" y="8317499"/>
            <a:chExt cx="10174605" cy="1969770"/>
          </a:xfrm>
        </p:grpSpPr>
        <p:sp>
          <p:nvSpPr>
            <p:cNvPr id="3" name="object 3"/>
            <p:cNvSpPr/>
            <p:nvPr/>
          </p:nvSpPr>
          <p:spPr>
            <a:xfrm>
              <a:off x="592501" y="8882053"/>
              <a:ext cx="9582150" cy="1397000"/>
            </a:xfrm>
            <a:custGeom>
              <a:avLst/>
              <a:gdLst/>
              <a:ahLst/>
              <a:cxnLst/>
              <a:rect l="l" t="t" r="r" b="b"/>
              <a:pathLst>
                <a:path w="9582150" h="1397000">
                  <a:moveTo>
                    <a:pt x="7446272" y="12699"/>
                  </a:moveTo>
                  <a:lnTo>
                    <a:pt x="6711619" y="12699"/>
                  </a:lnTo>
                  <a:lnTo>
                    <a:pt x="6761520" y="0"/>
                  </a:lnTo>
                  <a:lnTo>
                    <a:pt x="7396253" y="0"/>
                  </a:lnTo>
                  <a:lnTo>
                    <a:pt x="7446272" y="12699"/>
                  </a:lnTo>
                  <a:close/>
                </a:path>
                <a:path w="9582150" h="1397000">
                  <a:moveTo>
                    <a:pt x="7596090" y="25399"/>
                  </a:moveTo>
                  <a:lnTo>
                    <a:pt x="6562246" y="25399"/>
                  </a:lnTo>
                  <a:lnTo>
                    <a:pt x="6611973" y="12699"/>
                  </a:lnTo>
                  <a:lnTo>
                    <a:pt x="7546209" y="12699"/>
                  </a:lnTo>
                  <a:lnTo>
                    <a:pt x="7596090" y="25399"/>
                  </a:lnTo>
                  <a:close/>
                </a:path>
                <a:path w="9582150" h="1397000">
                  <a:moveTo>
                    <a:pt x="7695586" y="38099"/>
                  </a:moveTo>
                  <a:lnTo>
                    <a:pt x="6463030" y="38099"/>
                  </a:lnTo>
                  <a:lnTo>
                    <a:pt x="6512595" y="25399"/>
                  </a:lnTo>
                  <a:lnTo>
                    <a:pt x="7645889" y="25399"/>
                  </a:lnTo>
                  <a:lnTo>
                    <a:pt x="7695586" y="38099"/>
                  </a:lnTo>
                  <a:close/>
                </a:path>
                <a:path w="9582150" h="1397000">
                  <a:moveTo>
                    <a:pt x="9362897" y="876299"/>
                  </a:moveTo>
                  <a:lnTo>
                    <a:pt x="2011172" y="876299"/>
                  </a:lnTo>
                  <a:lnTo>
                    <a:pt x="2061260" y="863599"/>
                  </a:lnTo>
                  <a:lnTo>
                    <a:pt x="2361330" y="863599"/>
                  </a:lnTo>
                  <a:lnTo>
                    <a:pt x="2411255" y="850899"/>
                  </a:lnTo>
                  <a:lnTo>
                    <a:pt x="2511020" y="850899"/>
                  </a:lnTo>
                  <a:lnTo>
                    <a:pt x="2560858" y="838199"/>
                  </a:lnTo>
                  <a:lnTo>
                    <a:pt x="2710873" y="838199"/>
                  </a:lnTo>
                  <a:lnTo>
                    <a:pt x="2761247" y="825499"/>
                  </a:lnTo>
                  <a:lnTo>
                    <a:pt x="2811564" y="825499"/>
                  </a:lnTo>
                  <a:lnTo>
                    <a:pt x="2861823" y="812799"/>
                  </a:lnTo>
                  <a:lnTo>
                    <a:pt x="2912025" y="812799"/>
                  </a:lnTo>
                  <a:lnTo>
                    <a:pt x="2962172" y="800099"/>
                  </a:lnTo>
                  <a:lnTo>
                    <a:pt x="3012263" y="800099"/>
                  </a:lnTo>
                  <a:lnTo>
                    <a:pt x="3062300" y="787399"/>
                  </a:lnTo>
                  <a:lnTo>
                    <a:pt x="3112283" y="787399"/>
                  </a:lnTo>
                  <a:lnTo>
                    <a:pt x="3162213" y="774699"/>
                  </a:lnTo>
                  <a:lnTo>
                    <a:pt x="3212091" y="774699"/>
                  </a:lnTo>
                  <a:lnTo>
                    <a:pt x="3261917" y="761999"/>
                  </a:lnTo>
                  <a:lnTo>
                    <a:pt x="3311692" y="761999"/>
                  </a:lnTo>
                  <a:lnTo>
                    <a:pt x="3411093" y="736599"/>
                  </a:lnTo>
                  <a:lnTo>
                    <a:pt x="3460721" y="736599"/>
                  </a:lnTo>
                  <a:lnTo>
                    <a:pt x="3559832" y="711199"/>
                  </a:lnTo>
                  <a:lnTo>
                    <a:pt x="3609317" y="711199"/>
                  </a:lnTo>
                  <a:lnTo>
                    <a:pt x="3757501" y="673099"/>
                  </a:lnTo>
                  <a:lnTo>
                    <a:pt x="3806807" y="673099"/>
                  </a:lnTo>
                  <a:lnTo>
                    <a:pt x="4003611" y="622299"/>
                  </a:lnTo>
                  <a:lnTo>
                    <a:pt x="4052710" y="622299"/>
                  </a:lnTo>
                  <a:lnTo>
                    <a:pt x="4395343" y="533399"/>
                  </a:lnTo>
                  <a:lnTo>
                    <a:pt x="4444148" y="533399"/>
                  </a:lnTo>
                  <a:lnTo>
                    <a:pt x="5513805" y="253999"/>
                  </a:lnTo>
                  <a:lnTo>
                    <a:pt x="5563149" y="228599"/>
                  </a:lnTo>
                  <a:lnTo>
                    <a:pt x="5959746" y="126999"/>
                  </a:lnTo>
                  <a:lnTo>
                    <a:pt x="6009673" y="126999"/>
                  </a:lnTo>
                  <a:lnTo>
                    <a:pt x="6261050" y="63499"/>
                  </a:lnTo>
                  <a:lnTo>
                    <a:pt x="6311730" y="63499"/>
                  </a:lnTo>
                  <a:lnTo>
                    <a:pt x="6413560" y="38099"/>
                  </a:lnTo>
                  <a:lnTo>
                    <a:pt x="7745165" y="38099"/>
                  </a:lnTo>
                  <a:lnTo>
                    <a:pt x="7892999" y="76199"/>
                  </a:lnTo>
                  <a:lnTo>
                    <a:pt x="7941916" y="76199"/>
                  </a:lnTo>
                  <a:lnTo>
                    <a:pt x="8277391" y="165099"/>
                  </a:lnTo>
                  <a:lnTo>
                    <a:pt x="8324103" y="190499"/>
                  </a:lnTo>
                  <a:lnTo>
                    <a:pt x="8416436" y="215899"/>
                  </a:lnTo>
                  <a:lnTo>
                    <a:pt x="8462019" y="241299"/>
                  </a:lnTo>
                  <a:lnTo>
                    <a:pt x="8507189" y="253999"/>
                  </a:lnTo>
                  <a:lnTo>
                    <a:pt x="8551927" y="279399"/>
                  </a:lnTo>
                  <a:lnTo>
                    <a:pt x="8596215" y="292099"/>
                  </a:lnTo>
                  <a:lnTo>
                    <a:pt x="8683367" y="342899"/>
                  </a:lnTo>
                  <a:lnTo>
                    <a:pt x="8768499" y="393699"/>
                  </a:lnTo>
                  <a:lnTo>
                    <a:pt x="8810261" y="406399"/>
                  </a:lnTo>
                  <a:lnTo>
                    <a:pt x="8851464" y="431799"/>
                  </a:lnTo>
                  <a:lnTo>
                    <a:pt x="8890315" y="457199"/>
                  </a:lnTo>
                  <a:lnTo>
                    <a:pt x="8929778" y="482599"/>
                  </a:lnTo>
                  <a:lnTo>
                    <a:pt x="8969669" y="520699"/>
                  </a:lnTo>
                  <a:lnTo>
                    <a:pt x="9050011" y="571499"/>
                  </a:lnTo>
                  <a:lnTo>
                    <a:pt x="9090095" y="609599"/>
                  </a:lnTo>
                  <a:lnTo>
                    <a:pt x="9129878" y="634999"/>
                  </a:lnTo>
                  <a:lnTo>
                    <a:pt x="9169178" y="673099"/>
                  </a:lnTo>
                  <a:lnTo>
                    <a:pt x="9207813" y="711199"/>
                  </a:lnTo>
                  <a:lnTo>
                    <a:pt x="9245599" y="749299"/>
                  </a:lnTo>
                  <a:lnTo>
                    <a:pt x="9282354" y="787399"/>
                  </a:lnTo>
                  <a:lnTo>
                    <a:pt x="9317895" y="825499"/>
                  </a:lnTo>
                  <a:lnTo>
                    <a:pt x="9352041" y="863599"/>
                  </a:lnTo>
                  <a:lnTo>
                    <a:pt x="9362897" y="876299"/>
                  </a:lnTo>
                  <a:close/>
                </a:path>
                <a:path w="9582150" h="1397000">
                  <a:moveTo>
                    <a:pt x="9565815" y="1396999"/>
                  </a:moveTo>
                  <a:lnTo>
                    <a:pt x="4309166" y="1396999"/>
                  </a:lnTo>
                  <a:lnTo>
                    <a:pt x="4156694" y="1384299"/>
                  </a:lnTo>
                  <a:lnTo>
                    <a:pt x="3140511" y="1384299"/>
                  </a:lnTo>
                  <a:lnTo>
                    <a:pt x="3038935" y="1371599"/>
                  </a:lnTo>
                  <a:lnTo>
                    <a:pt x="2480465" y="1371599"/>
                  </a:lnTo>
                  <a:lnTo>
                    <a:pt x="2429714" y="1358899"/>
                  </a:lnTo>
                  <a:lnTo>
                    <a:pt x="2023835" y="1358899"/>
                  </a:lnTo>
                  <a:lnTo>
                    <a:pt x="1973118" y="1346199"/>
                  </a:lnTo>
                  <a:lnTo>
                    <a:pt x="1668729" y="1346199"/>
                  </a:lnTo>
                  <a:lnTo>
                    <a:pt x="1617965" y="1333499"/>
                  </a:lnTo>
                  <a:lnTo>
                    <a:pt x="1415034" y="1333499"/>
                  </a:lnTo>
                  <a:lnTo>
                    <a:pt x="1364331" y="1320799"/>
                  </a:lnTo>
                  <a:lnTo>
                    <a:pt x="1161645" y="1320799"/>
                  </a:lnTo>
                  <a:lnTo>
                    <a:pt x="1111004" y="1308099"/>
                  </a:lnTo>
                  <a:lnTo>
                    <a:pt x="959154" y="1308099"/>
                  </a:lnTo>
                  <a:lnTo>
                    <a:pt x="908562" y="1295399"/>
                  </a:lnTo>
                  <a:lnTo>
                    <a:pt x="756859" y="1295399"/>
                  </a:lnTo>
                  <a:lnTo>
                    <a:pt x="706316" y="1282699"/>
                  </a:lnTo>
                  <a:lnTo>
                    <a:pt x="605267" y="1282699"/>
                  </a:lnTo>
                  <a:lnTo>
                    <a:pt x="554761" y="1269999"/>
                  </a:lnTo>
                  <a:lnTo>
                    <a:pt x="453785" y="1269999"/>
                  </a:lnTo>
                  <a:lnTo>
                    <a:pt x="403315" y="1257299"/>
                  </a:lnTo>
                  <a:lnTo>
                    <a:pt x="302413" y="1257299"/>
                  </a:lnTo>
                  <a:lnTo>
                    <a:pt x="251980" y="1244599"/>
                  </a:lnTo>
                  <a:lnTo>
                    <a:pt x="151151" y="1244599"/>
                  </a:lnTo>
                  <a:lnTo>
                    <a:pt x="100755" y="1231899"/>
                  </a:lnTo>
                  <a:lnTo>
                    <a:pt x="50371" y="1231899"/>
                  </a:lnTo>
                  <a:lnTo>
                    <a:pt x="0" y="1219199"/>
                  </a:lnTo>
                  <a:lnTo>
                    <a:pt x="2588" y="1168399"/>
                  </a:lnTo>
                  <a:lnTo>
                    <a:pt x="4766" y="1117599"/>
                  </a:lnTo>
                  <a:lnTo>
                    <a:pt x="6592" y="1066799"/>
                  </a:lnTo>
                  <a:lnTo>
                    <a:pt x="8126" y="1003299"/>
                  </a:lnTo>
                  <a:lnTo>
                    <a:pt x="9425" y="952499"/>
                  </a:lnTo>
                  <a:lnTo>
                    <a:pt x="10548" y="901699"/>
                  </a:lnTo>
                  <a:lnTo>
                    <a:pt x="11554" y="850899"/>
                  </a:lnTo>
                  <a:lnTo>
                    <a:pt x="12502" y="800099"/>
                  </a:lnTo>
                  <a:lnTo>
                    <a:pt x="161344" y="800099"/>
                  </a:lnTo>
                  <a:lnTo>
                    <a:pt x="211009" y="812799"/>
                  </a:lnTo>
                  <a:lnTo>
                    <a:pt x="360140" y="812799"/>
                  </a:lnTo>
                  <a:lnTo>
                    <a:pt x="409891" y="825499"/>
                  </a:lnTo>
                  <a:lnTo>
                    <a:pt x="559251" y="825499"/>
                  </a:lnTo>
                  <a:lnTo>
                    <a:pt x="609069" y="838199"/>
                  </a:lnTo>
                  <a:lnTo>
                    <a:pt x="758600" y="838199"/>
                  </a:lnTo>
                  <a:lnTo>
                    <a:pt x="808465" y="850899"/>
                  </a:lnTo>
                  <a:lnTo>
                    <a:pt x="1007998" y="850899"/>
                  </a:lnTo>
                  <a:lnTo>
                    <a:pt x="1057893" y="863599"/>
                  </a:lnTo>
                  <a:lnTo>
                    <a:pt x="1408959" y="863599"/>
                  </a:lnTo>
                  <a:lnTo>
                    <a:pt x="1459201" y="876299"/>
                  </a:lnTo>
                  <a:lnTo>
                    <a:pt x="9362897" y="876299"/>
                  </a:lnTo>
                  <a:lnTo>
                    <a:pt x="9415416" y="939799"/>
                  </a:lnTo>
                  <a:lnTo>
                    <a:pt x="9444280" y="977899"/>
                  </a:lnTo>
                  <a:lnTo>
                    <a:pt x="9471017" y="1015999"/>
                  </a:lnTo>
                  <a:lnTo>
                    <a:pt x="9495447" y="1066799"/>
                  </a:lnTo>
                  <a:lnTo>
                    <a:pt x="9517386" y="1104899"/>
                  </a:lnTo>
                  <a:lnTo>
                    <a:pt x="9536651" y="1142999"/>
                  </a:lnTo>
                  <a:lnTo>
                    <a:pt x="9553061" y="1193799"/>
                  </a:lnTo>
                  <a:lnTo>
                    <a:pt x="9566433" y="1231899"/>
                  </a:lnTo>
                  <a:lnTo>
                    <a:pt x="9576583" y="1269999"/>
                  </a:lnTo>
                  <a:lnTo>
                    <a:pt x="9581972" y="1320799"/>
                  </a:lnTo>
                  <a:lnTo>
                    <a:pt x="9579980" y="1358899"/>
                  </a:lnTo>
                  <a:lnTo>
                    <a:pt x="9571169" y="1384299"/>
                  </a:lnTo>
                  <a:lnTo>
                    <a:pt x="9565815" y="1396999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05000" y="8607500"/>
              <a:ext cx="4760595" cy="1679575"/>
            </a:xfrm>
            <a:custGeom>
              <a:avLst/>
              <a:gdLst/>
              <a:ahLst/>
              <a:cxnLst/>
              <a:rect l="l" t="t" r="r" b="b"/>
              <a:pathLst>
                <a:path w="4760595" h="1679575">
                  <a:moveTo>
                    <a:pt x="4760229" y="1679499"/>
                  </a:moveTo>
                  <a:lnTo>
                    <a:pt x="76034" y="1679499"/>
                  </a:lnTo>
                  <a:lnTo>
                    <a:pt x="77449" y="1657653"/>
                  </a:lnTo>
                  <a:lnTo>
                    <a:pt x="80636" y="1607313"/>
                  </a:lnTo>
                  <a:lnTo>
                    <a:pt x="83726" y="1556949"/>
                  </a:lnTo>
                  <a:lnTo>
                    <a:pt x="86696" y="1506566"/>
                  </a:lnTo>
                  <a:lnTo>
                    <a:pt x="89521" y="1456165"/>
                  </a:lnTo>
                  <a:lnTo>
                    <a:pt x="92177" y="1405750"/>
                  </a:lnTo>
                  <a:lnTo>
                    <a:pt x="94640" y="1355323"/>
                  </a:lnTo>
                  <a:lnTo>
                    <a:pt x="96886" y="1304888"/>
                  </a:lnTo>
                  <a:lnTo>
                    <a:pt x="98891" y="1254446"/>
                  </a:lnTo>
                  <a:lnTo>
                    <a:pt x="100630" y="1204002"/>
                  </a:lnTo>
                  <a:lnTo>
                    <a:pt x="102080" y="1153558"/>
                  </a:lnTo>
                  <a:lnTo>
                    <a:pt x="103216" y="1103116"/>
                  </a:lnTo>
                  <a:lnTo>
                    <a:pt x="104014" y="1052681"/>
                  </a:lnTo>
                  <a:lnTo>
                    <a:pt x="104450" y="1002254"/>
                  </a:lnTo>
                  <a:lnTo>
                    <a:pt x="104420" y="940643"/>
                  </a:lnTo>
                  <a:lnTo>
                    <a:pt x="104140" y="901438"/>
                  </a:lnTo>
                  <a:lnTo>
                    <a:pt x="103345" y="851055"/>
                  </a:lnTo>
                  <a:lnTo>
                    <a:pt x="102092" y="800691"/>
                  </a:lnTo>
                  <a:lnTo>
                    <a:pt x="100357" y="750351"/>
                  </a:lnTo>
                  <a:lnTo>
                    <a:pt x="98114" y="700037"/>
                  </a:lnTo>
                  <a:lnTo>
                    <a:pt x="95341" y="649752"/>
                  </a:lnTo>
                  <a:lnTo>
                    <a:pt x="92013" y="599499"/>
                  </a:lnTo>
                  <a:lnTo>
                    <a:pt x="88105" y="549281"/>
                  </a:lnTo>
                  <a:lnTo>
                    <a:pt x="83595" y="499100"/>
                  </a:lnTo>
                  <a:lnTo>
                    <a:pt x="78456" y="448960"/>
                  </a:lnTo>
                  <a:lnTo>
                    <a:pt x="72642" y="398674"/>
                  </a:lnTo>
                  <a:lnTo>
                    <a:pt x="66202" y="348813"/>
                  </a:lnTo>
                  <a:lnTo>
                    <a:pt x="59037" y="298811"/>
                  </a:lnTo>
                  <a:lnTo>
                    <a:pt x="51148" y="248862"/>
                  </a:lnTo>
                  <a:lnTo>
                    <a:pt x="42511" y="198968"/>
                  </a:lnTo>
                  <a:lnTo>
                    <a:pt x="33101" y="149132"/>
                  </a:lnTo>
                  <a:lnTo>
                    <a:pt x="22896" y="99356"/>
                  </a:lnTo>
                  <a:lnTo>
                    <a:pt x="11870" y="49645"/>
                  </a:lnTo>
                  <a:lnTo>
                    <a:pt x="0" y="0"/>
                  </a:lnTo>
                  <a:lnTo>
                    <a:pt x="76748" y="4134"/>
                  </a:lnTo>
                  <a:lnTo>
                    <a:pt x="148969" y="9517"/>
                  </a:lnTo>
                  <a:lnTo>
                    <a:pt x="216833" y="16091"/>
                  </a:lnTo>
                  <a:lnTo>
                    <a:pt x="280512" y="23799"/>
                  </a:lnTo>
                  <a:lnTo>
                    <a:pt x="340178" y="32583"/>
                  </a:lnTo>
                  <a:lnTo>
                    <a:pt x="396004" y="42385"/>
                  </a:lnTo>
                  <a:lnTo>
                    <a:pt x="448161" y="53147"/>
                  </a:lnTo>
                  <a:lnTo>
                    <a:pt x="496821" y="64812"/>
                  </a:lnTo>
                  <a:lnTo>
                    <a:pt x="542157" y="77321"/>
                  </a:lnTo>
                  <a:lnTo>
                    <a:pt x="584340" y="90617"/>
                  </a:lnTo>
                  <a:lnTo>
                    <a:pt x="623543" y="104643"/>
                  </a:lnTo>
                  <a:lnTo>
                    <a:pt x="659937" y="119340"/>
                  </a:lnTo>
                  <a:lnTo>
                    <a:pt x="724987" y="150517"/>
                  </a:lnTo>
                  <a:lnTo>
                    <a:pt x="780866" y="183687"/>
                  </a:lnTo>
                  <a:lnTo>
                    <a:pt x="828951" y="218387"/>
                  </a:lnTo>
                  <a:lnTo>
                    <a:pt x="870617" y="254156"/>
                  </a:lnTo>
                  <a:lnTo>
                    <a:pt x="907241" y="290531"/>
                  </a:lnTo>
                  <a:lnTo>
                    <a:pt x="940198" y="327051"/>
                  </a:lnTo>
                  <a:lnTo>
                    <a:pt x="1000617" y="398674"/>
                  </a:lnTo>
                  <a:lnTo>
                    <a:pt x="1015580" y="415947"/>
                  </a:lnTo>
                  <a:lnTo>
                    <a:pt x="1046540" y="449333"/>
                  </a:lnTo>
                  <a:lnTo>
                    <a:pt x="1080025" y="480782"/>
                  </a:lnTo>
                  <a:lnTo>
                    <a:pt x="1117412" y="509835"/>
                  </a:lnTo>
                  <a:lnTo>
                    <a:pt x="1160077" y="536028"/>
                  </a:lnTo>
                  <a:lnTo>
                    <a:pt x="1209395" y="558899"/>
                  </a:lnTo>
                  <a:lnTo>
                    <a:pt x="1266742" y="577987"/>
                  </a:lnTo>
                  <a:lnTo>
                    <a:pt x="1333495" y="592829"/>
                  </a:lnTo>
                  <a:lnTo>
                    <a:pt x="1380405" y="600842"/>
                  </a:lnTo>
                  <a:lnTo>
                    <a:pt x="1427315" y="606274"/>
                  </a:lnTo>
                  <a:lnTo>
                    <a:pt x="1474225" y="609362"/>
                  </a:lnTo>
                  <a:lnTo>
                    <a:pt x="1521135" y="610339"/>
                  </a:lnTo>
                  <a:lnTo>
                    <a:pt x="3752673" y="610339"/>
                  </a:lnTo>
                  <a:lnTo>
                    <a:pt x="3759608" y="613173"/>
                  </a:lnTo>
                  <a:lnTo>
                    <a:pt x="3814749" y="637154"/>
                  </a:lnTo>
                  <a:lnTo>
                    <a:pt x="3868720" y="662036"/>
                  </a:lnTo>
                  <a:lnTo>
                    <a:pt x="3921467" y="687730"/>
                  </a:lnTo>
                  <a:lnTo>
                    <a:pt x="3972933" y="714145"/>
                  </a:lnTo>
                  <a:lnTo>
                    <a:pt x="4023062" y="741192"/>
                  </a:lnTo>
                  <a:lnTo>
                    <a:pt x="4071799" y="768780"/>
                  </a:lnTo>
                  <a:lnTo>
                    <a:pt x="4119089" y="796820"/>
                  </a:lnTo>
                  <a:lnTo>
                    <a:pt x="4164875" y="825221"/>
                  </a:lnTo>
                  <a:lnTo>
                    <a:pt x="4209102" y="853894"/>
                  </a:lnTo>
                  <a:lnTo>
                    <a:pt x="4251715" y="882748"/>
                  </a:lnTo>
                  <a:lnTo>
                    <a:pt x="4292657" y="911695"/>
                  </a:lnTo>
                  <a:lnTo>
                    <a:pt x="4331873" y="940643"/>
                  </a:lnTo>
                  <a:lnTo>
                    <a:pt x="4369307" y="969503"/>
                  </a:lnTo>
                  <a:lnTo>
                    <a:pt x="4404903" y="998184"/>
                  </a:lnTo>
                  <a:lnTo>
                    <a:pt x="4438607" y="1026598"/>
                  </a:lnTo>
                  <a:lnTo>
                    <a:pt x="4470362" y="1054653"/>
                  </a:lnTo>
                  <a:lnTo>
                    <a:pt x="4500113" y="1082261"/>
                  </a:lnTo>
                  <a:lnTo>
                    <a:pt x="4527803" y="1109330"/>
                  </a:lnTo>
                  <a:lnTo>
                    <a:pt x="4576781" y="1161495"/>
                  </a:lnTo>
                  <a:lnTo>
                    <a:pt x="4616851" y="1210428"/>
                  </a:lnTo>
                  <a:lnTo>
                    <a:pt x="4647567" y="1255410"/>
                  </a:lnTo>
                  <a:lnTo>
                    <a:pt x="4668484" y="1295720"/>
                  </a:lnTo>
                  <a:lnTo>
                    <a:pt x="4691321" y="1369521"/>
                  </a:lnTo>
                  <a:lnTo>
                    <a:pt x="4701426" y="1415464"/>
                  </a:lnTo>
                  <a:lnTo>
                    <a:pt x="4711275" y="1465294"/>
                  </a:lnTo>
                  <a:lnTo>
                    <a:pt x="4721335" y="1517406"/>
                  </a:lnTo>
                  <a:lnTo>
                    <a:pt x="4732071" y="1570193"/>
                  </a:lnTo>
                  <a:lnTo>
                    <a:pt x="4743947" y="1622049"/>
                  </a:lnTo>
                  <a:lnTo>
                    <a:pt x="4757430" y="1671369"/>
                  </a:lnTo>
                  <a:lnTo>
                    <a:pt x="4760229" y="1679499"/>
                  </a:lnTo>
                  <a:close/>
                </a:path>
                <a:path w="4760595" h="1679575">
                  <a:moveTo>
                    <a:pt x="3752673" y="610339"/>
                  </a:moveTo>
                  <a:lnTo>
                    <a:pt x="1521135" y="610339"/>
                  </a:lnTo>
                  <a:lnTo>
                    <a:pt x="1565043" y="609308"/>
                  </a:lnTo>
                  <a:lnTo>
                    <a:pt x="1608956" y="606849"/>
                  </a:lnTo>
                  <a:lnTo>
                    <a:pt x="1652917" y="603075"/>
                  </a:lnTo>
                  <a:lnTo>
                    <a:pt x="1696972" y="598103"/>
                  </a:lnTo>
                  <a:lnTo>
                    <a:pt x="1741166" y="592047"/>
                  </a:lnTo>
                  <a:lnTo>
                    <a:pt x="1785543" y="585023"/>
                  </a:lnTo>
                  <a:lnTo>
                    <a:pt x="1830150" y="577146"/>
                  </a:lnTo>
                  <a:lnTo>
                    <a:pt x="1875030" y="568531"/>
                  </a:lnTo>
                  <a:lnTo>
                    <a:pt x="1920229" y="559292"/>
                  </a:lnTo>
                  <a:lnTo>
                    <a:pt x="2200637" y="497228"/>
                  </a:lnTo>
                  <a:lnTo>
                    <a:pt x="2298696" y="476775"/>
                  </a:lnTo>
                  <a:lnTo>
                    <a:pt x="2348789" y="467111"/>
                  </a:lnTo>
                  <a:lnTo>
                    <a:pt x="2399651" y="457976"/>
                  </a:lnTo>
                  <a:lnTo>
                    <a:pt x="2451326" y="449484"/>
                  </a:lnTo>
                  <a:lnTo>
                    <a:pt x="2503860" y="441751"/>
                  </a:lnTo>
                  <a:lnTo>
                    <a:pt x="2557298" y="434891"/>
                  </a:lnTo>
                  <a:lnTo>
                    <a:pt x="2611685" y="429021"/>
                  </a:lnTo>
                  <a:lnTo>
                    <a:pt x="2667065" y="424255"/>
                  </a:lnTo>
                  <a:lnTo>
                    <a:pt x="2723484" y="420708"/>
                  </a:lnTo>
                  <a:lnTo>
                    <a:pt x="2780987" y="418495"/>
                  </a:lnTo>
                  <a:lnTo>
                    <a:pt x="2839619" y="417732"/>
                  </a:lnTo>
                  <a:lnTo>
                    <a:pt x="2884897" y="419032"/>
                  </a:lnTo>
                  <a:lnTo>
                    <a:pt x="2930702" y="421093"/>
                  </a:lnTo>
                  <a:lnTo>
                    <a:pt x="2977094" y="423976"/>
                  </a:lnTo>
                  <a:lnTo>
                    <a:pt x="3024131" y="427738"/>
                  </a:lnTo>
                  <a:lnTo>
                    <a:pt x="3071872" y="432437"/>
                  </a:lnTo>
                  <a:lnTo>
                    <a:pt x="3120375" y="438134"/>
                  </a:lnTo>
                  <a:lnTo>
                    <a:pt x="3169699" y="444886"/>
                  </a:lnTo>
                  <a:lnTo>
                    <a:pt x="3219902" y="452751"/>
                  </a:lnTo>
                  <a:lnTo>
                    <a:pt x="3283063" y="464571"/>
                  </a:lnTo>
                  <a:lnTo>
                    <a:pt x="3345555" y="478103"/>
                  </a:lnTo>
                  <a:lnTo>
                    <a:pt x="3407323" y="493255"/>
                  </a:lnTo>
                  <a:lnTo>
                    <a:pt x="3468311" y="509938"/>
                  </a:lnTo>
                  <a:lnTo>
                    <a:pt x="3528464" y="528063"/>
                  </a:lnTo>
                  <a:lnTo>
                    <a:pt x="3587725" y="547539"/>
                  </a:lnTo>
                  <a:lnTo>
                    <a:pt x="3646041" y="568276"/>
                  </a:lnTo>
                  <a:lnTo>
                    <a:pt x="3703353" y="590184"/>
                  </a:lnTo>
                  <a:lnTo>
                    <a:pt x="3752673" y="610339"/>
                  </a:lnTo>
                  <a:close/>
                </a:path>
              </a:pathLst>
            </a:custGeom>
            <a:solidFill>
              <a:srgbClr val="9DC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317499"/>
              <a:ext cx="3642360" cy="1969770"/>
            </a:xfrm>
            <a:custGeom>
              <a:avLst/>
              <a:gdLst/>
              <a:ahLst/>
              <a:cxnLst/>
              <a:rect l="l" t="t" r="r" b="b"/>
              <a:pathLst>
                <a:path w="3642360" h="1969770">
                  <a:moveTo>
                    <a:pt x="3642357" y="1969499"/>
                  </a:moveTo>
                  <a:lnTo>
                    <a:pt x="0" y="1969499"/>
                  </a:lnTo>
                  <a:lnTo>
                    <a:pt x="0" y="31013"/>
                  </a:lnTo>
                  <a:lnTo>
                    <a:pt x="209280" y="0"/>
                  </a:lnTo>
                  <a:lnTo>
                    <a:pt x="254591" y="1143"/>
                  </a:lnTo>
                  <a:lnTo>
                    <a:pt x="300545" y="4676"/>
                  </a:lnTo>
                  <a:lnTo>
                    <a:pt x="347039" y="10758"/>
                  </a:lnTo>
                  <a:lnTo>
                    <a:pt x="393972" y="19546"/>
                  </a:lnTo>
                  <a:lnTo>
                    <a:pt x="441243" y="31199"/>
                  </a:lnTo>
                  <a:lnTo>
                    <a:pt x="488750" y="45873"/>
                  </a:lnTo>
                  <a:lnTo>
                    <a:pt x="536392" y="63728"/>
                  </a:lnTo>
                  <a:lnTo>
                    <a:pt x="584068" y="84920"/>
                  </a:lnTo>
                  <a:lnTo>
                    <a:pt x="631677" y="109608"/>
                  </a:lnTo>
                  <a:lnTo>
                    <a:pt x="679117" y="137950"/>
                  </a:lnTo>
                  <a:lnTo>
                    <a:pt x="726286" y="170103"/>
                  </a:lnTo>
                  <a:lnTo>
                    <a:pt x="774714" y="206630"/>
                  </a:lnTo>
                  <a:lnTo>
                    <a:pt x="819798" y="243624"/>
                  </a:lnTo>
                  <a:lnTo>
                    <a:pt x="861722" y="281016"/>
                  </a:lnTo>
                  <a:lnTo>
                    <a:pt x="900670" y="318742"/>
                  </a:lnTo>
                  <a:lnTo>
                    <a:pt x="936825" y="356734"/>
                  </a:lnTo>
                  <a:lnTo>
                    <a:pt x="970370" y="394926"/>
                  </a:lnTo>
                  <a:lnTo>
                    <a:pt x="1001489" y="433252"/>
                  </a:lnTo>
                  <a:lnTo>
                    <a:pt x="1030365" y="471643"/>
                  </a:lnTo>
                  <a:lnTo>
                    <a:pt x="1057181" y="510035"/>
                  </a:lnTo>
                  <a:lnTo>
                    <a:pt x="1082121" y="548360"/>
                  </a:lnTo>
                  <a:lnTo>
                    <a:pt x="1105369" y="586552"/>
                  </a:lnTo>
                  <a:lnTo>
                    <a:pt x="1127107" y="624545"/>
                  </a:lnTo>
                  <a:lnTo>
                    <a:pt x="1147520" y="662270"/>
                  </a:lnTo>
                  <a:lnTo>
                    <a:pt x="1166789" y="699663"/>
                  </a:lnTo>
                  <a:lnTo>
                    <a:pt x="1185100" y="736657"/>
                  </a:lnTo>
                  <a:lnTo>
                    <a:pt x="1202635" y="773184"/>
                  </a:lnTo>
                  <a:lnTo>
                    <a:pt x="1219578" y="809178"/>
                  </a:lnTo>
                  <a:lnTo>
                    <a:pt x="1236112" y="844574"/>
                  </a:lnTo>
                  <a:lnTo>
                    <a:pt x="1252420" y="879303"/>
                  </a:lnTo>
                  <a:lnTo>
                    <a:pt x="1285094" y="946497"/>
                  </a:lnTo>
                  <a:lnTo>
                    <a:pt x="1319067" y="1010229"/>
                  </a:lnTo>
                  <a:lnTo>
                    <a:pt x="1355806" y="1069965"/>
                  </a:lnTo>
                  <a:lnTo>
                    <a:pt x="1396779" y="1125173"/>
                  </a:lnTo>
                  <a:lnTo>
                    <a:pt x="1443452" y="1175320"/>
                  </a:lnTo>
                  <a:lnTo>
                    <a:pt x="1497293" y="1219874"/>
                  </a:lnTo>
                  <a:lnTo>
                    <a:pt x="1559769" y="1258301"/>
                  </a:lnTo>
                  <a:lnTo>
                    <a:pt x="1594703" y="1275050"/>
                  </a:lnTo>
                  <a:lnTo>
                    <a:pt x="1632347" y="1290068"/>
                  </a:lnTo>
                  <a:lnTo>
                    <a:pt x="1672883" y="1303289"/>
                  </a:lnTo>
                  <a:lnTo>
                    <a:pt x="1720264" y="1316022"/>
                  </a:lnTo>
                  <a:lnTo>
                    <a:pt x="1768127" y="1326437"/>
                  </a:lnTo>
                  <a:lnTo>
                    <a:pt x="1816339" y="1334663"/>
                  </a:lnTo>
                  <a:lnTo>
                    <a:pt x="1864769" y="1340833"/>
                  </a:lnTo>
                  <a:lnTo>
                    <a:pt x="1913287" y="1345078"/>
                  </a:lnTo>
                  <a:lnTo>
                    <a:pt x="1961761" y="1347528"/>
                  </a:lnTo>
                  <a:lnTo>
                    <a:pt x="2010061" y="1348316"/>
                  </a:lnTo>
                  <a:lnTo>
                    <a:pt x="3230853" y="1348316"/>
                  </a:lnTo>
                  <a:lnTo>
                    <a:pt x="3232214" y="1349017"/>
                  </a:lnTo>
                  <a:lnTo>
                    <a:pt x="3265524" y="1369017"/>
                  </a:lnTo>
                  <a:lnTo>
                    <a:pt x="3298112" y="1391641"/>
                  </a:lnTo>
                  <a:lnTo>
                    <a:pt x="3329956" y="1417011"/>
                  </a:lnTo>
                  <a:lnTo>
                    <a:pt x="3361033" y="1445254"/>
                  </a:lnTo>
                  <a:lnTo>
                    <a:pt x="3391322" y="1476494"/>
                  </a:lnTo>
                  <a:lnTo>
                    <a:pt x="3420801" y="1510855"/>
                  </a:lnTo>
                  <a:lnTo>
                    <a:pt x="3449447" y="1548464"/>
                  </a:lnTo>
                  <a:lnTo>
                    <a:pt x="3477239" y="1589444"/>
                  </a:lnTo>
                  <a:lnTo>
                    <a:pt x="3504154" y="1633920"/>
                  </a:lnTo>
                  <a:lnTo>
                    <a:pt x="3530170" y="1682018"/>
                  </a:lnTo>
                  <a:lnTo>
                    <a:pt x="3555265" y="1733862"/>
                  </a:lnTo>
                  <a:lnTo>
                    <a:pt x="3579418" y="1789578"/>
                  </a:lnTo>
                  <a:lnTo>
                    <a:pt x="3602606" y="1849289"/>
                  </a:lnTo>
                  <a:lnTo>
                    <a:pt x="3624807" y="1913121"/>
                  </a:lnTo>
                  <a:lnTo>
                    <a:pt x="3642357" y="1969499"/>
                  </a:lnTo>
                  <a:close/>
                </a:path>
                <a:path w="3642360" h="1969770">
                  <a:moveTo>
                    <a:pt x="3230853" y="1348316"/>
                  </a:moveTo>
                  <a:lnTo>
                    <a:pt x="2010061" y="1348316"/>
                  </a:lnTo>
                  <a:lnTo>
                    <a:pt x="2062479" y="1347492"/>
                  </a:lnTo>
                  <a:lnTo>
                    <a:pt x="2114808" y="1345157"/>
                  </a:lnTo>
                  <a:lnTo>
                    <a:pt x="2167012" y="1341511"/>
                  </a:lnTo>
                  <a:lnTo>
                    <a:pt x="2219055" y="1336756"/>
                  </a:lnTo>
                  <a:lnTo>
                    <a:pt x="2270900" y="1331093"/>
                  </a:lnTo>
                  <a:lnTo>
                    <a:pt x="2322509" y="1324725"/>
                  </a:lnTo>
                  <a:lnTo>
                    <a:pt x="2625185" y="1282988"/>
                  </a:lnTo>
                  <a:lnTo>
                    <a:pt x="2674126" y="1277326"/>
                  </a:lnTo>
                  <a:lnTo>
                    <a:pt x="2722539" y="1272571"/>
                  </a:lnTo>
                  <a:lnTo>
                    <a:pt x="2770387" y="1268925"/>
                  </a:lnTo>
                  <a:lnTo>
                    <a:pt x="2817635" y="1266589"/>
                  </a:lnTo>
                  <a:lnTo>
                    <a:pt x="2864245" y="1265766"/>
                  </a:lnTo>
                  <a:lnTo>
                    <a:pt x="2903564" y="1266411"/>
                  </a:lnTo>
                  <a:lnTo>
                    <a:pt x="2942381" y="1268430"/>
                  </a:lnTo>
                  <a:lnTo>
                    <a:pt x="2980675" y="1271947"/>
                  </a:lnTo>
                  <a:lnTo>
                    <a:pt x="3055603" y="1283977"/>
                  </a:lnTo>
                  <a:lnTo>
                    <a:pt x="3128171" y="1303499"/>
                  </a:lnTo>
                  <a:lnTo>
                    <a:pt x="3198204" y="1331513"/>
                  </a:lnTo>
                  <a:lnTo>
                    <a:pt x="3230853" y="1348316"/>
                  </a:lnTo>
                  <a:close/>
                </a:path>
              </a:pathLst>
            </a:custGeom>
            <a:solidFill>
              <a:srgbClr val="2B67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0492499" y="9642500"/>
            <a:ext cx="323850" cy="323850"/>
          </a:xfrm>
          <a:custGeom>
            <a:avLst/>
            <a:gdLst/>
            <a:ahLst/>
            <a:cxnLst/>
            <a:rect l="l" t="t" r="r" b="b"/>
            <a:pathLst>
              <a:path w="323850" h="323850">
                <a:moveTo>
                  <a:pt x="163161" y="323849"/>
                </a:moveTo>
                <a:lnTo>
                  <a:pt x="120345" y="318083"/>
                </a:lnTo>
                <a:lnTo>
                  <a:pt x="81855" y="301798"/>
                </a:lnTo>
                <a:lnTo>
                  <a:pt x="49133" y="276518"/>
                </a:lnTo>
                <a:lnTo>
                  <a:pt x="23622" y="243764"/>
                </a:lnTo>
                <a:lnTo>
                  <a:pt x="6764" y="205058"/>
                </a:lnTo>
                <a:lnTo>
                  <a:pt x="0" y="161924"/>
                </a:lnTo>
                <a:lnTo>
                  <a:pt x="5733" y="118791"/>
                </a:lnTo>
                <a:lnTo>
                  <a:pt x="21974" y="80085"/>
                </a:lnTo>
                <a:lnTo>
                  <a:pt x="47279" y="47331"/>
                </a:lnTo>
                <a:lnTo>
                  <a:pt x="80207" y="22051"/>
                </a:lnTo>
                <a:lnTo>
                  <a:pt x="119315" y="5766"/>
                </a:lnTo>
                <a:lnTo>
                  <a:pt x="163161" y="0"/>
                </a:lnTo>
                <a:lnTo>
                  <a:pt x="194487" y="3191"/>
                </a:lnTo>
                <a:lnTo>
                  <a:pt x="252505" y="27324"/>
                </a:lnTo>
                <a:lnTo>
                  <a:pt x="296734" y="71893"/>
                </a:lnTo>
                <a:lnTo>
                  <a:pt x="320682" y="130357"/>
                </a:lnTo>
                <a:lnTo>
                  <a:pt x="323850" y="161924"/>
                </a:lnTo>
                <a:lnTo>
                  <a:pt x="318127" y="205058"/>
                </a:lnTo>
                <a:lnTo>
                  <a:pt x="301967" y="243764"/>
                </a:lnTo>
                <a:lnTo>
                  <a:pt x="276879" y="276518"/>
                </a:lnTo>
                <a:lnTo>
                  <a:pt x="244375" y="301798"/>
                </a:lnTo>
                <a:lnTo>
                  <a:pt x="205965" y="318083"/>
                </a:lnTo>
                <a:lnTo>
                  <a:pt x="163161" y="323849"/>
                </a:lnTo>
                <a:close/>
              </a:path>
            </a:pathLst>
          </a:custGeom>
          <a:solidFill>
            <a:srgbClr val="2B6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4999" y="7905000"/>
            <a:ext cx="200024" cy="20002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20000" y="9474999"/>
            <a:ext cx="200025" cy="2000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04999" y="8779999"/>
            <a:ext cx="199702" cy="200025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0" y="0"/>
            <a:ext cx="10174605" cy="1958975"/>
            <a:chOff x="0" y="0"/>
            <a:chExt cx="10174605" cy="1958975"/>
          </a:xfrm>
        </p:grpSpPr>
        <p:sp>
          <p:nvSpPr>
            <p:cNvPr id="11" name="object 11"/>
            <p:cNvSpPr/>
            <p:nvPr/>
          </p:nvSpPr>
          <p:spPr>
            <a:xfrm>
              <a:off x="592501" y="0"/>
              <a:ext cx="9582150" cy="1384300"/>
            </a:xfrm>
            <a:custGeom>
              <a:avLst/>
              <a:gdLst/>
              <a:ahLst/>
              <a:cxnLst/>
              <a:rect l="l" t="t" r="r" b="b"/>
              <a:pathLst>
                <a:path w="9582150" h="1384300">
                  <a:moveTo>
                    <a:pt x="12502" y="584199"/>
                  </a:moveTo>
                  <a:lnTo>
                    <a:pt x="11554" y="533399"/>
                  </a:lnTo>
                  <a:lnTo>
                    <a:pt x="10548" y="469899"/>
                  </a:lnTo>
                  <a:lnTo>
                    <a:pt x="9425" y="419099"/>
                  </a:lnTo>
                  <a:lnTo>
                    <a:pt x="8126" y="368299"/>
                  </a:lnTo>
                  <a:lnTo>
                    <a:pt x="6592" y="317499"/>
                  </a:lnTo>
                  <a:lnTo>
                    <a:pt x="4766" y="253999"/>
                  </a:lnTo>
                  <a:lnTo>
                    <a:pt x="2588" y="203199"/>
                  </a:lnTo>
                  <a:lnTo>
                    <a:pt x="0" y="152399"/>
                  </a:lnTo>
                  <a:lnTo>
                    <a:pt x="50371" y="152399"/>
                  </a:lnTo>
                  <a:lnTo>
                    <a:pt x="100755" y="139699"/>
                  </a:lnTo>
                  <a:lnTo>
                    <a:pt x="151151" y="139699"/>
                  </a:lnTo>
                  <a:lnTo>
                    <a:pt x="201559" y="126999"/>
                  </a:lnTo>
                  <a:lnTo>
                    <a:pt x="302413" y="126999"/>
                  </a:lnTo>
                  <a:lnTo>
                    <a:pt x="352858" y="114299"/>
                  </a:lnTo>
                  <a:lnTo>
                    <a:pt x="453785" y="114299"/>
                  </a:lnTo>
                  <a:lnTo>
                    <a:pt x="504267" y="101599"/>
                  </a:lnTo>
                  <a:lnTo>
                    <a:pt x="605267" y="101599"/>
                  </a:lnTo>
                  <a:lnTo>
                    <a:pt x="655785" y="88899"/>
                  </a:lnTo>
                  <a:lnTo>
                    <a:pt x="807415" y="88899"/>
                  </a:lnTo>
                  <a:lnTo>
                    <a:pt x="857982" y="76199"/>
                  </a:lnTo>
                  <a:lnTo>
                    <a:pt x="959154" y="76199"/>
                  </a:lnTo>
                  <a:lnTo>
                    <a:pt x="1009758" y="63499"/>
                  </a:lnTo>
                  <a:lnTo>
                    <a:pt x="1212298" y="63499"/>
                  </a:lnTo>
                  <a:lnTo>
                    <a:pt x="1262963" y="50799"/>
                  </a:lnTo>
                  <a:lnTo>
                    <a:pt x="1415034" y="50799"/>
                  </a:lnTo>
                  <a:lnTo>
                    <a:pt x="1465748" y="38099"/>
                  </a:lnTo>
                  <a:lnTo>
                    <a:pt x="1719504" y="38099"/>
                  </a:lnTo>
                  <a:lnTo>
                    <a:pt x="1770292" y="25399"/>
                  </a:lnTo>
                  <a:lnTo>
                    <a:pt x="2074557" y="25399"/>
                  </a:lnTo>
                  <a:lnTo>
                    <a:pt x="2125282" y="12699"/>
                  </a:lnTo>
                  <a:lnTo>
                    <a:pt x="2581978" y="12699"/>
                  </a:lnTo>
                  <a:lnTo>
                    <a:pt x="2632739" y="0"/>
                  </a:lnTo>
                  <a:lnTo>
                    <a:pt x="9572789" y="0"/>
                  </a:lnTo>
                  <a:lnTo>
                    <a:pt x="9579980" y="25399"/>
                  </a:lnTo>
                  <a:lnTo>
                    <a:pt x="9581972" y="63499"/>
                  </a:lnTo>
                  <a:lnTo>
                    <a:pt x="9576583" y="101599"/>
                  </a:lnTo>
                  <a:lnTo>
                    <a:pt x="9566433" y="139699"/>
                  </a:lnTo>
                  <a:lnTo>
                    <a:pt x="9553061" y="190499"/>
                  </a:lnTo>
                  <a:lnTo>
                    <a:pt x="9536651" y="228599"/>
                  </a:lnTo>
                  <a:lnTo>
                    <a:pt x="9517386" y="266699"/>
                  </a:lnTo>
                  <a:lnTo>
                    <a:pt x="9495447" y="317499"/>
                  </a:lnTo>
                  <a:lnTo>
                    <a:pt x="9471017" y="355599"/>
                  </a:lnTo>
                  <a:lnTo>
                    <a:pt x="9444280" y="393699"/>
                  </a:lnTo>
                  <a:lnTo>
                    <a:pt x="9415416" y="431799"/>
                  </a:lnTo>
                  <a:lnTo>
                    <a:pt x="9384609" y="482599"/>
                  </a:lnTo>
                  <a:lnTo>
                    <a:pt x="9362897" y="507999"/>
                  </a:lnTo>
                  <a:lnTo>
                    <a:pt x="1157691" y="507999"/>
                  </a:lnTo>
                  <a:lnTo>
                    <a:pt x="1107792" y="520699"/>
                  </a:lnTo>
                  <a:lnTo>
                    <a:pt x="908219" y="520699"/>
                  </a:lnTo>
                  <a:lnTo>
                    <a:pt x="858338" y="533399"/>
                  </a:lnTo>
                  <a:lnTo>
                    <a:pt x="658901" y="533399"/>
                  </a:lnTo>
                  <a:lnTo>
                    <a:pt x="609069" y="546099"/>
                  </a:lnTo>
                  <a:lnTo>
                    <a:pt x="459661" y="546099"/>
                  </a:lnTo>
                  <a:lnTo>
                    <a:pt x="409891" y="558799"/>
                  </a:lnTo>
                  <a:lnTo>
                    <a:pt x="260697" y="558799"/>
                  </a:lnTo>
                  <a:lnTo>
                    <a:pt x="211009" y="571499"/>
                  </a:lnTo>
                  <a:lnTo>
                    <a:pt x="62089" y="571499"/>
                  </a:lnTo>
                  <a:lnTo>
                    <a:pt x="12502" y="584199"/>
                  </a:lnTo>
                  <a:close/>
                </a:path>
                <a:path w="9582150" h="1384300">
                  <a:moveTo>
                    <a:pt x="7843889" y="1320799"/>
                  </a:moveTo>
                  <a:lnTo>
                    <a:pt x="6311730" y="1320799"/>
                  </a:lnTo>
                  <a:lnTo>
                    <a:pt x="6109851" y="1269999"/>
                  </a:lnTo>
                  <a:lnTo>
                    <a:pt x="6059705" y="1269999"/>
                  </a:lnTo>
                  <a:lnTo>
                    <a:pt x="5220952" y="1054099"/>
                  </a:lnTo>
                  <a:lnTo>
                    <a:pt x="5172598" y="1028699"/>
                  </a:lnTo>
                  <a:lnTo>
                    <a:pt x="4687683" y="901699"/>
                  </a:lnTo>
                  <a:lnTo>
                    <a:pt x="4639039" y="901699"/>
                  </a:lnTo>
                  <a:lnTo>
                    <a:pt x="4150791" y="774699"/>
                  </a:lnTo>
                  <a:lnTo>
                    <a:pt x="4101770" y="774699"/>
                  </a:lnTo>
                  <a:lnTo>
                    <a:pt x="3856071" y="711199"/>
                  </a:lnTo>
                  <a:lnTo>
                    <a:pt x="3806807" y="711199"/>
                  </a:lnTo>
                  <a:lnTo>
                    <a:pt x="3658756" y="673099"/>
                  </a:lnTo>
                  <a:lnTo>
                    <a:pt x="3609317" y="673099"/>
                  </a:lnTo>
                  <a:lnTo>
                    <a:pt x="3510300" y="647699"/>
                  </a:lnTo>
                  <a:lnTo>
                    <a:pt x="3460721" y="647699"/>
                  </a:lnTo>
                  <a:lnTo>
                    <a:pt x="3361418" y="622299"/>
                  </a:lnTo>
                  <a:lnTo>
                    <a:pt x="3311692" y="622299"/>
                  </a:lnTo>
                  <a:lnTo>
                    <a:pt x="3261917" y="609599"/>
                  </a:lnTo>
                  <a:lnTo>
                    <a:pt x="3212091" y="609599"/>
                  </a:lnTo>
                  <a:lnTo>
                    <a:pt x="3112283" y="584199"/>
                  </a:lnTo>
                  <a:lnTo>
                    <a:pt x="3062300" y="584199"/>
                  </a:lnTo>
                  <a:lnTo>
                    <a:pt x="3012263" y="571499"/>
                  </a:lnTo>
                  <a:lnTo>
                    <a:pt x="2962172" y="571499"/>
                  </a:lnTo>
                  <a:lnTo>
                    <a:pt x="2912025" y="558799"/>
                  </a:lnTo>
                  <a:lnTo>
                    <a:pt x="2811564" y="558799"/>
                  </a:lnTo>
                  <a:lnTo>
                    <a:pt x="2761247" y="546099"/>
                  </a:lnTo>
                  <a:lnTo>
                    <a:pt x="2710873" y="546099"/>
                  </a:lnTo>
                  <a:lnTo>
                    <a:pt x="2660440" y="533399"/>
                  </a:lnTo>
                  <a:lnTo>
                    <a:pt x="2511020" y="533399"/>
                  </a:lnTo>
                  <a:lnTo>
                    <a:pt x="2461152" y="520699"/>
                  </a:lnTo>
                  <a:lnTo>
                    <a:pt x="2311379" y="520699"/>
                  </a:lnTo>
                  <a:lnTo>
                    <a:pt x="2261402" y="507999"/>
                  </a:lnTo>
                  <a:lnTo>
                    <a:pt x="9362897" y="507999"/>
                  </a:lnTo>
                  <a:lnTo>
                    <a:pt x="9317895" y="558799"/>
                  </a:lnTo>
                  <a:lnTo>
                    <a:pt x="9282354" y="596899"/>
                  </a:lnTo>
                  <a:lnTo>
                    <a:pt x="9245599" y="634999"/>
                  </a:lnTo>
                  <a:lnTo>
                    <a:pt x="9207813" y="660399"/>
                  </a:lnTo>
                  <a:lnTo>
                    <a:pt x="9169178" y="698499"/>
                  </a:lnTo>
                  <a:lnTo>
                    <a:pt x="9129878" y="736599"/>
                  </a:lnTo>
                  <a:lnTo>
                    <a:pt x="9090095" y="761999"/>
                  </a:lnTo>
                  <a:lnTo>
                    <a:pt x="9050011" y="800099"/>
                  </a:lnTo>
                  <a:lnTo>
                    <a:pt x="9009808" y="825499"/>
                  </a:lnTo>
                  <a:lnTo>
                    <a:pt x="8969669" y="863599"/>
                  </a:lnTo>
                  <a:lnTo>
                    <a:pt x="8890315" y="914399"/>
                  </a:lnTo>
                  <a:lnTo>
                    <a:pt x="8851464" y="939799"/>
                  </a:lnTo>
                  <a:lnTo>
                    <a:pt x="8768499" y="990599"/>
                  </a:lnTo>
                  <a:lnTo>
                    <a:pt x="8726195" y="1015999"/>
                  </a:lnTo>
                  <a:lnTo>
                    <a:pt x="8683367" y="1028699"/>
                  </a:lnTo>
                  <a:lnTo>
                    <a:pt x="8596215" y="1079499"/>
                  </a:lnTo>
                  <a:lnTo>
                    <a:pt x="8551927" y="1092199"/>
                  </a:lnTo>
                  <a:lnTo>
                    <a:pt x="8462019" y="1142999"/>
                  </a:lnTo>
                  <a:lnTo>
                    <a:pt x="8370458" y="1168399"/>
                  </a:lnTo>
                  <a:lnTo>
                    <a:pt x="8324103" y="1193799"/>
                  </a:lnTo>
                  <a:lnTo>
                    <a:pt x="7843889" y="1320799"/>
                  </a:lnTo>
                  <a:close/>
                </a:path>
                <a:path w="9582150" h="1384300">
                  <a:moveTo>
                    <a:pt x="7745165" y="1333499"/>
                  </a:moveTo>
                  <a:lnTo>
                    <a:pt x="6413560" y="1333499"/>
                  </a:lnTo>
                  <a:lnTo>
                    <a:pt x="6362564" y="1320799"/>
                  </a:lnTo>
                  <a:lnTo>
                    <a:pt x="7794605" y="1320799"/>
                  </a:lnTo>
                  <a:lnTo>
                    <a:pt x="7745165" y="1333499"/>
                  </a:lnTo>
                  <a:close/>
                </a:path>
                <a:path w="9582150" h="1384300">
                  <a:moveTo>
                    <a:pt x="7645889" y="1346199"/>
                  </a:moveTo>
                  <a:lnTo>
                    <a:pt x="6512595" y="1346199"/>
                  </a:lnTo>
                  <a:lnTo>
                    <a:pt x="6463030" y="1333499"/>
                  </a:lnTo>
                  <a:lnTo>
                    <a:pt x="7695586" y="1333499"/>
                  </a:lnTo>
                  <a:lnTo>
                    <a:pt x="7645889" y="1346199"/>
                  </a:lnTo>
                  <a:close/>
                </a:path>
                <a:path w="9582150" h="1384300">
                  <a:moveTo>
                    <a:pt x="7546209" y="1358899"/>
                  </a:moveTo>
                  <a:lnTo>
                    <a:pt x="6611973" y="1358899"/>
                  </a:lnTo>
                  <a:lnTo>
                    <a:pt x="6562246" y="1346199"/>
                  </a:lnTo>
                  <a:lnTo>
                    <a:pt x="7596090" y="1346199"/>
                  </a:lnTo>
                  <a:lnTo>
                    <a:pt x="7546209" y="1358899"/>
                  </a:lnTo>
                  <a:close/>
                </a:path>
                <a:path w="9582150" h="1384300">
                  <a:moveTo>
                    <a:pt x="7446272" y="1371599"/>
                  </a:moveTo>
                  <a:lnTo>
                    <a:pt x="6711619" y="1371599"/>
                  </a:lnTo>
                  <a:lnTo>
                    <a:pt x="6661767" y="1358899"/>
                  </a:lnTo>
                  <a:lnTo>
                    <a:pt x="7496264" y="1358899"/>
                  </a:lnTo>
                  <a:lnTo>
                    <a:pt x="7446272" y="1371599"/>
                  </a:lnTo>
                  <a:close/>
                </a:path>
                <a:path w="9582150" h="1384300">
                  <a:moveTo>
                    <a:pt x="7261200" y="1384299"/>
                  </a:moveTo>
                  <a:lnTo>
                    <a:pt x="6911424" y="1384299"/>
                  </a:lnTo>
                  <a:lnTo>
                    <a:pt x="6861431" y="1371599"/>
                  </a:lnTo>
                  <a:lnTo>
                    <a:pt x="7270186" y="1371599"/>
                  </a:lnTo>
                  <a:lnTo>
                    <a:pt x="7261200" y="1384299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05000" y="0"/>
              <a:ext cx="4756785" cy="1668780"/>
            </a:xfrm>
            <a:custGeom>
              <a:avLst/>
              <a:gdLst/>
              <a:ahLst/>
              <a:cxnLst/>
              <a:rect l="l" t="t" r="r" b="b"/>
              <a:pathLst>
                <a:path w="4756785" h="1668780">
                  <a:moveTo>
                    <a:pt x="0" y="1668574"/>
                  </a:moveTo>
                  <a:lnTo>
                    <a:pt x="11870" y="1618928"/>
                  </a:lnTo>
                  <a:lnTo>
                    <a:pt x="22896" y="1569217"/>
                  </a:lnTo>
                  <a:lnTo>
                    <a:pt x="33101" y="1519441"/>
                  </a:lnTo>
                  <a:lnTo>
                    <a:pt x="42511" y="1469605"/>
                  </a:lnTo>
                  <a:lnTo>
                    <a:pt x="51148" y="1419711"/>
                  </a:lnTo>
                  <a:lnTo>
                    <a:pt x="59037" y="1369762"/>
                  </a:lnTo>
                  <a:lnTo>
                    <a:pt x="66202" y="1319760"/>
                  </a:lnTo>
                  <a:lnTo>
                    <a:pt x="72667" y="1269710"/>
                  </a:lnTo>
                  <a:lnTo>
                    <a:pt x="78456" y="1219613"/>
                  </a:lnTo>
                  <a:lnTo>
                    <a:pt x="83595" y="1169473"/>
                  </a:lnTo>
                  <a:lnTo>
                    <a:pt x="88105" y="1119292"/>
                  </a:lnTo>
                  <a:lnTo>
                    <a:pt x="92013" y="1069074"/>
                  </a:lnTo>
                  <a:lnTo>
                    <a:pt x="95341" y="1018821"/>
                  </a:lnTo>
                  <a:lnTo>
                    <a:pt x="98114" y="968536"/>
                  </a:lnTo>
                  <a:lnTo>
                    <a:pt x="100357" y="918222"/>
                  </a:lnTo>
                  <a:lnTo>
                    <a:pt x="103345" y="817518"/>
                  </a:lnTo>
                  <a:lnTo>
                    <a:pt x="104500" y="716734"/>
                  </a:lnTo>
                  <a:lnTo>
                    <a:pt x="104014" y="615892"/>
                  </a:lnTo>
                  <a:lnTo>
                    <a:pt x="102080" y="515015"/>
                  </a:lnTo>
                  <a:lnTo>
                    <a:pt x="98891" y="414127"/>
                  </a:lnTo>
                  <a:lnTo>
                    <a:pt x="92177" y="262823"/>
                  </a:lnTo>
                  <a:lnTo>
                    <a:pt x="76741" y="0"/>
                  </a:lnTo>
                  <a:lnTo>
                    <a:pt x="4756666" y="0"/>
                  </a:lnTo>
                  <a:lnTo>
                    <a:pt x="4743947" y="46524"/>
                  </a:lnTo>
                  <a:lnTo>
                    <a:pt x="4732071" y="98381"/>
                  </a:lnTo>
                  <a:lnTo>
                    <a:pt x="4721335" y="151168"/>
                  </a:lnTo>
                  <a:lnTo>
                    <a:pt x="4701425" y="253109"/>
                  </a:lnTo>
                  <a:lnTo>
                    <a:pt x="4691320" y="299052"/>
                  </a:lnTo>
                  <a:lnTo>
                    <a:pt x="4680495" y="339502"/>
                  </a:lnTo>
                  <a:lnTo>
                    <a:pt x="4659278" y="392380"/>
                  </a:lnTo>
                  <a:lnTo>
                    <a:pt x="4633406" y="435116"/>
                  </a:lnTo>
                  <a:lnTo>
                    <a:pt x="4597957" y="482163"/>
                  </a:lnTo>
                  <a:lnTo>
                    <a:pt x="4553378" y="532802"/>
                  </a:lnTo>
                  <a:lnTo>
                    <a:pt x="4500112" y="586313"/>
                  </a:lnTo>
                  <a:lnTo>
                    <a:pt x="4470362" y="613920"/>
                  </a:lnTo>
                  <a:lnTo>
                    <a:pt x="4438607" y="641976"/>
                  </a:lnTo>
                  <a:lnTo>
                    <a:pt x="4404903" y="670389"/>
                  </a:lnTo>
                  <a:lnTo>
                    <a:pt x="4369306" y="699071"/>
                  </a:lnTo>
                  <a:lnTo>
                    <a:pt x="4331872" y="727931"/>
                  </a:lnTo>
                  <a:lnTo>
                    <a:pt x="4292656" y="756879"/>
                  </a:lnTo>
                  <a:lnTo>
                    <a:pt x="4251714" y="785825"/>
                  </a:lnTo>
                  <a:lnTo>
                    <a:pt x="4209102" y="814680"/>
                  </a:lnTo>
                  <a:lnTo>
                    <a:pt x="4164875" y="843353"/>
                  </a:lnTo>
                  <a:lnTo>
                    <a:pt x="4119089" y="871754"/>
                  </a:lnTo>
                  <a:lnTo>
                    <a:pt x="4071799" y="899794"/>
                  </a:lnTo>
                  <a:lnTo>
                    <a:pt x="4023062" y="927382"/>
                  </a:lnTo>
                  <a:lnTo>
                    <a:pt x="3972932" y="954428"/>
                  </a:lnTo>
                  <a:lnTo>
                    <a:pt x="3921467" y="980843"/>
                  </a:lnTo>
                  <a:lnTo>
                    <a:pt x="3868720" y="1006537"/>
                  </a:lnTo>
                  <a:lnTo>
                    <a:pt x="3814749" y="1031419"/>
                  </a:lnTo>
                  <a:lnTo>
                    <a:pt x="3759608" y="1055400"/>
                  </a:lnTo>
                  <a:lnTo>
                    <a:pt x="3703353" y="1078390"/>
                  </a:lnTo>
                  <a:lnTo>
                    <a:pt x="3646040" y="1100298"/>
                  </a:lnTo>
                  <a:lnTo>
                    <a:pt x="3587725" y="1121035"/>
                  </a:lnTo>
                  <a:lnTo>
                    <a:pt x="3528463" y="1140510"/>
                  </a:lnTo>
                  <a:lnTo>
                    <a:pt x="3468311" y="1158635"/>
                  </a:lnTo>
                  <a:lnTo>
                    <a:pt x="3407322" y="1175318"/>
                  </a:lnTo>
                  <a:lnTo>
                    <a:pt x="3345554" y="1190471"/>
                  </a:lnTo>
                  <a:lnTo>
                    <a:pt x="3283063" y="1204002"/>
                  </a:lnTo>
                  <a:lnTo>
                    <a:pt x="3219902" y="1215822"/>
                  </a:lnTo>
                  <a:lnTo>
                    <a:pt x="3169699" y="1223683"/>
                  </a:lnTo>
                  <a:lnTo>
                    <a:pt x="3120375" y="1230400"/>
                  </a:lnTo>
                  <a:lnTo>
                    <a:pt x="3071872" y="1236004"/>
                  </a:lnTo>
                  <a:lnTo>
                    <a:pt x="3024131" y="1240523"/>
                  </a:lnTo>
                  <a:lnTo>
                    <a:pt x="2977094" y="1243987"/>
                  </a:lnTo>
                  <a:lnTo>
                    <a:pt x="2930702" y="1246425"/>
                  </a:lnTo>
                  <a:lnTo>
                    <a:pt x="2884896" y="1247866"/>
                  </a:lnTo>
                  <a:lnTo>
                    <a:pt x="2839618" y="1248340"/>
                  </a:lnTo>
                  <a:lnTo>
                    <a:pt x="2780987" y="1247577"/>
                  </a:lnTo>
                  <a:lnTo>
                    <a:pt x="2723484" y="1245365"/>
                  </a:lnTo>
                  <a:lnTo>
                    <a:pt x="2667065" y="1241821"/>
                  </a:lnTo>
                  <a:lnTo>
                    <a:pt x="2611685" y="1237059"/>
                  </a:lnTo>
                  <a:lnTo>
                    <a:pt x="2557298" y="1231196"/>
                  </a:lnTo>
                  <a:lnTo>
                    <a:pt x="2503860" y="1224349"/>
                  </a:lnTo>
                  <a:lnTo>
                    <a:pt x="2451326" y="1216632"/>
                  </a:lnTo>
                  <a:lnTo>
                    <a:pt x="2399651" y="1208161"/>
                  </a:lnTo>
                  <a:lnTo>
                    <a:pt x="2348789" y="1199053"/>
                  </a:lnTo>
                  <a:lnTo>
                    <a:pt x="2298696" y="1189424"/>
                  </a:lnTo>
                  <a:lnTo>
                    <a:pt x="2200637" y="1169064"/>
                  </a:lnTo>
                  <a:lnTo>
                    <a:pt x="1965791" y="1117150"/>
                  </a:lnTo>
                  <a:lnTo>
                    <a:pt x="1875030" y="1098413"/>
                  </a:lnTo>
                  <a:lnTo>
                    <a:pt x="1830150" y="1089943"/>
                  </a:lnTo>
                  <a:lnTo>
                    <a:pt x="1785543" y="1082226"/>
                  </a:lnTo>
                  <a:lnTo>
                    <a:pt x="1741166" y="1075378"/>
                  </a:lnTo>
                  <a:lnTo>
                    <a:pt x="1696972" y="1069515"/>
                  </a:lnTo>
                  <a:lnTo>
                    <a:pt x="1652917" y="1064754"/>
                  </a:lnTo>
                  <a:lnTo>
                    <a:pt x="1608956" y="1061209"/>
                  </a:lnTo>
                  <a:lnTo>
                    <a:pt x="1565043" y="1058997"/>
                  </a:lnTo>
                  <a:lnTo>
                    <a:pt x="1521135" y="1058234"/>
                  </a:lnTo>
                  <a:lnTo>
                    <a:pt x="1474225" y="1059212"/>
                  </a:lnTo>
                  <a:lnTo>
                    <a:pt x="1427315" y="1062299"/>
                  </a:lnTo>
                  <a:lnTo>
                    <a:pt x="1380405" y="1067732"/>
                  </a:lnTo>
                  <a:lnTo>
                    <a:pt x="1333495" y="1075744"/>
                  </a:lnTo>
                  <a:lnTo>
                    <a:pt x="1266742" y="1090586"/>
                  </a:lnTo>
                  <a:lnTo>
                    <a:pt x="1209395" y="1109674"/>
                  </a:lnTo>
                  <a:lnTo>
                    <a:pt x="1160077" y="1132545"/>
                  </a:lnTo>
                  <a:lnTo>
                    <a:pt x="1117412" y="1158738"/>
                  </a:lnTo>
                  <a:lnTo>
                    <a:pt x="1080025" y="1187791"/>
                  </a:lnTo>
                  <a:lnTo>
                    <a:pt x="1046540" y="1219241"/>
                  </a:lnTo>
                  <a:lnTo>
                    <a:pt x="1000617" y="1269900"/>
                  </a:lnTo>
                  <a:lnTo>
                    <a:pt x="940198" y="1341523"/>
                  </a:lnTo>
                  <a:lnTo>
                    <a:pt x="924092" y="1359771"/>
                  </a:lnTo>
                  <a:lnTo>
                    <a:pt x="889473" y="1396276"/>
                  </a:lnTo>
                  <a:lnTo>
                    <a:pt x="850500" y="1432406"/>
                  </a:lnTo>
                  <a:lnTo>
                    <a:pt x="805797" y="1467698"/>
                  </a:lnTo>
                  <a:lnTo>
                    <a:pt x="753987" y="1501691"/>
                  </a:lnTo>
                  <a:lnTo>
                    <a:pt x="693694" y="1533923"/>
                  </a:lnTo>
                  <a:lnTo>
                    <a:pt x="623543" y="1563930"/>
                  </a:lnTo>
                  <a:lnTo>
                    <a:pt x="584340" y="1577956"/>
                  </a:lnTo>
                  <a:lnTo>
                    <a:pt x="542157" y="1591252"/>
                  </a:lnTo>
                  <a:lnTo>
                    <a:pt x="496821" y="1603761"/>
                  </a:lnTo>
                  <a:lnTo>
                    <a:pt x="448161" y="1615426"/>
                  </a:lnTo>
                  <a:lnTo>
                    <a:pt x="396004" y="1626188"/>
                  </a:lnTo>
                  <a:lnTo>
                    <a:pt x="340178" y="1635990"/>
                  </a:lnTo>
                  <a:lnTo>
                    <a:pt x="280512" y="1644774"/>
                  </a:lnTo>
                  <a:lnTo>
                    <a:pt x="216833" y="1652482"/>
                  </a:lnTo>
                  <a:lnTo>
                    <a:pt x="148969" y="1659056"/>
                  </a:lnTo>
                  <a:lnTo>
                    <a:pt x="76748" y="1664440"/>
                  </a:lnTo>
                  <a:lnTo>
                    <a:pt x="0" y="1668574"/>
                  </a:lnTo>
                  <a:close/>
                </a:path>
              </a:pathLst>
            </a:custGeom>
            <a:solidFill>
              <a:srgbClr val="9DC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0"/>
              <a:ext cx="3639185" cy="1958975"/>
            </a:xfrm>
            <a:custGeom>
              <a:avLst/>
              <a:gdLst/>
              <a:ahLst/>
              <a:cxnLst/>
              <a:rect l="l" t="t" r="r" b="b"/>
              <a:pathLst>
                <a:path w="3639185" h="1958975">
                  <a:moveTo>
                    <a:pt x="209279" y="1958699"/>
                  </a:moveTo>
                  <a:lnTo>
                    <a:pt x="0" y="1927685"/>
                  </a:lnTo>
                  <a:lnTo>
                    <a:pt x="0" y="0"/>
                  </a:lnTo>
                  <a:lnTo>
                    <a:pt x="3638995" y="0"/>
                  </a:lnTo>
                  <a:lnTo>
                    <a:pt x="3624807" y="45577"/>
                  </a:lnTo>
                  <a:lnTo>
                    <a:pt x="3602606" y="109410"/>
                  </a:lnTo>
                  <a:lnTo>
                    <a:pt x="3579418" y="169121"/>
                  </a:lnTo>
                  <a:lnTo>
                    <a:pt x="3555265" y="224836"/>
                  </a:lnTo>
                  <a:lnTo>
                    <a:pt x="3530170" y="276680"/>
                  </a:lnTo>
                  <a:lnTo>
                    <a:pt x="3504154" y="324778"/>
                  </a:lnTo>
                  <a:lnTo>
                    <a:pt x="3477239" y="369255"/>
                  </a:lnTo>
                  <a:lnTo>
                    <a:pt x="3449447" y="410235"/>
                  </a:lnTo>
                  <a:lnTo>
                    <a:pt x="3420801" y="447843"/>
                  </a:lnTo>
                  <a:lnTo>
                    <a:pt x="3391322" y="482205"/>
                  </a:lnTo>
                  <a:lnTo>
                    <a:pt x="3361033" y="513445"/>
                  </a:lnTo>
                  <a:lnTo>
                    <a:pt x="3329956" y="541687"/>
                  </a:lnTo>
                  <a:lnTo>
                    <a:pt x="3298112" y="567058"/>
                  </a:lnTo>
                  <a:lnTo>
                    <a:pt x="3265524" y="589681"/>
                  </a:lnTo>
                  <a:lnTo>
                    <a:pt x="3232214" y="609682"/>
                  </a:lnTo>
                  <a:lnTo>
                    <a:pt x="3230853" y="610382"/>
                  </a:lnTo>
                  <a:lnTo>
                    <a:pt x="2010061" y="610382"/>
                  </a:lnTo>
                  <a:lnTo>
                    <a:pt x="1961761" y="611170"/>
                  </a:lnTo>
                  <a:lnTo>
                    <a:pt x="1913287" y="613621"/>
                  </a:lnTo>
                  <a:lnTo>
                    <a:pt x="1864769" y="617865"/>
                  </a:lnTo>
                  <a:lnTo>
                    <a:pt x="1816339" y="624035"/>
                  </a:lnTo>
                  <a:lnTo>
                    <a:pt x="1768127" y="632262"/>
                  </a:lnTo>
                  <a:lnTo>
                    <a:pt x="1720264" y="642676"/>
                  </a:lnTo>
                  <a:lnTo>
                    <a:pt x="1672883" y="655410"/>
                  </a:lnTo>
                  <a:lnTo>
                    <a:pt x="1632347" y="668630"/>
                  </a:lnTo>
                  <a:lnTo>
                    <a:pt x="1594703" y="683648"/>
                  </a:lnTo>
                  <a:lnTo>
                    <a:pt x="1559769" y="700398"/>
                  </a:lnTo>
                  <a:lnTo>
                    <a:pt x="1497293" y="738825"/>
                  </a:lnTo>
                  <a:lnTo>
                    <a:pt x="1443452" y="783378"/>
                  </a:lnTo>
                  <a:lnTo>
                    <a:pt x="1396779" y="833525"/>
                  </a:lnTo>
                  <a:lnTo>
                    <a:pt x="1355806" y="888733"/>
                  </a:lnTo>
                  <a:lnTo>
                    <a:pt x="1319067" y="948470"/>
                  </a:lnTo>
                  <a:lnTo>
                    <a:pt x="1285094" y="1012201"/>
                  </a:lnTo>
                  <a:lnTo>
                    <a:pt x="1252420" y="1079396"/>
                  </a:lnTo>
                  <a:lnTo>
                    <a:pt x="1236112" y="1114125"/>
                  </a:lnTo>
                  <a:lnTo>
                    <a:pt x="1219578" y="1149520"/>
                  </a:lnTo>
                  <a:lnTo>
                    <a:pt x="1202635" y="1185515"/>
                  </a:lnTo>
                  <a:lnTo>
                    <a:pt x="1185100" y="1222042"/>
                  </a:lnTo>
                  <a:lnTo>
                    <a:pt x="1166789" y="1259035"/>
                  </a:lnTo>
                  <a:lnTo>
                    <a:pt x="1147520" y="1296428"/>
                  </a:lnTo>
                  <a:lnTo>
                    <a:pt x="1127107" y="1334154"/>
                  </a:lnTo>
                  <a:lnTo>
                    <a:pt x="1105369" y="1372146"/>
                  </a:lnTo>
                  <a:lnTo>
                    <a:pt x="1082121" y="1410338"/>
                  </a:lnTo>
                  <a:lnTo>
                    <a:pt x="1057181" y="1448664"/>
                  </a:lnTo>
                  <a:lnTo>
                    <a:pt x="1030365" y="1487055"/>
                  </a:lnTo>
                  <a:lnTo>
                    <a:pt x="1001489" y="1525447"/>
                  </a:lnTo>
                  <a:lnTo>
                    <a:pt x="970370" y="1563772"/>
                  </a:lnTo>
                  <a:lnTo>
                    <a:pt x="936825" y="1601964"/>
                  </a:lnTo>
                  <a:lnTo>
                    <a:pt x="900670" y="1639957"/>
                  </a:lnTo>
                  <a:lnTo>
                    <a:pt x="861722" y="1677682"/>
                  </a:lnTo>
                  <a:lnTo>
                    <a:pt x="819798" y="1715075"/>
                  </a:lnTo>
                  <a:lnTo>
                    <a:pt x="774714" y="1752069"/>
                  </a:lnTo>
                  <a:lnTo>
                    <a:pt x="726286" y="1788596"/>
                  </a:lnTo>
                  <a:lnTo>
                    <a:pt x="679117" y="1820749"/>
                  </a:lnTo>
                  <a:lnTo>
                    <a:pt x="631677" y="1849091"/>
                  </a:lnTo>
                  <a:lnTo>
                    <a:pt x="584068" y="1873779"/>
                  </a:lnTo>
                  <a:lnTo>
                    <a:pt x="536392" y="1894971"/>
                  </a:lnTo>
                  <a:lnTo>
                    <a:pt x="488750" y="1912826"/>
                  </a:lnTo>
                  <a:lnTo>
                    <a:pt x="441243" y="1927501"/>
                  </a:lnTo>
                  <a:lnTo>
                    <a:pt x="393972" y="1939153"/>
                  </a:lnTo>
                  <a:lnTo>
                    <a:pt x="347039" y="1947941"/>
                  </a:lnTo>
                  <a:lnTo>
                    <a:pt x="300545" y="1954023"/>
                  </a:lnTo>
                  <a:lnTo>
                    <a:pt x="254591" y="1957556"/>
                  </a:lnTo>
                  <a:lnTo>
                    <a:pt x="209279" y="1958699"/>
                  </a:lnTo>
                  <a:close/>
                </a:path>
                <a:path w="3639185" h="1958975">
                  <a:moveTo>
                    <a:pt x="2864245" y="692932"/>
                  </a:moveTo>
                  <a:lnTo>
                    <a:pt x="2817635" y="692109"/>
                  </a:lnTo>
                  <a:lnTo>
                    <a:pt x="2770387" y="689774"/>
                  </a:lnTo>
                  <a:lnTo>
                    <a:pt x="2722539" y="686128"/>
                  </a:lnTo>
                  <a:lnTo>
                    <a:pt x="2674126" y="681372"/>
                  </a:lnTo>
                  <a:lnTo>
                    <a:pt x="2625185" y="675710"/>
                  </a:lnTo>
                  <a:lnTo>
                    <a:pt x="2575753" y="669342"/>
                  </a:lnTo>
                  <a:lnTo>
                    <a:pt x="2322509" y="633973"/>
                  </a:lnTo>
                  <a:lnTo>
                    <a:pt x="2270900" y="627605"/>
                  </a:lnTo>
                  <a:lnTo>
                    <a:pt x="2219055" y="621943"/>
                  </a:lnTo>
                  <a:lnTo>
                    <a:pt x="2167012" y="617187"/>
                  </a:lnTo>
                  <a:lnTo>
                    <a:pt x="2114808" y="613541"/>
                  </a:lnTo>
                  <a:lnTo>
                    <a:pt x="2062479" y="611206"/>
                  </a:lnTo>
                  <a:lnTo>
                    <a:pt x="2010061" y="610382"/>
                  </a:lnTo>
                  <a:lnTo>
                    <a:pt x="3230853" y="610382"/>
                  </a:lnTo>
                  <a:lnTo>
                    <a:pt x="3163516" y="642316"/>
                  </a:lnTo>
                  <a:lnTo>
                    <a:pt x="3092193" y="665959"/>
                  </a:lnTo>
                  <a:lnTo>
                    <a:pt x="3018423" y="681610"/>
                  </a:lnTo>
                  <a:lnTo>
                    <a:pt x="2942381" y="690268"/>
                  </a:lnTo>
                  <a:lnTo>
                    <a:pt x="2903564" y="692287"/>
                  </a:lnTo>
                  <a:lnTo>
                    <a:pt x="2864245" y="692932"/>
                  </a:lnTo>
                  <a:close/>
                </a:path>
              </a:pathLst>
            </a:custGeom>
            <a:solidFill>
              <a:srgbClr val="2B67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4999" y="2172499"/>
            <a:ext cx="200024" cy="20002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04999" y="1295000"/>
            <a:ext cx="199702" cy="200025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20000" y="602499"/>
            <a:ext cx="200025" cy="200024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10492499" y="304999"/>
            <a:ext cx="323850" cy="323850"/>
          </a:xfrm>
          <a:custGeom>
            <a:avLst/>
            <a:gdLst/>
            <a:ahLst/>
            <a:cxnLst/>
            <a:rect l="l" t="t" r="r" b="b"/>
            <a:pathLst>
              <a:path w="323850" h="323850">
                <a:moveTo>
                  <a:pt x="163161" y="323850"/>
                </a:moveTo>
                <a:lnTo>
                  <a:pt x="119315" y="318127"/>
                </a:lnTo>
                <a:lnTo>
                  <a:pt x="80207" y="301967"/>
                </a:lnTo>
                <a:lnTo>
                  <a:pt x="47279" y="276879"/>
                </a:lnTo>
                <a:lnTo>
                  <a:pt x="21974" y="244375"/>
                </a:lnTo>
                <a:lnTo>
                  <a:pt x="5733" y="205965"/>
                </a:lnTo>
                <a:lnTo>
                  <a:pt x="0" y="163161"/>
                </a:lnTo>
                <a:lnTo>
                  <a:pt x="6764" y="119314"/>
                </a:lnTo>
                <a:lnTo>
                  <a:pt x="23622" y="80207"/>
                </a:lnTo>
                <a:lnTo>
                  <a:pt x="49133" y="47279"/>
                </a:lnTo>
                <a:lnTo>
                  <a:pt x="81855" y="21974"/>
                </a:lnTo>
                <a:lnTo>
                  <a:pt x="120345" y="5733"/>
                </a:lnTo>
                <a:lnTo>
                  <a:pt x="163161" y="0"/>
                </a:lnTo>
                <a:lnTo>
                  <a:pt x="205965" y="6764"/>
                </a:lnTo>
                <a:lnTo>
                  <a:pt x="244375" y="23622"/>
                </a:lnTo>
                <a:lnTo>
                  <a:pt x="276879" y="49133"/>
                </a:lnTo>
                <a:lnTo>
                  <a:pt x="301967" y="81855"/>
                </a:lnTo>
                <a:lnTo>
                  <a:pt x="318127" y="120345"/>
                </a:lnTo>
                <a:lnTo>
                  <a:pt x="323850" y="163161"/>
                </a:lnTo>
                <a:lnTo>
                  <a:pt x="320682" y="194487"/>
                </a:lnTo>
                <a:lnTo>
                  <a:pt x="296734" y="252505"/>
                </a:lnTo>
                <a:lnTo>
                  <a:pt x="252505" y="296733"/>
                </a:lnTo>
                <a:lnTo>
                  <a:pt x="194487" y="320682"/>
                </a:lnTo>
                <a:lnTo>
                  <a:pt x="163161" y="323850"/>
                </a:lnTo>
                <a:close/>
              </a:path>
            </a:pathLst>
          </a:custGeom>
          <a:solidFill>
            <a:srgbClr val="2B6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4C39335-665D-0D94-529E-298202CB67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9489" y="444919"/>
            <a:ext cx="12039600" cy="90438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151493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389111" y="0"/>
            <a:ext cx="1899285" cy="10287000"/>
            <a:chOff x="16389111" y="0"/>
            <a:chExt cx="1899285" cy="10287000"/>
          </a:xfrm>
        </p:grpSpPr>
        <p:sp>
          <p:nvSpPr>
            <p:cNvPr id="3" name="object 3"/>
            <p:cNvSpPr/>
            <p:nvPr/>
          </p:nvSpPr>
          <p:spPr>
            <a:xfrm>
              <a:off x="16672497" y="0"/>
              <a:ext cx="1616075" cy="10287000"/>
            </a:xfrm>
            <a:custGeom>
              <a:avLst/>
              <a:gdLst/>
              <a:ahLst/>
              <a:cxnLst/>
              <a:rect l="l" t="t" r="r" b="b"/>
              <a:pathLst>
                <a:path w="1616075" h="10287000">
                  <a:moveTo>
                    <a:pt x="1615502" y="10287000"/>
                  </a:moveTo>
                  <a:lnTo>
                    <a:pt x="185884" y="10287000"/>
                  </a:lnTo>
                  <a:lnTo>
                    <a:pt x="176566" y="10250406"/>
                  </a:lnTo>
                  <a:lnTo>
                    <a:pt x="164787" y="10202151"/>
                  </a:lnTo>
                  <a:lnTo>
                    <a:pt x="153450" y="10153653"/>
                  </a:lnTo>
                  <a:lnTo>
                    <a:pt x="142549" y="10104919"/>
                  </a:lnTo>
                  <a:lnTo>
                    <a:pt x="132083" y="10055960"/>
                  </a:lnTo>
                  <a:lnTo>
                    <a:pt x="122046" y="10006786"/>
                  </a:lnTo>
                  <a:lnTo>
                    <a:pt x="112435" y="9957404"/>
                  </a:lnTo>
                  <a:lnTo>
                    <a:pt x="103247" y="9907826"/>
                  </a:lnTo>
                  <a:lnTo>
                    <a:pt x="94478" y="9858059"/>
                  </a:lnTo>
                  <a:lnTo>
                    <a:pt x="86123" y="9808114"/>
                  </a:lnTo>
                  <a:lnTo>
                    <a:pt x="78180" y="9758000"/>
                  </a:lnTo>
                  <a:lnTo>
                    <a:pt x="70645" y="9707727"/>
                  </a:lnTo>
                  <a:lnTo>
                    <a:pt x="63513" y="9657303"/>
                  </a:lnTo>
                  <a:lnTo>
                    <a:pt x="56782" y="9606739"/>
                  </a:lnTo>
                  <a:lnTo>
                    <a:pt x="50447" y="9556043"/>
                  </a:lnTo>
                  <a:lnTo>
                    <a:pt x="44505" y="9505225"/>
                  </a:lnTo>
                  <a:lnTo>
                    <a:pt x="38953" y="9454294"/>
                  </a:lnTo>
                  <a:lnTo>
                    <a:pt x="33785" y="9403261"/>
                  </a:lnTo>
                  <a:lnTo>
                    <a:pt x="29000" y="9352133"/>
                  </a:lnTo>
                  <a:lnTo>
                    <a:pt x="24592" y="9300921"/>
                  </a:lnTo>
                  <a:lnTo>
                    <a:pt x="20559" y="9249634"/>
                  </a:lnTo>
                  <a:lnTo>
                    <a:pt x="16896" y="9198281"/>
                  </a:lnTo>
                  <a:lnTo>
                    <a:pt x="13600" y="9146872"/>
                  </a:lnTo>
                  <a:lnTo>
                    <a:pt x="10668" y="9095417"/>
                  </a:lnTo>
                  <a:lnTo>
                    <a:pt x="8095" y="9043923"/>
                  </a:lnTo>
                  <a:lnTo>
                    <a:pt x="5877" y="8992402"/>
                  </a:lnTo>
                  <a:lnTo>
                    <a:pt x="4012" y="8940862"/>
                  </a:lnTo>
                  <a:lnTo>
                    <a:pt x="2495" y="8889313"/>
                  </a:lnTo>
                  <a:lnTo>
                    <a:pt x="1323" y="8837764"/>
                  </a:lnTo>
                  <a:lnTo>
                    <a:pt x="492" y="8786225"/>
                  </a:lnTo>
                  <a:lnTo>
                    <a:pt x="0" y="8734822"/>
                  </a:lnTo>
                  <a:lnTo>
                    <a:pt x="0" y="8684380"/>
                  </a:lnTo>
                  <a:lnTo>
                    <a:pt x="167" y="8634107"/>
                  </a:lnTo>
                  <a:lnTo>
                    <a:pt x="672" y="8583499"/>
                  </a:lnTo>
                  <a:lnTo>
                    <a:pt x="1509" y="8532898"/>
                  </a:lnTo>
                  <a:lnTo>
                    <a:pt x="2675" y="8482307"/>
                  </a:lnTo>
                  <a:lnTo>
                    <a:pt x="4167" y="8431729"/>
                  </a:lnTo>
                  <a:lnTo>
                    <a:pt x="5982" y="8381167"/>
                  </a:lnTo>
                  <a:lnTo>
                    <a:pt x="8116" y="8330624"/>
                  </a:lnTo>
                  <a:lnTo>
                    <a:pt x="10567" y="8280105"/>
                  </a:lnTo>
                  <a:lnTo>
                    <a:pt x="13330" y="8229611"/>
                  </a:lnTo>
                  <a:lnTo>
                    <a:pt x="16403" y="8179147"/>
                  </a:lnTo>
                  <a:lnTo>
                    <a:pt x="19782" y="8128715"/>
                  </a:lnTo>
                  <a:lnTo>
                    <a:pt x="23464" y="8078319"/>
                  </a:lnTo>
                  <a:lnTo>
                    <a:pt x="27446" y="8027962"/>
                  </a:lnTo>
                  <a:lnTo>
                    <a:pt x="31725" y="7977647"/>
                  </a:lnTo>
                  <a:lnTo>
                    <a:pt x="36297" y="7927378"/>
                  </a:lnTo>
                  <a:lnTo>
                    <a:pt x="41159" y="7877158"/>
                  </a:lnTo>
                  <a:lnTo>
                    <a:pt x="46308" y="7826990"/>
                  </a:lnTo>
                  <a:lnTo>
                    <a:pt x="51740" y="7776877"/>
                  </a:lnTo>
                  <a:lnTo>
                    <a:pt x="57453" y="7726823"/>
                  </a:lnTo>
                  <a:lnTo>
                    <a:pt x="63442" y="7676830"/>
                  </a:lnTo>
                  <a:lnTo>
                    <a:pt x="69706" y="7626903"/>
                  </a:lnTo>
                  <a:lnTo>
                    <a:pt x="76240" y="7577044"/>
                  </a:lnTo>
                  <a:lnTo>
                    <a:pt x="83041" y="7527256"/>
                  </a:lnTo>
                  <a:lnTo>
                    <a:pt x="90106" y="7477544"/>
                  </a:lnTo>
                  <a:lnTo>
                    <a:pt x="98014" y="7426873"/>
                  </a:lnTo>
                  <a:lnTo>
                    <a:pt x="106212" y="7376332"/>
                  </a:lnTo>
                  <a:lnTo>
                    <a:pt x="114688" y="7325915"/>
                  </a:lnTo>
                  <a:lnTo>
                    <a:pt x="123434" y="7275618"/>
                  </a:lnTo>
                  <a:lnTo>
                    <a:pt x="132437" y="7225436"/>
                  </a:lnTo>
                  <a:lnTo>
                    <a:pt x="141688" y="7175366"/>
                  </a:lnTo>
                  <a:lnTo>
                    <a:pt x="151176" y="7125402"/>
                  </a:lnTo>
                  <a:lnTo>
                    <a:pt x="160891" y="7075540"/>
                  </a:lnTo>
                  <a:lnTo>
                    <a:pt x="170821" y="7025776"/>
                  </a:lnTo>
                  <a:lnTo>
                    <a:pt x="180956" y="6976105"/>
                  </a:lnTo>
                  <a:lnTo>
                    <a:pt x="191286" y="6926523"/>
                  </a:lnTo>
                  <a:lnTo>
                    <a:pt x="201801" y="6877026"/>
                  </a:lnTo>
                  <a:lnTo>
                    <a:pt x="212488" y="6827609"/>
                  </a:lnTo>
                  <a:lnTo>
                    <a:pt x="223339" y="6778267"/>
                  </a:lnTo>
                  <a:lnTo>
                    <a:pt x="234342" y="6728996"/>
                  </a:lnTo>
                  <a:lnTo>
                    <a:pt x="245487" y="6679792"/>
                  </a:lnTo>
                  <a:lnTo>
                    <a:pt x="256764" y="6630650"/>
                  </a:lnTo>
                  <a:lnTo>
                    <a:pt x="268161" y="6581566"/>
                  </a:lnTo>
                  <a:lnTo>
                    <a:pt x="279668" y="6532535"/>
                  </a:lnTo>
                  <a:lnTo>
                    <a:pt x="291274" y="6483553"/>
                  </a:lnTo>
                  <a:lnTo>
                    <a:pt x="302970" y="6434615"/>
                  </a:lnTo>
                  <a:lnTo>
                    <a:pt x="314744" y="6385718"/>
                  </a:lnTo>
                  <a:lnTo>
                    <a:pt x="326586" y="6336856"/>
                  </a:lnTo>
                  <a:lnTo>
                    <a:pt x="338485" y="6288025"/>
                  </a:lnTo>
                  <a:lnTo>
                    <a:pt x="350431" y="6239221"/>
                  </a:lnTo>
                  <a:lnTo>
                    <a:pt x="362414" y="6190439"/>
                  </a:lnTo>
                  <a:lnTo>
                    <a:pt x="410492" y="5995444"/>
                  </a:lnTo>
                  <a:lnTo>
                    <a:pt x="434644" y="5898027"/>
                  </a:lnTo>
                  <a:lnTo>
                    <a:pt x="446693" y="5849287"/>
                  </a:lnTo>
                  <a:lnTo>
                    <a:pt x="470724" y="5751743"/>
                  </a:lnTo>
                  <a:lnTo>
                    <a:pt x="482704" y="5702939"/>
                  </a:lnTo>
                  <a:lnTo>
                    <a:pt x="494656" y="5654112"/>
                  </a:lnTo>
                  <a:lnTo>
                    <a:pt x="506580" y="5605263"/>
                  </a:lnTo>
                  <a:lnTo>
                    <a:pt x="518473" y="5556391"/>
                  </a:lnTo>
                  <a:lnTo>
                    <a:pt x="530334" y="5507496"/>
                  </a:lnTo>
                  <a:lnTo>
                    <a:pt x="542160" y="5458577"/>
                  </a:lnTo>
                  <a:lnTo>
                    <a:pt x="553949" y="5409634"/>
                  </a:lnTo>
                  <a:lnTo>
                    <a:pt x="565700" y="5360668"/>
                  </a:lnTo>
                  <a:lnTo>
                    <a:pt x="577410" y="5311676"/>
                  </a:lnTo>
                  <a:lnTo>
                    <a:pt x="589078" y="5262660"/>
                  </a:lnTo>
                  <a:lnTo>
                    <a:pt x="600702" y="5213619"/>
                  </a:lnTo>
                  <a:lnTo>
                    <a:pt x="612279" y="5164552"/>
                  </a:lnTo>
                  <a:lnTo>
                    <a:pt x="623809" y="5115460"/>
                  </a:lnTo>
                  <a:lnTo>
                    <a:pt x="635288" y="5066341"/>
                  </a:lnTo>
                  <a:lnTo>
                    <a:pt x="646715" y="5017196"/>
                  </a:lnTo>
                  <a:lnTo>
                    <a:pt x="658088" y="4968024"/>
                  </a:lnTo>
                  <a:lnTo>
                    <a:pt x="669405" y="4918825"/>
                  </a:lnTo>
                  <a:lnTo>
                    <a:pt x="680664" y="4869598"/>
                  </a:lnTo>
                  <a:lnTo>
                    <a:pt x="691863" y="4820344"/>
                  </a:lnTo>
                  <a:lnTo>
                    <a:pt x="703001" y="4771061"/>
                  </a:lnTo>
                  <a:lnTo>
                    <a:pt x="714075" y="4721750"/>
                  </a:lnTo>
                  <a:lnTo>
                    <a:pt x="725083" y="4672410"/>
                  </a:lnTo>
                  <a:lnTo>
                    <a:pt x="736024" y="4623042"/>
                  </a:lnTo>
                  <a:lnTo>
                    <a:pt x="746895" y="4573643"/>
                  </a:lnTo>
                  <a:lnTo>
                    <a:pt x="757694" y="4524215"/>
                  </a:lnTo>
                  <a:lnTo>
                    <a:pt x="768420" y="4474757"/>
                  </a:lnTo>
                  <a:lnTo>
                    <a:pt x="779071" y="4425269"/>
                  </a:lnTo>
                  <a:lnTo>
                    <a:pt x="789644" y="4375750"/>
                  </a:lnTo>
                  <a:lnTo>
                    <a:pt x="800139" y="4326199"/>
                  </a:lnTo>
                  <a:lnTo>
                    <a:pt x="810552" y="4276617"/>
                  </a:lnTo>
                  <a:lnTo>
                    <a:pt x="820882" y="4227004"/>
                  </a:lnTo>
                  <a:lnTo>
                    <a:pt x="831126" y="4177358"/>
                  </a:lnTo>
                  <a:lnTo>
                    <a:pt x="841284" y="4127681"/>
                  </a:lnTo>
                  <a:lnTo>
                    <a:pt x="851353" y="4077970"/>
                  </a:lnTo>
                  <a:lnTo>
                    <a:pt x="861331" y="4028226"/>
                  </a:lnTo>
                  <a:lnTo>
                    <a:pt x="871216" y="3978449"/>
                  </a:lnTo>
                  <a:lnTo>
                    <a:pt x="881007" y="3928638"/>
                  </a:lnTo>
                  <a:lnTo>
                    <a:pt x="890700" y="3878794"/>
                  </a:lnTo>
                  <a:lnTo>
                    <a:pt x="900295" y="3828915"/>
                  </a:lnTo>
                  <a:lnTo>
                    <a:pt x="909790" y="3779001"/>
                  </a:lnTo>
                  <a:lnTo>
                    <a:pt x="919182" y="3729052"/>
                  </a:lnTo>
                  <a:lnTo>
                    <a:pt x="928469" y="3679068"/>
                  </a:lnTo>
                  <a:lnTo>
                    <a:pt x="937650" y="3629048"/>
                  </a:lnTo>
                  <a:lnTo>
                    <a:pt x="946722" y="3578992"/>
                  </a:lnTo>
                  <a:lnTo>
                    <a:pt x="955685" y="3528900"/>
                  </a:lnTo>
                  <a:lnTo>
                    <a:pt x="964535" y="3478771"/>
                  </a:lnTo>
                  <a:lnTo>
                    <a:pt x="973271" y="3428605"/>
                  </a:lnTo>
                  <a:lnTo>
                    <a:pt x="981890" y="3378402"/>
                  </a:lnTo>
                  <a:lnTo>
                    <a:pt x="990392" y="3328161"/>
                  </a:lnTo>
                  <a:lnTo>
                    <a:pt x="998774" y="3277883"/>
                  </a:lnTo>
                  <a:lnTo>
                    <a:pt x="1007034" y="3227565"/>
                  </a:lnTo>
                  <a:lnTo>
                    <a:pt x="1015169" y="3177210"/>
                  </a:lnTo>
                  <a:lnTo>
                    <a:pt x="1023180" y="3126815"/>
                  </a:lnTo>
                  <a:lnTo>
                    <a:pt x="1031062" y="3076381"/>
                  </a:lnTo>
                  <a:lnTo>
                    <a:pt x="1038814" y="3025908"/>
                  </a:lnTo>
                  <a:lnTo>
                    <a:pt x="1046435" y="2975394"/>
                  </a:lnTo>
                  <a:lnTo>
                    <a:pt x="1053923" y="2924840"/>
                  </a:lnTo>
                  <a:lnTo>
                    <a:pt x="1061274" y="2874246"/>
                  </a:lnTo>
                  <a:lnTo>
                    <a:pt x="1068489" y="2823611"/>
                  </a:lnTo>
                  <a:lnTo>
                    <a:pt x="1075564" y="2772934"/>
                  </a:lnTo>
                  <a:lnTo>
                    <a:pt x="1082497" y="2722216"/>
                  </a:lnTo>
                  <a:lnTo>
                    <a:pt x="1089287" y="2671456"/>
                  </a:lnTo>
                  <a:lnTo>
                    <a:pt x="1095932" y="2620654"/>
                  </a:lnTo>
                  <a:lnTo>
                    <a:pt x="1102430" y="2569809"/>
                  </a:lnTo>
                  <a:lnTo>
                    <a:pt x="1108779" y="2518921"/>
                  </a:lnTo>
                  <a:lnTo>
                    <a:pt x="1114977" y="2467990"/>
                  </a:lnTo>
                  <a:lnTo>
                    <a:pt x="1121021" y="2417016"/>
                  </a:lnTo>
                  <a:lnTo>
                    <a:pt x="1126911" y="2365997"/>
                  </a:lnTo>
                  <a:lnTo>
                    <a:pt x="1132644" y="2314935"/>
                  </a:lnTo>
                  <a:lnTo>
                    <a:pt x="1138218" y="2263828"/>
                  </a:lnTo>
                  <a:lnTo>
                    <a:pt x="1143631" y="2212676"/>
                  </a:lnTo>
                  <a:lnTo>
                    <a:pt x="1148882" y="2161478"/>
                  </a:lnTo>
                  <a:lnTo>
                    <a:pt x="1153807" y="2110765"/>
                  </a:lnTo>
                  <a:lnTo>
                    <a:pt x="1158573" y="2060027"/>
                  </a:lnTo>
                  <a:lnTo>
                    <a:pt x="1163181" y="2009264"/>
                  </a:lnTo>
                  <a:lnTo>
                    <a:pt x="1167633" y="1958478"/>
                  </a:lnTo>
                  <a:lnTo>
                    <a:pt x="1171932" y="1907669"/>
                  </a:lnTo>
                  <a:lnTo>
                    <a:pt x="1176079" y="1856837"/>
                  </a:lnTo>
                  <a:lnTo>
                    <a:pt x="1180076" y="1805984"/>
                  </a:lnTo>
                  <a:lnTo>
                    <a:pt x="1183926" y="1755109"/>
                  </a:lnTo>
                  <a:lnTo>
                    <a:pt x="1187631" y="1704214"/>
                  </a:lnTo>
                  <a:lnTo>
                    <a:pt x="1191192" y="1653298"/>
                  </a:lnTo>
                  <a:lnTo>
                    <a:pt x="1194611" y="1602363"/>
                  </a:lnTo>
                  <a:lnTo>
                    <a:pt x="1197891" y="1551410"/>
                  </a:lnTo>
                  <a:lnTo>
                    <a:pt x="1201033" y="1500438"/>
                  </a:lnTo>
                  <a:lnTo>
                    <a:pt x="1204041" y="1449448"/>
                  </a:lnTo>
                  <a:lnTo>
                    <a:pt x="1206914" y="1398442"/>
                  </a:lnTo>
                  <a:lnTo>
                    <a:pt x="1209657" y="1347419"/>
                  </a:lnTo>
                  <a:lnTo>
                    <a:pt x="1212270" y="1296380"/>
                  </a:lnTo>
                  <a:lnTo>
                    <a:pt x="1214755" y="1245326"/>
                  </a:lnTo>
                  <a:lnTo>
                    <a:pt x="1217116" y="1194258"/>
                  </a:lnTo>
                  <a:lnTo>
                    <a:pt x="1219353" y="1143175"/>
                  </a:lnTo>
                  <a:lnTo>
                    <a:pt x="1221469" y="1092079"/>
                  </a:lnTo>
                  <a:lnTo>
                    <a:pt x="1223466" y="1040971"/>
                  </a:lnTo>
                  <a:lnTo>
                    <a:pt x="1225345" y="989850"/>
                  </a:lnTo>
                  <a:lnTo>
                    <a:pt x="1227110" y="938718"/>
                  </a:lnTo>
                  <a:lnTo>
                    <a:pt x="1228761" y="887575"/>
                  </a:lnTo>
                  <a:lnTo>
                    <a:pt x="1230302" y="836421"/>
                  </a:lnTo>
                  <a:lnTo>
                    <a:pt x="1231733" y="785258"/>
                  </a:lnTo>
                  <a:lnTo>
                    <a:pt x="1233057" y="734086"/>
                  </a:lnTo>
                  <a:lnTo>
                    <a:pt x="1234276" y="682905"/>
                  </a:lnTo>
                  <a:lnTo>
                    <a:pt x="1235393" y="631716"/>
                  </a:lnTo>
                  <a:lnTo>
                    <a:pt x="1236408" y="580520"/>
                  </a:lnTo>
                  <a:lnTo>
                    <a:pt x="1237324" y="529317"/>
                  </a:lnTo>
                  <a:lnTo>
                    <a:pt x="1238144" y="478109"/>
                  </a:lnTo>
                  <a:lnTo>
                    <a:pt x="1238868" y="426894"/>
                  </a:lnTo>
                  <a:lnTo>
                    <a:pt x="1239500" y="375675"/>
                  </a:lnTo>
                  <a:lnTo>
                    <a:pt x="1240041" y="324452"/>
                  </a:lnTo>
                  <a:lnTo>
                    <a:pt x="1240493" y="273225"/>
                  </a:lnTo>
                  <a:lnTo>
                    <a:pt x="1240859" y="221995"/>
                  </a:lnTo>
                  <a:lnTo>
                    <a:pt x="1241140" y="170763"/>
                  </a:lnTo>
                  <a:lnTo>
                    <a:pt x="1241337" y="119528"/>
                  </a:lnTo>
                  <a:lnTo>
                    <a:pt x="1241455" y="68293"/>
                  </a:lnTo>
                  <a:lnTo>
                    <a:pt x="1241481" y="0"/>
                  </a:lnTo>
                  <a:lnTo>
                    <a:pt x="1615502" y="0"/>
                  </a:lnTo>
                  <a:lnTo>
                    <a:pt x="1615502" y="1028700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639998" y="0"/>
              <a:ext cx="1648460" cy="7397750"/>
            </a:xfrm>
            <a:custGeom>
              <a:avLst/>
              <a:gdLst/>
              <a:ahLst/>
              <a:cxnLst/>
              <a:rect l="l" t="t" r="r" b="b"/>
              <a:pathLst>
                <a:path w="1648459" h="7397750">
                  <a:moveTo>
                    <a:pt x="1193895" y="7397646"/>
                  </a:moveTo>
                  <a:lnTo>
                    <a:pt x="1128820" y="7395892"/>
                  </a:lnTo>
                  <a:lnTo>
                    <a:pt x="1058271" y="7385416"/>
                  </a:lnTo>
                  <a:lnTo>
                    <a:pt x="988067" y="7366373"/>
                  </a:lnTo>
                  <a:lnTo>
                    <a:pt x="918450" y="7339141"/>
                  </a:lnTo>
                  <a:lnTo>
                    <a:pt x="883937" y="7322571"/>
                  </a:lnTo>
                  <a:lnTo>
                    <a:pt x="849663" y="7304094"/>
                  </a:lnTo>
                  <a:lnTo>
                    <a:pt x="815656" y="7283758"/>
                  </a:lnTo>
                  <a:lnTo>
                    <a:pt x="781948" y="7261609"/>
                  </a:lnTo>
                  <a:lnTo>
                    <a:pt x="748569" y="7237694"/>
                  </a:lnTo>
                  <a:lnTo>
                    <a:pt x="715550" y="7212060"/>
                  </a:lnTo>
                  <a:lnTo>
                    <a:pt x="682919" y="7184754"/>
                  </a:lnTo>
                  <a:lnTo>
                    <a:pt x="650709" y="7155823"/>
                  </a:lnTo>
                  <a:lnTo>
                    <a:pt x="618949" y="7125314"/>
                  </a:lnTo>
                  <a:lnTo>
                    <a:pt x="587669" y="7093274"/>
                  </a:lnTo>
                  <a:lnTo>
                    <a:pt x="556900" y="7059750"/>
                  </a:lnTo>
                  <a:lnTo>
                    <a:pt x="526673" y="7024789"/>
                  </a:lnTo>
                  <a:lnTo>
                    <a:pt x="497017" y="6988437"/>
                  </a:lnTo>
                  <a:lnTo>
                    <a:pt x="467963" y="6950742"/>
                  </a:lnTo>
                  <a:lnTo>
                    <a:pt x="439541" y="6911751"/>
                  </a:lnTo>
                  <a:lnTo>
                    <a:pt x="411781" y="6871510"/>
                  </a:lnTo>
                  <a:lnTo>
                    <a:pt x="384715" y="6830067"/>
                  </a:lnTo>
                  <a:lnTo>
                    <a:pt x="358372" y="6787469"/>
                  </a:lnTo>
                  <a:lnTo>
                    <a:pt x="332782" y="6743762"/>
                  </a:lnTo>
                  <a:lnTo>
                    <a:pt x="307977" y="6698993"/>
                  </a:lnTo>
                  <a:lnTo>
                    <a:pt x="283985" y="6653209"/>
                  </a:lnTo>
                  <a:lnTo>
                    <a:pt x="260838" y="6606458"/>
                  </a:lnTo>
                  <a:lnTo>
                    <a:pt x="238567" y="6558787"/>
                  </a:lnTo>
                  <a:lnTo>
                    <a:pt x="217200" y="6510241"/>
                  </a:lnTo>
                  <a:lnTo>
                    <a:pt x="196769" y="6460868"/>
                  </a:lnTo>
                  <a:lnTo>
                    <a:pt x="177304" y="6410716"/>
                  </a:lnTo>
                  <a:lnTo>
                    <a:pt x="158835" y="6359831"/>
                  </a:lnTo>
                  <a:lnTo>
                    <a:pt x="141393" y="6308259"/>
                  </a:lnTo>
                  <a:lnTo>
                    <a:pt x="125008" y="6256049"/>
                  </a:lnTo>
                  <a:lnTo>
                    <a:pt x="109710" y="6203246"/>
                  </a:lnTo>
                  <a:lnTo>
                    <a:pt x="95530" y="6149898"/>
                  </a:lnTo>
                  <a:lnTo>
                    <a:pt x="82498" y="6096052"/>
                  </a:lnTo>
                  <a:lnTo>
                    <a:pt x="70644" y="6041755"/>
                  </a:lnTo>
                  <a:lnTo>
                    <a:pt x="59999" y="5987053"/>
                  </a:lnTo>
                  <a:lnTo>
                    <a:pt x="50592" y="5931995"/>
                  </a:lnTo>
                  <a:lnTo>
                    <a:pt x="42455" y="5876625"/>
                  </a:lnTo>
                  <a:lnTo>
                    <a:pt x="35324" y="5823785"/>
                  </a:lnTo>
                  <a:lnTo>
                    <a:pt x="28905" y="5771456"/>
                  </a:lnTo>
                  <a:lnTo>
                    <a:pt x="23179" y="5719631"/>
                  </a:lnTo>
                  <a:lnTo>
                    <a:pt x="18129" y="5668300"/>
                  </a:lnTo>
                  <a:lnTo>
                    <a:pt x="13738" y="5617455"/>
                  </a:lnTo>
                  <a:lnTo>
                    <a:pt x="9989" y="5567087"/>
                  </a:lnTo>
                  <a:lnTo>
                    <a:pt x="6864" y="5517188"/>
                  </a:lnTo>
                  <a:lnTo>
                    <a:pt x="4347" y="5467748"/>
                  </a:lnTo>
                  <a:lnTo>
                    <a:pt x="2419" y="5418760"/>
                  </a:lnTo>
                  <a:lnTo>
                    <a:pt x="1063" y="5370214"/>
                  </a:lnTo>
                  <a:lnTo>
                    <a:pt x="263" y="5322102"/>
                  </a:lnTo>
                  <a:lnTo>
                    <a:pt x="0" y="5274416"/>
                  </a:lnTo>
                  <a:lnTo>
                    <a:pt x="372" y="5217249"/>
                  </a:lnTo>
                  <a:lnTo>
                    <a:pt x="1472" y="5160610"/>
                  </a:lnTo>
                  <a:lnTo>
                    <a:pt x="3279" y="5104486"/>
                  </a:lnTo>
                  <a:lnTo>
                    <a:pt x="5768" y="5048863"/>
                  </a:lnTo>
                  <a:lnTo>
                    <a:pt x="8916" y="4993731"/>
                  </a:lnTo>
                  <a:lnTo>
                    <a:pt x="12700" y="4939075"/>
                  </a:lnTo>
                  <a:lnTo>
                    <a:pt x="17098" y="4884885"/>
                  </a:lnTo>
                  <a:lnTo>
                    <a:pt x="22085" y="4831148"/>
                  </a:lnTo>
                  <a:lnTo>
                    <a:pt x="27640" y="4777851"/>
                  </a:lnTo>
                  <a:lnTo>
                    <a:pt x="33738" y="4724981"/>
                  </a:lnTo>
                  <a:lnTo>
                    <a:pt x="40356" y="4672527"/>
                  </a:lnTo>
                  <a:lnTo>
                    <a:pt x="47472" y="4620476"/>
                  </a:lnTo>
                  <a:lnTo>
                    <a:pt x="55062" y="4568816"/>
                  </a:lnTo>
                  <a:lnTo>
                    <a:pt x="63103" y="4517534"/>
                  </a:lnTo>
                  <a:lnTo>
                    <a:pt x="71572" y="4466618"/>
                  </a:lnTo>
                  <a:lnTo>
                    <a:pt x="80447" y="4416056"/>
                  </a:lnTo>
                  <a:lnTo>
                    <a:pt x="89702" y="4365834"/>
                  </a:lnTo>
                  <a:lnTo>
                    <a:pt x="99317" y="4315941"/>
                  </a:lnTo>
                  <a:lnTo>
                    <a:pt x="109267" y="4266365"/>
                  </a:lnTo>
                  <a:lnTo>
                    <a:pt x="119529" y="4217092"/>
                  </a:lnTo>
                  <a:lnTo>
                    <a:pt x="130080" y="4168111"/>
                  </a:lnTo>
                  <a:lnTo>
                    <a:pt x="140897" y="4119410"/>
                  </a:lnTo>
                  <a:lnTo>
                    <a:pt x="151958" y="4070974"/>
                  </a:lnTo>
                  <a:lnTo>
                    <a:pt x="163238" y="4022794"/>
                  </a:lnTo>
                  <a:lnTo>
                    <a:pt x="174715" y="3974855"/>
                  </a:lnTo>
                  <a:lnTo>
                    <a:pt x="186365" y="3927146"/>
                  </a:lnTo>
                  <a:lnTo>
                    <a:pt x="198165" y="3879654"/>
                  </a:lnTo>
                  <a:lnTo>
                    <a:pt x="210093" y="3832366"/>
                  </a:lnTo>
                  <a:lnTo>
                    <a:pt x="222125" y="3785271"/>
                  </a:lnTo>
                  <a:lnTo>
                    <a:pt x="234238" y="3738357"/>
                  </a:lnTo>
                  <a:lnTo>
                    <a:pt x="246409" y="3691609"/>
                  </a:lnTo>
                  <a:lnTo>
                    <a:pt x="258615" y="3645017"/>
                  </a:lnTo>
                  <a:lnTo>
                    <a:pt x="307321" y="3459953"/>
                  </a:lnTo>
                  <a:lnTo>
                    <a:pt x="319353" y="3413951"/>
                  </a:lnTo>
                  <a:lnTo>
                    <a:pt x="331281" y="3368030"/>
                  </a:lnTo>
                  <a:lnTo>
                    <a:pt x="343081" y="3322177"/>
                  </a:lnTo>
                  <a:lnTo>
                    <a:pt x="354731" y="3276381"/>
                  </a:lnTo>
                  <a:lnTo>
                    <a:pt x="366208" y="3230628"/>
                  </a:lnTo>
                  <a:lnTo>
                    <a:pt x="377488" y="3184906"/>
                  </a:lnTo>
                  <a:lnTo>
                    <a:pt x="388549" y="3139204"/>
                  </a:lnTo>
                  <a:lnTo>
                    <a:pt x="399366" y="3093508"/>
                  </a:lnTo>
                  <a:lnTo>
                    <a:pt x="409917" y="3047806"/>
                  </a:lnTo>
                  <a:lnTo>
                    <a:pt x="420179" y="3002085"/>
                  </a:lnTo>
                  <a:lnTo>
                    <a:pt x="430129" y="2956334"/>
                  </a:lnTo>
                  <a:lnTo>
                    <a:pt x="439744" y="2910540"/>
                  </a:lnTo>
                  <a:lnTo>
                    <a:pt x="449000" y="2864690"/>
                  </a:lnTo>
                  <a:lnTo>
                    <a:pt x="457874" y="2818773"/>
                  </a:lnTo>
                  <a:lnTo>
                    <a:pt x="466343" y="2772775"/>
                  </a:lnTo>
                  <a:lnTo>
                    <a:pt x="474384" y="2726685"/>
                  </a:lnTo>
                  <a:lnTo>
                    <a:pt x="481974" y="2680489"/>
                  </a:lnTo>
                  <a:lnTo>
                    <a:pt x="489090" y="2634177"/>
                  </a:lnTo>
                  <a:lnTo>
                    <a:pt x="495708" y="2587734"/>
                  </a:lnTo>
                  <a:lnTo>
                    <a:pt x="501806" y="2541149"/>
                  </a:lnTo>
                  <a:lnTo>
                    <a:pt x="507361" y="2494409"/>
                  </a:lnTo>
                  <a:lnTo>
                    <a:pt x="512348" y="2447503"/>
                  </a:lnTo>
                  <a:lnTo>
                    <a:pt x="516746" y="2400417"/>
                  </a:lnTo>
                  <a:lnTo>
                    <a:pt x="520530" y="2353139"/>
                  </a:lnTo>
                  <a:lnTo>
                    <a:pt x="523678" y="2305658"/>
                  </a:lnTo>
                  <a:lnTo>
                    <a:pt x="526167" y="2257959"/>
                  </a:lnTo>
                  <a:lnTo>
                    <a:pt x="527974" y="2210032"/>
                  </a:lnTo>
                  <a:lnTo>
                    <a:pt x="529074" y="2161863"/>
                  </a:lnTo>
                  <a:lnTo>
                    <a:pt x="529447" y="2113441"/>
                  </a:lnTo>
                  <a:lnTo>
                    <a:pt x="529447" y="2053469"/>
                  </a:lnTo>
                  <a:lnTo>
                    <a:pt x="527411" y="1989692"/>
                  </a:lnTo>
                  <a:lnTo>
                    <a:pt x="524188" y="1927190"/>
                  </a:lnTo>
                  <a:lnTo>
                    <a:pt x="519845" y="1865926"/>
                  </a:lnTo>
                  <a:lnTo>
                    <a:pt x="514455" y="1805862"/>
                  </a:lnTo>
                  <a:lnTo>
                    <a:pt x="508086" y="1746960"/>
                  </a:lnTo>
                  <a:lnTo>
                    <a:pt x="500809" y="1689180"/>
                  </a:lnTo>
                  <a:lnTo>
                    <a:pt x="492693" y="1632486"/>
                  </a:lnTo>
                  <a:lnTo>
                    <a:pt x="483810" y="1576838"/>
                  </a:lnTo>
                  <a:lnTo>
                    <a:pt x="474229" y="1522200"/>
                  </a:lnTo>
                  <a:lnTo>
                    <a:pt x="464021" y="1468532"/>
                  </a:lnTo>
                  <a:lnTo>
                    <a:pt x="453254" y="1415796"/>
                  </a:lnTo>
                  <a:lnTo>
                    <a:pt x="442000" y="1363954"/>
                  </a:lnTo>
                  <a:lnTo>
                    <a:pt x="430329" y="1312969"/>
                  </a:lnTo>
                  <a:lnTo>
                    <a:pt x="418310" y="1262801"/>
                  </a:lnTo>
                  <a:lnTo>
                    <a:pt x="406015" y="1213413"/>
                  </a:lnTo>
                  <a:lnTo>
                    <a:pt x="393512" y="1164766"/>
                  </a:lnTo>
                  <a:lnTo>
                    <a:pt x="380872" y="1116823"/>
                  </a:lnTo>
                  <a:lnTo>
                    <a:pt x="368165" y="1069545"/>
                  </a:lnTo>
                  <a:lnTo>
                    <a:pt x="355462" y="1022893"/>
                  </a:lnTo>
                  <a:lnTo>
                    <a:pt x="330345" y="931318"/>
                  </a:lnTo>
                  <a:lnTo>
                    <a:pt x="318072" y="886319"/>
                  </a:lnTo>
                  <a:lnTo>
                    <a:pt x="306083" y="841793"/>
                  </a:lnTo>
                  <a:lnTo>
                    <a:pt x="294447" y="797703"/>
                  </a:lnTo>
                  <a:lnTo>
                    <a:pt x="283236" y="754012"/>
                  </a:lnTo>
                  <a:lnTo>
                    <a:pt x="272518" y="710680"/>
                  </a:lnTo>
                  <a:lnTo>
                    <a:pt x="262365" y="667669"/>
                  </a:lnTo>
                  <a:lnTo>
                    <a:pt x="252846" y="624941"/>
                  </a:lnTo>
                  <a:lnTo>
                    <a:pt x="244031" y="582459"/>
                  </a:lnTo>
                  <a:lnTo>
                    <a:pt x="235991" y="540184"/>
                  </a:lnTo>
                  <a:lnTo>
                    <a:pt x="228795" y="498077"/>
                  </a:lnTo>
                  <a:lnTo>
                    <a:pt x="222514" y="456101"/>
                  </a:lnTo>
                  <a:lnTo>
                    <a:pt x="217217" y="414217"/>
                  </a:lnTo>
                  <a:lnTo>
                    <a:pt x="212976" y="372387"/>
                  </a:lnTo>
                  <a:lnTo>
                    <a:pt x="209860" y="330573"/>
                  </a:lnTo>
                  <a:lnTo>
                    <a:pt x="207938" y="288737"/>
                  </a:lnTo>
                  <a:lnTo>
                    <a:pt x="207282" y="246841"/>
                  </a:lnTo>
                  <a:lnTo>
                    <a:pt x="208346" y="194355"/>
                  </a:lnTo>
                  <a:lnTo>
                    <a:pt x="211630" y="141799"/>
                  </a:lnTo>
                  <a:lnTo>
                    <a:pt x="217272" y="89105"/>
                  </a:lnTo>
                  <a:lnTo>
                    <a:pt x="225412" y="36202"/>
                  </a:lnTo>
                  <a:lnTo>
                    <a:pt x="232747" y="0"/>
                  </a:lnTo>
                  <a:lnTo>
                    <a:pt x="1648000" y="0"/>
                  </a:lnTo>
                  <a:lnTo>
                    <a:pt x="1648000" y="7246004"/>
                  </a:lnTo>
                  <a:lnTo>
                    <a:pt x="1632692" y="7255870"/>
                  </a:lnTo>
                  <a:lnTo>
                    <a:pt x="1594769" y="7278235"/>
                  </a:lnTo>
                  <a:lnTo>
                    <a:pt x="1556840" y="7298600"/>
                  </a:lnTo>
                  <a:lnTo>
                    <a:pt x="1518980" y="7316991"/>
                  </a:lnTo>
                  <a:lnTo>
                    <a:pt x="1481266" y="7333431"/>
                  </a:lnTo>
                  <a:lnTo>
                    <a:pt x="1443773" y="7347946"/>
                  </a:lnTo>
                  <a:lnTo>
                    <a:pt x="1406577" y="7360558"/>
                  </a:lnTo>
                  <a:lnTo>
                    <a:pt x="1369754" y="7371292"/>
                  </a:lnTo>
                  <a:lnTo>
                    <a:pt x="1297532" y="7387224"/>
                  </a:lnTo>
                  <a:lnTo>
                    <a:pt x="1227713" y="7395937"/>
                  </a:lnTo>
                  <a:lnTo>
                    <a:pt x="1193895" y="7397646"/>
                  </a:lnTo>
                  <a:close/>
                </a:path>
              </a:pathLst>
            </a:custGeom>
            <a:solidFill>
              <a:srgbClr val="9DC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389111" y="0"/>
              <a:ext cx="1899285" cy="4170679"/>
            </a:xfrm>
            <a:custGeom>
              <a:avLst/>
              <a:gdLst/>
              <a:ahLst/>
              <a:cxnLst/>
              <a:rect l="l" t="t" r="r" b="b"/>
              <a:pathLst>
                <a:path w="1899284" h="4170679">
                  <a:moveTo>
                    <a:pt x="1898887" y="4170296"/>
                  </a:moveTo>
                  <a:lnTo>
                    <a:pt x="1833559" y="4165630"/>
                  </a:lnTo>
                  <a:lnTo>
                    <a:pt x="1789489" y="4158605"/>
                  </a:lnTo>
                  <a:lnTo>
                    <a:pt x="1745316" y="4148321"/>
                  </a:lnTo>
                  <a:lnTo>
                    <a:pt x="1701257" y="4134517"/>
                  </a:lnTo>
                  <a:lnTo>
                    <a:pt x="1657524" y="4116935"/>
                  </a:lnTo>
                  <a:lnTo>
                    <a:pt x="1614331" y="4095315"/>
                  </a:lnTo>
                  <a:lnTo>
                    <a:pt x="1571892" y="4069398"/>
                  </a:lnTo>
                  <a:lnTo>
                    <a:pt x="1530421" y="4038924"/>
                  </a:lnTo>
                  <a:lnTo>
                    <a:pt x="1490131" y="4003634"/>
                  </a:lnTo>
                  <a:lnTo>
                    <a:pt x="1451237" y="3963268"/>
                  </a:lnTo>
                  <a:lnTo>
                    <a:pt x="1424618" y="3930634"/>
                  </a:lnTo>
                  <a:lnTo>
                    <a:pt x="1401959" y="3897095"/>
                  </a:lnTo>
                  <a:lnTo>
                    <a:pt x="1383035" y="3862691"/>
                  </a:lnTo>
                  <a:lnTo>
                    <a:pt x="1367624" y="3827461"/>
                  </a:lnTo>
                  <a:lnTo>
                    <a:pt x="1346450" y="3754679"/>
                  </a:lnTo>
                  <a:lnTo>
                    <a:pt x="1336653" y="3679065"/>
                  </a:lnTo>
                  <a:lnTo>
                    <a:pt x="1335464" y="3640293"/>
                  </a:lnTo>
                  <a:lnTo>
                    <a:pt x="1336450" y="3600930"/>
                  </a:lnTo>
                  <a:lnTo>
                    <a:pt x="1339389" y="3561016"/>
                  </a:lnTo>
                  <a:lnTo>
                    <a:pt x="1344059" y="3520590"/>
                  </a:lnTo>
                  <a:lnTo>
                    <a:pt x="1350235" y="3479691"/>
                  </a:lnTo>
                  <a:lnTo>
                    <a:pt x="1357695" y="3438358"/>
                  </a:lnTo>
                  <a:lnTo>
                    <a:pt x="1366217" y="3396630"/>
                  </a:lnTo>
                  <a:lnTo>
                    <a:pt x="1375577" y="3354547"/>
                  </a:lnTo>
                  <a:lnTo>
                    <a:pt x="1385552" y="3312148"/>
                  </a:lnTo>
                  <a:lnTo>
                    <a:pt x="1395921" y="3269471"/>
                  </a:lnTo>
                  <a:lnTo>
                    <a:pt x="1406459" y="3226557"/>
                  </a:lnTo>
                  <a:lnTo>
                    <a:pt x="1416943" y="3183445"/>
                  </a:lnTo>
                  <a:lnTo>
                    <a:pt x="1427152" y="3140173"/>
                  </a:lnTo>
                  <a:lnTo>
                    <a:pt x="1436862" y="3096781"/>
                  </a:lnTo>
                  <a:lnTo>
                    <a:pt x="1445851" y="3053308"/>
                  </a:lnTo>
                  <a:lnTo>
                    <a:pt x="1453894" y="3009794"/>
                  </a:lnTo>
                  <a:lnTo>
                    <a:pt x="1460771" y="2966277"/>
                  </a:lnTo>
                  <a:lnTo>
                    <a:pt x="1466257" y="2922797"/>
                  </a:lnTo>
                  <a:lnTo>
                    <a:pt x="1470129" y="2879392"/>
                  </a:lnTo>
                  <a:lnTo>
                    <a:pt x="1472166" y="2836103"/>
                  </a:lnTo>
                  <a:lnTo>
                    <a:pt x="1472143" y="2792969"/>
                  </a:lnTo>
                  <a:lnTo>
                    <a:pt x="1469839" y="2750028"/>
                  </a:lnTo>
                  <a:lnTo>
                    <a:pt x="1465030" y="2707320"/>
                  </a:lnTo>
                  <a:lnTo>
                    <a:pt x="1457493" y="2664884"/>
                  </a:lnTo>
                  <a:lnTo>
                    <a:pt x="1447006" y="2622759"/>
                  </a:lnTo>
                  <a:lnTo>
                    <a:pt x="1433345" y="2580985"/>
                  </a:lnTo>
                  <a:lnTo>
                    <a:pt x="1416288" y="2539600"/>
                  </a:lnTo>
                  <a:lnTo>
                    <a:pt x="1385837" y="2483921"/>
                  </a:lnTo>
                  <a:lnTo>
                    <a:pt x="1347904" y="2430875"/>
                  </a:lnTo>
                  <a:lnTo>
                    <a:pt x="1303185" y="2380144"/>
                  </a:lnTo>
                  <a:lnTo>
                    <a:pt x="1252376" y="2331412"/>
                  </a:lnTo>
                  <a:lnTo>
                    <a:pt x="1196171" y="2284362"/>
                  </a:lnTo>
                  <a:lnTo>
                    <a:pt x="1135265" y="2238678"/>
                  </a:lnTo>
                  <a:lnTo>
                    <a:pt x="1103267" y="2216249"/>
                  </a:lnTo>
                  <a:lnTo>
                    <a:pt x="1070355" y="2194043"/>
                  </a:lnTo>
                  <a:lnTo>
                    <a:pt x="1036615" y="2172020"/>
                  </a:lnTo>
                  <a:lnTo>
                    <a:pt x="1002134" y="2150141"/>
                  </a:lnTo>
                  <a:lnTo>
                    <a:pt x="967000" y="2128365"/>
                  </a:lnTo>
                  <a:lnTo>
                    <a:pt x="931299" y="2106654"/>
                  </a:lnTo>
                  <a:lnTo>
                    <a:pt x="710059" y="1975522"/>
                  </a:lnTo>
                  <a:lnTo>
                    <a:pt x="635719" y="1930532"/>
                  </a:lnTo>
                  <a:lnTo>
                    <a:pt x="598828" y="1907619"/>
                  </a:lnTo>
                  <a:lnTo>
                    <a:pt x="562240" y="1884375"/>
                  </a:lnTo>
                  <a:lnTo>
                    <a:pt x="526041" y="1860760"/>
                  </a:lnTo>
                  <a:lnTo>
                    <a:pt x="490318" y="1836734"/>
                  </a:lnTo>
                  <a:lnTo>
                    <a:pt x="455158" y="1812258"/>
                  </a:lnTo>
                  <a:lnTo>
                    <a:pt x="420648" y="1787292"/>
                  </a:lnTo>
                  <a:lnTo>
                    <a:pt x="386875" y="1761797"/>
                  </a:lnTo>
                  <a:lnTo>
                    <a:pt x="353926" y="1735733"/>
                  </a:lnTo>
                  <a:lnTo>
                    <a:pt x="321888" y="1709060"/>
                  </a:lnTo>
                  <a:lnTo>
                    <a:pt x="290847" y="1681740"/>
                  </a:lnTo>
                  <a:lnTo>
                    <a:pt x="260890" y="1653732"/>
                  </a:lnTo>
                  <a:lnTo>
                    <a:pt x="232106" y="1624996"/>
                  </a:lnTo>
                  <a:lnTo>
                    <a:pt x="204579" y="1595494"/>
                  </a:lnTo>
                  <a:lnTo>
                    <a:pt x="178398" y="1565185"/>
                  </a:lnTo>
                  <a:lnTo>
                    <a:pt x="153648" y="1534031"/>
                  </a:lnTo>
                  <a:lnTo>
                    <a:pt x="130418" y="1501991"/>
                  </a:lnTo>
                  <a:lnTo>
                    <a:pt x="108794" y="1469026"/>
                  </a:lnTo>
                  <a:lnTo>
                    <a:pt x="88863" y="1435096"/>
                  </a:lnTo>
                  <a:lnTo>
                    <a:pt x="70711" y="1400162"/>
                  </a:lnTo>
                  <a:lnTo>
                    <a:pt x="54426" y="1364184"/>
                  </a:lnTo>
                  <a:lnTo>
                    <a:pt x="40095" y="1327123"/>
                  </a:lnTo>
                  <a:lnTo>
                    <a:pt x="27804" y="1288938"/>
                  </a:lnTo>
                  <a:lnTo>
                    <a:pt x="17641" y="1249591"/>
                  </a:lnTo>
                  <a:lnTo>
                    <a:pt x="9692" y="1209042"/>
                  </a:lnTo>
                  <a:lnTo>
                    <a:pt x="4044" y="1167252"/>
                  </a:lnTo>
                  <a:lnTo>
                    <a:pt x="784" y="1124179"/>
                  </a:lnTo>
                  <a:lnTo>
                    <a:pt x="0" y="1079786"/>
                  </a:lnTo>
                  <a:lnTo>
                    <a:pt x="1777" y="1034033"/>
                  </a:lnTo>
                  <a:lnTo>
                    <a:pt x="6203" y="986879"/>
                  </a:lnTo>
                  <a:lnTo>
                    <a:pt x="13365" y="938286"/>
                  </a:lnTo>
                  <a:lnTo>
                    <a:pt x="30856" y="868232"/>
                  </a:lnTo>
                  <a:lnTo>
                    <a:pt x="57889" y="800276"/>
                  </a:lnTo>
                  <a:lnTo>
                    <a:pt x="93899" y="734488"/>
                  </a:lnTo>
                  <a:lnTo>
                    <a:pt x="115094" y="702429"/>
                  </a:lnTo>
                  <a:lnTo>
                    <a:pt x="138322" y="670940"/>
                  </a:lnTo>
                  <a:lnTo>
                    <a:pt x="163513" y="640029"/>
                  </a:lnTo>
                  <a:lnTo>
                    <a:pt x="190595" y="609704"/>
                  </a:lnTo>
                  <a:lnTo>
                    <a:pt x="219498" y="579975"/>
                  </a:lnTo>
                  <a:lnTo>
                    <a:pt x="250152" y="550851"/>
                  </a:lnTo>
                  <a:lnTo>
                    <a:pt x="282485" y="522341"/>
                  </a:lnTo>
                  <a:lnTo>
                    <a:pt x="316429" y="494453"/>
                  </a:lnTo>
                  <a:lnTo>
                    <a:pt x="351911" y="467196"/>
                  </a:lnTo>
                  <a:lnTo>
                    <a:pt x="388862" y="440580"/>
                  </a:lnTo>
                  <a:lnTo>
                    <a:pt x="427211" y="414614"/>
                  </a:lnTo>
                  <a:lnTo>
                    <a:pt x="466888" y="389305"/>
                  </a:lnTo>
                  <a:lnTo>
                    <a:pt x="507821" y="364664"/>
                  </a:lnTo>
                  <a:lnTo>
                    <a:pt x="549941" y="340699"/>
                  </a:lnTo>
                  <a:lnTo>
                    <a:pt x="593177" y="317420"/>
                  </a:lnTo>
                  <a:lnTo>
                    <a:pt x="637458" y="294834"/>
                  </a:lnTo>
                  <a:lnTo>
                    <a:pt x="682713" y="272951"/>
                  </a:lnTo>
                  <a:lnTo>
                    <a:pt x="728874" y="251780"/>
                  </a:lnTo>
                  <a:lnTo>
                    <a:pt x="775867" y="231330"/>
                  </a:lnTo>
                  <a:lnTo>
                    <a:pt x="823624" y="211610"/>
                  </a:lnTo>
                  <a:lnTo>
                    <a:pt x="872074" y="192628"/>
                  </a:lnTo>
                  <a:lnTo>
                    <a:pt x="921146" y="174394"/>
                  </a:lnTo>
                  <a:lnTo>
                    <a:pt x="970770" y="156917"/>
                  </a:lnTo>
                  <a:lnTo>
                    <a:pt x="1020874" y="140205"/>
                  </a:lnTo>
                  <a:lnTo>
                    <a:pt x="1071389" y="124267"/>
                  </a:lnTo>
                  <a:lnTo>
                    <a:pt x="1122245" y="109113"/>
                  </a:lnTo>
                  <a:lnTo>
                    <a:pt x="1173369" y="94751"/>
                  </a:lnTo>
                  <a:lnTo>
                    <a:pt x="1224693" y="81190"/>
                  </a:lnTo>
                  <a:lnTo>
                    <a:pt x="1276145" y="68440"/>
                  </a:lnTo>
                  <a:lnTo>
                    <a:pt x="1327656" y="56508"/>
                  </a:lnTo>
                  <a:lnTo>
                    <a:pt x="1379153" y="45405"/>
                  </a:lnTo>
                  <a:lnTo>
                    <a:pt x="1430568" y="35138"/>
                  </a:lnTo>
                  <a:lnTo>
                    <a:pt x="1481828" y="25718"/>
                  </a:lnTo>
                  <a:lnTo>
                    <a:pt x="1532865" y="17152"/>
                  </a:lnTo>
                  <a:lnTo>
                    <a:pt x="1583607" y="9450"/>
                  </a:lnTo>
                  <a:lnTo>
                    <a:pt x="1633983" y="2621"/>
                  </a:lnTo>
                  <a:lnTo>
                    <a:pt x="1898887" y="0"/>
                  </a:lnTo>
                  <a:lnTo>
                    <a:pt x="1898887" y="4170296"/>
                  </a:lnTo>
                  <a:close/>
                </a:path>
              </a:pathLst>
            </a:custGeom>
            <a:solidFill>
              <a:srgbClr val="2B67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09999" y="1025007"/>
            <a:ext cx="200025" cy="199698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6242500" y="2472499"/>
            <a:ext cx="323850" cy="323850"/>
          </a:xfrm>
          <a:custGeom>
            <a:avLst/>
            <a:gdLst/>
            <a:ahLst/>
            <a:cxnLst/>
            <a:rect l="l" t="t" r="r" b="b"/>
            <a:pathLst>
              <a:path w="323850" h="323850">
                <a:moveTo>
                  <a:pt x="161924" y="323849"/>
                </a:moveTo>
                <a:lnTo>
                  <a:pt x="118791" y="317085"/>
                </a:lnTo>
                <a:lnTo>
                  <a:pt x="80086" y="300227"/>
                </a:lnTo>
                <a:lnTo>
                  <a:pt x="47332" y="274716"/>
                </a:lnTo>
                <a:lnTo>
                  <a:pt x="22051" y="241994"/>
                </a:lnTo>
                <a:lnTo>
                  <a:pt x="5766" y="203504"/>
                </a:lnTo>
                <a:lnTo>
                  <a:pt x="0" y="160688"/>
                </a:lnTo>
                <a:lnTo>
                  <a:pt x="5766" y="117884"/>
                </a:lnTo>
                <a:lnTo>
                  <a:pt x="22051" y="79474"/>
                </a:lnTo>
                <a:lnTo>
                  <a:pt x="47332" y="46970"/>
                </a:lnTo>
                <a:lnTo>
                  <a:pt x="80086" y="21883"/>
                </a:lnTo>
                <a:lnTo>
                  <a:pt x="118791" y="5722"/>
                </a:lnTo>
                <a:lnTo>
                  <a:pt x="161924" y="0"/>
                </a:lnTo>
                <a:lnTo>
                  <a:pt x="193491" y="3167"/>
                </a:lnTo>
                <a:lnTo>
                  <a:pt x="251956" y="27116"/>
                </a:lnTo>
                <a:lnTo>
                  <a:pt x="296524" y="71344"/>
                </a:lnTo>
                <a:lnTo>
                  <a:pt x="320658" y="129362"/>
                </a:lnTo>
                <a:lnTo>
                  <a:pt x="323849" y="160688"/>
                </a:lnTo>
                <a:lnTo>
                  <a:pt x="318083" y="204535"/>
                </a:lnTo>
                <a:lnTo>
                  <a:pt x="301798" y="243642"/>
                </a:lnTo>
                <a:lnTo>
                  <a:pt x="276517" y="276570"/>
                </a:lnTo>
                <a:lnTo>
                  <a:pt x="243763" y="301875"/>
                </a:lnTo>
                <a:lnTo>
                  <a:pt x="205058" y="318115"/>
                </a:lnTo>
                <a:lnTo>
                  <a:pt x="161924" y="323849"/>
                </a:lnTo>
                <a:close/>
              </a:path>
            </a:pathLst>
          </a:custGeom>
          <a:solidFill>
            <a:srgbClr val="2B6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167496" y="8032498"/>
            <a:ext cx="323850" cy="323850"/>
          </a:xfrm>
          <a:custGeom>
            <a:avLst/>
            <a:gdLst/>
            <a:ahLst/>
            <a:cxnLst/>
            <a:rect l="l" t="t" r="r" b="b"/>
            <a:pathLst>
              <a:path w="323850" h="323850">
                <a:moveTo>
                  <a:pt x="160688" y="323849"/>
                </a:moveTo>
                <a:lnTo>
                  <a:pt x="117884" y="318083"/>
                </a:lnTo>
                <a:lnTo>
                  <a:pt x="79474" y="301798"/>
                </a:lnTo>
                <a:lnTo>
                  <a:pt x="46970" y="276518"/>
                </a:lnTo>
                <a:lnTo>
                  <a:pt x="21883" y="243763"/>
                </a:lnTo>
                <a:lnTo>
                  <a:pt x="5722" y="205058"/>
                </a:lnTo>
                <a:lnTo>
                  <a:pt x="0" y="161924"/>
                </a:lnTo>
                <a:lnTo>
                  <a:pt x="5722" y="118791"/>
                </a:lnTo>
                <a:lnTo>
                  <a:pt x="21883" y="80085"/>
                </a:lnTo>
                <a:lnTo>
                  <a:pt x="46970" y="47331"/>
                </a:lnTo>
                <a:lnTo>
                  <a:pt x="79474" y="22051"/>
                </a:lnTo>
                <a:lnTo>
                  <a:pt x="117884" y="5766"/>
                </a:lnTo>
                <a:lnTo>
                  <a:pt x="160688" y="0"/>
                </a:lnTo>
                <a:lnTo>
                  <a:pt x="193444" y="3191"/>
                </a:lnTo>
                <a:lnTo>
                  <a:pt x="252466" y="27324"/>
                </a:lnTo>
                <a:lnTo>
                  <a:pt x="296733" y="71892"/>
                </a:lnTo>
                <a:lnTo>
                  <a:pt x="320682" y="130357"/>
                </a:lnTo>
                <a:lnTo>
                  <a:pt x="323850" y="161924"/>
                </a:lnTo>
                <a:lnTo>
                  <a:pt x="317086" y="205058"/>
                </a:lnTo>
                <a:lnTo>
                  <a:pt x="300227" y="243763"/>
                </a:lnTo>
                <a:lnTo>
                  <a:pt x="274716" y="276518"/>
                </a:lnTo>
                <a:lnTo>
                  <a:pt x="241995" y="301798"/>
                </a:lnTo>
                <a:lnTo>
                  <a:pt x="203505" y="318083"/>
                </a:lnTo>
                <a:lnTo>
                  <a:pt x="160689" y="323849"/>
                </a:lnTo>
                <a:close/>
              </a:path>
            </a:pathLst>
          </a:custGeom>
          <a:solidFill>
            <a:srgbClr val="2B6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52499" y="6870003"/>
            <a:ext cx="200024" cy="199702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0" y="0"/>
            <a:ext cx="2098040" cy="10287000"/>
            <a:chOff x="0" y="0"/>
            <a:chExt cx="2098040" cy="10287000"/>
          </a:xfrm>
        </p:grpSpPr>
        <p:sp>
          <p:nvSpPr>
            <p:cNvPr id="11" name="object 11"/>
            <p:cNvSpPr/>
            <p:nvPr/>
          </p:nvSpPr>
          <p:spPr>
            <a:xfrm>
              <a:off x="0" y="0"/>
              <a:ext cx="1577340" cy="10287000"/>
            </a:xfrm>
            <a:custGeom>
              <a:avLst/>
              <a:gdLst/>
              <a:ahLst/>
              <a:cxnLst/>
              <a:rect l="l" t="t" r="r" b="b"/>
              <a:pathLst>
                <a:path w="1577340" h="10287000">
                  <a:moveTo>
                    <a:pt x="336377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1323690" y="0"/>
                  </a:lnTo>
                  <a:lnTo>
                    <a:pt x="1348959" y="82986"/>
                  </a:lnTo>
                  <a:lnTo>
                    <a:pt x="1362538" y="130179"/>
                  </a:lnTo>
                  <a:lnTo>
                    <a:pt x="1375662" y="177657"/>
                  </a:lnTo>
                  <a:lnTo>
                    <a:pt x="1388333" y="225409"/>
                  </a:lnTo>
                  <a:lnTo>
                    <a:pt x="1400556" y="273426"/>
                  </a:lnTo>
                  <a:lnTo>
                    <a:pt x="1412335" y="321700"/>
                  </a:lnTo>
                  <a:lnTo>
                    <a:pt x="1423672" y="370220"/>
                  </a:lnTo>
                  <a:lnTo>
                    <a:pt x="1434573" y="418978"/>
                  </a:lnTo>
                  <a:lnTo>
                    <a:pt x="1445039" y="467964"/>
                  </a:lnTo>
                  <a:lnTo>
                    <a:pt x="1455076" y="517169"/>
                  </a:lnTo>
                  <a:lnTo>
                    <a:pt x="1464687" y="566584"/>
                  </a:lnTo>
                  <a:lnTo>
                    <a:pt x="1473875" y="616199"/>
                  </a:lnTo>
                  <a:lnTo>
                    <a:pt x="1482644" y="666006"/>
                  </a:lnTo>
                  <a:lnTo>
                    <a:pt x="1490999" y="715995"/>
                  </a:lnTo>
                  <a:lnTo>
                    <a:pt x="1498942" y="766157"/>
                  </a:lnTo>
                  <a:lnTo>
                    <a:pt x="1506477" y="816483"/>
                  </a:lnTo>
                  <a:lnTo>
                    <a:pt x="1513609" y="866962"/>
                  </a:lnTo>
                  <a:lnTo>
                    <a:pt x="1520340" y="917587"/>
                  </a:lnTo>
                  <a:lnTo>
                    <a:pt x="1526675" y="968348"/>
                  </a:lnTo>
                  <a:lnTo>
                    <a:pt x="1532617" y="1019236"/>
                  </a:lnTo>
                  <a:lnTo>
                    <a:pt x="1538170" y="1070240"/>
                  </a:lnTo>
                  <a:lnTo>
                    <a:pt x="1543337" y="1121353"/>
                  </a:lnTo>
                  <a:lnTo>
                    <a:pt x="1548123" y="1172565"/>
                  </a:lnTo>
                  <a:lnTo>
                    <a:pt x="1552530" y="1223867"/>
                  </a:lnTo>
                  <a:lnTo>
                    <a:pt x="1556564" y="1275249"/>
                  </a:lnTo>
                  <a:lnTo>
                    <a:pt x="1560226" y="1326702"/>
                  </a:lnTo>
                  <a:lnTo>
                    <a:pt x="1563522" y="1378217"/>
                  </a:lnTo>
                  <a:lnTo>
                    <a:pt x="1566455" y="1429785"/>
                  </a:lnTo>
                  <a:lnTo>
                    <a:pt x="1569028" y="1481396"/>
                  </a:lnTo>
                  <a:lnTo>
                    <a:pt x="1571245" y="1533041"/>
                  </a:lnTo>
                  <a:lnTo>
                    <a:pt x="1573110" y="1584712"/>
                  </a:lnTo>
                  <a:lnTo>
                    <a:pt x="1574627" y="1636398"/>
                  </a:lnTo>
                  <a:lnTo>
                    <a:pt x="1575799" y="1688090"/>
                  </a:lnTo>
                  <a:lnTo>
                    <a:pt x="1576631" y="1739780"/>
                  </a:lnTo>
                  <a:lnTo>
                    <a:pt x="1577124" y="1791453"/>
                  </a:lnTo>
                  <a:lnTo>
                    <a:pt x="1577124" y="1838956"/>
                  </a:lnTo>
                  <a:lnTo>
                    <a:pt x="1576955" y="1889552"/>
                  </a:lnTo>
                  <a:lnTo>
                    <a:pt x="1576451" y="1940159"/>
                  </a:lnTo>
                  <a:lnTo>
                    <a:pt x="1575614" y="1990761"/>
                  </a:lnTo>
                  <a:lnTo>
                    <a:pt x="1574448" y="2041357"/>
                  </a:lnTo>
                  <a:lnTo>
                    <a:pt x="1572955" y="2091944"/>
                  </a:lnTo>
                  <a:lnTo>
                    <a:pt x="1571141" y="2142520"/>
                  </a:lnTo>
                  <a:lnTo>
                    <a:pt x="1569006" y="2193084"/>
                  </a:lnTo>
                  <a:lnTo>
                    <a:pt x="1566556" y="2243632"/>
                  </a:lnTo>
                  <a:lnTo>
                    <a:pt x="1563793" y="2294162"/>
                  </a:lnTo>
                  <a:lnTo>
                    <a:pt x="1560720" y="2344674"/>
                  </a:lnTo>
                  <a:lnTo>
                    <a:pt x="1557341" y="2395163"/>
                  </a:lnTo>
                  <a:lnTo>
                    <a:pt x="1553659" y="2445629"/>
                  </a:lnTo>
                  <a:lnTo>
                    <a:pt x="1549677" y="2496068"/>
                  </a:lnTo>
                  <a:lnTo>
                    <a:pt x="1545398" y="2546480"/>
                  </a:lnTo>
                  <a:lnTo>
                    <a:pt x="1540826" y="2596861"/>
                  </a:lnTo>
                  <a:lnTo>
                    <a:pt x="1535964" y="2647209"/>
                  </a:lnTo>
                  <a:lnTo>
                    <a:pt x="1530815" y="2697523"/>
                  </a:lnTo>
                  <a:lnTo>
                    <a:pt x="1525382" y="2747800"/>
                  </a:lnTo>
                  <a:lnTo>
                    <a:pt x="1519670" y="2798038"/>
                  </a:lnTo>
                  <a:lnTo>
                    <a:pt x="1513680" y="2848235"/>
                  </a:lnTo>
                  <a:lnTo>
                    <a:pt x="1507416" y="2898388"/>
                  </a:lnTo>
                  <a:lnTo>
                    <a:pt x="1500882" y="2948496"/>
                  </a:lnTo>
                  <a:lnTo>
                    <a:pt x="1494081" y="2998556"/>
                  </a:lnTo>
                  <a:lnTo>
                    <a:pt x="1487016" y="3048566"/>
                  </a:lnTo>
                  <a:lnTo>
                    <a:pt x="1479108" y="3099234"/>
                  </a:lnTo>
                  <a:lnTo>
                    <a:pt x="1470910" y="3149773"/>
                  </a:lnTo>
                  <a:lnTo>
                    <a:pt x="1462434" y="3200188"/>
                  </a:lnTo>
                  <a:lnTo>
                    <a:pt x="1453688" y="3250484"/>
                  </a:lnTo>
                  <a:lnTo>
                    <a:pt x="1444685" y="3300663"/>
                  </a:lnTo>
                  <a:lnTo>
                    <a:pt x="1435434" y="3350732"/>
                  </a:lnTo>
                  <a:lnTo>
                    <a:pt x="1425946" y="3400693"/>
                  </a:lnTo>
                  <a:lnTo>
                    <a:pt x="1416231" y="3450553"/>
                  </a:lnTo>
                  <a:lnTo>
                    <a:pt x="1406301" y="3500315"/>
                  </a:lnTo>
                  <a:lnTo>
                    <a:pt x="1396166" y="3549983"/>
                  </a:lnTo>
                  <a:lnTo>
                    <a:pt x="1385835" y="3599563"/>
                  </a:lnTo>
                  <a:lnTo>
                    <a:pt x="1375321" y="3649058"/>
                  </a:lnTo>
                  <a:lnTo>
                    <a:pt x="1364633" y="3698474"/>
                  </a:lnTo>
                  <a:lnTo>
                    <a:pt x="1353783" y="3747814"/>
                  </a:lnTo>
                  <a:lnTo>
                    <a:pt x="1342779" y="3797082"/>
                  </a:lnTo>
                  <a:lnTo>
                    <a:pt x="1331634" y="3846284"/>
                  </a:lnTo>
                  <a:lnTo>
                    <a:pt x="1320358" y="3895424"/>
                  </a:lnTo>
                  <a:lnTo>
                    <a:pt x="1308961" y="3944506"/>
                  </a:lnTo>
                  <a:lnTo>
                    <a:pt x="1297454" y="3993535"/>
                  </a:lnTo>
                  <a:lnTo>
                    <a:pt x="1285847" y="4042515"/>
                  </a:lnTo>
                  <a:lnTo>
                    <a:pt x="1274152" y="4091450"/>
                  </a:lnTo>
                  <a:lnTo>
                    <a:pt x="1262378" y="4140346"/>
                  </a:lnTo>
                  <a:lnTo>
                    <a:pt x="1250536" y="4189206"/>
                  </a:lnTo>
                  <a:lnTo>
                    <a:pt x="1238636" y="4238035"/>
                  </a:lnTo>
                  <a:lnTo>
                    <a:pt x="1226690" y="4286837"/>
                  </a:lnTo>
                  <a:lnTo>
                    <a:pt x="1214708" y="4335617"/>
                  </a:lnTo>
                  <a:lnTo>
                    <a:pt x="1166629" y="4530603"/>
                  </a:lnTo>
                  <a:lnTo>
                    <a:pt x="1142477" y="4628016"/>
                  </a:lnTo>
                  <a:lnTo>
                    <a:pt x="1118402" y="4725513"/>
                  </a:lnTo>
                  <a:lnTo>
                    <a:pt x="1106397" y="4774293"/>
                  </a:lnTo>
                  <a:lnTo>
                    <a:pt x="1094418" y="4823095"/>
                  </a:lnTo>
                  <a:lnTo>
                    <a:pt x="1082465" y="4871919"/>
                  </a:lnTo>
                  <a:lnTo>
                    <a:pt x="1070541" y="4920765"/>
                  </a:lnTo>
                  <a:lnTo>
                    <a:pt x="1058648" y="4969634"/>
                  </a:lnTo>
                  <a:lnTo>
                    <a:pt x="1046788" y="5018525"/>
                  </a:lnTo>
                  <a:lnTo>
                    <a:pt x="1034962" y="5067440"/>
                  </a:lnTo>
                  <a:lnTo>
                    <a:pt x="1023173" y="5116379"/>
                  </a:lnTo>
                  <a:lnTo>
                    <a:pt x="1011422" y="5165341"/>
                  </a:lnTo>
                  <a:lnTo>
                    <a:pt x="999711" y="5214327"/>
                  </a:lnTo>
                  <a:lnTo>
                    <a:pt x="988043" y="5263338"/>
                  </a:lnTo>
                  <a:lnTo>
                    <a:pt x="976420" y="5312373"/>
                  </a:lnTo>
                  <a:lnTo>
                    <a:pt x="964842" y="5361433"/>
                  </a:lnTo>
                  <a:lnTo>
                    <a:pt x="953313" y="5410519"/>
                  </a:lnTo>
                  <a:lnTo>
                    <a:pt x="941834" y="5459630"/>
                  </a:lnTo>
                  <a:lnTo>
                    <a:pt x="930407" y="5508766"/>
                  </a:lnTo>
                  <a:lnTo>
                    <a:pt x="919034" y="5557929"/>
                  </a:lnTo>
                  <a:lnTo>
                    <a:pt x="907717" y="5607119"/>
                  </a:lnTo>
                  <a:lnTo>
                    <a:pt x="896458" y="5656335"/>
                  </a:lnTo>
                  <a:lnTo>
                    <a:pt x="885258" y="5705578"/>
                  </a:lnTo>
                  <a:lnTo>
                    <a:pt x="874121" y="5754849"/>
                  </a:lnTo>
                  <a:lnTo>
                    <a:pt x="863047" y="5804147"/>
                  </a:lnTo>
                  <a:lnTo>
                    <a:pt x="852039" y="5853473"/>
                  </a:lnTo>
                  <a:lnTo>
                    <a:pt x="841098" y="5902828"/>
                  </a:lnTo>
                  <a:lnTo>
                    <a:pt x="830227" y="5952210"/>
                  </a:lnTo>
                  <a:lnTo>
                    <a:pt x="819427" y="6001622"/>
                  </a:lnTo>
                  <a:lnTo>
                    <a:pt x="808701" y="6051063"/>
                  </a:lnTo>
                  <a:lnTo>
                    <a:pt x="798050" y="6100533"/>
                  </a:lnTo>
                  <a:lnTo>
                    <a:pt x="787477" y="6150033"/>
                  </a:lnTo>
                  <a:lnTo>
                    <a:pt x="776983" y="6199563"/>
                  </a:lnTo>
                  <a:lnTo>
                    <a:pt x="766570" y="6249123"/>
                  </a:lnTo>
                  <a:lnTo>
                    <a:pt x="756240" y="6298713"/>
                  </a:lnTo>
                  <a:lnTo>
                    <a:pt x="745995" y="6348335"/>
                  </a:lnTo>
                  <a:lnTo>
                    <a:pt x="735837" y="6397988"/>
                  </a:lnTo>
                  <a:lnTo>
                    <a:pt x="725768" y="6447672"/>
                  </a:lnTo>
                  <a:lnTo>
                    <a:pt x="715790" y="6497388"/>
                  </a:lnTo>
                  <a:lnTo>
                    <a:pt x="705905" y="6547136"/>
                  </a:lnTo>
                  <a:lnTo>
                    <a:pt x="696115" y="6596916"/>
                  </a:lnTo>
                  <a:lnTo>
                    <a:pt x="686421" y="6646729"/>
                  </a:lnTo>
                  <a:lnTo>
                    <a:pt x="676826" y="6696575"/>
                  </a:lnTo>
                  <a:lnTo>
                    <a:pt x="667332" y="6746454"/>
                  </a:lnTo>
                  <a:lnTo>
                    <a:pt x="657940" y="6796367"/>
                  </a:lnTo>
                  <a:lnTo>
                    <a:pt x="648652" y="6846314"/>
                  </a:lnTo>
                  <a:lnTo>
                    <a:pt x="639471" y="6896294"/>
                  </a:lnTo>
                  <a:lnTo>
                    <a:pt x="630399" y="6946309"/>
                  </a:lnTo>
                  <a:lnTo>
                    <a:pt x="621436" y="6996359"/>
                  </a:lnTo>
                  <a:lnTo>
                    <a:pt x="612586" y="7046444"/>
                  </a:lnTo>
                  <a:lnTo>
                    <a:pt x="603850" y="7096564"/>
                  </a:lnTo>
                  <a:lnTo>
                    <a:pt x="595231" y="7146720"/>
                  </a:lnTo>
                  <a:lnTo>
                    <a:pt x="586729" y="7196912"/>
                  </a:lnTo>
                  <a:lnTo>
                    <a:pt x="578347" y="7247140"/>
                  </a:lnTo>
                  <a:lnTo>
                    <a:pt x="570087" y="7297404"/>
                  </a:lnTo>
                  <a:lnTo>
                    <a:pt x="561952" y="7347705"/>
                  </a:lnTo>
                  <a:lnTo>
                    <a:pt x="553941" y="7398043"/>
                  </a:lnTo>
                  <a:lnTo>
                    <a:pt x="546059" y="7448419"/>
                  </a:lnTo>
                  <a:lnTo>
                    <a:pt x="538307" y="7498832"/>
                  </a:lnTo>
                  <a:lnTo>
                    <a:pt x="530686" y="7549283"/>
                  </a:lnTo>
                  <a:lnTo>
                    <a:pt x="523198" y="7599773"/>
                  </a:lnTo>
                  <a:lnTo>
                    <a:pt x="515847" y="7650301"/>
                  </a:lnTo>
                  <a:lnTo>
                    <a:pt x="508632" y="7700868"/>
                  </a:lnTo>
                  <a:lnTo>
                    <a:pt x="501557" y="7751474"/>
                  </a:lnTo>
                  <a:lnTo>
                    <a:pt x="494624" y="7802120"/>
                  </a:lnTo>
                  <a:lnTo>
                    <a:pt x="487833" y="7852805"/>
                  </a:lnTo>
                  <a:lnTo>
                    <a:pt x="481188" y="7903530"/>
                  </a:lnTo>
                  <a:lnTo>
                    <a:pt x="474691" y="7954296"/>
                  </a:lnTo>
                  <a:lnTo>
                    <a:pt x="468342" y="8005102"/>
                  </a:lnTo>
                  <a:lnTo>
                    <a:pt x="462144" y="8055949"/>
                  </a:lnTo>
                  <a:lnTo>
                    <a:pt x="456100" y="8106838"/>
                  </a:lnTo>
                  <a:lnTo>
                    <a:pt x="450210" y="8157768"/>
                  </a:lnTo>
                  <a:lnTo>
                    <a:pt x="444477" y="8208739"/>
                  </a:lnTo>
                  <a:lnTo>
                    <a:pt x="438903" y="8259753"/>
                  </a:lnTo>
                  <a:lnTo>
                    <a:pt x="433490" y="8310810"/>
                  </a:lnTo>
                  <a:lnTo>
                    <a:pt x="428239" y="8361909"/>
                  </a:lnTo>
                  <a:lnTo>
                    <a:pt x="423314" y="8412620"/>
                  </a:lnTo>
                  <a:lnTo>
                    <a:pt x="418548" y="8463356"/>
                  </a:lnTo>
                  <a:lnTo>
                    <a:pt x="413940" y="8514117"/>
                  </a:lnTo>
                  <a:lnTo>
                    <a:pt x="409487" y="8564902"/>
                  </a:lnTo>
                  <a:lnTo>
                    <a:pt x="405189" y="8615711"/>
                  </a:lnTo>
                  <a:lnTo>
                    <a:pt x="401042" y="8666544"/>
                  </a:lnTo>
                  <a:lnTo>
                    <a:pt x="397044" y="8717399"/>
                  </a:lnTo>
                  <a:lnTo>
                    <a:pt x="393194" y="8768278"/>
                  </a:lnTo>
                  <a:lnTo>
                    <a:pt x="389490" y="8819178"/>
                  </a:lnTo>
                  <a:lnTo>
                    <a:pt x="385929" y="8870101"/>
                  </a:lnTo>
                  <a:lnTo>
                    <a:pt x="382509" y="8921045"/>
                  </a:lnTo>
                  <a:lnTo>
                    <a:pt x="379230" y="8972010"/>
                  </a:lnTo>
                  <a:lnTo>
                    <a:pt x="376087" y="9022995"/>
                  </a:lnTo>
                  <a:lnTo>
                    <a:pt x="373080" y="9074001"/>
                  </a:lnTo>
                  <a:lnTo>
                    <a:pt x="370206" y="9125027"/>
                  </a:lnTo>
                  <a:lnTo>
                    <a:pt x="367464" y="9176072"/>
                  </a:lnTo>
                  <a:lnTo>
                    <a:pt x="364851" y="9227136"/>
                  </a:lnTo>
                  <a:lnTo>
                    <a:pt x="362365" y="9278219"/>
                  </a:lnTo>
                  <a:lnTo>
                    <a:pt x="360005" y="9329320"/>
                  </a:lnTo>
                  <a:lnTo>
                    <a:pt x="357767" y="9380439"/>
                  </a:lnTo>
                  <a:lnTo>
                    <a:pt x="355652" y="9431575"/>
                  </a:lnTo>
                  <a:lnTo>
                    <a:pt x="353655" y="9482728"/>
                  </a:lnTo>
                  <a:lnTo>
                    <a:pt x="351775" y="9533898"/>
                  </a:lnTo>
                  <a:lnTo>
                    <a:pt x="350011" y="9585084"/>
                  </a:lnTo>
                  <a:lnTo>
                    <a:pt x="348359" y="9636286"/>
                  </a:lnTo>
                  <a:lnTo>
                    <a:pt x="346819" y="9687503"/>
                  </a:lnTo>
                  <a:lnTo>
                    <a:pt x="345388" y="9738735"/>
                  </a:lnTo>
                  <a:lnTo>
                    <a:pt x="344063" y="9789982"/>
                  </a:lnTo>
                  <a:lnTo>
                    <a:pt x="342844" y="9841242"/>
                  </a:lnTo>
                  <a:lnTo>
                    <a:pt x="341728" y="9892517"/>
                  </a:lnTo>
                  <a:lnTo>
                    <a:pt x="340713" y="9943805"/>
                  </a:lnTo>
                  <a:lnTo>
                    <a:pt x="339796" y="9995106"/>
                  </a:lnTo>
                  <a:lnTo>
                    <a:pt x="338977" y="10046419"/>
                  </a:lnTo>
                  <a:lnTo>
                    <a:pt x="338252" y="10097745"/>
                  </a:lnTo>
                  <a:lnTo>
                    <a:pt x="337621" y="10149082"/>
                  </a:lnTo>
                  <a:lnTo>
                    <a:pt x="337080" y="10200431"/>
                  </a:lnTo>
                  <a:lnTo>
                    <a:pt x="336627" y="10251791"/>
                  </a:lnTo>
                  <a:lnTo>
                    <a:pt x="336377" y="10286999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128244"/>
              <a:ext cx="1605280" cy="7158990"/>
            </a:xfrm>
            <a:custGeom>
              <a:avLst/>
              <a:gdLst/>
              <a:ahLst/>
              <a:cxnLst/>
              <a:rect l="l" t="t" r="r" b="b"/>
              <a:pathLst>
                <a:path w="1605280" h="7158990">
                  <a:moveTo>
                    <a:pt x="1397589" y="7158755"/>
                  </a:moveTo>
                  <a:lnTo>
                    <a:pt x="0" y="7158755"/>
                  </a:lnTo>
                  <a:lnTo>
                    <a:pt x="0" y="125328"/>
                  </a:lnTo>
                  <a:lnTo>
                    <a:pt x="10272" y="119279"/>
                  </a:lnTo>
                  <a:lnTo>
                    <a:pt x="48201" y="98943"/>
                  </a:lnTo>
                  <a:lnTo>
                    <a:pt x="86061" y="80577"/>
                  </a:lnTo>
                  <a:lnTo>
                    <a:pt x="123776" y="64157"/>
                  </a:lnTo>
                  <a:lnTo>
                    <a:pt x="161269" y="49660"/>
                  </a:lnTo>
                  <a:lnTo>
                    <a:pt x="198464" y="37060"/>
                  </a:lnTo>
                  <a:lnTo>
                    <a:pt x="235287" y="26336"/>
                  </a:lnTo>
                  <a:lnTo>
                    <a:pt x="307509" y="10415"/>
                  </a:lnTo>
                  <a:lnTo>
                    <a:pt x="377328" y="1708"/>
                  </a:lnTo>
                  <a:lnTo>
                    <a:pt x="411146" y="0"/>
                  </a:lnTo>
                  <a:lnTo>
                    <a:pt x="444136" y="23"/>
                  </a:lnTo>
                  <a:lnTo>
                    <a:pt x="511523" y="5726"/>
                  </a:lnTo>
                  <a:lnTo>
                    <a:pt x="581931" y="20212"/>
                  </a:lnTo>
                  <a:lnTo>
                    <a:pt x="651872" y="43111"/>
                  </a:lnTo>
                  <a:lnTo>
                    <a:pt x="721104" y="74044"/>
                  </a:lnTo>
                  <a:lnTo>
                    <a:pt x="755379" y="92406"/>
                  </a:lnTo>
                  <a:lnTo>
                    <a:pt x="789385" y="112635"/>
                  </a:lnTo>
                  <a:lnTo>
                    <a:pt x="823093" y="134683"/>
                  </a:lnTo>
                  <a:lnTo>
                    <a:pt x="856472" y="158505"/>
                  </a:lnTo>
                  <a:lnTo>
                    <a:pt x="889492" y="184052"/>
                  </a:lnTo>
                  <a:lnTo>
                    <a:pt x="922122" y="211278"/>
                  </a:lnTo>
                  <a:lnTo>
                    <a:pt x="954333" y="240135"/>
                  </a:lnTo>
                  <a:lnTo>
                    <a:pt x="986093" y="270577"/>
                  </a:lnTo>
                  <a:lnTo>
                    <a:pt x="1017373" y="302555"/>
                  </a:lnTo>
                  <a:lnTo>
                    <a:pt x="1048141" y="336023"/>
                  </a:lnTo>
                  <a:lnTo>
                    <a:pt x="1078369" y="370934"/>
                  </a:lnTo>
                  <a:lnTo>
                    <a:pt x="1108025" y="407240"/>
                  </a:lnTo>
                  <a:lnTo>
                    <a:pt x="1137079" y="444895"/>
                  </a:lnTo>
                  <a:lnTo>
                    <a:pt x="1165501" y="483851"/>
                  </a:lnTo>
                  <a:lnTo>
                    <a:pt x="1193260" y="524061"/>
                  </a:lnTo>
                  <a:lnTo>
                    <a:pt x="1220327" y="565477"/>
                  </a:lnTo>
                  <a:lnTo>
                    <a:pt x="1246670" y="608054"/>
                  </a:lnTo>
                  <a:lnTo>
                    <a:pt x="1272259" y="651743"/>
                  </a:lnTo>
                  <a:lnTo>
                    <a:pt x="1297065" y="696497"/>
                  </a:lnTo>
                  <a:lnTo>
                    <a:pt x="1321056" y="742270"/>
                  </a:lnTo>
                  <a:lnTo>
                    <a:pt x="1344203" y="789013"/>
                  </a:lnTo>
                  <a:lnTo>
                    <a:pt x="1366475" y="836680"/>
                  </a:lnTo>
                  <a:lnTo>
                    <a:pt x="1387842" y="885225"/>
                  </a:lnTo>
                  <a:lnTo>
                    <a:pt x="1408272" y="934598"/>
                  </a:lnTo>
                  <a:lnTo>
                    <a:pt x="1427737" y="984754"/>
                  </a:lnTo>
                  <a:lnTo>
                    <a:pt x="1446206" y="1035645"/>
                  </a:lnTo>
                  <a:lnTo>
                    <a:pt x="1463648" y="1087224"/>
                  </a:lnTo>
                  <a:lnTo>
                    <a:pt x="1480033" y="1139445"/>
                  </a:lnTo>
                  <a:lnTo>
                    <a:pt x="1495331" y="1192258"/>
                  </a:lnTo>
                  <a:lnTo>
                    <a:pt x="1509511" y="1245619"/>
                  </a:lnTo>
                  <a:lnTo>
                    <a:pt x="1522544" y="1299478"/>
                  </a:lnTo>
                  <a:lnTo>
                    <a:pt x="1534398" y="1353790"/>
                  </a:lnTo>
                  <a:lnTo>
                    <a:pt x="1545043" y="1408507"/>
                  </a:lnTo>
                  <a:lnTo>
                    <a:pt x="1554449" y="1463582"/>
                  </a:lnTo>
                  <a:lnTo>
                    <a:pt x="1562586" y="1518968"/>
                  </a:lnTo>
                  <a:lnTo>
                    <a:pt x="1569717" y="1571824"/>
                  </a:lnTo>
                  <a:lnTo>
                    <a:pt x="1576137" y="1624168"/>
                  </a:lnTo>
                  <a:lnTo>
                    <a:pt x="1581863" y="1676008"/>
                  </a:lnTo>
                  <a:lnTo>
                    <a:pt x="1586913" y="1727354"/>
                  </a:lnTo>
                  <a:lnTo>
                    <a:pt x="1591303" y="1778214"/>
                  </a:lnTo>
                  <a:lnTo>
                    <a:pt x="1595052" y="1828597"/>
                  </a:lnTo>
                  <a:lnTo>
                    <a:pt x="1598177" y="1878511"/>
                  </a:lnTo>
                  <a:lnTo>
                    <a:pt x="1600694" y="1927965"/>
                  </a:lnTo>
                  <a:lnTo>
                    <a:pt x="1602622" y="1976967"/>
                  </a:lnTo>
                  <a:lnTo>
                    <a:pt x="1603978" y="2025527"/>
                  </a:lnTo>
                  <a:lnTo>
                    <a:pt x="1604779" y="2073653"/>
                  </a:lnTo>
                  <a:lnTo>
                    <a:pt x="1605042" y="2121354"/>
                  </a:lnTo>
                  <a:lnTo>
                    <a:pt x="1604670" y="2178537"/>
                  </a:lnTo>
                  <a:lnTo>
                    <a:pt x="1603569" y="2235193"/>
                  </a:lnTo>
                  <a:lnTo>
                    <a:pt x="1601762" y="2291334"/>
                  </a:lnTo>
                  <a:lnTo>
                    <a:pt x="1599273" y="2346973"/>
                  </a:lnTo>
                  <a:lnTo>
                    <a:pt x="1596125" y="2402122"/>
                  </a:lnTo>
                  <a:lnTo>
                    <a:pt x="1592341" y="2456793"/>
                  </a:lnTo>
                  <a:lnTo>
                    <a:pt x="1587943" y="2510999"/>
                  </a:lnTo>
                  <a:lnTo>
                    <a:pt x="1582956" y="2564752"/>
                  </a:lnTo>
                  <a:lnTo>
                    <a:pt x="1577402" y="2618065"/>
                  </a:lnTo>
                  <a:lnTo>
                    <a:pt x="1571304" y="2670950"/>
                  </a:lnTo>
                  <a:lnTo>
                    <a:pt x="1564685" y="2723419"/>
                  </a:lnTo>
                  <a:lnTo>
                    <a:pt x="1557569" y="2775485"/>
                  </a:lnTo>
                  <a:lnTo>
                    <a:pt x="1549979" y="2827161"/>
                  </a:lnTo>
                  <a:lnTo>
                    <a:pt x="1541938" y="2878458"/>
                  </a:lnTo>
                  <a:lnTo>
                    <a:pt x="1533469" y="2929389"/>
                  </a:lnTo>
                  <a:lnTo>
                    <a:pt x="1524595" y="2979966"/>
                  </a:lnTo>
                  <a:lnTo>
                    <a:pt x="1515339" y="3030202"/>
                  </a:lnTo>
                  <a:lnTo>
                    <a:pt x="1505725" y="3080110"/>
                  </a:lnTo>
                  <a:lnTo>
                    <a:pt x="1495775" y="3129701"/>
                  </a:lnTo>
                  <a:lnTo>
                    <a:pt x="1485513" y="3178988"/>
                  </a:lnTo>
                  <a:lnTo>
                    <a:pt x="1474961" y="3227983"/>
                  </a:lnTo>
                  <a:lnTo>
                    <a:pt x="1464144" y="3276699"/>
                  </a:lnTo>
                  <a:lnTo>
                    <a:pt x="1453084" y="3325149"/>
                  </a:lnTo>
                  <a:lnTo>
                    <a:pt x="1441803" y="3373343"/>
                  </a:lnTo>
                  <a:lnTo>
                    <a:pt x="1430327" y="3421296"/>
                  </a:lnTo>
                  <a:lnTo>
                    <a:pt x="1418676" y="3469020"/>
                  </a:lnTo>
                  <a:lnTo>
                    <a:pt x="1406876" y="3516526"/>
                  </a:lnTo>
                  <a:lnTo>
                    <a:pt x="1394948" y="3563827"/>
                  </a:lnTo>
                  <a:lnTo>
                    <a:pt x="1382916" y="3610935"/>
                  </a:lnTo>
                  <a:lnTo>
                    <a:pt x="1370803" y="3657864"/>
                  </a:lnTo>
                  <a:lnTo>
                    <a:pt x="1358632" y="3704625"/>
                  </a:lnTo>
                  <a:lnTo>
                    <a:pt x="1346427" y="3751231"/>
                  </a:lnTo>
                  <a:lnTo>
                    <a:pt x="1297721" y="3936349"/>
                  </a:lnTo>
                  <a:lnTo>
                    <a:pt x="1285689" y="3982365"/>
                  </a:lnTo>
                  <a:lnTo>
                    <a:pt x="1273761" y="4028299"/>
                  </a:lnTo>
                  <a:lnTo>
                    <a:pt x="1261960" y="4074165"/>
                  </a:lnTo>
                  <a:lnTo>
                    <a:pt x="1250310" y="4119975"/>
                  </a:lnTo>
                  <a:lnTo>
                    <a:pt x="1238833" y="4165742"/>
                  </a:lnTo>
                  <a:lnTo>
                    <a:pt x="1227553" y="4211477"/>
                  </a:lnTo>
                  <a:lnTo>
                    <a:pt x="1216493" y="4257193"/>
                  </a:lnTo>
                  <a:lnTo>
                    <a:pt x="1205675" y="4302902"/>
                  </a:lnTo>
                  <a:lnTo>
                    <a:pt x="1195124" y="4348618"/>
                  </a:lnTo>
                  <a:lnTo>
                    <a:pt x="1184862" y="4394352"/>
                  </a:lnTo>
                  <a:lnTo>
                    <a:pt x="1174912" y="4440116"/>
                  </a:lnTo>
                  <a:lnTo>
                    <a:pt x="1165298" y="4485924"/>
                  </a:lnTo>
                  <a:lnTo>
                    <a:pt x="1156042" y="4531787"/>
                  </a:lnTo>
                  <a:lnTo>
                    <a:pt x="1147168" y="4577718"/>
                  </a:lnTo>
                  <a:lnTo>
                    <a:pt x="1138699" y="4623729"/>
                  </a:lnTo>
                  <a:lnTo>
                    <a:pt x="1130657" y="4669833"/>
                  </a:lnTo>
                  <a:lnTo>
                    <a:pt x="1123067" y="4716042"/>
                  </a:lnTo>
                  <a:lnTo>
                    <a:pt x="1115951" y="4762368"/>
                  </a:lnTo>
                  <a:lnTo>
                    <a:pt x="1109333" y="4808824"/>
                  </a:lnTo>
                  <a:lnTo>
                    <a:pt x="1103235" y="4855423"/>
                  </a:lnTo>
                  <a:lnTo>
                    <a:pt x="1097681" y="4902176"/>
                  </a:lnTo>
                  <a:lnTo>
                    <a:pt x="1092693" y="4949096"/>
                  </a:lnTo>
                  <a:lnTo>
                    <a:pt x="1088296" y="4996196"/>
                  </a:lnTo>
                  <a:lnTo>
                    <a:pt x="1084511" y="5043488"/>
                  </a:lnTo>
                  <a:lnTo>
                    <a:pt x="1081363" y="5090984"/>
                  </a:lnTo>
                  <a:lnTo>
                    <a:pt x="1078874" y="5138696"/>
                  </a:lnTo>
                  <a:lnTo>
                    <a:pt x="1077068" y="5186637"/>
                  </a:lnTo>
                  <a:lnTo>
                    <a:pt x="1075967" y="5234820"/>
                  </a:lnTo>
                  <a:lnTo>
                    <a:pt x="1075595" y="5283257"/>
                  </a:lnTo>
                  <a:lnTo>
                    <a:pt x="1075595" y="5345745"/>
                  </a:lnTo>
                  <a:lnTo>
                    <a:pt x="1077630" y="5409344"/>
                  </a:lnTo>
                  <a:lnTo>
                    <a:pt x="1080854" y="5471678"/>
                  </a:lnTo>
                  <a:lnTo>
                    <a:pt x="1085196" y="5532783"/>
                  </a:lnTo>
                  <a:lnTo>
                    <a:pt x="1090587" y="5592699"/>
                  </a:lnTo>
                  <a:lnTo>
                    <a:pt x="1096956" y="5651462"/>
                  </a:lnTo>
                  <a:lnTo>
                    <a:pt x="1104233" y="5709112"/>
                  </a:lnTo>
                  <a:lnTo>
                    <a:pt x="1112348" y="5765685"/>
                  </a:lnTo>
                  <a:lnTo>
                    <a:pt x="1121231" y="5821220"/>
                  </a:lnTo>
                  <a:lnTo>
                    <a:pt x="1130812" y="5875754"/>
                  </a:lnTo>
                  <a:lnTo>
                    <a:pt x="1141021" y="5929326"/>
                  </a:lnTo>
                  <a:lnTo>
                    <a:pt x="1151787" y="5981973"/>
                  </a:lnTo>
                  <a:lnTo>
                    <a:pt x="1163041" y="6033734"/>
                  </a:lnTo>
                  <a:lnTo>
                    <a:pt x="1174712" y="6084645"/>
                  </a:lnTo>
                  <a:lnTo>
                    <a:pt x="1186731" y="6134746"/>
                  </a:lnTo>
                  <a:lnTo>
                    <a:pt x="1199026" y="6184074"/>
                  </a:lnTo>
                  <a:lnTo>
                    <a:pt x="1211529" y="6232666"/>
                  </a:lnTo>
                  <a:lnTo>
                    <a:pt x="1224169" y="6280561"/>
                  </a:lnTo>
                  <a:lnTo>
                    <a:pt x="1236876" y="6327797"/>
                  </a:lnTo>
                  <a:lnTo>
                    <a:pt x="1249579" y="6374412"/>
                  </a:lnTo>
                  <a:lnTo>
                    <a:pt x="1274696" y="6465928"/>
                  </a:lnTo>
                  <a:lnTo>
                    <a:pt x="1286969" y="6510905"/>
                  </a:lnTo>
                  <a:lnTo>
                    <a:pt x="1298958" y="6555413"/>
                  </a:lnTo>
                  <a:lnTo>
                    <a:pt x="1310593" y="6599488"/>
                  </a:lnTo>
                  <a:lnTo>
                    <a:pt x="1321805" y="6643169"/>
                  </a:lnTo>
                  <a:lnTo>
                    <a:pt x="1332523" y="6686495"/>
                  </a:lnTo>
                  <a:lnTo>
                    <a:pt x="1342676" y="6729502"/>
                  </a:lnTo>
                  <a:lnTo>
                    <a:pt x="1352195" y="6772228"/>
                  </a:lnTo>
                  <a:lnTo>
                    <a:pt x="1361010" y="6814713"/>
                  </a:lnTo>
                  <a:lnTo>
                    <a:pt x="1369050" y="6856992"/>
                  </a:lnTo>
                  <a:lnTo>
                    <a:pt x="1376246" y="6899105"/>
                  </a:lnTo>
                  <a:lnTo>
                    <a:pt x="1382527" y="6941089"/>
                  </a:lnTo>
                  <a:lnTo>
                    <a:pt x="1387823" y="6982982"/>
                  </a:lnTo>
                  <a:lnTo>
                    <a:pt x="1392065" y="7024822"/>
                  </a:lnTo>
                  <a:lnTo>
                    <a:pt x="1395181" y="7066647"/>
                  </a:lnTo>
                  <a:lnTo>
                    <a:pt x="1397102" y="7108495"/>
                  </a:lnTo>
                  <a:lnTo>
                    <a:pt x="1397758" y="7150404"/>
                  </a:lnTo>
                  <a:lnTo>
                    <a:pt x="1397589" y="7158755"/>
                  </a:lnTo>
                  <a:close/>
                </a:path>
              </a:pathLst>
            </a:custGeom>
            <a:solidFill>
              <a:srgbClr val="9DC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2170010"/>
              <a:ext cx="2004060" cy="8117205"/>
            </a:xfrm>
            <a:custGeom>
              <a:avLst/>
              <a:gdLst/>
              <a:ahLst/>
              <a:cxnLst/>
              <a:rect l="l" t="t" r="r" b="b"/>
              <a:pathLst>
                <a:path w="2004060" h="8117205">
                  <a:moveTo>
                    <a:pt x="1076337" y="160680"/>
                  </a:moveTo>
                  <a:lnTo>
                    <a:pt x="1068171" y="109804"/>
                  </a:lnTo>
                  <a:lnTo>
                    <a:pt x="1045413" y="65671"/>
                  </a:lnTo>
                  <a:lnTo>
                    <a:pt x="1010666" y="30924"/>
                  </a:lnTo>
                  <a:lnTo>
                    <a:pt x="966546" y="8166"/>
                  </a:lnTo>
                  <a:lnTo>
                    <a:pt x="915657" y="0"/>
                  </a:lnTo>
                  <a:lnTo>
                    <a:pt x="872832" y="5715"/>
                  </a:lnTo>
                  <a:lnTo>
                    <a:pt x="834351" y="21882"/>
                  </a:lnTo>
                  <a:lnTo>
                    <a:pt x="801624" y="46964"/>
                  </a:lnTo>
                  <a:lnTo>
                    <a:pt x="776122" y="79463"/>
                  </a:lnTo>
                  <a:lnTo>
                    <a:pt x="759256" y="117881"/>
                  </a:lnTo>
                  <a:lnTo>
                    <a:pt x="752487" y="160680"/>
                  </a:lnTo>
                  <a:lnTo>
                    <a:pt x="755662" y="192049"/>
                  </a:lnTo>
                  <a:lnTo>
                    <a:pt x="779614" y="251066"/>
                  </a:lnTo>
                  <a:lnTo>
                    <a:pt x="823874" y="296722"/>
                  </a:lnTo>
                  <a:lnTo>
                    <a:pt x="882904" y="320675"/>
                  </a:lnTo>
                  <a:lnTo>
                    <a:pt x="915657" y="323850"/>
                  </a:lnTo>
                  <a:lnTo>
                    <a:pt x="958456" y="318109"/>
                  </a:lnTo>
                  <a:lnTo>
                    <a:pt x="996873" y="301866"/>
                  </a:lnTo>
                  <a:lnTo>
                    <a:pt x="1029373" y="276567"/>
                  </a:lnTo>
                  <a:lnTo>
                    <a:pt x="1054455" y="243636"/>
                  </a:lnTo>
                  <a:lnTo>
                    <a:pt x="1070622" y="204533"/>
                  </a:lnTo>
                  <a:lnTo>
                    <a:pt x="1076337" y="160680"/>
                  </a:lnTo>
                  <a:close/>
                </a:path>
                <a:path w="2004060" h="8117205">
                  <a:moveTo>
                    <a:pt x="1854466" y="7281189"/>
                  </a:moveTo>
                  <a:lnTo>
                    <a:pt x="1853692" y="7236803"/>
                  </a:lnTo>
                  <a:lnTo>
                    <a:pt x="1850428" y="7193724"/>
                  </a:lnTo>
                  <a:lnTo>
                    <a:pt x="1844776" y="7151929"/>
                  </a:lnTo>
                  <a:lnTo>
                    <a:pt x="1836826" y="7111390"/>
                  </a:lnTo>
                  <a:lnTo>
                    <a:pt x="1826666" y="7072033"/>
                  </a:lnTo>
                  <a:lnTo>
                    <a:pt x="1814372" y="7033857"/>
                  </a:lnTo>
                  <a:lnTo>
                    <a:pt x="1800047" y="6996785"/>
                  </a:lnTo>
                  <a:lnTo>
                    <a:pt x="1783765" y="6960806"/>
                  </a:lnTo>
                  <a:lnTo>
                    <a:pt x="1765604" y="6925881"/>
                  </a:lnTo>
                  <a:lnTo>
                    <a:pt x="1745678" y="6891947"/>
                  </a:lnTo>
                  <a:lnTo>
                    <a:pt x="1724050" y="6858978"/>
                  </a:lnTo>
                  <a:lnTo>
                    <a:pt x="1700822" y="6826936"/>
                  </a:lnTo>
                  <a:lnTo>
                    <a:pt x="1676069" y="6795783"/>
                  </a:lnTo>
                  <a:lnTo>
                    <a:pt x="1649895" y="6765480"/>
                  </a:lnTo>
                  <a:lnTo>
                    <a:pt x="1622361" y="6735978"/>
                  </a:lnTo>
                  <a:lnTo>
                    <a:pt x="1593583" y="6707238"/>
                  </a:lnTo>
                  <a:lnTo>
                    <a:pt x="1563624" y="6679235"/>
                  </a:lnTo>
                  <a:lnTo>
                    <a:pt x="1532585" y="6651904"/>
                  </a:lnTo>
                  <a:lnTo>
                    <a:pt x="1500543" y="6625234"/>
                  </a:lnTo>
                  <a:lnTo>
                    <a:pt x="1467599" y="6599174"/>
                  </a:lnTo>
                  <a:lnTo>
                    <a:pt x="1433817" y="6573672"/>
                  </a:lnTo>
                  <a:lnTo>
                    <a:pt x="1399311" y="6548704"/>
                  </a:lnTo>
                  <a:lnTo>
                    <a:pt x="1364157" y="6524231"/>
                  </a:lnTo>
                  <a:lnTo>
                    <a:pt x="1328432" y="6500203"/>
                  </a:lnTo>
                  <a:lnTo>
                    <a:pt x="1292237" y="6476593"/>
                  </a:lnTo>
                  <a:lnTo>
                    <a:pt x="1255649" y="6453352"/>
                  </a:lnTo>
                  <a:lnTo>
                    <a:pt x="1218755" y="6430429"/>
                  </a:lnTo>
                  <a:lnTo>
                    <a:pt x="1181646" y="6407810"/>
                  </a:lnTo>
                  <a:lnTo>
                    <a:pt x="959358" y="6275997"/>
                  </a:lnTo>
                  <a:lnTo>
                    <a:pt x="887476" y="6232601"/>
                  </a:lnTo>
                  <a:lnTo>
                    <a:pt x="852335" y="6210820"/>
                  </a:lnTo>
                  <a:lnTo>
                    <a:pt x="817854" y="6188938"/>
                  </a:lnTo>
                  <a:lnTo>
                    <a:pt x="784110" y="6166917"/>
                  </a:lnTo>
                  <a:lnTo>
                    <a:pt x="751205" y="6144717"/>
                  </a:lnTo>
                  <a:lnTo>
                    <a:pt x="719201" y="6122289"/>
                  </a:lnTo>
                  <a:lnTo>
                    <a:pt x="688213" y="6099594"/>
                  </a:lnTo>
                  <a:lnTo>
                    <a:pt x="629564" y="6053264"/>
                  </a:lnTo>
                  <a:lnTo>
                    <a:pt x="575970" y="6005411"/>
                  </a:lnTo>
                  <a:lnTo>
                    <a:pt x="528116" y="5955716"/>
                  </a:lnTo>
                  <a:lnTo>
                    <a:pt x="486714" y="5903874"/>
                  </a:lnTo>
                  <a:lnTo>
                    <a:pt x="452424" y="5849544"/>
                  </a:lnTo>
                  <a:lnTo>
                    <a:pt x="421132" y="5780176"/>
                  </a:lnTo>
                  <a:lnTo>
                    <a:pt x="407466" y="5738596"/>
                  </a:lnTo>
                  <a:lnTo>
                    <a:pt x="396976" y="5696661"/>
                  </a:lnTo>
                  <a:lnTo>
                    <a:pt x="389445" y="5654395"/>
                  </a:lnTo>
                  <a:lnTo>
                    <a:pt x="384632" y="5611850"/>
                  </a:lnTo>
                  <a:lnTo>
                    <a:pt x="382333" y="5569064"/>
                  </a:lnTo>
                  <a:lnTo>
                    <a:pt x="382308" y="5526075"/>
                  </a:lnTo>
                  <a:lnTo>
                    <a:pt x="384340" y="5482907"/>
                  </a:lnTo>
                  <a:lnTo>
                    <a:pt x="388213" y="5439626"/>
                  </a:lnTo>
                  <a:lnTo>
                    <a:pt x="393700" y="5396268"/>
                  </a:lnTo>
                  <a:lnTo>
                    <a:pt x="400583" y="5352847"/>
                  </a:lnTo>
                  <a:lnTo>
                    <a:pt x="408622" y="5309438"/>
                  </a:lnTo>
                  <a:lnTo>
                    <a:pt x="417614" y="5266055"/>
                  </a:lnTo>
                  <a:lnTo>
                    <a:pt x="427316" y="5222735"/>
                  </a:lnTo>
                  <a:lnTo>
                    <a:pt x="437527" y="5179542"/>
                  </a:lnTo>
                  <a:lnTo>
                    <a:pt x="448017" y="5136489"/>
                  </a:lnTo>
                  <a:lnTo>
                    <a:pt x="458546" y="5093640"/>
                  </a:lnTo>
                  <a:lnTo>
                    <a:pt x="468922" y="5051018"/>
                  </a:lnTo>
                  <a:lnTo>
                    <a:pt x="478891" y="5008664"/>
                  </a:lnTo>
                  <a:lnTo>
                    <a:pt x="488251" y="4966614"/>
                  </a:lnTo>
                  <a:lnTo>
                    <a:pt x="496773" y="4924933"/>
                  </a:lnTo>
                  <a:lnTo>
                    <a:pt x="504240" y="4883632"/>
                  </a:lnTo>
                  <a:lnTo>
                    <a:pt x="510413" y="4842751"/>
                  </a:lnTo>
                  <a:lnTo>
                    <a:pt x="515086" y="4802352"/>
                  </a:lnTo>
                  <a:lnTo>
                    <a:pt x="518020" y="4762449"/>
                  </a:lnTo>
                  <a:lnTo>
                    <a:pt x="519010" y="4723104"/>
                  </a:lnTo>
                  <a:lnTo>
                    <a:pt x="517817" y="4684344"/>
                  </a:lnTo>
                  <a:lnTo>
                    <a:pt x="514235" y="4646219"/>
                  </a:lnTo>
                  <a:lnTo>
                    <a:pt x="498970" y="4571987"/>
                  </a:lnTo>
                  <a:lnTo>
                    <a:pt x="471436" y="4500753"/>
                  </a:lnTo>
                  <a:lnTo>
                    <a:pt x="452513" y="4466348"/>
                  </a:lnTo>
                  <a:lnTo>
                    <a:pt x="429856" y="4432808"/>
                  </a:lnTo>
                  <a:lnTo>
                    <a:pt x="403237" y="4400169"/>
                  </a:lnTo>
                  <a:lnTo>
                    <a:pt x="364337" y="4359186"/>
                  </a:lnTo>
                  <a:lnTo>
                    <a:pt x="324053" y="4323385"/>
                  </a:lnTo>
                  <a:lnTo>
                    <a:pt x="282575" y="4292498"/>
                  </a:lnTo>
                  <a:lnTo>
                    <a:pt x="240144" y="4266260"/>
                  </a:lnTo>
                  <a:lnTo>
                    <a:pt x="196951" y="4244403"/>
                  </a:lnTo>
                  <a:lnTo>
                    <a:pt x="153212" y="4226649"/>
                  </a:lnTo>
                  <a:lnTo>
                    <a:pt x="109156" y="4212729"/>
                  </a:lnTo>
                  <a:lnTo>
                    <a:pt x="64985" y="4202379"/>
                  </a:lnTo>
                  <a:lnTo>
                    <a:pt x="20916" y="4195318"/>
                  </a:lnTo>
                  <a:lnTo>
                    <a:pt x="0" y="4193387"/>
                  </a:lnTo>
                  <a:lnTo>
                    <a:pt x="0" y="8116989"/>
                  </a:lnTo>
                  <a:lnTo>
                    <a:pt x="1107706" y="8116989"/>
                  </a:lnTo>
                  <a:lnTo>
                    <a:pt x="1125601" y="8109204"/>
                  </a:lnTo>
                  <a:lnTo>
                    <a:pt x="1171752" y="8088033"/>
                  </a:lnTo>
                  <a:lnTo>
                    <a:pt x="1217015" y="8066151"/>
                  </a:lnTo>
                  <a:lnTo>
                    <a:pt x="1261300" y="8043570"/>
                  </a:lnTo>
                  <a:lnTo>
                    <a:pt x="1304531" y="8020291"/>
                  </a:lnTo>
                  <a:lnTo>
                    <a:pt x="1346644" y="7996326"/>
                  </a:lnTo>
                  <a:lnTo>
                    <a:pt x="1387589" y="7971688"/>
                  </a:lnTo>
                  <a:lnTo>
                    <a:pt x="1427264" y="7946377"/>
                  </a:lnTo>
                  <a:lnTo>
                    <a:pt x="1465605" y="7920406"/>
                  </a:lnTo>
                  <a:lnTo>
                    <a:pt x="1502562" y="7893786"/>
                  </a:lnTo>
                  <a:lnTo>
                    <a:pt x="1538046" y="7866532"/>
                  </a:lnTo>
                  <a:lnTo>
                    <a:pt x="1571980" y="7838643"/>
                  </a:lnTo>
                  <a:lnTo>
                    <a:pt x="1604314" y="7810132"/>
                  </a:lnTo>
                  <a:lnTo>
                    <a:pt x="1634972" y="7781010"/>
                  </a:lnTo>
                  <a:lnTo>
                    <a:pt x="1663877" y="7751280"/>
                  </a:lnTo>
                  <a:lnTo>
                    <a:pt x="1690954" y="7720952"/>
                  </a:lnTo>
                  <a:lnTo>
                    <a:pt x="1716151" y="7690040"/>
                  </a:lnTo>
                  <a:lnTo>
                    <a:pt x="1739379" y="7658557"/>
                  </a:lnTo>
                  <a:lnTo>
                    <a:pt x="1760575" y="7626490"/>
                  </a:lnTo>
                  <a:lnTo>
                    <a:pt x="1796580" y="7560704"/>
                  </a:lnTo>
                  <a:lnTo>
                    <a:pt x="1823618" y="7492746"/>
                  </a:lnTo>
                  <a:lnTo>
                    <a:pt x="1841106" y="7422693"/>
                  </a:lnTo>
                  <a:lnTo>
                    <a:pt x="1848269" y="7374102"/>
                  </a:lnTo>
                  <a:lnTo>
                    <a:pt x="1852688" y="7326947"/>
                  </a:lnTo>
                  <a:lnTo>
                    <a:pt x="1854466" y="7281189"/>
                  </a:lnTo>
                  <a:close/>
                </a:path>
                <a:path w="2004060" h="8117205">
                  <a:moveTo>
                    <a:pt x="2003844" y="5721921"/>
                  </a:moveTo>
                  <a:lnTo>
                    <a:pt x="1998078" y="5678792"/>
                  </a:lnTo>
                  <a:lnTo>
                    <a:pt x="1981796" y="5640082"/>
                  </a:lnTo>
                  <a:lnTo>
                    <a:pt x="1956511" y="5607329"/>
                  </a:lnTo>
                  <a:lnTo>
                    <a:pt x="1923757" y="5582043"/>
                  </a:lnTo>
                  <a:lnTo>
                    <a:pt x="1885048" y="5565762"/>
                  </a:lnTo>
                  <a:lnTo>
                    <a:pt x="1841919" y="5559996"/>
                  </a:lnTo>
                  <a:lnTo>
                    <a:pt x="1798789" y="5565762"/>
                  </a:lnTo>
                  <a:lnTo>
                    <a:pt x="1760080" y="5582043"/>
                  </a:lnTo>
                  <a:lnTo>
                    <a:pt x="1727327" y="5607329"/>
                  </a:lnTo>
                  <a:lnTo>
                    <a:pt x="1702041" y="5640082"/>
                  </a:lnTo>
                  <a:lnTo>
                    <a:pt x="1685759" y="5678792"/>
                  </a:lnTo>
                  <a:lnTo>
                    <a:pt x="1679994" y="5721921"/>
                  </a:lnTo>
                  <a:lnTo>
                    <a:pt x="1683181" y="5753493"/>
                  </a:lnTo>
                  <a:lnTo>
                    <a:pt x="1707324" y="5811952"/>
                  </a:lnTo>
                  <a:lnTo>
                    <a:pt x="1751888" y="5856516"/>
                  </a:lnTo>
                  <a:lnTo>
                    <a:pt x="1810346" y="5880659"/>
                  </a:lnTo>
                  <a:lnTo>
                    <a:pt x="1841919" y="5883846"/>
                  </a:lnTo>
                  <a:lnTo>
                    <a:pt x="1885048" y="5878080"/>
                  </a:lnTo>
                  <a:lnTo>
                    <a:pt x="1923757" y="5861799"/>
                  </a:lnTo>
                  <a:lnTo>
                    <a:pt x="1956511" y="5836513"/>
                  </a:lnTo>
                  <a:lnTo>
                    <a:pt x="1981796" y="5803760"/>
                  </a:lnTo>
                  <a:lnTo>
                    <a:pt x="1998078" y="5765050"/>
                  </a:lnTo>
                  <a:lnTo>
                    <a:pt x="2003844" y="5721921"/>
                  </a:lnTo>
                  <a:close/>
                </a:path>
              </a:pathLst>
            </a:custGeom>
            <a:solidFill>
              <a:srgbClr val="2B67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7499" y="3462499"/>
              <a:ext cx="200024" cy="200024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39999" y="9307500"/>
            <a:ext cx="200024" cy="20002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8570D034-350D-3F4E-9A57-6059DC6B6C79}"/>
              </a:ext>
            </a:extLst>
          </p:cNvPr>
          <p:cNvSpPr txBox="1"/>
          <p:nvPr/>
        </p:nvSpPr>
        <p:spPr>
          <a:xfrm>
            <a:off x="1605280" y="1025007"/>
            <a:ext cx="10369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Modelling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EACF1D1-ED8B-6822-2C35-583AF62CB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228" y="1001193"/>
            <a:ext cx="7981950" cy="8258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0721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389111" y="0"/>
            <a:ext cx="1899285" cy="10287000"/>
            <a:chOff x="16389111" y="0"/>
            <a:chExt cx="1899285" cy="10287000"/>
          </a:xfrm>
        </p:grpSpPr>
        <p:sp>
          <p:nvSpPr>
            <p:cNvPr id="3" name="object 3"/>
            <p:cNvSpPr/>
            <p:nvPr/>
          </p:nvSpPr>
          <p:spPr>
            <a:xfrm>
              <a:off x="16672497" y="0"/>
              <a:ext cx="1616075" cy="10287000"/>
            </a:xfrm>
            <a:custGeom>
              <a:avLst/>
              <a:gdLst/>
              <a:ahLst/>
              <a:cxnLst/>
              <a:rect l="l" t="t" r="r" b="b"/>
              <a:pathLst>
                <a:path w="1616075" h="10287000">
                  <a:moveTo>
                    <a:pt x="1615502" y="10287000"/>
                  </a:moveTo>
                  <a:lnTo>
                    <a:pt x="185884" y="10287000"/>
                  </a:lnTo>
                  <a:lnTo>
                    <a:pt x="176566" y="10250406"/>
                  </a:lnTo>
                  <a:lnTo>
                    <a:pt x="164787" y="10202151"/>
                  </a:lnTo>
                  <a:lnTo>
                    <a:pt x="153450" y="10153653"/>
                  </a:lnTo>
                  <a:lnTo>
                    <a:pt x="142549" y="10104919"/>
                  </a:lnTo>
                  <a:lnTo>
                    <a:pt x="132083" y="10055960"/>
                  </a:lnTo>
                  <a:lnTo>
                    <a:pt x="122046" y="10006786"/>
                  </a:lnTo>
                  <a:lnTo>
                    <a:pt x="112435" y="9957404"/>
                  </a:lnTo>
                  <a:lnTo>
                    <a:pt x="103247" y="9907826"/>
                  </a:lnTo>
                  <a:lnTo>
                    <a:pt x="94478" y="9858059"/>
                  </a:lnTo>
                  <a:lnTo>
                    <a:pt x="86123" y="9808114"/>
                  </a:lnTo>
                  <a:lnTo>
                    <a:pt x="78180" y="9758000"/>
                  </a:lnTo>
                  <a:lnTo>
                    <a:pt x="70645" y="9707727"/>
                  </a:lnTo>
                  <a:lnTo>
                    <a:pt x="63513" y="9657303"/>
                  </a:lnTo>
                  <a:lnTo>
                    <a:pt x="56782" y="9606739"/>
                  </a:lnTo>
                  <a:lnTo>
                    <a:pt x="50447" y="9556043"/>
                  </a:lnTo>
                  <a:lnTo>
                    <a:pt x="44505" y="9505225"/>
                  </a:lnTo>
                  <a:lnTo>
                    <a:pt x="38953" y="9454294"/>
                  </a:lnTo>
                  <a:lnTo>
                    <a:pt x="33785" y="9403261"/>
                  </a:lnTo>
                  <a:lnTo>
                    <a:pt x="29000" y="9352133"/>
                  </a:lnTo>
                  <a:lnTo>
                    <a:pt x="24592" y="9300921"/>
                  </a:lnTo>
                  <a:lnTo>
                    <a:pt x="20559" y="9249634"/>
                  </a:lnTo>
                  <a:lnTo>
                    <a:pt x="16896" y="9198281"/>
                  </a:lnTo>
                  <a:lnTo>
                    <a:pt x="13600" y="9146872"/>
                  </a:lnTo>
                  <a:lnTo>
                    <a:pt x="10668" y="9095417"/>
                  </a:lnTo>
                  <a:lnTo>
                    <a:pt x="8095" y="9043923"/>
                  </a:lnTo>
                  <a:lnTo>
                    <a:pt x="5877" y="8992402"/>
                  </a:lnTo>
                  <a:lnTo>
                    <a:pt x="4012" y="8940862"/>
                  </a:lnTo>
                  <a:lnTo>
                    <a:pt x="2495" y="8889313"/>
                  </a:lnTo>
                  <a:lnTo>
                    <a:pt x="1323" y="8837764"/>
                  </a:lnTo>
                  <a:lnTo>
                    <a:pt x="492" y="8786225"/>
                  </a:lnTo>
                  <a:lnTo>
                    <a:pt x="0" y="8734822"/>
                  </a:lnTo>
                  <a:lnTo>
                    <a:pt x="0" y="8684380"/>
                  </a:lnTo>
                  <a:lnTo>
                    <a:pt x="167" y="8634107"/>
                  </a:lnTo>
                  <a:lnTo>
                    <a:pt x="672" y="8583499"/>
                  </a:lnTo>
                  <a:lnTo>
                    <a:pt x="1509" y="8532898"/>
                  </a:lnTo>
                  <a:lnTo>
                    <a:pt x="2675" y="8482307"/>
                  </a:lnTo>
                  <a:lnTo>
                    <a:pt x="4167" y="8431729"/>
                  </a:lnTo>
                  <a:lnTo>
                    <a:pt x="5982" y="8381167"/>
                  </a:lnTo>
                  <a:lnTo>
                    <a:pt x="8116" y="8330624"/>
                  </a:lnTo>
                  <a:lnTo>
                    <a:pt x="10567" y="8280105"/>
                  </a:lnTo>
                  <a:lnTo>
                    <a:pt x="13330" y="8229611"/>
                  </a:lnTo>
                  <a:lnTo>
                    <a:pt x="16403" y="8179147"/>
                  </a:lnTo>
                  <a:lnTo>
                    <a:pt x="19782" y="8128715"/>
                  </a:lnTo>
                  <a:lnTo>
                    <a:pt x="23464" y="8078319"/>
                  </a:lnTo>
                  <a:lnTo>
                    <a:pt x="27446" y="8027962"/>
                  </a:lnTo>
                  <a:lnTo>
                    <a:pt x="31725" y="7977647"/>
                  </a:lnTo>
                  <a:lnTo>
                    <a:pt x="36297" y="7927378"/>
                  </a:lnTo>
                  <a:lnTo>
                    <a:pt x="41159" y="7877158"/>
                  </a:lnTo>
                  <a:lnTo>
                    <a:pt x="46308" y="7826990"/>
                  </a:lnTo>
                  <a:lnTo>
                    <a:pt x="51740" y="7776877"/>
                  </a:lnTo>
                  <a:lnTo>
                    <a:pt x="57453" y="7726823"/>
                  </a:lnTo>
                  <a:lnTo>
                    <a:pt x="63442" y="7676830"/>
                  </a:lnTo>
                  <a:lnTo>
                    <a:pt x="69706" y="7626903"/>
                  </a:lnTo>
                  <a:lnTo>
                    <a:pt x="76240" y="7577044"/>
                  </a:lnTo>
                  <a:lnTo>
                    <a:pt x="83041" y="7527256"/>
                  </a:lnTo>
                  <a:lnTo>
                    <a:pt x="90106" y="7477544"/>
                  </a:lnTo>
                  <a:lnTo>
                    <a:pt x="98014" y="7426873"/>
                  </a:lnTo>
                  <a:lnTo>
                    <a:pt x="106212" y="7376332"/>
                  </a:lnTo>
                  <a:lnTo>
                    <a:pt x="114688" y="7325915"/>
                  </a:lnTo>
                  <a:lnTo>
                    <a:pt x="123434" y="7275618"/>
                  </a:lnTo>
                  <a:lnTo>
                    <a:pt x="132437" y="7225436"/>
                  </a:lnTo>
                  <a:lnTo>
                    <a:pt x="141688" y="7175366"/>
                  </a:lnTo>
                  <a:lnTo>
                    <a:pt x="151176" y="7125402"/>
                  </a:lnTo>
                  <a:lnTo>
                    <a:pt x="160891" y="7075540"/>
                  </a:lnTo>
                  <a:lnTo>
                    <a:pt x="170821" y="7025776"/>
                  </a:lnTo>
                  <a:lnTo>
                    <a:pt x="180956" y="6976105"/>
                  </a:lnTo>
                  <a:lnTo>
                    <a:pt x="191286" y="6926523"/>
                  </a:lnTo>
                  <a:lnTo>
                    <a:pt x="201801" y="6877026"/>
                  </a:lnTo>
                  <a:lnTo>
                    <a:pt x="212488" y="6827609"/>
                  </a:lnTo>
                  <a:lnTo>
                    <a:pt x="223339" y="6778267"/>
                  </a:lnTo>
                  <a:lnTo>
                    <a:pt x="234342" y="6728996"/>
                  </a:lnTo>
                  <a:lnTo>
                    <a:pt x="245487" y="6679792"/>
                  </a:lnTo>
                  <a:lnTo>
                    <a:pt x="256764" y="6630650"/>
                  </a:lnTo>
                  <a:lnTo>
                    <a:pt x="268161" y="6581566"/>
                  </a:lnTo>
                  <a:lnTo>
                    <a:pt x="279668" y="6532535"/>
                  </a:lnTo>
                  <a:lnTo>
                    <a:pt x="291274" y="6483553"/>
                  </a:lnTo>
                  <a:lnTo>
                    <a:pt x="302970" y="6434615"/>
                  </a:lnTo>
                  <a:lnTo>
                    <a:pt x="314744" y="6385718"/>
                  </a:lnTo>
                  <a:lnTo>
                    <a:pt x="326586" y="6336856"/>
                  </a:lnTo>
                  <a:lnTo>
                    <a:pt x="338485" y="6288025"/>
                  </a:lnTo>
                  <a:lnTo>
                    <a:pt x="350431" y="6239221"/>
                  </a:lnTo>
                  <a:lnTo>
                    <a:pt x="362414" y="6190439"/>
                  </a:lnTo>
                  <a:lnTo>
                    <a:pt x="410492" y="5995444"/>
                  </a:lnTo>
                  <a:lnTo>
                    <a:pt x="434644" y="5898027"/>
                  </a:lnTo>
                  <a:lnTo>
                    <a:pt x="446693" y="5849287"/>
                  </a:lnTo>
                  <a:lnTo>
                    <a:pt x="470724" y="5751743"/>
                  </a:lnTo>
                  <a:lnTo>
                    <a:pt x="482704" y="5702939"/>
                  </a:lnTo>
                  <a:lnTo>
                    <a:pt x="494656" y="5654112"/>
                  </a:lnTo>
                  <a:lnTo>
                    <a:pt x="506580" y="5605263"/>
                  </a:lnTo>
                  <a:lnTo>
                    <a:pt x="518473" y="5556391"/>
                  </a:lnTo>
                  <a:lnTo>
                    <a:pt x="530334" y="5507496"/>
                  </a:lnTo>
                  <a:lnTo>
                    <a:pt x="542160" y="5458577"/>
                  </a:lnTo>
                  <a:lnTo>
                    <a:pt x="553949" y="5409634"/>
                  </a:lnTo>
                  <a:lnTo>
                    <a:pt x="565700" y="5360668"/>
                  </a:lnTo>
                  <a:lnTo>
                    <a:pt x="577410" y="5311676"/>
                  </a:lnTo>
                  <a:lnTo>
                    <a:pt x="589078" y="5262660"/>
                  </a:lnTo>
                  <a:lnTo>
                    <a:pt x="600702" y="5213619"/>
                  </a:lnTo>
                  <a:lnTo>
                    <a:pt x="612279" y="5164552"/>
                  </a:lnTo>
                  <a:lnTo>
                    <a:pt x="623809" y="5115460"/>
                  </a:lnTo>
                  <a:lnTo>
                    <a:pt x="635288" y="5066341"/>
                  </a:lnTo>
                  <a:lnTo>
                    <a:pt x="646715" y="5017196"/>
                  </a:lnTo>
                  <a:lnTo>
                    <a:pt x="658088" y="4968024"/>
                  </a:lnTo>
                  <a:lnTo>
                    <a:pt x="669405" y="4918825"/>
                  </a:lnTo>
                  <a:lnTo>
                    <a:pt x="680664" y="4869598"/>
                  </a:lnTo>
                  <a:lnTo>
                    <a:pt x="691863" y="4820344"/>
                  </a:lnTo>
                  <a:lnTo>
                    <a:pt x="703001" y="4771061"/>
                  </a:lnTo>
                  <a:lnTo>
                    <a:pt x="714075" y="4721750"/>
                  </a:lnTo>
                  <a:lnTo>
                    <a:pt x="725083" y="4672410"/>
                  </a:lnTo>
                  <a:lnTo>
                    <a:pt x="736024" y="4623042"/>
                  </a:lnTo>
                  <a:lnTo>
                    <a:pt x="746895" y="4573643"/>
                  </a:lnTo>
                  <a:lnTo>
                    <a:pt x="757694" y="4524215"/>
                  </a:lnTo>
                  <a:lnTo>
                    <a:pt x="768420" y="4474757"/>
                  </a:lnTo>
                  <a:lnTo>
                    <a:pt x="779071" y="4425269"/>
                  </a:lnTo>
                  <a:lnTo>
                    <a:pt x="789644" y="4375750"/>
                  </a:lnTo>
                  <a:lnTo>
                    <a:pt x="800139" y="4326199"/>
                  </a:lnTo>
                  <a:lnTo>
                    <a:pt x="810552" y="4276617"/>
                  </a:lnTo>
                  <a:lnTo>
                    <a:pt x="820882" y="4227004"/>
                  </a:lnTo>
                  <a:lnTo>
                    <a:pt x="831126" y="4177358"/>
                  </a:lnTo>
                  <a:lnTo>
                    <a:pt x="841284" y="4127681"/>
                  </a:lnTo>
                  <a:lnTo>
                    <a:pt x="851353" y="4077970"/>
                  </a:lnTo>
                  <a:lnTo>
                    <a:pt x="861331" y="4028226"/>
                  </a:lnTo>
                  <a:lnTo>
                    <a:pt x="871216" y="3978449"/>
                  </a:lnTo>
                  <a:lnTo>
                    <a:pt x="881007" y="3928638"/>
                  </a:lnTo>
                  <a:lnTo>
                    <a:pt x="890700" y="3878794"/>
                  </a:lnTo>
                  <a:lnTo>
                    <a:pt x="900295" y="3828915"/>
                  </a:lnTo>
                  <a:lnTo>
                    <a:pt x="909790" y="3779001"/>
                  </a:lnTo>
                  <a:lnTo>
                    <a:pt x="919182" y="3729052"/>
                  </a:lnTo>
                  <a:lnTo>
                    <a:pt x="928469" y="3679068"/>
                  </a:lnTo>
                  <a:lnTo>
                    <a:pt x="937650" y="3629048"/>
                  </a:lnTo>
                  <a:lnTo>
                    <a:pt x="946722" y="3578992"/>
                  </a:lnTo>
                  <a:lnTo>
                    <a:pt x="955685" y="3528900"/>
                  </a:lnTo>
                  <a:lnTo>
                    <a:pt x="964535" y="3478771"/>
                  </a:lnTo>
                  <a:lnTo>
                    <a:pt x="973271" y="3428605"/>
                  </a:lnTo>
                  <a:lnTo>
                    <a:pt x="981890" y="3378402"/>
                  </a:lnTo>
                  <a:lnTo>
                    <a:pt x="990392" y="3328161"/>
                  </a:lnTo>
                  <a:lnTo>
                    <a:pt x="998774" y="3277883"/>
                  </a:lnTo>
                  <a:lnTo>
                    <a:pt x="1007034" y="3227565"/>
                  </a:lnTo>
                  <a:lnTo>
                    <a:pt x="1015169" y="3177210"/>
                  </a:lnTo>
                  <a:lnTo>
                    <a:pt x="1023180" y="3126815"/>
                  </a:lnTo>
                  <a:lnTo>
                    <a:pt x="1031062" y="3076381"/>
                  </a:lnTo>
                  <a:lnTo>
                    <a:pt x="1038814" y="3025908"/>
                  </a:lnTo>
                  <a:lnTo>
                    <a:pt x="1046435" y="2975394"/>
                  </a:lnTo>
                  <a:lnTo>
                    <a:pt x="1053923" y="2924840"/>
                  </a:lnTo>
                  <a:lnTo>
                    <a:pt x="1061274" y="2874246"/>
                  </a:lnTo>
                  <a:lnTo>
                    <a:pt x="1068489" y="2823611"/>
                  </a:lnTo>
                  <a:lnTo>
                    <a:pt x="1075564" y="2772934"/>
                  </a:lnTo>
                  <a:lnTo>
                    <a:pt x="1082497" y="2722216"/>
                  </a:lnTo>
                  <a:lnTo>
                    <a:pt x="1089287" y="2671456"/>
                  </a:lnTo>
                  <a:lnTo>
                    <a:pt x="1095932" y="2620654"/>
                  </a:lnTo>
                  <a:lnTo>
                    <a:pt x="1102430" y="2569809"/>
                  </a:lnTo>
                  <a:lnTo>
                    <a:pt x="1108779" y="2518921"/>
                  </a:lnTo>
                  <a:lnTo>
                    <a:pt x="1114977" y="2467990"/>
                  </a:lnTo>
                  <a:lnTo>
                    <a:pt x="1121021" y="2417016"/>
                  </a:lnTo>
                  <a:lnTo>
                    <a:pt x="1126911" y="2365997"/>
                  </a:lnTo>
                  <a:lnTo>
                    <a:pt x="1132644" y="2314935"/>
                  </a:lnTo>
                  <a:lnTo>
                    <a:pt x="1138218" y="2263828"/>
                  </a:lnTo>
                  <a:lnTo>
                    <a:pt x="1143631" y="2212676"/>
                  </a:lnTo>
                  <a:lnTo>
                    <a:pt x="1148882" y="2161478"/>
                  </a:lnTo>
                  <a:lnTo>
                    <a:pt x="1153807" y="2110765"/>
                  </a:lnTo>
                  <a:lnTo>
                    <a:pt x="1158573" y="2060027"/>
                  </a:lnTo>
                  <a:lnTo>
                    <a:pt x="1163181" y="2009264"/>
                  </a:lnTo>
                  <a:lnTo>
                    <a:pt x="1167633" y="1958478"/>
                  </a:lnTo>
                  <a:lnTo>
                    <a:pt x="1171932" y="1907669"/>
                  </a:lnTo>
                  <a:lnTo>
                    <a:pt x="1176079" y="1856837"/>
                  </a:lnTo>
                  <a:lnTo>
                    <a:pt x="1180076" y="1805984"/>
                  </a:lnTo>
                  <a:lnTo>
                    <a:pt x="1183926" y="1755109"/>
                  </a:lnTo>
                  <a:lnTo>
                    <a:pt x="1187631" y="1704214"/>
                  </a:lnTo>
                  <a:lnTo>
                    <a:pt x="1191192" y="1653298"/>
                  </a:lnTo>
                  <a:lnTo>
                    <a:pt x="1194611" y="1602363"/>
                  </a:lnTo>
                  <a:lnTo>
                    <a:pt x="1197891" y="1551410"/>
                  </a:lnTo>
                  <a:lnTo>
                    <a:pt x="1201033" y="1500438"/>
                  </a:lnTo>
                  <a:lnTo>
                    <a:pt x="1204041" y="1449448"/>
                  </a:lnTo>
                  <a:lnTo>
                    <a:pt x="1206914" y="1398442"/>
                  </a:lnTo>
                  <a:lnTo>
                    <a:pt x="1209657" y="1347419"/>
                  </a:lnTo>
                  <a:lnTo>
                    <a:pt x="1212270" y="1296380"/>
                  </a:lnTo>
                  <a:lnTo>
                    <a:pt x="1214755" y="1245326"/>
                  </a:lnTo>
                  <a:lnTo>
                    <a:pt x="1217116" y="1194258"/>
                  </a:lnTo>
                  <a:lnTo>
                    <a:pt x="1219353" y="1143175"/>
                  </a:lnTo>
                  <a:lnTo>
                    <a:pt x="1221469" y="1092079"/>
                  </a:lnTo>
                  <a:lnTo>
                    <a:pt x="1223466" y="1040971"/>
                  </a:lnTo>
                  <a:lnTo>
                    <a:pt x="1225345" y="989850"/>
                  </a:lnTo>
                  <a:lnTo>
                    <a:pt x="1227110" y="938718"/>
                  </a:lnTo>
                  <a:lnTo>
                    <a:pt x="1228761" y="887575"/>
                  </a:lnTo>
                  <a:lnTo>
                    <a:pt x="1230302" y="836421"/>
                  </a:lnTo>
                  <a:lnTo>
                    <a:pt x="1231733" y="785258"/>
                  </a:lnTo>
                  <a:lnTo>
                    <a:pt x="1233057" y="734086"/>
                  </a:lnTo>
                  <a:lnTo>
                    <a:pt x="1234276" y="682905"/>
                  </a:lnTo>
                  <a:lnTo>
                    <a:pt x="1235393" y="631716"/>
                  </a:lnTo>
                  <a:lnTo>
                    <a:pt x="1236408" y="580520"/>
                  </a:lnTo>
                  <a:lnTo>
                    <a:pt x="1237324" y="529317"/>
                  </a:lnTo>
                  <a:lnTo>
                    <a:pt x="1238144" y="478109"/>
                  </a:lnTo>
                  <a:lnTo>
                    <a:pt x="1238868" y="426894"/>
                  </a:lnTo>
                  <a:lnTo>
                    <a:pt x="1239500" y="375675"/>
                  </a:lnTo>
                  <a:lnTo>
                    <a:pt x="1240041" y="324452"/>
                  </a:lnTo>
                  <a:lnTo>
                    <a:pt x="1240493" y="273225"/>
                  </a:lnTo>
                  <a:lnTo>
                    <a:pt x="1240859" y="221995"/>
                  </a:lnTo>
                  <a:lnTo>
                    <a:pt x="1241140" y="170763"/>
                  </a:lnTo>
                  <a:lnTo>
                    <a:pt x="1241337" y="119528"/>
                  </a:lnTo>
                  <a:lnTo>
                    <a:pt x="1241455" y="68293"/>
                  </a:lnTo>
                  <a:lnTo>
                    <a:pt x="1241481" y="0"/>
                  </a:lnTo>
                  <a:lnTo>
                    <a:pt x="1615502" y="0"/>
                  </a:lnTo>
                  <a:lnTo>
                    <a:pt x="1615502" y="1028700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639998" y="0"/>
              <a:ext cx="1648460" cy="7397750"/>
            </a:xfrm>
            <a:custGeom>
              <a:avLst/>
              <a:gdLst/>
              <a:ahLst/>
              <a:cxnLst/>
              <a:rect l="l" t="t" r="r" b="b"/>
              <a:pathLst>
                <a:path w="1648459" h="7397750">
                  <a:moveTo>
                    <a:pt x="1193895" y="7397646"/>
                  </a:moveTo>
                  <a:lnTo>
                    <a:pt x="1128820" y="7395892"/>
                  </a:lnTo>
                  <a:lnTo>
                    <a:pt x="1058271" y="7385416"/>
                  </a:lnTo>
                  <a:lnTo>
                    <a:pt x="988067" y="7366373"/>
                  </a:lnTo>
                  <a:lnTo>
                    <a:pt x="918450" y="7339141"/>
                  </a:lnTo>
                  <a:lnTo>
                    <a:pt x="883937" y="7322571"/>
                  </a:lnTo>
                  <a:lnTo>
                    <a:pt x="849663" y="7304094"/>
                  </a:lnTo>
                  <a:lnTo>
                    <a:pt x="815656" y="7283758"/>
                  </a:lnTo>
                  <a:lnTo>
                    <a:pt x="781948" y="7261609"/>
                  </a:lnTo>
                  <a:lnTo>
                    <a:pt x="748569" y="7237694"/>
                  </a:lnTo>
                  <a:lnTo>
                    <a:pt x="715550" y="7212060"/>
                  </a:lnTo>
                  <a:lnTo>
                    <a:pt x="682919" y="7184754"/>
                  </a:lnTo>
                  <a:lnTo>
                    <a:pt x="650709" y="7155823"/>
                  </a:lnTo>
                  <a:lnTo>
                    <a:pt x="618949" y="7125314"/>
                  </a:lnTo>
                  <a:lnTo>
                    <a:pt x="587669" y="7093274"/>
                  </a:lnTo>
                  <a:lnTo>
                    <a:pt x="556900" y="7059750"/>
                  </a:lnTo>
                  <a:lnTo>
                    <a:pt x="526673" y="7024789"/>
                  </a:lnTo>
                  <a:lnTo>
                    <a:pt x="497017" y="6988437"/>
                  </a:lnTo>
                  <a:lnTo>
                    <a:pt x="467963" y="6950742"/>
                  </a:lnTo>
                  <a:lnTo>
                    <a:pt x="439541" y="6911751"/>
                  </a:lnTo>
                  <a:lnTo>
                    <a:pt x="411781" y="6871510"/>
                  </a:lnTo>
                  <a:lnTo>
                    <a:pt x="384715" y="6830067"/>
                  </a:lnTo>
                  <a:lnTo>
                    <a:pt x="358372" y="6787469"/>
                  </a:lnTo>
                  <a:lnTo>
                    <a:pt x="332782" y="6743762"/>
                  </a:lnTo>
                  <a:lnTo>
                    <a:pt x="307977" y="6698993"/>
                  </a:lnTo>
                  <a:lnTo>
                    <a:pt x="283985" y="6653209"/>
                  </a:lnTo>
                  <a:lnTo>
                    <a:pt x="260838" y="6606458"/>
                  </a:lnTo>
                  <a:lnTo>
                    <a:pt x="238567" y="6558787"/>
                  </a:lnTo>
                  <a:lnTo>
                    <a:pt x="217200" y="6510241"/>
                  </a:lnTo>
                  <a:lnTo>
                    <a:pt x="196769" y="6460868"/>
                  </a:lnTo>
                  <a:lnTo>
                    <a:pt x="177304" y="6410716"/>
                  </a:lnTo>
                  <a:lnTo>
                    <a:pt x="158835" y="6359831"/>
                  </a:lnTo>
                  <a:lnTo>
                    <a:pt x="141393" y="6308259"/>
                  </a:lnTo>
                  <a:lnTo>
                    <a:pt x="125008" y="6256049"/>
                  </a:lnTo>
                  <a:lnTo>
                    <a:pt x="109710" y="6203246"/>
                  </a:lnTo>
                  <a:lnTo>
                    <a:pt x="95530" y="6149898"/>
                  </a:lnTo>
                  <a:lnTo>
                    <a:pt x="82498" y="6096052"/>
                  </a:lnTo>
                  <a:lnTo>
                    <a:pt x="70644" y="6041755"/>
                  </a:lnTo>
                  <a:lnTo>
                    <a:pt x="59999" y="5987053"/>
                  </a:lnTo>
                  <a:lnTo>
                    <a:pt x="50592" y="5931995"/>
                  </a:lnTo>
                  <a:lnTo>
                    <a:pt x="42455" y="5876625"/>
                  </a:lnTo>
                  <a:lnTo>
                    <a:pt x="35324" y="5823785"/>
                  </a:lnTo>
                  <a:lnTo>
                    <a:pt x="28905" y="5771456"/>
                  </a:lnTo>
                  <a:lnTo>
                    <a:pt x="23179" y="5719631"/>
                  </a:lnTo>
                  <a:lnTo>
                    <a:pt x="18129" y="5668300"/>
                  </a:lnTo>
                  <a:lnTo>
                    <a:pt x="13738" y="5617455"/>
                  </a:lnTo>
                  <a:lnTo>
                    <a:pt x="9989" y="5567087"/>
                  </a:lnTo>
                  <a:lnTo>
                    <a:pt x="6864" y="5517188"/>
                  </a:lnTo>
                  <a:lnTo>
                    <a:pt x="4347" y="5467748"/>
                  </a:lnTo>
                  <a:lnTo>
                    <a:pt x="2419" y="5418760"/>
                  </a:lnTo>
                  <a:lnTo>
                    <a:pt x="1063" y="5370214"/>
                  </a:lnTo>
                  <a:lnTo>
                    <a:pt x="263" y="5322102"/>
                  </a:lnTo>
                  <a:lnTo>
                    <a:pt x="0" y="5274416"/>
                  </a:lnTo>
                  <a:lnTo>
                    <a:pt x="372" y="5217249"/>
                  </a:lnTo>
                  <a:lnTo>
                    <a:pt x="1472" y="5160610"/>
                  </a:lnTo>
                  <a:lnTo>
                    <a:pt x="3279" y="5104486"/>
                  </a:lnTo>
                  <a:lnTo>
                    <a:pt x="5768" y="5048863"/>
                  </a:lnTo>
                  <a:lnTo>
                    <a:pt x="8916" y="4993731"/>
                  </a:lnTo>
                  <a:lnTo>
                    <a:pt x="12700" y="4939075"/>
                  </a:lnTo>
                  <a:lnTo>
                    <a:pt x="17098" y="4884885"/>
                  </a:lnTo>
                  <a:lnTo>
                    <a:pt x="22085" y="4831148"/>
                  </a:lnTo>
                  <a:lnTo>
                    <a:pt x="27640" y="4777851"/>
                  </a:lnTo>
                  <a:lnTo>
                    <a:pt x="33738" y="4724981"/>
                  </a:lnTo>
                  <a:lnTo>
                    <a:pt x="40356" y="4672527"/>
                  </a:lnTo>
                  <a:lnTo>
                    <a:pt x="47472" y="4620476"/>
                  </a:lnTo>
                  <a:lnTo>
                    <a:pt x="55062" y="4568816"/>
                  </a:lnTo>
                  <a:lnTo>
                    <a:pt x="63103" y="4517534"/>
                  </a:lnTo>
                  <a:lnTo>
                    <a:pt x="71572" y="4466618"/>
                  </a:lnTo>
                  <a:lnTo>
                    <a:pt x="80447" y="4416056"/>
                  </a:lnTo>
                  <a:lnTo>
                    <a:pt x="89702" y="4365834"/>
                  </a:lnTo>
                  <a:lnTo>
                    <a:pt x="99317" y="4315941"/>
                  </a:lnTo>
                  <a:lnTo>
                    <a:pt x="109267" y="4266365"/>
                  </a:lnTo>
                  <a:lnTo>
                    <a:pt x="119529" y="4217092"/>
                  </a:lnTo>
                  <a:lnTo>
                    <a:pt x="130080" y="4168111"/>
                  </a:lnTo>
                  <a:lnTo>
                    <a:pt x="140897" y="4119410"/>
                  </a:lnTo>
                  <a:lnTo>
                    <a:pt x="151958" y="4070974"/>
                  </a:lnTo>
                  <a:lnTo>
                    <a:pt x="163238" y="4022794"/>
                  </a:lnTo>
                  <a:lnTo>
                    <a:pt x="174715" y="3974855"/>
                  </a:lnTo>
                  <a:lnTo>
                    <a:pt x="186365" y="3927146"/>
                  </a:lnTo>
                  <a:lnTo>
                    <a:pt x="198165" y="3879654"/>
                  </a:lnTo>
                  <a:lnTo>
                    <a:pt x="210093" y="3832366"/>
                  </a:lnTo>
                  <a:lnTo>
                    <a:pt x="222125" y="3785271"/>
                  </a:lnTo>
                  <a:lnTo>
                    <a:pt x="234238" y="3738357"/>
                  </a:lnTo>
                  <a:lnTo>
                    <a:pt x="246409" y="3691609"/>
                  </a:lnTo>
                  <a:lnTo>
                    <a:pt x="258615" y="3645017"/>
                  </a:lnTo>
                  <a:lnTo>
                    <a:pt x="307321" y="3459953"/>
                  </a:lnTo>
                  <a:lnTo>
                    <a:pt x="319353" y="3413951"/>
                  </a:lnTo>
                  <a:lnTo>
                    <a:pt x="331281" y="3368030"/>
                  </a:lnTo>
                  <a:lnTo>
                    <a:pt x="343081" y="3322177"/>
                  </a:lnTo>
                  <a:lnTo>
                    <a:pt x="354731" y="3276381"/>
                  </a:lnTo>
                  <a:lnTo>
                    <a:pt x="366208" y="3230628"/>
                  </a:lnTo>
                  <a:lnTo>
                    <a:pt x="377488" y="3184906"/>
                  </a:lnTo>
                  <a:lnTo>
                    <a:pt x="388549" y="3139204"/>
                  </a:lnTo>
                  <a:lnTo>
                    <a:pt x="399366" y="3093508"/>
                  </a:lnTo>
                  <a:lnTo>
                    <a:pt x="409917" y="3047806"/>
                  </a:lnTo>
                  <a:lnTo>
                    <a:pt x="420179" y="3002085"/>
                  </a:lnTo>
                  <a:lnTo>
                    <a:pt x="430129" y="2956334"/>
                  </a:lnTo>
                  <a:lnTo>
                    <a:pt x="439744" y="2910540"/>
                  </a:lnTo>
                  <a:lnTo>
                    <a:pt x="449000" y="2864690"/>
                  </a:lnTo>
                  <a:lnTo>
                    <a:pt x="457874" y="2818773"/>
                  </a:lnTo>
                  <a:lnTo>
                    <a:pt x="466343" y="2772775"/>
                  </a:lnTo>
                  <a:lnTo>
                    <a:pt x="474384" y="2726685"/>
                  </a:lnTo>
                  <a:lnTo>
                    <a:pt x="481974" y="2680489"/>
                  </a:lnTo>
                  <a:lnTo>
                    <a:pt x="489090" y="2634177"/>
                  </a:lnTo>
                  <a:lnTo>
                    <a:pt x="495708" y="2587734"/>
                  </a:lnTo>
                  <a:lnTo>
                    <a:pt x="501806" y="2541149"/>
                  </a:lnTo>
                  <a:lnTo>
                    <a:pt x="507361" y="2494409"/>
                  </a:lnTo>
                  <a:lnTo>
                    <a:pt x="512348" y="2447503"/>
                  </a:lnTo>
                  <a:lnTo>
                    <a:pt x="516746" y="2400417"/>
                  </a:lnTo>
                  <a:lnTo>
                    <a:pt x="520530" y="2353139"/>
                  </a:lnTo>
                  <a:lnTo>
                    <a:pt x="523678" y="2305658"/>
                  </a:lnTo>
                  <a:lnTo>
                    <a:pt x="526167" y="2257959"/>
                  </a:lnTo>
                  <a:lnTo>
                    <a:pt x="527974" y="2210032"/>
                  </a:lnTo>
                  <a:lnTo>
                    <a:pt x="529074" y="2161863"/>
                  </a:lnTo>
                  <a:lnTo>
                    <a:pt x="529447" y="2113441"/>
                  </a:lnTo>
                  <a:lnTo>
                    <a:pt x="529447" y="2053469"/>
                  </a:lnTo>
                  <a:lnTo>
                    <a:pt x="527411" y="1989692"/>
                  </a:lnTo>
                  <a:lnTo>
                    <a:pt x="524188" y="1927190"/>
                  </a:lnTo>
                  <a:lnTo>
                    <a:pt x="519845" y="1865926"/>
                  </a:lnTo>
                  <a:lnTo>
                    <a:pt x="514455" y="1805862"/>
                  </a:lnTo>
                  <a:lnTo>
                    <a:pt x="508086" y="1746960"/>
                  </a:lnTo>
                  <a:lnTo>
                    <a:pt x="500809" y="1689180"/>
                  </a:lnTo>
                  <a:lnTo>
                    <a:pt x="492693" y="1632486"/>
                  </a:lnTo>
                  <a:lnTo>
                    <a:pt x="483810" y="1576838"/>
                  </a:lnTo>
                  <a:lnTo>
                    <a:pt x="474229" y="1522200"/>
                  </a:lnTo>
                  <a:lnTo>
                    <a:pt x="464021" y="1468532"/>
                  </a:lnTo>
                  <a:lnTo>
                    <a:pt x="453254" y="1415796"/>
                  </a:lnTo>
                  <a:lnTo>
                    <a:pt x="442000" y="1363954"/>
                  </a:lnTo>
                  <a:lnTo>
                    <a:pt x="430329" y="1312969"/>
                  </a:lnTo>
                  <a:lnTo>
                    <a:pt x="418310" y="1262801"/>
                  </a:lnTo>
                  <a:lnTo>
                    <a:pt x="406015" y="1213413"/>
                  </a:lnTo>
                  <a:lnTo>
                    <a:pt x="393512" y="1164766"/>
                  </a:lnTo>
                  <a:lnTo>
                    <a:pt x="380872" y="1116823"/>
                  </a:lnTo>
                  <a:lnTo>
                    <a:pt x="368165" y="1069545"/>
                  </a:lnTo>
                  <a:lnTo>
                    <a:pt x="355462" y="1022893"/>
                  </a:lnTo>
                  <a:lnTo>
                    <a:pt x="330345" y="931318"/>
                  </a:lnTo>
                  <a:lnTo>
                    <a:pt x="318072" y="886319"/>
                  </a:lnTo>
                  <a:lnTo>
                    <a:pt x="306083" y="841793"/>
                  </a:lnTo>
                  <a:lnTo>
                    <a:pt x="294447" y="797703"/>
                  </a:lnTo>
                  <a:lnTo>
                    <a:pt x="283236" y="754012"/>
                  </a:lnTo>
                  <a:lnTo>
                    <a:pt x="272518" y="710680"/>
                  </a:lnTo>
                  <a:lnTo>
                    <a:pt x="262365" y="667669"/>
                  </a:lnTo>
                  <a:lnTo>
                    <a:pt x="252846" y="624941"/>
                  </a:lnTo>
                  <a:lnTo>
                    <a:pt x="244031" y="582459"/>
                  </a:lnTo>
                  <a:lnTo>
                    <a:pt x="235991" y="540184"/>
                  </a:lnTo>
                  <a:lnTo>
                    <a:pt x="228795" y="498077"/>
                  </a:lnTo>
                  <a:lnTo>
                    <a:pt x="222514" y="456101"/>
                  </a:lnTo>
                  <a:lnTo>
                    <a:pt x="217217" y="414217"/>
                  </a:lnTo>
                  <a:lnTo>
                    <a:pt x="212976" y="372387"/>
                  </a:lnTo>
                  <a:lnTo>
                    <a:pt x="209860" y="330573"/>
                  </a:lnTo>
                  <a:lnTo>
                    <a:pt x="207938" y="288737"/>
                  </a:lnTo>
                  <a:lnTo>
                    <a:pt x="207282" y="246841"/>
                  </a:lnTo>
                  <a:lnTo>
                    <a:pt x="208346" y="194355"/>
                  </a:lnTo>
                  <a:lnTo>
                    <a:pt x="211630" y="141799"/>
                  </a:lnTo>
                  <a:lnTo>
                    <a:pt x="217272" y="89105"/>
                  </a:lnTo>
                  <a:lnTo>
                    <a:pt x="225412" y="36202"/>
                  </a:lnTo>
                  <a:lnTo>
                    <a:pt x="232747" y="0"/>
                  </a:lnTo>
                  <a:lnTo>
                    <a:pt x="1648000" y="0"/>
                  </a:lnTo>
                  <a:lnTo>
                    <a:pt x="1648000" y="7246004"/>
                  </a:lnTo>
                  <a:lnTo>
                    <a:pt x="1632692" y="7255870"/>
                  </a:lnTo>
                  <a:lnTo>
                    <a:pt x="1594769" y="7278235"/>
                  </a:lnTo>
                  <a:lnTo>
                    <a:pt x="1556840" y="7298600"/>
                  </a:lnTo>
                  <a:lnTo>
                    <a:pt x="1518980" y="7316991"/>
                  </a:lnTo>
                  <a:lnTo>
                    <a:pt x="1481266" y="7333431"/>
                  </a:lnTo>
                  <a:lnTo>
                    <a:pt x="1443773" y="7347946"/>
                  </a:lnTo>
                  <a:lnTo>
                    <a:pt x="1406577" y="7360558"/>
                  </a:lnTo>
                  <a:lnTo>
                    <a:pt x="1369754" y="7371292"/>
                  </a:lnTo>
                  <a:lnTo>
                    <a:pt x="1297532" y="7387224"/>
                  </a:lnTo>
                  <a:lnTo>
                    <a:pt x="1227713" y="7395937"/>
                  </a:lnTo>
                  <a:lnTo>
                    <a:pt x="1193895" y="7397646"/>
                  </a:lnTo>
                  <a:close/>
                </a:path>
              </a:pathLst>
            </a:custGeom>
            <a:solidFill>
              <a:srgbClr val="9DC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389111" y="0"/>
              <a:ext cx="1899285" cy="4170679"/>
            </a:xfrm>
            <a:custGeom>
              <a:avLst/>
              <a:gdLst/>
              <a:ahLst/>
              <a:cxnLst/>
              <a:rect l="l" t="t" r="r" b="b"/>
              <a:pathLst>
                <a:path w="1899284" h="4170679">
                  <a:moveTo>
                    <a:pt x="1898887" y="4170296"/>
                  </a:moveTo>
                  <a:lnTo>
                    <a:pt x="1833559" y="4165630"/>
                  </a:lnTo>
                  <a:lnTo>
                    <a:pt x="1789489" y="4158605"/>
                  </a:lnTo>
                  <a:lnTo>
                    <a:pt x="1745316" y="4148321"/>
                  </a:lnTo>
                  <a:lnTo>
                    <a:pt x="1701257" y="4134517"/>
                  </a:lnTo>
                  <a:lnTo>
                    <a:pt x="1657524" y="4116935"/>
                  </a:lnTo>
                  <a:lnTo>
                    <a:pt x="1614331" y="4095315"/>
                  </a:lnTo>
                  <a:lnTo>
                    <a:pt x="1571892" y="4069398"/>
                  </a:lnTo>
                  <a:lnTo>
                    <a:pt x="1530421" y="4038924"/>
                  </a:lnTo>
                  <a:lnTo>
                    <a:pt x="1490131" y="4003634"/>
                  </a:lnTo>
                  <a:lnTo>
                    <a:pt x="1451237" y="3963268"/>
                  </a:lnTo>
                  <a:lnTo>
                    <a:pt x="1424618" y="3930634"/>
                  </a:lnTo>
                  <a:lnTo>
                    <a:pt x="1401959" y="3897095"/>
                  </a:lnTo>
                  <a:lnTo>
                    <a:pt x="1383035" y="3862691"/>
                  </a:lnTo>
                  <a:lnTo>
                    <a:pt x="1367624" y="3827461"/>
                  </a:lnTo>
                  <a:lnTo>
                    <a:pt x="1346450" y="3754679"/>
                  </a:lnTo>
                  <a:lnTo>
                    <a:pt x="1336653" y="3679065"/>
                  </a:lnTo>
                  <a:lnTo>
                    <a:pt x="1335464" y="3640293"/>
                  </a:lnTo>
                  <a:lnTo>
                    <a:pt x="1336450" y="3600930"/>
                  </a:lnTo>
                  <a:lnTo>
                    <a:pt x="1339389" y="3561016"/>
                  </a:lnTo>
                  <a:lnTo>
                    <a:pt x="1344059" y="3520590"/>
                  </a:lnTo>
                  <a:lnTo>
                    <a:pt x="1350235" y="3479691"/>
                  </a:lnTo>
                  <a:lnTo>
                    <a:pt x="1357695" y="3438358"/>
                  </a:lnTo>
                  <a:lnTo>
                    <a:pt x="1366217" y="3396630"/>
                  </a:lnTo>
                  <a:lnTo>
                    <a:pt x="1375577" y="3354547"/>
                  </a:lnTo>
                  <a:lnTo>
                    <a:pt x="1385552" y="3312148"/>
                  </a:lnTo>
                  <a:lnTo>
                    <a:pt x="1395921" y="3269471"/>
                  </a:lnTo>
                  <a:lnTo>
                    <a:pt x="1406459" y="3226557"/>
                  </a:lnTo>
                  <a:lnTo>
                    <a:pt x="1416943" y="3183445"/>
                  </a:lnTo>
                  <a:lnTo>
                    <a:pt x="1427152" y="3140173"/>
                  </a:lnTo>
                  <a:lnTo>
                    <a:pt x="1436862" y="3096781"/>
                  </a:lnTo>
                  <a:lnTo>
                    <a:pt x="1445851" y="3053308"/>
                  </a:lnTo>
                  <a:lnTo>
                    <a:pt x="1453894" y="3009794"/>
                  </a:lnTo>
                  <a:lnTo>
                    <a:pt x="1460771" y="2966277"/>
                  </a:lnTo>
                  <a:lnTo>
                    <a:pt x="1466257" y="2922797"/>
                  </a:lnTo>
                  <a:lnTo>
                    <a:pt x="1470129" y="2879392"/>
                  </a:lnTo>
                  <a:lnTo>
                    <a:pt x="1472166" y="2836103"/>
                  </a:lnTo>
                  <a:lnTo>
                    <a:pt x="1472143" y="2792969"/>
                  </a:lnTo>
                  <a:lnTo>
                    <a:pt x="1469839" y="2750028"/>
                  </a:lnTo>
                  <a:lnTo>
                    <a:pt x="1465030" y="2707320"/>
                  </a:lnTo>
                  <a:lnTo>
                    <a:pt x="1457493" y="2664884"/>
                  </a:lnTo>
                  <a:lnTo>
                    <a:pt x="1447006" y="2622759"/>
                  </a:lnTo>
                  <a:lnTo>
                    <a:pt x="1433345" y="2580985"/>
                  </a:lnTo>
                  <a:lnTo>
                    <a:pt x="1416288" y="2539600"/>
                  </a:lnTo>
                  <a:lnTo>
                    <a:pt x="1385837" y="2483921"/>
                  </a:lnTo>
                  <a:lnTo>
                    <a:pt x="1347904" y="2430875"/>
                  </a:lnTo>
                  <a:lnTo>
                    <a:pt x="1303185" y="2380144"/>
                  </a:lnTo>
                  <a:lnTo>
                    <a:pt x="1252376" y="2331412"/>
                  </a:lnTo>
                  <a:lnTo>
                    <a:pt x="1196171" y="2284362"/>
                  </a:lnTo>
                  <a:lnTo>
                    <a:pt x="1135265" y="2238678"/>
                  </a:lnTo>
                  <a:lnTo>
                    <a:pt x="1103267" y="2216249"/>
                  </a:lnTo>
                  <a:lnTo>
                    <a:pt x="1070355" y="2194043"/>
                  </a:lnTo>
                  <a:lnTo>
                    <a:pt x="1036615" y="2172020"/>
                  </a:lnTo>
                  <a:lnTo>
                    <a:pt x="1002134" y="2150141"/>
                  </a:lnTo>
                  <a:lnTo>
                    <a:pt x="967000" y="2128365"/>
                  </a:lnTo>
                  <a:lnTo>
                    <a:pt x="931299" y="2106654"/>
                  </a:lnTo>
                  <a:lnTo>
                    <a:pt x="710059" y="1975522"/>
                  </a:lnTo>
                  <a:lnTo>
                    <a:pt x="635719" y="1930532"/>
                  </a:lnTo>
                  <a:lnTo>
                    <a:pt x="598828" y="1907619"/>
                  </a:lnTo>
                  <a:lnTo>
                    <a:pt x="562240" y="1884375"/>
                  </a:lnTo>
                  <a:lnTo>
                    <a:pt x="526041" y="1860760"/>
                  </a:lnTo>
                  <a:lnTo>
                    <a:pt x="490318" y="1836734"/>
                  </a:lnTo>
                  <a:lnTo>
                    <a:pt x="455158" y="1812258"/>
                  </a:lnTo>
                  <a:lnTo>
                    <a:pt x="420648" y="1787292"/>
                  </a:lnTo>
                  <a:lnTo>
                    <a:pt x="386875" y="1761797"/>
                  </a:lnTo>
                  <a:lnTo>
                    <a:pt x="353926" y="1735733"/>
                  </a:lnTo>
                  <a:lnTo>
                    <a:pt x="321888" y="1709060"/>
                  </a:lnTo>
                  <a:lnTo>
                    <a:pt x="290847" y="1681740"/>
                  </a:lnTo>
                  <a:lnTo>
                    <a:pt x="260890" y="1653732"/>
                  </a:lnTo>
                  <a:lnTo>
                    <a:pt x="232106" y="1624996"/>
                  </a:lnTo>
                  <a:lnTo>
                    <a:pt x="204579" y="1595494"/>
                  </a:lnTo>
                  <a:lnTo>
                    <a:pt x="178398" y="1565185"/>
                  </a:lnTo>
                  <a:lnTo>
                    <a:pt x="153648" y="1534031"/>
                  </a:lnTo>
                  <a:lnTo>
                    <a:pt x="130418" y="1501991"/>
                  </a:lnTo>
                  <a:lnTo>
                    <a:pt x="108794" y="1469026"/>
                  </a:lnTo>
                  <a:lnTo>
                    <a:pt x="88863" y="1435096"/>
                  </a:lnTo>
                  <a:lnTo>
                    <a:pt x="70711" y="1400162"/>
                  </a:lnTo>
                  <a:lnTo>
                    <a:pt x="54426" y="1364184"/>
                  </a:lnTo>
                  <a:lnTo>
                    <a:pt x="40095" y="1327123"/>
                  </a:lnTo>
                  <a:lnTo>
                    <a:pt x="27804" y="1288938"/>
                  </a:lnTo>
                  <a:lnTo>
                    <a:pt x="17641" y="1249591"/>
                  </a:lnTo>
                  <a:lnTo>
                    <a:pt x="9692" y="1209042"/>
                  </a:lnTo>
                  <a:lnTo>
                    <a:pt x="4044" y="1167252"/>
                  </a:lnTo>
                  <a:lnTo>
                    <a:pt x="784" y="1124179"/>
                  </a:lnTo>
                  <a:lnTo>
                    <a:pt x="0" y="1079786"/>
                  </a:lnTo>
                  <a:lnTo>
                    <a:pt x="1777" y="1034033"/>
                  </a:lnTo>
                  <a:lnTo>
                    <a:pt x="6203" y="986879"/>
                  </a:lnTo>
                  <a:lnTo>
                    <a:pt x="13365" y="938286"/>
                  </a:lnTo>
                  <a:lnTo>
                    <a:pt x="30856" y="868232"/>
                  </a:lnTo>
                  <a:lnTo>
                    <a:pt x="57889" y="800276"/>
                  </a:lnTo>
                  <a:lnTo>
                    <a:pt x="93899" y="734488"/>
                  </a:lnTo>
                  <a:lnTo>
                    <a:pt x="115094" y="702429"/>
                  </a:lnTo>
                  <a:lnTo>
                    <a:pt x="138322" y="670940"/>
                  </a:lnTo>
                  <a:lnTo>
                    <a:pt x="163513" y="640029"/>
                  </a:lnTo>
                  <a:lnTo>
                    <a:pt x="190595" y="609704"/>
                  </a:lnTo>
                  <a:lnTo>
                    <a:pt x="219498" y="579975"/>
                  </a:lnTo>
                  <a:lnTo>
                    <a:pt x="250152" y="550851"/>
                  </a:lnTo>
                  <a:lnTo>
                    <a:pt x="282485" y="522341"/>
                  </a:lnTo>
                  <a:lnTo>
                    <a:pt x="316429" y="494453"/>
                  </a:lnTo>
                  <a:lnTo>
                    <a:pt x="351911" y="467196"/>
                  </a:lnTo>
                  <a:lnTo>
                    <a:pt x="388862" y="440580"/>
                  </a:lnTo>
                  <a:lnTo>
                    <a:pt x="427211" y="414614"/>
                  </a:lnTo>
                  <a:lnTo>
                    <a:pt x="466888" y="389305"/>
                  </a:lnTo>
                  <a:lnTo>
                    <a:pt x="507821" y="364664"/>
                  </a:lnTo>
                  <a:lnTo>
                    <a:pt x="549941" y="340699"/>
                  </a:lnTo>
                  <a:lnTo>
                    <a:pt x="593177" y="317420"/>
                  </a:lnTo>
                  <a:lnTo>
                    <a:pt x="637458" y="294834"/>
                  </a:lnTo>
                  <a:lnTo>
                    <a:pt x="682713" y="272951"/>
                  </a:lnTo>
                  <a:lnTo>
                    <a:pt x="728874" y="251780"/>
                  </a:lnTo>
                  <a:lnTo>
                    <a:pt x="775867" y="231330"/>
                  </a:lnTo>
                  <a:lnTo>
                    <a:pt x="823624" y="211610"/>
                  </a:lnTo>
                  <a:lnTo>
                    <a:pt x="872074" y="192628"/>
                  </a:lnTo>
                  <a:lnTo>
                    <a:pt x="921146" y="174394"/>
                  </a:lnTo>
                  <a:lnTo>
                    <a:pt x="970770" y="156917"/>
                  </a:lnTo>
                  <a:lnTo>
                    <a:pt x="1020874" y="140205"/>
                  </a:lnTo>
                  <a:lnTo>
                    <a:pt x="1071389" y="124267"/>
                  </a:lnTo>
                  <a:lnTo>
                    <a:pt x="1122245" y="109113"/>
                  </a:lnTo>
                  <a:lnTo>
                    <a:pt x="1173369" y="94751"/>
                  </a:lnTo>
                  <a:lnTo>
                    <a:pt x="1224693" y="81190"/>
                  </a:lnTo>
                  <a:lnTo>
                    <a:pt x="1276145" y="68440"/>
                  </a:lnTo>
                  <a:lnTo>
                    <a:pt x="1327656" y="56508"/>
                  </a:lnTo>
                  <a:lnTo>
                    <a:pt x="1379153" y="45405"/>
                  </a:lnTo>
                  <a:lnTo>
                    <a:pt x="1430568" y="35138"/>
                  </a:lnTo>
                  <a:lnTo>
                    <a:pt x="1481828" y="25718"/>
                  </a:lnTo>
                  <a:lnTo>
                    <a:pt x="1532865" y="17152"/>
                  </a:lnTo>
                  <a:lnTo>
                    <a:pt x="1583607" y="9450"/>
                  </a:lnTo>
                  <a:lnTo>
                    <a:pt x="1633983" y="2621"/>
                  </a:lnTo>
                  <a:lnTo>
                    <a:pt x="1898887" y="0"/>
                  </a:lnTo>
                  <a:lnTo>
                    <a:pt x="1898887" y="4170296"/>
                  </a:lnTo>
                  <a:close/>
                </a:path>
              </a:pathLst>
            </a:custGeom>
            <a:solidFill>
              <a:srgbClr val="2B67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09999" y="1025007"/>
            <a:ext cx="200025" cy="199698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6242500" y="2472499"/>
            <a:ext cx="323850" cy="323850"/>
          </a:xfrm>
          <a:custGeom>
            <a:avLst/>
            <a:gdLst/>
            <a:ahLst/>
            <a:cxnLst/>
            <a:rect l="l" t="t" r="r" b="b"/>
            <a:pathLst>
              <a:path w="323850" h="323850">
                <a:moveTo>
                  <a:pt x="161924" y="323849"/>
                </a:moveTo>
                <a:lnTo>
                  <a:pt x="118791" y="317085"/>
                </a:lnTo>
                <a:lnTo>
                  <a:pt x="80086" y="300227"/>
                </a:lnTo>
                <a:lnTo>
                  <a:pt x="47332" y="274716"/>
                </a:lnTo>
                <a:lnTo>
                  <a:pt x="22051" y="241994"/>
                </a:lnTo>
                <a:lnTo>
                  <a:pt x="5766" y="203504"/>
                </a:lnTo>
                <a:lnTo>
                  <a:pt x="0" y="160688"/>
                </a:lnTo>
                <a:lnTo>
                  <a:pt x="5766" y="117884"/>
                </a:lnTo>
                <a:lnTo>
                  <a:pt x="22051" y="79474"/>
                </a:lnTo>
                <a:lnTo>
                  <a:pt x="47332" y="46970"/>
                </a:lnTo>
                <a:lnTo>
                  <a:pt x="80086" y="21883"/>
                </a:lnTo>
                <a:lnTo>
                  <a:pt x="118791" y="5722"/>
                </a:lnTo>
                <a:lnTo>
                  <a:pt x="161924" y="0"/>
                </a:lnTo>
                <a:lnTo>
                  <a:pt x="193491" y="3167"/>
                </a:lnTo>
                <a:lnTo>
                  <a:pt x="251956" y="27116"/>
                </a:lnTo>
                <a:lnTo>
                  <a:pt x="296524" y="71344"/>
                </a:lnTo>
                <a:lnTo>
                  <a:pt x="320658" y="129362"/>
                </a:lnTo>
                <a:lnTo>
                  <a:pt x="323849" y="160688"/>
                </a:lnTo>
                <a:lnTo>
                  <a:pt x="318083" y="204535"/>
                </a:lnTo>
                <a:lnTo>
                  <a:pt x="301798" y="243642"/>
                </a:lnTo>
                <a:lnTo>
                  <a:pt x="276517" y="276570"/>
                </a:lnTo>
                <a:lnTo>
                  <a:pt x="243763" y="301875"/>
                </a:lnTo>
                <a:lnTo>
                  <a:pt x="205058" y="318115"/>
                </a:lnTo>
                <a:lnTo>
                  <a:pt x="161924" y="323849"/>
                </a:lnTo>
                <a:close/>
              </a:path>
            </a:pathLst>
          </a:custGeom>
          <a:solidFill>
            <a:srgbClr val="2B6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167496" y="8032498"/>
            <a:ext cx="323850" cy="323850"/>
          </a:xfrm>
          <a:custGeom>
            <a:avLst/>
            <a:gdLst/>
            <a:ahLst/>
            <a:cxnLst/>
            <a:rect l="l" t="t" r="r" b="b"/>
            <a:pathLst>
              <a:path w="323850" h="323850">
                <a:moveTo>
                  <a:pt x="160688" y="323849"/>
                </a:moveTo>
                <a:lnTo>
                  <a:pt x="117884" y="318083"/>
                </a:lnTo>
                <a:lnTo>
                  <a:pt x="79474" y="301798"/>
                </a:lnTo>
                <a:lnTo>
                  <a:pt x="46970" y="276518"/>
                </a:lnTo>
                <a:lnTo>
                  <a:pt x="21883" y="243763"/>
                </a:lnTo>
                <a:lnTo>
                  <a:pt x="5722" y="205058"/>
                </a:lnTo>
                <a:lnTo>
                  <a:pt x="0" y="161924"/>
                </a:lnTo>
                <a:lnTo>
                  <a:pt x="5722" y="118791"/>
                </a:lnTo>
                <a:lnTo>
                  <a:pt x="21883" y="80085"/>
                </a:lnTo>
                <a:lnTo>
                  <a:pt x="46970" y="47331"/>
                </a:lnTo>
                <a:lnTo>
                  <a:pt x="79474" y="22051"/>
                </a:lnTo>
                <a:lnTo>
                  <a:pt x="117884" y="5766"/>
                </a:lnTo>
                <a:lnTo>
                  <a:pt x="160688" y="0"/>
                </a:lnTo>
                <a:lnTo>
                  <a:pt x="193444" y="3191"/>
                </a:lnTo>
                <a:lnTo>
                  <a:pt x="252466" y="27324"/>
                </a:lnTo>
                <a:lnTo>
                  <a:pt x="296733" y="71892"/>
                </a:lnTo>
                <a:lnTo>
                  <a:pt x="320682" y="130357"/>
                </a:lnTo>
                <a:lnTo>
                  <a:pt x="323850" y="161924"/>
                </a:lnTo>
                <a:lnTo>
                  <a:pt x="317086" y="205058"/>
                </a:lnTo>
                <a:lnTo>
                  <a:pt x="300227" y="243763"/>
                </a:lnTo>
                <a:lnTo>
                  <a:pt x="274716" y="276518"/>
                </a:lnTo>
                <a:lnTo>
                  <a:pt x="241995" y="301798"/>
                </a:lnTo>
                <a:lnTo>
                  <a:pt x="203505" y="318083"/>
                </a:lnTo>
                <a:lnTo>
                  <a:pt x="160689" y="323849"/>
                </a:lnTo>
                <a:close/>
              </a:path>
            </a:pathLst>
          </a:custGeom>
          <a:solidFill>
            <a:srgbClr val="2B6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52499" y="6870003"/>
            <a:ext cx="200024" cy="199702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0" y="0"/>
            <a:ext cx="2098040" cy="10287000"/>
            <a:chOff x="0" y="0"/>
            <a:chExt cx="2098040" cy="10287000"/>
          </a:xfrm>
        </p:grpSpPr>
        <p:sp>
          <p:nvSpPr>
            <p:cNvPr id="11" name="object 11"/>
            <p:cNvSpPr/>
            <p:nvPr/>
          </p:nvSpPr>
          <p:spPr>
            <a:xfrm>
              <a:off x="0" y="0"/>
              <a:ext cx="1577340" cy="10287000"/>
            </a:xfrm>
            <a:custGeom>
              <a:avLst/>
              <a:gdLst/>
              <a:ahLst/>
              <a:cxnLst/>
              <a:rect l="l" t="t" r="r" b="b"/>
              <a:pathLst>
                <a:path w="1577340" h="10287000">
                  <a:moveTo>
                    <a:pt x="336377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1323690" y="0"/>
                  </a:lnTo>
                  <a:lnTo>
                    <a:pt x="1348959" y="82986"/>
                  </a:lnTo>
                  <a:lnTo>
                    <a:pt x="1362538" y="130179"/>
                  </a:lnTo>
                  <a:lnTo>
                    <a:pt x="1375662" y="177657"/>
                  </a:lnTo>
                  <a:lnTo>
                    <a:pt x="1388333" y="225409"/>
                  </a:lnTo>
                  <a:lnTo>
                    <a:pt x="1400556" y="273426"/>
                  </a:lnTo>
                  <a:lnTo>
                    <a:pt x="1412335" y="321700"/>
                  </a:lnTo>
                  <a:lnTo>
                    <a:pt x="1423672" y="370220"/>
                  </a:lnTo>
                  <a:lnTo>
                    <a:pt x="1434573" y="418978"/>
                  </a:lnTo>
                  <a:lnTo>
                    <a:pt x="1445039" y="467964"/>
                  </a:lnTo>
                  <a:lnTo>
                    <a:pt x="1455076" y="517169"/>
                  </a:lnTo>
                  <a:lnTo>
                    <a:pt x="1464687" y="566584"/>
                  </a:lnTo>
                  <a:lnTo>
                    <a:pt x="1473875" y="616199"/>
                  </a:lnTo>
                  <a:lnTo>
                    <a:pt x="1482644" y="666006"/>
                  </a:lnTo>
                  <a:lnTo>
                    <a:pt x="1490999" y="715995"/>
                  </a:lnTo>
                  <a:lnTo>
                    <a:pt x="1498942" y="766157"/>
                  </a:lnTo>
                  <a:lnTo>
                    <a:pt x="1506477" y="816483"/>
                  </a:lnTo>
                  <a:lnTo>
                    <a:pt x="1513609" y="866962"/>
                  </a:lnTo>
                  <a:lnTo>
                    <a:pt x="1520340" y="917587"/>
                  </a:lnTo>
                  <a:lnTo>
                    <a:pt x="1526675" y="968348"/>
                  </a:lnTo>
                  <a:lnTo>
                    <a:pt x="1532617" y="1019236"/>
                  </a:lnTo>
                  <a:lnTo>
                    <a:pt x="1538170" y="1070240"/>
                  </a:lnTo>
                  <a:lnTo>
                    <a:pt x="1543337" y="1121353"/>
                  </a:lnTo>
                  <a:lnTo>
                    <a:pt x="1548123" y="1172565"/>
                  </a:lnTo>
                  <a:lnTo>
                    <a:pt x="1552530" y="1223867"/>
                  </a:lnTo>
                  <a:lnTo>
                    <a:pt x="1556564" y="1275249"/>
                  </a:lnTo>
                  <a:lnTo>
                    <a:pt x="1560226" y="1326702"/>
                  </a:lnTo>
                  <a:lnTo>
                    <a:pt x="1563522" y="1378217"/>
                  </a:lnTo>
                  <a:lnTo>
                    <a:pt x="1566455" y="1429785"/>
                  </a:lnTo>
                  <a:lnTo>
                    <a:pt x="1569028" y="1481396"/>
                  </a:lnTo>
                  <a:lnTo>
                    <a:pt x="1571245" y="1533041"/>
                  </a:lnTo>
                  <a:lnTo>
                    <a:pt x="1573110" y="1584712"/>
                  </a:lnTo>
                  <a:lnTo>
                    <a:pt x="1574627" y="1636398"/>
                  </a:lnTo>
                  <a:lnTo>
                    <a:pt x="1575799" y="1688090"/>
                  </a:lnTo>
                  <a:lnTo>
                    <a:pt x="1576631" y="1739780"/>
                  </a:lnTo>
                  <a:lnTo>
                    <a:pt x="1577124" y="1791453"/>
                  </a:lnTo>
                  <a:lnTo>
                    <a:pt x="1577124" y="1838956"/>
                  </a:lnTo>
                  <a:lnTo>
                    <a:pt x="1576955" y="1889552"/>
                  </a:lnTo>
                  <a:lnTo>
                    <a:pt x="1576451" y="1940159"/>
                  </a:lnTo>
                  <a:lnTo>
                    <a:pt x="1575614" y="1990761"/>
                  </a:lnTo>
                  <a:lnTo>
                    <a:pt x="1574448" y="2041357"/>
                  </a:lnTo>
                  <a:lnTo>
                    <a:pt x="1572955" y="2091944"/>
                  </a:lnTo>
                  <a:lnTo>
                    <a:pt x="1571141" y="2142520"/>
                  </a:lnTo>
                  <a:lnTo>
                    <a:pt x="1569006" y="2193084"/>
                  </a:lnTo>
                  <a:lnTo>
                    <a:pt x="1566556" y="2243632"/>
                  </a:lnTo>
                  <a:lnTo>
                    <a:pt x="1563793" y="2294162"/>
                  </a:lnTo>
                  <a:lnTo>
                    <a:pt x="1560720" y="2344674"/>
                  </a:lnTo>
                  <a:lnTo>
                    <a:pt x="1557341" y="2395163"/>
                  </a:lnTo>
                  <a:lnTo>
                    <a:pt x="1553659" y="2445629"/>
                  </a:lnTo>
                  <a:lnTo>
                    <a:pt x="1549677" y="2496068"/>
                  </a:lnTo>
                  <a:lnTo>
                    <a:pt x="1545398" y="2546480"/>
                  </a:lnTo>
                  <a:lnTo>
                    <a:pt x="1540826" y="2596861"/>
                  </a:lnTo>
                  <a:lnTo>
                    <a:pt x="1535964" y="2647209"/>
                  </a:lnTo>
                  <a:lnTo>
                    <a:pt x="1530815" y="2697523"/>
                  </a:lnTo>
                  <a:lnTo>
                    <a:pt x="1525382" y="2747800"/>
                  </a:lnTo>
                  <a:lnTo>
                    <a:pt x="1519670" y="2798038"/>
                  </a:lnTo>
                  <a:lnTo>
                    <a:pt x="1513680" y="2848235"/>
                  </a:lnTo>
                  <a:lnTo>
                    <a:pt x="1507416" y="2898388"/>
                  </a:lnTo>
                  <a:lnTo>
                    <a:pt x="1500882" y="2948496"/>
                  </a:lnTo>
                  <a:lnTo>
                    <a:pt x="1494081" y="2998556"/>
                  </a:lnTo>
                  <a:lnTo>
                    <a:pt x="1487016" y="3048566"/>
                  </a:lnTo>
                  <a:lnTo>
                    <a:pt x="1479108" y="3099234"/>
                  </a:lnTo>
                  <a:lnTo>
                    <a:pt x="1470910" y="3149773"/>
                  </a:lnTo>
                  <a:lnTo>
                    <a:pt x="1462434" y="3200188"/>
                  </a:lnTo>
                  <a:lnTo>
                    <a:pt x="1453688" y="3250484"/>
                  </a:lnTo>
                  <a:lnTo>
                    <a:pt x="1444685" y="3300663"/>
                  </a:lnTo>
                  <a:lnTo>
                    <a:pt x="1435434" y="3350732"/>
                  </a:lnTo>
                  <a:lnTo>
                    <a:pt x="1425946" y="3400693"/>
                  </a:lnTo>
                  <a:lnTo>
                    <a:pt x="1416231" y="3450553"/>
                  </a:lnTo>
                  <a:lnTo>
                    <a:pt x="1406301" y="3500315"/>
                  </a:lnTo>
                  <a:lnTo>
                    <a:pt x="1396166" y="3549983"/>
                  </a:lnTo>
                  <a:lnTo>
                    <a:pt x="1385835" y="3599563"/>
                  </a:lnTo>
                  <a:lnTo>
                    <a:pt x="1375321" y="3649058"/>
                  </a:lnTo>
                  <a:lnTo>
                    <a:pt x="1364633" y="3698474"/>
                  </a:lnTo>
                  <a:lnTo>
                    <a:pt x="1353783" y="3747814"/>
                  </a:lnTo>
                  <a:lnTo>
                    <a:pt x="1342779" y="3797082"/>
                  </a:lnTo>
                  <a:lnTo>
                    <a:pt x="1331634" y="3846284"/>
                  </a:lnTo>
                  <a:lnTo>
                    <a:pt x="1320358" y="3895424"/>
                  </a:lnTo>
                  <a:lnTo>
                    <a:pt x="1308961" y="3944506"/>
                  </a:lnTo>
                  <a:lnTo>
                    <a:pt x="1297454" y="3993535"/>
                  </a:lnTo>
                  <a:lnTo>
                    <a:pt x="1285847" y="4042515"/>
                  </a:lnTo>
                  <a:lnTo>
                    <a:pt x="1274152" y="4091450"/>
                  </a:lnTo>
                  <a:lnTo>
                    <a:pt x="1262378" y="4140346"/>
                  </a:lnTo>
                  <a:lnTo>
                    <a:pt x="1250536" y="4189206"/>
                  </a:lnTo>
                  <a:lnTo>
                    <a:pt x="1238636" y="4238035"/>
                  </a:lnTo>
                  <a:lnTo>
                    <a:pt x="1226690" y="4286837"/>
                  </a:lnTo>
                  <a:lnTo>
                    <a:pt x="1214708" y="4335617"/>
                  </a:lnTo>
                  <a:lnTo>
                    <a:pt x="1166629" y="4530603"/>
                  </a:lnTo>
                  <a:lnTo>
                    <a:pt x="1142477" y="4628016"/>
                  </a:lnTo>
                  <a:lnTo>
                    <a:pt x="1118402" y="4725513"/>
                  </a:lnTo>
                  <a:lnTo>
                    <a:pt x="1106397" y="4774293"/>
                  </a:lnTo>
                  <a:lnTo>
                    <a:pt x="1094418" y="4823095"/>
                  </a:lnTo>
                  <a:lnTo>
                    <a:pt x="1082465" y="4871919"/>
                  </a:lnTo>
                  <a:lnTo>
                    <a:pt x="1070541" y="4920765"/>
                  </a:lnTo>
                  <a:lnTo>
                    <a:pt x="1058648" y="4969634"/>
                  </a:lnTo>
                  <a:lnTo>
                    <a:pt x="1046788" y="5018525"/>
                  </a:lnTo>
                  <a:lnTo>
                    <a:pt x="1034962" y="5067440"/>
                  </a:lnTo>
                  <a:lnTo>
                    <a:pt x="1023173" y="5116379"/>
                  </a:lnTo>
                  <a:lnTo>
                    <a:pt x="1011422" y="5165341"/>
                  </a:lnTo>
                  <a:lnTo>
                    <a:pt x="999711" y="5214327"/>
                  </a:lnTo>
                  <a:lnTo>
                    <a:pt x="988043" y="5263338"/>
                  </a:lnTo>
                  <a:lnTo>
                    <a:pt x="976420" y="5312373"/>
                  </a:lnTo>
                  <a:lnTo>
                    <a:pt x="964842" y="5361433"/>
                  </a:lnTo>
                  <a:lnTo>
                    <a:pt x="953313" y="5410519"/>
                  </a:lnTo>
                  <a:lnTo>
                    <a:pt x="941834" y="5459630"/>
                  </a:lnTo>
                  <a:lnTo>
                    <a:pt x="930407" y="5508766"/>
                  </a:lnTo>
                  <a:lnTo>
                    <a:pt x="919034" y="5557929"/>
                  </a:lnTo>
                  <a:lnTo>
                    <a:pt x="907717" y="5607119"/>
                  </a:lnTo>
                  <a:lnTo>
                    <a:pt x="896458" y="5656335"/>
                  </a:lnTo>
                  <a:lnTo>
                    <a:pt x="885258" y="5705578"/>
                  </a:lnTo>
                  <a:lnTo>
                    <a:pt x="874121" y="5754849"/>
                  </a:lnTo>
                  <a:lnTo>
                    <a:pt x="863047" y="5804147"/>
                  </a:lnTo>
                  <a:lnTo>
                    <a:pt x="852039" y="5853473"/>
                  </a:lnTo>
                  <a:lnTo>
                    <a:pt x="841098" y="5902828"/>
                  </a:lnTo>
                  <a:lnTo>
                    <a:pt x="830227" y="5952210"/>
                  </a:lnTo>
                  <a:lnTo>
                    <a:pt x="819427" y="6001622"/>
                  </a:lnTo>
                  <a:lnTo>
                    <a:pt x="808701" y="6051063"/>
                  </a:lnTo>
                  <a:lnTo>
                    <a:pt x="798050" y="6100533"/>
                  </a:lnTo>
                  <a:lnTo>
                    <a:pt x="787477" y="6150033"/>
                  </a:lnTo>
                  <a:lnTo>
                    <a:pt x="776983" y="6199563"/>
                  </a:lnTo>
                  <a:lnTo>
                    <a:pt x="766570" y="6249123"/>
                  </a:lnTo>
                  <a:lnTo>
                    <a:pt x="756240" y="6298713"/>
                  </a:lnTo>
                  <a:lnTo>
                    <a:pt x="745995" y="6348335"/>
                  </a:lnTo>
                  <a:lnTo>
                    <a:pt x="735837" y="6397988"/>
                  </a:lnTo>
                  <a:lnTo>
                    <a:pt x="725768" y="6447672"/>
                  </a:lnTo>
                  <a:lnTo>
                    <a:pt x="715790" y="6497388"/>
                  </a:lnTo>
                  <a:lnTo>
                    <a:pt x="705905" y="6547136"/>
                  </a:lnTo>
                  <a:lnTo>
                    <a:pt x="696115" y="6596916"/>
                  </a:lnTo>
                  <a:lnTo>
                    <a:pt x="686421" y="6646729"/>
                  </a:lnTo>
                  <a:lnTo>
                    <a:pt x="676826" y="6696575"/>
                  </a:lnTo>
                  <a:lnTo>
                    <a:pt x="667332" y="6746454"/>
                  </a:lnTo>
                  <a:lnTo>
                    <a:pt x="657940" y="6796367"/>
                  </a:lnTo>
                  <a:lnTo>
                    <a:pt x="648652" y="6846314"/>
                  </a:lnTo>
                  <a:lnTo>
                    <a:pt x="639471" y="6896294"/>
                  </a:lnTo>
                  <a:lnTo>
                    <a:pt x="630399" y="6946309"/>
                  </a:lnTo>
                  <a:lnTo>
                    <a:pt x="621436" y="6996359"/>
                  </a:lnTo>
                  <a:lnTo>
                    <a:pt x="612586" y="7046444"/>
                  </a:lnTo>
                  <a:lnTo>
                    <a:pt x="603850" y="7096564"/>
                  </a:lnTo>
                  <a:lnTo>
                    <a:pt x="595231" y="7146720"/>
                  </a:lnTo>
                  <a:lnTo>
                    <a:pt x="586729" y="7196912"/>
                  </a:lnTo>
                  <a:lnTo>
                    <a:pt x="578347" y="7247140"/>
                  </a:lnTo>
                  <a:lnTo>
                    <a:pt x="570087" y="7297404"/>
                  </a:lnTo>
                  <a:lnTo>
                    <a:pt x="561952" y="7347705"/>
                  </a:lnTo>
                  <a:lnTo>
                    <a:pt x="553941" y="7398043"/>
                  </a:lnTo>
                  <a:lnTo>
                    <a:pt x="546059" y="7448419"/>
                  </a:lnTo>
                  <a:lnTo>
                    <a:pt x="538307" y="7498832"/>
                  </a:lnTo>
                  <a:lnTo>
                    <a:pt x="530686" y="7549283"/>
                  </a:lnTo>
                  <a:lnTo>
                    <a:pt x="523198" y="7599773"/>
                  </a:lnTo>
                  <a:lnTo>
                    <a:pt x="515847" y="7650301"/>
                  </a:lnTo>
                  <a:lnTo>
                    <a:pt x="508632" y="7700868"/>
                  </a:lnTo>
                  <a:lnTo>
                    <a:pt x="501557" y="7751474"/>
                  </a:lnTo>
                  <a:lnTo>
                    <a:pt x="494624" y="7802120"/>
                  </a:lnTo>
                  <a:lnTo>
                    <a:pt x="487833" y="7852805"/>
                  </a:lnTo>
                  <a:lnTo>
                    <a:pt x="481188" y="7903530"/>
                  </a:lnTo>
                  <a:lnTo>
                    <a:pt x="474691" y="7954296"/>
                  </a:lnTo>
                  <a:lnTo>
                    <a:pt x="468342" y="8005102"/>
                  </a:lnTo>
                  <a:lnTo>
                    <a:pt x="462144" y="8055949"/>
                  </a:lnTo>
                  <a:lnTo>
                    <a:pt x="456100" y="8106838"/>
                  </a:lnTo>
                  <a:lnTo>
                    <a:pt x="450210" y="8157768"/>
                  </a:lnTo>
                  <a:lnTo>
                    <a:pt x="444477" y="8208739"/>
                  </a:lnTo>
                  <a:lnTo>
                    <a:pt x="438903" y="8259753"/>
                  </a:lnTo>
                  <a:lnTo>
                    <a:pt x="433490" y="8310810"/>
                  </a:lnTo>
                  <a:lnTo>
                    <a:pt x="428239" y="8361909"/>
                  </a:lnTo>
                  <a:lnTo>
                    <a:pt x="423314" y="8412620"/>
                  </a:lnTo>
                  <a:lnTo>
                    <a:pt x="418548" y="8463356"/>
                  </a:lnTo>
                  <a:lnTo>
                    <a:pt x="413940" y="8514117"/>
                  </a:lnTo>
                  <a:lnTo>
                    <a:pt x="409487" y="8564902"/>
                  </a:lnTo>
                  <a:lnTo>
                    <a:pt x="405189" y="8615711"/>
                  </a:lnTo>
                  <a:lnTo>
                    <a:pt x="401042" y="8666544"/>
                  </a:lnTo>
                  <a:lnTo>
                    <a:pt x="397044" y="8717399"/>
                  </a:lnTo>
                  <a:lnTo>
                    <a:pt x="393194" y="8768278"/>
                  </a:lnTo>
                  <a:lnTo>
                    <a:pt x="389490" y="8819178"/>
                  </a:lnTo>
                  <a:lnTo>
                    <a:pt x="385929" y="8870101"/>
                  </a:lnTo>
                  <a:lnTo>
                    <a:pt x="382509" y="8921045"/>
                  </a:lnTo>
                  <a:lnTo>
                    <a:pt x="379230" y="8972010"/>
                  </a:lnTo>
                  <a:lnTo>
                    <a:pt x="376087" y="9022995"/>
                  </a:lnTo>
                  <a:lnTo>
                    <a:pt x="373080" y="9074001"/>
                  </a:lnTo>
                  <a:lnTo>
                    <a:pt x="370206" y="9125027"/>
                  </a:lnTo>
                  <a:lnTo>
                    <a:pt x="367464" y="9176072"/>
                  </a:lnTo>
                  <a:lnTo>
                    <a:pt x="364851" y="9227136"/>
                  </a:lnTo>
                  <a:lnTo>
                    <a:pt x="362365" y="9278219"/>
                  </a:lnTo>
                  <a:lnTo>
                    <a:pt x="360005" y="9329320"/>
                  </a:lnTo>
                  <a:lnTo>
                    <a:pt x="357767" y="9380439"/>
                  </a:lnTo>
                  <a:lnTo>
                    <a:pt x="355652" y="9431575"/>
                  </a:lnTo>
                  <a:lnTo>
                    <a:pt x="353655" y="9482728"/>
                  </a:lnTo>
                  <a:lnTo>
                    <a:pt x="351775" y="9533898"/>
                  </a:lnTo>
                  <a:lnTo>
                    <a:pt x="350011" y="9585084"/>
                  </a:lnTo>
                  <a:lnTo>
                    <a:pt x="348359" y="9636286"/>
                  </a:lnTo>
                  <a:lnTo>
                    <a:pt x="346819" y="9687503"/>
                  </a:lnTo>
                  <a:lnTo>
                    <a:pt x="345388" y="9738735"/>
                  </a:lnTo>
                  <a:lnTo>
                    <a:pt x="344063" y="9789982"/>
                  </a:lnTo>
                  <a:lnTo>
                    <a:pt x="342844" y="9841242"/>
                  </a:lnTo>
                  <a:lnTo>
                    <a:pt x="341728" y="9892517"/>
                  </a:lnTo>
                  <a:lnTo>
                    <a:pt x="340713" y="9943805"/>
                  </a:lnTo>
                  <a:lnTo>
                    <a:pt x="339796" y="9995106"/>
                  </a:lnTo>
                  <a:lnTo>
                    <a:pt x="338977" y="10046419"/>
                  </a:lnTo>
                  <a:lnTo>
                    <a:pt x="338252" y="10097745"/>
                  </a:lnTo>
                  <a:lnTo>
                    <a:pt x="337621" y="10149082"/>
                  </a:lnTo>
                  <a:lnTo>
                    <a:pt x="337080" y="10200431"/>
                  </a:lnTo>
                  <a:lnTo>
                    <a:pt x="336627" y="10251791"/>
                  </a:lnTo>
                  <a:lnTo>
                    <a:pt x="336377" y="10286999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128244"/>
              <a:ext cx="1605280" cy="7158990"/>
            </a:xfrm>
            <a:custGeom>
              <a:avLst/>
              <a:gdLst/>
              <a:ahLst/>
              <a:cxnLst/>
              <a:rect l="l" t="t" r="r" b="b"/>
              <a:pathLst>
                <a:path w="1605280" h="7158990">
                  <a:moveTo>
                    <a:pt x="1397589" y="7158755"/>
                  </a:moveTo>
                  <a:lnTo>
                    <a:pt x="0" y="7158755"/>
                  </a:lnTo>
                  <a:lnTo>
                    <a:pt x="0" y="125328"/>
                  </a:lnTo>
                  <a:lnTo>
                    <a:pt x="10272" y="119279"/>
                  </a:lnTo>
                  <a:lnTo>
                    <a:pt x="48201" y="98943"/>
                  </a:lnTo>
                  <a:lnTo>
                    <a:pt x="86061" y="80577"/>
                  </a:lnTo>
                  <a:lnTo>
                    <a:pt x="123776" y="64157"/>
                  </a:lnTo>
                  <a:lnTo>
                    <a:pt x="161269" y="49660"/>
                  </a:lnTo>
                  <a:lnTo>
                    <a:pt x="198464" y="37060"/>
                  </a:lnTo>
                  <a:lnTo>
                    <a:pt x="235287" y="26336"/>
                  </a:lnTo>
                  <a:lnTo>
                    <a:pt x="307509" y="10415"/>
                  </a:lnTo>
                  <a:lnTo>
                    <a:pt x="377328" y="1708"/>
                  </a:lnTo>
                  <a:lnTo>
                    <a:pt x="411146" y="0"/>
                  </a:lnTo>
                  <a:lnTo>
                    <a:pt x="444136" y="23"/>
                  </a:lnTo>
                  <a:lnTo>
                    <a:pt x="511523" y="5726"/>
                  </a:lnTo>
                  <a:lnTo>
                    <a:pt x="581931" y="20212"/>
                  </a:lnTo>
                  <a:lnTo>
                    <a:pt x="651872" y="43111"/>
                  </a:lnTo>
                  <a:lnTo>
                    <a:pt x="721104" y="74044"/>
                  </a:lnTo>
                  <a:lnTo>
                    <a:pt x="755379" y="92406"/>
                  </a:lnTo>
                  <a:lnTo>
                    <a:pt x="789385" y="112635"/>
                  </a:lnTo>
                  <a:lnTo>
                    <a:pt x="823093" y="134683"/>
                  </a:lnTo>
                  <a:lnTo>
                    <a:pt x="856472" y="158505"/>
                  </a:lnTo>
                  <a:lnTo>
                    <a:pt x="889492" y="184052"/>
                  </a:lnTo>
                  <a:lnTo>
                    <a:pt x="922122" y="211278"/>
                  </a:lnTo>
                  <a:lnTo>
                    <a:pt x="954333" y="240135"/>
                  </a:lnTo>
                  <a:lnTo>
                    <a:pt x="986093" y="270577"/>
                  </a:lnTo>
                  <a:lnTo>
                    <a:pt x="1017373" y="302555"/>
                  </a:lnTo>
                  <a:lnTo>
                    <a:pt x="1048141" y="336023"/>
                  </a:lnTo>
                  <a:lnTo>
                    <a:pt x="1078369" y="370934"/>
                  </a:lnTo>
                  <a:lnTo>
                    <a:pt x="1108025" y="407240"/>
                  </a:lnTo>
                  <a:lnTo>
                    <a:pt x="1137079" y="444895"/>
                  </a:lnTo>
                  <a:lnTo>
                    <a:pt x="1165501" y="483851"/>
                  </a:lnTo>
                  <a:lnTo>
                    <a:pt x="1193260" y="524061"/>
                  </a:lnTo>
                  <a:lnTo>
                    <a:pt x="1220327" y="565477"/>
                  </a:lnTo>
                  <a:lnTo>
                    <a:pt x="1246670" y="608054"/>
                  </a:lnTo>
                  <a:lnTo>
                    <a:pt x="1272259" y="651743"/>
                  </a:lnTo>
                  <a:lnTo>
                    <a:pt x="1297065" y="696497"/>
                  </a:lnTo>
                  <a:lnTo>
                    <a:pt x="1321056" y="742270"/>
                  </a:lnTo>
                  <a:lnTo>
                    <a:pt x="1344203" y="789013"/>
                  </a:lnTo>
                  <a:lnTo>
                    <a:pt x="1366475" y="836680"/>
                  </a:lnTo>
                  <a:lnTo>
                    <a:pt x="1387842" y="885225"/>
                  </a:lnTo>
                  <a:lnTo>
                    <a:pt x="1408272" y="934598"/>
                  </a:lnTo>
                  <a:lnTo>
                    <a:pt x="1427737" y="984754"/>
                  </a:lnTo>
                  <a:lnTo>
                    <a:pt x="1446206" y="1035645"/>
                  </a:lnTo>
                  <a:lnTo>
                    <a:pt x="1463648" y="1087224"/>
                  </a:lnTo>
                  <a:lnTo>
                    <a:pt x="1480033" y="1139445"/>
                  </a:lnTo>
                  <a:lnTo>
                    <a:pt x="1495331" y="1192258"/>
                  </a:lnTo>
                  <a:lnTo>
                    <a:pt x="1509511" y="1245619"/>
                  </a:lnTo>
                  <a:lnTo>
                    <a:pt x="1522544" y="1299478"/>
                  </a:lnTo>
                  <a:lnTo>
                    <a:pt x="1534398" y="1353790"/>
                  </a:lnTo>
                  <a:lnTo>
                    <a:pt x="1545043" y="1408507"/>
                  </a:lnTo>
                  <a:lnTo>
                    <a:pt x="1554449" y="1463582"/>
                  </a:lnTo>
                  <a:lnTo>
                    <a:pt x="1562586" y="1518968"/>
                  </a:lnTo>
                  <a:lnTo>
                    <a:pt x="1569717" y="1571824"/>
                  </a:lnTo>
                  <a:lnTo>
                    <a:pt x="1576137" y="1624168"/>
                  </a:lnTo>
                  <a:lnTo>
                    <a:pt x="1581863" y="1676008"/>
                  </a:lnTo>
                  <a:lnTo>
                    <a:pt x="1586913" y="1727354"/>
                  </a:lnTo>
                  <a:lnTo>
                    <a:pt x="1591303" y="1778214"/>
                  </a:lnTo>
                  <a:lnTo>
                    <a:pt x="1595052" y="1828597"/>
                  </a:lnTo>
                  <a:lnTo>
                    <a:pt x="1598177" y="1878511"/>
                  </a:lnTo>
                  <a:lnTo>
                    <a:pt x="1600694" y="1927965"/>
                  </a:lnTo>
                  <a:lnTo>
                    <a:pt x="1602622" y="1976967"/>
                  </a:lnTo>
                  <a:lnTo>
                    <a:pt x="1603978" y="2025527"/>
                  </a:lnTo>
                  <a:lnTo>
                    <a:pt x="1604779" y="2073653"/>
                  </a:lnTo>
                  <a:lnTo>
                    <a:pt x="1605042" y="2121354"/>
                  </a:lnTo>
                  <a:lnTo>
                    <a:pt x="1604670" y="2178537"/>
                  </a:lnTo>
                  <a:lnTo>
                    <a:pt x="1603569" y="2235193"/>
                  </a:lnTo>
                  <a:lnTo>
                    <a:pt x="1601762" y="2291334"/>
                  </a:lnTo>
                  <a:lnTo>
                    <a:pt x="1599273" y="2346973"/>
                  </a:lnTo>
                  <a:lnTo>
                    <a:pt x="1596125" y="2402122"/>
                  </a:lnTo>
                  <a:lnTo>
                    <a:pt x="1592341" y="2456793"/>
                  </a:lnTo>
                  <a:lnTo>
                    <a:pt x="1587943" y="2510999"/>
                  </a:lnTo>
                  <a:lnTo>
                    <a:pt x="1582956" y="2564752"/>
                  </a:lnTo>
                  <a:lnTo>
                    <a:pt x="1577402" y="2618065"/>
                  </a:lnTo>
                  <a:lnTo>
                    <a:pt x="1571304" y="2670950"/>
                  </a:lnTo>
                  <a:lnTo>
                    <a:pt x="1564685" y="2723419"/>
                  </a:lnTo>
                  <a:lnTo>
                    <a:pt x="1557569" y="2775485"/>
                  </a:lnTo>
                  <a:lnTo>
                    <a:pt x="1549979" y="2827161"/>
                  </a:lnTo>
                  <a:lnTo>
                    <a:pt x="1541938" y="2878458"/>
                  </a:lnTo>
                  <a:lnTo>
                    <a:pt x="1533469" y="2929389"/>
                  </a:lnTo>
                  <a:lnTo>
                    <a:pt x="1524595" y="2979966"/>
                  </a:lnTo>
                  <a:lnTo>
                    <a:pt x="1515339" y="3030202"/>
                  </a:lnTo>
                  <a:lnTo>
                    <a:pt x="1505725" y="3080110"/>
                  </a:lnTo>
                  <a:lnTo>
                    <a:pt x="1495775" y="3129701"/>
                  </a:lnTo>
                  <a:lnTo>
                    <a:pt x="1485513" y="3178988"/>
                  </a:lnTo>
                  <a:lnTo>
                    <a:pt x="1474961" y="3227983"/>
                  </a:lnTo>
                  <a:lnTo>
                    <a:pt x="1464144" y="3276699"/>
                  </a:lnTo>
                  <a:lnTo>
                    <a:pt x="1453084" y="3325149"/>
                  </a:lnTo>
                  <a:lnTo>
                    <a:pt x="1441803" y="3373343"/>
                  </a:lnTo>
                  <a:lnTo>
                    <a:pt x="1430327" y="3421296"/>
                  </a:lnTo>
                  <a:lnTo>
                    <a:pt x="1418676" y="3469020"/>
                  </a:lnTo>
                  <a:lnTo>
                    <a:pt x="1406876" y="3516526"/>
                  </a:lnTo>
                  <a:lnTo>
                    <a:pt x="1394948" y="3563827"/>
                  </a:lnTo>
                  <a:lnTo>
                    <a:pt x="1382916" y="3610935"/>
                  </a:lnTo>
                  <a:lnTo>
                    <a:pt x="1370803" y="3657864"/>
                  </a:lnTo>
                  <a:lnTo>
                    <a:pt x="1358632" y="3704625"/>
                  </a:lnTo>
                  <a:lnTo>
                    <a:pt x="1346427" y="3751231"/>
                  </a:lnTo>
                  <a:lnTo>
                    <a:pt x="1297721" y="3936349"/>
                  </a:lnTo>
                  <a:lnTo>
                    <a:pt x="1285689" y="3982365"/>
                  </a:lnTo>
                  <a:lnTo>
                    <a:pt x="1273761" y="4028299"/>
                  </a:lnTo>
                  <a:lnTo>
                    <a:pt x="1261960" y="4074165"/>
                  </a:lnTo>
                  <a:lnTo>
                    <a:pt x="1250310" y="4119975"/>
                  </a:lnTo>
                  <a:lnTo>
                    <a:pt x="1238833" y="4165742"/>
                  </a:lnTo>
                  <a:lnTo>
                    <a:pt x="1227553" y="4211477"/>
                  </a:lnTo>
                  <a:lnTo>
                    <a:pt x="1216493" y="4257193"/>
                  </a:lnTo>
                  <a:lnTo>
                    <a:pt x="1205675" y="4302902"/>
                  </a:lnTo>
                  <a:lnTo>
                    <a:pt x="1195124" y="4348618"/>
                  </a:lnTo>
                  <a:lnTo>
                    <a:pt x="1184862" y="4394352"/>
                  </a:lnTo>
                  <a:lnTo>
                    <a:pt x="1174912" y="4440116"/>
                  </a:lnTo>
                  <a:lnTo>
                    <a:pt x="1165298" y="4485924"/>
                  </a:lnTo>
                  <a:lnTo>
                    <a:pt x="1156042" y="4531787"/>
                  </a:lnTo>
                  <a:lnTo>
                    <a:pt x="1147168" y="4577718"/>
                  </a:lnTo>
                  <a:lnTo>
                    <a:pt x="1138699" y="4623729"/>
                  </a:lnTo>
                  <a:lnTo>
                    <a:pt x="1130657" y="4669833"/>
                  </a:lnTo>
                  <a:lnTo>
                    <a:pt x="1123067" y="4716042"/>
                  </a:lnTo>
                  <a:lnTo>
                    <a:pt x="1115951" y="4762368"/>
                  </a:lnTo>
                  <a:lnTo>
                    <a:pt x="1109333" y="4808824"/>
                  </a:lnTo>
                  <a:lnTo>
                    <a:pt x="1103235" y="4855423"/>
                  </a:lnTo>
                  <a:lnTo>
                    <a:pt x="1097681" y="4902176"/>
                  </a:lnTo>
                  <a:lnTo>
                    <a:pt x="1092693" y="4949096"/>
                  </a:lnTo>
                  <a:lnTo>
                    <a:pt x="1088296" y="4996196"/>
                  </a:lnTo>
                  <a:lnTo>
                    <a:pt x="1084511" y="5043488"/>
                  </a:lnTo>
                  <a:lnTo>
                    <a:pt x="1081363" y="5090984"/>
                  </a:lnTo>
                  <a:lnTo>
                    <a:pt x="1078874" y="5138696"/>
                  </a:lnTo>
                  <a:lnTo>
                    <a:pt x="1077068" y="5186637"/>
                  </a:lnTo>
                  <a:lnTo>
                    <a:pt x="1075967" y="5234820"/>
                  </a:lnTo>
                  <a:lnTo>
                    <a:pt x="1075595" y="5283257"/>
                  </a:lnTo>
                  <a:lnTo>
                    <a:pt x="1075595" y="5345745"/>
                  </a:lnTo>
                  <a:lnTo>
                    <a:pt x="1077630" y="5409344"/>
                  </a:lnTo>
                  <a:lnTo>
                    <a:pt x="1080854" y="5471678"/>
                  </a:lnTo>
                  <a:lnTo>
                    <a:pt x="1085196" y="5532783"/>
                  </a:lnTo>
                  <a:lnTo>
                    <a:pt x="1090587" y="5592699"/>
                  </a:lnTo>
                  <a:lnTo>
                    <a:pt x="1096956" y="5651462"/>
                  </a:lnTo>
                  <a:lnTo>
                    <a:pt x="1104233" y="5709112"/>
                  </a:lnTo>
                  <a:lnTo>
                    <a:pt x="1112348" y="5765685"/>
                  </a:lnTo>
                  <a:lnTo>
                    <a:pt x="1121231" y="5821220"/>
                  </a:lnTo>
                  <a:lnTo>
                    <a:pt x="1130812" y="5875754"/>
                  </a:lnTo>
                  <a:lnTo>
                    <a:pt x="1141021" y="5929326"/>
                  </a:lnTo>
                  <a:lnTo>
                    <a:pt x="1151787" y="5981973"/>
                  </a:lnTo>
                  <a:lnTo>
                    <a:pt x="1163041" y="6033734"/>
                  </a:lnTo>
                  <a:lnTo>
                    <a:pt x="1174712" y="6084645"/>
                  </a:lnTo>
                  <a:lnTo>
                    <a:pt x="1186731" y="6134746"/>
                  </a:lnTo>
                  <a:lnTo>
                    <a:pt x="1199026" y="6184074"/>
                  </a:lnTo>
                  <a:lnTo>
                    <a:pt x="1211529" y="6232666"/>
                  </a:lnTo>
                  <a:lnTo>
                    <a:pt x="1224169" y="6280561"/>
                  </a:lnTo>
                  <a:lnTo>
                    <a:pt x="1236876" y="6327797"/>
                  </a:lnTo>
                  <a:lnTo>
                    <a:pt x="1249579" y="6374412"/>
                  </a:lnTo>
                  <a:lnTo>
                    <a:pt x="1274696" y="6465928"/>
                  </a:lnTo>
                  <a:lnTo>
                    <a:pt x="1286969" y="6510905"/>
                  </a:lnTo>
                  <a:lnTo>
                    <a:pt x="1298958" y="6555413"/>
                  </a:lnTo>
                  <a:lnTo>
                    <a:pt x="1310593" y="6599488"/>
                  </a:lnTo>
                  <a:lnTo>
                    <a:pt x="1321805" y="6643169"/>
                  </a:lnTo>
                  <a:lnTo>
                    <a:pt x="1332523" y="6686495"/>
                  </a:lnTo>
                  <a:lnTo>
                    <a:pt x="1342676" y="6729502"/>
                  </a:lnTo>
                  <a:lnTo>
                    <a:pt x="1352195" y="6772228"/>
                  </a:lnTo>
                  <a:lnTo>
                    <a:pt x="1361010" y="6814713"/>
                  </a:lnTo>
                  <a:lnTo>
                    <a:pt x="1369050" y="6856992"/>
                  </a:lnTo>
                  <a:lnTo>
                    <a:pt x="1376246" y="6899105"/>
                  </a:lnTo>
                  <a:lnTo>
                    <a:pt x="1382527" y="6941089"/>
                  </a:lnTo>
                  <a:lnTo>
                    <a:pt x="1387823" y="6982982"/>
                  </a:lnTo>
                  <a:lnTo>
                    <a:pt x="1392065" y="7024822"/>
                  </a:lnTo>
                  <a:lnTo>
                    <a:pt x="1395181" y="7066647"/>
                  </a:lnTo>
                  <a:lnTo>
                    <a:pt x="1397102" y="7108495"/>
                  </a:lnTo>
                  <a:lnTo>
                    <a:pt x="1397758" y="7150404"/>
                  </a:lnTo>
                  <a:lnTo>
                    <a:pt x="1397589" y="7158755"/>
                  </a:lnTo>
                  <a:close/>
                </a:path>
              </a:pathLst>
            </a:custGeom>
            <a:solidFill>
              <a:srgbClr val="9DC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2170010"/>
              <a:ext cx="2004060" cy="8117205"/>
            </a:xfrm>
            <a:custGeom>
              <a:avLst/>
              <a:gdLst/>
              <a:ahLst/>
              <a:cxnLst/>
              <a:rect l="l" t="t" r="r" b="b"/>
              <a:pathLst>
                <a:path w="2004060" h="8117205">
                  <a:moveTo>
                    <a:pt x="1076337" y="160680"/>
                  </a:moveTo>
                  <a:lnTo>
                    <a:pt x="1068171" y="109804"/>
                  </a:lnTo>
                  <a:lnTo>
                    <a:pt x="1045413" y="65671"/>
                  </a:lnTo>
                  <a:lnTo>
                    <a:pt x="1010666" y="30924"/>
                  </a:lnTo>
                  <a:lnTo>
                    <a:pt x="966546" y="8166"/>
                  </a:lnTo>
                  <a:lnTo>
                    <a:pt x="915657" y="0"/>
                  </a:lnTo>
                  <a:lnTo>
                    <a:pt x="872832" y="5715"/>
                  </a:lnTo>
                  <a:lnTo>
                    <a:pt x="834351" y="21882"/>
                  </a:lnTo>
                  <a:lnTo>
                    <a:pt x="801624" y="46964"/>
                  </a:lnTo>
                  <a:lnTo>
                    <a:pt x="776122" y="79463"/>
                  </a:lnTo>
                  <a:lnTo>
                    <a:pt x="759256" y="117881"/>
                  </a:lnTo>
                  <a:lnTo>
                    <a:pt x="752487" y="160680"/>
                  </a:lnTo>
                  <a:lnTo>
                    <a:pt x="755662" y="192049"/>
                  </a:lnTo>
                  <a:lnTo>
                    <a:pt x="779614" y="251066"/>
                  </a:lnTo>
                  <a:lnTo>
                    <a:pt x="823874" y="296722"/>
                  </a:lnTo>
                  <a:lnTo>
                    <a:pt x="882904" y="320675"/>
                  </a:lnTo>
                  <a:lnTo>
                    <a:pt x="915657" y="323850"/>
                  </a:lnTo>
                  <a:lnTo>
                    <a:pt x="958456" y="318109"/>
                  </a:lnTo>
                  <a:lnTo>
                    <a:pt x="996873" y="301866"/>
                  </a:lnTo>
                  <a:lnTo>
                    <a:pt x="1029373" y="276567"/>
                  </a:lnTo>
                  <a:lnTo>
                    <a:pt x="1054455" y="243636"/>
                  </a:lnTo>
                  <a:lnTo>
                    <a:pt x="1070622" y="204533"/>
                  </a:lnTo>
                  <a:lnTo>
                    <a:pt x="1076337" y="160680"/>
                  </a:lnTo>
                  <a:close/>
                </a:path>
                <a:path w="2004060" h="8117205">
                  <a:moveTo>
                    <a:pt x="1854466" y="7281189"/>
                  </a:moveTo>
                  <a:lnTo>
                    <a:pt x="1853692" y="7236803"/>
                  </a:lnTo>
                  <a:lnTo>
                    <a:pt x="1850428" y="7193724"/>
                  </a:lnTo>
                  <a:lnTo>
                    <a:pt x="1844776" y="7151929"/>
                  </a:lnTo>
                  <a:lnTo>
                    <a:pt x="1836826" y="7111390"/>
                  </a:lnTo>
                  <a:lnTo>
                    <a:pt x="1826666" y="7072033"/>
                  </a:lnTo>
                  <a:lnTo>
                    <a:pt x="1814372" y="7033857"/>
                  </a:lnTo>
                  <a:lnTo>
                    <a:pt x="1800047" y="6996785"/>
                  </a:lnTo>
                  <a:lnTo>
                    <a:pt x="1783765" y="6960806"/>
                  </a:lnTo>
                  <a:lnTo>
                    <a:pt x="1765604" y="6925881"/>
                  </a:lnTo>
                  <a:lnTo>
                    <a:pt x="1745678" y="6891947"/>
                  </a:lnTo>
                  <a:lnTo>
                    <a:pt x="1724050" y="6858978"/>
                  </a:lnTo>
                  <a:lnTo>
                    <a:pt x="1700822" y="6826936"/>
                  </a:lnTo>
                  <a:lnTo>
                    <a:pt x="1676069" y="6795783"/>
                  </a:lnTo>
                  <a:lnTo>
                    <a:pt x="1649895" y="6765480"/>
                  </a:lnTo>
                  <a:lnTo>
                    <a:pt x="1622361" y="6735978"/>
                  </a:lnTo>
                  <a:lnTo>
                    <a:pt x="1593583" y="6707238"/>
                  </a:lnTo>
                  <a:lnTo>
                    <a:pt x="1563624" y="6679235"/>
                  </a:lnTo>
                  <a:lnTo>
                    <a:pt x="1532585" y="6651904"/>
                  </a:lnTo>
                  <a:lnTo>
                    <a:pt x="1500543" y="6625234"/>
                  </a:lnTo>
                  <a:lnTo>
                    <a:pt x="1467599" y="6599174"/>
                  </a:lnTo>
                  <a:lnTo>
                    <a:pt x="1433817" y="6573672"/>
                  </a:lnTo>
                  <a:lnTo>
                    <a:pt x="1399311" y="6548704"/>
                  </a:lnTo>
                  <a:lnTo>
                    <a:pt x="1364157" y="6524231"/>
                  </a:lnTo>
                  <a:lnTo>
                    <a:pt x="1328432" y="6500203"/>
                  </a:lnTo>
                  <a:lnTo>
                    <a:pt x="1292237" y="6476593"/>
                  </a:lnTo>
                  <a:lnTo>
                    <a:pt x="1255649" y="6453352"/>
                  </a:lnTo>
                  <a:lnTo>
                    <a:pt x="1218755" y="6430429"/>
                  </a:lnTo>
                  <a:lnTo>
                    <a:pt x="1181646" y="6407810"/>
                  </a:lnTo>
                  <a:lnTo>
                    <a:pt x="959358" y="6275997"/>
                  </a:lnTo>
                  <a:lnTo>
                    <a:pt x="887476" y="6232601"/>
                  </a:lnTo>
                  <a:lnTo>
                    <a:pt x="852335" y="6210820"/>
                  </a:lnTo>
                  <a:lnTo>
                    <a:pt x="817854" y="6188938"/>
                  </a:lnTo>
                  <a:lnTo>
                    <a:pt x="784110" y="6166917"/>
                  </a:lnTo>
                  <a:lnTo>
                    <a:pt x="751205" y="6144717"/>
                  </a:lnTo>
                  <a:lnTo>
                    <a:pt x="719201" y="6122289"/>
                  </a:lnTo>
                  <a:lnTo>
                    <a:pt x="688213" y="6099594"/>
                  </a:lnTo>
                  <a:lnTo>
                    <a:pt x="629564" y="6053264"/>
                  </a:lnTo>
                  <a:lnTo>
                    <a:pt x="575970" y="6005411"/>
                  </a:lnTo>
                  <a:lnTo>
                    <a:pt x="528116" y="5955716"/>
                  </a:lnTo>
                  <a:lnTo>
                    <a:pt x="486714" y="5903874"/>
                  </a:lnTo>
                  <a:lnTo>
                    <a:pt x="452424" y="5849544"/>
                  </a:lnTo>
                  <a:lnTo>
                    <a:pt x="421132" y="5780176"/>
                  </a:lnTo>
                  <a:lnTo>
                    <a:pt x="407466" y="5738596"/>
                  </a:lnTo>
                  <a:lnTo>
                    <a:pt x="396976" y="5696661"/>
                  </a:lnTo>
                  <a:lnTo>
                    <a:pt x="389445" y="5654395"/>
                  </a:lnTo>
                  <a:lnTo>
                    <a:pt x="384632" y="5611850"/>
                  </a:lnTo>
                  <a:lnTo>
                    <a:pt x="382333" y="5569064"/>
                  </a:lnTo>
                  <a:lnTo>
                    <a:pt x="382308" y="5526075"/>
                  </a:lnTo>
                  <a:lnTo>
                    <a:pt x="384340" y="5482907"/>
                  </a:lnTo>
                  <a:lnTo>
                    <a:pt x="388213" y="5439626"/>
                  </a:lnTo>
                  <a:lnTo>
                    <a:pt x="393700" y="5396268"/>
                  </a:lnTo>
                  <a:lnTo>
                    <a:pt x="400583" y="5352847"/>
                  </a:lnTo>
                  <a:lnTo>
                    <a:pt x="408622" y="5309438"/>
                  </a:lnTo>
                  <a:lnTo>
                    <a:pt x="417614" y="5266055"/>
                  </a:lnTo>
                  <a:lnTo>
                    <a:pt x="427316" y="5222735"/>
                  </a:lnTo>
                  <a:lnTo>
                    <a:pt x="437527" y="5179542"/>
                  </a:lnTo>
                  <a:lnTo>
                    <a:pt x="448017" y="5136489"/>
                  </a:lnTo>
                  <a:lnTo>
                    <a:pt x="458546" y="5093640"/>
                  </a:lnTo>
                  <a:lnTo>
                    <a:pt x="468922" y="5051018"/>
                  </a:lnTo>
                  <a:lnTo>
                    <a:pt x="478891" y="5008664"/>
                  </a:lnTo>
                  <a:lnTo>
                    <a:pt x="488251" y="4966614"/>
                  </a:lnTo>
                  <a:lnTo>
                    <a:pt x="496773" y="4924933"/>
                  </a:lnTo>
                  <a:lnTo>
                    <a:pt x="504240" y="4883632"/>
                  </a:lnTo>
                  <a:lnTo>
                    <a:pt x="510413" y="4842751"/>
                  </a:lnTo>
                  <a:lnTo>
                    <a:pt x="515086" y="4802352"/>
                  </a:lnTo>
                  <a:lnTo>
                    <a:pt x="518020" y="4762449"/>
                  </a:lnTo>
                  <a:lnTo>
                    <a:pt x="519010" y="4723104"/>
                  </a:lnTo>
                  <a:lnTo>
                    <a:pt x="517817" y="4684344"/>
                  </a:lnTo>
                  <a:lnTo>
                    <a:pt x="514235" y="4646219"/>
                  </a:lnTo>
                  <a:lnTo>
                    <a:pt x="498970" y="4571987"/>
                  </a:lnTo>
                  <a:lnTo>
                    <a:pt x="471436" y="4500753"/>
                  </a:lnTo>
                  <a:lnTo>
                    <a:pt x="452513" y="4466348"/>
                  </a:lnTo>
                  <a:lnTo>
                    <a:pt x="429856" y="4432808"/>
                  </a:lnTo>
                  <a:lnTo>
                    <a:pt x="403237" y="4400169"/>
                  </a:lnTo>
                  <a:lnTo>
                    <a:pt x="364337" y="4359186"/>
                  </a:lnTo>
                  <a:lnTo>
                    <a:pt x="324053" y="4323385"/>
                  </a:lnTo>
                  <a:lnTo>
                    <a:pt x="282575" y="4292498"/>
                  </a:lnTo>
                  <a:lnTo>
                    <a:pt x="240144" y="4266260"/>
                  </a:lnTo>
                  <a:lnTo>
                    <a:pt x="196951" y="4244403"/>
                  </a:lnTo>
                  <a:lnTo>
                    <a:pt x="153212" y="4226649"/>
                  </a:lnTo>
                  <a:lnTo>
                    <a:pt x="109156" y="4212729"/>
                  </a:lnTo>
                  <a:lnTo>
                    <a:pt x="64985" y="4202379"/>
                  </a:lnTo>
                  <a:lnTo>
                    <a:pt x="20916" y="4195318"/>
                  </a:lnTo>
                  <a:lnTo>
                    <a:pt x="0" y="4193387"/>
                  </a:lnTo>
                  <a:lnTo>
                    <a:pt x="0" y="8116989"/>
                  </a:lnTo>
                  <a:lnTo>
                    <a:pt x="1107706" y="8116989"/>
                  </a:lnTo>
                  <a:lnTo>
                    <a:pt x="1125601" y="8109204"/>
                  </a:lnTo>
                  <a:lnTo>
                    <a:pt x="1171752" y="8088033"/>
                  </a:lnTo>
                  <a:lnTo>
                    <a:pt x="1217015" y="8066151"/>
                  </a:lnTo>
                  <a:lnTo>
                    <a:pt x="1261300" y="8043570"/>
                  </a:lnTo>
                  <a:lnTo>
                    <a:pt x="1304531" y="8020291"/>
                  </a:lnTo>
                  <a:lnTo>
                    <a:pt x="1346644" y="7996326"/>
                  </a:lnTo>
                  <a:lnTo>
                    <a:pt x="1387589" y="7971688"/>
                  </a:lnTo>
                  <a:lnTo>
                    <a:pt x="1427264" y="7946377"/>
                  </a:lnTo>
                  <a:lnTo>
                    <a:pt x="1465605" y="7920406"/>
                  </a:lnTo>
                  <a:lnTo>
                    <a:pt x="1502562" y="7893786"/>
                  </a:lnTo>
                  <a:lnTo>
                    <a:pt x="1538046" y="7866532"/>
                  </a:lnTo>
                  <a:lnTo>
                    <a:pt x="1571980" y="7838643"/>
                  </a:lnTo>
                  <a:lnTo>
                    <a:pt x="1604314" y="7810132"/>
                  </a:lnTo>
                  <a:lnTo>
                    <a:pt x="1634972" y="7781010"/>
                  </a:lnTo>
                  <a:lnTo>
                    <a:pt x="1663877" y="7751280"/>
                  </a:lnTo>
                  <a:lnTo>
                    <a:pt x="1690954" y="7720952"/>
                  </a:lnTo>
                  <a:lnTo>
                    <a:pt x="1716151" y="7690040"/>
                  </a:lnTo>
                  <a:lnTo>
                    <a:pt x="1739379" y="7658557"/>
                  </a:lnTo>
                  <a:lnTo>
                    <a:pt x="1760575" y="7626490"/>
                  </a:lnTo>
                  <a:lnTo>
                    <a:pt x="1796580" y="7560704"/>
                  </a:lnTo>
                  <a:lnTo>
                    <a:pt x="1823618" y="7492746"/>
                  </a:lnTo>
                  <a:lnTo>
                    <a:pt x="1841106" y="7422693"/>
                  </a:lnTo>
                  <a:lnTo>
                    <a:pt x="1848269" y="7374102"/>
                  </a:lnTo>
                  <a:lnTo>
                    <a:pt x="1852688" y="7326947"/>
                  </a:lnTo>
                  <a:lnTo>
                    <a:pt x="1854466" y="7281189"/>
                  </a:lnTo>
                  <a:close/>
                </a:path>
                <a:path w="2004060" h="8117205">
                  <a:moveTo>
                    <a:pt x="2003844" y="5721921"/>
                  </a:moveTo>
                  <a:lnTo>
                    <a:pt x="1998078" y="5678792"/>
                  </a:lnTo>
                  <a:lnTo>
                    <a:pt x="1981796" y="5640082"/>
                  </a:lnTo>
                  <a:lnTo>
                    <a:pt x="1956511" y="5607329"/>
                  </a:lnTo>
                  <a:lnTo>
                    <a:pt x="1923757" y="5582043"/>
                  </a:lnTo>
                  <a:lnTo>
                    <a:pt x="1885048" y="5565762"/>
                  </a:lnTo>
                  <a:lnTo>
                    <a:pt x="1841919" y="5559996"/>
                  </a:lnTo>
                  <a:lnTo>
                    <a:pt x="1798789" y="5565762"/>
                  </a:lnTo>
                  <a:lnTo>
                    <a:pt x="1760080" y="5582043"/>
                  </a:lnTo>
                  <a:lnTo>
                    <a:pt x="1727327" y="5607329"/>
                  </a:lnTo>
                  <a:lnTo>
                    <a:pt x="1702041" y="5640082"/>
                  </a:lnTo>
                  <a:lnTo>
                    <a:pt x="1685759" y="5678792"/>
                  </a:lnTo>
                  <a:lnTo>
                    <a:pt x="1679994" y="5721921"/>
                  </a:lnTo>
                  <a:lnTo>
                    <a:pt x="1683181" y="5753493"/>
                  </a:lnTo>
                  <a:lnTo>
                    <a:pt x="1707324" y="5811952"/>
                  </a:lnTo>
                  <a:lnTo>
                    <a:pt x="1751888" y="5856516"/>
                  </a:lnTo>
                  <a:lnTo>
                    <a:pt x="1810346" y="5880659"/>
                  </a:lnTo>
                  <a:lnTo>
                    <a:pt x="1841919" y="5883846"/>
                  </a:lnTo>
                  <a:lnTo>
                    <a:pt x="1885048" y="5878080"/>
                  </a:lnTo>
                  <a:lnTo>
                    <a:pt x="1923757" y="5861799"/>
                  </a:lnTo>
                  <a:lnTo>
                    <a:pt x="1956511" y="5836513"/>
                  </a:lnTo>
                  <a:lnTo>
                    <a:pt x="1981796" y="5803760"/>
                  </a:lnTo>
                  <a:lnTo>
                    <a:pt x="1998078" y="5765050"/>
                  </a:lnTo>
                  <a:lnTo>
                    <a:pt x="2003844" y="5721921"/>
                  </a:lnTo>
                  <a:close/>
                </a:path>
              </a:pathLst>
            </a:custGeom>
            <a:solidFill>
              <a:srgbClr val="2B67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7499" y="3462499"/>
              <a:ext cx="200024" cy="200024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39999" y="9307500"/>
            <a:ext cx="200024" cy="20002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8570D034-350D-3F4E-9A57-6059DC6B6C79}"/>
              </a:ext>
            </a:extLst>
          </p:cNvPr>
          <p:cNvSpPr txBox="1"/>
          <p:nvPr/>
        </p:nvSpPr>
        <p:spPr>
          <a:xfrm>
            <a:off x="1605280" y="1025007"/>
            <a:ext cx="10369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Modelling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10D12BF-89D2-A7D6-878A-2B0F0344A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527" y="944767"/>
            <a:ext cx="8083128" cy="836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6771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389111" y="0"/>
            <a:ext cx="1899285" cy="10287000"/>
            <a:chOff x="16389111" y="0"/>
            <a:chExt cx="1899285" cy="10287000"/>
          </a:xfrm>
        </p:grpSpPr>
        <p:sp>
          <p:nvSpPr>
            <p:cNvPr id="3" name="object 3"/>
            <p:cNvSpPr/>
            <p:nvPr/>
          </p:nvSpPr>
          <p:spPr>
            <a:xfrm>
              <a:off x="16672497" y="0"/>
              <a:ext cx="1616075" cy="10287000"/>
            </a:xfrm>
            <a:custGeom>
              <a:avLst/>
              <a:gdLst/>
              <a:ahLst/>
              <a:cxnLst/>
              <a:rect l="l" t="t" r="r" b="b"/>
              <a:pathLst>
                <a:path w="1616075" h="10287000">
                  <a:moveTo>
                    <a:pt x="1615502" y="10287000"/>
                  </a:moveTo>
                  <a:lnTo>
                    <a:pt x="185884" y="10287000"/>
                  </a:lnTo>
                  <a:lnTo>
                    <a:pt x="176566" y="10250406"/>
                  </a:lnTo>
                  <a:lnTo>
                    <a:pt x="164787" y="10202151"/>
                  </a:lnTo>
                  <a:lnTo>
                    <a:pt x="153450" y="10153653"/>
                  </a:lnTo>
                  <a:lnTo>
                    <a:pt x="142549" y="10104919"/>
                  </a:lnTo>
                  <a:lnTo>
                    <a:pt x="132083" y="10055960"/>
                  </a:lnTo>
                  <a:lnTo>
                    <a:pt x="122046" y="10006786"/>
                  </a:lnTo>
                  <a:lnTo>
                    <a:pt x="112435" y="9957404"/>
                  </a:lnTo>
                  <a:lnTo>
                    <a:pt x="103247" y="9907826"/>
                  </a:lnTo>
                  <a:lnTo>
                    <a:pt x="94478" y="9858059"/>
                  </a:lnTo>
                  <a:lnTo>
                    <a:pt x="86123" y="9808114"/>
                  </a:lnTo>
                  <a:lnTo>
                    <a:pt x="78180" y="9758000"/>
                  </a:lnTo>
                  <a:lnTo>
                    <a:pt x="70645" y="9707727"/>
                  </a:lnTo>
                  <a:lnTo>
                    <a:pt x="63513" y="9657303"/>
                  </a:lnTo>
                  <a:lnTo>
                    <a:pt x="56782" y="9606739"/>
                  </a:lnTo>
                  <a:lnTo>
                    <a:pt x="50447" y="9556043"/>
                  </a:lnTo>
                  <a:lnTo>
                    <a:pt x="44505" y="9505225"/>
                  </a:lnTo>
                  <a:lnTo>
                    <a:pt x="38953" y="9454294"/>
                  </a:lnTo>
                  <a:lnTo>
                    <a:pt x="33785" y="9403261"/>
                  </a:lnTo>
                  <a:lnTo>
                    <a:pt x="29000" y="9352133"/>
                  </a:lnTo>
                  <a:lnTo>
                    <a:pt x="24592" y="9300921"/>
                  </a:lnTo>
                  <a:lnTo>
                    <a:pt x="20559" y="9249634"/>
                  </a:lnTo>
                  <a:lnTo>
                    <a:pt x="16896" y="9198281"/>
                  </a:lnTo>
                  <a:lnTo>
                    <a:pt x="13600" y="9146872"/>
                  </a:lnTo>
                  <a:lnTo>
                    <a:pt x="10668" y="9095417"/>
                  </a:lnTo>
                  <a:lnTo>
                    <a:pt x="8095" y="9043923"/>
                  </a:lnTo>
                  <a:lnTo>
                    <a:pt x="5877" y="8992402"/>
                  </a:lnTo>
                  <a:lnTo>
                    <a:pt x="4012" y="8940862"/>
                  </a:lnTo>
                  <a:lnTo>
                    <a:pt x="2495" y="8889313"/>
                  </a:lnTo>
                  <a:lnTo>
                    <a:pt x="1323" y="8837764"/>
                  </a:lnTo>
                  <a:lnTo>
                    <a:pt x="492" y="8786225"/>
                  </a:lnTo>
                  <a:lnTo>
                    <a:pt x="0" y="8734822"/>
                  </a:lnTo>
                  <a:lnTo>
                    <a:pt x="0" y="8684380"/>
                  </a:lnTo>
                  <a:lnTo>
                    <a:pt x="167" y="8634107"/>
                  </a:lnTo>
                  <a:lnTo>
                    <a:pt x="672" y="8583499"/>
                  </a:lnTo>
                  <a:lnTo>
                    <a:pt x="1509" y="8532898"/>
                  </a:lnTo>
                  <a:lnTo>
                    <a:pt x="2675" y="8482307"/>
                  </a:lnTo>
                  <a:lnTo>
                    <a:pt x="4167" y="8431729"/>
                  </a:lnTo>
                  <a:lnTo>
                    <a:pt x="5982" y="8381167"/>
                  </a:lnTo>
                  <a:lnTo>
                    <a:pt x="8116" y="8330624"/>
                  </a:lnTo>
                  <a:lnTo>
                    <a:pt x="10567" y="8280105"/>
                  </a:lnTo>
                  <a:lnTo>
                    <a:pt x="13330" y="8229611"/>
                  </a:lnTo>
                  <a:lnTo>
                    <a:pt x="16403" y="8179147"/>
                  </a:lnTo>
                  <a:lnTo>
                    <a:pt x="19782" y="8128715"/>
                  </a:lnTo>
                  <a:lnTo>
                    <a:pt x="23464" y="8078319"/>
                  </a:lnTo>
                  <a:lnTo>
                    <a:pt x="27446" y="8027962"/>
                  </a:lnTo>
                  <a:lnTo>
                    <a:pt x="31725" y="7977647"/>
                  </a:lnTo>
                  <a:lnTo>
                    <a:pt x="36297" y="7927378"/>
                  </a:lnTo>
                  <a:lnTo>
                    <a:pt x="41159" y="7877158"/>
                  </a:lnTo>
                  <a:lnTo>
                    <a:pt x="46308" y="7826990"/>
                  </a:lnTo>
                  <a:lnTo>
                    <a:pt x="51740" y="7776877"/>
                  </a:lnTo>
                  <a:lnTo>
                    <a:pt x="57453" y="7726823"/>
                  </a:lnTo>
                  <a:lnTo>
                    <a:pt x="63442" y="7676830"/>
                  </a:lnTo>
                  <a:lnTo>
                    <a:pt x="69706" y="7626903"/>
                  </a:lnTo>
                  <a:lnTo>
                    <a:pt x="76240" y="7577044"/>
                  </a:lnTo>
                  <a:lnTo>
                    <a:pt x="83041" y="7527256"/>
                  </a:lnTo>
                  <a:lnTo>
                    <a:pt x="90106" y="7477544"/>
                  </a:lnTo>
                  <a:lnTo>
                    <a:pt x="98014" y="7426873"/>
                  </a:lnTo>
                  <a:lnTo>
                    <a:pt x="106212" y="7376332"/>
                  </a:lnTo>
                  <a:lnTo>
                    <a:pt x="114688" y="7325915"/>
                  </a:lnTo>
                  <a:lnTo>
                    <a:pt x="123434" y="7275618"/>
                  </a:lnTo>
                  <a:lnTo>
                    <a:pt x="132437" y="7225436"/>
                  </a:lnTo>
                  <a:lnTo>
                    <a:pt x="141688" y="7175366"/>
                  </a:lnTo>
                  <a:lnTo>
                    <a:pt x="151176" y="7125402"/>
                  </a:lnTo>
                  <a:lnTo>
                    <a:pt x="160891" y="7075540"/>
                  </a:lnTo>
                  <a:lnTo>
                    <a:pt x="170821" y="7025776"/>
                  </a:lnTo>
                  <a:lnTo>
                    <a:pt x="180956" y="6976105"/>
                  </a:lnTo>
                  <a:lnTo>
                    <a:pt x="191286" y="6926523"/>
                  </a:lnTo>
                  <a:lnTo>
                    <a:pt x="201801" y="6877026"/>
                  </a:lnTo>
                  <a:lnTo>
                    <a:pt x="212488" y="6827609"/>
                  </a:lnTo>
                  <a:lnTo>
                    <a:pt x="223339" y="6778267"/>
                  </a:lnTo>
                  <a:lnTo>
                    <a:pt x="234342" y="6728996"/>
                  </a:lnTo>
                  <a:lnTo>
                    <a:pt x="245487" y="6679792"/>
                  </a:lnTo>
                  <a:lnTo>
                    <a:pt x="256764" y="6630650"/>
                  </a:lnTo>
                  <a:lnTo>
                    <a:pt x="268161" y="6581566"/>
                  </a:lnTo>
                  <a:lnTo>
                    <a:pt x="279668" y="6532535"/>
                  </a:lnTo>
                  <a:lnTo>
                    <a:pt x="291274" y="6483553"/>
                  </a:lnTo>
                  <a:lnTo>
                    <a:pt x="302970" y="6434615"/>
                  </a:lnTo>
                  <a:lnTo>
                    <a:pt x="314744" y="6385718"/>
                  </a:lnTo>
                  <a:lnTo>
                    <a:pt x="326586" y="6336856"/>
                  </a:lnTo>
                  <a:lnTo>
                    <a:pt x="338485" y="6288025"/>
                  </a:lnTo>
                  <a:lnTo>
                    <a:pt x="350431" y="6239221"/>
                  </a:lnTo>
                  <a:lnTo>
                    <a:pt x="362414" y="6190439"/>
                  </a:lnTo>
                  <a:lnTo>
                    <a:pt x="410492" y="5995444"/>
                  </a:lnTo>
                  <a:lnTo>
                    <a:pt x="434644" y="5898027"/>
                  </a:lnTo>
                  <a:lnTo>
                    <a:pt x="446693" y="5849287"/>
                  </a:lnTo>
                  <a:lnTo>
                    <a:pt x="470724" y="5751743"/>
                  </a:lnTo>
                  <a:lnTo>
                    <a:pt x="482704" y="5702939"/>
                  </a:lnTo>
                  <a:lnTo>
                    <a:pt x="494656" y="5654112"/>
                  </a:lnTo>
                  <a:lnTo>
                    <a:pt x="506580" y="5605263"/>
                  </a:lnTo>
                  <a:lnTo>
                    <a:pt x="518473" y="5556391"/>
                  </a:lnTo>
                  <a:lnTo>
                    <a:pt x="530334" y="5507496"/>
                  </a:lnTo>
                  <a:lnTo>
                    <a:pt x="542160" y="5458577"/>
                  </a:lnTo>
                  <a:lnTo>
                    <a:pt x="553949" y="5409634"/>
                  </a:lnTo>
                  <a:lnTo>
                    <a:pt x="565700" y="5360668"/>
                  </a:lnTo>
                  <a:lnTo>
                    <a:pt x="577410" y="5311676"/>
                  </a:lnTo>
                  <a:lnTo>
                    <a:pt x="589078" y="5262660"/>
                  </a:lnTo>
                  <a:lnTo>
                    <a:pt x="600702" y="5213619"/>
                  </a:lnTo>
                  <a:lnTo>
                    <a:pt x="612279" y="5164552"/>
                  </a:lnTo>
                  <a:lnTo>
                    <a:pt x="623809" y="5115460"/>
                  </a:lnTo>
                  <a:lnTo>
                    <a:pt x="635288" y="5066341"/>
                  </a:lnTo>
                  <a:lnTo>
                    <a:pt x="646715" y="5017196"/>
                  </a:lnTo>
                  <a:lnTo>
                    <a:pt x="658088" y="4968024"/>
                  </a:lnTo>
                  <a:lnTo>
                    <a:pt x="669405" y="4918825"/>
                  </a:lnTo>
                  <a:lnTo>
                    <a:pt x="680664" y="4869598"/>
                  </a:lnTo>
                  <a:lnTo>
                    <a:pt x="691863" y="4820344"/>
                  </a:lnTo>
                  <a:lnTo>
                    <a:pt x="703001" y="4771061"/>
                  </a:lnTo>
                  <a:lnTo>
                    <a:pt x="714075" y="4721750"/>
                  </a:lnTo>
                  <a:lnTo>
                    <a:pt x="725083" y="4672410"/>
                  </a:lnTo>
                  <a:lnTo>
                    <a:pt x="736024" y="4623042"/>
                  </a:lnTo>
                  <a:lnTo>
                    <a:pt x="746895" y="4573643"/>
                  </a:lnTo>
                  <a:lnTo>
                    <a:pt x="757694" y="4524215"/>
                  </a:lnTo>
                  <a:lnTo>
                    <a:pt x="768420" y="4474757"/>
                  </a:lnTo>
                  <a:lnTo>
                    <a:pt x="779071" y="4425269"/>
                  </a:lnTo>
                  <a:lnTo>
                    <a:pt x="789644" y="4375750"/>
                  </a:lnTo>
                  <a:lnTo>
                    <a:pt x="800139" y="4326199"/>
                  </a:lnTo>
                  <a:lnTo>
                    <a:pt x="810552" y="4276617"/>
                  </a:lnTo>
                  <a:lnTo>
                    <a:pt x="820882" y="4227004"/>
                  </a:lnTo>
                  <a:lnTo>
                    <a:pt x="831126" y="4177358"/>
                  </a:lnTo>
                  <a:lnTo>
                    <a:pt x="841284" y="4127681"/>
                  </a:lnTo>
                  <a:lnTo>
                    <a:pt x="851353" y="4077970"/>
                  </a:lnTo>
                  <a:lnTo>
                    <a:pt x="861331" y="4028226"/>
                  </a:lnTo>
                  <a:lnTo>
                    <a:pt x="871216" y="3978449"/>
                  </a:lnTo>
                  <a:lnTo>
                    <a:pt x="881007" y="3928638"/>
                  </a:lnTo>
                  <a:lnTo>
                    <a:pt x="890700" y="3878794"/>
                  </a:lnTo>
                  <a:lnTo>
                    <a:pt x="900295" y="3828915"/>
                  </a:lnTo>
                  <a:lnTo>
                    <a:pt x="909790" y="3779001"/>
                  </a:lnTo>
                  <a:lnTo>
                    <a:pt x="919182" y="3729052"/>
                  </a:lnTo>
                  <a:lnTo>
                    <a:pt x="928469" y="3679068"/>
                  </a:lnTo>
                  <a:lnTo>
                    <a:pt x="937650" y="3629048"/>
                  </a:lnTo>
                  <a:lnTo>
                    <a:pt x="946722" y="3578992"/>
                  </a:lnTo>
                  <a:lnTo>
                    <a:pt x="955685" y="3528900"/>
                  </a:lnTo>
                  <a:lnTo>
                    <a:pt x="964535" y="3478771"/>
                  </a:lnTo>
                  <a:lnTo>
                    <a:pt x="973271" y="3428605"/>
                  </a:lnTo>
                  <a:lnTo>
                    <a:pt x="981890" y="3378402"/>
                  </a:lnTo>
                  <a:lnTo>
                    <a:pt x="990392" y="3328161"/>
                  </a:lnTo>
                  <a:lnTo>
                    <a:pt x="998774" y="3277883"/>
                  </a:lnTo>
                  <a:lnTo>
                    <a:pt x="1007034" y="3227565"/>
                  </a:lnTo>
                  <a:lnTo>
                    <a:pt x="1015169" y="3177210"/>
                  </a:lnTo>
                  <a:lnTo>
                    <a:pt x="1023180" y="3126815"/>
                  </a:lnTo>
                  <a:lnTo>
                    <a:pt x="1031062" y="3076381"/>
                  </a:lnTo>
                  <a:lnTo>
                    <a:pt x="1038814" y="3025908"/>
                  </a:lnTo>
                  <a:lnTo>
                    <a:pt x="1046435" y="2975394"/>
                  </a:lnTo>
                  <a:lnTo>
                    <a:pt x="1053923" y="2924840"/>
                  </a:lnTo>
                  <a:lnTo>
                    <a:pt x="1061274" y="2874246"/>
                  </a:lnTo>
                  <a:lnTo>
                    <a:pt x="1068489" y="2823611"/>
                  </a:lnTo>
                  <a:lnTo>
                    <a:pt x="1075564" y="2772934"/>
                  </a:lnTo>
                  <a:lnTo>
                    <a:pt x="1082497" y="2722216"/>
                  </a:lnTo>
                  <a:lnTo>
                    <a:pt x="1089287" y="2671456"/>
                  </a:lnTo>
                  <a:lnTo>
                    <a:pt x="1095932" y="2620654"/>
                  </a:lnTo>
                  <a:lnTo>
                    <a:pt x="1102430" y="2569809"/>
                  </a:lnTo>
                  <a:lnTo>
                    <a:pt x="1108779" y="2518921"/>
                  </a:lnTo>
                  <a:lnTo>
                    <a:pt x="1114977" y="2467990"/>
                  </a:lnTo>
                  <a:lnTo>
                    <a:pt x="1121021" y="2417016"/>
                  </a:lnTo>
                  <a:lnTo>
                    <a:pt x="1126911" y="2365997"/>
                  </a:lnTo>
                  <a:lnTo>
                    <a:pt x="1132644" y="2314935"/>
                  </a:lnTo>
                  <a:lnTo>
                    <a:pt x="1138218" y="2263828"/>
                  </a:lnTo>
                  <a:lnTo>
                    <a:pt x="1143631" y="2212676"/>
                  </a:lnTo>
                  <a:lnTo>
                    <a:pt x="1148882" y="2161478"/>
                  </a:lnTo>
                  <a:lnTo>
                    <a:pt x="1153807" y="2110765"/>
                  </a:lnTo>
                  <a:lnTo>
                    <a:pt x="1158573" y="2060027"/>
                  </a:lnTo>
                  <a:lnTo>
                    <a:pt x="1163181" y="2009264"/>
                  </a:lnTo>
                  <a:lnTo>
                    <a:pt x="1167633" y="1958478"/>
                  </a:lnTo>
                  <a:lnTo>
                    <a:pt x="1171932" y="1907669"/>
                  </a:lnTo>
                  <a:lnTo>
                    <a:pt x="1176079" y="1856837"/>
                  </a:lnTo>
                  <a:lnTo>
                    <a:pt x="1180076" y="1805984"/>
                  </a:lnTo>
                  <a:lnTo>
                    <a:pt x="1183926" y="1755109"/>
                  </a:lnTo>
                  <a:lnTo>
                    <a:pt x="1187631" y="1704214"/>
                  </a:lnTo>
                  <a:lnTo>
                    <a:pt x="1191192" y="1653298"/>
                  </a:lnTo>
                  <a:lnTo>
                    <a:pt x="1194611" y="1602363"/>
                  </a:lnTo>
                  <a:lnTo>
                    <a:pt x="1197891" y="1551410"/>
                  </a:lnTo>
                  <a:lnTo>
                    <a:pt x="1201033" y="1500438"/>
                  </a:lnTo>
                  <a:lnTo>
                    <a:pt x="1204041" y="1449448"/>
                  </a:lnTo>
                  <a:lnTo>
                    <a:pt x="1206914" y="1398442"/>
                  </a:lnTo>
                  <a:lnTo>
                    <a:pt x="1209657" y="1347419"/>
                  </a:lnTo>
                  <a:lnTo>
                    <a:pt x="1212270" y="1296380"/>
                  </a:lnTo>
                  <a:lnTo>
                    <a:pt x="1214755" y="1245326"/>
                  </a:lnTo>
                  <a:lnTo>
                    <a:pt x="1217116" y="1194258"/>
                  </a:lnTo>
                  <a:lnTo>
                    <a:pt x="1219353" y="1143175"/>
                  </a:lnTo>
                  <a:lnTo>
                    <a:pt x="1221469" y="1092079"/>
                  </a:lnTo>
                  <a:lnTo>
                    <a:pt x="1223466" y="1040971"/>
                  </a:lnTo>
                  <a:lnTo>
                    <a:pt x="1225345" y="989850"/>
                  </a:lnTo>
                  <a:lnTo>
                    <a:pt x="1227110" y="938718"/>
                  </a:lnTo>
                  <a:lnTo>
                    <a:pt x="1228761" y="887575"/>
                  </a:lnTo>
                  <a:lnTo>
                    <a:pt x="1230302" y="836421"/>
                  </a:lnTo>
                  <a:lnTo>
                    <a:pt x="1231733" y="785258"/>
                  </a:lnTo>
                  <a:lnTo>
                    <a:pt x="1233057" y="734086"/>
                  </a:lnTo>
                  <a:lnTo>
                    <a:pt x="1234276" y="682905"/>
                  </a:lnTo>
                  <a:lnTo>
                    <a:pt x="1235393" y="631716"/>
                  </a:lnTo>
                  <a:lnTo>
                    <a:pt x="1236408" y="580520"/>
                  </a:lnTo>
                  <a:lnTo>
                    <a:pt x="1237324" y="529317"/>
                  </a:lnTo>
                  <a:lnTo>
                    <a:pt x="1238144" y="478109"/>
                  </a:lnTo>
                  <a:lnTo>
                    <a:pt x="1238868" y="426894"/>
                  </a:lnTo>
                  <a:lnTo>
                    <a:pt x="1239500" y="375675"/>
                  </a:lnTo>
                  <a:lnTo>
                    <a:pt x="1240041" y="324452"/>
                  </a:lnTo>
                  <a:lnTo>
                    <a:pt x="1240493" y="273225"/>
                  </a:lnTo>
                  <a:lnTo>
                    <a:pt x="1240859" y="221995"/>
                  </a:lnTo>
                  <a:lnTo>
                    <a:pt x="1241140" y="170763"/>
                  </a:lnTo>
                  <a:lnTo>
                    <a:pt x="1241337" y="119528"/>
                  </a:lnTo>
                  <a:lnTo>
                    <a:pt x="1241455" y="68293"/>
                  </a:lnTo>
                  <a:lnTo>
                    <a:pt x="1241481" y="0"/>
                  </a:lnTo>
                  <a:lnTo>
                    <a:pt x="1615502" y="0"/>
                  </a:lnTo>
                  <a:lnTo>
                    <a:pt x="1615502" y="1028700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639998" y="0"/>
              <a:ext cx="1648460" cy="7397750"/>
            </a:xfrm>
            <a:custGeom>
              <a:avLst/>
              <a:gdLst/>
              <a:ahLst/>
              <a:cxnLst/>
              <a:rect l="l" t="t" r="r" b="b"/>
              <a:pathLst>
                <a:path w="1648459" h="7397750">
                  <a:moveTo>
                    <a:pt x="1193895" y="7397646"/>
                  </a:moveTo>
                  <a:lnTo>
                    <a:pt x="1128820" y="7395892"/>
                  </a:lnTo>
                  <a:lnTo>
                    <a:pt x="1058271" y="7385416"/>
                  </a:lnTo>
                  <a:lnTo>
                    <a:pt x="988067" y="7366373"/>
                  </a:lnTo>
                  <a:lnTo>
                    <a:pt x="918450" y="7339141"/>
                  </a:lnTo>
                  <a:lnTo>
                    <a:pt x="883937" y="7322571"/>
                  </a:lnTo>
                  <a:lnTo>
                    <a:pt x="849663" y="7304094"/>
                  </a:lnTo>
                  <a:lnTo>
                    <a:pt x="815656" y="7283758"/>
                  </a:lnTo>
                  <a:lnTo>
                    <a:pt x="781948" y="7261609"/>
                  </a:lnTo>
                  <a:lnTo>
                    <a:pt x="748569" y="7237694"/>
                  </a:lnTo>
                  <a:lnTo>
                    <a:pt x="715550" y="7212060"/>
                  </a:lnTo>
                  <a:lnTo>
                    <a:pt x="682919" y="7184754"/>
                  </a:lnTo>
                  <a:lnTo>
                    <a:pt x="650709" y="7155823"/>
                  </a:lnTo>
                  <a:lnTo>
                    <a:pt x="618949" y="7125314"/>
                  </a:lnTo>
                  <a:lnTo>
                    <a:pt x="587669" y="7093274"/>
                  </a:lnTo>
                  <a:lnTo>
                    <a:pt x="556900" y="7059750"/>
                  </a:lnTo>
                  <a:lnTo>
                    <a:pt x="526673" y="7024789"/>
                  </a:lnTo>
                  <a:lnTo>
                    <a:pt x="497017" y="6988437"/>
                  </a:lnTo>
                  <a:lnTo>
                    <a:pt x="467963" y="6950742"/>
                  </a:lnTo>
                  <a:lnTo>
                    <a:pt x="439541" y="6911751"/>
                  </a:lnTo>
                  <a:lnTo>
                    <a:pt x="411781" y="6871510"/>
                  </a:lnTo>
                  <a:lnTo>
                    <a:pt x="384715" y="6830067"/>
                  </a:lnTo>
                  <a:lnTo>
                    <a:pt x="358372" y="6787469"/>
                  </a:lnTo>
                  <a:lnTo>
                    <a:pt x="332782" y="6743762"/>
                  </a:lnTo>
                  <a:lnTo>
                    <a:pt x="307977" y="6698993"/>
                  </a:lnTo>
                  <a:lnTo>
                    <a:pt x="283985" y="6653209"/>
                  </a:lnTo>
                  <a:lnTo>
                    <a:pt x="260838" y="6606458"/>
                  </a:lnTo>
                  <a:lnTo>
                    <a:pt x="238567" y="6558787"/>
                  </a:lnTo>
                  <a:lnTo>
                    <a:pt x="217200" y="6510241"/>
                  </a:lnTo>
                  <a:lnTo>
                    <a:pt x="196769" y="6460868"/>
                  </a:lnTo>
                  <a:lnTo>
                    <a:pt x="177304" y="6410716"/>
                  </a:lnTo>
                  <a:lnTo>
                    <a:pt x="158835" y="6359831"/>
                  </a:lnTo>
                  <a:lnTo>
                    <a:pt x="141393" y="6308259"/>
                  </a:lnTo>
                  <a:lnTo>
                    <a:pt x="125008" y="6256049"/>
                  </a:lnTo>
                  <a:lnTo>
                    <a:pt x="109710" y="6203246"/>
                  </a:lnTo>
                  <a:lnTo>
                    <a:pt x="95530" y="6149898"/>
                  </a:lnTo>
                  <a:lnTo>
                    <a:pt x="82498" y="6096052"/>
                  </a:lnTo>
                  <a:lnTo>
                    <a:pt x="70644" y="6041755"/>
                  </a:lnTo>
                  <a:lnTo>
                    <a:pt x="59999" y="5987053"/>
                  </a:lnTo>
                  <a:lnTo>
                    <a:pt x="50592" y="5931995"/>
                  </a:lnTo>
                  <a:lnTo>
                    <a:pt x="42455" y="5876625"/>
                  </a:lnTo>
                  <a:lnTo>
                    <a:pt x="35324" y="5823785"/>
                  </a:lnTo>
                  <a:lnTo>
                    <a:pt x="28905" y="5771456"/>
                  </a:lnTo>
                  <a:lnTo>
                    <a:pt x="23179" y="5719631"/>
                  </a:lnTo>
                  <a:lnTo>
                    <a:pt x="18129" y="5668300"/>
                  </a:lnTo>
                  <a:lnTo>
                    <a:pt x="13738" y="5617455"/>
                  </a:lnTo>
                  <a:lnTo>
                    <a:pt x="9989" y="5567087"/>
                  </a:lnTo>
                  <a:lnTo>
                    <a:pt x="6864" y="5517188"/>
                  </a:lnTo>
                  <a:lnTo>
                    <a:pt x="4347" y="5467748"/>
                  </a:lnTo>
                  <a:lnTo>
                    <a:pt x="2419" y="5418760"/>
                  </a:lnTo>
                  <a:lnTo>
                    <a:pt x="1063" y="5370214"/>
                  </a:lnTo>
                  <a:lnTo>
                    <a:pt x="263" y="5322102"/>
                  </a:lnTo>
                  <a:lnTo>
                    <a:pt x="0" y="5274416"/>
                  </a:lnTo>
                  <a:lnTo>
                    <a:pt x="372" y="5217249"/>
                  </a:lnTo>
                  <a:lnTo>
                    <a:pt x="1472" y="5160610"/>
                  </a:lnTo>
                  <a:lnTo>
                    <a:pt x="3279" y="5104486"/>
                  </a:lnTo>
                  <a:lnTo>
                    <a:pt x="5768" y="5048863"/>
                  </a:lnTo>
                  <a:lnTo>
                    <a:pt x="8916" y="4993731"/>
                  </a:lnTo>
                  <a:lnTo>
                    <a:pt x="12700" y="4939075"/>
                  </a:lnTo>
                  <a:lnTo>
                    <a:pt x="17098" y="4884885"/>
                  </a:lnTo>
                  <a:lnTo>
                    <a:pt x="22085" y="4831148"/>
                  </a:lnTo>
                  <a:lnTo>
                    <a:pt x="27640" y="4777851"/>
                  </a:lnTo>
                  <a:lnTo>
                    <a:pt x="33738" y="4724981"/>
                  </a:lnTo>
                  <a:lnTo>
                    <a:pt x="40356" y="4672527"/>
                  </a:lnTo>
                  <a:lnTo>
                    <a:pt x="47472" y="4620476"/>
                  </a:lnTo>
                  <a:lnTo>
                    <a:pt x="55062" y="4568816"/>
                  </a:lnTo>
                  <a:lnTo>
                    <a:pt x="63103" y="4517534"/>
                  </a:lnTo>
                  <a:lnTo>
                    <a:pt x="71572" y="4466618"/>
                  </a:lnTo>
                  <a:lnTo>
                    <a:pt x="80447" y="4416056"/>
                  </a:lnTo>
                  <a:lnTo>
                    <a:pt x="89702" y="4365834"/>
                  </a:lnTo>
                  <a:lnTo>
                    <a:pt x="99317" y="4315941"/>
                  </a:lnTo>
                  <a:lnTo>
                    <a:pt x="109267" y="4266365"/>
                  </a:lnTo>
                  <a:lnTo>
                    <a:pt x="119529" y="4217092"/>
                  </a:lnTo>
                  <a:lnTo>
                    <a:pt x="130080" y="4168111"/>
                  </a:lnTo>
                  <a:lnTo>
                    <a:pt x="140897" y="4119410"/>
                  </a:lnTo>
                  <a:lnTo>
                    <a:pt x="151958" y="4070974"/>
                  </a:lnTo>
                  <a:lnTo>
                    <a:pt x="163238" y="4022794"/>
                  </a:lnTo>
                  <a:lnTo>
                    <a:pt x="174715" y="3974855"/>
                  </a:lnTo>
                  <a:lnTo>
                    <a:pt x="186365" y="3927146"/>
                  </a:lnTo>
                  <a:lnTo>
                    <a:pt x="198165" y="3879654"/>
                  </a:lnTo>
                  <a:lnTo>
                    <a:pt x="210093" y="3832366"/>
                  </a:lnTo>
                  <a:lnTo>
                    <a:pt x="222125" y="3785271"/>
                  </a:lnTo>
                  <a:lnTo>
                    <a:pt x="234238" y="3738357"/>
                  </a:lnTo>
                  <a:lnTo>
                    <a:pt x="246409" y="3691609"/>
                  </a:lnTo>
                  <a:lnTo>
                    <a:pt x="258615" y="3645017"/>
                  </a:lnTo>
                  <a:lnTo>
                    <a:pt x="307321" y="3459953"/>
                  </a:lnTo>
                  <a:lnTo>
                    <a:pt x="319353" y="3413951"/>
                  </a:lnTo>
                  <a:lnTo>
                    <a:pt x="331281" y="3368030"/>
                  </a:lnTo>
                  <a:lnTo>
                    <a:pt x="343081" y="3322177"/>
                  </a:lnTo>
                  <a:lnTo>
                    <a:pt x="354731" y="3276381"/>
                  </a:lnTo>
                  <a:lnTo>
                    <a:pt x="366208" y="3230628"/>
                  </a:lnTo>
                  <a:lnTo>
                    <a:pt x="377488" y="3184906"/>
                  </a:lnTo>
                  <a:lnTo>
                    <a:pt x="388549" y="3139204"/>
                  </a:lnTo>
                  <a:lnTo>
                    <a:pt x="399366" y="3093508"/>
                  </a:lnTo>
                  <a:lnTo>
                    <a:pt x="409917" y="3047806"/>
                  </a:lnTo>
                  <a:lnTo>
                    <a:pt x="420179" y="3002085"/>
                  </a:lnTo>
                  <a:lnTo>
                    <a:pt x="430129" y="2956334"/>
                  </a:lnTo>
                  <a:lnTo>
                    <a:pt x="439744" y="2910540"/>
                  </a:lnTo>
                  <a:lnTo>
                    <a:pt x="449000" y="2864690"/>
                  </a:lnTo>
                  <a:lnTo>
                    <a:pt x="457874" y="2818773"/>
                  </a:lnTo>
                  <a:lnTo>
                    <a:pt x="466343" y="2772775"/>
                  </a:lnTo>
                  <a:lnTo>
                    <a:pt x="474384" y="2726685"/>
                  </a:lnTo>
                  <a:lnTo>
                    <a:pt x="481974" y="2680489"/>
                  </a:lnTo>
                  <a:lnTo>
                    <a:pt x="489090" y="2634177"/>
                  </a:lnTo>
                  <a:lnTo>
                    <a:pt x="495708" y="2587734"/>
                  </a:lnTo>
                  <a:lnTo>
                    <a:pt x="501806" y="2541149"/>
                  </a:lnTo>
                  <a:lnTo>
                    <a:pt x="507361" y="2494409"/>
                  </a:lnTo>
                  <a:lnTo>
                    <a:pt x="512348" y="2447503"/>
                  </a:lnTo>
                  <a:lnTo>
                    <a:pt x="516746" y="2400417"/>
                  </a:lnTo>
                  <a:lnTo>
                    <a:pt x="520530" y="2353139"/>
                  </a:lnTo>
                  <a:lnTo>
                    <a:pt x="523678" y="2305658"/>
                  </a:lnTo>
                  <a:lnTo>
                    <a:pt x="526167" y="2257959"/>
                  </a:lnTo>
                  <a:lnTo>
                    <a:pt x="527974" y="2210032"/>
                  </a:lnTo>
                  <a:lnTo>
                    <a:pt x="529074" y="2161863"/>
                  </a:lnTo>
                  <a:lnTo>
                    <a:pt x="529447" y="2113441"/>
                  </a:lnTo>
                  <a:lnTo>
                    <a:pt x="529447" y="2053469"/>
                  </a:lnTo>
                  <a:lnTo>
                    <a:pt x="527411" y="1989692"/>
                  </a:lnTo>
                  <a:lnTo>
                    <a:pt x="524188" y="1927190"/>
                  </a:lnTo>
                  <a:lnTo>
                    <a:pt x="519845" y="1865926"/>
                  </a:lnTo>
                  <a:lnTo>
                    <a:pt x="514455" y="1805862"/>
                  </a:lnTo>
                  <a:lnTo>
                    <a:pt x="508086" y="1746960"/>
                  </a:lnTo>
                  <a:lnTo>
                    <a:pt x="500809" y="1689180"/>
                  </a:lnTo>
                  <a:lnTo>
                    <a:pt x="492693" y="1632486"/>
                  </a:lnTo>
                  <a:lnTo>
                    <a:pt x="483810" y="1576838"/>
                  </a:lnTo>
                  <a:lnTo>
                    <a:pt x="474229" y="1522200"/>
                  </a:lnTo>
                  <a:lnTo>
                    <a:pt x="464021" y="1468532"/>
                  </a:lnTo>
                  <a:lnTo>
                    <a:pt x="453254" y="1415796"/>
                  </a:lnTo>
                  <a:lnTo>
                    <a:pt x="442000" y="1363954"/>
                  </a:lnTo>
                  <a:lnTo>
                    <a:pt x="430329" y="1312969"/>
                  </a:lnTo>
                  <a:lnTo>
                    <a:pt x="418310" y="1262801"/>
                  </a:lnTo>
                  <a:lnTo>
                    <a:pt x="406015" y="1213413"/>
                  </a:lnTo>
                  <a:lnTo>
                    <a:pt x="393512" y="1164766"/>
                  </a:lnTo>
                  <a:lnTo>
                    <a:pt x="380872" y="1116823"/>
                  </a:lnTo>
                  <a:lnTo>
                    <a:pt x="368165" y="1069545"/>
                  </a:lnTo>
                  <a:lnTo>
                    <a:pt x="355462" y="1022893"/>
                  </a:lnTo>
                  <a:lnTo>
                    <a:pt x="330345" y="931318"/>
                  </a:lnTo>
                  <a:lnTo>
                    <a:pt x="318072" y="886319"/>
                  </a:lnTo>
                  <a:lnTo>
                    <a:pt x="306083" y="841793"/>
                  </a:lnTo>
                  <a:lnTo>
                    <a:pt x="294447" y="797703"/>
                  </a:lnTo>
                  <a:lnTo>
                    <a:pt x="283236" y="754012"/>
                  </a:lnTo>
                  <a:lnTo>
                    <a:pt x="272518" y="710680"/>
                  </a:lnTo>
                  <a:lnTo>
                    <a:pt x="262365" y="667669"/>
                  </a:lnTo>
                  <a:lnTo>
                    <a:pt x="252846" y="624941"/>
                  </a:lnTo>
                  <a:lnTo>
                    <a:pt x="244031" y="582459"/>
                  </a:lnTo>
                  <a:lnTo>
                    <a:pt x="235991" y="540184"/>
                  </a:lnTo>
                  <a:lnTo>
                    <a:pt x="228795" y="498077"/>
                  </a:lnTo>
                  <a:lnTo>
                    <a:pt x="222514" y="456101"/>
                  </a:lnTo>
                  <a:lnTo>
                    <a:pt x="217217" y="414217"/>
                  </a:lnTo>
                  <a:lnTo>
                    <a:pt x="212976" y="372387"/>
                  </a:lnTo>
                  <a:lnTo>
                    <a:pt x="209860" y="330573"/>
                  </a:lnTo>
                  <a:lnTo>
                    <a:pt x="207938" y="288737"/>
                  </a:lnTo>
                  <a:lnTo>
                    <a:pt x="207282" y="246841"/>
                  </a:lnTo>
                  <a:lnTo>
                    <a:pt x="208346" y="194355"/>
                  </a:lnTo>
                  <a:lnTo>
                    <a:pt x="211630" y="141799"/>
                  </a:lnTo>
                  <a:lnTo>
                    <a:pt x="217272" y="89105"/>
                  </a:lnTo>
                  <a:lnTo>
                    <a:pt x="225412" y="36202"/>
                  </a:lnTo>
                  <a:lnTo>
                    <a:pt x="232747" y="0"/>
                  </a:lnTo>
                  <a:lnTo>
                    <a:pt x="1648000" y="0"/>
                  </a:lnTo>
                  <a:lnTo>
                    <a:pt x="1648000" y="7246004"/>
                  </a:lnTo>
                  <a:lnTo>
                    <a:pt x="1632692" y="7255870"/>
                  </a:lnTo>
                  <a:lnTo>
                    <a:pt x="1594769" y="7278235"/>
                  </a:lnTo>
                  <a:lnTo>
                    <a:pt x="1556840" y="7298600"/>
                  </a:lnTo>
                  <a:lnTo>
                    <a:pt x="1518980" y="7316991"/>
                  </a:lnTo>
                  <a:lnTo>
                    <a:pt x="1481266" y="7333431"/>
                  </a:lnTo>
                  <a:lnTo>
                    <a:pt x="1443773" y="7347946"/>
                  </a:lnTo>
                  <a:lnTo>
                    <a:pt x="1406577" y="7360558"/>
                  </a:lnTo>
                  <a:lnTo>
                    <a:pt x="1369754" y="7371292"/>
                  </a:lnTo>
                  <a:lnTo>
                    <a:pt x="1297532" y="7387224"/>
                  </a:lnTo>
                  <a:lnTo>
                    <a:pt x="1227713" y="7395937"/>
                  </a:lnTo>
                  <a:lnTo>
                    <a:pt x="1193895" y="7397646"/>
                  </a:lnTo>
                  <a:close/>
                </a:path>
              </a:pathLst>
            </a:custGeom>
            <a:solidFill>
              <a:srgbClr val="9DC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389111" y="0"/>
              <a:ext cx="1899285" cy="4170679"/>
            </a:xfrm>
            <a:custGeom>
              <a:avLst/>
              <a:gdLst/>
              <a:ahLst/>
              <a:cxnLst/>
              <a:rect l="l" t="t" r="r" b="b"/>
              <a:pathLst>
                <a:path w="1899284" h="4170679">
                  <a:moveTo>
                    <a:pt x="1898887" y="4170296"/>
                  </a:moveTo>
                  <a:lnTo>
                    <a:pt x="1833559" y="4165630"/>
                  </a:lnTo>
                  <a:lnTo>
                    <a:pt x="1789489" y="4158605"/>
                  </a:lnTo>
                  <a:lnTo>
                    <a:pt x="1745316" y="4148321"/>
                  </a:lnTo>
                  <a:lnTo>
                    <a:pt x="1701257" y="4134517"/>
                  </a:lnTo>
                  <a:lnTo>
                    <a:pt x="1657524" y="4116935"/>
                  </a:lnTo>
                  <a:lnTo>
                    <a:pt x="1614331" y="4095315"/>
                  </a:lnTo>
                  <a:lnTo>
                    <a:pt x="1571892" y="4069398"/>
                  </a:lnTo>
                  <a:lnTo>
                    <a:pt x="1530421" y="4038924"/>
                  </a:lnTo>
                  <a:lnTo>
                    <a:pt x="1490131" y="4003634"/>
                  </a:lnTo>
                  <a:lnTo>
                    <a:pt x="1451237" y="3963268"/>
                  </a:lnTo>
                  <a:lnTo>
                    <a:pt x="1424618" y="3930634"/>
                  </a:lnTo>
                  <a:lnTo>
                    <a:pt x="1401959" y="3897095"/>
                  </a:lnTo>
                  <a:lnTo>
                    <a:pt x="1383035" y="3862691"/>
                  </a:lnTo>
                  <a:lnTo>
                    <a:pt x="1367624" y="3827461"/>
                  </a:lnTo>
                  <a:lnTo>
                    <a:pt x="1346450" y="3754679"/>
                  </a:lnTo>
                  <a:lnTo>
                    <a:pt x="1336653" y="3679065"/>
                  </a:lnTo>
                  <a:lnTo>
                    <a:pt x="1335464" y="3640293"/>
                  </a:lnTo>
                  <a:lnTo>
                    <a:pt x="1336450" y="3600930"/>
                  </a:lnTo>
                  <a:lnTo>
                    <a:pt x="1339389" y="3561016"/>
                  </a:lnTo>
                  <a:lnTo>
                    <a:pt x="1344059" y="3520590"/>
                  </a:lnTo>
                  <a:lnTo>
                    <a:pt x="1350235" y="3479691"/>
                  </a:lnTo>
                  <a:lnTo>
                    <a:pt x="1357695" y="3438358"/>
                  </a:lnTo>
                  <a:lnTo>
                    <a:pt x="1366217" y="3396630"/>
                  </a:lnTo>
                  <a:lnTo>
                    <a:pt x="1375577" y="3354547"/>
                  </a:lnTo>
                  <a:lnTo>
                    <a:pt x="1385552" y="3312148"/>
                  </a:lnTo>
                  <a:lnTo>
                    <a:pt x="1395921" y="3269471"/>
                  </a:lnTo>
                  <a:lnTo>
                    <a:pt x="1406459" y="3226557"/>
                  </a:lnTo>
                  <a:lnTo>
                    <a:pt x="1416943" y="3183445"/>
                  </a:lnTo>
                  <a:lnTo>
                    <a:pt x="1427152" y="3140173"/>
                  </a:lnTo>
                  <a:lnTo>
                    <a:pt x="1436862" y="3096781"/>
                  </a:lnTo>
                  <a:lnTo>
                    <a:pt x="1445851" y="3053308"/>
                  </a:lnTo>
                  <a:lnTo>
                    <a:pt x="1453894" y="3009794"/>
                  </a:lnTo>
                  <a:lnTo>
                    <a:pt x="1460771" y="2966277"/>
                  </a:lnTo>
                  <a:lnTo>
                    <a:pt x="1466257" y="2922797"/>
                  </a:lnTo>
                  <a:lnTo>
                    <a:pt x="1470129" y="2879392"/>
                  </a:lnTo>
                  <a:lnTo>
                    <a:pt x="1472166" y="2836103"/>
                  </a:lnTo>
                  <a:lnTo>
                    <a:pt x="1472143" y="2792969"/>
                  </a:lnTo>
                  <a:lnTo>
                    <a:pt x="1469839" y="2750028"/>
                  </a:lnTo>
                  <a:lnTo>
                    <a:pt x="1465030" y="2707320"/>
                  </a:lnTo>
                  <a:lnTo>
                    <a:pt x="1457493" y="2664884"/>
                  </a:lnTo>
                  <a:lnTo>
                    <a:pt x="1447006" y="2622759"/>
                  </a:lnTo>
                  <a:lnTo>
                    <a:pt x="1433345" y="2580985"/>
                  </a:lnTo>
                  <a:lnTo>
                    <a:pt x="1416288" y="2539600"/>
                  </a:lnTo>
                  <a:lnTo>
                    <a:pt x="1385837" y="2483921"/>
                  </a:lnTo>
                  <a:lnTo>
                    <a:pt x="1347904" y="2430875"/>
                  </a:lnTo>
                  <a:lnTo>
                    <a:pt x="1303185" y="2380144"/>
                  </a:lnTo>
                  <a:lnTo>
                    <a:pt x="1252376" y="2331412"/>
                  </a:lnTo>
                  <a:lnTo>
                    <a:pt x="1196171" y="2284362"/>
                  </a:lnTo>
                  <a:lnTo>
                    <a:pt x="1135265" y="2238678"/>
                  </a:lnTo>
                  <a:lnTo>
                    <a:pt x="1103267" y="2216249"/>
                  </a:lnTo>
                  <a:lnTo>
                    <a:pt x="1070355" y="2194043"/>
                  </a:lnTo>
                  <a:lnTo>
                    <a:pt x="1036615" y="2172020"/>
                  </a:lnTo>
                  <a:lnTo>
                    <a:pt x="1002134" y="2150141"/>
                  </a:lnTo>
                  <a:lnTo>
                    <a:pt x="967000" y="2128365"/>
                  </a:lnTo>
                  <a:lnTo>
                    <a:pt x="931299" y="2106654"/>
                  </a:lnTo>
                  <a:lnTo>
                    <a:pt x="710059" y="1975522"/>
                  </a:lnTo>
                  <a:lnTo>
                    <a:pt x="635719" y="1930532"/>
                  </a:lnTo>
                  <a:lnTo>
                    <a:pt x="598828" y="1907619"/>
                  </a:lnTo>
                  <a:lnTo>
                    <a:pt x="562240" y="1884375"/>
                  </a:lnTo>
                  <a:lnTo>
                    <a:pt x="526041" y="1860760"/>
                  </a:lnTo>
                  <a:lnTo>
                    <a:pt x="490318" y="1836734"/>
                  </a:lnTo>
                  <a:lnTo>
                    <a:pt x="455158" y="1812258"/>
                  </a:lnTo>
                  <a:lnTo>
                    <a:pt x="420648" y="1787292"/>
                  </a:lnTo>
                  <a:lnTo>
                    <a:pt x="386875" y="1761797"/>
                  </a:lnTo>
                  <a:lnTo>
                    <a:pt x="353926" y="1735733"/>
                  </a:lnTo>
                  <a:lnTo>
                    <a:pt x="321888" y="1709060"/>
                  </a:lnTo>
                  <a:lnTo>
                    <a:pt x="290847" y="1681740"/>
                  </a:lnTo>
                  <a:lnTo>
                    <a:pt x="260890" y="1653732"/>
                  </a:lnTo>
                  <a:lnTo>
                    <a:pt x="232106" y="1624996"/>
                  </a:lnTo>
                  <a:lnTo>
                    <a:pt x="204579" y="1595494"/>
                  </a:lnTo>
                  <a:lnTo>
                    <a:pt x="178398" y="1565185"/>
                  </a:lnTo>
                  <a:lnTo>
                    <a:pt x="153648" y="1534031"/>
                  </a:lnTo>
                  <a:lnTo>
                    <a:pt x="130418" y="1501991"/>
                  </a:lnTo>
                  <a:lnTo>
                    <a:pt x="108794" y="1469026"/>
                  </a:lnTo>
                  <a:lnTo>
                    <a:pt x="88863" y="1435096"/>
                  </a:lnTo>
                  <a:lnTo>
                    <a:pt x="70711" y="1400162"/>
                  </a:lnTo>
                  <a:lnTo>
                    <a:pt x="54426" y="1364184"/>
                  </a:lnTo>
                  <a:lnTo>
                    <a:pt x="40095" y="1327123"/>
                  </a:lnTo>
                  <a:lnTo>
                    <a:pt x="27804" y="1288938"/>
                  </a:lnTo>
                  <a:lnTo>
                    <a:pt x="17641" y="1249591"/>
                  </a:lnTo>
                  <a:lnTo>
                    <a:pt x="9692" y="1209042"/>
                  </a:lnTo>
                  <a:lnTo>
                    <a:pt x="4044" y="1167252"/>
                  </a:lnTo>
                  <a:lnTo>
                    <a:pt x="784" y="1124179"/>
                  </a:lnTo>
                  <a:lnTo>
                    <a:pt x="0" y="1079786"/>
                  </a:lnTo>
                  <a:lnTo>
                    <a:pt x="1777" y="1034033"/>
                  </a:lnTo>
                  <a:lnTo>
                    <a:pt x="6203" y="986879"/>
                  </a:lnTo>
                  <a:lnTo>
                    <a:pt x="13365" y="938286"/>
                  </a:lnTo>
                  <a:lnTo>
                    <a:pt x="30856" y="868232"/>
                  </a:lnTo>
                  <a:lnTo>
                    <a:pt x="57889" y="800276"/>
                  </a:lnTo>
                  <a:lnTo>
                    <a:pt x="93899" y="734488"/>
                  </a:lnTo>
                  <a:lnTo>
                    <a:pt x="115094" y="702429"/>
                  </a:lnTo>
                  <a:lnTo>
                    <a:pt x="138322" y="670940"/>
                  </a:lnTo>
                  <a:lnTo>
                    <a:pt x="163513" y="640029"/>
                  </a:lnTo>
                  <a:lnTo>
                    <a:pt x="190595" y="609704"/>
                  </a:lnTo>
                  <a:lnTo>
                    <a:pt x="219498" y="579975"/>
                  </a:lnTo>
                  <a:lnTo>
                    <a:pt x="250152" y="550851"/>
                  </a:lnTo>
                  <a:lnTo>
                    <a:pt x="282485" y="522341"/>
                  </a:lnTo>
                  <a:lnTo>
                    <a:pt x="316429" y="494453"/>
                  </a:lnTo>
                  <a:lnTo>
                    <a:pt x="351911" y="467196"/>
                  </a:lnTo>
                  <a:lnTo>
                    <a:pt x="388862" y="440580"/>
                  </a:lnTo>
                  <a:lnTo>
                    <a:pt x="427211" y="414614"/>
                  </a:lnTo>
                  <a:lnTo>
                    <a:pt x="466888" y="389305"/>
                  </a:lnTo>
                  <a:lnTo>
                    <a:pt x="507821" y="364664"/>
                  </a:lnTo>
                  <a:lnTo>
                    <a:pt x="549941" y="340699"/>
                  </a:lnTo>
                  <a:lnTo>
                    <a:pt x="593177" y="317420"/>
                  </a:lnTo>
                  <a:lnTo>
                    <a:pt x="637458" y="294834"/>
                  </a:lnTo>
                  <a:lnTo>
                    <a:pt x="682713" y="272951"/>
                  </a:lnTo>
                  <a:lnTo>
                    <a:pt x="728874" y="251780"/>
                  </a:lnTo>
                  <a:lnTo>
                    <a:pt x="775867" y="231330"/>
                  </a:lnTo>
                  <a:lnTo>
                    <a:pt x="823624" y="211610"/>
                  </a:lnTo>
                  <a:lnTo>
                    <a:pt x="872074" y="192628"/>
                  </a:lnTo>
                  <a:lnTo>
                    <a:pt x="921146" y="174394"/>
                  </a:lnTo>
                  <a:lnTo>
                    <a:pt x="970770" y="156917"/>
                  </a:lnTo>
                  <a:lnTo>
                    <a:pt x="1020874" y="140205"/>
                  </a:lnTo>
                  <a:lnTo>
                    <a:pt x="1071389" y="124267"/>
                  </a:lnTo>
                  <a:lnTo>
                    <a:pt x="1122245" y="109113"/>
                  </a:lnTo>
                  <a:lnTo>
                    <a:pt x="1173369" y="94751"/>
                  </a:lnTo>
                  <a:lnTo>
                    <a:pt x="1224693" y="81190"/>
                  </a:lnTo>
                  <a:lnTo>
                    <a:pt x="1276145" y="68440"/>
                  </a:lnTo>
                  <a:lnTo>
                    <a:pt x="1327656" y="56508"/>
                  </a:lnTo>
                  <a:lnTo>
                    <a:pt x="1379153" y="45405"/>
                  </a:lnTo>
                  <a:lnTo>
                    <a:pt x="1430568" y="35138"/>
                  </a:lnTo>
                  <a:lnTo>
                    <a:pt x="1481828" y="25718"/>
                  </a:lnTo>
                  <a:lnTo>
                    <a:pt x="1532865" y="17152"/>
                  </a:lnTo>
                  <a:lnTo>
                    <a:pt x="1583607" y="9450"/>
                  </a:lnTo>
                  <a:lnTo>
                    <a:pt x="1633983" y="2621"/>
                  </a:lnTo>
                  <a:lnTo>
                    <a:pt x="1898887" y="0"/>
                  </a:lnTo>
                  <a:lnTo>
                    <a:pt x="1898887" y="4170296"/>
                  </a:lnTo>
                  <a:close/>
                </a:path>
              </a:pathLst>
            </a:custGeom>
            <a:solidFill>
              <a:srgbClr val="2B67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09999" y="1025007"/>
            <a:ext cx="200025" cy="199698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6242500" y="2472499"/>
            <a:ext cx="323850" cy="323850"/>
          </a:xfrm>
          <a:custGeom>
            <a:avLst/>
            <a:gdLst/>
            <a:ahLst/>
            <a:cxnLst/>
            <a:rect l="l" t="t" r="r" b="b"/>
            <a:pathLst>
              <a:path w="323850" h="323850">
                <a:moveTo>
                  <a:pt x="161924" y="323849"/>
                </a:moveTo>
                <a:lnTo>
                  <a:pt x="118791" y="317085"/>
                </a:lnTo>
                <a:lnTo>
                  <a:pt x="80086" y="300227"/>
                </a:lnTo>
                <a:lnTo>
                  <a:pt x="47332" y="274716"/>
                </a:lnTo>
                <a:lnTo>
                  <a:pt x="22051" y="241994"/>
                </a:lnTo>
                <a:lnTo>
                  <a:pt x="5766" y="203504"/>
                </a:lnTo>
                <a:lnTo>
                  <a:pt x="0" y="160688"/>
                </a:lnTo>
                <a:lnTo>
                  <a:pt x="5766" y="117884"/>
                </a:lnTo>
                <a:lnTo>
                  <a:pt x="22051" y="79474"/>
                </a:lnTo>
                <a:lnTo>
                  <a:pt x="47332" y="46970"/>
                </a:lnTo>
                <a:lnTo>
                  <a:pt x="80086" y="21883"/>
                </a:lnTo>
                <a:lnTo>
                  <a:pt x="118791" y="5722"/>
                </a:lnTo>
                <a:lnTo>
                  <a:pt x="161924" y="0"/>
                </a:lnTo>
                <a:lnTo>
                  <a:pt x="193491" y="3167"/>
                </a:lnTo>
                <a:lnTo>
                  <a:pt x="251956" y="27116"/>
                </a:lnTo>
                <a:lnTo>
                  <a:pt x="296524" y="71344"/>
                </a:lnTo>
                <a:lnTo>
                  <a:pt x="320658" y="129362"/>
                </a:lnTo>
                <a:lnTo>
                  <a:pt x="323849" y="160688"/>
                </a:lnTo>
                <a:lnTo>
                  <a:pt x="318083" y="204535"/>
                </a:lnTo>
                <a:lnTo>
                  <a:pt x="301798" y="243642"/>
                </a:lnTo>
                <a:lnTo>
                  <a:pt x="276517" y="276570"/>
                </a:lnTo>
                <a:lnTo>
                  <a:pt x="243763" y="301875"/>
                </a:lnTo>
                <a:lnTo>
                  <a:pt x="205058" y="318115"/>
                </a:lnTo>
                <a:lnTo>
                  <a:pt x="161924" y="323849"/>
                </a:lnTo>
                <a:close/>
              </a:path>
            </a:pathLst>
          </a:custGeom>
          <a:solidFill>
            <a:srgbClr val="2B6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167496" y="8032498"/>
            <a:ext cx="323850" cy="323850"/>
          </a:xfrm>
          <a:custGeom>
            <a:avLst/>
            <a:gdLst/>
            <a:ahLst/>
            <a:cxnLst/>
            <a:rect l="l" t="t" r="r" b="b"/>
            <a:pathLst>
              <a:path w="323850" h="323850">
                <a:moveTo>
                  <a:pt x="160688" y="323849"/>
                </a:moveTo>
                <a:lnTo>
                  <a:pt x="117884" y="318083"/>
                </a:lnTo>
                <a:lnTo>
                  <a:pt x="79474" y="301798"/>
                </a:lnTo>
                <a:lnTo>
                  <a:pt x="46970" y="276518"/>
                </a:lnTo>
                <a:lnTo>
                  <a:pt x="21883" y="243763"/>
                </a:lnTo>
                <a:lnTo>
                  <a:pt x="5722" y="205058"/>
                </a:lnTo>
                <a:lnTo>
                  <a:pt x="0" y="161924"/>
                </a:lnTo>
                <a:lnTo>
                  <a:pt x="5722" y="118791"/>
                </a:lnTo>
                <a:lnTo>
                  <a:pt x="21883" y="80085"/>
                </a:lnTo>
                <a:lnTo>
                  <a:pt x="46970" y="47331"/>
                </a:lnTo>
                <a:lnTo>
                  <a:pt x="79474" y="22051"/>
                </a:lnTo>
                <a:lnTo>
                  <a:pt x="117884" y="5766"/>
                </a:lnTo>
                <a:lnTo>
                  <a:pt x="160688" y="0"/>
                </a:lnTo>
                <a:lnTo>
                  <a:pt x="193444" y="3191"/>
                </a:lnTo>
                <a:lnTo>
                  <a:pt x="252466" y="27324"/>
                </a:lnTo>
                <a:lnTo>
                  <a:pt x="296733" y="71892"/>
                </a:lnTo>
                <a:lnTo>
                  <a:pt x="320682" y="130357"/>
                </a:lnTo>
                <a:lnTo>
                  <a:pt x="323850" y="161924"/>
                </a:lnTo>
                <a:lnTo>
                  <a:pt x="317086" y="205058"/>
                </a:lnTo>
                <a:lnTo>
                  <a:pt x="300227" y="243763"/>
                </a:lnTo>
                <a:lnTo>
                  <a:pt x="274716" y="276518"/>
                </a:lnTo>
                <a:lnTo>
                  <a:pt x="241995" y="301798"/>
                </a:lnTo>
                <a:lnTo>
                  <a:pt x="203505" y="318083"/>
                </a:lnTo>
                <a:lnTo>
                  <a:pt x="160689" y="323849"/>
                </a:lnTo>
                <a:close/>
              </a:path>
            </a:pathLst>
          </a:custGeom>
          <a:solidFill>
            <a:srgbClr val="2B6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52499" y="6870003"/>
            <a:ext cx="200024" cy="199702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0" y="0"/>
            <a:ext cx="2098040" cy="10287000"/>
            <a:chOff x="0" y="0"/>
            <a:chExt cx="2098040" cy="10287000"/>
          </a:xfrm>
        </p:grpSpPr>
        <p:sp>
          <p:nvSpPr>
            <p:cNvPr id="11" name="object 11"/>
            <p:cNvSpPr/>
            <p:nvPr/>
          </p:nvSpPr>
          <p:spPr>
            <a:xfrm>
              <a:off x="0" y="0"/>
              <a:ext cx="1577340" cy="10287000"/>
            </a:xfrm>
            <a:custGeom>
              <a:avLst/>
              <a:gdLst/>
              <a:ahLst/>
              <a:cxnLst/>
              <a:rect l="l" t="t" r="r" b="b"/>
              <a:pathLst>
                <a:path w="1577340" h="10287000">
                  <a:moveTo>
                    <a:pt x="336377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1323690" y="0"/>
                  </a:lnTo>
                  <a:lnTo>
                    <a:pt x="1348959" y="82986"/>
                  </a:lnTo>
                  <a:lnTo>
                    <a:pt x="1362538" y="130179"/>
                  </a:lnTo>
                  <a:lnTo>
                    <a:pt x="1375662" y="177657"/>
                  </a:lnTo>
                  <a:lnTo>
                    <a:pt x="1388333" y="225409"/>
                  </a:lnTo>
                  <a:lnTo>
                    <a:pt x="1400556" y="273426"/>
                  </a:lnTo>
                  <a:lnTo>
                    <a:pt x="1412335" y="321700"/>
                  </a:lnTo>
                  <a:lnTo>
                    <a:pt x="1423672" y="370220"/>
                  </a:lnTo>
                  <a:lnTo>
                    <a:pt x="1434573" y="418978"/>
                  </a:lnTo>
                  <a:lnTo>
                    <a:pt x="1445039" y="467964"/>
                  </a:lnTo>
                  <a:lnTo>
                    <a:pt x="1455076" y="517169"/>
                  </a:lnTo>
                  <a:lnTo>
                    <a:pt x="1464687" y="566584"/>
                  </a:lnTo>
                  <a:lnTo>
                    <a:pt x="1473875" y="616199"/>
                  </a:lnTo>
                  <a:lnTo>
                    <a:pt x="1482644" y="666006"/>
                  </a:lnTo>
                  <a:lnTo>
                    <a:pt x="1490999" y="715995"/>
                  </a:lnTo>
                  <a:lnTo>
                    <a:pt x="1498942" y="766157"/>
                  </a:lnTo>
                  <a:lnTo>
                    <a:pt x="1506477" y="816483"/>
                  </a:lnTo>
                  <a:lnTo>
                    <a:pt x="1513609" y="866962"/>
                  </a:lnTo>
                  <a:lnTo>
                    <a:pt x="1520340" y="917587"/>
                  </a:lnTo>
                  <a:lnTo>
                    <a:pt x="1526675" y="968348"/>
                  </a:lnTo>
                  <a:lnTo>
                    <a:pt x="1532617" y="1019236"/>
                  </a:lnTo>
                  <a:lnTo>
                    <a:pt x="1538170" y="1070240"/>
                  </a:lnTo>
                  <a:lnTo>
                    <a:pt x="1543337" y="1121353"/>
                  </a:lnTo>
                  <a:lnTo>
                    <a:pt x="1548123" y="1172565"/>
                  </a:lnTo>
                  <a:lnTo>
                    <a:pt x="1552530" y="1223867"/>
                  </a:lnTo>
                  <a:lnTo>
                    <a:pt x="1556564" y="1275249"/>
                  </a:lnTo>
                  <a:lnTo>
                    <a:pt x="1560226" y="1326702"/>
                  </a:lnTo>
                  <a:lnTo>
                    <a:pt x="1563522" y="1378217"/>
                  </a:lnTo>
                  <a:lnTo>
                    <a:pt x="1566455" y="1429785"/>
                  </a:lnTo>
                  <a:lnTo>
                    <a:pt x="1569028" y="1481396"/>
                  </a:lnTo>
                  <a:lnTo>
                    <a:pt x="1571245" y="1533041"/>
                  </a:lnTo>
                  <a:lnTo>
                    <a:pt x="1573110" y="1584712"/>
                  </a:lnTo>
                  <a:lnTo>
                    <a:pt x="1574627" y="1636398"/>
                  </a:lnTo>
                  <a:lnTo>
                    <a:pt x="1575799" y="1688090"/>
                  </a:lnTo>
                  <a:lnTo>
                    <a:pt x="1576631" y="1739780"/>
                  </a:lnTo>
                  <a:lnTo>
                    <a:pt x="1577124" y="1791453"/>
                  </a:lnTo>
                  <a:lnTo>
                    <a:pt x="1577124" y="1838956"/>
                  </a:lnTo>
                  <a:lnTo>
                    <a:pt x="1576955" y="1889552"/>
                  </a:lnTo>
                  <a:lnTo>
                    <a:pt x="1576451" y="1940159"/>
                  </a:lnTo>
                  <a:lnTo>
                    <a:pt x="1575614" y="1990761"/>
                  </a:lnTo>
                  <a:lnTo>
                    <a:pt x="1574448" y="2041357"/>
                  </a:lnTo>
                  <a:lnTo>
                    <a:pt x="1572955" y="2091944"/>
                  </a:lnTo>
                  <a:lnTo>
                    <a:pt x="1571141" y="2142520"/>
                  </a:lnTo>
                  <a:lnTo>
                    <a:pt x="1569006" y="2193084"/>
                  </a:lnTo>
                  <a:lnTo>
                    <a:pt x="1566556" y="2243632"/>
                  </a:lnTo>
                  <a:lnTo>
                    <a:pt x="1563793" y="2294162"/>
                  </a:lnTo>
                  <a:lnTo>
                    <a:pt x="1560720" y="2344674"/>
                  </a:lnTo>
                  <a:lnTo>
                    <a:pt x="1557341" y="2395163"/>
                  </a:lnTo>
                  <a:lnTo>
                    <a:pt x="1553659" y="2445629"/>
                  </a:lnTo>
                  <a:lnTo>
                    <a:pt x="1549677" y="2496068"/>
                  </a:lnTo>
                  <a:lnTo>
                    <a:pt x="1545398" y="2546480"/>
                  </a:lnTo>
                  <a:lnTo>
                    <a:pt x="1540826" y="2596861"/>
                  </a:lnTo>
                  <a:lnTo>
                    <a:pt x="1535964" y="2647209"/>
                  </a:lnTo>
                  <a:lnTo>
                    <a:pt x="1530815" y="2697523"/>
                  </a:lnTo>
                  <a:lnTo>
                    <a:pt x="1525382" y="2747800"/>
                  </a:lnTo>
                  <a:lnTo>
                    <a:pt x="1519670" y="2798038"/>
                  </a:lnTo>
                  <a:lnTo>
                    <a:pt x="1513680" y="2848235"/>
                  </a:lnTo>
                  <a:lnTo>
                    <a:pt x="1507416" y="2898388"/>
                  </a:lnTo>
                  <a:lnTo>
                    <a:pt x="1500882" y="2948496"/>
                  </a:lnTo>
                  <a:lnTo>
                    <a:pt x="1494081" y="2998556"/>
                  </a:lnTo>
                  <a:lnTo>
                    <a:pt x="1487016" y="3048566"/>
                  </a:lnTo>
                  <a:lnTo>
                    <a:pt x="1479108" y="3099234"/>
                  </a:lnTo>
                  <a:lnTo>
                    <a:pt x="1470910" y="3149773"/>
                  </a:lnTo>
                  <a:lnTo>
                    <a:pt x="1462434" y="3200188"/>
                  </a:lnTo>
                  <a:lnTo>
                    <a:pt x="1453688" y="3250484"/>
                  </a:lnTo>
                  <a:lnTo>
                    <a:pt x="1444685" y="3300663"/>
                  </a:lnTo>
                  <a:lnTo>
                    <a:pt x="1435434" y="3350732"/>
                  </a:lnTo>
                  <a:lnTo>
                    <a:pt x="1425946" y="3400693"/>
                  </a:lnTo>
                  <a:lnTo>
                    <a:pt x="1416231" y="3450553"/>
                  </a:lnTo>
                  <a:lnTo>
                    <a:pt x="1406301" y="3500315"/>
                  </a:lnTo>
                  <a:lnTo>
                    <a:pt x="1396166" y="3549983"/>
                  </a:lnTo>
                  <a:lnTo>
                    <a:pt x="1385835" y="3599563"/>
                  </a:lnTo>
                  <a:lnTo>
                    <a:pt x="1375321" y="3649058"/>
                  </a:lnTo>
                  <a:lnTo>
                    <a:pt x="1364633" y="3698474"/>
                  </a:lnTo>
                  <a:lnTo>
                    <a:pt x="1353783" y="3747814"/>
                  </a:lnTo>
                  <a:lnTo>
                    <a:pt x="1342779" y="3797082"/>
                  </a:lnTo>
                  <a:lnTo>
                    <a:pt x="1331634" y="3846284"/>
                  </a:lnTo>
                  <a:lnTo>
                    <a:pt x="1320358" y="3895424"/>
                  </a:lnTo>
                  <a:lnTo>
                    <a:pt x="1308961" y="3944506"/>
                  </a:lnTo>
                  <a:lnTo>
                    <a:pt x="1297454" y="3993535"/>
                  </a:lnTo>
                  <a:lnTo>
                    <a:pt x="1285847" y="4042515"/>
                  </a:lnTo>
                  <a:lnTo>
                    <a:pt x="1274152" y="4091450"/>
                  </a:lnTo>
                  <a:lnTo>
                    <a:pt x="1262378" y="4140346"/>
                  </a:lnTo>
                  <a:lnTo>
                    <a:pt x="1250536" y="4189206"/>
                  </a:lnTo>
                  <a:lnTo>
                    <a:pt x="1238636" y="4238035"/>
                  </a:lnTo>
                  <a:lnTo>
                    <a:pt x="1226690" y="4286837"/>
                  </a:lnTo>
                  <a:lnTo>
                    <a:pt x="1214708" y="4335617"/>
                  </a:lnTo>
                  <a:lnTo>
                    <a:pt x="1166629" y="4530603"/>
                  </a:lnTo>
                  <a:lnTo>
                    <a:pt x="1142477" y="4628016"/>
                  </a:lnTo>
                  <a:lnTo>
                    <a:pt x="1118402" y="4725513"/>
                  </a:lnTo>
                  <a:lnTo>
                    <a:pt x="1106397" y="4774293"/>
                  </a:lnTo>
                  <a:lnTo>
                    <a:pt x="1094418" y="4823095"/>
                  </a:lnTo>
                  <a:lnTo>
                    <a:pt x="1082465" y="4871919"/>
                  </a:lnTo>
                  <a:lnTo>
                    <a:pt x="1070541" y="4920765"/>
                  </a:lnTo>
                  <a:lnTo>
                    <a:pt x="1058648" y="4969634"/>
                  </a:lnTo>
                  <a:lnTo>
                    <a:pt x="1046788" y="5018525"/>
                  </a:lnTo>
                  <a:lnTo>
                    <a:pt x="1034962" y="5067440"/>
                  </a:lnTo>
                  <a:lnTo>
                    <a:pt x="1023173" y="5116379"/>
                  </a:lnTo>
                  <a:lnTo>
                    <a:pt x="1011422" y="5165341"/>
                  </a:lnTo>
                  <a:lnTo>
                    <a:pt x="999711" y="5214327"/>
                  </a:lnTo>
                  <a:lnTo>
                    <a:pt x="988043" y="5263338"/>
                  </a:lnTo>
                  <a:lnTo>
                    <a:pt x="976420" y="5312373"/>
                  </a:lnTo>
                  <a:lnTo>
                    <a:pt x="964842" y="5361433"/>
                  </a:lnTo>
                  <a:lnTo>
                    <a:pt x="953313" y="5410519"/>
                  </a:lnTo>
                  <a:lnTo>
                    <a:pt x="941834" y="5459630"/>
                  </a:lnTo>
                  <a:lnTo>
                    <a:pt x="930407" y="5508766"/>
                  </a:lnTo>
                  <a:lnTo>
                    <a:pt x="919034" y="5557929"/>
                  </a:lnTo>
                  <a:lnTo>
                    <a:pt x="907717" y="5607119"/>
                  </a:lnTo>
                  <a:lnTo>
                    <a:pt x="896458" y="5656335"/>
                  </a:lnTo>
                  <a:lnTo>
                    <a:pt x="885258" y="5705578"/>
                  </a:lnTo>
                  <a:lnTo>
                    <a:pt x="874121" y="5754849"/>
                  </a:lnTo>
                  <a:lnTo>
                    <a:pt x="863047" y="5804147"/>
                  </a:lnTo>
                  <a:lnTo>
                    <a:pt x="852039" y="5853473"/>
                  </a:lnTo>
                  <a:lnTo>
                    <a:pt x="841098" y="5902828"/>
                  </a:lnTo>
                  <a:lnTo>
                    <a:pt x="830227" y="5952210"/>
                  </a:lnTo>
                  <a:lnTo>
                    <a:pt x="819427" y="6001622"/>
                  </a:lnTo>
                  <a:lnTo>
                    <a:pt x="808701" y="6051063"/>
                  </a:lnTo>
                  <a:lnTo>
                    <a:pt x="798050" y="6100533"/>
                  </a:lnTo>
                  <a:lnTo>
                    <a:pt x="787477" y="6150033"/>
                  </a:lnTo>
                  <a:lnTo>
                    <a:pt x="776983" y="6199563"/>
                  </a:lnTo>
                  <a:lnTo>
                    <a:pt x="766570" y="6249123"/>
                  </a:lnTo>
                  <a:lnTo>
                    <a:pt x="756240" y="6298713"/>
                  </a:lnTo>
                  <a:lnTo>
                    <a:pt x="745995" y="6348335"/>
                  </a:lnTo>
                  <a:lnTo>
                    <a:pt x="735837" y="6397988"/>
                  </a:lnTo>
                  <a:lnTo>
                    <a:pt x="725768" y="6447672"/>
                  </a:lnTo>
                  <a:lnTo>
                    <a:pt x="715790" y="6497388"/>
                  </a:lnTo>
                  <a:lnTo>
                    <a:pt x="705905" y="6547136"/>
                  </a:lnTo>
                  <a:lnTo>
                    <a:pt x="696115" y="6596916"/>
                  </a:lnTo>
                  <a:lnTo>
                    <a:pt x="686421" y="6646729"/>
                  </a:lnTo>
                  <a:lnTo>
                    <a:pt x="676826" y="6696575"/>
                  </a:lnTo>
                  <a:lnTo>
                    <a:pt x="667332" y="6746454"/>
                  </a:lnTo>
                  <a:lnTo>
                    <a:pt x="657940" y="6796367"/>
                  </a:lnTo>
                  <a:lnTo>
                    <a:pt x="648652" y="6846314"/>
                  </a:lnTo>
                  <a:lnTo>
                    <a:pt x="639471" y="6896294"/>
                  </a:lnTo>
                  <a:lnTo>
                    <a:pt x="630399" y="6946309"/>
                  </a:lnTo>
                  <a:lnTo>
                    <a:pt x="621436" y="6996359"/>
                  </a:lnTo>
                  <a:lnTo>
                    <a:pt x="612586" y="7046444"/>
                  </a:lnTo>
                  <a:lnTo>
                    <a:pt x="603850" y="7096564"/>
                  </a:lnTo>
                  <a:lnTo>
                    <a:pt x="595231" y="7146720"/>
                  </a:lnTo>
                  <a:lnTo>
                    <a:pt x="586729" y="7196912"/>
                  </a:lnTo>
                  <a:lnTo>
                    <a:pt x="578347" y="7247140"/>
                  </a:lnTo>
                  <a:lnTo>
                    <a:pt x="570087" y="7297404"/>
                  </a:lnTo>
                  <a:lnTo>
                    <a:pt x="561952" y="7347705"/>
                  </a:lnTo>
                  <a:lnTo>
                    <a:pt x="553941" y="7398043"/>
                  </a:lnTo>
                  <a:lnTo>
                    <a:pt x="546059" y="7448419"/>
                  </a:lnTo>
                  <a:lnTo>
                    <a:pt x="538307" y="7498832"/>
                  </a:lnTo>
                  <a:lnTo>
                    <a:pt x="530686" y="7549283"/>
                  </a:lnTo>
                  <a:lnTo>
                    <a:pt x="523198" y="7599773"/>
                  </a:lnTo>
                  <a:lnTo>
                    <a:pt x="515847" y="7650301"/>
                  </a:lnTo>
                  <a:lnTo>
                    <a:pt x="508632" y="7700868"/>
                  </a:lnTo>
                  <a:lnTo>
                    <a:pt x="501557" y="7751474"/>
                  </a:lnTo>
                  <a:lnTo>
                    <a:pt x="494624" y="7802120"/>
                  </a:lnTo>
                  <a:lnTo>
                    <a:pt x="487833" y="7852805"/>
                  </a:lnTo>
                  <a:lnTo>
                    <a:pt x="481188" y="7903530"/>
                  </a:lnTo>
                  <a:lnTo>
                    <a:pt x="474691" y="7954296"/>
                  </a:lnTo>
                  <a:lnTo>
                    <a:pt x="468342" y="8005102"/>
                  </a:lnTo>
                  <a:lnTo>
                    <a:pt x="462144" y="8055949"/>
                  </a:lnTo>
                  <a:lnTo>
                    <a:pt x="456100" y="8106838"/>
                  </a:lnTo>
                  <a:lnTo>
                    <a:pt x="450210" y="8157768"/>
                  </a:lnTo>
                  <a:lnTo>
                    <a:pt x="444477" y="8208739"/>
                  </a:lnTo>
                  <a:lnTo>
                    <a:pt x="438903" y="8259753"/>
                  </a:lnTo>
                  <a:lnTo>
                    <a:pt x="433490" y="8310810"/>
                  </a:lnTo>
                  <a:lnTo>
                    <a:pt x="428239" y="8361909"/>
                  </a:lnTo>
                  <a:lnTo>
                    <a:pt x="423314" y="8412620"/>
                  </a:lnTo>
                  <a:lnTo>
                    <a:pt x="418548" y="8463356"/>
                  </a:lnTo>
                  <a:lnTo>
                    <a:pt x="413940" y="8514117"/>
                  </a:lnTo>
                  <a:lnTo>
                    <a:pt x="409487" y="8564902"/>
                  </a:lnTo>
                  <a:lnTo>
                    <a:pt x="405189" y="8615711"/>
                  </a:lnTo>
                  <a:lnTo>
                    <a:pt x="401042" y="8666544"/>
                  </a:lnTo>
                  <a:lnTo>
                    <a:pt x="397044" y="8717399"/>
                  </a:lnTo>
                  <a:lnTo>
                    <a:pt x="393194" y="8768278"/>
                  </a:lnTo>
                  <a:lnTo>
                    <a:pt x="389490" y="8819178"/>
                  </a:lnTo>
                  <a:lnTo>
                    <a:pt x="385929" y="8870101"/>
                  </a:lnTo>
                  <a:lnTo>
                    <a:pt x="382509" y="8921045"/>
                  </a:lnTo>
                  <a:lnTo>
                    <a:pt x="379230" y="8972010"/>
                  </a:lnTo>
                  <a:lnTo>
                    <a:pt x="376087" y="9022995"/>
                  </a:lnTo>
                  <a:lnTo>
                    <a:pt x="373080" y="9074001"/>
                  </a:lnTo>
                  <a:lnTo>
                    <a:pt x="370206" y="9125027"/>
                  </a:lnTo>
                  <a:lnTo>
                    <a:pt x="367464" y="9176072"/>
                  </a:lnTo>
                  <a:lnTo>
                    <a:pt x="364851" y="9227136"/>
                  </a:lnTo>
                  <a:lnTo>
                    <a:pt x="362365" y="9278219"/>
                  </a:lnTo>
                  <a:lnTo>
                    <a:pt x="360005" y="9329320"/>
                  </a:lnTo>
                  <a:lnTo>
                    <a:pt x="357767" y="9380439"/>
                  </a:lnTo>
                  <a:lnTo>
                    <a:pt x="355652" y="9431575"/>
                  </a:lnTo>
                  <a:lnTo>
                    <a:pt x="353655" y="9482728"/>
                  </a:lnTo>
                  <a:lnTo>
                    <a:pt x="351775" y="9533898"/>
                  </a:lnTo>
                  <a:lnTo>
                    <a:pt x="350011" y="9585084"/>
                  </a:lnTo>
                  <a:lnTo>
                    <a:pt x="348359" y="9636286"/>
                  </a:lnTo>
                  <a:lnTo>
                    <a:pt x="346819" y="9687503"/>
                  </a:lnTo>
                  <a:lnTo>
                    <a:pt x="345388" y="9738735"/>
                  </a:lnTo>
                  <a:lnTo>
                    <a:pt x="344063" y="9789982"/>
                  </a:lnTo>
                  <a:lnTo>
                    <a:pt x="342844" y="9841242"/>
                  </a:lnTo>
                  <a:lnTo>
                    <a:pt x="341728" y="9892517"/>
                  </a:lnTo>
                  <a:lnTo>
                    <a:pt x="340713" y="9943805"/>
                  </a:lnTo>
                  <a:lnTo>
                    <a:pt x="339796" y="9995106"/>
                  </a:lnTo>
                  <a:lnTo>
                    <a:pt x="338977" y="10046419"/>
                  </a:lnTo>
                  <a:lnTo>
                    <a:pt x="338252" y="10097745"/>
                  </a:lnTo>
                  <a:lnTo>
                    <a:pt x="337621" y="10149082"/>
                  </a:lnTo>
                  <a:lnTo>
                    <a:pt x="337080" y="10200431"/>
                  </a:lnTo>
                  <a:lnTo>
                    <a:pt x="336627" y="10251791"/>
                  </a:lnTo>
                  <a:lnTo>
                    <a:pt x="336377" y="10286999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128244"/>
              <a:ext cx="1605280" cy="7158990"/>
            </a:xfrm>
            <a:custGeom>
              <a:avLst/>
              <a:gdLst/>
              <a:ahLst/>
              <a:cxnLst/>
              <a:rect l="l" t="t" r="r" b="b"/>
              <a:pathLst>
                <a:path w="1605280" h="7158990">
                  <a:moveTo>
                    <a:pt x="1397589" y="7158755"/>
                  </a:moveTo>
                  <a:lnTo>
                    <a:pt x="0" y="7158755"/>
                  </a:lnTo>
                  <a:lnTo>
                    <a:pt x="0" y="125328"/>
                  </a:lnTo>
                  <a:lnTo>
                    <a:pt x="10272" y="119279"/>
                  </a:lnTo>
                  <a:lnTo>
                    <a:pt x="48201" y="98943"/>
                  </a:lnTo>
                  <a:lnTo>
                    <a:pt x="86061" y="80577"/>
                  </a:lnTo>
                  <a:lnTo>
                    <a:pt x="123776" y="64157"/>
                  </a:lnTo>
                  <a:lnTo>
                    <a:pt x="161269" y="49660"/>
                  </a:lnTo>
                  <a:lnTo>
                    <a:pt x="198464" y="37060"/>
                  </a:lnTo>
                  <a:lnTo>
                    <a:pt x="235287" y="26336"/>
                  </a:lnTo>
                  <a:lnTo>
                    <a:pt x="307509" y="10415"/>
                  </a:lnTo>
                  <a:lnTo>
                    <a:pt x="377328" y="1708"/>
                  </a:lnTo>
                  <a:lnTo>
                    <a:pt x="411146" y="0"/>
                  </a:lnTo>
                  <a:lnTo>
                    <a:pt x="444136" y="23"/>
                  </a:lnTo>
                  <a:lnTo>
                    <a:pt x="511523" y="5726"/>
                  </a:lnTo>
                  <a:lnTo>
                    <a:pt x="581931" y="20212"/>
                  </a:lnTo>
                  <a:lnTo>
                    <a:pt x="651872" y="43111"/>
                  </a:lnTo>
                  <a:lnTo>
                    <a:pt x="721104" y="74044"/>
                  </a:lnTo>
                  <a:lnTo>
                    <a:pt x="755379" y="92406"/>
                  </a:lnTo>
                  <a:lnTo>
                    <a:pt x="789385" y="112635"/>
                  </a:lnTo>
                  <a:lnTo>
                    <a:pt x="823093" y="134683"/>
                  </a:lnTo>
                  <a:lnTo>
                    <a:pt x="856472" y="158505"/>
                  </a:lnTo>
                  <a:lnTo>
                    <a:pt x="889492" y="184052"/>
                  </a:lnTo>
                  <a:lnTo>
                    <a:pt x="922122" y="211278"/>
                  </a:lnTo>
                  <a:lnTo>
                    <a:pt x="954333" y="240135"/>
                  </a:lnTo>
                  <a:lnTo>
                    <a:pt x="986093" y="270577"/>
                  </a:lnTo>
                  <a:lnTo>
                    <a:pt x="1017373" y="302555"/>
                  </a:lnTo>
                  <a:lnTo>
                    <a:pt x="1048141" y="336023"/>
                  </a:lnTo>
                  <a:lnTo>
                    <a:pt x="1078369" y="370934"/>
                  </a:lnTo>
                  <a:lnTo>
                    <a:pt x="1108025" y="407240"/>
                  </a:lnTo>
                  <a:lnTo>
                    <a:pt x="1137079" y="444895"/>
                  </a:lnTo>
                  <a:lnTo>
                    <a:pt x="1165501" y="483851"/>
                  </a:lnTo>
                  <a:lnTo>
                    <a:pt x="1193260" y="524061"/>
                  </a:lnTo>
                  <a:lnTo>
                    <a:pt x="1220327" y="565477"/>
                  </a:lnTo>
                  <a:lnTo>
                    <a:pt x="1246670" y="608054"/>
                  </a:lnTo>
                  <a:lnTo>
                    <a:pt x="1272259" y="651743"/>
                  </a:lnTo>
                  <a:lnTo>
                    <a:pt x="1297065" y="696497"/>
                  </a:lnTo>
                  <a:lnTo>
                    <a:pt x="1321056" y="742270"/>
                  </a:lnTo>
                  <a:lnTo>
                    <a:pt x="1344203" y="789013"/>
                  </a:lnTo>
                  <a:lnTo>
                    <a:pt x="1366475" y="836680"/>
                  </a:lnTo>
                  <a:lnTo>
                    <a:pt x="1387842" y="885225"/>
                  </a:lnTo>
                  <a:lnTo>
                    <a:pt x="1408272" y="934598"/>
                  </a:lnTo>
                  <a:lnTo>
                    <a:pt x="1427737" y="984754"/>
                  </a:lnTo>
                  <a:lnTo>
                    <a:pt x="1446206" y="1035645"/>
                  </a:lnTo>
                  <a:lnTo>
                    <a:pt x="1463648" y="1087224"/>
                  </a:lnTo>
                  <a:lnTo>
                    <a:pt x="1480033" y="1139445"/>
                  </a:lnTo>
                  <a:lnTo>
                    <a:pt x="1495331" y="1192258"/>
                  </a:lnTo>
                  <a:lnTo>
                    <a:pt x="1509511" y="1245619"/>
                  </a:lnTo>
                  <a:lnTo>
                    <a:pt x="1522544" y="1299478"/>
                  </a:lnTo>
                  <a:lnTo>
                    <a:pt x="1534398" y="1353790"/>
                  </a:lnTo>
                  <a:lnTo>
                    <a:pt x="1545043" y="1408507"/>
                  </a:lnTo>
                  <a:lnTo>
                    <a:pt x="1554449" y="1463582"/>
                  </a:lnTo>
                  <a:lnTo>
                    <a:pt x="1562586" y="1518968"/>
                  </a:lnTo>
                  <a:lnTo>
                    <a:pt x="1569717" y="1571824"/>
                  </a:lnTo>
                  <a:lnTo>
                    <a:pt x="1576137" y="1624168"/>
                  </a:lnTo>
                  <a:lnTo>
                    <a:pt x="1581863" y="1676008"/>
                  </a:lnTo>
                  <a:lnTo>
                    <a:pt x="1586913" y="1727354"/>
                  </a:lnTo>
                  <a:lnTo>
                    <a:pt x="1591303" y="1778214"/>
                  </a:lnTo>
                  <a:lnTo>
                    <a:pt x="1595052" y="1828597"/>
                  </a:lnTo>
                  <a:lnTo>
                    <a:pt x="1598177" y="1878511"/>
                  </a:lnTo>
                  <a:lnTo>
                    <a:pt x="1600694" y="1927965"/>
                  </a:lnTo>
                  <a:lnTo>
                    <a:pt x="1602622" y="1976967"/>
                  </a:lnTo>
                  <a:lnTo>
                    <a:pt x="1603978" y="2025527"/>
                  </a:lnTo>
                  <a:lnTo>
                    <a:pt x="1604779" y="2073653"/>
                  </a:lnTo>
                  <a:lnTo>
                    <a:pt x="1605042" y="2121354"/>
                  </a:lnTo>
                  <a:lnTo>
                    <a:pt x="1604670" y="2178537"/>
                  </a:lnTo>
                  <a:lnTo>
                    <a:pt x="1603569" y="2235193"/>
                  </a:lnTo>
                  <a:lnTo>
                    <a:pt x="1601762" y="2291334"/>
                  </a:lnTo>
                  <a:lnTo>
                    <a:pt x="1599273" y="2346973"/>
                  </a:lnTo>
                  <a:lnTo>
                    <a:pt x="1596125" y="2402122"/>
                  </a:lnTo>
                  <a:lnTo>
                    <a:pt x="1592341" y="2456793"/>
                  </a:lnTo>
                  <a:lnTo>
                    <a:pt x="1587943" y="2510999"/>
                  </a:lnTo>
                  <a:lnTo>
                    <a:pt x="1582956" y="2564752"/>
                  </a:lnTo>
                  <a:lnTo>
                    <a:pt x="1577402" y="2618065"/>
                  </a:lnTo>
                  <a:lnTo>
                    <a:pt x="1571304" y="2670950"/>
                  </a:lnTo>
                  <a:lnTo>
                    <a:pt x="1564685" y="2723419"/>
                  </a:lnTo>
                  <a:lnTo>
                    <a:pt x="1557569" y="2775485"/>
                  </a:lnTo>
                  <a:lnTo>
                    <a:pt x="1549979" y="2827161"/>
                  </a:lnTo>
                  <a:lnTo>
                    <a:pt x="1541938" y="2878458"/>
                  </a:lnTo>
                  <a:lnTo>
                    <a:pt x="1533469" y="2929389"/>
                  </a:lnTo>
                  <a:lnTo>
                    <a:pt x="1524595" y="2979966"/>
                  </a:lnTo>
                  <a:lnTo>
                    <a:pt x="1515339" y="3030202"/>
                  </a:lnTo>
                  <a:lnTo>
                    <a:pt x="1505725" y="3080110"/>
                  </a:lnTo>
                  <a:lnTo>
                    <a:pt x="1495775" y="3129701"/>
                  </a:lnTo>
                  <a:lnTo>
                    <a:pt x="1485513" y="3178988"/>
                  </a:lnTo>
                  <a:lnTo>
                    <a:pt x="1474961" y="3227983"/>
                  </a:lnTo>
                  <a:lnTo>
                    <a:pt x="1464144" y="3276699"/>
                  </a:lnTo>
                  <a:lnTo>
                    <a:pt x="1453084" y="3325149"/>
                  </a:lnTo>
                  <a:lnTo>
                    <a:pt x="1441803" y="3373343"/>
                  </a:lnTo>
                  <a:lnTo>
                    <a:pt x="1430327" y="3421296"/>
                  </a:lnTo>
                  <a:lnTo>
                    <a:pt x="1418676" y="3469020"/>
                  </a:lnTo>
                  <a:lnTo>
                    <a:pt x="1406876" y="3516526"/>
                  </a:lnTo>
                  <a:lnTo>
                    <a:pt x="1394948" y="3563827"/>
                  </a:lnTo>
                  <a:lnTo>
                    <a:pt x="1382916" y="3610935"/>
                  </a:lnTo>
                  <a:lnTo>
                    <a:pt x="1370803" y="3657864"/>
                  </a:lnTo>
                  <a:lnTo>
                    <a:pt x="1358632" y="3704625"/>
                  </a:lnTo>
                  <a:lnTo>
                    <a:pt x="1346427" y="3751231"/>
                  </a:lnTo>
                  <a:lnTo>
                    <a:pt x="1297721" y="3936349"/>
                  </a:lnTo>
                  <a:lnTo>
                    <a:pt x="1285689" y="3982365"/>
                  </a:lnTo>
                  <a:lnTo>
                    <a:pt x="1273761" y="4028299"/>
                  </a:lnTo>
                  <a:lnTo>
                    <a:pt x="1261960" y="4074165"/>
                  </a:lnTo>
                  <a:lnTo>
                    <a:pt x="1250310" y="4119975"/>
                  </a:lnTo>
                  <a:lnTo>
                    <a:pt x="1238833" y="4165742"/>
                  </a:lnTo>
                  <a:lnTo>
                    <a:pt x="1227553" y="4211477"/>
                  </a:lnTo>
                  <a:lnTo>
                    <a:pt x="1216493" y="4257193"/>
                  </a:lnTo>
                  <a:lnTo>
                    <a:pt x="1205675" y="4302902"/>
                  </a:lnTo>
                  <a:lnTo>
                    <a:pt x="1195124" y="4348618"/>
                  </a:lnTo>
                  <a:lnTo>
                    <a:pt x="1184862" y="4394352"/>
                  </a:lnTo>
                  <a:lnTo>
                    <a:pt x="1174912" y="4440116"/>
                  </a:lnTo>
                  <a:lnTo>
                    <a:pt x="1165298" y="4485924"/>
                  </a:lnTo>
                  <a:lnTo>
                    <a:pt x="1156042" y="4531787"/>
                  </a:lnTo>
                  <a:lnTo>
                    <a:pt x="1147168" y="4577718"/>
                  </a:lnTo>
                  <a:lnTo>
                    <a:pt x="1138699" y="4623729"/>
                  </a:lnTo>
                  <a:lnTo>
                    <a:pt x="1130657" y="4669833"/>
                  </a:lnTo>
                  <a:lnTo>
                    <a:pt x="1123067" y="4716042"/>
                  </a:lnTo>
                  <a:lnTo>
                    <a:pt x="1115951" y="4762368"/>
                  </a:lnTo>
                  <a:lnTo>
                    <a:pt x="1109333" y="4808824"/>
                  </a:lnTo>
                  <a:lnTo>
                    <a:pt x="1103235" y="4855423"/>
                  </a:lnTo>
                  <a:lnTo>
                    <a:pt x="1097681" y="4902176"/>
                  </a:lnTo>
                  <a:lnTo>
                    <a:pt x="1092693" y="4949096"/>
                  </a:lnTo>
                  <a:lnTo>
                    <a:pt x="1088296" y="4996196"/>
                  </a:lnTo>
                  <a:lnTo>
                    <a:pt x="1084511" y="5043488"/>
                  </a:lnTo>
                  <a:lnTo>
                    <a:pt x="1081363" y="5090984"/>
                  </a:lnTo>
                  <a:lnTo>
                    <a:pt x="1078874" y="5138696"/>
                  </a:lnTo>
                  <a:lnTo>
                    <a:pt x="1077068" y="5186637"/>
                  </a:lnTo>
                  <a:lnTo>
                    <a:pt x="1075967" y="5234820"/>
                  </a:lnTo>
                  <a:lnTo>
                    <a:pt x="1075595" y="5283257"/>
                  </a:lnTo>
                  <a:lnTo>
                    <a:pt x="1075595" y="5345745"/>
                  </a:lnTo>
                  <a:lnTo>
                    <a:pt x="1077630" y="5409344"/>
                  </a:lnTo>
                  <a:lnTo>
                    <a:pt x="1080854" y="5471678"/>
                  </a:lnTo>
                  <a:lnTo>
                    <a:pt x="1085196" y="5532783"/>
                  </a:lnTo>
                  <a:lnTo>
                    <a:pt x="1090587" y="5592699"/>
                  </a:lnTo>
                  <a:lnTo>
                    <a:pt x="1096956" y="5651462"/>
                  </a:lnTo>
                  <a:lnTo>
                    <a:pt x="1104233" y="5709112"/>
                  </a:lnTo>
                  <a:lnTo>
                    <a:pt x="1112348" y="5765685"/>
                  </a:lnTo>
                  <a:lnTo>
                    <a:pt x="1121231" y="5821220"/>
                  </a:lnTo>
                  <a:lnTo>
                    <a:pt x="1130812" y="5875754"/>
                  </a:lnTo>
                  <a:lnTo>
                    <a:pt x="1141021" y="5929326"/>
                  </a:lnTo>
                  <a:lnTo>
                    <a:pt x="1151787" y="5981973"/>
                  </a:lnTo>
                  <a:lnTo>
                    <a:pt x="1163041" y="6033734"/>
                  </a:lnTo>
                  <a:lnTo>
                    <a:pt x="1174712" y="6084645"/>
                  </a:lnTo>
                  <a:lnTo>
                    <a:pt x="1186731" y="6134746"/>
                  </a:lnTo>
                  <a:lnTo>
                    <a:pt x="1199026" y="6184074"/>
                  </a:lnTo>
                  <a:lnTo>
                    <a:pt x="1211529" y="6232666"/>
                  </a:lnTo>
                  <a:lnTo>
                    <a:pt x="1224169" y="6280561"/>
                  </a:lnTo>
                  <a:lnTo>
                    <a:pt x="1236876" y="6327797"/>
                  </a:lnTo>
                  <a:lnTo>
                    <a:pt x="1249579" y="6374412"/>
                  </a:lnTo>
                  <a:lnTo>
                    <a:pt x="1274696" y="6465928"/>
                  </a:lnTo>
                  <a:lnTo>
                    <a:pt x="1286969" y="6510905"/>
                  </a:lnTo>
                  <a:lnTo>
                    <a:pt x="1298958" y="6555413"/>
                  </a:lnTo>
                  <a:lnTo>
                    <a:pt x="1310593" y="6599488"/>
                  </a:lnTo>
                  <a:lnTo>
                    <a:pt x="1321805" y="6643169"/>
                  </a:lnTo>
                  <a:lnTo>
                    <a:pt x="1332523" y="6686495"/>
                  </a:lnTo>
                  <a:lnTo>
                    <a:pt x="1342676" y="6729502"/>
                  </a:lnTo>
                  <a:lnTo>
                    <a:pt x="1352195" y="6772228"/>
                  </a:lnTo>
                  <a:lnTo>
                    <a:pt x="1361010" y="6814713"/>
                  </a:lnTo>
                  <a:lnTo>
                    <a:pt x="1369050" y="6856992"/>
                  </a:lnTo>
                  <a:lnTo>
                    <a:pt x="1376246" y="6899105"/>
                  </a:lnTo>
                  <a:lnTo>
                    <a:pt x="1382527" y="6941089"/>
                  </a:lnTo>
                  <a:lnTo>
                    <a:pt x="1387823" y="6982982"/>
                  </a:lnTo>
                  <a:lnTo>
                    <a:pt x="1392065" y="7024822"/>
                  </a:lnTo>
                  <a:lnTo>
                    <a:pt x="1395181" y="7066647"/>
                  </a:lnTo>
                  <a:lnTo>
                    <a:pt x="1397102" y="7108495"/>
                  </a:lnTo>
                  <a:lnTo>
                    <a:pt x="1397758" y="7150404"/>
                  </a:lnTo>
                  <a:lnTo>
                    <a:pt x="1397589" y="7158755"/>
                  </a:lnTo>
                  <a:close/>
                </a:path>
              </a:pathLst>
            </a:custGeom>
            <a:solidFill>
              <a:srgbClr val="9DC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2170010"/>
              <a:ext cx="2004060" cy="8117205"/>
            </a:xfrm>
            <a:custGeom>
              <a:avLst/>
              <a:gdLst/>
              <a:ahLst/>
              <a:cxnLst/>
              <a:rect l="l" t="t" r="r" b="b"/>
              <a:pathLst>
                <a:path w="2004060" h="8117205">
                  <a:moveTo>
                    <a:pt x="1076337" y="160680"/>
                  </a:moveTo>
                  <a:lnTo>
                    <a:pt x="1068171" y="109804"/>
                  </a:lnTo>
                  <a:lnTo>
                    <a:pt x="1045413" y="65671"/>
                  </a:lnTo>
                  <a:lnTo>
                    <a:pt x="1010666" y="30924"/>
                  </a:lnTo>
                  <a:lnTo>
                    <a:pt x="966546" y="8166"/>
                  </a:lnTo>
                  <a:lnTo>
                    <a:pt x="915657" y="0"/>
                  </a:lnTo>
                  <a:lnTo>
                    <a:pt x="872832" y="5715"/>
                  </a:lnTo>
                  <a:lnTo>
                    <a:pt x="834351" y="21882"/>
                  </a:lnTo>
                  <a:lnTo>
                    <a:pt x="801624" y="46964"/>
                  </a:lnTo>
                  <a:lnTo>
                    <a:pt x="776122" y="79463"/>
                  </a:lnTo>
                  <a:lnTo>
                    <a:pt x="759256" y="117881"/>
                  </a:lnTo>
                  <a:lnTo>
                    <a:pt x="752487" y="160680"/>
                  </a:lnTo>
                  <a:lnTo>
                    <a:pt x="755662" y="192049"/>
                  </a:lnTo>
                  <a:lnTo>
                    <a:pt x="779614" y="251066"/>
                  </a:lnTo>
                  <a:lnTo>
                    <a:pt x="823874" y="296722"/>
                  </a:lnTo>
                  <a:lnTo>
                    <a:pt x="882904" y="320675"/>
                  </a:lnTo>
                  <a:lnTo>
                    <a:pt x="915657" y="323850"/>
                  </a:lnTo>
                  <a:lnTo>
                    <a:pt x="958456" y="318109"/>
                  </a:lnTo>
                  <a:lnTo>
                    <a:pt x="996873" y="301866"/>
                  </a:lnTo>
                  <a:lnTo>
                    <a:pt x="1029373" y="276567"/>
                  </a:lnTo>
                  <a:lnTo>
                    <a:pt x="1054455" y="243636"/>
                  </a:lnTo>
                  <a:lnTo>
                    <a:pt x="1070622" y="204533"/>
                  </a:lnTo>
                  <a:lnTo>
                    <a:pt x="1076337" y="160680"/>
                  </a:lnTo>
                  <a:close/>
                </a:path>
                <a:path w="2004060" h="8117205">
                  <a:moveTo>
                    <a:pt x="1854466" y="7281189"/>
                  </a:moveTo>
                  <a:lnTo>
                    <a:pt x="1853692" y="7236803"/>
                  </a:lnTo>
                  <a:lnTo>
                    <a:pt x="1850428" y="7193724"/>
                  </a:lnTo>
                  <a:lnTo>
                    <a:pt x="1844776" y="7151929"/>
                  </a:lnTo>
                  <a:lnTo>
                    <a:pt x="1836826" y="7111390"/>
                  </a:lnTo>
                  <a:lnTo>
                    <a:pt x="1826666" y="7072033"/>
                  </a:lnTo>
                  <a:lnTo>
                    <a:pt x="1814372" y="7033857"/>
                  </a:lnTo>
                  <a:lnTo>
                    <a:pt x="1800047" y="6996785"/>
                  </a:lnTo>
                  <a:lnTo>
                    <a:pt x="1783765" y="6960806"/>
                  </a:lnTo>
                  <a:lnTo>
                    <a:pt x="1765604" y="6925881"/>
                  </a:lnTo>
                  <a:lnTo>
                    <a:pt x="1745678" y="6891947"/>
                  </a:lnTo>
                  <a:lnTo>
                    <a:pt x="1724050" y="6858978"/>
                  </a:lnTo>
                  <a:lnTo>
                    <a:pt x="1700822" y="6826936"/>
                  </a:lnTo>
                  <a:lnTo>
                    <a:pt x="1676069" y="6795783"/>
                  </a:lnTo>
                  <a:lnTo>
                    <a:pt x="1649895" y="6765480"/>
                  </a:lnTo>
                  <a:lnTo>
                    <a:pt x="1622361" y="6735978"/>
                  </a:lnTo>
                  <a:lnTo>
                    <a:pt x="1593583" y="6707238"/>
                  </a:lnTo>
                  <a:lnTo>
                    <a:pt x="1563624" y="6679235"/>
                  </a:lnTo>
                  <a:lnTo>
                    <a:pt x="1532585" y="6651904"/>
                  </a:lnTo>
                  <a:lnTo>
                    <a:pt x="1500543" y="6625234"/>
                  </a:lnTo>
                  <a:lnTo>
                    <a:pt x="1467599" y="6599174"/>
                  </a:lnTo>
                  <a:lnTo>
                    <a:pt x="1433817" y="6573672"/>
                  </a:lnTo>
                  <a:lnTo>
                    <a:pt x="1399311" y="6548704"/>
                  </a:lnTo>
                  <a:lnTo>
                    <a:pt x="1364157" y="6524231"/>
                  </a:lnTo>
                  <a:lnTo>
                    <a:pt x="1328432" y="6500203"/>
                  </a:lnTo>
                  <a:lnTo>
                    <a:pt x="1292237" y="6476593"/>
                  </a:lnTo>
                  <a:lnTo>
                    <a:pt x="1255649" y="6453352"/>
                  </a:lnTo>
                  <a:lnTo>
                    <a:pt x="1218755" y="6430429"/>
                  </a:lnTo>
                  <a:lnTo>
                    <a:pt x="1181646" y="6407810"/>
                  </a:lnTo>
                  <a:lnTo>
                    <a:pt x="959358" y="6275997"/>
                  </a:lnTo>
                  <a:lnTo>
                    <a:pt x="887476" y="6232601"/>
                  </a:lnTo>
                  <a:lnTo>
                    <a:pt x="852335" y="6210820"/>
                  </a:lnTo>
                  <a:lnTo>
                    <a:pt x="817854" y="6188938"/>
                  </a:lnTo>
                  <a:lnTo>
                    <a:pt x="784110" y="6166917"/>
                  </a:lnTo>
                  <a:lnTo>
                    <a:pt x="751205" y="6144717"/>
                  </a:lnTo>
                  <a:lnTo>
                    <a:pt x="719201" y="6122289"/>
                  </a:lnTo>
                  <a:lnTo>
                    <a:pt x="688213" y="6099594"/>
                  </a:lnTo>
                  <a:lnTo>
                    <a:pt x="629564" y="6053264"/>
                  </a:lnTo>
                  <a:lnTo>
                    <a:pt x="575970" y="6005411"/>
                  </a:lnTo>
                  <a:lnTo>
                    <a:pt x="528116" y="5955716"/>
                  </a:lnTo>
                  <a:lnTo>
                    <a:pt x="486714" y="5903874"/>
                  </a:lnTo>
                  <a:lnTo>
                    <a:pt x="452424" y="5849544"/>
                  </a:lnTo>
                  <a:lnTo>
                    <a:pt x="421132" y="5780176"/>
                  </a:lnTo>
                  <a:lnTo>
                    <a:pt x="407466" y="5738596"/>
                  </a:lnTo>
                  <a:lnTo>
                    <a:pt x="396976" y="5696661"/>
                  </a:lnTo>
                  <a:lnTo>
                    <a:pt x="389445" y="5654395"/>
                  </a:lnTo>
                  <a:lnTo>
                    <a:pt x="384632" y="5611850"/>
                  </a:lnTo>
                  <a:lnTo>
                    <a:pt x="382333" y="5569064"/>
                  </a:lnTo>
                  <a:lnTo>
                    <a:pt x="382308" y="5526075"/>
                  </a:lnTo>
                  <a:lnTo>
                    <a:pt x="384340" y="5482907"/>
                  </a:lnTo>
                  <a:lnTo>
                    <a:pt x="388213" y="5439626"/>
                  </a:lnTo>
                  <a:lnTo>
                    <a:pt x="393700" y="5396268"/>
                  </a:lnTo>
                  <a:lnTo>
                    <a:pt x="400583" y="5352847"/>
                  </a:lnTo>
                  <a:lnTo>
                    <a:pt x="408622" y="5309438"/>
                  </a:lnTo>
                  <a:lnTo>
                    <a:pt x="417614" y="5266055"/>
                  </a:lnTo>
                  <a:lnTo>
                    <a:pt x="427316" y="5222735"/>
                  </a:lnTo>
                  <a:lnTo>
                    <a:pt x="437527" y="5179542"/>
                  </a:lnTo>
                  <a:lnTo>
                    <a:pt x="448017" y="5136489"/>
                  </a:lnTo>
                  <a:lnTo>
                    <a:pt x="458546" y="5093640"/>
                  </a:lnTo>
                  <a:lnTo>
                    <a:pt x="468922" y="5051018"/>
                  </a:lnTo>
                  <a:lnTo>
                    <a:pt x="478891" y="5008664"/>
                  </a:lnTo>
                  <a:lnTo>
                    <a:pt x="488251" y="4966614"/>
                  </a:lnTo>
                  <a:lnTo>
                    <a:pt x="496773" y="4924933"/>
                  </a:lnTo>
                  <a:lnTo>
                    <a:pt x="504240" y="4883632"/>
                  </a:lnTo>
                  <a:lnTo>
                    <a:pt x="510413" y="4842751"/>
                  </a:lnTo>
                  <a:lnTo>
                    <a:pt x="515086" y="4802352"/>
                  </a:lnTo>
                  <a:lnTo>
                    <a:pt x="518020" y="4762449"/>
                  </a:lnTo>
                  <a:lnTo>
                    <a:pt x="519010" y="4723104"/>
                  </a:lnTo>
                  <a:lnTo>
                    <a:pt x="517817" y="4684344"/>
                  </a:lnTo>
                  <a:lnTo>
                    <a:pt x="514235" y="4646219"/>
                  </a:lnTo>
                  <a:lnTo>
                    <a:pt x="498970" y="4571987"/>
                  </a:lnTo>
                  <a:lnTo>
                    <a:pt x="471436" y="4500753"/>
                  </a:lnTo>
                  <a:lnTo>
                    <a:pt x="452513" y="4466348"/>
                  </a:lnTo>
                  <a:lnTo>
                    <a:pt x="429856" y="4432808"/>
                  </a:lnTo>
                  <a:lnTo>
                    <a:pt x="403237" y="4400169"/>
                  </a:lnTo>
                  <a:lnTo>
                    <a:pt x="364337" y="4359186"/>
                  </a:lnTo>
                  <a:lnTo>
                    <a:pt x="324053" y="4323385"/>
                  </a:lnTo>
                  <a:lnTo>
                    <a:pt x="282575" y="4292498"/>
                  </a:lnTo>
                  <a:lnTo>
                    <a:pt x="240144" y="4266260"/>
                  </a:lnTo>
                  <a:lnTo>
                    <a:pt x="196951" y="4244403"/>
                  </a:lnTo>
                  <a:lnTo>
                    <a:pt x="153212" y="4226649"/>
                  </a:lnTo>
                  <a:lnTo>
                    <a:pt x="109156" y="4212729"/>
                  </a:lnTo>
                  <a:lnTo>
                    <a:pt x="64985" y="4202379"/>
                  </a:lnTo>
                  <a:lnTo>
                    <a:pt x="20916" y="4195318"/>
                  </a:lnTo>
                  <a:lnTo>
                    <a:pt x="0" y="4193387"/>
                  </a:lnTo>
                  <a:lnTo>
                    <a:pt x="0" y="8116989"/>
                  </a:lnTo>
                  <a:lnTo>
                    <a:pt x="1107706" y="8116989"/>
                  </a:lnTo>
                  <a:lnTo>
                    <a:pt x="1125601" y="8109204"/>
                  </a:lnTo>
                  <a:lnTo>
                    <a:pt x="1171752" y="8088033"/>
                  </a:lnTo>
                  <a:lnTo>
                    <a:pt x="1217015" y="8066151"/>
                  </a:lnTo>
                  <a:lnTo>
                    <a:pt x="1261300" y="8043570"/>
                  </a:lnTo>
                  <a:lnTo>
                    <a:pt x="1304531" y="8020291"/>
                  </a:lnTo>
                  <a:lnTo>
                    <a:pt x="1346644" y="7996326"/>
                  </a:lnTo>
                  <a:lnTo>
                    <a:pt x="1387589" y="7971688"/>
                  </a:lnTo>
                  <a:lnTo>
                    <a:pt x="1427264" y="7946377"/>
                  </a:lnTo>
                  <a:lnTo>
                    <a:pt x="1465605" y="7920406"/>
                  </a:lnTo>
                  <a:lnTo>
                    <a:pt x="1502562" y="7893786"/>
                  </a:lnTo>
                  <a:lnTo>
                    <a:pt x="1538046" y="7866532"/>
                  </a:lnTo>
                  <a:lnTo>
                    <a:pt x="1571980" y="7838643"/>
                  </a:lnTo>
                  <a:lnTo>
                    <a:pt x="1604314" y="7810132"/>
                  </a:lnTo>
                  <a:lnTo>
                    <a:pt x="1634972" y="7781010"/>
                  </a:lnTo>
                  <a:lnTo>
                    <a:pt x="1663877" y="7751280"/>
                  </a:lnTo>
                  <a:lnTo>
                    <a:pt x="1690954" y="7720952"/>
                  </a:lnTo>
                  <a:lnTo>
                    <a:pt x="1716151" y="7690040"/>
                  </a:lnTo>
                  <a:lnTo>
                    <a:pt x="1739379" y="7658557"/>
                  </a:lnTo>
                  <a:lnTo>
                    <a:pt x="1760575" y="7626490"/>
                  </a:lnTo>
                  <a:lnTo>
                    <a:pt x="1796580" y="7560704"/>
                  </a:lnTo>
                  <a:lnTo>
                    <a:pt x="1823618" y="7492746"/>
                  </a:lnTo>
                  <a:lnTo>
                    <a:pt x="1841106" y="7422693"/>
                  </a:lnTo>
                  <a:lnTo>
                    <a:pt x="1848269" y="7374102"/>
                  </a:lnTo>
                  <a:lnTo>
                    <a:pt x="1852688" y="7326947"/>
                  </a:lnTo>
                  <a:lnTo>
                    <a:pt x="1854466" y="7281189"/>
                  </a:lnTo>
                  <a:close/>
                </a:path>
                <a:path w="2004060" h="8117205">
                  <a:moveTo>
                    <a:pt x="2003844" y="5721921"/>
                  </a:moveTo>
                  <a:lnTo>
                    <a:pt x="1998078" y="5678792"/>
                  </a:lnTo>
                  <a:lnTo>
                    <a:pt x="1981796" y="5640082"/>
                  </a:lnTo>
                  <a:lnTo>
                    <a:pt x="1956511" y="5607329"/>
                  </a:lnTo>
                  <a:lnTo>
                    <a:pt x="1923757" y="5582043"/>
                  </a:lnTo>
                  <a:lnTo>
                    <a:pt x="1885048" y="5565762"/>
                  </a:lnTo>
                  <a:lnTo>
                    <a:pt x="1841919" y="5559996"/>
                  </a:lnTo>
                  <a:lnTo>
                    <a:pt x="1798789" y="5565762"/>
                  </a:lnTo>
                  <a:lnTo>
                    <a:pt x="1760080" y="5582043"/>
                  </a:lnTo>
                  <a:lnTo>
                    <a:pt x="1727327" y="5607329"/>
                  </a:lnTo>
                  <a:lnTo>
                    <a:pt x="1702041" y="5640082"/>
                  </a:lnTo>
                  <a:lnTo>
                    <a:pt x="1685759" y="5678792"/>
                  </a:lnTo>
                  <a:lnTo>
                    <a:pt x="1679994" y="5721921"/>
                  </a:lnTo>
                  <a:lnTo>
                    <a:pt x="1683181" y="5753493"/>
                  </a:lnTo>
                  <a:lnTo>
                    <a:pt x="1707324" y="5811952"/>
                  </a:lnTo>
                  <a:lnTo>
                    <a:pt x="1751888" y="5856516"/>
                  </a:lnTo>
                  <a:lnTo>
                    <a:pt x="1810346" y="5880659"/>
                  </a:lnTo>
                  <a:lnTo>
                    <a:pt x="1841919" y="5883846"/>
                  </a:lnTo>
                  <a:lnTo>
                    <a:pt x="1885048" y="5878080"/>
                  </a:lnTo>
                  <a:lnTo>
                    <a:pt x="1923757" y="5861799"/>
                  </a:lnTo>
                  <a:lnTo>
                    <a:pt x="1956511" y="5836513"/>
                  </a:lnTo>
                  <a:lnTo>
                    <a:pt x="1981796" y="5803760"/>
                  </a:lnTo>
                  <a:lnTo>
                    <a:pt x="1998078" y="5765050"/>
                  </a:lnTo>
                  <a:lnTo>
                    <a:pt x="2003844" y="5721921"/>
                  </a:lnTo>
                  <a:close/>
                </a:path>
              </a:pathLst>
            </a:custGeom>
            <a:solidFill>
              <a:srgbClr val="2B67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7499" y="3462499"/>
              <a:ext cx="200024" cy="200024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39999" y="9307500"/>
            <a:ext cx="200024" cy="20002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8570D034-350D-3F4E-9A57-6059DC6B6C79}"/>
              </a:ext>
            </a:extLst>
          </p:cNvPr>
          <p:cNvSpPr txBox="1"/>
          <p:nvPr/>
        </p:nvSpPr>
        <p:spPr>
          <a:xfrm>
            <a:off x="1605280" y="1076006"/>
            <a:ext cx="10369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Spam Detection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6240959-BC64-8456-1994-36918595B0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1600" y="933771"/>
            <a:ext cx="9105135" cy="833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9480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389111" y="0"/>
            <a:ext cx="1899285" cy="10287000"/>
            <a:chOff x="16389111" y="0"/>
            <a:chExt cx="1899285" cy="10287000"/>
          </a:xfrm>
        </p:grpSpPr>
        <p:sp>
          <p:nvSpPr>
            <p:cNvPr id="3" name="object 3"/>
            <p:cNvSpPr/>
            <p:nvPr/>
          </p:nvSpPr>
          <p:spPr>
            <a:xfrm>
              <a:off x="16672497" y="0"/>
              <a:ext cx="1616075" cy="10287000"/>
            </a:xfrm>
            <a:custGeom>
              <a:avLst/>
              <a:gdLst/>
              <a:ahLst/>
              <a:cxnLst/>
              <a:rect l="l" t="t" r="r" b="b"/>
              <a:pathLst>
                <a:path w="1616075" h="10287000">
                  <a:moveTo>
                    <a:pt x="1615502" y="10287000"/>
                  </a:moveTo>
                  <a:lnTo>
                    <a:pt x="185884" y="10287000"/>
                  </a:lnTo>
                  <a:lnTo>
                    <a:pt x="176566" y="10250406"/>
                  </a:lnTo>
                  <a:lnTo>
                    <a:pt x="164787" y="10202151"/>
                  </a:lnTo>
                  <a:lnTo>
                    <a:pt x="153450" y="10153653"/>
                  </a:lnTo>
                  <a:lnTo>
                    <a:pt x="142549" y="10104919"/>
                  </a:lnTo>
                  <a:lnTo>
                    <a:pt x="132083" y="10055960"/>
                  </a:lnTo>
                  <a:lnTo>
                    <a:pt x="122046" y="10006786"/>
                  </a:lnTo>
                  <a:lnTo>
                    <a:pt x="112435" y="9957404"/>
                  </a:lnTo>
                  <a:lnTo>
                    <a:pt x="103247" y="9907826"/>
                  </a:lnTo>
                  <a:lnTo>
                    <a:pt x="94478" y="9858059"/>
                  </a:lnTo>
                  <a:lnTo>
                    <a:pt x="86123" y="9808114"/>
                  </a:lnTo>
                  <a:lnTo>
                    <a:pt x="78180" y="9758000"/>
                  </a:lnTo>
                  <a:lnTo>
                    <a:pt x="70645" y="9707727"/>
                  </a:lnTo>
                  <a:lnTo>
                    <a:pt x="63513" y="9657303"/>
                  </a:lnTo>
                  <a:lnTo>
                    <a:pt x="56782" y="9606739"/>
                  </a:lnTo>
                  <a:lnTo>
                    <a:pt x="50447" y="9556043"/>
                  </a:lnTo>
                  <a:lnTo>
                    <a:pt x="44505" y="9505225"/>
                  </a:lnTo>
                  <a:lnTo>
                    <a:pt x="38953" y="9454294"/>
                  </a:lnTo>
                  <a:lnTo>
                    <a:pt x="33785" y="9403261"/>
                  </a:lnTo>
                  <a:lnTo>
                    <a:pt x="29000" y="9352133"/>
                  </a:lnTo>
                  <a:lnTo>
                    <a:pt x="24592" y="9300921"/>
                  </a:lnTo>
                  <a:lnTo>
                    <a:pt x="20559" y="9249634"/>
                  </a:lnTo>
                  <a:lnTo>
                    <a:pt x="16896" y="9198281"/>
                  </a:lnTo>
                  <a:lnTo>
                    <a:pt x="13600" y="9146872"/>
                  </a:lnTo>
                  <a:lnTo>
                    <a:pt x="10668" y="9095417"/>
                  </a:lnTo>
                  <a:lnTo>
                    <a:pt x="8095" y="9043923"/>
                  </a:lnTo>
                  <a:lnTo>
                    <a:pt x="5877" y="8992402"/>
                  </a:lnTo>
                  <a:lnTo>
                    <a:pt x="4012" y="8940862"/>
                  </a:lnTo>
                  <a:lnTo>
                    <a:pt x="2495" y="8889313"/>
                  </a:lnTo>
                  <a:lnTo>
                    <a:pt x="1323" y="8837764"/>
                  </a:lnTo>
                  <a:lnTo>
                    <a:pt x="492" y="8786225"/>
                  </a:lnTo>
                  <a:lnTo>
                    <a:pt x="0" y="8734822"/>
                  </a:lnTo>
                  <a:lnTo>
                    <a:pt x="0" y="8684380"/>
                  </a:lnTo>
                  <a:lnTo>
                    <a:pt x="167" y="8634107"/>
                  </a:lnTo>
                  <a:lnTo>
                    <a:pt x="672" y="8583499"/>
                  </a:lnTo>
                  <a:lnTo>
                    <a:pt x="1509" y="8532898"/>
                  </a:lnTo>
                  <a:lnTo>
                    <a:pt x="2675" y="8482307"/>
                  </a:lnTo>
                  <a:lnTo>
                    <a:pt x="4167" y="8431729"/>
                  </a:lnTo>
                  <a:lnTo>
                    <a:pt x="5982" y="8381167"/>
                  </a:lnTo>
                  <a:lnTo>
                    <a:pt x="8116" y="8330624"/>
                  </a:lnTo>
                  <a:lnTo>
                    <a:pt x="10567" y="8280105"/>
                  </a:lnTo>
                  <a:lnTo>
                    <a:pt x="13330" y="8229611"/>
                  </a:lnTo>
                  <a:lnTo>
                    <a:pt x="16403" y="8179147"/>
                  </a:lnTo>
                  <a:lnTo>
                    <a:pt x="19782" y="8128715"/>
                  </a:lnTo>
                  <a:lnTo>
                    <a:pt x="23464" y="8078319"/>
                  </a:lnTo>
                  <a:lnTo>
                    <a:pt x="27446" y="8027962"/>
                  </a:lnTo>
                  <a:lnTo>
                    <a:pt x="31725" y="7977647"/>
                  </a:lnTo>
                  <a:lnTo>
                    <a:pt x="36297" y="7927378"/>
                  </a:lnTo>
                  <a:lnTo>
                    <a:pt x="41159" y="7877158"/>
                  </a:lnTo>
                  <a:lnTo>
                    <a:pt x="46308" y="7826990"/>
                  </a:lnTo>
                  <a:lnTo>
                    <a:pt x="51740" y="7776877"/>
                  </a:lnTo>
                  <a:lnTo>
                    <a:pt x="57453" y="7726823"/>
                  </a:lnTo>
                  <a:lnTo>
                    <a:pt x="63442" y="7676830"/>
                  </a:lnTo>
                  <a:lnTo>
                    <a:pt x="69706" y="7626903"/>
                  </a:lnTo>
                  <a:lnTo>
                    <a:pt x="76240" y="7577044"/>
                  </a:lnTo>
                  <a:lnTo>
                    <a:pt x="83041" y="7527256"/>
                  </a:lnTo>
                  <a:lnTo>
                    <a:pt x="90106" y="7477544"/>
                  </a:lnTo>
                  <a:lnTo>
                    <a:pt x="98014" y="7426873"/>
                  </a:lnTo>
                  <a:lnTo>
                    <a:pt x="106212" y="7376332"/>
                  </a:lnTo>
                  <a:lnTo>
                    <a:pt x="114688" y="7325915"/>
                  </a:lnTo>
                  <a:lnTo>
                    <a:pt x="123434" y="7275618"/>
                  </a:lnTo>
                  <a:lnTo>
                    <a:pt x="132437" y="7225436"/>
                  </a:lnTo>
                  <a:lnTo>
                    <a:pt x="141688" y="7175366"/>
                  </a:lnTo>
                  <a:lnTo>
                    <a:pt x="151176" y="7125402"/>
                  </a:lnTo>
                  <a:lnTo>
                    <a:pt x="160891" y="7075540"/>
                  </a:lnTo>
                  <a:lnTo>
                    <a:pt x="170821" y="7025776"/>
                  </a:lnTo>
                  <a:lnTo>
                    <a:pt x="180956" y="6976105"/>
                  </a:lnTo>
                  <a:lnTo>
                    <a:pt x="191286" y="6926523"/>
                  </a:lnTo>
                  <a:lnTo>
                    <a:pt x="201801" y="6877026"/>
                  </a:lnTo>
                  <a:lnTo>
                    <a:pt x="212488" y="6827609"/>
                  </a:lnTo>
                  <a:lnTo>
                    <a:pt x="223339" y="6778267"/>
                  </a:lnTo>
                  <a:lnTo>
                    <a:pt x="234342" y="6728996"/>
                  </a:lnTo>
                  <a:lnTo>
                    <a:pt x="245487" y="6679792"/>
                  </a:lnTo>
                  <a:lnTo>
                    <a:pt x="256764" y="6630650"/>
                  </a:lnTo>
                  <a:lnTo>
                    <a:pt x="268161" y="6581566"/>
                  </a:lnTo>
                  <a:lnTo>
                    <a:pt x="279668" y="6532535"/>
                  </a:lnTo>
                  <a:lnTo>
                    <a:pt x="291274" y="6483553"/>
                  </a:lnTo>
                  <a:lnTo>
                    <a:pt x="302970" y="6434615"/>
                  </a:lnTo>
                  <a:lnTo>
                    <a:pt x="314744" y="6385718"/>
                  </a:lnTo>
                  <a:lnTo>
                    <a:pt x="326586" y="6336856"/>
                  </a:lnTo>
                  <a:lnTo>
                    <a:pt x="338485" y="6288025"/>
                  </a:lnTo>
                  <a:lnTo>
                    <a:pt x="350431" y="6239221"/>
                  </a:lnTo>
                  <a:lnTo>
                    <a:pt x="362414" y="6190439"/>
                  </a:lnTo>
                  <a:lnTo>
                    <a:pt x="410492" y="5995444"/>
                  </a:lnTo>
                  <a:lnTo>
                    <a:pt x="434644" y="5898027"/>
                  </a:lnTo>
                  <a:lnTo>
                    <a:pt x="446693" y="5849287"/>
                  </a:lnTo>
                  <a:lnTo>
                    <a:pt x="470724" y="5751743"/>
                  </a:lnTo>
                  <a:lnTo>
                    <a:pt x="482704" y="5702939"/>
                  </a:lnTo>
                  <a:lnTo>
                    <a:pt x="494656" y="5654112"/>
                  </a:lnTo>
                  <a:lnTo>
                    <a:pt x="506580" y="5605263"/>
                  </a:lnTo>
                  <a:lnTo>
                    <a:pt x="518473" y="5556391"/>
                  </a:lnTo>
                  <a:lnTo>
                    <a:pt x="530334" y="5507496"/>
                  </a:lnTo>
                  <a:lnTo>
                    <a:pt x="542160" y="5458577"/>
                  </a:lnTo>
                  <a:lnTo>
                    <a:pt x="553949" y="5409634"/>
                  </a:lnTo>
                  <a:lnTo>
                    <a:pt x="565700" y="5360668"/>
                  </a:lnTo>
                  <a:lnTo>
                    <a:pt x="577410" y="5311676"/>
                  </a:lnTo>
                  <a:lnTo>
                    <a:pt x="589078" y="5262660"/>
                  </a:lnTo>
                  <a:lnTo>
                    <a:pt x="600702" y="5213619"/>
                  </a:lnTo>
                  <a:lnTo>
                    <a:pt x="612279" y="5164552"/>
                  </a:lnTo>
                  <a:lnTo>
                    <a:pt x="623809" y="5115460"/>
                  </a:lnTo>
                  <a:lnTo>
                    <a:pt x="635288" y="5066341"/>
                  </a:lnTo>
                  <a:lnTo>
                    <a:pt x="646715" y="5017196"/>
                  </a:lnTo>
                  <a:lnTo>
                    <a:pt x="658088" y="4968024"/>
                  </a:lnTo>
                  <a:lnTo>
                    <a:pt x="669405" y="4918825"/>
                  </a:lnTo>
                  <a:lnTo>
                    <a:pt x="680664" y="4869598"/>
                  </a:lnTo>
                  <a:lnTo>
                    <a:pt x="691863" y="4820344"/>
                  </a:lnTo>
                  <a:lnTo>
                    <a:pt x="703001" y="4771061"/>
                  </a:lnTo>
                  <a:lnTo>
                    <a:pt x="714075" y="4721750"/>
                  </a:lnTo>
                  <a:lnTo>
                    <a:pt x="725083" y="4672410"/>
                  </a:lnTo>
                  <a:lnTo>
                    <a:pt x="736024" y="4623042"/>
                  </a:lnTo>
                  <a:lnTo>
                    <a:pt x="746895" y="4573643"/>
                  </a:lnTo>
                  <a:lnTo>
                    <a:pt x="757694" y="4524215"/>
                  </a:lnTo>
                  <a:lnTo>
                    <a:pt x="768420" y="4474757"/>
                  </a:lnTo>
                  <a:lnTo>
                    <a:pt x="779071" y="4425269"/>
                  </a:lnTo>
                  <a:lnTo>
                    <a:pt x="789644" y="4375750"/>
                  </a:lnTo>
                  <a:lnTo>
                    <a:pt x="800139" y="4326199"/>
                  </a:lnTo>
                  <a:lnTo>
                    <a:pt x="810552" y="4276617"/>
                  </a:lnTo>
                  <a:lnTo>
                    <a:pt x="820882" y="4227004"/>
                  </a:lnTo>
                  <a:lnTo>
                    <a:pt x="831126" y="4177358"/>
                  </a:lnTo>
                  <a:lnTo>
                    <a:pt x="841284" y="4127681"/>
                  </a:lnTo>
                  <a:lnTo>
                    <a:pt x="851353" y="4077970"/>
                  </a:lnTo>
                  <a:lnTo>
                    <a:pt x="861331" y="4028226"/>
                  </a:lnTo>
                  <a:lnTo>
                    <a:pt x="871216" y="3978449"/>
                  </a:lnTo>
                  <a:lnTo>
                    <a:pt x="881007" y="3928638"/>
                  </a:lnTo>
                  <a:lnTo>
                    <a:pt x="890700" y="3878794"/>
                  </a:lnTo>
                  <a:lnTo>
                    <a:pt x="900295" y="3828915"/>
                  </a:lnTo>
                  <a:lnTo>
                    <a:pt x="909790" y="3779001"/>
                  </a:lnTo>
                  <a:lnTo>
                    <a:pt x="919182" y="3729052"/>
                  </a:lnTo>
                  <a:lnTo>
                    <a:pt x="928469" y="3679068"/>
                  </a:lnTo>
                  <a:lnTo>
                    <a:pt x="937650" y="3629048"/>
                  </a:lnTo>
                  <a:lnTo>
                    <a:pt x="946722" y="3578992"/>
                  </a:lnTo>
                  <a:lnTo>
                    <a:pt x="955685" y="3528900"/>
                  </a:lnTo>
                  <a:lnTo>
                    <a:pt x="964535" y="3478771"/>
                  </a:lnTo>
                  <a:lnTo>
                    <a:pt x="973271" y="3428605"/>
                  </a:lnTo>
                  <a:lnTo>
                    <a:pt x="981890" y="3378402"/>
                  </a:lnTo>
                  <a:lnTo>
                    <a:pt x="990392" y="3328161"/>
                  </a:lnTo>
                  <a:lnTo>
                    <a:pt x="998774" y="3277883"/>
                  </a:lnTo>
                  <a:lnTo>
                    <a:pt x="1007034" y="3227565"/>
                  </a:lnTo>
                  <a:lnTo>
                    <a:pt x="1015169" y="3177210"/>
                  </a:lnTo>
                  <a:lnTo>
                    <a:pt x="1023180" y="3126815"/>
                  </a:lnTo>
                  <a:lnTo>
                    <a:pt x="1031062" y="3076381"/>
                  </a:lnTo>
                  <a:lnTo>
                    <a:pt x="1038814" y="3025908"/>
                  </a:lnTo>
                  <a:lnTo>
                    <a:pt x="1046435" y="2975394"/>
                  </a:lnTo>
                  <a:lnTo>
                    <a:pt x="1053923" y="2924840"/>
                  </a:lnTo>
                  <a:lnTo>
                    <a:pt x="1061274" y="2874246"/>
                  </a:lnTo>
                  <a:lnTo>
                    <a:pt x="1068489" y="2823611"/>
                  </a:lnTo>
                  <a:lnTo>
                    <a:pt x="1075564" y="2772934"/>
                  </a:lnTo>
                  <a:lnTo>
                    <a:pt x="1082497" y="2722216"/>
                  </a:lnTo>
                  <a:lnTo>
                    <a:pt x="1089287" y="2671456"/>
                  </a:lnTo>
                  <a:lnTo>
                    <a:pt x="1095932" y="2620654"/>
                  </a:lnTo>
                  <a:lnTo>
                    <a:pt x="1102430" y="2569809"/>
                  </a:lnTo>
                  <a:lnTo>
                    <a:pt x="1108779" y="2518921"/>
                  </a:lnTo>
                  <a:lnTo>
                    <a:pt x="1114977" y="2467990"/>
                  </a:lnTo>
                  <a:lnTo>
                    <a:pt x="1121021" y="2417016"/>
                  </a:lnTo>
                  <a:lnTo>
                    <a:pt x="1126911" y="2365997"/>
                  </a:lnTo>
                  <a:lnTo>
                    <a:pt x="1132644" y="2314935"/>
                  </a:lnTo>
                  <a:lnTo>
                    <a:pt x="1138218" y="2263828"/>
                  </a:lnTo>
                  <a:lnTo>
                    <a:pt x="1143631" y="2212676"/>
                  </a:lnTo>
                  <a:lnTo>
                    <a:pt x="1148882" y="2161478"/>
                  </a:lnTo>
                  <a:lnTo>
                    <a:pt x="1153807" y="2110765"/>
                  </a:lnTo>
                  <a:lnTo>
                    <a:pt x="1158573" y="2060027"/>
                  </a:lnTo>
                  <a:lnTo>
                    <a:pt x="1163181" y="2009264"/>
                  </a:lnTo>
                  <a:lnTo>
                    <a:pt x="1167633" y="1958478"/>
                  </a:lnTo>
                  <a:lnTo>
                    <a:pt x="1171932" y="1907669"/>
                  </a:lnTo>
                  <a:lnTo>
                    <a:pt x="1176079" y="1856837"/>
                  </a:lnTo>
                  <a:lnTo>
                    <a:pt x="1180076" y="1805984"/>
                  </a:lnTo>
                  <a:lnTo>
                    <a:pt x="1183926" y="1755109"/>
                  </a:lnTo>
                  <a:lnTo>
                    <a:pt x="1187631" y="1704214"/>
                  </a:lnTo>
                  <a:lnTo>
                    <a:pt x="1191192" y="1653298"/>
                  </a:lnTo>
                  <a:lnTo>
                    <a:pt x="1194611" y="1602363"/>
                  </a:lnTo>
                  <a:lnTo>
                    <a:pt x="1197891" y="1551410"/>
                  </a:lnTo>
                  <a:lnTo>
                    <a:pt x="1201033" y="1500438"/>
                  </a:lnTo>
                  <a:lnTo>
                    <a:pt x="1204041" y="1449448"/>
                  </a:lnTo>
                  <a:lnTo>
                    <a:pt x="1206914" y="1398442"/>
                  </a:lnTo>
                  <a:lnTo>
                    <a:pt x="1209657" y="1347419"/>
                  </a:lnTo>
                  <a:lnTo>
                    <a:pt x="1212270" y="1296380"/>
                  </a:lnTo>
                  <a:lnTo>
                    <a:pt x="1214755" y="1245326"/>
                  </a:lnTo>
                  <a:lnTo>
                    <a:pt x="1217116" y="1194258"/>
                  </a:lnTo>
                  <a:lnTo>
                    <a:pt x="1219353" y="1143175"/>
                  </a:lnTo>
                  <a:lnTo>
                    <a:pt x="1221469" y="1092079"/>
                  </a:lnTo>
                  <a:lnTo>
                    <a:pt x="1223466" y="1040971"/>
                  </a:lnTo>
                  <a:lnTo>
                    <a:pt x="1225345" y="989850"/>
                  </a:lnTo>
                  <a:lnTo>
                    <a:pt x="1227110" y="938718"/>
                  </a:lnTo>
                  <a:lnTo>
                    <a:pt x="1228761" y="887575"/>
                  </a:lnTo>
                  <a:lnTo>
                    <a:pt x="1230302" y="836421"/>
                  </a:lnTo>
                  <a:lnTo>
                    <a:pt x="1231733" y="785258"/>
                  </a:lnTo>
                  <a:lnTo>
                    <a:pt x="1233057" y="734086"/>
                  </a:lnTo>
                  <a:lnTo>
                    <a:pt x="1234276" y="682905"/>
                  </a:lnTo>
                  <a:lnTo>
                    <a:pt x="1235393" y="631716"/>
                  </a:lnTo>
                  <a:lnTo>
                    <a:pt x="1236408" y="580520"/>
                  </a:lnTo>
                  <a:lnTo>
                    <a:pt x="1237324" y="529317"/>
                  </a:lnTo>
                  <a:lnTo>
                    <a:pt x="1238144" y="478109"/>
                  </a:lnTo>
                  <a:lnTo>
                    <a:pt x="1238868" y="426894"/>
                  </a:lnTo>
                  <a:lnTo>
                    <a:pt x="1239500" y="375675"/>
                  </a:lnTo>
                  <a:lnTo>
                    <a:pt x="1240041" y="324452"/>
                  </a:lnTo>
                  <a:lnTo>
                    <a:pt x="1240493" y="273225"/>
                  </a:lnTo>
                  <a:lnTo>
                    <a:pt x="1240859" y="221995"/>
                  </a:lnTo>
                  <a:lnTo>
                    <a:pt x="1241140" y="170763"/>
                  </a:lnTo>
                  <a:lnTo>
                    <a:pt x="1241337" y="119528"/>
                  </a:lnTo>
                  <a:lnTo>
                    <a:pt x="1241455" y="68293"/>
                  </a:lnTo>
                  <a:lnTo>
                    <a:pt x="1241481" y="0"/>
                  </a:lnTo>
                  <a:lnTo>
                    <a:pt x="1615502" y="0"/>
                  </a:lnTo>
                  <a:lnTo>
                    <a:pt x="1615502" y="1028700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639998" y="0"/>
              <a:ext cx="1648460" cy="7397750"/>
            </a:xfrm>
            <a:custGeom>
              <a:avLst/>
              <a:gdLst/>
              <a:ahLst/>
              <a:cxnLst/>
              <a:rect l="l" t="t" r="r" b="b"/>
              <a:pathLst>
                <a:path w="1648459" h="7397750">
                  <a:moveTo>
                    <a:pt x="1193895" y="7397646"/>
                  </a:moveTo>
                  <a:lnTo>
                    <a:pt x="1128820" y="7395892"/>
                  </a:lnTo>
                  <a:lnTo>
                    <a:pt x="1058271" y="7385416"/>
                  </a:lnTo>
                  <a:lnTo>
                    <a:pt x="988067" y="7366373"/>
                  </a:lnTo>
                  <a:lnTo>
                    <a:pt x="918450" y="7339141"/>
                  </a:lnTo>
                  <a:lnTo>
                    <a:pt x="883937" y="7322571"/>
                  </a:lnTo>
                  <a:lnTo>
                    <a:pt x="849663" y="7304094"/>
                  </a:lnTo>
                  <a:lnTo>
                    <a:pt x="815656" y="7283758"/>
                  </a:lnTo>
                  <a:lnTo>
                    <a:pt x="781948" y="7261609"/>
                  </a:lnTo>
                  <a:lnTo>
                    <a:pt x="748569" y="7237694"/>
                  </a:lnTo>
                  <a:lnTo>
                    <a:pt x="715550" y="7212060"/>
                  </a:lnTo>
                  <a:lnTo>
                    <a:pt x="682919" y="7184754"/>
                  </a:lnTo>
                  <a:lnTo>
                    <a:pt x="650709" y="7155823"/>
                  </a:lnTo>
                  <a:lnTo>
                    <a:pt x="618949" y="7125314"/>
                  </a:lnTo>
                  <a:lnTo>
                    <a:pt x="587669" y="7093274"/>
                  </a:lnTo>
                  <a:lnTo>
                    <a:pt x="556900" y="7059750"/>
                  </a:lnTo>
                  <a:lnTo>
                    <a:pt x="526673" y="7024789"/>
                  </a:lnTo>
                  <a:lnTo>
                    <a:pt x="497017" y="6988437"/>
                  </a:lnTo>
                  <a:lnTo>
                    <a:pt x="467963" y="6950742"/>
                  </a:lnTo>
                  <a:lnTo>
                    <a:pt x="439541" y="6911751"/>
                  </a:lnTo>
                  <a:lnTo>
                    <a:pt x="411781" y="6871510"/>
                  </a:lnTo>
                  <a:lnTo>
                    <a:pt x="384715" y="6830067"/>
                  </a:lnTo>
                  <a:lnTo>
                    <a:pt x="358372" y="6787469"/>
                  </a:lnTo>
                  <a:lnTo>
                    <a:pt x="332782" y="6743762"/>
                  </a:lnTo>
                  <a:lnTo>
                    <a:pt x="307977" y="6698993"/>
                  </a:lnTo>
                  <a:lnTo>
                    <a:pt x="283985" y="6653209"/>
                  </a:lnTo>
                  <a:lnTo>
                    <a:pt x="260838" y="6606458"/>
                  </a:lnTo>
                  <a:lnTo>
                    <a:pt x="238567" y="6558787"/>
                  </a:lnTo>
                  <a:lnTo>
                    <a:pt x="217200" y="6510241"/>
                  </a:lnTo>
                  <a:lnTo>
                    <a:pt x="196769" y="6460868"/>
                  </a:lnTo>
                  <a:lnTo>
                    <a:pt x="177304" y="6410716"/>
                  </a:lnTo>
                  <a:lnTo>
                    <a:pt x="158835" y="6359831"/>
                  </a:lnTo>
                  <a:lnTo>
                    <a:pt x="141393" y="6308259"/>
                  </a:lnTo>
                  <a:lnTo>
                    <a:pt x="125008" y="6256049"/>
                  </a:lnTo>
                  <a:lnTo>
                    <a:pt x="109710" y="6203246"/>
                  </a:lnTo>
                  <a:lnTo>
                    <a:pt x="95530" y="6149898"/>
                  </a:lnTo>
                  <a:lnTo>
                    <a:pt x="82498" y="6096052"/>
                  </a:lnTo>
                  <a:lnTo>
                    <a:pt x="70644" y="6041755"/>
                  </a:lnTo>
                  <a:lnTo>
                    <a:pt x="59999" y="5987053"/>
                  </a:lnTo>
                  <a:lnTo>
                    <a:pt x="50592" y="5931995"/>
                  </a:lnTo>
                  <a:lnTo>
                    <a:pt x="42455" y="5876625"/>
                  </a:lnTo>
                  <a:lnTo>
                    <a:pt x="35324" y="5823785"/>
                  </a:lnTo>
                  <a:lnTo>
                    <a:pt x="28905" y="5771456"/>
                  </a:lnTo>
                  <a:lnTo>
                    <a:pt x="23179" y="5719631"/>
                  </a:lnTo>
                  <a:lnTo>
                    <a:pt x="18129" y="5668300"/>
                  </a:lnTo>
                  <a:lnTo>
                    <a:pt x="13738" y="5617455"/>
                  </a:lnTo>
                  <a:lnTo>
                    <a:pt x="9989" y="5567087"/>
                  </a:lnTo>
                  <a:lnTo>
                    <a:pt x="6864" y="5517188"/>
                  </a:lnTo>
                  <a:lnTo>
                    <a:pt x="4347" y="5467748"/>
                  </a:lnTo>
                  <a:lnTo>
                    <a:pt x="2419" y="5418760"/>
                  </a:lnTo>
                  <a:lnTo>
                    <a:pt x="1063" y="5370214"/>
                  </a:lnTo>
                  <a:lnTo>
                    <a:pt x="263" y="5322102"/>
                  </a:lnTo>
                  <a:lnTo>
                    <a:pt x="0" y="5274416"/>
                  </a:lnTo>
                  <a:lnTo>
                    <a:pt x="372" y="5217249"/>
                  </a:lnTo>
                  <a:lnTo>
                    <a:pt x="1472" y="5160610"/>
                  </a:lnTo>
                  <a:lnTo>
                    <a:pt x="3279" y="5104486"/>
                  </a:lnTo>
                  <a:lnTo>
                    <a:pt x="5768" y="5048863"/>
                  </a:lnTo>
                  <a:lnTo>
                    <a:pt x="8916" y="4993731"/>
                  </a:lnTo>
                  <a:lnTo>
                    <a:pt x="12700" y="4939075"/>
                  </a:lnTo>
                  <a:lnTo>
                    <a:pt x="17098" y="4884885"/>
                  </a:lnTo>
                  <a:lnTo>
                    <a:pt x="22085" y="4831148"/>
                  </a:lnTo>
                  <a:lnTo>
                    <a:pt x="27640" y="4777851"/>
                  </a:lnTo>
                  <a:lnTo>
                    <a:pt x="33738" y="4724981"/>
                  </a:lnTo>
                  <a:lnTo>
                    <a:pt x="40356" y="4672527"/>
                  </a:lnTo>
                  <a:lnTo>
                    <a:pt x="47472" y="4620476"/>
                  </a:lnTo>
                  <a:lnTo>
                    <a:pt x="55062" y="4568816"/>
                  </a:lnTo>
                  <a:lnTo>
                    <a:pt x="63103" y="4517534"/>
                  </a:lnTo>
                  <a:lnTo>
                    <a:pt x="71572" y="4466618"/>
                  </a:lnTo>
                  <a:lnTo>
                    <a:pt x="80447" y="4416056"/>
                  </a:lnTo>
                  <a:lnTo>
                    <a:pt x="89702" y="4365834"/>
                  </a:lnTo>
                  <a:lnTo>
                    <a:pt x="99317" y="4315941"/>
                  </a:lnTo>
                  <a:lnTo>
                    <a:pt x="109267" y="4266365"/>
                  </a:lnTo>
                  <a:lnTo>
                    <a:pt x="119529" y="4217092"/>
                  </a:lnTo>
                  <a:lnTo>
                    <a:pt x="130080" y="4168111"/>
                  </a:lnTo>
                  <a:lnTo>
                    <a:pt x="140897" y="4119410"/>
                  </a:lnTo>
                  <a:lnTo>
                    <a:pt x="151958" y="4070974"/>
                  </a:lnTo>
                  <a:lnTo>
                    <a:pt x="163238" y="4022794"/>
                  </a:lnTo>
                  <a:lnTo>
                    <a:pt x="174715" y="3974855"/>
                  </a:lnTo>
                  <a:lnTo>
                    <a:pt x="186365" y="3927146"/>
                  </a:lnTo>
                  <a:lnTo>
                    <a:pt x="198165" y="3879654"/>
                  </a:lnTo>
                  <a:lnTo>
                    <a:pt x="210093" y="3832366"/>
                  </a:lnTo>
                  <a:lnTo>
                    <a:pt x="222125" y="3785271"/>
                  </a:lnTo>
                  <a:lnTo>
                    <a:pt x="234238" y="3738357"/>
                  </a:lnTo>
                  <a:lnTo>
                    <a:pt x="246409" y="3691609"/>
                  </a:lnTo>
                  <a:lnTo>
                    <a:pt x="258615" y="3645017"/>
                  </a:lnTo>
                  <a:lnTo>
                    <a:pt x="307321" y="3459953"/>
                  </a:lnTo>
                  <a:lnTo>
                    <a:pt x="319353" y="3413951"/>
                  </a:lnTo>
                  <a:lnTo>
                    <a:pt x="331281" y="3368030"/>
                  </a:lnTo>
                  <a:lnTo>
                    <a:pt x="343081" y="3322177"/>
                  </a:lnTo>
                  <a:lnTo>
                    <a:pt x="354731" y="3276381"/>
                  </a:lnTo>
                  <a:lnTo>
                    <a:pt x="366208" y="3230628"/>
                  </a:lnTo>
                  <a:lnTo>
                    <a:pt x="377488" y="3184906"/>
                  </a:lnTo>
                  <a:lnTo>
                    <a:pt x="388549" y="3139204"/>
                  </a:lnTo>
                  <a:lnTo>
                    <a:pt x="399366" y="3093508"/>
                  </a:lnTo>
                  <a:lnTo>
                    <a:pt x="409917" y="3047806"/>
                  </a:lnTo>
                  <a:lnTo>
                    <a:pt x="420179" y="3002085"/>
                  </a:lnTo>
                  <a:lnTo>
                    <a:pt x="430129" y="2956334"/>
                  </a:lnTo>
                  <a:lnTo>
                    <a:pt x="439744" y="2910540"/>
                  </a:lnTo>
                  <a:lnTo>
                    <a:pt x="449000" y="2864690"/>
                  </a:lnTo>
                  <a:lnTo>
                    <a:pt x="457874" y="2818773"/>
                  </a:lnTo>
                  <a:lnTo>
                    <a:pt x="466343" y="2772775"/>
                  </a:lnTo>
                  <a:lnTo>
                    <a:pt x="474384" y="2726685"/>
                  </a:lnTo>
                  <a:lnTo>
                    <a:pt x="481974" y="2680489"/>
                  </a:lnTo>
                  <a:lnTo>
                    <a:pt x="489090" y="2634177"/>
                  </a:lnTo>
                  <a:lnTo>
                    <a:pt x="495708" y="2587734"/>
                  </a:lnTo>
                  <a:lnTo>
                    <a:pt x="501806" y="2541149"/>
                  </a:lnTo>
                  <a:lnTo>
                    <a:pt x="507361" y="2494409"/>
                  </a:lnTo>
                  <a:lnTo>
                    <a:pt x="512348" y="2447503"/>
                  </a:lnTo>
                  <a:lnTo>
                    <a:pt x="516746" y="2400417"/>
                  </a:lnTo>
                  <a:lnTo>
                    <a:pt x="520530" y="2353139"/>
                  </a:lnTo>
                  <a:lnTo>
                    <a:pt x="523678" y="2305658"/>
                  </a:lnTo>
                  <a:lnTo>
                    <a:pt x="526167" y="2257959"/>
                  </a:lnTo>
                  <a:lnTo>
                    <a:pt x="527974" y="2210032"/>
                  </a:lnTo>
                  <a:lnTo>
                    <a:pt x="529074" y="2161863"/>
                  </a:lnTo>
                  <a:lnTo>
                    <a:pt x="529447" y="2113441"/>
                  </a:lnTo>
                  <a:lnTo>
                    <a:pt x="529447" y="2053469"/>
                  </a:lnTo>
                  <a:lnTo>
                    <a:pt x="527411" y="1989692"/>
                  </a:lnTo>
                  <a:lnTo>
                    <a:pt x="524188" y="1927190"/>
                  </a:lnTo>
                  <a:lnTo>
                    <a:pt x="519845" y="1865926"/>
                  </a:lnTo>
                  <a:lnTo>
                    <a:pt x="514455" y="1805862"/>
                  </a:lnTo>
                  <a:lnTo>
                    <a:pt x="508086" y="1746960"/>
                  </a:lnTo>
                  <a:lnTo>
                    <a:pt x="500809" y="1689180"/>
                  </a:lnTo>
                  <a:lnTo>
                    <a:pt x="492693" y="1632486"/>
                  </a:lnTo>
                  <a:lnTo>
                    <a:pt x="483810" y="1576838"/>
                  </a:lnTo>
                  <a:lnTo>
                    <a:pt x="474229" y="1522200"/>
                  </a:lnTo>
                  <a:lnTo>
                    <a:pt x="464021" y="1468532"/>
                  </a:lnTo>
                  <a:lnTo>
                    <a:pt x="453254" y="1415796"/>
                  </a:lnTo>
                  <a:lnTo>
                    <a:pt x="442000" y="1363954"/>
                  </a:lnTo>
                  <a:lnTo>
                    <a:pt x="430329" y="1312969"/>
                  </a:lnTo>
                  <a:lnTo>
                    <a:pt x="418310" y="1262801"/>
                  </a:lnTo>
                  <a:lnTo>
                    <a:pt x="406015" y="1213413"/>
                  </a:lnTo>
                  <a:lnTo>
                    <a:pt x="393512" y="1164766"/>
                  </a:lnTo>
                  <a:lnTo>
                    <a:pt x="380872" y="1116823"/>
                  </a:lnTo>
                  <a:lnTo>
                    <a:pt x="368165" y="1069545"/>
                  </a:lnTo>
                  <a:lnTo>
                    <a:pt x="355462" y="1022893"/>
                  </a:lnTo>
                  <a:lnTo>
                    <a:pt x="330345" y="931318"/>
                  </a:lnTo>
                  <a:lnTo>
                    <a:pt x="318072" y="886319"/>
                  </a:lnTo>
                  <a:lnTo>
                    <a:pt x="306083" y="841793"/>
                  </a:lnTo>
                  <a:lnTo>
                    <a:pt x="294447" y="797703"/>
                  </a:lnTo>
                  <a:lnTo>
                    <a:pt x="283236" y="754012"/>
                  </a:lnTo>
                  <a:lnTo>
                    <a:pt x="272518" y="710680"/>
                  </a:lnTo>
                  <a:lnTo>
                    <a:pt x="262365" y="667669"/>
                  </a:lnTo>
                  <a:lnTo>
                    <a:pt x="252846" y="624941"/>
                  </a:lnTo>
                  <a:lnTo>
                    <a:pt x="244031" y="582459"/>
                  </a:lnTo>
                  <a:lnTo>
                    <a:pt x="235991" y="540184"/>
                  </a:lnTo>
                  <a:lnTo>
                    <a:pt x="228795" y="498077"/>
                  </a:lnTo>
                  <a:lnTo>
                    <a:pt x="222514" y="456101"/>
                  </a:lnTo>
                  <a:lnTo>
                    <a:pt x="217217" y="414217"/>
                  </a:lnTo>
                  <a:lnTo>
                    <a:pt x="212976" y="372387"/>
                  </a:lnTo>
                  <a:lnTo>
                    <a:pt x="209860" y="330573"/>
                  </a:lnTo>
                  <a:lnTo>
                    <a:pt x="207938" y="288737"/>
                  </a:lnTo>
                  <a:lnTo>
                    <a:pt x="207282" y="246841"/>
                  </a:lnTo>
                  <a:lnTo>
                    <a:pt x="208346" y="194355"/>
                  </a:lnTo>
                  <a:lnTo>
                    <a:pt x="211630" y="141799"/>
                  </a:lnTo>
                  <a:lnTo>
                    <a:pt x="217272" y="89105"/>
                  </a:lnTo>
                  <a:lnTo>
                    <a:pt x="225412" y="36202"/>
                  </a:lnTo>
                  <a:lnTo>
                    <a:pt x="232747" y="0"/>
                  </a:lnTo>
                  <a:lnTo>
                    <a:pt x="1648000" y="0"/>
                  </a:lnTo>
                  <a:lnTo>
                    <a:pt x="1648000" y="7246004"/>
                  </a:lnTo>
                  <a:lnTo>
                    <a:pt x="1632692" y="7255870"/>
                  </a:lnTo>
                  <a:lnTo>
                    <a:pt x="1594769" y="7278235"/>
                  </a:lnTo>
                  <a:lnTo>
                    <a:pt x="1556840" y="7298600"/>
                  </a:lnTo>
                  <a:lnTo>
                    <a:pt x="1518980" y="7316991"/>
                  </a:lnTo>
                  <a:lnTo>
                    <a:pt x="1481266" y="7333431"/>
                  </a:lnTo>
                  <a:lnTo>
                    <a:pt x="1443773" y="7347946"/>
                  </a:lnTo>
                  <a:lnTo>
                    <a:pt x="1406577" y="7360558"/>
                  </a:lnTo>
                  <a:lnTo>
                    <a:pt x="1369754" y="7371292"/>
                  </a:lnTo>
                  <a:lnTo>
                    <a:pt x="1297532" y="7387224"/>
                  </a:lnTo>
                  <a:lnTo>
                    <a:pt x="1227713" y="7395937"/>
                  </a:lnTo>
                  <a:lnTo>
                    <a:pt x="1193895" y="7397646"/>
                  </a:lnTo>
                  <a:close/>
                </a:path>
              </a:pathLst>
            </a:custGeom>
            <a:solidFill>
              <a:srgbClr val="9DC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389111" y="0"/>
              <a:ext cx="1899285" cy="4170679"/>
            </a:xfrm>
            <a:custGeom>
              <a:avLst/>
              <a:gdLst/>
              <a:ahLst/>
              <a:cxnLst/>
              <a:rect l="l" t="t" r="r" b="b"/>
              <a:pathLst>
                <a:path w="1899284" h="4170679">
                  <a:moveTo>
                    <a:pt x="1898887" y="4170296"/>
                  </a:moveTo>
                  <a:lnTo>
                    <a:pt x="1833559" y="4165630"/>
                  </a:lnTo>
                  <a:lnTo>
                    <a:pt x="1789489" y="4158605"/>
                  </a:lnTo>
                  <a:lnTo>
                    <a:pt x="1745316" y="4148321"/>
                  </a:lnTo>
                  <a:lnTo>
                    <a:pt x="1701257" y="4134517"/>
                  </a:lnTo>
                  <a:lnTo>
                    <a:pt x="1657524" y="4116935"/>
                  </a:lnTo>
                  <a:lnTo>
                    <a:pt x="1614331" y="4095315"/>
                  </a:lnTo>
                  <a:lnTo>
                    <a:pt x="1571892" y="4069398"/>
                  </a:lnTo>
                  <a:lnTo>
                    <a:pt x="1530421" y="4038924"/>
                  </a:lnTo>
                  <a:lnTo>
                    <a:pt x="1490131" y="4003634"/>
                  </a:lnTo>
                  <a:lnTo>
                    <a:pt x="1451237" y="3963268"/>
                  </a:lnTo>
                  <a:lnTo>
                    <a:pt x="1424618" y="3930634"/>
                  </a:lnTo>
                  <a:lnTo>
                    <a:pt x="1401959" y="3897095"/>
                  </a:lnTo>
                  <a:lnTo>
                    <a:pt x="1383035" y="3862691"/>
                  </a:lnTo>
                  <a:lnTo>
                    <a:pt x="1367624" y="3827461"/>
                  </a:lnTo>
                  <a:lnTo>
                    <a:pt x="1346450" y="3754679"/>
                  </a:lnTo>
                  <a:lnTo>
                    <a:pt x="1336653" y="3679065"/>
                  </a:lnTo>
                  <a:lnTo>
                    <a:pt x="1335464" y="3640293"/>
                  </a:lnTo>
                  <a:lnTo>
                    <a:pt x="1336450" y="3600930"/>
                  </a:lnTo>
                  <a:lnTo>
                    <a:pt x="1339389" y="3561016"/>
                  </a:lnTo>
                  <a:lnTo>
                    <a:pt x="1344059" y="3520590"/>
                  </a:lnTo>
                  <a:lnTo>
                    <a:pt x="1350235" y="3479691"/>
                  </a:lnTo>
                  <a:lnTo>
                    <a:pt x="1357695" y="3438358"/>
                  </a:lnTo>
                  <a:lnTo>
                    <a:pt x="1366217" y="3396630"/>
                  </a:lnTo>
                  <a:lnTo>
                    <a:pt x="1375577" y="3354547"/>
                  </a:lnTo>
                  <a:lnTo>
                    <a:pt x="1385552" y="3312148"/>
                  </a:lnTo>
                  <a:lnTo>
                    <a:pt x="1395921" y="3269471"/>
                  </a:lnTo>
                  <a:lnTo>
                    <a:pt x="1406459" y="3226557"/>
                  </a:lnTo>
                  <a:lnTo>
                    <a:pt x="1416943" y="3183445"/>
                  </a:lnTo>
                  <a:lnTo>
                    <a:pt x="1427152" y="3140173"/>
                  </a:lnTo>
                  <a:lnTo>
                    <a:pt x="1436862" y="3096781"/>
                  </a:lnTo>
                  <a:lnTo>
                    <a:pt x="1445851" y="3053308"/>
                  </a:lnTo>
                  <a:lnTo>
                    <a:pt x="1453894" y="3009794"/>
                  </a:lnTo>
                  <a:lnTo>
                    <a:pt x="1460771" y="2966277"/>
                  </a:lnTo>
                  <a:lnTo>
                    <a:pt x="1466257" y="2922797"/>
                  </a:lnTo>
                  <a:lnTo>
                    <a:pt x="1470129" y="2879392"/>
                  </a:lnTo>
                  <a:lnTo>
                    <a:pt x="1472166" y="2836103"/>
                  </a:lnTo>
                  <a:lnTo>
                    <a:pt x="1472143" y="2792969"/>
                  </a:lnTo>
                  <a:lnTo>
                    <a:pt x="1469839" y="2750028"/>
                  </a:lnTo>
                  <a:lnTo>
                    <a:pt x="1465030" y="2707320"/>
                  </a:lnTo>
                  <a:lnTo>
                    <a:pt x="1457493" y="2664884"/>
                  </a:lnTo>
                  <a:lnTo>
                    <a:pt x="1447006" y="2622759"/>
                  </a:lnTo>
                  <a:lnTo>
                    <a:pt x="1433345" y="2580985"/>
                  </a:lnTo>
                  <a:lnTo>
                    <a:pt x="1416288" y="2539600"/>
                  </a:lnTo>
                  <a:lnTo>
                    <a:pt x="1385837" y="2483921"/>
                  </a:lnTo>
                  <a:lnTo>
                    <a:pt x="1347904" y="2430875"/>
                  </a:lnTo>
                  <a:lnTo>
                    <a:pt x="1303185" y="2380144"/>
                  </a:lnTo>
                  <a:lnTo>
                    <a:pt x="1252376" y="2331412"/>
                  </a:lnTo>
                  <a:lnTo>
                    <a:pt x="1196171" y="2284362"/>
                  </a:lnTo>
                  <a:lnTo>
                    <a:pt x="1135265" y="2238678"/>
                  </a:lnTo>
                  <a:lnTo>
                    <a:pt x="1103267" y="2216249"/>
                  </a:lnTo>
                  <a:lnTo>
                    <a:pt x="1070355" y="2194043"/>
                  </a:lnTo>
                  <a:lnTo>
                    <a:pt x="1036615" y="2172020"/>
                  </a:lnTo>
                  <a:lnTo>
                    <a:pt x="1002134" y="2150141"/>
                  </a:lnTo>
                  <a:lnTo>
                    <a:pt x="967000" y="2128365"/>
                  </a:lnTo>
                  <a:lnTo>
                    <a:pt x="931299" y="2106654"/>
                  </a:lnTo>
                  <a:lnTo>
                    <a:pt x="710059" y="1975522"/>
                  </a:lnTo>
                  <a:lnTo>
                    <a:pt x="635719" y="1930532"/>
                  </a:lnTo>
                  <a:lnTo>
                    <a:pt x="598828" y="1907619"/>
                  </a:lnTo>
                  <a:lnTo>
                    <a:pt x="562240" y="1884375"/>
                  </a:lnTo>
                  <a:lnTo>
                    <a:pt x="526041" y="1860760"/>
                  </a:lnTo>
                  <a:lnTo>
                    <a:pt x="490318" y="1836734"/>
                  </a:lnTo>
                  <a:lnTo>
                    <a:pt x="455158" y="1812258"/>
                  </a:lnTo>
                  <a:lnTo>
                    <a:pt x="420648" y="1787292"/>
                  </a:lnTo>
                  <a:lnTo>
                    <a:pt x="386875" y="1761797"/>
                  </a:lnTo>
                  <a:lnTo>
                    <a:pt x="353926" y="1735733"/>
                  </a:lnTo>
                  <a:lnTo>
                    <a:pt x="321888" y="1709060"/>
                  </a:lnTo>
                  <a:lnTo>
                    <a:pt x="290847" y="1681740"/>
                  </a:lnTo>
                  <a:lnTo>
                    <a:pt x="260890" y="1653732"/>
                  </a:lnTo>
                  <a:lnTo>
                    <a:pt x="232106" y="1624996"/>
                  </a:lnTo>
                  <a:lnTo>
                    <a:pt x="204579" y="1595494"/>
                  </a:lnTo>
                  <a:lnTo>
                    <a:pt x="178398" y="1565185"/>
                  </a:lnTo>
                  <a:lnTo>
                    <a:pt x="153648" y="1534031"/>
                  </a:lnTo>
                  <a:lnTo>
                    <a:pt x="130418" y="1501991"/>
                  </a:lnTo>
                  <a:lnTo>
                    <a:pt x="108794" y="1469026"/>
                  </a:lnTo>
                  <a:lnTo>
                    <a:pt x="88863" y="1435096"/>
                  </a:lnTo>
                  <a:lnTo>
                    <a:pt x="70711" y="1400162"/>
                  </a:lnTo>
                  <a:lnTo>
                    <a:pt x="54426" y="1364184"/>
                  </a:lnTo>
                  <a:lnTo>
                    <a:pt x="40095" y="1327123"/>
                  </a:lnTo>
                  <a:lnTo>
                    <a:pt x="27804" y="1288938"/>
                  </a:lnTo>
                  <a:lnTo>
                    <a:pt x="17641" y="1249591"/>
                  </a:lnTo>
                  <a:lnTo>
                    <a:pt x="9692" y="1209042"/>
                  </a:lnTo>
                  <a:lnTo>
                    <a:pt x="4044" y="1167252"/>
                  </a:lnTo>
                  <a:lnTo>
                    <a:pt x="784" y="1124179"/>
                  </a:lnTo>
                  <a:lnTo>
                    <a:pt x="0" y="1079786"/>
                  </a:lnTo>
                  <a:lnTo>
                    <a:pt x="1777" y="1034033"/>
                  </a:lnTo>
                  <a:lnTo>
                    <a:pt x="6203" y="986879"/>
                  </a:lnTo>
                  <a:lnTo>
                    <a:pt x="13365" y="938286"/>
                  </a:lnTo>
                  <a:lnTo>
                    <a:pt x="30856" y="868232"/>
                  </a:lnTo>
                  <a:lnTo>
                    <a:pt x="57889" y="800276"/>
                  </a:lnTo>
                  <a:lnTo>
                    <a:pt x="93899" y="734488"/>
                  </a:lnTo>
                  <a:lnTo>
                    <a:pt x="115094" y="702429"/>
                  </a:lnTo>
                  <a:lnTo>
                    <a:pt x="138322" y="670940"/>
                  </a:lnTo>
                  <a:lnTo>
                    <a:pt x="163513" y="640029"/>
                  </a:lnTo>
                  <a:lnTo>
                    <a:pt x="190595" y="609704"/>
                  </a:lnTo>
                  <a:lnTo>
                    <a:pt x="219498" y="579975"/>
                  </a:lnTo>
                  <a:lnTo>
                    <a:pt x="250152" y="550851"/>
                  </a:lnTo>
                  <a:lnTo>
                    <a:pt x="282485" y="522341"/>
                  </a:lnTo>
                  <a:lnTo>
                    <a:pt x="316429" y="494453"/>
                  </a:lnTo>
                  <a:lnTo>
                    <a:pt x="351911" y="467196"/>
                  </a:lnTo>
                  <a:lnTo>
                    <a:pt x="388862" y="440580"/>
                  </a:lnTo>
                  <a:lnTo>
                    <a:pt x="427211" y="414614"/>
                  </a:lnTo>
                  <a:lnTo>
                    <a:pt x="466888" y="389305"/>
                  </a:lnTo>
                  <a:lnTo>
                    <a:pt x="507821" y="364664"/>
                  </a:lnTo>
                  <a:lnTo>
                    <a:pt x="549941" y="340699"/>
                  </a:lnTo>
                  <a:lnTo>
                    <a:pt x="593177" y="317420"/>
                  </a:lnTo>
                  <a:lnTo>
                    <a:pt x="637458" y="294834"/>
                  </a:lnTo>
                  <a:lnTo>
                    <a:pt x="682713" y="272951"/>
                  </a:lnTo>
                  <a:lnTo>
                    <a:pt x="728874" y="251780"/>
                  </a:lnTo>
                  <a:lnTo>
                    <a:pt x="775867" y="231330"/>
                  </a:lnTo>
                  <a:lnTo>
                    <a:pt x="823624" y="211610"/>
                  </a:lnTo>
                  <a:lnTo>
                    <a:pt x="872074" y="192628"/>
                  </a:lnTo>
                  <a:lnTo>
                    <a:pt x="921146" y="174394"/>
                  </a:lnTo>
                  <a:lnTo>
                    <a:pt x="970770" y="156917"/>
                  </a:lnTo>
                  <a:lnTo>
                    <a:pt x="1020874" y="140205"/>
                  </a:lnTo>
                  <a:lnTo>
                    <a:pt x="1071389" y="124267"/>
                  </a:lnTo>
                  <a:lnTo>
                    <a:pt x="1122245" y="109113"/>
                  </a:lnTo>
                  <a:lnTo>
                    <a:pt x="1173369" y="94751"/>
                  </a:lnTo>
                  <a:lnTo>
                    <a:pt x="1224693" y="81190"/>
                  </a:lnTo>
                  <a:lnTo>
                    <a:pt x="1276145" y="68440"/>
                  </a:lnTo>
                  <a:lnTo>
                    <a:pt x="1327656" y="56508"/>
                  </a:lnTo>
                  <a:lnTo>
                    <a:pt x="1379153" y="45405"/>
                  </a:lnTo>
                  <a:lnTo>
                    <a:pt x="1430568" y="35138"/>
                  </a:lnTo>
                  <a:lnTo>
                    <a:pt x="1481828" y="25718"/>
                  </a:lnTo>
                  <a:lnTo>
                    <a:pt x="1532865" y="17152"/>
                  </a:lnTo>
                  <a:lnTo>
                    <a:pt x="1583607" y="9450"/>
                  </a:lnTo>
                  <a:lnTo>
                    <a:pt x="1633983" y="2621"/>
                  </a:lnTo>
                  <a:lnTo>
                    <a:pt x="1898887" y="0"/>
                  </a:lnTo>
                  <a:lnTo>
                    <a:pt x="1898887" y="4170296"/>
                  </a:lnTo>
                  <a:close/>
                </a:path>
              </a:pathLst>
            </a:custGeom>
            <a:solidFill>
              <a:srgbClr val="2B67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09999" y="1025007"/>
            <a:ext cx="200025" cy="199698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6242500" y="2472499"/>
            <a:ext cx="323850" cy="323850"/>
          </a:xfrm>
          <a:custGeom>
            <a:avLst/>
            <a:gdLst/>
            <a:ahLst/>
            <a:cxnLst/>
            <a:rect l="l" t="t" r="r" b="b"/>
            <a:pathLst>
              <a:path w="323850" h="323850">
                <a:moveTo>
                  <a:pt x="161924" y="323849"/>
                </a:moveTo>
                <a:lnTo>
                  <a:pt x="118791" y="317085"/>
                </a:lnTo>
                <a:lnTo>
                  <a:pt x="80086" y="300227"/>
                </a:lnTo>
                <a:lnTo>
                  <a:pt x="47332" y="274716"/>
                </a:lnTo>
                <a:lnTo>
                  <a:pt x="22051" y="241994"/>
                </a:lnTo>
                <a:lnTo>
                  <a:pt x="5766" y="203504"/>
                </a:lnTo>
                <a:lnTo>
                  <a:pt x="0" y="160688"/>
                </a:lnTo>
                <a:lnTo>
                  <a:pt x="5766" y="117884"/>
                </a:lnTo>
                <a:lnTo>
                  <a:pt x="22051" y="79474"/>
                </a:lnTo>
                <a:lnTo>
                  <a:pt x="47332" y="46970"/>
                </a:lnTo>
                <a:lnTo>
                  <a:pt x="80086" y="21883"/>
                </a:lnTo>
                <a:lnTo>
                  <a:pt x="118791" y="5722"/>
                </a:lnTo>
                <a:lnTo>
                  <a:pt x="161924" y="0"/>
                </a:lnTo>
                <a:lnTo>
                  <a:pt x="193491" y="3167"/>
                </a:lnTo>
                <a:lnTo>
                  <a:pt x="251956" y="27116"/>
                </a:lnTo>
                <a:lnTo>
                  <a:pt x="296524" y="71344"/>
                </a:lnTo>
                <a:lnTo>
                  <a:pt x="320658" y="129362"/>
                </a:lnTo>
                <a:lnTo>
                  <a:pt x="323849" y="160688"/>
                </a:lnTo>
                <a:lnTo>
                  <a:pt x="318083" y="204535"/>
                </a:lnTo>
                <a:lnTo>
                  <a:pt x="301798" y="243642"/>
                </a:lnTo>
                <a:lnTo>
                  <a:pt x="276517" y="276570"/>
                </a:lnTo>
                <a:lnTo>
                  <a:pt x="243763" y="301875"/>
                </a:lnTo>
                <a:lnTo>
                  <a:pt x="205058" y="318115"/>
                </a:lnTo>
                <a:lnTo>
                  <a:pt x="161924" y="323849"/>
                </a:lnTo>
                <a:close/>
              </a:path>
            </a:pathLst>
          </a:custGeom>
          <a:solidFill>
            <a:srgbClr val="2B6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167496" y="8032498"/>
            <a:ext cx="323850" cy="323850"/>
          </a:xfrm>
          <a:custGeom>
            <a:avLst/>
            <a:gdLst/>
            <a:ahLst/>
            <a:cxnLst/>
            <a:rect l="l" t="t" r="r" b="b"/>
            <a:pathLst>
              <a:path w="323850" h="323850">
                <a:moveTo>
                  <a:pt x="160688" y="323849"/>
                </a:moveTo>
                <a:lnTo>
                  <a:pt x="117884" y="318083"/>
                </a:lnTo>
                <a:lnTo>
                  <a:pt x="79474" y="301798"/>
                </a:lnTo>
                <a:lnTo>
                  <a:pt x="46970" y="276518"/>
                </a:lnTo>
                <a:lnTo>
                  <a:pt x="21883" y="243763"/>
                </a:lnTo>
                <a:lnTo>
                  <a:pt x="5722" y="205058"/>
                </a:lnTo>
                <a:lnTo>
                  <a:pt x="0" y="161924"/>
                </a:lnTo>
                <a:lnTo>
                  <a:pt x="5722" y="118791"/>
                </a:lnTo>
                <a:lnTo>
                  <a:pt x="21883" y="80085"/>
                </a:lnTo>
                <a:lnTo>
                  <a:pt x="46970" y="47331"/>
                </a:lnTo>
                <a:lnTo>
                  <a:pt x="79474" y="22051"/>
                </a:lnTo>
                <a:lnTo>
                  <a:pt x="117884" y="5766"/>
                </a:lnTo>
                <a:lnTo>
                  <a:pt x="160688" y="0"/>
                </a:lnTo>
                <a:lnTo>
                  <a:pt x="193444" y="3191"/>
                </a:lnTo>
                <a:lnTo>
                  <a:pt x="252466" y="27324"/>
                </a:lnTo>
                <a:lnTo>
                  <a:pt x="296733" y="71892"/>
                </a:lnTo>
                <a:lnTo>
                  <a:pt x="320682" y="130357"/>
                </a:lnTo>
                <a:lnTo>
                  <a:pt x="323850" y="161924"/>
                </a:lnTo>
                <a:lnTo>
                  <a:pt x="317086" y="205058"/>
                </a:lnTo>
                <a:lnTo>
                  <a:pt x="300227" y="243763"/>
                </a:lnTo>
                <a:lnTo>
                  <a:pt x="274716" y="276518"/>
                </a:lnTo>
                <a:lnTo>
                  <a:pt x="241995" y="301798"/>
                </a:lnTo>
                <a:lnTo>
                  <a:pt x="203505" y="318083"/>
                </a:lnTo>
                <a:lnTo>
                  <a:pt x="160689" y="323849"/>
                </a:lnTo>
                <a:close/>
              </a:path>
            </a:pathLst>
          </a:custGeom>
          <a:solidFill>
            <a:srgbClr val="2B6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52499" y="6870003"/>
            <a:ext cx="200024" cy="199702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0" y="0"/>
            <a:ext cx="2098040" cy="10287000"/>
            <a:chOff x="0" y="0"/>
            <a:chExt cx="2098040" cy="10287000"/>
          </a:xfrm>
        </p:grpSpPr>
        <p:sp>
          <p:nvSpPr>
            <p:cNvPr id="11" name="object 11"/>
            <p:cNvSpPr/>
            <p:nvPr/>
          </p:nvSpPr>
          <p:spPr>
            <a:xfrm>
              <a:off x="0" y="0"/>
              <a:ext cx="1577340" cy="10287000"/>
            </a:xfrm>
            <a:custGeom>
              <a:avLst/>
              <a:gdLst/>
              <a:ahLst/>
              <a:cxnLst/>
              <a:rect l="l" t="t" r="r" b="b"/>
              <a:pathLst>
                <a:path w="1577340" h="10287000">
                  <a:moveTo>
                    <a:pt x="336377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1323690" y="0"/>
                  </a:lnTo>
                  <a:lnTo>
                    <a:pt x="1348959" y="82986"/>
                  </a:lnTo>
                  <a:lnTo>
                    <a:pt x="1362538" y="130179"/>
                  </a:lnTo>
                  <a:lnTo>
                    <a:pt x="1375662" y="177657"/>
                  </a:lnTo>
                  <a:lnTo>
                    <a:pt x="1388333" y="225409"/>
                  </a:lnTo>
                  <a:lnTo>
                    <a:pt x="1400556" y="273426"/>
                  </a:lnTo>
                  <a:lnTo>
                    <a:pt x="1412335" y="321700"/>
                  </a:lnTo>
                  <a:lnTo>
                    <a:pt x="1423672" y="370220"/>
                  </a:lnTo>
                  <a:lnTo>
                    <a:pt x="1434573" y="418978"/>
                  </a:lnTo>
                  <a:lnTo>
                    <a:pt x="1445039" y="467964"/>
                  </a:lnTo>
                  <a:lnTo>
                    <a:pt x="1455076" y="517169"/>
                  </a:lnTo>
                  <a:lnTo>
                    <a:pt x="1464687" y="566584"/>
                  </a:lnTo>
                  <a:lnTo>
                    <a:pt x="1473875" y="616199"/>
                  </a:lnTo>
                  <a:lnTo>
                    <a:pt x="1482644" y="666006"/>
                  </a:lnTo>
                  <a:lnTo>
                    <a:pt x="1490999" y="715995"/>
                  </a:lnTo>
                  <a:lnTo>
                    <a:pt x="1498942" y="766157"/>
                  </a:lnTo>
                  <a:lnTo>
                    <a:pt x="1506477" y="816483"/>
                  </a:lnTo>
                  <a:lnTo>
                    <a:pt x="1513609" y="866962"/>
                  </a:lnTo>
                  <a:lnTo>
                    <a:pt x="1520340" y="917587"/>
                  </a:lnTo>
                  <a:lnTo>
                    <a:pt x="1526675" y="968348"/>
                  </a:lnTo>
                  <a:lnTo>
                    <a:pt x="1532617" y="1019236"/>
                  </a:lnTo>
                  <a:lnTo>
                    <a:pt x="1538170" y="1070240"/>
                  </a:lnTo>
                  <a:lnTo>
                    <a:pt x="1543337" y="1121353"/>
                  </a:lnTo>
                  <a:lnTo>
                    <a:pt x="1548123" y="1172565"/>
                  </a:lnTo>
                  <a:lnTo>
                    <a:pt x="1552530" y="1223867"/>
                  </a:lnTo>
                  <a:lnTo>
                    <a:pt x="1556564" y="1275249"/>
                  </a:lnTo>
                  <a:lnTo>
                    <a:pt x="1560226" y="1326702"/>
                  </a:lnTo>
                  <a:lnTo>
                    <a:pt x="1563522" y="1378217"/>
                  </a:lnTo>
                  <a:lnTo>
                    <a:pt x="1566455" y="1429785"/>
                  </a:lnTo>
                  <a:lnTo>
                    <a:pt x="1569028" y="1481396"/>
                  </a:lnTo>
                  <a:lnTo>
                    <a:pt x="1571245" y="1533041"/>
                  </a:lnTo>
                  <a:lnTo>
                    <a:pt x="1573110" y="1584712"/>
                  </a:lnTo>
                  <a:lnTo>
                    <a:pt x="1574627" y="1636398"/>
                  </a:lnTo>
                  <a:lnTo>
                    <a:pt x="1575799" y="1688090"/>
                  </a:lnTo>
                  <a:lnTo>
                    <a:pt x="1576631" y="1739780"/>
                  </a:lnTo>
                  <a:lnTo>
                    <a:pt x="1577124" y="1791453"/>
                  </a:lnTo>
                  <a:lnTo>
                    <a:pt x="1577124" y="1838956"/>
                  </a:lnTo>
                  <a:lnTo>
                    <a:pt x="1576955" y="1889552"/>
                  </a:lnTo>
                  <a:lnTo>
                    <a:pt x="1576451" y="1940159"/>
                  </a:lnTo>
                  <a:lnTo>
                    <a:pt x="1575614" y="1990761"/>
                  </a:lnTo>
                  <a:lnTo>
                    <a:pt x="1574448" y="2041357"/>
                  </a:lnTo>
                  <a:lnTo>
                    <a:pt x="1572955" y="2091944"/>
                  </a:lnTo>
                  <a:lnTo>
                    <a:pt x="1571141" y="2142520"/>
                  </a:lnTo>
                  <a:lnTo>
                    <a:pt x="1569006" y="2193084"/>
                  </a:lnTo>
                  <a:lnTo>
                    <a:pt x="1566556" y="2243632"/>
                  </a:lnTo>
                  <a:lnTo>
                    <a:pt x="1563793" y="2294162"/>
                  </a:lnTo>
                  <a:lnTo>
                    <a:pt x="1560720" y="2344674"/>
                  </a:lnTo>
                  <a:lnTo>
                    <a:pt x="1557341" y="2395163"/>
                  </a:lnTo>
                  <a:lnTo>
                    <a:pt x="1553659" y="2445629"/>
                  </a:lnTo>
                  <a:lnTo>
                    <a:pt x="1549677" y="2496068"/>
                  </a:lnTo>
                  <a:lnTo>
                    <a:pt x="1545398" y="2546480"/>
                  </a:lnTo>
                  <a:lnTo>
                    <a:pt x="1540826" y="2596861"/>
                  </a:lnTo>
                  <a:lnTo>
                    <a:pt x="1535964" y="2647209"/>
                  </a:lnTo>
                  <a:lnTo>
                    <a:pt x="1530815" y="2697523"/>
                  </a:lnTo>
                  <a:lnTo>
                    <a:pt x="1525382" y="2747800"/>
                  </a:lnTo>
                  <a:lnTo>
                    <a:pt x="1519670" y="2798038"/>
                  </a:lnTo>
                  <a:lnTo>
                    <a:pt x="1513680" y="2848235"/>
                  </a:lnTo>
                  <a:lnTo>
                    <a:pt x="1507416" y="2898388"/>
                  </a:lnTo>
                  <a:lnTo>
                    <a:pt x="1500882" y="2948496"/>
                  </a:lnTo>
                  <a:lnTo>
                    <a:pt x="1494081" y="2998556"/>
                  </a:lnTo>
                  <a:lnTo>
                    <a:pt x="1487016" y="3048566"/>
                  </a:lnTo>
                  <a:lnTo>
                    <a:pt x="1479108" y="3099234"/>
                  </a:lnTo>
                  <a:lnTo>
                    <a:pt x="1470910" y="3149773"/>
                  </a:lnTo>
                  <a:lnTo>
                    <a:pt x="1462434" y="3200188"/>
                  </a:lnTo>
                  <a:lnTo>
                    <a:pt x="1453688" y="3250484"/>
                  </a:lnTo>
                  <a:lnTo>
                    <a:pt x="1444685" y="3300663"/>
                  </a:lnTo>
                  <a:lnTo>
                    <a:pt x="1435434" y="3350732"/>
                  </a:lnTo>
                  <a:lnTo>
                    <a:pt x="1425946" y="3400693"/>
                  </a:lnTo>
                  <a:lnTo>
                    <a:pt x="1416231" y="3450553"/>
                  </a:lnTo>
                  <a:lnTo>
                    <a:pt x="1406301" y="3500315"/>
                  </a:lnTo>
                  <a:lnTo>
                    <a:pt x="1396166" y="3549983"/>
                  </a:lnTo>
                  <a:lnTo>
                    <a:pt x="1385835" y="3599563"/>
                  </a:lnTo>
                  <a:lnTo>
                    <a:pt x="1375321" y="3649058"/>
                  </a:lnTo>
                  <a:lnTo>
                    <a:pt x="1364633" y="3698474"/>
                  </a:lnTo>
                  <a:lnTo>
                    <a:pt x="1353783" y="3747814"/>
                  </a:lnTo>
                  <a:lnTo>
                    <a:pt x="1342779" y="3797082"/>
                  </a:lnTo>
                  <a:lnTo>
                    <a:pt x="1331634" y="3846284"/>
                  </a:lnTo>
                  <a:lnTo>
                    <a:pt x="1320358" y="3895424"/>
                  </a:lnTo>
                  <a:lnTo>
                    <a:pt x="1308961" y="3944506"/>
                  </a:lnTo>
                  <a:lnTo>
                    <a:pt x="1297454" y="3993535"/>
                  </a:lnTo>
                  <a:lnTo>
                    <a:pt x="1285847" y="4042515"/>
                  </a:lnTo>
                  <a:lnTo>
                    <a:pt x="1274152" y="4091450"/>
                  </a:lnTo>
                  <a:lnTo>
                    <a:pt x="1262378" y="4140346"/>
                  </a:lnTo>
                  <a:lnTo>
                    <a:pt x="1250536" y="4189206"/>
                  </a:lnTo>
                  <a:lnTo>
                    <a:pt x="1238636" y="4238035"/>
                  </a:lnTo>
                  <a:lnTo>
                    <a:pt x="1226690" y="4286837"/>
                  </a:lnTo>
                  <a:lnTo>
                    <a:pt x="1214708" y="4335617"/>
                  </a:lnTo>
                  <a:lnTo>
                    <a:pt x="1166629" y="4530603"/>
                  </a:lnTo>
                  <a:lnTo>
                    <a:pt x="1142477" y="4628016"/>
                  </a:lnTo>
                  <a:lnTo>
                    <a:pt x="1118402" y="4725513"/>
                  </a:lnTo>
                  <a:lnTo>
                    <a:pt x="1106397" y="4774293"/>
                  </a:lnTo>
                  <a:lnTo>
                    <a:pt x="1094418" y="4823095"/>
                  </a:lnTo>
                  <a:lnTo>
                    <a:pt x="1082465" y="4871919"/>
                  </a:lnTo>
                  <a:lnTo>
                    <a:pt x="1070541" y="4920765"/>
                  </a:lnTo>
                  <a:lnTo>
                    <a:pt x="1058648" y="4969634"/>
                  </a:lnTo>
                  <a:lnTo>
                    <a:pt x="1046788" y="5018525"/>
                  </a:lnTo>
                  <a:lnTo>
                    <a:pt x="1034962" y="5067440"/>
                  </a:lnTo>
                  <a:lnTo>
                    <a:pt x="1023173" y="5116379"/>
                  </a:lnTo>
                  <a:lnTo>
                    <a:pt x="1011422" y="5165341"/>
                  </a:lnTo>
                  <a:lnTo>
                    <a:pt x="999711" y="5214327"/>
                  </a:lnTo>
                  <a:lnTo>
                    <a:pt x="988043" y="5263338"/>
                  </a:lnTo>
                  <a:lnTo>
                    <a:pt x="976420" y="5312373"/>
                  </a:lnTo>
                  <a:lnTo>
                    <a:pt x="964842" y="5361433"/>
                  </a:lnTo>
                  <a:lnTo>
                    <a:pt x="953313" y="5410519"/>
                  </a:lnTo>
                  <a:lnTo>
                    <a:pt x="941834" y="5459630"/>
                  </a:lnTo>
                  <a:lnTo>
                    <a:pt x="930407" y="5508766"/>
                  </a:lnTo>
                  <a:lnTo>
                    <a:pt x="919034" y="5557929"/>
                  </a:lnTo>
                  <a:lnTo>
                    <a:pt x="907717" y="5607119"/>
                  </a:lnTo>
                  <a:lnTo>
                    <a:pt x="896458" y="5656335"/>
                  </a:lnTo>
                  <a:lnTo>
                    <a:pt x="885258" y="5705578"/>
                  </a:lnTo>
                  <a:lnTo>
                    <a:pt x="874121" y="5754849"/>
                  </a:lnTo>
                  <a:lnTo>
                    <a:pt x="863047" y="5804147"/>
                  </a:lnTo>
                  <a:lnTo>
                    <a:pt x="852039" y="5853473"/>
                  </a:lnTo>
                  <a:lnTo>
                    <a:pt x="841098" y="5902828"/>
                  </a:lnTo>
                  <a:lnTo>
                    <a:pt x="830227" y="5952210"/>
                  </a:lnTo>
                  <a:lnTo>
                    <a:pt x="819427" y="6001622"/>
                  </a:lnTo>
                  <a:lnTo>
                    <a:pt x="808701" y="6051063"/>
                  </a:lnTo>
                  <a:lnTo>
                    <a:pt x="798050" y="6100533"/>
                  </a:lnTo>
                  <a:lnTo>
                    <a:pt x="787477" y="6150033"/>
                  </a:lnTo>
                  <a:lnTo>
                    <a:pt x="776983" y="6199563"/>
                  </a:lnTo>
                  <a:lnTo>
                    <a:pt x="766570" y="6249123"/>
                  </a:lnTo>
                  <a:lnTo>
                    <a:pt x="756240" y="6298713"/>
                  </a:lnTo>
                  <a:lnTo>
                    <a:pt x="745995" y="6348335"/>
                  </a:lnTo>
                  <a:lnTo>
                    <a:pt x="735837" y="6397988"/>
                  </a:lnTo>
                  <a:lnTo>
                    <a:pt x="725768" y="6447672"/>
                  </a:lnTo>
                  <a:lnTo>
                    <a:pt x="715790" y="6497388"/>
                  </a:lnTo>
                  <a:lnTo>
                    <a:pt x="705905" y="6547136"/>
                  </a:lnTo>
                  <a:lnTo>
                    <a:pt x="696115" y="6596916"/>
                  </a:lnTo>
                  <a:lnTo>
                    <a:pt x="686421" y="6646729"/>
                  </a:lnTo>
                  <a:lnTo>
                    <a:pt x="676826" y="6696575"/>
                  </a:lnTo>
                  <a:lnTo>
                    <a:pt x="667332" y="6746454"/>
                  </a:lnTo>
                  <a:lnTo>
                    <a:pt x="657940" y="6796367"/>
                  </a:lnTo>
                  <a:lnTo>
                    <a:pt x="648652" y="6846314"/>
                  </a:lnTo>
                  <a:lnTo>
                    <a:pt x="639471" y="6896294"/>
                  </a:lnTo>
                  <a:lnTo>
                    <a:pt x="630399" y="6946309"/>
                  </a:lnTo>
                  <a:lnTo>
                    <a:pt x="621436" y="6996359"/>
                  </a:lnTo>
                  <a:lnTo>
                    <a:pt x="612586" y="7046444"/>
                  </a:lnTo>
                  <a:lnTo>
                    <a:pt x="603850" y="7096564"/>
                  </a:lnTo>
                  <a:lnTo>
                    <a:pt x="595231" y="7146720"/>
                  </a:lnTo>
                  <a:lnTo>
                    <a:pt x="586729" y="7196912"/>
                  </a:lnTo>
                  <a:lnTo>
                    <a:pt x="578347" y="7247140"/>
                  </a:lnTo>
                  <a:lnTo>
                    <a:pt x="570087" y="7297404"/>
                  </a:lnTo>
                  <a:lnTo>
                    <a:pt x="561952" y="7347705"/>
                  </a:lnTo>
                  <a:lnTo>
                    <a:pt x="553941" y="7398043"/>
                  </a:lnTo>
                  <a:lnTo>
                    <a:pt x="546059" y="7448419"/>
                  </a:lnTo>
                  <a:lnTo>
                    <a:pt x="538307" y="7498832"/>
                  </a:lnTo>
                  <a:lnTo>
                    <a:pt x="530686" y="7549283"/>
                  </a:lnTo>
                  <a:lnTo>
                    <a:pt x="523198" y="7599773"/>
                  </a:lnTo>
                  <a:lnTo>
                    <a:pt x="515847" y="7650301"/>
                  </a:lnTo>
                  <a:lnTo>
                    <a:pt x="508632" y="7700868"/>
                  </a:lnTo>
                  <a:lnTo>
                    <a:pt x="501557" y="7751474"/>
                  </a:lnTo>
                  <a:lnTo>
                    <a:pt x="494624" y="7802120"/>
                  </a:lnTo>
                  <a:lnTo>
                    <a:pt x="487833" y="7852805"/>
                  </a:lnTo>
                  <a:lnTo>
                    <a:pt x="481188" y="7903530"/>
                  </a:lnTo>
                  <a:lnTo>
                    <a:pt x="474691" y="7954296"/>
                  </a:lnTo>
                  <a:lnTo>
                    <a:pt x="468342" y="8005102"/>
                  </a:lnTo>
                  <a:lnTo>
                    <a:pt x="462144" y="8055949"/>
                  </a:lnTo>
                  <a:lnTo>
                    <a:pt x="456100" y="8106838"/>
                  </a:lnTo>
                  <a:lnTo>
                    <a:pt x="450210" y="8157768"/>
                  </a:lnTo>
                  <a:lnTo>
                    <a:pt x="444477" y="8208739"/>
                  </a:lnTo>
                  <a:lnTo>
                    <a:pt x="438903" y="8259753"/>
                  </a:lnTo>
                  <a:lnTo>
                    <a:pt x="433490" y="8310810"/>
                  </a:lnTo>
                  <a:lnTo>
                    <a:pt x="428239" y="8361909"/>
                  </a:lnTo>
                  <a:lnTo>
                    <a:pt x="423314" y="8412620"/>
                  </a:lnTo>
                  <a:lnTo>
                    <a:pt x="418548" y="8463356"/>
                  </a:lnTo>
                  <a:lnTo>
                    <a:pt x="413940" y="8514117"/>
                  </a:lnTo>
                  <a:lnTo>
                    <a:pt x="409487" y="8564902"/>
                  </a:lnTo>
                  <a:lnTo>
                    <a:pt x="405189" y="8615711"/>
                  </a:lnTo>
                  <a:lnTo>
                    <a:pt x="401042" y="8666544"/>
                  </a:lnTo>
                  <a:lnTo>
                    <a:pt x="397044" y="8717399"/>
                  </a:lnTo>
                  <a:lnTo>
                    <a:pt x="393194" y="8768278"/>
                  </a:lnTo>
                  <a:lnTo>
                    <a:pt x="389490" y="8819178"/>
                  </a:lnTo>
                  <a:lnTo>
                    <a:pt x="385929" y="8870101"/>
                  </a:lnTo>
                  <a:lnTo>
                    <a:pt x="382509" y="8921045"/>
                  </a:lnTo>
                  <a:lnTo>
                    <a:pt x="379230" y="8972010"/>
                  </a:lnTo>
                  <a:lnTo>
                    <a:pt x="376087" y="9022995"/>
                  </a:lnTo>
                  <a:lnTo>
                    <a:pt x="373080" y="9074001"/>
                  </a:lnTo>
                  <a:lnTo>
                    <a:pt x="370206" y="9125027"/>
                  </a:lnTo>
                  <a:lnTo>
                    <a:pt x="367464" y="9176072"/>
                  </a:lnTo>
                  <a:lnTo>
                    <a:pt x="364851" y="9227136"/>
                  </a:lnTo>
                  <a:lnTo>
                    <a:pt x="362365" y="9278219"/>
                  </a:lnTo>
                  <a:lnTo>
                    <a:pt x="360005" y="9329320"/>
                  </a:lnTo>
                  <a:lnTo>
                    <a:pt x="357767" y="9380439"/>
                  </a:lnTo>
                  <a:lnTo>
                    <a:pt x="355652" y="9431575"/>
                  </a:lnTo>
                  <a:lnTo>
                    <a:pt x="353655" y="9482728"/>
                  </a:lnTo>
                  <a:lnTo>
                    <a:pt x="351775" y="9533898"/>
                  </a:lnTo>
                  <a:lnTo>
                    <a:pt x="350011" y="9585084"/>
                  </a:lnTo>
                  <a:lnTo>
                    <a:pt x="348359" y="9636286"/>
                  </a:lnTo>
                  <a:lnTo>
                    <a:pt x="346819" y="9687503"/>
                  </a:lnTo>
                  <a:lnTo>
                    <a:pt x="345388" y="9738735"/>
                  </a:lnTo>
                  <a:lnTo>
                    <a:pt x="344063" y="9789982"/>
                  </a:lnTo>
                  <a:lnTo>
                    <a:pt x="342844" y="9841242"/>
                  </a:lnTo>
                  <a:lnTo>
                    <a:pt x="341728" y="9892517"/>
                  </a:lnTo>
                  <a:lnTo>
                    <a:pt x="340713" y="9943805"/>
                  </a:lnTo>
                  <a:lnTo>
                    <a:pt x="339796" y="9995106"/>
                  </a:lnTo>
                  <a:lnTo>
                    <a:pt x="338977" y="10046419"/>
                  </a:lnTo>
                  <a:lnTo>
                    <a:pt x="338252" y="10097745"/>
                  </a:lnTo>
                  <a:lnTo>
                    <a:pt x="337621" y="10149082"/>
                  </a:lnTo>
                  <a:lnTo>
                    <a:pt x="337080" y="10200431"/>
                  </a:lnTo>
                  <a:lnTo>
                    <a:pt x="336627" y="10251791"/>
                  </a:lnTo>
                  <a:lnTo>
                    <a:pt x="336377" y="10286999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128244"/>
              <a:ext cx="1605280" cy="7158990"/>
            </a:xfrm>
            <a:custGeom>
              <a:avLst/>
              <a:gdLst/>
              <a:ahLst/>
              <a:cxnLst/>
              <a:rect l="l" t="t" r="r" b="b"/>
              <a:pathLst>
                <a:path w="1605280" h="7158990">
                  <a:moveTo>
                    <a:pt x="1397589" y="7158755"/>
                  </a:moveTo>
                  <a:lnTo>
                    <a:pt x="0" y="7158755"/>
                  </a:lnTo>
                  <a:lnTo>
                    <a:pt x="0" y="125328"/>
                  </a:lnTo>
                  <a:lnTo>
                    <a:pt x="10272" y="119279"/>
                  </a:lnTo>
                  <a:lnTo>
                    <a:pt x="48201" y="98943"/>
                  </a:lnTo>
                  <a:lnTo>
                    <a:pt x="86061" y="80577"/>
                  </a:lnTo>
                  <a:lnTo>
                    <a:pt x="123776" y="64157"/>
                  </a:lnTo>
                  <a:lnTo>
                    <a:pt x="161269" y="49660"/>
                  </a:lnTo>
                  <a:lnTo>
                    <a:pt x="198464" y="37060"/>
                  </a:lnTo>
                  <a:lnTo>
                    <a:pt x="235287" y="26336"/>
                  </a:lnTo>
                  <a:lnTo>
                    <a:pt x="307509" y="10415"/>
                  </a:lnTo>
                  <a:lnTo>
                    <a:pt x="377328" y="1708"/>
                  </a:lnTo>
                  <a:lnTo>
                    <a:pt x="411146" y="0"/>
                  </a:lnTo>
                  <a:lnTo>
                    <a:pt x="444136" y="23"/>
                  </a:lnTo>
                  <a:lnTo>
                    <a:pt x="511523" y="5726"/>
                  </a:lnTo>
                  <a:lnTo>
                    <a:pt x="581931" y="20212"/>
                  </a:lnTo>
                  <a:lnTo>
                    <a:pt x="651872" y="43111"/>
                  </a:lnTo>
                  <a:lnTo>
                    <a:pt x="721104" y="74044"/>
                  </a:lnTo>
                  <a:lnTo>
                    <a:pt x="755379" y="92406"/>
                  </a:lnTo>
                  <a:lnTo>
                    <a:pt x="789385" y="112635"/>
                  </a:lnTo>
                  <a:lnTo>
                    <a:pt x="823093" y="134683"/>
                  </a:lnTo>
                  <a:lnTo>
                    <a:pt x="856472" y="158505"/>
                  </a:lnTo>
                  <a:lnTo>
                    <a:pt x="889492" y="184052"/>
                  </a:lnTo>
                  <a:lnTo>
                    <a:pt x="922122" y="211278"/>
                  </a:lnTo>
                  <a:lnTo>
                    <a:pt x="954333" y="240135"/>
                  </a:lnTo>
                  <a:lnTo>
                    <a:pt x="986093" y="270577"/>
                  </a:lnTo>
                  <a:lnTo>
                    <a:pt x="1017373" y="302555"/>
                  </a:lnTo>
                  <a:lnTo>
                    <a:pt x="1048141" y="336023"/>
                  </a:lnTo>
                  <a:lnTo>
                    <a:pt x="1078369" y="370934"/>
                  </a:lnTo>
                  <a:lnTo>
                    <a:pt x="1108025" y="407240"/>
                  </a:lnTo>
                  <a:lnTo>
                    <a:pt x="1137079" y="444895"/>
                  </a:lnTo>
                  <a:lnTo>
                    <a:pt x="1165501" y="483851"/>
                  </a:lnTo>
                  <a:lnTo>
                    <a:pt x="1193260" y="524061"/>
                  </a:lnTo>
                  <a:lnTo>
                    <a:pt x="1220327" y="565477"/>
                  </a:lnTo>
                  <a:lnTo>
                    <a:pt x="1246670" y="608054"/>
                  </a:lnTo>
                  <a:lnTo>
                    <a:pt x="1272259" y="651743"/>
                  </a:lnTo>
                  <a:lnTo>
                    <a:pt x="1297065" y="696497"/>
                  </a:lnTo>
                  <a:lnTo>
                    <a:pt x="1321056" y="742270"/>
                  </a:lnTo>
                  <a:lnTo>
                    <a:pt x="1344203" y="789013"/>
                  </a:lnTo>
                  <a:lnTo>
                    <a:pt x="1366475" y="836680"/>
                  </a:lnTo>
                  <a:lnTo>
                    <a:pt x="1387842" y="885225"/>
                  </a:lnTo>
                  <a:lnTo>
                    <a:pt x="1408272" y="934598"/>
                  </a:lnTo>
                  <a:lnTo>
                    <a:pt x="1427737" y="984754"/>
                  </a:lnTo>
                  <a:lnTo>
                    <a:pt x="1446206" y="1035645"/>
                  </a:lnTo>
                  <a:lnTo>
                    <a:pt x="1463648" y="1087224"/>
                  </a:lnTo>
                  <a:lnTo>
                    <a:pt x="1480033" y="1139445"/>
                  </a:lnTo>
                  <a:lnTo>
                    <a:pt x="1495331" y="1192258"/>
                  </a:lnTo>
                  <a:lnTo>
                    <a:pt x="1509511" y="1245619"/>
                  </a:lnTo>
                  <a:lnTo>
                    <a:pt x="1522544" y="1299478"/>
                  </a:lnTo>
                  <a:lnTo>
                    <a:pt x="1534398" y="1353790"/>
                  </a:lnTo>
                  <a:lnTo>
                    <a:pt x="1545043" y="1408507"/>
                  </a:lnTo>
                  <a:lnTo>
                    <a:pt x="1554449" y="1463582"/>
                  </a:lnTo>
                  <a:lnTo>
                    <a:pt x="1562586" y="1518968"/>
                  </a:lnTo>
                  <a:lnTo>
                    <a:pt x="1569717" y="1571824"/>
                  </a:lnTo>
                  <a:lnTo>
                    <a:pt x="1576137" y="1624168"/>
                  </a:lnTo>
                  <a:lnTo>
                    <a:pt x="1581863" y="1676008"/>
                  </a:lnTo>
                  <a:lnTo>
                    <a:pt x="1586913" y="1727354"/>
                  </a:lnTo>
                  <a:lnTo>
                    <a:pt x="1591303" y="1778214"/>
                  </a:lnTo>
                  <a:lnTo>
                    <a:pt x="1595052" y="1828597"/>
                  </a:lnTo>
                  <a:lnTo>
                    <a:pt x="1598177" y="1878511"/>
                  </a:lnTo>
                  <a:lnTo>
                    <a:pt x="1600694" y="1927965"/>
                  </a:lnTo>
                  <a:lnTo>
                    <a:pt x="1602622" y="1976967"/>
                  </a:lnTo>
                  <a:lnTo>
                    <a:pt x="1603978" y="2025527"/>
                  </a:lnTo>
                  <a:lnTo>
                    <a:pt x="1604779" y="2073653"/>
                  </a:lnTo>
                  <a:lnTo>
                    <a:pt x="1605042" y="2121354"/>
                  </a:lnTo>
                  <a:lnTo>
                    <a:pt x="1604670" y="2178537"/>
                  </a:lnTo>
                  <a:lnTo>
                    <a:pt x="1603569" y="2235193"/>
                  </a:lnTo>
                  <a:lnTo>
                    <a:pt x="1601762" y="2291334"/>
                  </a:lnTo>
                  <a:lnTo>
                    <a:pt x="1599273" y="2346973"/>
                  </a:lnTo>
                  <a:lnTo>
                    <a:pt x="1596125" y="2402122"/>
                  </a:lnTo>
                  <a:lnTo>
                    <a:pt x="1592341" y="2456793"/>
                  </a:lnTo>
                  <a:lnTo>
                    <a:pt x="1587943" y="2510999"/>
                  </a:lnTo>
                  <a:lnTo>
                    <a:pt x="1582956" y="2564752"/>
                  </a:lnTo>
                  <a:lnTo>
                    <a:pt x="1577402" y="2618065"/>
                  </a:lnTo>
                  <a:lnTo>
                    <a:pt x="1571304" y="2670950"/>
                  </a:lnTo>
                  <a:lnTo>
                    <a:pt x="1564685" y="2723419"/>
                  </a:lnTo>
                  <a:lnTo>
                    <a:pt x="1557569" y="2775485"/>
                  </a:lnTo>
                  <a:lnTo>
                    <a:pt x="1549979" y="2827161"/>
                  </a:lnTo>
                  <a:lnTo>
                    <a:pt x="1541938" y="2878458"/>
                  </a:lnTo>
                  <a:lnTo>
                    <a:pt x="1533469" y="2929389"/>
                  </a:lnTo>
                  <a:lnTo>
                    <a:pt x="1524595" y="2979966"/>
                  </a:lnTo>
                  <a:lnTo>
                    <a:pt x="1515339" y="3030202"/>
                  </a:lnTo>
                  <a:lnTo>
                    <a:pt x="1505725" y="3080110"/>
                  </a:lnTo>
                  <a:lnTo>
                    <a:pt x="1495775" y="3129701"/>
                  </a:lnTo>
                  <a:lnTo>
                    <a:pt x="1485513" y="3178988"/>
                  </a:lnTo>
                  <a:lnTo>
                    <a:pt x="1474961" y="3227983"/>
                  </a:lnTo>
                  <a:lnTo>
                    <a:pt x="1464144" y="3276699"/>
                  </a:lnTo>
                  <a:lnTo>
                    <a:pt x="1453084" y="3325149"/>
                  </a:lnTo>
                  <a:lnTo>
                    <a:pt x="1441803" y="3373343"/>
                  </a:lnTo>
                  <a:lnTo>
                    <a:pt x="1430327" y="3421296"/>
                  </a:lnTo>
                  <a:lnTo>
                    <a:pt x="1418676" y="3469020"/>
                  </a:lnTo>
                  <a:lnTo>
                    <a:pt x="1406876" y="3516526"/>
                  </a:lnTo>
                  <a:lnTo>
                    <a:pt x="1394948" y="3563827"/>
                  </a:lnTo>
                  <a:lnTo>
                    <a:pt x="1382916" y="3610935"/>
                  </a:lnTo>
                  <a:lnTo>
                    <a:pt x="1370803" y="3657864"/>
                  </a:lnTo>
                  <a:lnTo>
                    <a:pt x="1358632" y="3704625"/>
                  </a:lnTo>
                  <a:lnTo>
                    <a:pt x="1346427" y="3751231"/>
                  </a:lnTo>
                  <a:lnTo>
                    <a:pt x="1297721" y="3936349"/>
                  </a:lnTo>
                  <a:lnTo>
                    <a:pt x="1285689" y="3982365"/>
                  </a:lnTo>
                  <a:lnTo>
                    <a:pt x="1273761" y="4028299"/>
                  </a:lnTo>
                  <a:lnTo>
                    <a:pt x="1261960" y="4074165"/>
                  </a:lnTo>
                  <a:lnTo>
                    <a:pt x="1250310" y="4119975"/>
                  </a:lnTo>
                  <a:lnTo>
                    <a:pt x="1238833" y="4165742"/>
                  </a:lnTo>
                  <a:lnTo>
                    <a:pt x="1227553" y="4211477"/>
                  </a:lnTo>
                  <a:lnTo>
                    <a:pt x="1216493" y="4257193"/>
                  </a:lnTo>
                  <a:lnTo>
                    <a:pt x="1205675" y="4302902"/>
                  </a:lnTo>
                  <a:lnTo>
                    <a:pt x="1195124" y="4348618"/>
                  </a:lnTo>
                  <a:lnTo>
                    <a:pt x="1184862" y="4394352"/>
                  </a:lnTo>
                  <a:lnTo>
                    <a:pt x="1174912" y="4440116"/>
                  </a:lnTo>
                  <a:lnTo>
                    <a:pt x="1165298" y="4485924"/>
                  </a:lnTo>
                  <a:lnTo>
                    <a:pt x="1156042" y="4531787"/>
                  </a:lnTo>
                  <a:lnTo>
                    <a:pt x="1147168" y="4577718"/>
                  </a:lnTo>
                  <a:lnTo>
                    <a:pt x="1138699" y="4623729"/>
                  </a:lnTo>
                  <a:lnTo>
                    <a:pt x="1130657" y="4669833"/>
                  </a:lnTo>
                  <a:lnTo>
                    <a:pt x="1123067" y="4716042"/>
                  </a:lnTo>
                  <a:lnTo>
                    <a:pt x="1115951" y="4762368"/>
                  </a:lnTo>
                  <a:lnTo>
                    <a:pt x="1109333" y="4808824"/>
                  </a:lnTo>
                  <a:lnTo>
                    <a:pt x="1103235" y="4855423"/>
                  </a:lnTo>
                  <a:lnTo>
                    <a:pt x="1097681" y="4902176"/>
                  </a:lnTo>
                  <a:lnTo>
                    <a:pt x="1092693" y="4949096"/>
                  </a:lnTo>
                  <a:lnTo>
                    <a:pt x="1088296" y="4996196"/>
                  </a:lnTo>
                  <a:lnTo>
                    <a:pt x="1084511" y="5043488"/>
                  </a:lnTo>
                  <a:lnTo>
                    <a:pt x="1081363" y="5090984"/>
                  </a:lnTo>
                  <a:lnTo>
                    <a:pt x="1078874" y="5138696"/>
                  </a:lnTo>
                  <a:lnTo>
                    <a:pt x="1077068" y="5186637"/>
                  </a:lnTo>
                  <a:lnTo>
                    <a:pt x="1075967" y="5234820"/>
                  </a:lnTo>
                  <a:lnTo>
                    <a:pt x="1075595" y="5283257"/>
                  </a:lnTo>
                  <a:lnTo>
                    <a:pt x="1075595" y="5345745"/>
                  </a:lnTo>
                  <a:lnTo>
                    <a:pt x="1077630" y="5409344"/>
                  </a:lnTo>
                  <a:lnTo>
                    <a:pt x="1080854" y="5471678"/>
                  </a:lnTo>
                  <a:lnTo>
                    <a:pt x="1085196" y="5532783"/>
                  </a:lnTo>
                  <a:lnTo>
                    <a:pt x="1090587" y="5592699"/>
                  </a:lnTo>
                  <a:lnTo>
                    <a:pt x="1096956" y="5651462"/>
                  </a:lnTo>
                  <a:lnTo>
                    <a:pt x="1104233" y="5709112"/>
                  </a:lnTo>
                  <a:lnTo>
                    <a:pt x="1112348" y="5765685"/>
                  </a:lnTo>
                  <a:lnTo>
                    <a:pt x="1121231" y="5821220"/>
                  </a:lnTo>
                  <a:lnTo>
                    <a:pt x="1130812" y="5875754"/>
                  </a:lnTo>
                  <a:lnTo>
                    <a:pt x="1141021" y="5929326"/>
                  </a:lnTo>
                  <a:lnTo>
                    <a:pt x="1151787" y="5981973"/>
                  </a:lnTo>
                  <a:lnTo>
                    <a:pt x="1163041" y="6033734"/>
                  </a:lnTo>
                  <a:lnTo>
                    <a:pt x="1174712" y="6084645"/>
                  </a:lnTo>
                  <a:lnTo>
                    <a:pt x="1186731" y="6134746"/>
                  </a:lnTo>
                  <a:lnTo>
                    <a:pt x="1199026" y="6184074"/>
                  </a:lnTo>
                  <a:lnTo>
                    <a:pt x="1211529" y="6232666"/>
                  </a:lnTo>
                  <a:lnTo>
                    <a:pt x="1224169" y="6280561"/>
                  </a:lnTo>
                  <a:lnTo>
                    <a:pt x="1236876" y="6327797"/>
                  </a:lnTo>
                  <a:lnTo>
                    <a:pt x="1249579" y="6374412"/>
                  </a:lnTo>
                  <a:lnTo>
                    <a:pt x="1274696" y="6465928"/>
                  </a:lnTo>
                  <a:lnTo>
                    <a:pt x="1286969" y="6510905"/>
                  </a:lnTo>
                  <a:lnTo>
                    <a:pt x="1298958" y="6555413"/>
                  </a:lnTo>
                  <a:lnTo>
                    <a:pt x="1310593" y="6599488"/>
                  </a:lnTo>
                  <a:lnTo>
                    <a:pt x="1321805" y="6643169"/>
                  </a:lnTo>
                  <a:lnTo>
                    <a:pt x="1332523" y="6686495"/>
                  </a:lnTo>
                  <a:lnTo>
                    <a:pt x="1342676" y="6729502"/>
                  </a:lnTo>
                  <a:lnTo>
                    <a:pt x="1352195" y="6772228"/>
                  </a:lnTo>
                  <a:lnTo>
                    <a:pt x="1361010" y="6814713"/>
                  </a:lnTo>
                  <a:lnTo>
                    <a:pt x="1369050" y="6856992"/>
                  </a:lnTo>
                  <a:lnTo>
                    <a:pt x="1376246" y="6899105"/>
                  </a:lnTo>
                  <a:lnTo>
                    <a:pt x="1382527" y="6941089"/>
                  </a:lnTo>
                  <a:lnTo>
                    <a:pt x="1387823" y="6982982"/>
                  </a:lnTo>
                  <a:lnTo>
                    <a:pt x="1392065" y="7024822"/>
                  </a:lnTo>
                  <a:lnTo>
                    <a:pt x="1395181" y="7066647"/>
                  </a:lnTo>
                  <a:lnTo>
                    <a:pt x="1397102" y="7108495"/>
                  </a:lnTo>
                  <a:lnTo>
                    <a:pt x="1397758" y="7150404"/>
                  </a:lnTo>
                  <a:lnTo>
                    <a:pt x="1397589" y="7158755"/>
                  </a:lnTo>
                  <a:close/>
                </a:path>
              </a:pathLst>
            </a:custGeom>
            <a:solidFill>
              <a:srgbClr val="9DC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2170010"/>
              <a:ext cx="2004060" cy="8117205"/>
            </a:xfrm>
            <a:custGeom>
              <a:avLst/>
              <a:gdLst/>
              <a:ahLst/>
              <a:cxnLst/>
              <a:rect l="l" t="t" r="r" b="b"/>
              <a:pathLst>
                <a:path w="2004060" h="8117205">
                  <a:moveTo>
                    <a:pt x="1076337" y="160680"/>
                  </a:moveTo>
                  <a:lnTo>
                    <a:pt x="1068171" y="109804"/>
                  </a:lnTo>
                  <a:lnTo>
                    <a:pt x="1045413" y="65671"/>
                  </a:lnTo>
                  <a:lnTo>
                    <a:pt x="1010666" y="30924"/>
                  </a:lnTo>
                  <a:lnTo>
                    <a:pt x="966546" y="8166"/>
                  </a:lnTo>
                  <a:lnTo>
                    <a:pt x="915657" y="0"/>
                  </a:lnTo>
                  <a:lnTo>
                    <a:pt x="872832" y="5715"/>
                  </a:lnTo>
                  <a:lnTo>
                    <a:pt x="834351" y="21882"/>
                  </a:lnTo>
                  <a:lnTo>
                    <a:pt x="801624" y="46964"/>
                  </a:lnTo>
                  <a:lnTo>
                    <a:pt x="776122" y="79463"/>
                  </a:lnTo>
                  <a:lnTo>
                    <a:pt x="759256" y="117881"/>
                  </a:lnTo>
                  <a:lnTo>
                    <a:pt x="752487" y="160680"/>
                  </a:lnTo>
                  <a:lnTo>
                    <a:pt x="755662" y="192049"/>
                  </a:lnTo>
                  <a:lnTo>
                    <a:pt x="779614" y="251066"/>
                  </a:lnTo>
                  <a:lnTo>
                    <a:pt x="823874" y="296722"/>
                  </a:lnTo>
                  <a:lnTo>
                    <a:pt x="882904" y="320675"/>
                  </a:lnTo>
                  <a:lnTo>
                    <a:pt x="915657" y="323850"/>
                  </a:lnTo>
                  <a:lnTo>
                    <a:pt x="958456" y="318109"/>
                  </a:lnTo>
                  <a:lnTo>
                    <a:pt x="996873" y="301866"/>
                  </a:lnTo>
                  <a:lnTo>
                    <a:pt x="1029373" y="276567"/>
                  </a:lnTo>
                  <a:lnTo>
                    <a:pt x="1054455" y="243636"/>
                  </a:lnTo>
                  <a:lnTo>
                    <a:pt x="1070622" y="204533"/>
                  </a:lnTo>
                  <a:lnTo>
                    <a:pt x="1076337" y="160680"/>
                  </a:lnTo>
                  <a:close/>
                </a:path>
                <a:path w="2004060" h="8117205">
                  <a:moveTo>
                    <a:pt x="1854466" y="7281189"/>
                  </a:moveTo>
                  <a:lnTo>
                    <a:pt x="1853692" y="7236803"/>
                  </a:lnTo>
                  <a:lnTo>
                    <a:pt x="1850428" y="7193724"/>
                  </a:lnTo>
                  <a:lnTo>
                    <a:pt x="1844776" y="7151929"/>
                  </a:lnTo>
                  <a:lnTo>
                    <a:pt x="1836826" y="7111390"/>
                  </a:lnTo>
                  <a:lnTo>
                    <a:pt x="1826666" y="7072033"/>
                  </a:lnTo>
                  <a:lnTo>
                    <a:pt x="1814372" y="7033857"/>
                  </a:lnTo>
                  <a:lnTo>
                    <a:pt x="1800047" y="6996785"/>
                  </a:lnTo>
                  <a:lnTo>
                    <a:pt x="1783765" y="6960806"/>
                  </a:lnTo>
                  <a:lnTo>
                    <a:pt x="1765604" y="6925881"/>
                  </a:lnTo>
                  <a:lnTo>
                    <a:pt x="1745678" y="6891947"/>
                  </a:lnTo>
                  <a:lnTo>
                    <a:pt x="1724050" y="6858978"/>
                  </a:lnTo>
                  <a:lnTo>
                    <a:pt x="1700822" y="6826936"/>
                  </a:lnTo>
                  <a:lnTo>
                    <a:pt x="1676069" y="6795783"/>
                  </a:lnTo>
                  <a:lnTo>
                    <a:pt x="1649895" y="6765480"/>
                  </a:lnTo>
                  <a:lnTo>
                    <a:pt x="1622361" y="6735978"/>
                  </a:lnTo>
                  <a:lnTo>
                    <a:pt x="1593583" y="6707238"/>
                  </a:lnTo>
                  <a:lnTo>
                    <a:pt x="1563624" y="6679235"/>
                  </a:lnTo>
                  <a:lnTo>
                    <a:pt x="1532585" y="6651904"/>
                  </a:lnTo>
                  <a:lnTo>
                    <a:pt x="1500543" y="6625234"/>
                  </a:lnTo>
                  <a:lnTo>
                    <a:pt x="1467599" y="6599174"/>
                  </a:lnTo>
                  <a:lnTo>
                    <a:pt x="1433817" y="6573672"/>
                  </a:lnTo>
                  <a:lnTo>
                    <a:pt x="1399311" y="6548704"/>
                  </a:lnTo>
                  <a:lnTo>
                    <a:pt x="1364157" y="6524231"/>
                  </a:lnTo>
                  <a:lnTo>
                    <a:pt x="1328432" y="6500203"/>
                  </a:lnTo>
                  <a:lnTo>
                    <a:pt x="1292237" y="6476593"/>
                  </a:lnTo>
                  <a:lnTo>
                    <a:pt x="1255649" y="6453352"/>
                  </a:lnTo>
                  <a:lnTo>
                    <a:pt x="1218755" y="6430429"/>
                  </a:lnTo>
                  <a:lnTo>
                    <a:pt x="1181646" y="6407810"/>
                  </a:lnTo>
                  <a:lnTo>
                    <a:pt x="959358" y="6275997"/>
                  </a:lnTo>
                  <a:lnTo>
                    <a:pt x="887476" y="6232601"/>
                  </a:lnTo>
                  <a:lnTo>
                    <a:pt x="852335" y="6210820"/>
                  </a:lnTo>
                  <a:lnTo>
                    <a:pt x="817854" y="6188938"/>
                  </a:lnTo>
                  <a:lnTo>
                    <a:pt x="784110" y="6166917"/>
                  </a:lnTo>
                  <a:lnTo>
                    <a:pt x="751205" y="6144717"/>
                  </a:lnTo>
                  <a:lnTo>
                    <a:pt x="719201" y="6122289"/>
                  </a:lnTo>
                  <a:lnTo>
                    <a:pt x="688213" y="6099594"/>
                  </a:lnTo>
                  <a:lnTo>
                    <a:pt x="629564" y="6053264"/>
                  </a:lnTo>
                  <a:lnTo>
                    <a:pt x="575970" y="6005411"/>
                  </a:lnTo>
                  <a:lnTo>
                    <a:pt x="528116" y="5955716"/>
                  </a:lnTo>
                  <a:lnTo>
                    <a:pt x="486714" y="5903874"/>
                  </a:lnTo>
                  <a:lnTo>
                    <a:pt x="452424" y="5849544"/>
                  </a:lnTo>
                  <a:lnTo>
                    <a:pt x="421132" y="5780176"/>
                  </a:lnTo>
                  <a:lnTo>
                    <a:pt x="407466" y="5738596"/>
                  </a:lnTo>
                  <a:lnTo>
                    <a:pt x="396976" y="5696661"/>
                  </a:lnTo>
                  <a:lnTo>
                    <a:pt x="389445" y="5654395"/>
                  </a:lnTo>
                  <a:lnTo>
                    <a:pt x="384632" y="5611850"/>
                  </a:lnTo>
                  <a:lnTo>
                    <a:pt x="382333" y="5569064"/>
                  </a:lnTo>
                  <a:lnTo>
                    <a:pt x="382308" y="5526075"/>
                  </a:lnTo>
                  <a:lnTo>
                    <a:pt x="384340" y="5482907"/>
                  </a:lnTo>
                  <a:lnTo>
                    <a:pt x="388213" y="5439626"/>
                  </a:lnTo>
                  <a:lnTo>
                    <a:pt x="393700" y="5396268"/>
                  </a:lnTo>
                  <a:lnTo>
                    <a:pt x="400583" y="5352847"/>
                  </a:lnTo>
                  <a:lnTo>
                    <a:pt x="408622" y="5309438"/>
                  </a:lnTo>
                  <a:lnTo>
                    <a:pt x="417614" y="5266055"/>
                  </a:lnTo>
                  <a:lnTo>
                    <a:pt x="427316" y="5222735"/>
                  </a:lnTo>
                  <a:lnTo>
                    <a:pt x="437527" y="5179542"/>
                  </a:lnTo>
                  <a:lnTo>
                    <a:pt x="448017" y="5136489"/>
                  </a:lnTo>
                  <a:lnTo>
                    <a:pt x="458546" y="5093640"/>
                  </a:lnTo>
                  <a:lnTo>
                    <a:pt x="468922" y="5051018"/>
                  </a:lnTo>
                  <a:lnTo>
                    <a:pt x="478891" y="5008664"/>
                  </a:lnTo>
                  <a:lnTo>
                    <a:pt x="488251" y="4966614"/>
                  </a:lnTo>
                  <a:lnTo>
                    <a:pt x="496773" y="4924933"/>
                  </a:lnTo>
                  <a:lnTo>
                    <a:pt x="504240" y="4883632"/>
                  </a:lnTo>
                  <a:lnTo>
                    <a:pt x="510413" y="4842751"/>
                  </a:lnTo>
                  <a:lnTo>
                    <a:pt x="515086" y="4802352"/>
                  </a:lnTo>
                  <a:lnTo>
                    <a:pt x="518020" y="4762449"/>
                  </a:lnTo>
                  <a:lnTo>
                    <a:pt x="519010" y="4723104"/>
                  </a:lnTo>
                  <a:lnTo>
                    <a:pt x="517817" y="4684344"/>
                  </a:lnTo>
                  <a:lnTo>
                    <a:pt x="514235" y="4646219"/>
                  </a:lnTo>
                  <a:lnTo>
                    <a:pt x="498970" y="4571987"/>
                  </a:lnTo>
                  <a:lnTo>
                    <a:pt x="471436" y="4500753"/>
                  </a:lnTo>
                  <a:lnTo>
                    <a:pt x="452513" y="4466348"/>
                  </a:lnTo>
                  <a:lnTo>
                    <a:pt x="429856" y="4432808"/>
                  </a:lnTo>
                  <a:lnTo>
                    <a:pt x="403237" y="4400169"/>
                  </a:lnTo>
                  <a:lnTo>
                    <a:pt x="364337" y="4359186"/>
                  </a:lnTo>
                  <a:lnTo>
                    <a:pt x="324053" y="4323385"/>
                  </a:lnTo>
                  <a:lnTo>
                    <a:pt x="282575" y="4292498"/>
                  </a:lnTo>
                  <a:lnTo>
                    <a:pt x="240144" y="4266260"/>
                  </a:lnTo>
                  <a:lnTo>
                    <a:pt x="196951" y="4244403"/>
                  </a:lnTo>
                  <a:lnTo>
                    <a:pt x="153212" y="4226649"/>
                  </a:lnTo>
                  <a:lnTo>
                    <a:pt x="109156" y="4212729"/>
                  </a:lnTo>
                  <a:lnTo>
                    <a:pt x="64985" y="4202379"/>
                  </a:lnTo>
                  <a:lnTo>
                    <a:pt x="20916" y="4195318"/>
                  </a:lnTo>
                  <a:lnTo>
                    <a:pt x="0" y="4193387"/>
                  </a:lnTo>
                  <a:lnTo>
                    <a:pt x="0" y="8116989"/>
                  </a:lnTo>
                  <a:lnTo>
                    <a:pt x="1107706" y="8116989"/>
                  </a:lnTo>
                  <a:lnTo>
                    <a:pt x="1125601" y="8109204"/>
                  </a:lnTo>
                  <a:lnTo>
                    <a:pt x="1171752" y="8088033"/>
                  </a:lnTo>
                  <a:lnTo>
                    <a:pt x="1217015" y="8066151"/>
                  </a:lnTo>
                  <a:lnTo>
                    <a:pt x="1261300" y="8043570"/>
                  </a:lnTo>
                  <a:lnTo>
                    <a:pt x="1304531" y="8020291"/>
                  </a:lnTo>
                  <a:lnTo>
                    <a:pt x="1346644" y="7996326"/>
                  </a:lnTo>
                  <a:lnTo>
                    <a:pt x="1387589" y="7971688"/>
                  </a:lnTo>
                  <a:lnTo>
                    <a:pt x="1427264" y="7946377"/>
                  </a:lnTo>
                  <a:lnTo>
                    <a:pt x="1465605" y="7920406"/>
                  </a:lnTo>
                  <a:lnTo>
                    <a:pt x="1502562" y="7893786"/>
                  </a:lnTo>
                  <a:lnTo>
                    <a:pt x="1538046" y="7866532"/>
                  </a:lnTo>
                  <a:lnTo>
                    <a:pt x="1571980" y="7838643"/>
                  </a:lnTo>
                  <a:lnTo>
                    <a:pt x="1604314" y="7810132"/>
                  </a:lnTo>
                  <a:lnTo>
                    <a:pt x="1634972" y="7781010"/>
                  </a:lnTo>
                  <a:lnTo>
                    <a:pt x="1663877" y="7751280"/>
                  </a:lnTo>
                  <a:lnTo>
                    <a:pt x="1690954" y="7720952"/>
                  </a:lnTo>
                  <a:lnTo>
                    <a:pt x="1716151" y="7690040"/>
                  </a:lnTo>
                  <a:lnTo>
                    <a:pt x="1739379" y="7658557"/>
                  </a:lnTo>
                  <a:lnTo>
                    <a:pt x="1760575" y="7626490"/>
                  </a:lnTo>
                  <a:lnTo>
                    <a:pt x="1796580" y="7560704"/>
                  </a:lnTo>
                  <a:lnTo>
                    <a:pt x="1823618" y="7492746"/>
                  </a:lnTo>
                  <a:lnTo>
                    <a:pt x="1841106" y="7422693"/>
                  </a:lnTo>
                  <a:lnTo>
                    <a:pt x="1848269" y="7374102"/>
                  </a:lnTo>
                  <a:lnTo>
                    <a:pt x="1852688" y="7326947"/>
                  </a:lnTo>
                  <a:lnTo>
                    <a:pt x="1854466" y="7281189"/>
                  </a:lnTo>
                  <a:close/>
                </a:path>
                <a:path w="2004060" h="8117205">
                  <a:moveTo>
                    <a:pt x="2003844" y="5721921"/>
                  </a:moveTo>
                  <a:lnTo>
                    <a:pt x="1998078" y="5678792"/>
                  </a:lnTo>
                  <a:lnTo>
                    <a:pt x="1981796" y="5640082"/>
                  </a:lnTo>
                  <a:lnTo>
                    <a:pt x="1956511" y="5607329"/>
                  </a:lnTo>
                  <a:lnTo>
                    <a:pt x="1923757" y="5582043"/>
                  </a:lnTo>
                  <a:lnTo>
                    <a:pt x="1885048" y="5565762"/>
                  </a:lnTo>
                  <a:lnTo>
                    <a:pt x="1841919" y="5559996"/>
                  </a:lnTo>
                  <a:lnTo>
                    <a:pt x="1798789" y="5565762"/>
                  </a:lnTo>
                  <a:lnTo>
                    <a:pt x="1760080" y="5582043"/>
                  </a:lnTo>
                  <a:lnTo>
                    <a:pt x="1727327" y="5607329"/>
                  </a:lnTo>
                  <a:lnTo>
                    <a:pt x="1702041" y="5640082"/>
                  </a:lnTo>
                  <a:lnTo>
                    <a:pt x="1685759" y="5678792"/>
                  </a:lnTo>
                  <a:lnTo>
                    <a:pt x="1679994" y="5721921"/>
                  </a:lnTo>
                  <a:lnTo>
                    <a:pt x="1683181" y="5753493"/>
                  </a:lnTo>
                  <a:lnTo>
                    <a:pt x="1707324" y="5811952"/>
                  </a:lnTo>
                  <a:lnTo>
                    <a:pt x="1751888" y="5856516"/>
                  </a:lnTo>
                  <a:lnTo>
                    <a:pt x="1810346" y="5880659"/>
                  </a:lnTo>
                  <a:lnTo>
                    <a:pt x="1841919" y="5883846"/>
                  </a:lnTo>
                  <a:lnTo>
                    <a:pt x="1885048" y="5878080"/>
                  </a:lnTo>
                  <a:lnTo>
                    <a:pt x="1923757" y="5861799"/>
                  </a:lnTo>
                  <a:lnTo>
                    <a:pt x="1956511" y="5836513"/>
                  </a:lnTo>
                  <a:lnTo>
                    <a:pt x="1981796" y="5803760"/>
                  </a:lnTo>
                  <a:lnTo>
                    <a:pt x="1998078" y="5765050"/>
                  </a:lnTo>
                  <a:lnTo>
                    <a:pt x="2003844" y="5721921"/>
                  </a:lnTo>
                  <a:close/>
                </a:path>
              </a:pathLst>
            </a:custGeom>
            <a:solidFill>
              <a:srgbClr val="2B67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7499" y="3462499"/>
              <a:ext cx="200024" cy="200024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39999" y="9307500"/>
            <a:ext cx="200024" cy="20002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8570D034-350D-3F4E-9A57-6059DC6B6C79}"/>
              </a:ext>
            </a:extLst>
          </p:cNvPr>
          <p:cNvSpPr txBox="1"/>
          <p:nvPr/>
        </p:nvSpPr>
        <p:spPr>
          <a:xfrm>
            <a:off x="1605280" y="1076006"/>
            <a:ext cx="10369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Frequency Analysis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8201D7C2-4E3E-E638-D652-01F49138C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379" y="1943100"/>
            <a:ext cx="12966505" cy="700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7723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389111" y="0"/>
            <a:ext cx="1899285" cy="10287000"/>
            <a:chOff x="16389111" y="0"/>
            <a:chExt cx="1899285" cy="10287000"/>
          </a:xfrm>
        </p:grpSpPr>
        <p:sp>
          <p:nvSpPr>
            <p:cNvPr id="3" name="object 3"/>
            <p:cNvSpPr/>
            <p:nvPr/>
          </p:nvSpPr>
          <p:spPr>
            <a:xfrm>
              <a:off x="16672497" y="0"/>
              <a:ext cx="1616075" cy="10287000"/>
            </a:xfrm>
            <a:custGeom>
              <a:avLst/>
              <a:gdLst/>
              <a:ahLst/>
              <a:cxnLst/>
              <a:rect l="l" t="t" r="r" b="b"/>
              <a:pathLst>
                <a:path w="1616075" h="10287000">
                  <a:moveTo>
                    <a:pt x="1615502" y="10287000"/>
                  </a:moveTo>
                  <a:lnTo>
                    <a:pt x="185884" y="10287000"/>
                  </a:lnTo>
                  <a:lnTo>
                    <a:pt x="176566" y="10250406"/>
                  </a:lnTo>
                  <a:lnTo>
                    <a:pt x="164787" y="10202151"/>
                  </a:lnTo>
                  <a:lnTo>
                    <a:pt x="153450" y="10153653"/>
                  </a:lnTo>
                  <a:lnTo>
                    <a:pt x="142549" y="10104919"/>
                  </a:lnTo>
                  <a:lnTo>
                    <a:pt x="132083" y="10055960"/>
                  </a:lnTo>
                  <a:lnTo>
                    <a:pt x="122046" y="10006786"/>
                  </a:lnTo>
                  <a:lnTo>
                    <a:pt x="112435" y="9957404"/>
                  </a:lnTo>
                  <a:lnTo>
                    <a:pt x="103247" y="9907826"/>
                  </a:lnTo>
                  <a:lnTo>
                    <a:pt x="94478" y="9858059"/>
                  </a:lnTo>
                  <a:lnTo>
                    <a:pt x="86123" y="9808114"/>
                  </a:lnTo>
                  <a:lnTo>
                    <a:pt x="78180" y="9758000"/>
                  </a:lnTo>
                  <a:lnTo>
                    <a:pt x="70645" y="9707727"/>
                  </a:lnTo>
                  <a:lnTo>
                    <a:pt x="63513" y="9657303"/>
                  </a:lnTo>
                  <a:lnTo>
                    <a:pt x="56782" y="9606739"/>
                  </a:lnTo>
                  <a:lnTo>
                    <a:pt x="50447" y="9556043"/>
                  </a:lnTo>
                  <a:lnTo>
                    <a:pt x="44505" y="9505225"/>
                  </a:lnTo>
                  <a:lnTo>
                    <a:pt x="38953" y="9454294"/>
                  </a:lnTo>
                  <a:lnTo>
                    <a:pt x="33785" y="9403261"/>
                  </a:lnTo>
                  <a:lnTo>
                    <a:pt x="29000" y="9352133"/>
                  </a:lnTo>
                  <a:lnTo>
                    <a:pt x="24592" y="9300921"/>
                  </a:lnTo>
                  <a:lnTo>
                    <a:pt x="20559" y="9249634"/>
                  </a:lnTo>
                  <a:lnTo>
                    <a:pt x="16896" y="9198281"/>
                  </a:lnTo>
                  <a:lnTo>
                    <a:pt x="13600" y="9146872"/>
                  </a:lnTo>
                  <a:lnTo>
                    <a:pt x="10668" y="9095417"/>
                  </a:lnTo>
                  <a:lnTo>
                    <a:pt x="8095" y="9043923"/>
                  </a:lnTo>
                  <a:lnTo>
                    <a:pt x="5877" y="8992402"/>
                  </a:lnTo>
                  <a:lnTo>
                    <a:pt x="4012" y="8940862"/>
                  </a:lnTo>
                  <a:lnTo>
                    <a:pt x="2495" y="8889313"/>
                  </a:lnTo>
                  <a:lnTo>
                    <a:pt x="1323" y="8837764"/>
                  </a:lnTo>
                  <a:lnTo>
                    <a:pt x="492" y="8786225"/>
                  </a:lnTo>
                  <a:lnTo>
                    <a:pt x="0" y="8734822"/>
                  </a:lnTo>
                  <a:lnTo>
                    <a:pt x="0" y="8684380"/>
                  </a:lnTo>
                  <a:lnTo>
                    <a:pt x="167" y="8634107"/>
                  </a:lnTo>
                  <a:lnTo>
                    <a:pt x="672" y="8583499"/>
                  </a:lnTo>
                  <a:lnTo>
                    <a:pt x="1509" y="8532898"/>
                  </a:lnTo>
                  <a:lnTo>
                    <a:pt x="2675" y="8482307"/>
                  </a:lnTo>
                  <a:lnTo>
                    <a:pt x="4167" y="8431729"/>
                  </a:lnTo>
                  <a:lnTo>
                    <a:pt x="5982" y="8381167"/>
                  </a:lnTo>
                  <a:lnTo>
                    <a:pt x="8116" y="8330624"/>
                  </a:lnTo>
                  <a:lnTo>
                    <a:pt x="10567" y="8280105"/>
                  </a:lnTo>
                  <a:lnTo>
                    <a:pt x="13330" y="8229611"/>
                  </a:lnTo>
                  <a:lnTo>
                    <a:pt x="16403" y="8179147"/>
                  </a:lnTo>
                  <a:lnTo>
                    <a:pt x="19782" y="8128715"/>
                  </a:lnTo>
                  <a:lnTo>
                    <a:pt x="23464" y="8078319"/>
                  </a:lnTo>
                  <a:lnTo>
                    <a:pt x="27446" y="8027962"/>
                  </a:lnTo>
                  <a:lnTo>
                    <a:pt x="31725" y="7977647"/>
                  </a:lnTo>
                  <a:lnTo>
                    <a:pt x="36297" y="7927378"/>
                  </a:lnTo>
                  <a:lnTo>
                    <a:pt x="41159" y="7877158"/>
                  </a:lnTo>
                  <a:lnTo>
                    <a:pt x="46308" y="7826990"/>
                  </a:lnTo>
                  <a:lnTo>
                    <a:pt x="51740" y="7776877"/>
                  </a:lnTo>
                  <a:lnTo>
                    <a:pt x="57453" y="7726823"/>
                  </a:lnTo>
                  <a:lnTo>
                    <a:pt x="63442" y="7676830"/>
                  </a:lnTo>
                  <a:lnTo>
                    <a:pt x="69706" y="7626903"/>
                  </a:lnTo>
                  <a:lnTo>
                    <a:pt x="76240" y="7577044"/>
                  </a:lnTo>
                  <a:lnTo>
                    <a:pt x="83041" y="7527256"/>
                  </a:lnTo>
                  <a:lnTo>
                    <a:pt x="90106" y="7477544"/>
                  </a:lnTo>
                  <a:lnTo>
                    <a:pt x="98014" y="7426873"/>
                  </a:lnTo>
                  <a:lnTo>
                    <a:pt x="106212" y="7376332"/>
                  </a:lnTo>
                  <a:lnTo>
                    <a:pt x="114688" y="7325915"/>
                  </a:lnTo>
                  <a:lnTo>
                    <a:pt x="123434" y="7275618"/>
                  </a:lnTo>
                  <a:lnTo>
                    <a:pt x="132437" y="7225436"/>
                  </a:lnTo>
                  <a:lnTo>
                    <a:pt x="141688" y="7175366"/>
                  </a:lnTo>
                  <a:lnTo>
                    <a:pt x="151176" y="7125402"/>
                  </a:lnTo>
                  <a:lnTo>
                    <a:pt x="160891" y="7075540"/>
                  </a:lnTo>
                  <a:lnTo>
                    <a:pt x="170821" y="7025776"/>
                  </a:lnTo>
                  <a:lnTo>
                    <a:pt x="180956" y="6976105"/>
                  </a:lnTo>
                  <a:lnTo>
                    <a:pt x="191286" y="6926523"/>
                  </a:lnTo>
                  <a:lnTo>
                    <a:pt x="201801" y="6877026"/>
                  </a:lnTo>
                  <a:lnTo>
                    <a:pt x="212488" y="6827609"/>
                  </a:lnTo>
                  <a:lnTo>
                    <a:pt x="223339" y="6778267"/>
                  </a:lnTo>
                  <a:lnTo>
                    <a:pt x="234342" y="6728996"/>
                  </a:lnTo>
                  <a:lnTo>
                    <a:pt x="245487" y="6679792"/>
                  </a:lnTo>
                  <a:lnTo>
                    <a:pt x="256764" y="6630650"/>
                  </a:lnTo>
                  <a:lnTo>
                    <a:pt x="268161" y="6581566"/>
                  </a:lnTo>
                  <a:lnTo>
                    <a:pt x="279668" y="6532535"/>
                  </a:lnTo>
                  <a:lnTo>
                    <a:pt x="291274" y="6483553"/>
                  </a:lnTo>
                  <a:lnTo>
                    <a:pt x="302970" y="6434615"/>
                  </a:lnTo>
                  <a:lnTo>
                    <a:pt x="314744" y="6385718"/>
                  </a:lnTo>
                  <a:lnTo>
                    <a:pt x="326586" y="6336856"/>
                  </a:lnTo>
                  <a:lnTo>
                    <a:pt x="338485" y="6288025"/>
                  </a:lnTo>
                  <a:lnTo>
                    <a:pt x="350431" y="6239221"/>
                  </a:lnTo>
                  <a:lnTo>
                    <a:pt x="362414" y="6190439"/>
                  </a:lnTo>
                  <a:lnTo>
                    <a:pt x="410492" y="5995444"/>
                  </a:lnTo>
                  <a:lnTo>
                    <a:pt x="434644" y="5898027"/>
                  </a:lnTo>
                  <a:lnTo>
                    <a:pt x="446693" y="5849287"/>
                  </a:lnTo>
                  <a:lnTo>
                    <a:pt x="470724" y="5751743"/>
                  </a:lnTo>
                  <a:lnTo>
                    <a:pt x="482704" y="5702939"/>
                  </a:lnTo>
                  <a:lnTo>
                    <a:pt x="494656" y="5654112"/>
                  </a:lnTo>
                  <a:lnTo>
                    <a:pt x="506580" y="5605263"/>
                  </a:lnTo>
                  <a:lnTo>
                    <a:pt x="518473" y="5556391"/>
                  </a:lnTo>
                  <a:lnTo>
                    <a:pt x="530334" y="5507496"/>
                  </a:lnTo>
                  <a:lnTo>
                    <a:pt x="542160" y="5458577"/>
                  </a:lnTo>
                  <a:lnTo>
                    <a:pt x="553949" y="5409634"/>
                  </a:lnTo>
                  <a:lnTo>
                    <a:pt x="565700" y="5360668"/>
                  </a:lnTo>
                  <a:lnTo>
                    <a:pt x="577410" y="5311676"/>
                  </a:lnTo>
                  <a:lnTo>
                    <a:pt x="589078" y="5262660"/>
                  </a:lnTo>
                  <a:lnTo>
                    <a:pt x="600702" y="5213619"/>
                  </a:lnTo>
                  <a:lnTo>
                    <a:pt x="612279" y="5164552"/>
                  </a:lnTo>
                  <a:lnTo>
                    <a:pt x="623809" y="5115460"/>
                  </a:lnTo>
                  <a:lnTo>
                    <a:pt x="635288" y="5066341"/>
                  </a:lnTo>
                  <a:lnTo>
                    <a:pt x="646715" y="5017196"/>
                  </a:lnTo>
                  <a:lnTo>
                    <a:pt x="658088" y="4968024"/>
                  </a:lnTo>
                  <a:lnTo>
                    <a:pt x="669405" y="4918825"/>
                  </a:lnTo>
                  <a:lnTo>
                    <a:pt x="680664" y="4869598"/>
                  </a:lnTo>
                  <a:lnTo>
                    <a:pt x="691863" y="4820344"/>
                  </a:lnTo>
                  <a:lnTo>
                    <a:pt x="703001" y="4771061"/>
                  </a:lnTo>
                  <a:lnTo>
                    <a:pt x="714075" y="4721750"/>
                  </a:lnTo>
                  <a:lnTo>
                    <a:pt x="725083" y="4672410"/>
                  </a:lnTo>
                  <a:lnTo>
                    <a:pt x="736024" y="4623042"/>
                  </a:lnTo>
                  <a:lnTo>
                    <a:pt x="746895" y="4573643"/>
                  </a:lnTo>
                  <a:lnTo>
                    <a:pt x="757694" y="4524215"/>
                  </a:lnTo>
                  <a:lnTo>
                    <a:pt x="768420" y="4474757"/>
                  </a:lnTo>
                  <a:lnTo>
                    <a:pt x="779071" y="4425269"/>
                  </a:lnTo>
                  <a:lnTo>
                    <a:pt x="789644" y="4375750"/>
                  </a:lnTo>
                  <a:lnTo>
                    <a:pt x="800139" y="4326199"/>
                  </a:lnTo>
                  <a:lnTo>
                    <a:pt x="810552" y="4276617"/>
                  </a:lnTo>
                  <a:lnTo>
                    <a:pt x="820882" y="4227004"/>
                  </a:lnTo>
                  <a:lnTo>
                    <a:pt x="831126" y="4177358"/>
                  </a:lnTo>
                  <a:lnTo>
                    <a:pt x="841284" y="4127681"/>
                  </a:lnTo>
                  <a:lnTo>
                    <a:pt x="851353" y="4077970"/>
                  </a:lnTo>
                  <a:lnTo>
                    <a:pt x="861331" y="4028226"/>
                  </a:lnTo>
                  <a:lnTo>
                    <a:pt x="871216" y="3978449"/>
                  </a:lnTo>
                  <a:lnTo>
                    <a:pt x="881007" y="3928638"/>
                  </a:lnTo>
                  <a:lnTo>
                    <a:pt x="890700" y="3878794"/>
                  </a:lnTo>
                  <a:lnTo>
                    <a:pt x="900295" y="3828915"/>
                  </a:lnTo>
                  <a:lnTo>
                    <a:pt x="909790" y="3779001"/>
                  </a:lnTo>
                  <a:lnTo>
                    <a:pt x="919182" y="3729052"/>
                  </a:lnTo>
                  <a:lnTo>
                    <a:pt x="928469" y="3679068"/>
                  </a:lnTo>
                  <a:lnTo>
                    <a:pt x="937650" y="3629048"/>
                  </a:lnTo>
                  <a:lnTo>
                    <a:pt x="946722" y="3578992"/>
                  </a:lnTo>
                  <a:lnTo>
                    <a:pt x="955685" y="3528900"/>
                  </a:lnTo>
                  <a:lnTo>
                    <a:pt x="964535" y="3478771"/>
                  </a:lnTo>
                  <a:lnTo>
                    <a:pt x="973271" y="3428605"/>
                  </a:lnTo>
                  <a:lnTo>
                    <a:pt x="981890" y="3378402"/>
                  </a:lnTo>
                  <a:lnTo>
                    <a:pt x="990392" y="3328161"/>
                  </a:lnTo>
                  <a:lnTo>
                    <a:pt x="998774" y="3277883"/>
                  </a:lnTo>
                  <a:lnTo>
                    <a:pt x="1007034" y="3227565"/>
                  </a:lnTo>
                  <a:lnTo>
                    <a:pt x="1015169" y="3177210"/>
                  </a:lnTo>
                  <a:lnTo>
                    <a:pt x="1023180" y="3126815"/>
                  </a:lnTo>
                  <a:lnTo>
                    <a:pt x="1031062" y="3076381"/>
                  </a:lnTo>
                  <a:lnTo>
                    <a:pt x="1038814" y="3025908"/>
                  </a:lnTo>
                  <a:lnTo>
                    <a:pt x="1046435" y="2975394"/>
                  </a:lnTo>
                  <a:lnTo>
                    <a:pt x="1053923" y="2924840"/>
                  </a:lnTo>
                  <a:lnTo>
                    <a:pt x="1061274" y="2874246"/>
                  </a:lnTo>
                  <a:lnTo>
                    <a:pt x="1068489" y="2823611"/>
                  </a:lnTo>
                  <a:lnTo>
                    <a:pt x="1075564" y="2772934"/>
                  </a:lnTo>
                  <a:lnTo>
                    <a:pt x="1082497" y="2722216"/>
                  </a:lnTo>
                  <a:lnTo>
                    <a:pt x="1089287" y="2671456"/>
                  </a:lnTo>
                  <a:lnTo>
                    <a:pt x="1095932" y="2620654"/>
                  </a:lnTo>
                  <a:lnTo>
                    <a:pt x="1102430" y="2569809"/>
                  </a:lnTo>
                  <a:lnTo>
                    <a:pt x="1108779" y="2518921"/>
                  </a:lnTo>
                  <a:lnTo>
                    <a:pt x="1114977" y="2467990"/>
                  </a:lnTo>
                  <a:lnTo>
                    <a:pt x="1121021" y="2417016"/>
                  </a:lnTo>
                  <a:lnTo>
                    <a:pt x="1126911" y="2365997"/>
                  </a:lnTo>
                  <a:lnTo>
                    <a:pt x="1132644" y="2314935"/>
                  </a:lnTo>
                  <a:lnTo>
                    <a:pt x="1138218" y="2263828"/>
                  </a:lnTo>
                  <a:lnTo>
                    <a:pt x="1143631" y="2212676"/>
                  </a:lnTo>
                  <a:lnTo>
                    <a:pt x="1148882" y="2161478"/>
                  </a:lnTo>
                  <a:lnTo>
                    <a:pt x="1153807" y="2110765"/>
                  </a:lnTo>
                  <a:lnTo>
                    <a:pt x="1158573" y="2060027"/>
                  </a:lnTo>
                  <a:lnTo>
                    <a:pt x="1163181" y="2009264"/>
                  </a:lnTo>
                  <a:lnTo>
                    <a:pt x="1167633" y="1958478"/>
                  </a:lnTo>
                  <a:lnTo>
                    <a:pt x="1171932" y="1907669"/>
                  </a:lnTo>
                  <a:lnTo>
                    <a:pt x="1176079" y="1856837"/>
                  </a:lnTo>
                  <a:lnTo>
                    <a:pt x="1180076" y="1805984"/>
                  </a:lnTo>
                  <a:lnTo>
                    <a:pt x="1183926" y="1755109"/>
                  </a:lnTo>
                  <a:lnTo>
                    <a:pt x="1187631" y="1704214"/>
                  </a:lnTo>
                  <a:lnTo>
                    <a:pt x="1191192" y="1653298"/>
                  </a:lnTo>
                  <a:lnTo>
                    <a:pt x="1194611" y="1602363"/>
                  </a:lnTo>
                  <a:lnTo>
                    <a:pt x="1197891" y="1551410"/>
                  </a:lnTo>
                  <a:lnTo>
                    <a:pt x="1201033" y="1500438"/>
                  </a:lnTo>
                  <a:lnTo>
                    <a:pt x="1204041" y="1449448"/>
                  </a:lnTo>
                  <a:lnTo>
                    <a:pt x="1206914" y="1398442"/>
                  </a:lnTo>
                  <a:lnTo>
                    <a:pt x="1209657" y="1347419"/>
                  </a:lnTo>
                  <a:lnTo>
                    <a:pt x="1212270" y="1296380"/>
                  </a:lnTo>
                  <a:lnTo>
                    <a:pt x="1214755" y="1245326"/>
                  </a:lnTo>
                  <a:lnTo>
                    <a:pt x="1217116" y="1194258"/>
                  </a:lnTo>
                  <a:lnTo>
                    <a:pt x="1219353" y="1143175"/>
                  </a:lnTo>
                  <a:lnTo>
                    <a:pt x="1221469" y="1092079"/>
                  </a:lnTo>
                  <a:lnTo>
                    <a:pt x="1223466" y="1040971"/>
                  </a:lnTo>
                  <a:lnTo>
                    <a:pt x="1225345" y="989850"/>
                  </a:lnTo>
                  <a:lnTo>
                    <a:pt x="1227110" y="938718"/>
                  </a:lnTo>
                  <a:lnTo>
                    <a:pt x="1228761" y="887575"/>
                  </a:lnTo>
                  <a:lnTo>
                    <a:pt x="1230302" y="836421"/>
                  </a:lnTo>
                  <a:lnTo>
                    <a:pt x="1231733" y="785258"/>
                  </a:lnTo>
                  <a:lnTo>
                    <a:pt x="1233057" y="734086"/>
                  </a:lnTo>
                  <a:lnTo>
                    <a:pt x="1234276" y="682905"/>
                  </a:lnTo>
                  <a:lnTo>
                    <a:pt x="1235393" y="631716"/>
                  </a:lnTo>
                  <a:lnTo>
                    <a:pt x="1236408" y="580520"/>
                  </a:lnTo>
                  <a:lnTo>
                    <a:pt x="1237324" y="529317"/>
                  </a:lnTo>
                  <a:lnTo>
                    <a:pt x="1238144" y="478109"/>
                  </a:lnTo>
                  <a:lnTo>
                    <a:pt x="1238868" y="426894"/>
                  </a:lnTo>
                  <a:lnTo>
                    <a:pt x="1239500" y="375675"/>
                  </a:lnTo>
                  <a:lnTo>
                    <a:pt x="1240041" y="324452"/>
                  </a:lnTo>
                  <a:lnTo>
                    <a:pt x="1240493" y="273225"/>
                  </a:lnTo>
                  <a:lnTo>
                    <a:pt x="1240859" y="221995"/>
                  </a:lnTo>
                  <a:lnTo>
                    <a:pt x="1241140" y="170763"/>
                  </a:lnTo>
                  <a:lnTo>
                    <a:pt x="1241337" y="119528"/>
                  </a:lnTo>
                  <a:lnTo>
                    <a:pt x="1241455" y="68293"/>
                  </a:lnTo>
                  <a:lnTo>
                    <a:pt x="1241481" y="0"/>
                  </a:lnTo>
                  <a:lnTo>
                    <a:pt x="1615502" y="0"/>
                  </a:lnTo>
                  <a:lnTo>
                    <a:pt x="1615502" y="1028700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639998" y="0"/>
              <a:ext cx="1648460" cy="7397750"/>
            </a:xfrm>
            <a:custGeom>
              <a:avLst/>
              <a:gdLst/>
              <a:ahLst/>
              <a:cxnLst/>
              <a:rect l="l" t="t" r="r" b="b"/>
              <a:pathLst>
                <a:path w="1648459" h="7397750">
                  <a:moveTo>
                    <a:pt x="1193895" y="7397646"/>
                  </a:moveTo>
                  <a:lnTo>
                    <a:pt x="1128820" y="7395892"/>
                  </a:lnTo>
                  <a:lnTo>
                    <a:pt x="1058271" y="7385416"/>
                  </a:lnTo>
                  <a:lnTo>
                    <a:pt x="988067" y="7366373"/>
                  </a:lnTo>
                  <a:lnTo>
                    <a:pt x="918450" y="7339141"/>
                  </a:lnTo>
                  <a:lnTo>
                    <a:pt x="883937" y="7322571"/>
                  </a:lnTo>
                  <a:lnTo>
                    <a:pt x="849663" y="7304094"/>
                  </a:lnTo>
                  <a:lnTo>
                    <a:pt x="815656" y="7283758"/>
                  </a:lnTo>
                  <a:lnTo>
                    <a:pt x="781948" y="7261609"/>
                  </a:lnTo>
                  <a:lnTo>
                    <a:pt x="748569" y="7237694"/>
                  </a:lnTo>
                  <a:lnTo>
                    <a:pt x="715550" y="7212060"/>
                  </a:lnTo>
                  <a:lnTo>
                    <a:pt x="682919" y="7184754"/>
                  </a:lnTo>
                  <a:lnTo>
                    <a:pt x="650709" y="7155823"/>
                  </a:lnTo>
                  <a:lnTo>
                    <a:pt x="618949" y="7125314"/>
                  </a:lnTo>
                  <a:lnTo>
                    <a:pt x="587669" y="7093274"/>
                  </a:lnTo>
                  <a:lnTo>
                    <a:pt x="556900" y="7059750"/>
                  </a:lnTo>
                  <a:lnTo>
                    <a:pt x="526673" y="7024789"/>
                  </a:lnTo>
                  <a:lnTo>
                    <a:pt x="497017" y="6988437"/>
                  </a:lnTo>
                  <a:lnTo>
                    <a:pt x="467963" y="6950742"/>
                  </a:lnTo>
                  <a:lnTo>
                    <a:pt x="439541" y="6911751"/>
                  </a:lnTo>
                  <a:lnTo>
                    <a:pt x="411781" y="6871510"/>
                  </a:lnTo>
                  <a:lnTo>
                    <a:pt x="384715" y="6830067"/>
                  </a:lnTo>
                  <a:lnTo>
                    <a:pt x="358372" y="6787469"/>
                  </a:lnTo>
                  <a:lnTo>
                    <a:pt x="332782" y="6743762"/>
                  </a:lnTo>
                  <a:lnTo>
                    <a:pt x="307977" y="6698993"/>
                  </a:lnTo>
                  <a:lnTo>
                    <a:pt x="283985" y="6653209"/>
                  </a:lnTo>
                  <a:lnTo>
                    <a:pt x="260838" y="6606458"/>
                  </a:lnTo>
                  <a:lnTo>
                    <a:pt x="238567" y="6558787"/>
                  </a:lnTo>
                  <a:lnTo>
                    <a:pt x="217200" y="6510241"/>
                  </a:lnTo>
                  <a:lnTo>
                    <a:pt x="196769" y="6460868"/>
                  </a:lnTo>
                  <a:lnTo>
                    <a:pt x="177304" y="6410716"/>
                  </a:lnTo>
                  <a:lnTo>
                    <a:pt x="158835" y="6359831"/>
                  </a:lnTo>
                  <a:lnTo>
                    <a:pt x="141393" y="6308259"/>
                  </a:lnTo>
                  <a:lnTo>
                    <a:pt x="125008" y="6256049"/>
                  </a:lnTo>
                  <a:lnTo>
                    <a:pt x="109710" y="6203246"/>
                  </a:lnTo>
                  <a:lnTo>
                    <a:pt x="95530" y="6149898"/>
                  </a:lnTo>
                  <a:lnTo>
                    <a:pt x="82498" y="6096052"/>
                  </a:lnTo>
                  <a:lnTo>
                    <a:pt x="70644" y="6041755"/>
                  </a:lnTo>
                  <a:lnTo>
                    <a:pt x="59999" y="5987053"/>
                  </a:lnTo>
                  <a:lnTo>
                    <a:pt x="50592" y="5931995"/>
                  </a:lnTo>
                  <a:lnTo>
                    <a:pt x="42455" y="5876625"/>
                  </a:lnTo>
                  <a:lnTo>
                    <a:pt x="35324" y="5823785"/>
                  </a:lnTo>
                  <a:lnTo>
                    <a:pt x="28905" y="5771456"/>
                  </a:lnTo>
                  <a:lnTo>
                    <a:pt x="23179" y="5719631"/>
                  </a:lnTo>
                  <a:lnTo>
                    <a:pt x="18129" y="5668300"/>
                  </a:lnTo>
                  <a:lnTo>
                    <a:pt x="13738" y="5617455"/>
                  </a:lnTo>
                  <a:lnTo>
                    <a:pt x="9989" y="5567087"/>
                  </a:lnTo>
                  <a:lnTo>
                    <a:pt x="6864" y="5517188"/>
                  </a:lnTo>
                  <a:lnTo>
                    <a:pt x="4347" y="5467748"/>
                  </a:lnTo>
                  <a:lnTo>
                    <a:pt x="2419" y="5418760"/>
                  </a:lnTo>
                  <a:lnTo>
                    <a:pt x="1063" y="5370214"/>
                  </a:lnTo>
                  <a:lnTo>
                    <a:pt x="263" y="5322102"/>
                  </a:lnTo>
                  <a:lnTo>
                    <a:pt x="0" y="5274416"/>
                  </a:lnTo>
                  <a:lnTo>
                    <a:pt x="372" y="5217249"/>
                  </a:lnTo>
                  <a:lnTo>
                    <a:pt x="1472" y="5160610"/>
                  </a:lnTo>
                  <a:lnTo>
                    <a:pt x="3279" y="5104486"/>
                  </a:lnTo>
                  <a:lnTo>
                    <a:pt x="5768" y="5048863"/>
                  </a:lnTo>
                  <a:lnTo>
                    <a:pt x="8916" y="4993731"/>
                  </a:lnTo>
                  <a:lnTo>
                    <a:pt x="12700" y="4939075"/>
                  </a:lnTo>
                  <a:lnTo>
                    <a:pt x="17098" y="4884885"/>
                  </a:lnTo>
                  <a:lnTo>
                    <a:pt x="22085" y="4831148"/>
                  </a:lnTo>
                  <a:lnTo>
                    <a:pt x="27640" y="4777851"/>
                  </a:lnTo>
                  <a:lnTo>
                    <a:pt x="33738" y="4724981"/>
                  </a:lnTo>
                  <a:lnTo>
                    <a:pt x="40356" y="4672527"/>
                  </a:lnTo>
                  <a:lnTo>
                    <a:pt x="47472" y="4620476"/>
                  </a:lnTo>
                  <a:lnTo>
                    <a:pt x="55062" y="4568816"/>
                  </a:lnTo>
                  <a:lnTo>
                    <a:pt x="63103" y="4517534"/>
                  </a:lnTo>
                  <a:lnTo>
                    <a:pt x="71572" y="4466618"/>
                  </a:lnTo>
                  <a:lnTo>
                    <a:pt x="80447" y="4416056"/>
                  </a:lnTo>
                  <a:lnTo>
                    <a:pt x="89702" y="4365834"/>
                  </a:lnTo>
                  <a:lnTo>
                    <a:pt x="99317" y="4315941"/>
                  </a:lnTo>
                  <a:lnTo>
                    <a:pt x="109267" y="4266365"/>
                  </a:lnTo>
                  <a:lnTo>
                    <a:pt x="119529" y="4217092"/>
                  </a:lnTo>
                  <a:lnTo>
                    <a:pt x="130080" y="4168111"/>
                  </a:lnTo>
                  <a:lnTo>
                    <a:pt x="140897" y="4119410"/>
                  </a:lnTo>
                  <a:lnTo>
                    <a:pt x="151958" y="4070974"/>
                  </a:lnTo>
                  <a:lnTo>
                    <a:pt x="163238" y="4022794"/>
                  </a:lnTo>
                  <a:lnTo>
                    <a:pt x="174715" y="3974855"/>
                  </a:lnTo>
                  <a:lnTo>
                    <a:pt x="186365" y="3927146"/>
                  </a:lnTo>
                  <a:lnTo>
                    <a:pt x="198165" y="3879654"/>
                  </a:lnTo>
                  <a:lnTo>
                    <a:pt x="210093" y="3832366"/>
                  </a:lnTo>
                  <a:lnTo>
                    <a:pt x="222125" y="3785271"/>
                  </a:lnTo>
                  <a:lnTo>
                    <a:pt x="234238" y="3738357"/>
                  </a:lnTo>
                  <a:lnTo>
                    <a:pt x="246409" y="3691609"/>
                  </a:lnTo>
                  <a:lnTo>
                    <a:pt x="258615" y="3645017"/>
                  </a:lnTo>
                  <a:lnTo>
                    <a:pt x="307321" y="3459953"/>
                  </a:lnTo>
                  <a:lnTo>
                    <a:pt x="319353" y="3413951"/>
                  </a:lnTo>
                  <a:lnTo>
                    <a:pt x="331281" y="3368030"/>
                  </a:lnTo>
                  <a:lnTo>
                    <a:pt x="343081" y="3322177"/>
                  </a:lnTo>
                  <a:lnTo>
                    <a:pt x="354731" y="3276381"/>
                  </a:lnTo>
                  <a:lnTo>
                    <a:pt x="366208" y="3230628"/>
                  </a:lnTo>
                  <a:lnTo>
                    <a:pt x="377488" y="3184906"/>
                  </a:lnTo>
                  <a:lnTo>
                    <a:pt x="388549" y="3139204"/>
                  </a:lnTo>
                  <a:lnTo>
                    <a:pt x="399366" y="3093508"/>
                  </a:lnTo>
                  <a:lnTo>
                    <a:pt x="409917" y="3047806"/>
                  </a:lnTo>
                  <a:lnTo>
                    <a:pt x="420179" y="3002085"/>
                  </a:lnTo>
                  <a:lnTo>
                    <a:pt x="430129" y="2956334"/>
                  </a:lnTo>
                  <a:lnTo>
                    <a:pt x="439744" y="2910540"/>
                  </a:lnTo>
                  <a:lnTo>
                    <a:pt x="449000" y="2864690"/>
                  </a:lnTo>
                  <a:lnTo>
                    <a:pt x="457874" y="2818773"/>
                  </a:lnTo>
                  <a:lnTo>
                    <a:pt x="466343" y="2772775"/>
                  </a:lnTo>
                  <a:lnTo>
                    <a:pt x="474384" y="2726685"/>
                  </a:lnTo>
                  <a:lnTo>
                    <a:pt x="481974" y="2680489"/>
                  </a:lnTo>
                  <a:lnTo>
                    <a:pt x="489090" y="2634177"/>
                  </a:lnTo>
                  <a:lnTo>
                    <a:pt x="495708" y="2587734"/>
                  </a:lnTo>
                  <a:lnTo>
                    <a:pt x="501806" y="2541149"/>
                  </a:lnTo>
                  <a:lnTo>
                    <a:pt x="507361" y="2494409"/>
                  </a:lnTo>
                  <a:lnTo>
                    <a:pt x="512348" y="2447503"/>
                  </a:lnTo>
                  <a:lnTo>
                    <a:pt x="516746" y="2400417"/>
                  </a:lnTo>
                  <a:lnTo>
                    <a:pt x="520530" y="2353139"/>
                  </a:lnTo>
                  <a:lnTo>
                    <a:pt x="523678" y="2305658"/>
                  </a:lnTo>
                  <a:lnTo>
                    <a:pt x="526167" y="2257959"/>
                  </a:lnTo>
                  <a:lnTo>
                    <a:pt x="527974" y="2210032"/>
                  </a:lnTo>
                  <a:lnTo>
                    <a:pt x="529074" y="2161863"/>
                  </a:lnTo>
                  <a:lnTo>
                    <a:pt x="529447" y="2113441"/>
                  </a:lnTo>
                  <a:lnTo>
                    <a:pt x="529447" y="2053469"/>
                  </a:lnTo>
                  <a:lnTo>
                    <a:pt x="527411" y="1989692"/>
                  </a:lnTo>
                  <a:lnTo>
                    <a:pt x="524188" y="1927190"/>
                  </a:lnTo>
                  <a:lnTo>
                    <a:pt x="519845" y="1865926"/>
                  </a:lnTo>
                  <a:lnTo>
                    <a:pt x="514455" y="1805862"/>
                  </a:lnTo>
                  <a:lnTo>
                    <a:pt x="508086" y="1746960"/>
                  </a:lnTo>
                  <a:lnTo>
                    <a:pt x="500809" y="1689180"/>
                  </a:lnTo>
                  <a:lnTo>
                    <a:pt x="492693" y="1632486"/>
                  </a:lnTo>
                  <a:lnTo>
                    <a:pt x="483810" y="1576838"/>
                  </a:lnTo>
                  <a:lnTo>
                    <a:pt x="474229" y="1522200"/>
                  </a:lnTo>
                  <a:lnTo>
                    <a:pt x="464021" y="1468532"/>
                  </a:lnTo>
                  <a:lnTo>
                    <a:pt x="453254" y="1415796"/>
                  </a:lnTo>
                  <a:lnTo>
                    <a:pt x="442000" y="1363954"/>
                  </a:lnTo>
                  <a:lnTo>
                    <a:pt x="430329" y="1312969"/>
                  </a:lnTo>
                  <a:lnTo>
                    <a:pt x="418310" y="1262801"/>
                  </a:lnTo>
                  <a:lnTo>
                    <a:pt x="406015" y="1213413"/>
                  </a:lnTo>
                  <a:lnTo>
                    <a:pt x="393512" y="1164766"/>
                  </a:lnTo>
                  <a:lnTo>
                    <a:pt x="380872" y="1116823"/>
                  </a:lnTo>
                  <a:lnTo>
                    <a:pt x="368165" y="1069545"/>
                  </a:lnTo>
                  <a:lnTo>
                    <a:pt x="355462" y="1022893"/>
                  </a:lnTo>
                  <a:lnTo>
                    <a:pt x="330345" y="931318"/>
                  </a:lnTo>
                  <a:lnTo>
                    <a:pt x="318072" y="886319"/>
                  </a:lnTo>
                  <a:lnTo>
                    <a:pt x="306083" y="841793"/>
                  </a:lnTo>
                  <a:lnTo>
                    <a:pt x="294447" y="797703"/>
                  </a:lnTo>
                  <a:lnTo>
                    <a:pt x="283236" y="754012"/>
                  </a:lnTo>
                  <a:lnTo>
                    <a:pt x="272518" y="710680"/>
                  </a:lnTo>
                  <a:lnTo>
                    <a:pt x="262365" y="667669"/>
                  </a:lnTo>
                  <a:lnTo>
                    <a:pt x="252846" y="624941"/>
                  </a:lnTo>
                  <a:lnTo>
                    <a:pt x="244031" y="582459"/>
                  </a:lnTo>
                  <a:lnTo>
                    <a:pt x="235991" y="540184"/>
                  </a:lnTo>
                  <a:lnTo>
                    <a:pt x="228795" y="498077"/>
                  </a:lnTo>
                  <a:lnTo>
                    <a:pt x="222514" y="456101"/>
                  </a:lnTo>
                  <a:lnTo>
                    <a:pt x="217217" y="414217"/>
                  </a:lnTo>
                  <a:lnTo>
                    <a:pt x="212976" y="372387"/>
                  </a:lnTo>
                  <a:lnTo>
                    <a:pt x="209860" y="330573"/>
                  </a:lnTo>
                  <a:lnTo>
                    <a:pt x="207938" y="288737"/>
                  </a:lnTo>
                  <a:lnTo>
                    <a:pt x="207282" y="246841"/>
                  </a:lnTo>
                  <a:lnTo>
                    <a:pt x="208346" y="194355"/>
                  </a:lnTo>
                  <a:lnTo>
                    <a:pt x="211630" y="141799"/>
                  </a:lnTo>
                  <a:lnTo>
                    <a:pt x="217272" y="89105"/>
                  </a:lnTo>
                  <a:lnTo>
                    <a:pt x="225412" y="36202"/>
                  </a:lnTo>
                  <a:lnTo>
                    <a:pt x="232747" y="0"/>
                  </a:lnTo>
                  <a:lnTo>
                    <a:pt x="1648000" y="0"/>
                  </a:lnTo>
                  <a:lnTo>
                    <a:pt x="1648000" y="7246004"/>
                  </a:lnTo>
                  <a:lnTo>
                    <a:pt x="1632692" y="7255870"/>
                  </a:lnTo>
                  <a:lnTo>
                    <a:pt x="1594769" y="7278235"/>
                  </a:lnTo>
                  <a:lnTo>
                    <a:pt x="1556840" y="7298600"/>
                  </a:lnTo>
                  <a:lnTo>
                    <a:pt x="1518980" y="7316991"/>
                  </a:lnTo>
                  <a:lnTo>
                    <a:pt x="1481266" y="7333431"/>
                  </a:lnTo>
                  <a:lnTo>
                    <a:pt x="1443773" y="7347946"/>
                  </a:lnTo>
                  <a:lnTo>
                    <a:pt x="1406577" y="7360558"/>
                  </a:lnTo>
                  <a:lnTo>
                    <a:pt x="1369754" y="7371292"/>
                  </a:lnTo>
                  <a:lnTo>
                    <a:pt x="1297532" y="7387224"/>
                  </a:lnTo>
                  <a:lnTo>
                    <a:pt x="1227713" y="7395937"/>
                  </a:lnTo>
                  <a:lnTo>
                    <a:pt x="1193895" y="7397646"/>
                  </a:lnTo>
                  <a:close/>
                </a:path>
              </a:pathLst>
            </a:custGeom>
            <a:solidFill>
              <a:srgbClr val="9DC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389111" y="0"/>
              <a:ext cx="1899285" cy="4170679"/>
            </a:xfrm>
            <a:custGeom>
              <a:avLst/>
              <a:gdLst/>
              <a:ahLst/>
              <a:cxnLst/>
              <a:rect l="l" t="t" r="r" b="b"/>
              <a:pathLst>
                <a:path w="1899284" h="4170679">
                  <a:moveTo>
                    <a:pt x="1898887" y="4170296"/>
                  </a:moveTo>
                  <a:lnTo>
                    <a:pt x="1833559" y="4165630"/>
                  </a:lnTo>
                  <a:lnTo>
                    <a:pt x="1789489" y="4158605"/>
                  </a:lnTo>
                  <a:lnTo>
                    <a:pt x="1745316" y="4148321"/>
                  </a:lnTo>
                  <a:lnTo>
                    <a:pt x="1701257" y="4134517"/>
                  </a:lnTo>
                  <a:lnTo>
                    <a:pt x="1657524" y="4116935"/>
                  </a:lnTo>
                  <a:lnTo>
                    <a:pt x="1614331" y="4095315"/>
                  </a:lnTo>
                  <a:lnTo>
                    <a:pt x="1571892" y="4069398"/>
                  </a:lnTo>
                  <a:lnTo>
                    <a:pt x="1530421" y="4038924"/>
                  </a:lnTo>
                  <a:lnTo>
                    <a:pt x="1490131" y="4003634"/>
                  </a:lnTo>
                  <a:lnTo>
                    <a:pt x="1451237" y="3963268"/>
                  </a:lnTo>
                  <a:lnTo>
                    <a:pt x="1424618" y="3930634"/>
                  </a:lnTo>
                  <a:lnTo>
                    <a:pt x="1401959" y="3897095"/>
                  </a:lnTo>
                  <a:lnTo>
                    <a:pt x="1383035" y="3862691"/>
                  </a:lnTo>
                  <a:lnTo>
                    <a:pt x="1367624" y="3827461"/>
                  </a:lnTo>
                  <a:lnTo>
                    <a:pt x="1346450" y="3754679"/>
                  </a:lnTo>
                  <a:lnTo>
                    <a:pt x="1336653" y="3679065"/>
                  </a:lnTo>
                  <a:lnTo>
                    <a:pt x="1335464" y="3640293"/>
                  </a:lnTo>
                  <a:lnTo>
                    <a:pt x="1336450" y="3600930"/>
                  </a:lnTo>
                  <a:lnTo>
                    <a:pt x="1339389" y="3561016"/>
                  </a:lnTo>
                  <a:lnTo>
                    <a:pt x="1344059" y="3520590"/>
                  </a:lnTo>
                  <a:lnTo>
                    <a:pt x="1350235" y="3479691"/>
                  </a:lnTo>
                  <a:lnTo>
                    <a:pt x="1357695" y="3438358"/>
                  </a:lnTo>
                  <a:lnTo>
                    <a:pt x="1366217" y="3396630"/>
                  </a:lnTo>
                  <a:lnTo>
                    <a:pt x="1375577" y="3354547"/>
                  </a:lnTo>
                  <a:lnTo>
                    <a:pt x="1385552" y="3312148"/>
                  </a:lnTo>
                  <a:lnTo>
                    <a:pt x="1395921" y="3269471"/>
                  </a:lnTo>
                  <a:lnTo>
                    <a:pt x="1406459" y="3226557"/>
                  </a:lnTo>
                  <a:lnTo>
                    <a:pt x="1416943" y="3183445"/>
                  </a:lnTo>
                  <a:lnTo>
                    <a:pt x="1427152" y="3140173"/>
                  </a:lnTo>
                  <a:lnTo>
                    <a:pt x="1436862" y="3096781"/>
                  </a:lnTo>
                  <a:lnTo>
                    <a:pt x="1445851" y="3053308"/>
                  </a:lnTo>
                  <a:lnTo>
                    <a:pt x="1453894" y="3009794"/>
                  </a:lnTo>
                  <a:lnTo>
                    <a:pt x="1460771" y="2966277"/>
                  </a:lnTo>
                  <a:lnTo>
                    <a:pt x="1466257" y="2922797"/>
                  </a:lnTo>
                  <a:lnTo>
                    <a:pt x="1470129" y="2879392"/>
                  </a:lnTo>
                  <a:lnTo>
                    <a:pt x="1472166" y="2836103"/>
                  </a:lnTo>
                  <a:lnTo>
                    <a:pt x="1472143" y="2792969"/>
                  </a:lnTo>
                  <a:lnTo>
                    <a:pt x="1469839" y="2750028"/>
                  </a:lnTo>
                  <a:lnTo>
                    <a:pt x="1465030" y="2707320"/>
                  </a:lnTo>
                  <a:lnTo>
                    <a:pt x="1457493" y="2664884"/>
                  </a:lnTo>
                  <a:lnTo>
                    <a:pt x="1447006" y="2622759"/>
                  </a:lnTo>
                  <a:lnTo>
                    <a:pt x="1433345" y="2580985"/>
                  </a:lnTo>
                  <a:lnTo>
                    <a:pt x="1416288" y="2539600"/>
                  </a:lnTo>
                  <a:lnTo>
                    <a:pt x="1385837" y="2483921"/>
                  </a:lnTo>
                  <a:lnTo>
                    <a:pt x="1347904" y="2430875"/>
                  </a:lnTo>
                  <a:lnTo>
                    <a:pt x="1303185" y="2380144"/>
                  </a:lnTo>
                  <a:lnTo>
                    <a:pt x="1252376" y="2331412"/>
                  </a:lnTo>
                  <a:lnTo>
                    <a:pt x="1196171" y="2284362"/>
                  </a:lnTo>
                  <a:lnTo>
                    <a:pt x="1135265" y="2238678"/>
                  </a:lnTo>
                  <a:lnTo>
                    <a:pt x="1103267" y="2216249"/>
                  </a:lnTo>
                  <a:lnTo>
                    <a:pt x="1070355" y="2194043"/>
                  </a:lnTo>
                  <a:lnTo>
                    <a:pt x="1036615" y="2172020"/>
                  </a:lnTo>
                  <a:lnTo>
                    <a:pt x="1002134" y="2150141"/>
                  </a:lnTo>
                  <a:lnTo>
                    <a:pt x="967000" y="2128365"/>
                  </a:lnTo>
                  <a:lnTo>
                    <a:pt x="931299" y="2106654"/>
                  </a:lnTo>
                  <a:lnTo>
                    <a:pt x="710059" y="1975522"/>
                  </a:lnTo>
                  <a:lnTo>
                    <a:pt x="635719" y="1930532"/>
                  </a:lnTo>
                  <a:lnTo>
                    <a:pt x="598828" y="1907619"/>
                  </a:lnTo>
                  <a:lnTo>
                    <a:pt x="562240" y="1884375"/>
                  </a:lnTo>
                  <a:lnTo>
                    <a:pt x="526041" y="1860760"/>
                  </a:lnTo>
                  <a:lnTo>
                    <a:pt x="490318" y="1836734"/>
                  </a:lnTo>
                  <a:lnTo>
                    <a:pt x="455158" y="1812258"/>
                  </a:lnTo>
                  <a:lnTo>
                    <a:pt x="420648" y="1787292"/>
                  </a:lnTo>
                  <a:lnTo>
                    <a:pt x="386875" y="1761797"/>
                  </a:lnTo>
                  <a:lnTo>
                    <a:pt x="353926" y="1735733"/>
                  </a:lnTo>
                  <a:lnTo>
                    <a:pt x="321888" y="1709060"/>
                  </a:lnTo>
                  <a:lnTo>
                    <a:pt x="290847" y="1681740"/>
                  </a:lnTo>
                  <a:lnTo>
                    <a:pt x="260890" y="1653732"/>
                  </a:lnTo>
                  <a:lnTo>
                    <a:pt x="232106" y="1624996"/>
                  </a:lnTo>
                  <a:lnTo>
                    <a:pt x="204579" y="1595494"/>
                  </a:lnTo>
                  <a:lnTo>
                    <a:pt x="178398" y="1565185"/>
                  </a:lnTo>
                  <a:lnTo>
                    <a:pt x="153648" y="1534031"/>
                  </a:lnTo>
                  <a:lnTo>
                    <a:pt x="130418" y="1501991"/>
                  </a:lnTo>
                  <a:lnTo>
                    <a:pt x="108794" y="1469026"/>
                  </a:lnTo>
                  <a:lnTo>
                    <a:pt x="88863" y="1435096"/>
                  </a:lnTo>
                  <a:lnTo>
                    <a:pt x="70711" y="1400162"/>
                  </a:lnTo>
                  <a:lnTo>
                    <a:pt x="54426" y="1364184"/>
                  </a:lnTo>
                  <a:lnTo>
                    <a:pt x="40095" y="1327123"/>
                  </a:lnTo>
                  <a:lnTo>
                    <a:pt x="27804" y="1288938"/>
                  </a:lnTo>
                  <a:lnTo>
                    <a:pt x="17641" y="1249591"/>
                  </a:lnTo>
                  <a:lnTo>
                    <a:pt x="9692" y="1209042"/>
                  </a:lnTo>
                  <a:lnTo>
                    <a:pt x="4044" y="1167252"/>
                  </a:lnTo>
                  <a:lnTo>
                    <a:pt x="784" y="1124179"/>
                  </a:lnTo>
                  <a:lnTo>
                    <a:pt x="0" y="1079786"/>
                  </a:lnTo>
                  <a:lnTo>
                    <a:pt x="1777" y="1034033"/>
                  </a:lnTo>
                  <a:lnTo>
                    <a:pt x="6203" y="986879"/>
                  </a:lnTo>
                  <a:lnTo>
                    <a:pt x="13365" y="938286"/>
                  </a:lnTo>
                  <a:lnTo>
                    <a:pt x="30856" y="868232"/>
                  </a:lnTo>
                  <a:lnTo>
                    <a:pt x="57889" y="800276"/>
                  </a:lnTo>
                  <a:lnTo>
                    <a:pt x="93899" y="734488"/>
                  </a:lnTo>
                  <a:lnTo>
                    <a:pt x="115094" y="702429"/>
                  </a:lnTo>
                  <a:lnTo>
                    <a:pt x="138322" y="670940"/>
                  </a:lnTo>
                  <a:lnTo>
                    <a:pt x="163513" y="640029"/>
                  </a:lnTo>
                  <a:lnTo>
                    <a:pt x="190595" y="609704"/>
                  </a:lnTo>
                  <a:lnTo>
                    <a:pt x="219498" y="579975"/>
                  </a:lnTo>
                  <a:lnTo>
                    <a:pt x="250152" y="550851"/>
                  </a:lnTo>
                  <a:lnTo>
                    <a:pt x="282485" y="522341"/>
                  </a:lnTo>
                  <a:lnTo>
                    <a:pt x="316429" y="494453"/>
                  </a:lnTo>
                  <a:lnTo>
                    <a:pt x="351911" y="467196"/>
                  </a:lnTo>
                  <a:lnTo>
                    <a:pt x="388862" y="440580"/>
                  </a:lnTo>
                  <a:lnTo>
                    <a:pt x="427211" y="414614"/>
                  </a:lnTo>
                  <a:lnTo>
                    <a:pt x="466888" y="389305"/>
                  </a:lnTo>
                  <a:lnTo>
                    <a:pt x="507821" y="364664"/>
                  </a:lnTo>
                  <a:lnTo>
                    <a:pt x="549941" y="340699"/>
                  </a:lnTo>
                  <a:lnTo>
                    <a:pt x="593177" y="317420"/>
                  </a:lnTo>
                  <a:lnTo>
                    <a:pt x="637458" y="294834"/>
                  </a:lnTo>
                  <a:lnTo>
                    <a:pt x="682713" y="272951"/>
                  </a:lnTo>
                  <a:lnTo>
                    <a:pt x="728874" y="251780"/>
                  </a:lnTo>
                  <a:lnTo>
                    <a:pt x="775867" y="231330"/>
                  </a:lnTo>
                  <a:lnTo>
                    <a:pt x="823624" y="211610"/>
                  </a:lnTo>
                  <a:lnTo>
                    <a:pt x="872074" y="192628"/>
                  </a:lnTo>
                  <a:lnTo>
                    <a:pt x="921146" y="174394"/>
                  </a:lnTo>
                  <a:lnTo>
                    <a:pt x="970770" y="156917"/>
                  </a:lnTo>
                  <a:lnTo>
                    <a:pt x="1020874" y="140205"/>
                  </a:lnTo>
                  <a:lnTo>
                    <a:pt x="1071389" y="124267"/>
                  </a:lnTo>
                  <a:lnTo>
                    <a:pt x="1122245" y="109113"/>
                  </a:lnTo>
                  <a:lnTo>
                    <a:pt x="1173369" y="94751"/>
                  </a:lnTo>
                  <a:lnTo>
                    <a:pt x="1224693" y="81190"/>
                  </a:lnTo>
                  <a:lnTo>
                    <a:pt x="1276145" y="68440"/>
                  </a:lnTo>
                  <a:lnTo>
                    <a:pt x="1327656" y="56508"/>
                  </a:lnTo>
                  <a:lnTo>
                    <a:pt x="1379153" y="45405"/>
                  </a:lnTo>
                  <a:lnTo>
                    <a:pt x="1430568" y="35138"/>
                  </a:lnTo>
                  <a:lnTo>
                    <a:pt x="1481828" y="25718"/>
                  </a:lnTo>
                  <a:lnTo>
                    <a:pt x="1532865" y="17152"/>
                  </a:lnTo>
                  <a:lnTo>
                    <a:pt x="1583607" y="9450"/>
                  </a:lnTo>
                  <a:lnTo>
                    <a:pt x="1633983" y="2621"/>
                  </a:lnTo>
                  <a:lnTo>
                    <a:pt x="1898887" y="0"/>
                  </a:lnTo>
                  <a:lnTo>
                    <a:pt x="1898887" y="4170296"/>
                  </a:lnTo>
                  <a:close/>
                </a:path>
              </a:pathLst>
            </a:custGeom>
            <a:solidFill>
              <a:srgbClr val="2B67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09999" y="1025007"/>
            <a:ext cx="200025" cy="199698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6242500" y="2472499"/>
            <a:ext cx="323850" cy="323850"/>
          </a:xfrm>
          <a:custGeom>
            <a:avLst/>
            <a:gdLst/>
            <a:ahLst/>
            <a:cxnLst/>
            <a:rect l="l" t="t" r="r" b="b"/>
            <a:pathLst>
              <a:path w="323850" h="323850">
                <a:moveTo>
                  <a:pt x="161924" y="323849"/>
                </a:moveTo>
                <a:lnTo>
                  <a:pt x="118791" y="317085"/>
                </a:lnTo>
                <a:lnTo>
                  <a:pt x="80086" y="300227"/>
                </a:lnTo>
                <a:lnTo>
                  <a:pt x="47332" y="274716"/>
                </a:lnTo>
                <a:lnTo>
                  <a:pt x="22051" y="241994"/>
                </a:lnTo>
                <a:lnTo>
                  <a:pt x="5766" y="203504"/>
                </a:lnTo>
                <a:lnTo>
                  <a:pt x="0" y="160688"/>
                </a:lnTo>
                <a:lnTo>
                  <a:pt x="5766" y="117884"/>
                </a:lnTo>
                <a:lnTo>
                  <a:pt x="22051" y="79474"/>
                </a:lnTo>
                <a:lnTo>
                  <a:pt x="47332" y="46970"/>
                </a:lnTo>
                <a:lnTo>
                  <a:pt x="80086" y="21883"/>
                </a:lnTo>
                <a:lnTo>
                  <a:pt x="118791" y="5722"/>
                </a:lnTo>
                <a:lnTo>
                  <a:pt x="161924" y="0"/>
                </a:lnTo>
                <a:lnTo>
                  <a:pt x="193491" y="3167"/>
                </a:lnTo>
                <a:lnTo>
                  <a:pt x="251956" y="27116"/>
                </a:lnTo>
                <a:lnTo>
                  <a:pt x="296524" y="71344"/>
                </a:lnTo>
                <a:lnTo>
                  <a:pt x="320658" y="129362"/>
                </a:lnTo>
                <a:lnTo>
                  <a:pt x="323849" y="160688"/>
                </a:lnTo>
                <a:lnTo>
                  <a:pt x="318083" y="204535"/>
                </a:lnTo>
                <a:lnTo>
                  <a:pt x="301798" y="243642"/>
                </a:lnTo>
                <a:lnTo>
                  <a:pt x="276517" y="276570"/>
                </a:lnTo>
                <a:lnTo>
                  <a:pt x="243763" y="301875"/>
                </a:lnTo>
                <a:lnTo>
                  <a:pt x="205058" y="318115"/>
                </a:lnTo>
                <a:lnTo>
                  <a:pt x="161924" y="323849"/>
                </a:lnTo>
                <a:close/>
              </a:path>
            </a:pathLst>
          </a:custGeom>
          <a:solidFill>
            <a:srgbClr val="2B6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167496" y="8032498"/>
            <a:ext cx="323850" cy="323850"/>
          </a:xfrm>
          <a:custGeom>
            <a:avLst/>
            <a:gdLst/>
            <a:ahLst/>
            <a:cxnLst/>
            <a:rect l="l" t="t" r="r" b="b"/>
            <a:pathLst>
              <a:path w="323850" h="323850">
                <a:moveTo>
                  <a:pt x="160688" y="323849"/>
                </a:moveTo>
                <a:lnTo>
                  <a:pt x="117884" y="318083"/>
                </a:lnTo>
                <a:lnTo>
                  <a:pt x="79474" y="301798"/>
                </a:lnTo>
                <a:lnTo>
                  <a:pt x="46970" y="276518"/>
                </a:lnTo>
                <a:lnTo>
                  <a:pt x="21883" y="243763"/>
                </a:lnTo>
                <a:lnTo>
                  <a:pt x="5722" y="205058"/>
                </a:lnTo>
                <a:lnTo>
                  <a:pt x="0" y="161924"/>
                </a:lnTo>
                <a:lnTo>
                  <a:pt x="5722" y="118791"/>
                </a:lnTo>
                <a:lnTo>
                  <a:pt x="21883" y="80085"/>
                </a:lnTo>
                <a:lnTo>
                  <a:pt x="46970" y="47331"/>
                </a:lnTo>
                <a:lnTo>
                  <a:pt x="79474" y="22051"/>
                </a:lnTo>
                <a:lnTo>
                  <a:pt x="117884" y="5766"/>
                </a:lnTo>
                <a:lnTo>
                  <a:pt x="160688" y="0"/>
                </a:lnTo>
                <a:lnTo>
                  <a:pt x="193444" y="3191"/>
                </a:lnTo>
                <a:lnTo>
                  <a:pt x="252466" y="27324"/>
                </a:lnTo>
                <a:lnTo>
                  <a:pt x="296733" y="71892"/>
                </a:lnTo>
                <a:lnTo>
                  <a:pt x="320682" y="130357"/>
                </a:lnTo>
                <a:lnTo>
                  <a:pt x="323850" y="161924"/>
                </a:lnTo>
                <a:lnTo>
                  <a:pt x="317086" y="205058"/>
                </a:lnTo>
                <a:lnTo>
                  <a:pt x="300227" y="243763"/>
                </a:lnTo>
                <a:lnTo>
                  <a:pt x="274716" y="276518"/>
                </a:lnTo>
                <a:lnTo>
                  <a:pt x="241995" y="301798"/>
                </a:lnTo>
                <a:lnTo>
                  <a:pt x="203505" y="318083"/>
                </a:lnTo>
                <a:lnTo>
                  <a:pt x="160689" y="323849"/>
                </a:lnTo>
                <a:close/>
              </a:path>
            </a:pathLst>
          </a:custGeom>
          <a:solidFill>
            <a:srgbClr val="2B6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52499" y="6870003"/>
            <a:ext cx="200024" cy="199702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0" y="0"/>
            <a:ext cx="2098040" cy="10287000"/>
            <a:chOff x="0" y="0"/>
            <a:chExt cx="2098040" cy="10287000"/>
          </a:xfrm>
        </p:grpSpPr>
        <p:sp>
          <p:nvSpPr>
            <p:cNvPr id="11" name="object 11"/>
            <p:cNvSpPr/>
            <p:nvPr/>
          </p:nvSpPr>
          <p:spPr>
            <a:xfrm>
              <a:off x="0" y="0"/>
              <a:ext cx="1577340" cy="10287000"/>
            </a:xfrm>
            <a:custGeom>
              <a:avLst/>
              <a:gdLst/>
              <a:ahLst/>
              <a:cxnLst/>
              <a:rect l="l" t="t" r="r" b="b"/>
              <a:pathLst>
                <a:path w="1577340" h="10287000">
                  <a:moveTo>
                    <a:pt x="336377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1323690" y="0"/>
                  </a:lnTo>
                  <a:lnTo>
                    <a:pt x="1348959" y="82986"/>
                  </a:lnTo>
                  <a:lnTo>
                    <a:pt x="1362538" y="130179"/>
                  </a:lnTo>
                  <a:lnTo>
                    <a:pt x="1375662" y="177657"/>
                  </a:lnTo>
                  <a:lnTo>
                    <a:pt x="1388333" y="225409"/>
                  </a:lnTo>
                  <a:lnTo>
                    <a:pt x="1400556" y="273426"/>
                  </a:lnTo>
                  <a:lnTo>
                    <a:pt x="1412335" y="321700"/>
                  </a:lnTo>
                  <a:lnTo>
                    <a:pt x="1423672" y="370220"/>
                  </a:lnTo>
                  <a:lnTo>
                    <a:pt x="1434573" y="418978"/>
                  </a:lnTo>
                  <a:lnTo>
                    <a:pt x="1445039" y="467964"/>
                  </a:lnTo>
                  <a:lnTo>
                    <a:pt x="1455076" y="517169"/>
                  </a:lnTo>
                  <a:lnTo>
                    <a:pt x="1464687" y="566584"/>
                  </a:lnTo>
                  <a:lnTo>
                    <a:pt x="1473875" y="616199"/>
                  </a:lnTo>
                  <a:lnTo>
                    <a:pt x="1482644" y="666006"/>
                  </a:lnTo>
                  <a:lnTo>
                    <a:pt x="1490999" y="715995"/>
                  </a:lnTo>
                  <a:lnTo>
                    <a:pt x="1498942" y="766157"/>
                  </a:lnTo>
                  <a:lnTo>
                    <a:pt x="1506477" y="816483"/>
                  </a:lnTo>
                  <a:lnTo>
                    <a:pt x="1513609" y="866962"/>
                  </a:lnTo>
                  <a:lnTo>
                    <a:pt x="1520340" y="917587"/>
                  </a:lnTo>
                  <a:lnTo>
                    <a:pt x="1526675" y="968348"/>
                  </a:lnTo>
                  <a:lnTo>
                    <a:pt x="1532617" y="1019236"/>
                  </a:lnTo>
                  <a:lnTo>
                    <a:pt x="1538170" y="1070240"/>
                  </a:lnTo>
                  <a:lnTo>
                    <a:pt x="1543337" y="1121353"/>
                  </a:lnTo>
                  <a:lnTo>
                    <a:pt x="1548123" y="1172565"/>
                  </a:lnTo>
                  <a:lnTo>
                    <a:pt x="1552530" y="1223867"/>
                  </a:lnTo>
                  <a:lnTo>
                    <a:pt x="1556564" y="1275249"/>
                  </a:lnTo>
                  <a:lnTo>
                    <a:pt x="1560226" y="1326702"/>
                  </a:lnTo>
                  <a:lnTo>
                    <a:pt x="1563522" y="1378217"/>
                  </a:lnTo>
                  <a:lnTo>
                    <a:pt x="1566455" y="1429785"/>
                  </a:lnTo>
                  <a:lnTo>
                    <a:pt x="1569028" y="1481396"/>
                  </a:lnTo>
                  <a:lnTo>
                    <a:pt x="1571245" y="1533041"/>
                  </a:lnTo>
                  <a:lnTo>
                    <a:pt x="1573110" y="1584712"/>
                  </a:lnTo>
                  <a:lnTo>
                    <a:pt x="1574627" y="1636398"/>
                  </a:lnTo>
                  <a:lnTo>
                    <a:pt x="1575799" y="1688090"/>
                  </a:lnTo>
                  <a:lnTo>
                    <a:pt x="1576631" y="1739780"/>
                  </a:lnTo>
                  <a:lnTo>
                    <a:pt x="1577124" y="1791453"/>
                  </a:lnTo>
                  <a:lnTo>
                    <a:pt x="1577124" y="1838956"/>
                  </a:lnTo>
                  <a:lnTo>
                    <a:pt x="1576955" y="1889552"/>
                  </a:lnTo>
                  <a:lnTo>
                    <a:pt x="1576451" y="1940159"/>
                  </a:lnTo>
                  <a:lnTo>
                    <a:pt x="1575614" y="1990761"/>
                  </a:lnTo>
                  <a:lnTo>
                    <a:pt x="1574448" y="2041357"/>
                  </a:lnTo>
                  <a:lnTo>
                    <a:pt x="1572955" y="2091944"/>
                  </a:lnTo>
                  <a:lnTo>
                    <a:pt x="1571141" y="2142520"/>
                  </a:lnTo>
                  <a:lnTo>
                    <a:pt x="1569006" y="2193084"/>
                  </a:lnTo>
                  <a:lnTo>
                    <a:pt x="1566556" y="2243632"/>
                  </a:lnTo>
                  <a:lnTo>
                    <a:pt x="1563793" y="2294162"/>
                  </a:lnTo>
                  <a:lnTo>
                    <a:pt x="1560720" y="2344674"/>
                  </a:lnTo>
                  <a:lnTo>
                    <a:pt x="1557341" y="2395163"/>
                  </a:lnTo>
                  <a:lnTo>
                    <a:pt x="1553659" y="2445629"/>
                  </a:lnTo>
                  <a:lnTo>
                    <a:pt x="1549677" y="2496068"/>
                  </a:lnTo>
                  <a:lnTo>
                    <a:pt x="1545398" y="2546480"/>
                  </a:lnTo>
                  <a:lnTo>
                    <a:pt x="1540826" y="2596861"/>
                  </a:lnTo>
                  <a:lnTo>
                    <a:pt x="1535964" y="2647209"/>
                  </a:lnTo>
                  <a:lnTo>
                    <a:pt x="1530815" y="2697523"/>
                  </a:lnTo>
                  <a:lnTo>
                    <a:pt x="1525382" y="2747800"/>
                  </a:lnTo>
                  <a:lnTo>
                    <a:pt x="1519670" y="2798038"/>
                  </a:lnTo>
                  <a:lnTo>
                    <a:pt x="1513680" y="2848235"/>
                  </a:lnTo>
                  <a:lnTo>
                    <a:pt x="1507416" y="2898388"/>
                  </a:lnTo>
                  <a:lnTo>
                    <a:pt x="1500882" y="2948496"/>
                  </a:lnTo>
                  <a:lnTo>
                    <a:pt x="1494081" y="2998556"/>
                  </a:lnTo>
                  <a:lnTo>
                    <a:pt x="1487016" y="3048566"/>
                  </a:lnTo>
                  <a:lnTo>
                    <a:pt x="1479108" y="3099234"/>
                  </a:lnTo>
                  <a:lnTo>
                    <a:pt x="1470910" y="3149773"/>
                  </a:lnTo>
                  <a:lnTo>
                    <a:pt x="1462434" y="3200188"/>
                  </a:lnTo>
                  <a:lnTo>
                    <a:pt x="1453688" y="3250484"/>
                  </a:lnTo>
                  <a:lnTo>
                    <a:pt x="1444685" y="3300663"/>
                  </a:lnTo>
                  <a:lnTo>
                    <a:pt x="1435434" y="3350732"/>
                  </a:lnTo>
                  <a:lnTo>
                    <a:pt x="1425946" y="3400693"/>
                  </a:lnTo>
                  <a:lnTo>
                    <a:pt x="1416231" y="3450553"/>
                  </a:lnTo>
                  <a:lnTo>
                    <a:pt x="1406301" y="3500315"/>
                  </a:lnTo>
                  <a:lnTo>
                    <a:pt x="1396166" y="3549983"/>
                  </a:lnTo>
                  <a:lnTo>
                    <a:pt x="1385835" y="3599563"/>
                  </a:lnTo>
                  <a:lnTo>
                    <a:pt x="1375321" y="3649058"/>
                  </a:lnTo>
                  <a:lnTo>
                    <a:pt x="1364633" y="3698474"/>
                  </a:lnTo>
                  <a:lnTo>
                    <a:pt x="1353783" y="3747814"/>
                  </a:lnTo>
                  <a:lnTo>
                    <a:pt x="1342779" y="3797082"/>
                  </a:lnTo>
                  <a:lnTo>
                    <a:pt x="1331634" y="3846284"/>
                  </a:lnTo>
                  <a:lnTo>
                    <a:pt x="1320358" y="3895424"/>
                  </a:lnTo>
                  <a:lnTo>
                    <a:pt x="1308961" y="3944506"/>
                  </a:lnTo>
                  <a:lnTo>
                    <a:pt x="1297454" y="3993535"/>
                  </a:lnTo>
                  <a:lnTo>
                    <a:pt x="1285847" y="4042515"/>
                  </a:lnTo>
                  <a:lnTo>
                    <a:pt x="1274152" y="4091450"/>
                  </a:lnTo>
                  <a:lnTo>
                    <a:pt x="1262378" y="4140346"/>
                  </a:lnTo>
                  <a:lnTo>
                    <a:pt x="1250536" y="4189206"/>
                  </a:lnTo>
                  <a:lnTo>
                    <a:pt x="1238636" y="4238035"/>
                  </a:lnTo>
                  <a:lnTo>
                    <a:pt x="1226690" y="4286837"/>
                  </a:lnTo>
                  <a:lnTo>
                    <a:pt x="1214708" y="4335617"/>
                  </a:lnTo>
                  <a:lnTo>
                    <a:pt x="1166629" y="4530603"/>
                  </a:lnTo>
                  <a:lnTo>
                    <a:pt x="1142477" y="4628016"/>
                  </a:lnTo>
                  <a:lnTo>
                    <a:pt x="1118402" y="4725513"/>
                  </a:lnTo>
                  <a:lnTo>
                    <a:pt x="1106397" y="4774293"/>
                  </a:lnTo>
                  <a:lnTo>
                    <a:pt x="1094418" y="4823095"/>
                  </a:lnTo>
                  <a:lnTo>
                    <a:pt x="1082465" y="4871919"/>
                  </a:lnTo>
                  <a:lnTo>
                    <a:pt x="1070541" y="4920765"/>
                  </a:lnTo>
                  <a:lnTo>
                    <a:pt x="1058648" y="4969634"/>
                  </a:lnTo>
                  <a:lnTo>
                    <a:pt x="1046788" y="5018525"/>
                  </a:lnTo>
                  <a:lnTo>
                    <a:pt x="1034962" y="5067440"/>
                  </a:lnTo>
                  <a:lnTo>
                    <a:pt x="1023173" y="5116379"/>
                  </a:lnTo>
                  <a:lnTo>
                    <a:pt x="1011422" y="5165341"/>
                  </a:lnTo>
                  <a:lnTo>
                    <a:pt x="999711" y="5214327"/>
                  </a:lnTo>
                  <a:lnTo>
                    <a:pt x="988043" y="5263338"/>
                  </a:lnTo>
                  <a:lnTo>
                    <a:pt x="976420" y="5312373"/>
                  </a:lnTo>
                  <a:lnTo>
                    <a:pt x="964842" y="5361433"/>
                  </a:lnTo>
                  <a:lnTo>
                    <a:pt x="953313" y="5410519"/>
                  </a:lnTo>
                  <a:lnTo>
                    <a:pt x="941834" y="5459630"/>
                  </a:lnTo>
                  <a:lnTo>
                    <a:pt x="930407" y="5508766"/>
                  </a:lnTo>
                  <a:lnTo>
                    <a:pt x="919034" y="5557929"/>
                  </a:lnTo>
                  <a:lnTo>
                    <a:pt x="907717" y="5607119"/>
                  </a:lnTo>
                  <a:lnTo>
                    <a:pt x="896458" y="5656335"/>
                  </a:lnTo>
                  <a:lnTo>
                    <a:pt x="885258" y="5705578"/>
                  </a:lnTo>
                  <a:lnTo>
                    <a:pt x="874121" y="5754849"/>
                  </a:lnTo>
                  <a:lnTo>
                    <a:pt x="863047" y="5804147"/>
                  </a:lnTo>
                  <a:lnTo>
                    <a:pt x="852039" y="5853473"/>
                  </a:lnTo>
                  <a:lnTo>
                    <a:pt x="841098" y="5902828"/>
                  </a:lnTo>
                  <a:lnTo>
                    <a:pt x="830227" y="5952210"/>
                  </a:lnTo>
                  <a:lnTo>
                    <a:pt x="819427" y="6001622"/>
                  </a:lnTo>
                  <a:lnTo>
                    <a:pt x="808701" y="6051063"/>
                  </a:lnTo>
                  <a:lnTo>
                    <a:pt x="798050" y="6100533"/>
                  </a:lnTo>
                  <a:lnTo>
                    <a:pt x="787477" y="6150033"/>
                  </a:lnTo>
                  <a:lnTo>
                    <a:pt x="776983" y="6199563"/>
                  </a:lnTo>
                  <a:lnTo>
                    <a:pt x="766570" y="6249123"/>
                  </a:lnTo>
                  <a:lnTo>
                    <a:pt x="756240" y="6298713"/>
                  </a:lnTo>
                  <a:lnTo>
                    <a:pt x="745995" y="6348335"/>
                  </a:lnTo>
                  <a:lnTo>
                    <a:pt x="735837" y="6397988"/>
                  </a:lnTo>
                  <a:lnTo>
                    <a:pt x="725768" y="6447672"/>
                  </a:lnTo>
                  <a:lnTo>
                    <a:pt x="715790" y="6497388"/>
                  </a:lnTo>
                  <a:lnTo>
                    <a:pt x="705905" y="6547136"/>
                  </a:lnTo>
                  <a:lnTo>
                    <a:pt x="696115" y="6596916"/>
                  </a:lnTo>
                  <a:lnTo>
                    <a:pt x="686421" y="6646729"/>
                  </a:lnTo>
                  <a:lnTo>
                    <a:pt x="676826" y="6696575"/>
                  </a:lnTo>
                  <a:lnTo>
                    <a:pt x="667332" y="6746454"/>
                  </a:lnTo>
                  <a:lnTo>
                    <a:pt x="657940" y="6796367"/>
                  </a:lnTo>
                  <a:lnTo>
                    <a:pt x="648652" y="6846314"/>
                  </a:lnTo>
                  <a:lnTo>
                    <a:pt x="639471" y="6896294"/>
                  </a:lnTo>
                  <a:lnTo>
                    <a:pt x="630399" y="6946309"/>
                  </a:lnTo>
                  <a:lnTo>
                    <a:pt x="621436" y="6996359"/>
                  </a:lnTo>
                  <a:lnTo>
                    <a:pt x="612586" y="7046444"/>
                  </a:lnTo>
                  <a:lnTo>
                    <a:pt x="603850" y="7096564"/>
                  </a:lnTo>
                  <a:lnTo>
                    <a:pt x="595231" y="7146720"/>
                  </a:lnTo>
                  <a:lnTo>
                    <a:pt x="586729" y="7196912"/>
                  </a:lnTo>
                  <a:lnTo>
                    <a:pt x="578347" y="7247140"/>
                  </a:lnTo>
                  <a:lnTo>
                    <a:pt x="570087" y="7297404"/>
                  </a:lnTo>
                  <a:lnTo>
                    <a:pt x="561952" y="7347705"/>
                  </a:lnTo>
                  <a:lnTo>
                    <a:pt x="553941" y="7398043"/>
                  </a:lnTo>
                  <a:lnTo>
                    <a:pt x="546059" y="7448419"/>
                  </a:lnTo>
                  <a:lnTo>
                    <a:pt x="538307" y="7498832"/>
                  </a:lnTo>
                  <a:lnTo>
                    <a:pt x="530686" y="7549283"/>
                  </a:lnTo>
                  <a:lnTo>
                    <a:pt x="523198" y="7599773"/>
                  </a:lnTo>
                  <a:lnTo>
                    <a:pt x="515847" y="7650301"/>
                  </a:lnTo>
                  <a:lnTo>
                    <a:pt x="508632" y="7700868"/>
                  </a:lnTo>
                  <a:lnTo>
                    <a:pt x="501557" y="7751474"/>
                  </a:lnTo>
                  <a:lnTo>
                    <a:pt x="494624" y="7802120"/>
                  </a:lnTo>
                  <a:lnTo>
                    <a:pt x="487833" y="7852805"/>
                  </a:lnTo>
                  <a:lnTo>
                    <a:pt x="481188" y="7903530"/>
                  </a:lnTo>
                  <a:lnTo>
                    <a:pt x="474691" y="7954296"/>
                  </a:lnTo>
                  <a:lnTo>
                    <a:pt x="468342" y="8005102"/>
                  </a:lnTo>
                  <a:lnTo>
                    <a:pt x="462144" y="8055949"/>
                  </a:lnTo>
                  <a:lnTo>
                    <a:pt x="456100" y="8106838"/>
                  </a:lnTo>
                  <a:lnTo>
                    <a:pt x="450210" y="8157768"/>
                  </a:lnTo>
                  <a:lnTo>
                    <a:pt x="444477" y="8208739"/>
                  </a:lnTo>
                  <a:lnTo>
                    <a:pt x="438903" y="8259753"/>
                  </a:lnTo>
                  <a:lnTo>
                    <a:pt x="433490" y="8310810"/>
                  </a:lnTo>
                  <a:lnTo>
                    <a:pt x="428239" y="8361909"/>
                  </a:lnTo>
                  <a:lnTo>
                    <a:pt x="423314" y="8412620"/>
                  </a:lnTo>
                  <a:lnTo>
                    <a:pt x="418548" y="8463356"/>
                  </a:lnTo>
                  <a:lnTo>
                    <a:pt x="413940" y="8514117"/>
                  </a:lnTo>
                  <a:lnTo>
                    <a:pt x="409487" y="8564902"/>
                  </a:lnTo>
                  <a:lnTo>
                    <a:pt x="405189" y="8615711"/>
                  </a:lnTo>
                  <a:lnTo>
                    <a:pt x="401042" y="8666544"/>
                  </a:lnTo>
                  <a:lnTo>
                    <a:pt x="397044" y="8717399"/>
                  </a:lnTo>
                  <a:lnTo>
                    <a:pt x="393194" y="8768278"/>
                  </a:lnTo>
                  <a:lnTo>
                    <a:pt x="389490" y="8819178"/>
                  </a:lnTo>
                  <a:lnTo>
                    <a:pt x="385929" y="8870101"/>
                  </a:lnTo>
                  <a:lnTo>
                    <a:pt x="382509" y="8921045"/>
                  </a:lnTo>
                  <a:lnTo>
                    <a:pt x="379230" y="8972010"/>
                  </a:lnTo>
                  <a:lnTo>
                    <a:pt x="376087" y="9022995"/>
                  </a:lnTo>
                  <a:lnTo>
                    <a:pt x="373080" y="9074001"/>
                  </a:lnTo>
                  <a:lnTo>
                    <a:pt x="370206" y="9125027"/>
                  </a:lnTo>
                  <a:lnTo>
                    <a:pt x="367464" y="9176072"/>
                  </a:lnTo>
                  <a:lnTo>
                    <a:pt x="364851" y="9227136"/>
                  </a:lnTo>
                  <a:lnTo>
                    <a:pt x="362365" y="9278219"/>
                  </a:lnTo>
                  <a:lnTo>
                    <a:pt x="360005" y="9329320"/>
                  </a:lnTo>
                  <a:lnTo>
                    <a:pt x="357767" y="9380439"/>
                  </a:lnTo>
                  <a:lnTo>
                    <a:pt x="355652" y="9431575"/>
                  </a:lnTo>
                  <a:lnTo>
                    <a:pt x="353655" y="9482728"/>
                  </a:lnTo>
                  <a:lnTo>
                    <a:pt x="351775" y="9533898"/>
                  </a:lnTo>
                  <a:lnTo>
                    <a:pt x="350011" y="9585084"/>
                  </a:lnTo>
                  <a:lnTo>
                    <a:pt x="348359" y="9636286"/>
                  </a:lnTo>
                  <a:lnTo>
                    <a:pt x="346819" y="9687503"/>
                  </a:lnTo>
                  <a:lnTo>
                    <a:pt x="345388" y="9738735"/>
                  </a:lnTo>
                  <a:lnTo>
                    <a:pt x="344063" y="9789982"/>
                  </a:lnTo>
                  <a:lnTo>
                    <a:pt x="342844" y="9841242"/>
                  </a:lnTo>
                  <a:lnTo>
                    <a:pt x="341728" y="9892517"/>
                  </a:lnTo>
                  <a:lnTo>
                    <a:pt x="340713" y="9943805"/>
                  </a:lnTo>
                  <a:lnTo>
                    <a:pt x="339796" y="9995106"/>
                  </a:lnTo>
                  <a:lnTo>
                    <a:pt x="338977" y="10046419"/>
                  </a:lnTo>
                  <a:lnTo>
                    <a:pt x="338252" y="10097745"/>
                  </a:lnTo>
                  <a:lnTo>
                    <a:pt x="337621" y="10149082"/>
                  </a:lnTo>
                  <a:lnTo>
                    <a:pt x="337080" y="10200431"/>
                  </a:lnTo>
                  <a:lnTo>
                    <a:pt x="336627" y="10251791"/>
                  </a:lnTo>
                  <a:lnTo>
                    <a:pt x="336377" y="10286999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128244"/>
              <a:ext cx="1605280" cy="7158990"/>
            </a:xfrm>
            <a:custGeom>
              <a:avLst/>
              <a:gdLst/>
              <a:ahLst/>
              <a:cxnLst/>
              <a:rect l="l" t="t" r="r" b="b"/>
              <a:pathLst>
                <a:path w="1605280" h="7158990">
                  <a:moveTo>
                    <a:pt x="1397589" y="7158755"/>
                  </a:moveTo>
                  <a:lnTo>
                    <a:pt x="0" y="7158755"/>
                  </a:lnTo>
                  <a:lnTo>
                    <a:pt x="0" y="125328"/>
                  </a:lnTo>
                  <a:lnTo>
                    <a:pt x="10272" y="119279"/>
                  </a:lnTo>
                  <a:lnTo>
                    <a:pt x="48201" y="98943"/>
                  </a:lnTo>
                  <a:lnTo>
                    <a:pt x="86061" y="80577"/>
                  </a:lnTo>
                  <a:lnTo>
                    <a:pt x="123776" y="64157"/>
                  </a:lnTo>
                  <a:lnTo>
                    <a:pt x="161269" y="49660"/>
                  </a:lnTo>
                  <a:lnTo>
                    <a:pt x="198464" y="37060"/>
                  </a:lnTo>
                  <a:lnTo>
                    <a:pt x="235287" y="26336"/>
                  </a:lnTo>
                  <a:lnTo>
                    <a:pt x="307509" y="10415"/>
                  </a:lnTo>
                  <a:lnTo>
                    <a:pt x="377328" y="1708"/>
                  </a:lnTo>
                  <a:lnTo>
                    <a:pt x="411146" y="0"/>
                  </a:lnTo>
                  <a:lnTo>
                    <a:pt x="444136" y="23"/>
                  </a:lnTo>
                  <a:lnTo>
                    <a:pt x="511523" y="5726"/>
                  </a:lnTo>
                  <a:lnTo>
                    <a:pt x="581931" y="20212"/>
                  </a:lnTo>
                  <a:lnTo>
                    <a:pt x="651872" y="43111"/>
                  </a:lnTo>
                  <a:lnTo>
                    <a:pt x="721104" y="74044"/>
                  </a:lnTo>
                  <a:lnTo>
                    <a:pt x="755379" y="92406"/>
                  </a:lnTo>
                  <a:lnTo>
                    <a:pt x="789385" y="112635"/>
                  </a:lnTo>
                  <a:lnTo>
                    <a:pt x="823093" y="134683"/>
                  </a:lnTo>
                  <a:lnTo>
                    <a:pt x="856472" y="158505"/>
                  </a:lnTo>
                  <a:lnTo>
                    <a:pt x="889492" y="184052"/>
                  </a:lnTo>
                  <a:lnTo>
                    <a:pt x="922122" y="211278"/>
                  </a:lnTo>
                  <a:lnTo>
                    <a:pt x="954333" y="240135"/>
                  </a:lnTo>
                  <a:lnTo>
                    <a:pt x="986093" y="270577"/>
                  </a:lnTo>
                  <a:lnTo>
                    <a:pt x="1017373" y="302555"/>
                  </a:lnTo>
                  <a:lnTo>
                    <a:pt x="1048141" y="336023"/>
                  </a:lnTo>
                  <a:lnTo>
                    <a:pt x="1078369" y="370934"/>
                  </a:lnTo>
                  <a:lnTo>
                    <a:pt x="1108025" y="407240"/>
                  </a:lnTo>
                  <a:lnTo>
                    <a:pt x="1137079" y="444895"/>
                  </a:lnTo>
                  <a:lnTo>
                    <a:pt x="1165501" y="483851"/>
                  </a:lnTo>
                  <a:lnTo>
                    <a:pt x="1193260" y="524061"/>
                  </a:lnTo>
                  <a:lnTo>
                    <a:pt x="1220327" y="565477"/>
                  </a:lnTo>
                  <a:lnTo>
                    <a:pt x="1246670" y="608054"/>
                  </a:lnTo>
                  <a:lnTo>
                    <a:pt x="1272259" y="651743"/>
                  </a:lnTo>
                  <a:lnTo>
                    <a:pt x="1297065" y="696497"/>
                  </a:lnTo>
                  <a:lnTo>
                    <a:pt x="1321056" y="742270"/>
                  </a:lnTo>
                  <a:lnTo>
                    <a:pt x="1344203" y="789013"/>
                  </a:lnTo>
                  <a:lnTo>
                    <a:pt x="1366475" y="836680"/>
                  </a:lnTo>
                  <a:lnTo>
                    <a:pt x="1387842" y="885225"/>
                  </a:lnTo>
                  <a:lnTo>
                    <a:pt x="1408272" y="934598"/>
                  </a:lnTo>
                  <a:lnTo>
                    <a:pt x="1427737" y="984754"/>
                  </a:lnTo>
                  <a:lnTo>
                    <a:pt x="1446206" y="1035645"/>
                  </a:lnTo>
                  <a:lnTo>
                    <a:pt x="1463648" y="1087224"/>
                  </a:lnTo>
                  <a:lnTo>
                    <a:pt x="1480033" y="1139445"/>
                  </a:lnTo>
                  <a:lnTo>
                    <a:pt x="1495331" y="1192258"/>
                  </a:lnTo>
                  <a:lnTo>
                    <a:pt x="1509511" y="1245619"/>
                  </a:lnTo>
                  <a:lnTo>
                    <a:pt x="1522544" y="1299478"/>
                  </a:lnTo>
                  <a:lnTo>
                    <a:pt x="1534398" y="1353790"/>
                  </a:lnTo>
                  <a:lnTo>
                    <a:pt x="1545043" y="1408507"/>
                  </a:lnTo>
                  <a:lnTo>
                    <a:pt x="1554449" y="1463582"/>
                  </a:lnTo>
                  <a:lnTo>
                    <a:pt x="1562586" y="1518968"/>
                  </a:lnTo>
                  <a:lnTo>
                    <a:pt x="1569717" y="1571824"/>
                  </a:lnTo>
                  <a:lnTo>
                    <a:pt x="1576137" y="1624168"/>
                  </a:lnTo>
                  <a:lnTo>
                    <a:pt x="1581863" y="1676008"/>
                  </a:lnTo>
                  <a:lnTo>
                    <a:pt x="1586913" y="1727354"/>
                  </a:lnTo>
                  <a:lnTo>
                    <a:pt x="1591303" y="1778214"/>
                  </a:lnTo>
                  <a:lnTo>
                    <a:pt x="1595052" y="1828597"/>
                  </a:lnTo>
                  <a:lnTo>
                    <a:pt x="1598177" y="1878511"/>
                  </a:lnTo>
                  <a:lnTo>
                    <a:pt x="1600694" y="1927965"/>
                  </a:lnTo>
                  <a:lnTo>
                    <a:pt x="1602622" y="1976967"/>
                  </a:lnTo>
                  <a:lnTo>
                    <a:pt x="1603978" y="2025527"/>
                  </a:lnTo>
                  <a:lnTo>
                    <a:pt x="1604779" y="2073653"/>
                  </a:lnTo>
                  <a:lnTo>
                    <a:pt x="1605042" y="2121354"/>
                  </a:lnTo>
                  <a:lnTo>
                    <a:pt x="1604670" y="2178537"/>
                  </a:lnTo>
                  <a:lnTo>
                    <a:pt x="1603569" y="2235193"/>
                  </a:lnTo>
                  <a:lnTo>
                    <a:pt x="1601762" y="2291334"/>
                  </a:lnTo>
                  <a:lnTo>
                    <a:pt x="1599273" y="2346973"/>
                  </a:lnTo>
                  <a:lnTo>
                    <a:pt x="1596125" y="2402122"/>
                  </a:lnTo>
                  <a:lnTo>
                    <a:pt x="1592341" y="2456793"/>
                  </a:lnTo>
                  <a:lnTo>
                    <a:pt x="1587943" y="2510999"/>
                  </a:lnTo>
                  <a:lnTo>
                    <a:pt x="1582956" y="2564752"/>
                  </a:lnTo>
                  <a:lnTo>
                    <a:pt x="1577402" y="2618065"/>
                  </a:lnTo>
                  <a:lnTo>
                    <a:pt x="1571304" y="2670950"/>
                  </a:lnTo>
                  <a:lnTo>
                    <a:pt x="1564685" y="2723419"/>
                  </a:lnTo>
                  <a:lnTo>
                    <a:pt x="1557569" y="2775485"/>
                  </a:lnTo>
                  <a:lnTo>
                    <a:pt x="1549979" y="2827161"/>
                  </a:lnTo>
                  <a:lnTo>
                    <a:pt x="1541938" y="2878458"/>
                  </a:lnTo>
                  <a:lnTo>
                    <a:pt x="1533469" y="2929389"/>
                  </a:lnTo>
                  <a:lnTo>
                    <a:pt x="1524595" y="2979966"/>
                  </a:lnTo>
                  <a:lnTo>
                    <a:pt x="1515339" y="3030202"/>
                  </a:lnTo>
                  <a:lnTo>
                    <a:pt x="1505725" y="3080110"/>
                  </a:lnTo>
                  <a:lnTo>
                    <a:pt x="1495775" y="3129701"/>
                  </a:lnTo>
                  <a:lnTo>
                    <a:pt x="1485513" y="3178988"/>
                  </a:lnTo>
                  <a:lnTo>
                    <a:pt x="1474961" y="3227983"/>
                  </a:lnTo>
                  <a:lnTo>
                    <a:pt x="1464144" y="3276699"/>
                  </a:lnTo>
                  <a:lnTo>
                    <a:pt x="1453084" y="3325149"/>
                  </a:lnTo>
                  <a:lnTo>
                    <a:pt x="1441803" y="3373343"/>
                  </a:lnTo>
                  <a:lnTo>
                    <a:pt x="1430327" y="3421296"/>
                  </a:lnTo>
                  <a:lnTo>
                    <a:pt x="1418676" y="3469020"/>
                  </a:lnTo>
                  <a:lnTo>
                    <a:pt x="1406876" y="3516526"/>
                  </a:lnTo>
                  <a:lnTo>
                    <a:pt x="1394948" y="3563827"/>
                  </a:lnTo>
                  <a:lnTo>
                    <a:pt x="1382916" y="3610935"/>
                  </a:lnTo>
                  <a:lnTo>
                    <a:pt x="1370803" y="3657864"/>
                  </a:lnTo>
                  <a:lnTo>
                    <a:pt x="1358632" y="3704625"/>
                  </a:lnTo>
                  <a:lnTo>
                    <a:pt x="1346427" y="3751231"/>
                  </a:lnTo>
                  <a:lnTo>
                    <a:pt x="1297721" y="3936349"/>
                  </a:lnTo>
                  <a:lnTo>
                    <a:pt x="1285689" y="3982365"/>
                  </a:lnTo>
                  <a:lnTo>
                    <a:pt x="1273761" y="4028299"/>
                  </a:lnTo>
                  <a:lnTo>
                    <a:pt x="1261960" y="4074165"/>
                  </a:lnTo>
                  <a:lnTo>
                    <a:pt x="1250310" y="4119975"/>
                  </a:lnTo>
                  <a:lnTo>
                    <a:pt x="1238833" y="4165742"/>
                  </a:lnTo>
                  <a:lnTo>
                    <a:pt x="1227553" y="4211477"/>
                  </a:lnTo>
                  <a:lnTo>
                    <a:pt x="1216493" y="4257193"/>
                  </a:lnTo>
                  <a:lnTo>
                    <a:pt x="1205675" y="4302902"/>
                  </a:lnTo>
                  <a:lnTo>
                    <a:pt x="1195124" y="4348618"/>
                  </a:lnTo>
                  <a:lnTo>
                    <a:pt x="1184862" y="4394352"/>
                  </a:lnTo>
                  <a:lnTo>
                    <a:pt x="1174912" y="4440116"/>
                  </a:lnTo>
                  <a:lnTo>
                    <a:pt x="1165298" y="4485924"/>
                  </a:lnTo>
                  <a:lnTo>
                    <a:pt x="1156042" y="4531787"/>
                  </a:lnTo>
                  <a:lnTo>
                    <a:pt x="1147168" y="4577718"/>
                  </a:lnTo>
                  <a:lnTo>
                    <a:pt x="1138699" y="4623729"/>
                  </a:lnTo>
                  <a:lnTo>
                    <a:pt x="1130657" y="4669833"/>
                  </a:lnTo>
                  <a:lnTo>
                    <a:pt x="1123067" y="4716042"/>
                  </a:lnTo>
                  <a:lnTo>
                    <a:pt x="1115951" y="4762368"/>
                  </a:lnTo>
                  <a:lnTo>
                    <a:pt x="1109333" y="4808824"/>
                  </a:lnTo>
                  <a:lnTo>
                    <a:pt x="1103235" y="4855423"/>
                  </a:lnTo>
                  <a:lnTo>
                    <a:pt x="1097681" y="4902176"/>
                  </a:lnTo>
                  <a:lnTo>
                    <a:pt x="1092693" y="4949096"/>
                  </a:lnTo>
                  <a:lnTo>
                    <a:pt x="1088296" y="4996196"/>
                  </a:lnTo>
                  <a:lnTo>
                    <a:pt x="1084511" y="5043488"/>
                  </a:lnTo>
                  <a:lnTo>
                    <a:pt x="1081363" y="5090984"/>
                  </a:lnTo>
                  <a:lnTo>
                    <a:pt x="1078874" y="5138696"/>
                  </a:lnTo>
                  <a:lnTo>
                    <a:pt x="1077068" y="5186637"/>
                  </a:lnTo>
                  <a:lnTo>
                    <a:pt x="1075967" y="5234820"/>
                  </a:lnTo>
                  <a:lnTo>
                    <a:pt x="1075595" y="5283257"/>
                  </a:lnTo>
                  <a:lnTo>
                    <a:pt x="1075595" y="5345745"/>
                  </a:lnTo>
                  <a:lnTo>
                    <a:pt x="1077630" y="5409344"/>
                  </a:lnTo>
                  <a:lnTo>
                    <a:pt x="1080854" y="5471678"/>
                  </a:lnTo>
                  <a:lnTo>
                    <a:pt x="1085196" y="5532783"/>
                  </a:lnTo>
                  <a:lnTo>
                    <a:pt x="1090587" y="5592699"/>
                  </a:lnTo>
                  <a:lnTo>
                    <a:pt x="1096956" y="5651462"/>
                  </a:lnTo>
                  <a:lnTo>
                    <a:pt x="1104233" y="5709112"/>
                  </a:lnTo>
                  <a:lnTo>
                    <a:pt x="1112348" y="5765685"/>
                  </a:lnTo>
                  <a:lnTo>
                    <a:pt x="1121231" y="5821220"/>
                  </a:lnTo>
                  <a:lnTo>
                    <a:pt x="1130812" y="5875754"/>
                  </a:lnTo>
                  <a:lnTo>
                    <a:pt x="1141021" y="5929326"/>
                  </a:lnTo>
                  <a:lnTo>
                    <a:pt x="1151787" y="5981973"/>
                  </a:lnTo>
                  <a:lnTo>
                    <a:pt x="1163041" y="6033734"/>
                  </a:lnTo>
                  <a:lnTo>
                    <a:pt x="1174712" y="6084645"/>
                  </a:lnTo>
                  <a:lnTo>
                    <a:pt x="1186731" y="6134746"/>
                  </a:lnTo>
                  <a:lnTo>
                    <a:pt x="1199026" y="6184074"/>
                  </a:lnTo>
                  <a:lnTo>
                    <a:pt x="1211529" y="6232666"/>
                  </a:lnTo>
                  <a:lnTo>
                    <a:pt x="1224169" y="6280561"/>
                  </a:lnTo>
                  <a:lnTo>
                    <a:pt x="1236876" y="6327797"/>
                  </a:lnTo>
                  <a:lnTo>
                    <a:pt x="1249579" y="6374412"/>
                  </a:lnTo>
                  <a:lnTo>
                    <a:pt x="1274696" y="6465928"/>
                  </a:lnTo>
                  <a:lnTo>
                    <a:pt x="1286969" y="6510905"/>
                  </a:lnTo>
                  <a:lnTo>
                    <a:pt x="1298958" y="6555413"/>
                  </a:lnTo>
                  <a:lnTo>
                    <a:pt x="1310593" y="6599488"/>
                  </a:lnTo>
                  <a:lnTo>
                    <a:pt x="1321805" y="6643169"/>
                  </a:lnTo>
                  <a:lnTo>
                    <a:pt x="1332523" y="6686495"/>
                  </a:lnTo>
                  <a:lnTo>
                    <a:pt x="1342676" y="6729502"/>
                  </a:lnTo>
                  <a:lnTo>
                    <a:pt x="1352195" y="6772228"/>
                  </a:lnTo>
                  <a:lnTo>
                    <a:pt x="1361010" y="6814713"/>
                  </a:lnTo>
                  <a:lnTo>
                    <a:pt x="1369050" y="6856992"/>
                  </a:lnTo>
                  <a:lnTo>
                    <a:pt x="1376246" y="6899105"/>
                  </a:lnTo>
                  <a:lnTo>
                    <a:pt x="1382527" y="6941089"/>
                  </a:lnTo>
                  <a:lnTo>
                    <a:pt x="1387823" y="6982982"/>
                  </a:lnTo>
                  <a:lnTo>
                    <a:pt x="1392065" y="7024822"/>
                  </a:lnTo>
                  <a:lnTo>
                    <a:pt x="1395181" y="7066647"/>
                  </a:lnTo>
                  <a:lnTo>
                    <a:pt x="1397102" y="7108495"/>
                  </a:lnTo>
                  <a:lnTo>
                    <a:pt x="1397758" y="7150404"/>
                  </a:lnTo>
                  <a:lnTo>
                    <a:pt x="1397589" y="7158755"/>
                  </a:lnTo>
                  <a:close/>
                </a:path>
              </a:pathLst>
            </a:custGeom>
            <a:solidFill>
              <a:srgbClr val="9DC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2170010"/>
              <a:ext cx="2004060" cy="8117205"/>
            </a:xfrm>
            <a:custGeom>
              <a:avLst/>
              <a:gdLst/>
              <a:ahLst/>
              <a:cxnLst/>
              <a:rect l="l" t="t" r="r" b="b"/>
              <a:pathLst>
                <a:path w="2004060" h="8117205">
                  <a:moveTo>
                    <a:pt x="1076337" y="160680"/>
                  </a:moveTo>
                  <a:lnTo>
                    <a:pt x="1068171" y="109804"/>
                  </a:lnTo>
                  <a:lnTo>
                    <a:pt x="1045413" y="65671"/>
                  </a:lnTo>
                  <a:lnTo>
                    <a:pt x="1010666" y="30924"/>
                  </a:lnTo>
                  <a:lnTo>
                    <a:pt x="966546" y="8166"/>
                  </a:lnTo>
                  <a:lnTo>
                    <a:pt x="915657" y="0"/>
                  </a:lnTo>
                  <a:lnTo>
                    <a:pt x="872832" y="5715"/>
                  </a:lnTo>
                  <a:lnTo>
                    <a:pt x="834351" y="21882"/>
                  </a:lnTo>
                  <a:lnTo>
                    <a:pt x="801624" y="46964"/>
                  </a:lnTo>
                  <a:lnTo>
                    <a:pt x="776122" y="79463"/>
                  </a:lnTo>
                  <a:lnTo>
                    <a:pt x="759256" y="117881"/>
                  </a:lnTo>
                  <a:lnTo>
                    <a:pt x="752487" y="160680"/>
                  </a:lnTo>
                  <a:lnTo>
                    <a:pt x="755662" y="192049"/>
                  </a:lnTo>
                  <a:lnTo>
                    <a:pt x="779614" y="251066"/>
                  </a:lnTo>
                  <a:lnTo>
                    <a:pt x="823874" y="296722"/>
                  </a:lnTo>
                  <a:lnTo>
                    <a:pt x="882904" y="320675"/>
                  </a:lnTo>
                  <a:lnTo>
                    <a:pt x="915657" y="323850"/>
                  </a:lnTo>
                  <a:lnTo>
                    <a:pt x="958456" y="318109"/>
                  </a:lnTo>
                  <a:lnTo>
                    <a:pt x="996873" y="301866"/>
                  </a:lnTo>
                  <a:lnTo>
                    <a:pt x="1029373" y="276567"/>
                  </a:lnTo>
                  <a:lnTo>
                    <a:pt x="1054455" y="243636"/>
                  </a:lnTo>
                  <a:lnTo>
                    <a:pt x="1070622" y="204533"/>
                  </a:lnTo>
                  <a:lnTo>
                    <a:pt x="1076337" y="160680"/>
                  </a:lnTo>
                  <a:close/>
                </a:path>
                <a:path w="2004060" h="8117205">
                  <a:moveTo>
                    <a:pt x="1854466" y="7281189"/>
                  </a:moveTo>
                  <a:lnTo>
                    <a:pt x="1853692" y="7236803"/>
                  </a:lnTo>
                  <a:lnTo>
                    <a:pt x="1850428" y="7193724"/>
                  </a:lnTo>
                  <a:lnTo>
                    <a:pt x="1844776" y="7151929"/>
                  </a:lnTo>
                  <a:lnTo>
                    <a:pt x="1836826" y="7111390"/>
                  </a:lnTo>
                  <a:lnTo>
                    <a:pt x="1826666" y="7072033"/>
                  </a:lnTo>
                  <a:lnTo>
                    <a:pt x="1814372" y="7033857"/>
                  </a:lnTo>
                  <a:lnTo>
                    <a:pt x="1800047" y="6996785"/>
                  </a:lnTo>
                  <a:lnTo>
                    <a:pt x="1783765" y="6960806"/>
                  </a:lnTo>
                  <a:lnTo>
                    <a:pt x="1765604" y="6925881"/>
                  </a:lnTo>
                  <a:lnTo>
                    <a:pt x="1745678" y="6891947"/>
                  </a:lnTo>
                  <a:lnTo>
                    <a:pt x="1724050" y="6858978"/>
                  </a:lnTo>
                  <a:lnTo>
                    <a:pt x="1700822" y="6826936"/>
                  </a:lnTo>
                  <a:lnTo>
                    <a:pt x="1676069" y="6795783"/>
                  </a:lnTo>
                  <a:lnTo>
                    <a:pt x="1649895" y="6765480"/>
                  </a:lnTo>
                  <a:lnTo>
                    <a:pt x="1622361" y="6735978"/>
                  </a:lnTo>
                  <a:lnTo>
                    <a:pt x="1593583" y="6707238"/>
                  </a:lnTo>
                  <a:lnTo>
                    <a:pt x="1563624" y="6679235"/>
                  </a:lnTo>
                  <a:lnTo>
                    <a:pt x="1532585" y="6651904"/>
                  </a:lnTo>
                  <a:lnTo>
                    <a:pt x="1500543" y="6625234"/>
                  </a:lnTo>
                  <a:lnTo>
                    <a:pt x="1467599" y="6599174"/>
                  </a:lnTo>
                  <a:lnTo>
                    <a:pt x="1433817" y="6573672"/>
                  </a:lnTo>
                  <a:lnTo>
                    <a:pt x="1399311" y="6548704"/>
                  </a:lnTo>
                  <a:lnTo>
                    <a:pt x="1364157" y="6524231"/>
                  </a:lnTo>
                  <a:lnTo>
                    <a:pt x="1328432" y="6500203"/>
                  </a:lnTo>
                  <a:lnTo>
                    <a:pt x="1292237" y="6476593"/>
                  </a:lnTo>
                  <a:lnTo>
                    <a:pt x="1255649" y="6453352"/>
                  </a:lnTo>
                  <a:lnTo>
                    <a:pt x="1218755" y="6430429"/>
                  </a:lnTo>
                  <a:lnTo>
                    <a:pt x="1181646" y="6407810"/>
                  </a:lnTo>
                  <a:lnTo>
                    <a:pt x="959358" y="6275997"/>
                  </a:lnTo>
                  <a:lnTo>
                    <a:pt x="887476" y="6232601"/>
                  </a:lnTo>
                  <a:lnTo>
                    <a:pt x="852335" y="6210820"/>
                  </a:lnTo>
                  <a:lnTo>
                    <a:pt x="817854" y="6188938"/>
                  </a:lnTo>
                  <a:lnTo>
                    <a:pt x="784110" y="6166917"/>
                  </a:lnTo>
                  <a:lnTo>
                    <a:pt x="751205" y="6144717"/>
                  </a:lnTo>
                  <a:lnTo>
                    <a:pt x="719201" y="6122289"/>
                  </a:lnTo>
                  <a:lnTo>
                    <a:pt x="688213" y="6099594"/>
                  </a:lnTo>
                  <a:lnTo>
                    <a:pt x="629564" y="6053264"/>
                  </a:lnTo>
                  <a:lnTo>
                    <a:pt x="575970" y="6005411"/>
                  </a:lnTo>
                  <a:lnTo>
                    <a:pt x="528116" y="5955716"/>
                  </a:lnTo>
                  <a:lnTo>
                    <a:pt x="486714" y="5903874"/>
                  </a:lnTo>
                  <a:lnTo>
                    <a:pt x="452424" y="5849544"/>
                  </a:lnTo>
                  <a:lnTo>
                    <a:pt x="421132" y="5780176"/>
                  </a:lnTo>
                  <a:lnTo>
                    <a:pt x="407466" y="5738596"/>
                  </a:lnTo>
                  <a:lnTo>
                    <a:pt x="396976" y="5696661"/>
                  </a:lnTo>
                  <a:lnTo>
                    <a:pt x="389445" y="5654395"/>
                  </a:lnTo>
                  <a:lnTo>
                    <a:pt x="384632" y="5611850"/>
                  </a:lnTo>
                  <a:lnTo>
                    <a:pt x="382333" y="5569064"/>
                  </a:lnTo>
                  <a:lnTo>
                    <a:pt x="382308" y="5526075"/>
                  </a:lnTo>
                  <a:lnTo>
                    <a:pt x="384340" y="5482907"/>
                  </a:lnTo>
                  <a:lnTo>
                    <a:pt x="388213" y="5439626"/>
                  </a:lnTo>
                  <a:lnTo>
                    <a:pt x="393700" y="5396268"/>
                  </a:lnTo>
                  <a:lnTo>
                    <a:pt x="400583" y="5352847"/>
                  </a:lnTo>
                  <a:lnTo>
                    <a:pt x="408622" y="5309438"/>
                  </a:lnTo>
                  <a:lnTo>
                    <a:pt x="417614" y="5266055"/>
                  </a:lnTo>
                  <a:lnTo>
                    <a:pt x="427316" y="5222735"/>
                  </a:lnTo>
                  <a:lnTo>
                    <a:pt x="437527" y="5179542"/>
                  </a:lnTo>
                  <a:lnTo>
                    <a:pt x="448017" y="5136489"/>
                  </a:lnTo>
                  <a:lnTo>
                    <a:pt x="458546" y="5093640"/>
                  </a:lnTo>
                  <a:lnTo>
                    <a:pt x="468922" y="5051018"/>
                  </a:lnTo>
                  <a:lnTo>
                    <a:pt x="478891" y="5008664"/>
                  </a:lnTo>
                  <a:lnTo>
                    <a:pt x="488251" y="4966614"/>
                  </a:lnTo>
                  <a:lnTo>
                    <a:pt x="496773" y="4924933"/>
                  </a:lnTo>
                  <a:lnTo>
                    <a:pt x="504240" y="4883632"/>
                  </a:lnTo>
                  <a:lnTo>
                    <a:pt x="510413" y="4842751"/>
                  </a:lnTo>
                  <a:lnTo>
                    <a:pt x="515086" y="4802352"/>
                  </a:lnTo>
                  <a:lnTo>
                    <a:pt x="518020" y="4762449"/>
                  </a:lnTo>
                  <a:lnTo>
                    <a:pt x="519010" y="4723104"/>
                  </a:lnTo>
                  <a:lnTo>
                    <a:pt x="517817" y="4684344"/>
                  </a:lnTo>
                  <a:lnTo>
                    <a:pt x="514235" y="4646219"/>
                  </a:lnTo>
                  <a:lnTo>
                    <a:pt x="498970" y="4571987"/>
                  </a:lnTo>
                  <a:lnTo>
                    <a:pt x="471436" y="4500753"/>
                  </a:lnTo>
                  <a:lnTo>
                    <a:pt x="452513" y="4466348"/>
                  </a:lnTo>
                  <a:lnTo>
                    <a:pt x="429856" y="4432808"/>
                  </a:lnTo>
                  <a:lnTo>
                    <a:pt x="403237" y="4400169"/>
                  </a:lnTo>
                  <a:lnTo>
                    <a:pt x="364337" y="4359186"/>
                  </a:lnTo>
                  <a:lnTo>
                    <a:pt x="324053" y="4323385"/>
                  </a:lnTo>
                  <a:lnTo>
                    <a:pt x="282575" y="4292498"/>
                  </a:lnTo>
                  <a:lnTo>
                    <a:pt x="240144" y="4266260"/>
                  </a:lnTo>
                  <a:lnTo>
                    <a:pt x="196951" y="4244403"/>
                  </a:lnTo>
                  <a:lnTo>
                    <a:pt x="153212" y="4226649"/>
                  </a:lnTo>
                  <a:lnTo>
                    <a:pt x="109156" y="4212729"/>
                  </a:lnTo>
                  <a:lnTo>
                    <a:pt x="64985" y="4202379"/>
                  </a:lnTo>
                  <a:lnTo>
                    <a:pt x="20916" y="4195318"/>
                  </a:lnTo>
                  <a:lnTo>
                    <a:pt x="0" y="4193387"/>
                  </a:lnTo>
                  <a:lnTo>
                    <a:pt x="0" y="8116989"/>
                  </a:lnTo>
                  <a:lnTo>
                    <a:pt x="1107706" y="8116989"/>
                  </a:lnTo>
                  <a:lnTo>
                    <a:pt x="1125601" y="8109204"/>
                  </a:lnTo>
                  <a:lnTo>
                    <a:pt x="1171752" y="8088033"/>
                  </a:lnTo>
                  <a:lnTo>
                    <a:pt x="1217015" y="8066151"/>
                  </a:lnTo>
                  <a:lnTo>
                    <a:pt x="1261300" y="8043570"/>
                  </a:lnTo>
                  <a:lnTo>
                    <a:pt x="1304531" y="8020291"/>
                  </a:lnTo>
                  <a:lnTo>
                    <a:pt x="1346644" y="7996326"/>
                  </a:lnTo>
                  <a:lnTo>
                    <a:pt x="1387589" y="7971688"/>
                  </a:lnTo>
                  <a:lnTo>
                    <a:pt x="1427264" y="7946377"/>
                  </a:lnTo>
                  <a:lnTo>
                    <a:pt x="1465605" y="7920406"/>
                  </a:lnTo>
                  <a:lnTo>
                    <a:pt x="1502562" y="7893786"/>
                  </a:lnTo>
                  <a:lnTo>
                    <a:pt x="1538046" y="7866532"/>
                  </a:lnTo>
                  <a:lnTo>
                    <a:pt x="1571980" y="7838643"/>
                  </a:lnTo>
                  <a:lnTo>
                    <a:pt x="1604314" y="7810132"/>
                  </a:lnTo>
                  <a:lnTo>
                    <a:pt x="1634972" y="7781010"/>
                  </a:lnTo>
                  <a:lnTo>
                    <a:pt x="1663877" y="7751280"/>
                  </a:lnTo>
                  <a:lnTo>
                    <a:pt x="1690954" y="7720952"/>
                  </a:lnTo>
                  <a:lnTo>
                    <a:pt x="1716151" y="7690040"/>
                  </a:lnTo>
                  <a:lnTo>
                    <a:pt x="1739379" y="7658557"/>
                  </a:lnTo>
                  <a:lnTo>
                    <a:pt x="1760575" y="7626490"/>
                  </a:lnTo>
                  <a:lnTo>
                    <a:pt x="1796580" y="7560704"/>
                  </a:lnTo>
                  <a:lnTo>
                    <a:pt x="1823618" y="7492746"/>
                  </a:lnTo>
                  <a:lnTo>
                    <a:pt x="1841106" y="7422693"/>
                  </a:lnTo>
                  <a:lnTo>
                    <a:pt x="1848269" y="7374102"/>
                  </a:lnTo>
                  <a:lnTo>
                    <a:pt x="1852688" y="7326947"/>
                  </a:lnTo>
                  <a:lnTo>
                    <a:pt x="1854466" y="7281189"/>
                  </a:lnTo>
                  <a:close/>
                </a:path>
                <a:path w="2004060" h="8117205">
                  <a:moveTo>
                    <a:pt x="2003844" y="5721921"/>
                  </a:moveTo>
                  <a:lnTo>
                    <a:pt x="1998078" y="5678792"/>
                  </a:lnTo>
                  <a:lnTo>
                    <a:pt x="1981796" y="5640082"/>
                  </a:lnTo>
                  <a:lnTo>
                    <a:pt x="1956511" y="5607329"/>
                  </a:lnTo>
                  <a:lnTo>
                    <a:pt x="1923757" y="5582043"/>
                  </a:lnTo>
                  <a:lnTo>
                    <a:pt x="1885048" y="5565762"/>
                  </a:lnTo>
                  <a:lnTo>
                    <a:pt x="1841919" y="5559996"/>
                  </a:lnTo>
                  <a:lnTo>
                    <a:pt x="1798789" y="5565762"/>
                  </a:lnTo>
                  <a:lnTo>
                    <a:pt x="1760080" y="5582043"/>
                  </a:lnTo>
                  <a:lnTo>
                    <a:pt x="1727327" y="5607329"/>
                  </a:lnTo>
                  <a:lnTo>
                    <a:pt x="1702041" y="5640082"/>
                  </a:lnTo>
                  <a:lnTo>
                    <a:pt x="1685759" y="5678792"/>
                  </a:lnTo>
                  <a:lnTo>
                    <a:pt x="1679994" y="5721921"/>
                  </a:lnTo>
                  <a:lnTo>
                    <a:pt x="1683181" y="5753493"/>
                  </a:lnTo>
                  <a:lnTo>
                    <a:pt x="1707324" y="5811952"/>
                  </a:lnTo>
                  <a:lnTo>
                    <a:pt x="1751888" y="5856516"/>
                  </a:lnTo>
                  <a:lnTo>
                    <a:pt x="1810346" y="5880659"/>
                  </a:lnTo>
                  <a:lnTo>
                    <a:pt x="1841919" y="5883846"/>
                  </a:lnTo>
                  <a:lnTo>
                    <a:pt x="1885048" y="5878080"/>
                  </a:lnTo>
                  <a:lnTo>
                    <a:pt x="1923757" y="5861799"/>
                  </a:lnTo>
                  <a:lnTo>
                    <a:pt x="1956511" y="5836513"/>
                  </a:lnTo>
                  <a:lnTo>
                    <a:pt x="1981796" y="5803760"/>
                  </a:lnTo>
                  <a:lnTo>
                    <a:pt x="1998078" y="5765050"/>
                  </a:lnTo>
                  <a:lnTo>
                    <a:pt x="2003844" y="5721921"/>
                  </a:lnTo>
                  <a:close/>
                </a:path>
              </a:pathLst>
            </a:custGeom>
            <a:solidFill>
              <a:srgbClr val="2B67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7499" y="3462499"/>
              <a:ext cx="200024" cy="200024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39999" y="9307500"/>
            <a:ext cx="200024" cy="20002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8570D034-350D-3F4E-9A57-6059DC6B6C79}"/>
              </a:ext>
            </a:extLst>
          </p:cNvPr>
          <p:cNvSpPr txBox="1"/>
          <p:nvPr/>
        </p:nvSpPr>
        <p:spPr>
          <a:xfrm>
            <a:off x="1605280" y="1076006"/>
            <a:ext cx="10369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Frequency Analysis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436F37C-1B35-A253-04A9-9210619D4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394" y="1687117"/>
            <a:ext cx="10769149" cy="752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2354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0"/>
            <a:ext cx="3006725" cy="10287000"/>
            <a:chOff x="0" y="0"/>
            <a:chExt cx="3006725" cy="10287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2689860" cy="9715500"/>
            </a:xfrm>
            <a:custGeom>
              <a:avLst/>
              <a:gdLst/>
              <a:ahLst/>
              <a:cxnLst/>
              <a:rect l="l" t="t" r="r" b="b"/>
              <a:pathLst>
                <a:path w="2689860" h="9715500">
                  <a:moveTo>
                    <a:pt x="745038" y="9715500"/>
                  </a:moveTo>
                  <a:lnTo>
                    <a:pt x="609545" y="9715500"/>
                  </a:lnTo>
                  <a:lnTo>
                    <a:pt x="571208" y="9702800"/>
                  </a:lnTo>
                  <a:lnTo>
                    <a:pt x="536051" y="9690100"/>
                  </a:lnTo>
                  <a:lnTo>
                    <a:pt x="503935" y="9664700"/>
                  </a:lnTo>
                  <a:lnTo>
                    <a:pt x="474719" y="9652000"/>
                  </a:lnTo>
                  <a:lnTo>
                    <a:pt x="448264" y="9626600"/>
                  </a:lnTo>
                  <a:lnTo>
                    <a:pt x="424429" y="9601200"/>
                  </a:lnTo>
                  <a:lnTo>
                    <a:pt x="403074" y="9563100"/>
                  </a:lnTo>
                  <a:lnTo>
                    <a:pt x="384060" y="9537700"/>
                  </a:lnTo>
                  <a:lnTo>
                    <a:pt x="367246" y="9499600"/>
                  </a:lnTo>
                  <a:lnTo>
                    <a:pt x="352493" y="9461500"/>
                  </a:lnTo>
                  <a:lnTo>
                    <a:pt x="339660" y="9423400"/>
                  </a:lnTo>
                  <a:lnTo>
                    <a:pt x="328609" y="9385300"/>
                  </a:lnTo>
                  <a:lnTo>
                    <a:pt x="319197" y="9334500"/>
                  </a:lnTo>
                  <a:lnTo>
                    <a:pt x="311287" y="9296400"/>
                  </a:lnTo>
                  <a:lnTo>
                    <a:pt x="304737" y="9245600"/>
                  </a:lnTo>
                  <a:lnTo>
                    <a:pt x="299407" y="9207500"/>
                  </a:lnTo>
                  <a:lnTo>
                    <a:pt x="295159" y="9169400"/>
                  </a:lnTo>
                  <a:lnTo>
                    <a:pt x="291851" y="9118600"/>
                  </a:lnTo>
                  <a:lnTo>
                    <a:pt x="289344" y="9080500"/>
                  </a:lnTo>
                  <a:lnTo>
                    <a:pt x="287498" y="9029700"/>
                  </a:lnTo>
                  <a:lnTo>
                    <a:pt x="284568" y="8978900"/>
                  </a:lnTo>
                  <a:lnTo>
                    <a:pt x="282810" y="8915400"/>
                  </a:lnTo>
                  <a:lnTo>
                    <a:pt x="281521" y="8864600"/>
                  </a:lnTo>
                  <a:lnTo>
                    <a:pt x="279998" y="8813800"/>
                  </a:lnTo>
                  <a:lnTo>
                    <a:pt x="207498" y="6985000"/>
                  </a:lnTo>
                  <a:lnTo>
                    <a:pt x="205433" y="6934200"/>
                  </a:lnTo>
                  <a:lnTo>
                    <a:pt x="201245" y="6832600"/>
                  </a:lnTo>
                  <a:lnTo>
                    <a:pt x="196978" y="6731000"/>
                  </a:lnTo>
                  <a:lnTo>
                    <a:pt x="192632" y="6642100"/>
                  </a:lnTo>
                  <a:lnTo>
                    <a:pt x="188207" y="6540500"/>
                  </a:lnTo>
                  <a:lnTo>
                    <a:pt x="183703" y="6438900"/>
                  </a:lnTo>
                  <a:lnTo>
                    <a:pt x="179121" y="6337300"/>
                  </a:lnTo>
                  <a:lnTo>
                    <a:pt x="174459" y="6235700"/>
                  </a:lnTo>
                  <a:lnTo>
                    <a:pt x="169719" y="6134100"/>
                  </a:lnTo>
                  <a:lnTo>
                    <a:pt x="164900" y="6032500"/>
                  </a:lnTo>
                  <a:lnTo>
                    <a:pt x="160003" y="5930900"/>
                  </a:lnTo>
                  <a:lnTo>
                    <a:pt x="155026" y="5829300"/>
                  </a:lnTo>
                  <a:lnTo>
                    <a:pt x="149971" y="5727700"/>
                  </a:lnTo>
                  <a:lnTo>
                    <a:pt x="144837" y="5626100"/>
                  </a:lnTo>
                  <a:lnTo>
                    <a:pt x="139624" y="5524500"/>
                  </a:lnTo>
                  <a:lnTo>
                    <a:pt x="134332" y="5422900"/>
                  </a:lnTo>
                  <a:lnTo>
                    <a:pt x="128961" y="5321300"/>
                  </a:lnTo>
                  <a:lnTo>
                    <a:pt x="123512" y="5219700"/>
                  </a:lnTo>
                  <a:lnTo>
                    <a:pt x="117984" y="5118100"/>
                  </a:lnTo>
                  <a:lnTo>
                    <a:pt x="112377" y="5016500"/>
                  </a:lnTo>
                  <a:lnTo>
                    <a:pt x="106691" y="4914900"/>
                  </a:lnTo>
                  <a:lnTo>
                    <a:pt x="100926" y="4813300"/>
                  </a:lnTo>
                  <a:lnTo>
                    <a:pt x="95083" y="4711700"/>
                  </a:lnTo>
                  <a:lnTo>
                    <a:pt x="89160" y="4610100"/>
                  </a:lnTo>
                  <a:lnTo>
                    <a:pt x="83159" y="4508500"/>
                  </a:lnTo>
                  <a:lnTo>
                    <a:pt x="77079" y="4406900"/>
                  </a:lnTo>
                  <a:lnTo>
                    <a:pt x="70921" y="4305300"/>
                  </a:lnTo>
                  <a:lnTo>
                    <a:pt x="64683" y="4216400"/>
                  </a:lnTo>
                  <a:lnTo>
                    <a:pt x="58367" y="4114800"/>
                  </a:lnTo>
                  <a:lnTo>
                    <a:pt x="51972" y="4013200"/>
                  </a:lnTo>
                  <a:lnTo>
                    <a:pt x="45498" y="3911600"/>
                  </a:lnTo>
                  <a:lnTo>
                    <a:pt x="38945" y="3810000"/>
                  </a:lnTo>
                  <a:lnTo>
                    <a:pt x="32313" y="3708400"/>
                  </a:lnTo>
                  <a:lnTo>
                    <a:pt x="25603" y="3606800"/>
                  </a:lnTo>
                  <a:lnTo>
                    <a:pt x="18813" y="3505200"/>
                  </a:lnTo>
                  <a:lnTo>
                    <a:pt x="11945" y="3403600"/>
                  </a:lnTo>
                  <a:lnTo>
                    <a:pt x="4999" y="3302000"/>
                  </a:lnTo>
                  <a:lnTo>
                    <a:pt x="0" y="3225800"/>
                  </a:lnTo>
                  <a:lnTo>
                    <a:pt x="0" y="0"/>
                  </a:lnTo>
                  <a:lnTo>
                    <a:pt x="622800" y="0"/>
                  </a:lnTo>
                  <a:lnTo>
                    <a:pt x="626699" y="25400"/>
                  </a:lnTo>
                  <a:lnTo>
                    <a:pt x="634357" y="76200"/>
                  </a:lnTo>
                  <a:lnTo>
                    <a:pt x="642265" y="127000"/>
                  </a:lnTo>
                  <a:lnTo>
                    <a:pt x="650426" y="177800"/>
                  </a:lnTo>
                  <a:lnTo>
                    <a:pt x="658845" y="215900"/>
                  </a:lnTo>
                  <a:lnTo>
                    <a:pt x="667525" y="266700"/>
                  </a:lnTo>
                  <a:lnTo>
                    <a:pt x="676472" y="317500"/>
                  </a:lnTo>
                  <a:lnTo>
                    <a:pt x="685688" y="368300"/>
                  </a:lnTo>
                  <a:lnTo>
                    <a:pt x="695178" y="419100"/>
                  </a:lnTo>
                  <a:lnTo>
                    <a:pt x="704946" y="469900"/>
                  </a:lnTo>
                  <a:lnTo>
                    <a:pt x="714996" y="520700"/>
                  </a:lnTo>
                  <a:lnTo>
                    <a:pt x="724964" y="571500"/>
                  </a:lnTo>
                  <a:lnTo>
                    <a:pt x="735202" y="622300"/>
                  </a:lnTo>
                  <a:lnTo>
                    <a:pt x="745707" y="673100"/>
                  </a:lnTo>
                  <a:lnTo>
                    <a:pt x="756476" y="723900"/>
                  </a:lnTo>
                  <a:lnTo>
                    <a:pt x="767505" y="774700"/>
                  </a:lnTo>
                  <a:lnTo>
                    <a:pt x="778792" y="812800"/>
                  </a:lnTo>
                  <a:lnTo>
                    <a:pt x="790332" y="863600"/>
                  </a:lnTo>
                  <a:lnTo>
                    <a:pt x="802123" y="914400"/>
                  </a:lnTo>
                  <a:lnTo>
                    <a:pt x="814160" y="965200"/>
                  </a:lnTo>
                  <a:lnTo>
                    <a:pt x="826441" y="1016000"/>
                  </a:lnTo>
                  <a:lnTo>
                    <a:pt x="838963" y="1054100"/>
                  </a:lnTo>
                  <a:lnTo>
                    <a:pt x="851721" y="1104900"/>
                  </a:lnTo>
                  <a:lnTo>
                    <a:pt x="864713" y="1155700"/>
                  </a:lnTo>
                  <a:lnTo>
                    <a:pt x="877935" y="1206500"/>
                  </a:lnTo>
                  <a:lnTo>
                    <a:pt x="891383" y="1257300"/>
                  </a:lnTo>
                  <a:lnTo>
                    <a:pt x="905055" y="1308100"/>
                  </a:lnTo>
                  <a:lnTo>
                    <a:pt x="918947" y="1346200"/>
                  </a:lnTo>
                  <a:lnTo>
                    <a:pt x="933056" y="1397000"/>
                  </a:lnTo>
                  <a:lnTo>
                    <a:pt x="947378" y="1447800"/>
                  </a:lnTo>
                  <a:lnTo>
                    <a:pt x="961910" y="1498600"/>
                  </a:lnTo>
                  <a:lnTo>
                    <a:pt x="976649" y="1536700"/>
                  </a:lnTo>
                  <a:lnTo>
                    <a:pt x="991590" y="1587500"/>
                  </a:lnTo>
                  <a:lnTo>
                    <a:pt x="1006732" y="1638300"/>
                  </a:lnTo>
                  <a:lnTo>
                    <a:pt x="1022070" y="1689100"/>
                  </a:lnTo>
                  <a:lnTo>
                    <a:pt x="1037601" y="1739900"/>
                  </a:lnTo>
                  <a:lnTo>
                    <a:pt x="1053322" y="1778000"/>
                  </a:lnTo>
                  <a:lnTo>
                    <a:pt x="1069229" y="1828800"/>
                  </a:lnTo>
                  <a:lnTo>
                    <a:pt x="1085319" y="1879600"/>
                  </a:lnTo>
                  <a:lnTo>
                    <a:pt x="1101588" y="1930400"/>
                  </a:lnTo>
                  <a:lnTo>
                    <a:pt x="1118034" y="1968500"/>
                  </a:lnTo>
                  <a:lnTo>
                    <a:pt x="1134653" y="2019300"/>
                  </a:lnTo>
                  <a:lnTo>
                    <a:pt x="1151441" y="2070100"/>
                  </a:lnTo>
                  <a:lnTo>
                    <a:pt x="1168396" y="2120900"/>
                  </a:lnTo>
                  <a:lnTo>
                    <a:pt x="1185513" y="2159000"/>
                  </a:lnTo>
                  <a:lnTo>
                    <a:pt x="1202789" y="2209800"/>
                  </a:lnTo>
                  <a:lnTo>
                    <a:pt x="1220222" y="2260600"/>
                  </a:lnTo>
                  <a:lnTo>
                    <a:pt x="1237807" y="2298700"/>
                  </a:lnTo>
                  <a:lnTo>
                    <a:pt x="1255541" y="2349500"/>
                  </a:lnTo>
                  <a:lnTo>
                    <a:pt x="1273422" y="2400300"/>
                  </a:lnTo>
                  <a:lnTo>
                    <a:pt x="1291445" y="2451100"/>
                  </a:lnTo>
                  <a:lnTo>
                    <a:pt x="1309607" y="2489200"/>
                  </a:lnTo>
                  <a:lnTo>
                    <a:pt x="1327905" y="2540000"/>
                  </a:lnTo>
                  <a:lnTo>
                    <a:pt x="1346335" y="2590800"/>
                  </a:lnTo>
                  <a:lnTo>
                    <a:pt x="1364895" y="2628900"/>
                  </a:lnTo>
                  <a:lnTo>
                    <a:pt x="1383580" y="2679700"/>
                  </a:lnTo>
                  <a:lnTo>
                    <a:pt x="1402387" y="2730500"/>
                  </a:lnTo>
                  <a:lnTo>
                    <a:pt x="1421314" y="2768600"/>
                  </a:lnTo>
                  <a:lnTo>
                    <a:pt x="1440356" y="2819400"/>
                  </a:lnTo>
                  <a:lnTo>
                    <a:pt x="1459510" y="2870200"/>
                  </a:lnTo>
                  <a:lnTo>
                    <a:pt x="1478774" y="2921000"/>
                  </a:lnTo>
                  <a:lnTo>
                    <a:pt x="1498142" y="2959100"/>
                  </a:lnTo>
                  <a:lnTo>
                    <a:pt x="1517613" y="3009900"/>
                  </a:lnTo>
                  <a:lnTo>
                    <a:pt x="1537183" y="3060700"/>
                  </a:lnTo>
                  <a:lnTo>
                    <a:pt x="1556848" y="3098800"/>
                  </a:lnTo>
                  <a:lnTo>
                    <a:pt x="1576605" y="3149600"/>
                  </a:lnTo>
                  <a:lnTo>
                    <a:pt x="1596450" y="3200400"/>
                  </a:lnTo>
                  <a:lnTo>
                    <a:pt x="1616381" y="3238500"/>
                  </a:lnTo>
                  <a:lnTo>
                    <a:pt x="1656486" y="3340100"/>
                  </a:lnTo>
                  <a:lnTo>
                    <a:pt x="1676652" y="3378200"/>
                  </a:lnTo>
                  <a:lnTo>
                    <a:pt x="1717197" y="3479800"/>
                  </a:lnTo>
                  <a:lnTo>
                    <a:pt x="1737569" y="3517900"/>
                  </a:lnTo>
                  <a:lnTo>
                    <a:pt x="1778495" y="3619500"/>
                  </a:lnTo>
                  <a:lnTo>
                    <a:pt x="1799042" y="3657600"/>
                  </a:lnTo>
                  <a:lnTo>
                    <a:pt x="1819640" y="3708400"/>
                  </a:lnTo>
                  <a:lnTo>
                    <a:pt x="1840287" y="3746500"/>
                  </a:lnTo>
                  <a:lnTo>
                    <a:pt x="1881712" y="3848100"/>
                  </a:lnTo>
                  <a:lnTo>
                    <a:pt x="1902483" y="3886200"/>
                  </a:lnTo>
                  <a:lnTo>
                    <a:pt x="1944126" y="3987800"/>
                  </a:lnTo>
                  <a:lnTo>
                    <a:pt x="1964992" y="4025900"/>
                  </a:lnTo>
                  <a:lnTo>
                    <a:pt x="2006866" y="4127500"/>
                  </a:lnTo>
                  <a:lnTo>
                    <a:pt x="2027762" y="4165600"/>
                  </a:lnTo>
                  <a:lnTo>
                    <a:pt x="2048608" y="4216400"/>
                  </a:lnTo>
                  <a:lnTo>
                    <a:pt x="2069387" y="4254500"/>
                  </a:lnTo>
                  <a:lnTo>
                    <a:pt x="2090083" y="4305300"/>
                  </a:lnTo>
                  <a:lnTo>
                    <a:pt x="2110680" y="4356100"/>
                  </a:lnTo>
                  <a:lnTo>
                    <a:pt x="2131160" y="4394200"/>
                  </a:lnTo>
                  <a:lnTo>
                    <a:pt x="2151508" y="4445000"/>
                  </a:lnTo>
                  <a:lnTo>
                    <a:pt x="2171706" y="4495800"/>
                  </a:lnTo>
                  <a:lnTo>
                    <a:pt x="2191738" y="4533900"/>
                  </a:lnTo>
                  <a:lnTo>
                    <a:pt x="2211588" y="4584700"/>
                  </a:lnTo>
                  <a:lnTo>
                    <a:pt x="2231238" y="4622800"/>
                  </a:lnTo>
                  <a:lnTo>
                    <a:pt x="2250672" y="4673600"/>
                  </a:lnTo>
                  <a:lnTo>
                    <a:pt x="2269874" y="4724400"/>
                  </a:lnTo>
                  <a:lnTo>
                    <a:pt x="2288827" y="4762500"/>
                  </a:lnTo>
                  <a:lnTo>
                    <a:pt x="2307514" y="4813300"/>
                  </a:lnTo>
                  <a:lnTo>
                    <a:pt x="2325919" y="4864100"/>
                  </a:lnTo>
                  <a:lnTo>
                    <a:pt x="2344025" y="4902200"/>
                  </a:lnTo>
                  <a:lnTo>
                    <a:pt x="2361815" y="4953000"/>
                  </a:lnTo>
                  <a:lnTo>
                    <a:pt x="2379273" y="5003800"/>
                  </a:lnTo>
                  <a:lnTo>
                    <a:pt x="2396383" y="5054600"/>
                  </a:lnTo>
                  <a:lnTo>
                    <a:pt x="2413127" y="5092700"/>
                  </a:lnTo>
                  <a:lnTo>
                    <a:pt x="2429489" y="5143500"/>
                  </a:lnTo>
                  <a:lnTo>
                    <a:pt x="2445453" y="5194300"/>
                  </a:lnTo>
                  <a:lnTo>
                    <a:pt x="2461001" y="5232400"/>
                  </a:lnTo>
                  <a:lnTo>
                    <a:pt x="2476118" y="5283200"/>
                  </a:lnTo>
                  <a:lnTo>
                    <a:pt x="2490786" y="5334000"/>
                  </a:lnTo>
                  <a:lnTo>
                    <a:pt x="2504990" y="5384800"/>
                  </a:lnTo>
                  <a:lnTo>
                    <a:pt x="2519044" y="5435600"/>
                  </a:lnTo>
                  <a:lnTo>
                    <a:pt x="2532569" y="5486400"/>
                  </a:lnTo>
                  <a:lnTo>
                    <a:pt x="2545561" y="5537200"/>
                  </a:lnTo>
                  <a:lnTo>
                    <a:pt x="2558018" y="5588000"/>
                  </a:lnTo>
                  <a:lnTo>
                    <a:pt x="2569936" y="5638800"/>
                  </a:lnTo>
                  <a:lnTo>
                    <a:pt x="2581314" y="5689600"/>
                  </a:lnTo>
                  <a:lnTo>
                    <a:pt x="2592148" y="5740400"/>
                  </a:lnTo>
                  <a:lnTo>
                    <a:pt x="2602435" y="5791200"/>
                  </a:lnTo>
                  <a:lnTo>
                    <a:pt x="2612173" y="5829300"/>
                  </a:lnTo>
                  <a:lnTo>
                    <a:pt x="2621359" y="5880100"/>
                  </a:lnTo>
                  <a:lnTo>
                    <a:pt x="2629990" y="5930900"/>
                  </a:lnTo>
                  <a:lnTo>
                    <a:pt x="2638062" y="5981700"/>
                  </a:lnTo>
                  <a:lnTo>
                    <a:pt x="2645575" y="6032500"/>
                  </a:lnTo>
                  <a:lnTo>
                    <a:pt x="2652523" y="6083300"/>
                  </a:lnTo>
                  <a:lnTo>
                    <a:pt x="2658906" y="6134100"/>
                  </a:lnTo>
                  <a:lnTo>
                    <a:pt x="2664719" y="6184900"/>
                  </a:lnTo>
                  <a:lnTo>
                    <a:pt x="2669960" y="6235700"/>
                  </a:lnTo>
                  <a:lnTo>
                    <a:pt x="2674627" y="6299200"/>
                  </a:lnTo>
                  <a:lnTo>
                    <a:pt x="2678716" y="6350000"/>
                  </a:lnTo>
                  <a:lnTo>
                    <a:pt x="2682225" y="6400800"/>
                  </a:lnTo>
                  <a:lnTo>
                    <a:pt x="2685150" y="6451600"/>
                  </a:lnTo>
                  <a:lnTo>
                    <a:pt x="2687489" y="6502400"/>
                  </a:lnTo>
                  <a:lnTo>
                    <a:pt x="2687489" y="6540500"/>
                  </a:lnTo>
                  <a:lnTo>
                    <a:pt x="2688747" y="6591300"/>
                  </a:lnTo>
                  <a:lnTo>
                    <a:pt x="2689448" y="6642100"/>
                  </a:lnTo>
                  <a:lnTo>
                    <a:pt x="2689586" y="6692900"/>
                  </a:lnTo>
                  <a:lnTo>
                    <a:pt x="2689154" y="6743700"/>
                  </a:lnTo>
                  <a:lnTo>
                    <a:pt x="2688144" y="6794500"/>
                  </a:lnTo>
                  <a:lnTo>
                    <a:pt x="2686551" y="6845300"/>
                  </a:lnTo>
                  <a:lnTo>
                    <a:pt x="2684368" y="6896100"/>
                  </a:lnTo>
                  <a:lnTo>
                    <a:pt x="2681588" y="6946900"/>
                  </a:lnTo>
                  <a:lnTo>
                    <a:pt x="2678204" y="6985000"/>
                  </a:lnTo>
                  <a:lnTo>
                    <a:pt x="2674210" y="7035800"/>
                  </a:lnTo>
                  <a:lnTo>
                    <a:pt x="2669599" y="7086600"/>
                  </a:lnTo>
                  <a:lnTo>
                    <a:pt x="2664364" y="7137400"/>
                  </a:lnTo>
                  <a:lnTo>
                    <a:pt x="2658499" y="7188200"/>
                  </a:lnTo>
                  <a:lnTo>
                    <a:pt x="2651996" y="7239000"/>
                  </a:lnTo>
                  <a:lnTo>
                    <a:pt x="2644850" y="7289800"/>
                  </a:lnTo>
                  <a:lnTo>
                    <a:pt x="2637054" y="7340600"/>
                  </a:lnTo>
                  <a:lnTo>
                    <a:pt x="2628600" y="7391400"/>
                  </a:lnTo>
                  <a:lnTo>
                    <a:pt x="2619483" y="7442200"/>
                  </a:lnTo>
                  <a:lnTo>
                    <a:pt x="2609694" y="7493000"/>
                  </a:lnTo>
                  <a:lnTo>
                    <a:pt x="2599229" y="7531100"/>
                  </a:lnTo>
                  <a:lnTo>
                    <a:pt x="2588080" y="7581900"/>
                  </a:lnTo>
                  <a:lnTo>
                    <a:pt x="2576240" y="7632700"/>
                  </a:lnTo>
                  <a:lnTo>
                    <a:pt x="2563703" y="7683500"/>
                  </a:lnTo>
                  <a:lnTo>
                    <a:pt x="2550461" y="7734300"/>
                  </a:lnTo>
                  <a:lnTo>
                    <a:pt x="2536509" y="7772400"/>
                  </a:lnTo>
                  <a:lnTo>
                    <a:pt x="2521840" y="7823200"/>
                  </a:lnTo>
                  <a:lnTo>
                    <a:pt x="2506447" y="7874000"/>
                  </a:lnTo>
                  <a:lnTo>
                    <a:pt x="2490323" y="7924800"/>
                  </a:lnTo>
                  <a:lnTo>
                    <a:pt x="2473461" y="7975600"/>
                  </a:lnTo>
                  <a:lnTo>
                    <a:pt x="2455855" y="8013700"/>
                  </a:lnTo>
                  <a:lnTo>
                    <a:pt x="2437499" y="8064500"/>
                  </a:lnTo>
                  <a:lnTo>
                    <a:pt x="2418384" y="8115300"/>
                  </a:lnTo>
                  <a:lnTo>
                    <a:pt x="2398506" y="8153400"/>
                  </a:lnTo>
                  <a:lnTo>
                    <a:pt x="2377857" y="8204200"/>
                  </a:lnTo>
                  <a:lnTo>
                    <a:pt x="2356430" y="8242300"/>
                  </a:lnTo>
                  <a:lnTo>
                    <a:pt x="2334219" y="8293100"/>
                  </a:lnTo>
                  <a:lnTo>
                    <a:pt x="2311216" y="8343900"/>
                  </a:lnTo>
                  <a:lnTo>
                    <a:pt x="2287417" y="8382000"/>
                  </a:lnTo>
                  <a:lnTo>
                    <a:pt x="2262812" y="8432800"/>
                  </a:lnTo>
                  <a:lnTo>
                    <a:pt x="2237397" y="8470900"/>
                  </a:lnTo>
                  <a:lnTo>
                    <a:pt x="2211164" y="8521700"/>
                  </a:lnTo>
                  <a:lnTo>
                    <a:pt x="2184106" y="8559800"/>
                  </a:lnTo>
                  <a:lnTo>
                    <a:pt x="2156218" y="8610600"/>
                  </a:lnTo>
                  <a:lnTo>
                    <a:pt x="2127491" y="8648700"/>
                  </a:lnTo>
                  <a:lnTo>
                    <a:pt x="2103355" y="8686800"/>
                  </a:lnTo>
                  <a:lnTo>
                    <a:pt x="2078107" y="8724900"/>
                  </a:lnTo>
                  <a:lnTo>
                    <a:pt x="2051774" y="8750300"/>
                  </a:lnTo>
                  <a:lnTo>
                    <a:pt x="2024383" y="8788400"/>
                  </a:lnTo>
                  <a:lnTo>
                    <a:pt x="1995961" y="8826500"/>
                  </a:lnTo>
                  <a:lnTo>
                    <a:pt x="1966535" y="8864600"/>
                  </a:lnTo>
                  <a:lnTo>
                    <a:pt x="1936132" y="8902700"/>
                  </a:lnTo>
                  <a:lnTo>
                    <a:pt x="1904779" y="8940800"/>
                  </a:lnTo>
                  <a:lnTo>
                    <a:pt x="1872502" y="8978900"/>
                  </a:lnTo>
                  <a:lnTo>
                    <a:pt x="1839329" y="9017000"/>
                  </a:lnTo>
                  <a:lnTo>
                    <a:pt x="1805287" y="9055100"/>
                  </a:lnTo>
                  <a:lnTo>
                    <a:pt x="1770402" y="9093200"/>
                  </a:lnTo>
                  <a:lnTo>
                    <a:pt x="1734702" y="9118600"/>
                  </a:lnTo>
                  <a:lnTo>
                    <a:pt x="1698213" y="9156700"/>
                  </a:lnTo>
                  <a:lnTo>
                    <a:pt x="1660962" y="9194800"/>
                  </a:lnTo>
                  <a:lnTo>
                    <a:pt x="1622977" y="9232900"/>
                  </a:lnTo>
                  <a:lnTo>
                    <a:pt x="1584284" y="9271000"/>
                  </a:lnTo>
                  <a:lnTo>
                    <a:pt x="1544910" y="9296400"/>
                  </a:lnTo>
                  <a:lnTo>
                    <a:pt x="1504883" y="9334500"/>
                  </a:lnTo>
                  <a:lnTo>
                    <a:pt x="1464228" y="9359900"/>
                  </a:lnTo>
                  <a:lnTo>
                    <a:pt x="1422974" y="9398000"/>
                  </a:lnTo>
                  <a:lnTo>
                    <a:pt x="1381146" y="9423400"/>
                  </a:lnTo>
                  <a:lnTo>
                    <a:pt x="1338772" y="9461500"/>
                  </a:lnTo>
                  <a:lnTo>
                    <a:pt x="1208644" y="9537700"/>
                  </a:lnTo>
                  <a:lnTo>
                    <a:pt x="1119655" y="9588500"/>
                  </a:lnTo>
                  <a:lnTo>
                    <a:pt x="1074570" y="9601200"/>
                  </a:lnTo>
                  <a:lnTo>
                    <a:pt x="1029128" y="9626600"/>
                  </a:lnTo>
                  <a:lnTo>
                    <a:pt x="983355" y="9639300"/>
                  </a:lnTo>
                  <a:lnTo>
                    <a:pt x="937278" y="9664700"/>
                  </a:lnTo>
                  <a:lnTo>
                    <a:pt x="797496" y="9702800"/>
                  </a:lnTo>
                  <a:lnTo>
                    <a:pt x="745038" y="971550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446079"/>
              <a:ext cx="3006725" cy="6841490"/>
            </a:xfrm>
            <a:custGeom>
              <a:avLst/>
              <a:gdLst/>
              <a:ahLst/>
              <a:cxnLst/>
              <a:rect l="l" t="t" r="r" b="b"/>
              <a:pathLst>
                <a:path w="3006725" h="6841490">
                  <a:moveTo>
                    <a:pt x="2767585" y="6840919"/>
                  </a:moveTo>
                  <a:lnTo>
                    <a:pt x="0" y="6840919"/>
                  </a:lnTo>
                  <a:lnTo>
                    <a:pt x="0" y="0"/>
                  </a:lnTo>
                  <a:lnTo>
                    <a:pt x="61305" y="22084"/>
                  </a:lnTo>
                  <a:lnTo>
                    <a:pt x="123082" y="45947"/>
                  </a:lnTo>
                  <a:lnTo>
                    <a:pt x="182339" y="70484"/>
                  </a:lnTo>
                  <a:lnTo>
                    <a:pt x="239123" y="95685"/>
                  </a:lnTo>
                  <a:lnTo>
                    <a:pt x="293482" y="121540"/>
                  </a:lnTo>
                  <a:lnTo>
                    <a:pt x="345464" y="148039"/>
                  </a:lnTo>
                  <a:lnTo>
                    <a:pt x="395118" y="175173"/>
                  </a:lnTo>
                  <a:lnTo>
                    <a:pt x="442490" y="202932"/>
                  </a:lnTo>
                  <a:lnTo>
                    <a:pt x="487629" y="231305"/>
                  </a:lnTo>
                  <a:lnTo>
                    <a:pt x="530582" y="260284"/>
                  </a:lnTo>
                  <a:lnTo>
                    <a:pt x="571398" y="289857"/>
                  </a:lnTo>
                  <a:lnTo>
                    <a:pt x="610124" y="320016"/>
                  </a:lnTo>
                  <a:lnTo>
                    <a:pt x="646808" y="350750"/>
                  </a:lnTo>
                  <a:lnTo>
                    <a:pt x="681497" y="382050"/>
                  </a:lnTo>
                  <a:lnTo>
                    <a:pt x="714241" y="413906"/>
                  </a:lnTo>
                  <a:lnTo>
                    <a:pt x="745086" y="446307"/>
                  </a:lnTo>
                  <a:lnTo>
                    <a:pt x="774080" y="479245"/>
                  </a:lnTo>
                  <a:lnTo>
                    <a:pt x="801272" y="512708"/>
                  </a:lnTo>
                  <a:lnTo>
                    <a:pt x="826708" y="546689"/>
                  </a:lnTo>
                  <a:lnTo>
                    <a:pt x="850438" y="581175"/>
                  </a:lnTo>
                  <a:lnTo>
                    <a:pt x="872508" y="616158"/>
                  </a:lnTo>
                  <a:lnTo>
                    <a:pt x="892967" y="651628"/>
                  </a:lnTo>
                  <a:lnTo>
                    <a:pt x="911862" y="687575"/>
                  </a:lnTo>
                  <a:lnTo>
                    <a:pt x="929241" y="723989"/>
                  </a:lnTo>
                  <a:lnTo>
                    <a:pt x="945153" y="760860"/>
                  </a:lnTo>
                  <a:lnTo>
                    <a:pt x="959644" y="798179"/>
                  </a:lnTo>
                  <a:lnTo>
                    <a:pt x="972763" y="835935"/>
                  </a:lnTo>
                  <a:lnTo>
                    <a:pt x="984558" y="874119"/>
                  </a:lnTo>
                  <a:lnTo>
                    <a:pt x="995076" y="912721"/>
                  </a:lnTo>
                  <a:lnTo>
                    <a:pt x="1004365" y="951730"/>
                  </a:lnTo>
                  <a:lnTo>
                    <a:pt x="1012474" y="991138"/>
                  </a:lnTo>
                  <a:lnTo>
                    <a:pt x="1019449" y="1030935"/>
                  </a:lnTo>
                  <a:lnTo>
                    <a:pt x="1025339" y="1071109"/>
                  </a:lnTo>
                  <a:lnTo>
                    <a:pt x="1030192" y="1111652"/>
                  </a:lnTo>
                  <a:lnTo>
                    <a:pt x="1034055" y="1152554"/>
                  </a:lnTo>
                  <a:lnTo>
                    <a:pt x="1036976" y="1193805"/>
                  </a:lnTo>
                  <a:lnTo>
                    <a:pt x="1039003" y="1235395"/>
                  </a:lnTo>
                  <a:lnTo>
                    <a:pt x="1040185" y="1277315"/>
                  </a:lnTo>
                  <a:lnTo>
                    <a:pt x="1040568" y="1319553"/>
                  </a:lnTo>
                  <a:lnTo>
                    <a:pt x="1040123" y="1366571"/>
                  </a:lnTo>
                  <a:lnTo>
                    <a:pt x="1038831" y="1413952"/>
                  </a:lnTo>
                  <a:lnTo>
                    <a:pt x="1036755" y="1461684"/>
                  </a:lnTo>
                  <a:lnTo>
                    <a:pt x="1033957" y="1509756"/>
                  </a:lnTo>
                  <a:lnTo>
                    <a:pt x="1030499" y="1558156"/>
                  </a:lnTo>
                  <a:lnTo>
                    <a:pt x="1026446" y="1606872"/>
                  </a:lnTo>
                  <a:lnTo>
                    <a:pt x="1021859" y="1655893"/>
                  </a:lnTo>
                  <a:lnTo>
                    <a:pt x="1016801" y="1705207"/>
                  </a:lnTo>
                  <a:lnTo>
                    <a:pt x="1011335" y="1754802"/>
                  </a:lnTo>
                  <a:lnTo>
                    <a:pt x="1005524" y="1804666"/>
                  </a:lnTo>
                  <a:lnTo>
                    <a:pt x="999431" y="1854788"/>
                  </a:lnTo>
                  <a:lnTo>
                    <a:pt x="993117" y="1905156"/>
                  </a:lnTo>
                  <a:lnTo>
                    <a:pt x="986647" y="1955759"/>
                  </a:lnTo>
                  <a:lnTo>
                    <a:pt x="973488" y="2057621"/>
                  </a:lnTo>
                  <a:lnTo>
                    <a:pt x="966923" y="2108857"/>
                  </a:lnTo>
                  <a:lnTo>
                    <a:pt x="960453" y="2160281"/>
                  </a:lnTo>
                  <a:lnTo>
                    <a:pt x="954140" y="2211880"/>
                  </a:lnTo>
                  <a:lnTo>
                    <a:pt x="948047" y="2263644"/>
                  </a:lnTo>
                  <a:lnTo>
                    <a:pt x="942236" y="2315561"/>
                  </a:lnTo>
                  <a:lnTo>
                    <a:pt x="936770" y="2367618"/>
                  </a:lnTo>
                  <a:lnTo>
                    <a:pt x="931712" y="2419804"/>
                  </a:lnTo>
                  <a:lnTo>
                    <a:pt x="927125" y="2472109"/>
                  </a:lnTo>
                  <a:lnTo>
                    <a:pt x="923071" y="2524518"/>
                  </a:lnTo>
                  <a:lnTo>
                    <a:pt x="919614" y="2577023"/>
                  </a:lnTo>
                  <a:lnTo>
                    <a:pt x="916816" y="2629609"/>
                  </a:lnTo>
                  <a:lnTo>
                    <a:pt x="914739" y="2682266"/>
                  </a:lnTo>
                  <a:lnTo>
                    <a:pt x="913447" y="2734983"/>
                  </a:lnTo>
                  <a:lnTo>
                    <a:pt x="913003" y="2787746"/>
                  </a:lnTo>
                  <a:lnTo>
                    <a:pt x="913378" y="2836517"/>
                  </a:lnTo>
                  <a:lnTo>
                    <a:pt x="914543" y="2885269"/>
                  </a:lnTo>
                  <a:lnTo>
                    <a:pt x="916559" y="2933987"/>
                  </a:lnTo>
                  <a:lnTo>
                    <a:pt x="919487" y="2982653"/>
                  </a:lnTo>
                  <a:lnTo>
                    <a:pt x="923389" y="3031250"/>
                  </a:lnTo>
                  <a:lnTo>
                    <a:pt x="928323" y="3079759"/>
                  </a:lnTo>
                  <a:lnTo>
                    <a:pt x="934352" y="3128165"/>
                  </a:lnTo>
                  <a:lnTo>
                    <a:pt x="941536" y="3176449"/>
                  </a:lnTo>
                  <a:lnTo>
                    <a:pt x="949936" y="3224593"/>
                  </a:lnTo>
                  <a:lnTo>
                    <a:pt x="959612" y="3272582"/>
                  </a:lnTo>
                  <a:lnTo>
                    <a:pt x="970626" y="3320397"/>
                  </a:lnTo>
                  <a:lnTo>
                    <a:pt x="983039" y="3368021"/>
                  </a:lnTo>
                  <a:lnTo>
                    <a:pt x="995062" y="3410352"/>
                  </a:lnTo>
                  <a:lnTo>
                    <a:pt x="1008105" y="3450851"/>
                  </a:lnTo>
                  <a:lnTo>
                    <a:pt x="1022145" y="3489584"/>
                  </a:lnTo>
                  <a:lnTo>
                    <a:pt x="1037160" y="3526621"/>
                  </a:lnTo>
                  <a:lnTo>
                    <a:pt x="1053128" y="3562029"/>
                  </a:lnTo>
                  <a:lnTo>
                    <a:pt x="1087831" y="3628230"/>
                  </a:lnTo>
                  <a:lnTo>
                    <a:pt x="1126074" y="3688733"/>
                  </a:lnTo>
                  <a:lnTo>
                    <a:pt x="1167678" y="3744080"/>
                  </a:lnTo>
                  <a:lnTo>
                    <a:pt x="1212463" y="3794817"/>
                  </a:lnTo>
                  <a:lnTo>
                    <a:pt x="1260251" y="3841487"/>
                  </a:lnTo>
                  <a:lnTo>
                    <a:pt x="1310860" y="3884634"/>
                  </a:lnTo>
                  <a:lnTo>
                    <a:pt x="1364113" y="3924803"/>
                  </a:lnTo>
                  <a:lnTo>
                    <a:pt x="1419828" y="3962538"/>
                  </a:lnTo>
                  <a:lnTo>
                    <a:pt x="1477827" y="3998383"/>
                  </a:lnTo>
                  <a:lnTo>
                    <a:pt x="1537930" y="4032882"/>
                  </a:lnTo>
                  <a:lnTo>
                    <a:pt x="1631638" y="4083297"/>
                  </a:lnTo>
                  <a:lnTo>
                    <a:pt x="1829620" y="4186061"/>
                  </a:lnTo>
                  <a:lnTo>
                    <a:pt x="1898087" y="4222884"/>
                  </a:lnTo>
                  <a:lnTo>
                    <a:pt x="1932683" y="4242084"/>
                  </a:lnTo>
                  <a:lnTo>
                    <a:pt x="1967491" y="4261899"/>
                  </a:lnTo>
                  <a:lnTo>
                    <a:pt x="2002488" y="4282397"/>
                  </a:lnTo>
                  <a:lnTo>
                    <a:pt x="2037652" y="4303648"/>
                  </a:lnTo>
                  <a:lnTo>
                    <a:pt x="2072961" y="4325718"/>
                  </a:lnTo>
                  <a:lnTo>
                    <a:pt x="2108392" y="4348676"/>
                  </a:lnTo>
                  <a:lnTo>
                    <a:pt x="2143923" y="4372590"/>
                  </a:lnTo>
                  <a:lnTo>
                    <a:pt x="2179530" y="4397528"/>
                  </a:lnTo>
                  <a:lnTo>
                    <a:pt x="2215193" y="4423558"/>
                  </a:lnTo>
                  <a:lnTo>
                    <a:pt x="2250887" y="4450748"/>
                  </a:lnTo>
                  <a:lnTo>
                    <a:pt x="2286592" y="4479166"/>
                  </a:lnTo>
                  <a:lnTo>
                    <a:pt x="2322284" y="4508879"/>
                  </a:lnTo>
                  <a:lnTo>
                    <a:pt x="2357941" y="4539957"/>
                  </a:lnTo>
                  <a:lnTo>
                    <a:pt x="2393541" y="4572467"/>
                  </a:lnTo>
                  <a:lnTo>
                    <a:pt x="2429060" y="4606476"/>
                  </a:lnTo>
                  <a:lnTo>
                    <a:pt x="2464478" y="4642054"/>
                  </a:lnTo>
                  <a:lnTo>
                    <a:pt x="2499770" y="4679268"/>
                  </a:lnTo>
                  <a:lnTo>
                    <a:pt x="2534916" y="4718186"/>
                  </a:lnTo>
                  <a:lnTo>
                    <a:pt x="2569891" y="4758876"/>
                  </a:lnTo>
                  <a:lnTo>
                    <a:pt x="2604675" y="4801406"/>
                  </a:lnTo>
                  <a:lnTo>
                    <a:pt x="2639244" y="4845844"/>
                  </a:lnTo>
                  <a:lnTo>
                    <a:pt x="2673576" y="4892258"/>
                  </a:lnTo>
                  <a:lnTo>
                    <a:pt x="2707648" y="4940716"/>
                  </a:lnTo>
                  <a:lnTo>
                    <a:pt x="2741439" y="4991287"/>
                  </a:lnTo>
                  <a:lnTo>
                    <a:pt x="2771193" y="5038342"/>
                  </a:lnTo>
                  <a:lnTo>
                    <a:pt x="2798882" y="5085499"/>
                  </a:lnTo>
                  <a:lnTo>
                    <a:pt x="2824560" y="5132737"/>
                  </a:lnTo>
                  <a:lnTo>
                    <a:pt x="2848282" y="5180035"/>
                  </a:lnTo>
                  <a:lnTo>
                    <a:pt x="2870102" y="5227369"/>
                  </a:lnTo>
                  <a:lnTo>
                    <a:pt x="2890076" y="5274719"/>
                  </a:lnTo>
                  <a:lnTo>
                    <a:pt x="2908258" y="5322063"/>
                  </a:lnTo>
                  <a:lnTo>
                    <a:pt x="2924702" y="5369378"/>
                  </a:lnTo>
                  <a:lnTo>
                    <a:pt x="2939464" y="5416642"/>
                  </a:lnTo>
                  <a:lnTo>
                    <a:pt x="2952598" y="5463835"/>
                  </a:lnTo>
                  <a:lnTo>
                    <a:pt x="2964159" y="5510933"/>
                  </a:lnTo>
                  <a:lnTo>
                    <a:pt x="2974201" y="5557916"/>
                  </a:lnTo>
                  <a:lnTo>
                    <a:pt x="2982780" y="5604760"/>
                  </a:lnTo>
                  <a:lnTo>
                    <a:pt x="2989949" y="5651445"/>
                  </a:lnTo>
                  <a:lnTo>
                    <a:pt x="2995764" y="5697948"/>
                  </a:lnTo>
                  <a:lnTo>
                    <a:pt x="3000280" y="5744248"/>
                  </a:lnTo>
                  <a:lnTo>
                    <a:pt x="3003550" y="5790322"/>
                  </a:lnTo>
                  <a:lnTo>
                    <a:pt x="3005630" y="5836150"/>
                  </a:lnTo>
                  <a:lnTo>
                    <a:pt x="3006574" y="5881708"/>
                  </a:lnTo>
                  <a:lnTo>
                    <a:pt x="2939352" y="6383820"/>
                  </a:lnTo>
                  <a:lnTo>
                    <a:pt x="2791464" y="6795889"/>
                  </a:lnTo>
                  <a:lnTo>
                    <a:pt x="2767585" y="6840919"/>
                  </a:lnTo>
                  <a:close/>
                </a:path>
              </a:pathLst>
            </a:custGeom>
            <a:solidFill>
              <a:srgbClr val="9DC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515000"/>
              <a:ext cx="1866900" cy="4772025"/>
            </a:xfrm>
            <a:custGeom>
              <a:avLst/>
              <a:gdLst/>
              <a:ahLst/>
              <a:cxnLst/>
              <a:rect l="l" t="t" r="r" b="b"/>
              <a:pathLst>
                <a:path w="1866900" h="4772025">
                  <a:moveTo>
                    <a:pt x="1810219" y="4771999"/>
                  </a:moveTo>
                  <a:lnTo>
                    <a:pt x="1795919" y="4719421"/>
                  </a:lnTo>
                  <a:lnTo>
                    <a:pt x="1781124" y="4673104"/>
                  </a:lnTo>
                  <a:lnTo>
                    <a:pt x="1764665" y="4627372"/>
                  </a:lnTo>
                  <a:lnTo>
                    <a:pt x="1746719" y="4582249"/>
                  </a:lnTo>
                  <a:lnTo>
                    <a:pt x="1727454" y="4537824"/>
                  </a:lnTo>
                  <a:lnTo>
                    <a:pt x="1707007" y="4494111"/>
                  </a:lnTo>
                  <a:lnTo>
                    <a:pt x="1685569" y="4451185"/>
                  </a:lnTo>
                  <a:lnTo>
                    <a:pt x="1662455" y="4408208"/>
                  </a:lnTo>
                  <a:lnTo>
                    <a:pt x="1638058" y="4365726"/>
                  </a:lnTo>
                  <a:lnTo>
                    <a:pt x="1612252" y="4324007"/>
                  </a:lnTo>
                  <a:lnTo>
                    <a:pt x="1584921" y="4283316"/>
                  </a:lnTo>
                  <a:lnTo>
                    <a:pt x="1555940" y="4243908"/>
                  </a:lnTo>
                  <a:lnTo>
                    <a:pt x="1525219" y="4206062"/>
                  </a:lnTo>
                  <a:lnTo>
                    <a:pt x="1492605" y="4170019"/>
                  </a:lnTo>
                  <a:lnTo>
                    <a:pt x="1458010" y="4136072"/>
                  </a:lnTo>
                  <a:lnTo>
                    <a:pt x="1419606" y="4103649"/>
                  </a:lnTo>
                  <a:lnTo>
                    <a:pt x="1379524" y="4073779"/>
                  </a:lnTo>
                  <a:lnTo>
                    <a:pt x="1337919" y="4046220"/>
                  </a:lnTo>
                  <a:lnTo>
                    <a:pt x="1294955" y="4020794"/>
                  </a:lnTo>
                  <a:lnTo>
                    <a:pt x="1250784" y="3997261"/>
                  </a:lnTo>
                  <a:lnTo>
                    <a:pt x="1205572" y="3975430"/>
                  </a:lnTo>
                  <a:lnTo>
                    <a:pt x="1159484" y="3955059"/>
                  </a:lnTo>
                  <a:lnTo>
                    <a:pt x="1112659" y="3935971"/>
                  </a:lnTo>
                  <a:lnTo>
                    <a:pt x="1065263" y="3917912"/>
                  </a:lnTo>
                  <a:lnTo>
                    <a:pt x="1017460" y="3900703"/>
                  </a:lnTo>
                  <a:lnTo>
                    <a:pt x="777519" y="3819512"/>
                  </a:lnTo>
                  <a:lnTo>
                    <a:pt x="729640" y="3802215"/>
                  </a:lnTo>
                  <a:lnTo>
                    <a:pt x="681926" y="3783914"/>
                  </a:lnTo>
                  <a:lnTo>
                    <a:pt x="634606" y="3764445"/>
                  </a:lnTo>
                  <a:lnTo>
                    <a:pt x="587933" y="3743655"/>
                  </a:lnTo>
                  <a:lnTo>
                    <a:pt x="542124" y="3721379"/>
                  </a:lnTo>
                  <a:lnTo>
                    <a:pt x="497408" y="3697465"/>
                  </a:lnTo>
                  <a:lnTo>
                    <a:pt x="454050" y="3671760"/>
                  </a:lnTo>
                  <a:lnTo>
                    <a:pt x="412254" y="3644087"/>
                  </a:lnTo>
                  <a:lnTo>
                    <a:pt x="372275" y="3614305"/>
                  </a:lnTo>
                  <a:lnTo>
                    <a:pt x="334340" y="3582238"/>
                  </a:lnTo>
                  <a:lnTo>
                    <a:pt x="298678" y="3547745"/>
                  </a:lnTo>
                  <a:lnTo>
                    <a:pt x="265544" y="3510661"/>
                  </a:lnTo>
                  <a:lnTo>
                    <a:pt x="235153" y="3470821"/>
                  </a:lnTo>
                  <a:lnTo>
                    <a:pt x="208534" y="3429304"/>
                  </a:lnTo>
                  <a:lnTo>
                    <a:pt x="185318" y="3386340"/>
                  </a:lnTo>
                  <a:lnTo>
                    <a:pt x="165201" y="3342055"/>
                  </a:lnTo>
                  <a:lnTo>
                    <a:pt x="147904" y="3296615"/>
                  </a:lnTo>
                  <a:lnTo>
                    <a:pt x="133146" y="3250146"/>
                  </a:lnTo>
                  <a:lnTo>
                    <a:pt x="120650" y="3202813"/>
                  </a:lnTo>
                  <a:lnTo>
                    <a:pt x="110109" y="3154769"/>
                  </a:lnTo>
                  <a:lnTo>
                    <a:pt x="101257" y="3106140"/>
                  </a:lnTo>
                  <a:lnTo>
                    <a:pt x="93814" y="3057080"/>
                  </a:lnTo>
                  <a:lnTo>
                    <a:pt x="87477" y="3007741"/>
                  </a:lnTo>
                  <a:lnTo>
                    <a:pt x="81965" y="2958274"/>
                  </a:lnTo>
                  <a:lnTo>
                    <a:pt x="77012" y="2908833"/>
                  </a:lnTo>
                  <a:lnTo>
                    <a:pt x="72313" y="2859544"/>
                  </a:lnTo>
                  <a:lnTo>
                    <a:pt x="67602" y="2810573"/>
                  </a:lnTo>
                  <a:lnTo>
                    <a:pt x="62636" y="2759583"/>
                  </a:lnTo>
                  <a:lnTo>
                    <a:pt x="57264" y="2708630"/>
                  </a:lnTo>
                  <a:lnTo>
                    <a:pt x="51473" y="2657741"/>
                  </a:lnTo>
                  <a:lnTo>
                    <a:pt x="45275" y="2606916"/>
                  </a:lnTo>
                  <a:lnTo>
                    <a:pt x="38658" y="2556129"/>
                  </a:lnTo>
                  <a:lnTo>
                    <a:pt x="31635" y="2505418"/>
                  </a:lnTo>
                  <a:lnTo>
                    <a:pt x="24193" y="2454757"/>
                  </a:lnTo>
                  <a:lnTo>
                    <a:pt x="16344" y="2404160"/>
                  </a:lnTo>
                  <a:lnTo>
                    <a:pt x="8089" y="2353627"/>
                  </a:lnTo>
                  <a:lnTo>
                    <a:pt x="0" y="2306421"/>
                  </a:lnTo>
                  <a:lnTo>
                    <a:pt x="0" y="4771999"/>
                  </a:lnTo>
                  <a:lnTo>
                    <a:pt x="1810219" y="4771999"/>
                  </a:lnTo>
                  <a:close/>
                </a:path>
                <a:path w="1866900" h="4772025">
                  <a:moveTo>
                    <a:pt x="1866341" y="160693"/>
                  </a:moveTo>
                  <a:lnTo>
                    <a:pt x="1853984" y="99199"/>
                  </a:lnTo>
                  <a:lnTo>
                    <a:pt x="1819376" y="46977"/>
                  </a:lnTo>
                  <a:lnTo>
                    <a:pt x="1767154" y="12369"/>
                  </a:lnTo>
                  <a:lnTo>
                    <a:pt x="1705660" y="0"/>
                  </a:lnTo>
                  <a:lnTo>
                    <a:pt x="1661807" y="5727"/>
                  </a:lnTo>
                  <a:lnTo>
                    <a:pt x="1622704" y="21894"/>
                  </a:lnTo>
                  <a:lnTo>
                    <a:pt x="1589773" y="46977"/>
                  </a:lnTo>
                  <a:lnTo>
                    <a:pt x="1564462" y="79476"/>
                  </a:lnTo>
                  <a:lnTo>
                    <a:pt x="1548231" y="117894"/>
                  </a:lnTo>
                  <a:lnTo>
                    <a:pt x="1542491" y="160693"/>
                  </a:lnTo>
                  <a:lnTo>
                    <a:pt x="1549260" y="204546"/>
                  </a:lnTo>
                  <a:lnTo>
                    <a:pt x="1566113" y="243649"/>
                  </a:lnTo>
                  <a:lnTo>
                    <a:pt x="1591627" y="276580"/>
                  </a:lnTo>
                  <a:lnTo>
                    <a:pt x="1624342" y="301879"/>
                  </a:lnTo>
                  <a:lnTo>
                    <a:pt x="1662836" y="318122"/>
                  </a:lnTo>
                  <a:lnTo>
                    <a:pt x="1705660" y="323850"/>
                  </a:lnTo>
                  <a:lnTo>
                    <a:pt x="1748459" y="317093"/>
                  </a:lnTo>
                  <a:lnTo>
                    <a:pt x="1786864" y="300228"/>
                  </a:lnTo>
                  <a:lnTo>
                    <a:pt x="1819376" y="274726"/>
                  </a:lnTo>
                  <a:lnTo>
                    <a:pt x="1844459" y="241998"/>
                  </a:lnTo>
                  <a:lnTo>
                    <a:pt x="1860626" y="203504"/>
                  </a:lnTo>
                  <a:lnTo>
                    <a:pt x="1866341" y="160693"/>
                  </a:lnTo>
                  <a:close/>
                </a:path>
              </a:pathLst>
            </a:custGeom>
            <a:solidFill>
              <a:srgbClr val="2B67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7499" y="2102499"/>
              <a:ext cx="199702" cy="2000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39999" y="7102500"/>
              <a:ext cx="199698" cy="20002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52499" y="1434999"/>
              <a:ext cx="323850" cy="323850"/>
            </a:xfrm>
            <a:custGeom>
              <a:avLst/>
              <a:gdLst/>
              <a:ahLst/>
              <a:cxnLst/>
              <a:rect l="l" t="t" r="r" b="b"/>
              <a:pathLst>
                <a:path w="323850" h="323850">
                  <a:moveTo>
                    <a:pt x="163161" y="323849"/>
                  </a:moveTo>
                  <a:lnTo>
                    <a:pt x="120345" y="318083"/>
                  </a:lnTo>
                  <a:lnTo>
                    <a:pt x="81855" y="301798"/>
                  </a:lnTo>
                  <a:lnTo>
                    <a:pt x="49133" y="276518"/>
                  </a:lnTo>
                  <a:lnTo>
                    <a:pt x="23622" y="243763"/>
                  </a:lnTo>
                  <a:lnTo>
                    <a:pt x="6764" y="205058"/>
                  </a:lnTo>
                  <a:lnTo>
                    <a:pt x="0" y="161924"/>
                  </a:lnTo>
                  <a:lnTo>
                    <a:pt x="5733" y="118791"/>
                  </a:lnTo>
                  <a:lnTo>
                    <a:pt x="21974" y="80085"/>
                  </a:lnTo>
                  <a:lnTo>
                    <a:pt x="47279" y="47331"/>
                  </a:lnTo>
                  <a:lnTo>
                    <a:pt x="80207" y="22051"/>
                  </a:lnTo>
                  <a:lnTo>
                    <a:pt x="119314" y="5766"/>
                  </a:lnTo>
                  <a:lnTo>
                    <a:pt x="163161" y="0"/>
                  </a:lnTo>
                  <a:lnTo>
                    <a:pt x="194487" y="3191"/>
                  </a:lnTo>
                  <a:lnTo>
                    <a:pt x="252505" y="27324"/>
                  </a:lnTo>
                  <a:lnTo>
                    <a:pt x="296733" y="71893"/>
                  </a:lnTo>
                  <a:lnTo>
                    <a:pt x="320682" y="130357"/>
                  </a:lnTo>
                  <a:lnTo>
                    <a:pt x="323850" y="161924"/>
                  </a:lnTo>
                  <a:lnTo>
                    <a:pt x="318127" y="205058"/>
                  </a:lnTo>
                  <a:lnTo>
                    <a:pt x="301967" y="243763"/>
                  </a:lnTo>
                  <a:lnTo>
                    <a:pt x="276879" y="276518"/>
                  </a:lnTo>
                  <a:lnTo>
                    <a:pt x="244375" y="301798"/>
                  </a:lnTo>
                  <a:lnTo>
                    <a:pt x="205965" y="318083"/>
                  </a:lnTo>
                  <a:lnTo>
                    <a:pt x="163161" y="323849"/>
                  </a:lnTo>
                  <a:close/>
                </a:path>
              </a:pathLst>
            </a:custGeom>
            <a:solidFill>
              <a:srgbClr val="2B67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07499" y="6904999"/>
            <a:ext cx="199698" cy="200025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15392499" y="0"/>
            <a:ext cx="2895600" cy="10278745"/>
            <a:chOff x="15392499" y="0"/>
            <a:chExt cx="2895600" cy="10278745"/>
          </a:xfrm>
        </p:grpSpPr>
        <p:sp>
          <p:nvSpPr>
            <p:cNvPr id="12" name="object 12"/>
            <p:cNvSpPr/>
            <p:nvPr/>
          </p:nvSpPr>
          <p:spPr>
            <a:xfrm>
              <a:off x="15705417" y="702351"/>
              <a:ext cx="2583180" cy="9575800"/>
            </a:xfrm>
            <a:custGeom>
              <a:avLst/>
              <a:gdLst/>
              <a:ahLst/>
              <a:cxnLst/>
              <a:rect l="l" t="t" r="r" b="b"/>
              <a:pathLst>
                <a:path w="2583180" h="9575800">
                  <a:moveTo>
                    <a:pt x="2582581" y="9575800"/>
                  </a:moveTo>
                  <a:lnTo>
                    <a:pt x="2046258" y="9575800"/>
                  </a:lnTo>
                  <a:lnTo>
                    <a:pt x="2039290" y="9537700"/>
                  </a:lnTo>
                  <a:lnTo>
                    <a:pt x="2030865" y="9486900"/>
                  </a:lnTo>
                  <a:lnTo>
                    <a:pt x="2022180" y="9436100"/>
                  </a:lnTo>
                  <a:lnTo>
                    <a:pt x="2013230" y="9385300"/>
                  </a:lnTo>
                  <a:lnTo>
                    <a:pt x="2004012" y="9334500"/>
                  </a:lnTo>
                  <a:lnTo>
                    <a:pt x="1994521" y="9283700"/>
                  </a:lnTo>
                  <a:lnTo>
                    <a:pt x="1984752" y="9232900"/>
                  </a:lnTo>
                  <a:lnTo>
                    <a:pt x="1974701" y="9182100"/>
                  </a:lnTo>
                  <a:lnTo>
                    <a:pt x="1964733" y="9131300"/>
                  </a:lnTo>
                  <a:lnTo>
                    <a:pt x="1954495" y="9080500"/>
                  </a:lnTo>
                  <a:lnTo>
                    <a:pt x="1943989" y="9042400"/>
                  </a:lnTo>
                  <a:lnTo>
                    <a:pt x="1933219" y="8991600"/>
                  </a:lnTo>
                  <a:lnTo>
                    <a:pt x="1922189" y="8940800"/>
                  </a:lnTo>
                  <a:lnTo>
                    <a:pt x="1910902" y="8890000"/>
                  </a:lnTo>
                  <a:lnTo>
                    <a:pt x="1899361" y="8839200"/>
                  </a:lnTo>
                  <a:lnTo>
                    <a:pt x="1887570" y="8788400"/>
                  </a:lnTo>
                  <a:lnTo>
                    <a:pt x="1875531" y="8750300"/>
                  </a:lnTo>
                  <a:lnTo>
                    <a:pt x="1863250" y="8699500"/>
                  </a:lnTo>
                  <a:lnTo>
                    <a:pt x="1850727" y="8648700"/>
                  </a:lnTo>
                  <a:lnTo>
                    <a:pt x="1837968" y="8597900"/>
                  </a:lnTo>
                  <a:lnTo>
                    <a:pt x="1824976" y="8547100"/>
                  </a:lnTo>
                  <a:lnTo>
                    <a:pt x="1811753" y="8496300"/>
                  </a:lnTo>
                  <a:lnTo>
                    <a:pt x="1798304" y="8458200"/>
                  </a:lnTo>
                  <a:lnTo>
                    <a:pt x="1784631" y="8407400"/>
                  </a:lnTo>
                  <a:lnTo>
                    <a:pt x="1770738" y="8356600"/>
                  </a:lnTo>
                  <a:lnTo>
                    <a:pt x="1756629" y="8305800"/>
                  </a:lnTo>
                  <a:lnTo>
                    <a:pt x="1742306" y="8255000"/>
                  </a:lnTo>
                  <a:lnTo>
                    <a:pt x="1727773" y="8216900"/>
                  </a:lnTo>
                  <a:lnTo>
                    <a:pt x="1713034" y="8166100"/>
                  </a:lnTo>
                  <a:lnTo>
                    <a:pt x="1698091" y="8115300"/>
                  </a:lnTo>
                  <a:lnTo>
                    <a:pt x="1682949" y="8064500"/>
                  </a:lnTo>
                  <a:lnTo>
                    <a:pt x="1667610" y="8026400"/>
                  </a:lnTo>
                  <a:lnTo>
                    <a:pt x="1652078" y="7975600"/>
                  </a:lnTo>
                  <a:lnTo>
                    <a:pt x="1636356" y="7924800"/>
                  </a:lnTo>
                  <a:lnTo>
                    <a:pt x="1620448" y="7874000"/>
                  </a:lnTo>
                  <a:lnTo>
                    <a:pt x="1604357" y="7835900"/>
                  </a:lnTo>
                  <a:lnTo>
                    <a:pt x="1588087" y="7785100"/>
                  </a:lnTo>
                  <a:lnTo>
                    <a:pt x="1571640" y="7734300"/>
                  </a:lnTo>
                  <a:lnTo>
                    <a:pt x="1555020" y="7683500"/>
                  </a:lnTo>
                  <a:lnTo>
                    <a:pt x="1538231" y="7645400"/>
                  </a:lnTo>
                  <a:lnTo>
                    <a:pt x="1521276" y="7594600"/>
                  </a:lnTo>
                  <a:lnTo>
                    <a:pt x="1504158" y="7543800"/>
                  </a:lnTo>
                  <a:lnTo>
                    <a:pt x="1486880" y="7493000"/>
                  </a:lnTo>
                  <a:lnTo>
                    <a:pt x="1469447" y="7454900"/>
                  </a:lnTo>
                  <a:lnTo>
                    <a:pt x="1451860" y="7404100"/>
                  </a:lnTo>
                  <a:lnTo>
                    <a:pt x="1434125" y="7353300"/>
                  </a:lnTo>
                  <a:lnTo>
                    <a:pt x="1416243" y="7315200"/>
                  </a:lnTo>
                  <a:lnTo>
                    <a:pt x="1398219" y="7264400"/>
                  </a:lnTo>
                  <a:lnTo>
                    <a:pt x="1380056" y="7213600"/>
                  </a:lnTo>
                  <a:lnTo>
                    <a:pt x="1361757" y="7162800"/>
                  </a:lnTo>
                  <a:lnTo>
                    <a:pt x="1343326" y="7124700"/>
                  </a:lnTo>
                  <a:lnTo>
                    <a:pt x="1324765" y="7073900"/>
                  </a:lnTo>
                  <a:lnTo>
                    <a:pt x="1306079" y="7023100"/>
                  </a:lnTo>
                  <a:lnTo>
                    <a:pt x="1287270" y="6985000"/>
                  </a:lnTo>
                  <a:lnTo>
                    <a:pt x="1268343" y="6934200"/>
                  </a:lnTo>
                  <a:lnTo>
                    <a:pt x="1249300" y="6883400"/>
                  </a:lnTo>
                  <a:lnTo>
                    <a:pt x="1230144" y="6845300"/>
                  </a:lnTo>
                  <a:lnTo>
                    <a:pt x="1210880" y="6794500"/>
                  </a:lnTo>
                  <a:lnTo>
                    <a:pt x="1191510" y="6743700"/>
                  </a:lnTo>
                  <a:lnTo>
                    <a:pt x="1172038" y="6705600"/>
                  </a:lnTo>
                  <a:lnTo>
                    <a:pt x="1152467" y="6654800"/>
                  </a:lnTo>
                  <a:lnTo>
                    <a:pt x="1132801" y="6604000"/>
                  </a:lnTo>
                  <a:lnTo>
                    <a:pt x="1113043" y="6565900"/>
                  </a:lnTo>
                  <a:lnTo>
                    <a:pt x="1093196" y="6515100"/>
                  </a:lnTo>
                  <a:lnTo>
                    <a:pt x="1073264" y="6464300"/>
                  </a:lnTo>
                  <a:lnTo>
                    <a:pt x="1053250" y="6426200"/>
                  </a:lnTo>
                  <a:lnTo>
                    <a:pt x="1012990" y="6324600"/>
                  </a:lnTo>
                  <a:lnTo>
                    <a:pt x="992750" y="6286500"/>
                  </a:lnTo>
                  <a:lnTo>
                    <a:pt x="952069" y="6184900"/>
                  </a:lnTo>
                  <a:lnTo>
                    <a:pt x="931635" y="6146800"/>
                  </a:lnTo>
                  <a:lnTo>
                    <a:pt x="890593" y="6045200"/>
                  </a:lnTo>
                  <a:lnTo>
                    <a:pt x="869994" y="6007100"/>
                  </a:lnTo>
                  <a:lnTo>
                    <a:pt x="828653" y="5905500"/>
                  </a:lnTo>
                  <a:lnTo>
                    <a:pt x="807919" y="5867400"/>
                  </a:lnTo>
                  <a:lnTo>
                    <a:pt x="766339" y="5765800"/>
                  </a:lnTo>
                  <a:lnTo>
                    <a:pt x="745501" y="5727700"/>
                  </a:lnTo>
                  <a:lnTo>
                    <a:pt x="724634" y="5676900"/>
                  </a:lnTo>
                  <a:lnTo>
                    <a:pt x="682757" y="5588000"/>
                  </a:lnTo>
                  <a:lnTo>
                    <a:pt x="661861" y="5537200"/>
                  </a:lnTo>
                  <a:lnTo>
                    <a:pt x="641014" y="5499100"/>
                  </a:lnTo>
                  <a:lnTo>
                    <a:pt x="599536" y="5397500"/>
                  </a:lnTo>
                  <a:lnTo>
                    <a:pt x="578938" y="5359400"/>
                  </a:lnTo>
                  <a:lnTo>
                    <a:pt x="558456" y="5308600"/>
                  </a:lnTo>
                  <a:lnTo>
                    <a:pt x="538108" y="5270500"/>
                  </a:lnTo>
                  <a:lnTo>
                    <a:pt x="517908" y="5219700"/>
                  </a:lnTo>
                  <a:lnTo>
                    <a:pt x="497875" y="5168900"/>
                  </a:lnTo>
                  <a:lnTo>
                    <a:pt x="478025" y="5130800"/>
                  </a:lnTo>
                  <a:lnTo>
                    <a:pt x="458373" y="5080000"/>
                  </a:lnTo>
                  <a:lnTo>
                    <a:pt x="438938" y="5029200"/>
                  </a:lnTo>
                  <a:lnTo>
                    <a:pt x="419735" y="4991100"/>
                  </a:lnTo>
                  <a:lnTo>
                    <a:pt x="400781" y="4940300"/>
                  </a:lnTo>
                  <a:lnTo>
                    <a:pt x="382093" y="4889500"/>
                  </a:lnTo>
                  <a:lnTo>
                    <a:pt x="363687" y="4851400"/>
                  </a:lnTo>
                  <a:lnTo>
                    <a:pt x="345580" y="4800600"/>
                  </a:lnTo>
                  <a:lnTo>
                    <a:pt x="327789" y="4749800"/>
                  </a:lnTo>
                  <a:lnTo>
                    <a:pt x="310330" y="4711700"/>
                  </a:lnTo>
                  <a:lnTo>
                    <a:pt x="293219" y="4660900"/>
                  </a:lnTo>
                  <a:lnTo>
                    <a:pt x="276474" y="4610100"/>
                  </a:lnTo>
                  <a:lnTo>
                    <a:pt x="260111" y="4572000"/>
                  </a:lnTo>
                  <a:lnTo>
                    <a:pt x="244146" y="4521200"/>
                  </a:lnTo>
                  <a:lnTo>
                    <a:pt x="228597" y="4470400"/>
                  </a:lnTo>
                  <a:lnTo>
                    <a:pt x="213479" y="4419600"/>
                  </a:lnTo>
                  <a:lnTo>
                    <a:pt x="198810" y="4368800"/>
                  </a:lnTo>
                  <a:lnTo>
                    <a:pt x="184605" y="4330700"/>
                  </a:lnTo>
                  <a:lnTo>
                    <a:pt x="170550" y="4279900"/>
                  </a:lnTo>
                  <a:lnTo>
                    <a:pt x="157025" y="4229100"/>
                  </a:lnTo>
                  <a:lnTo>
                    <a:pt x="144032" y="4178300"/>
                  </a:lnTo>
                  <a:lnTo>
                    <a:pt x="131575" y="4127500"/>
                  </a:lnTo>
                  <a:lnTo>
                    <a:pt x="119655" y="4076700"/>
                  </a:lnTo>
                  <a:lnTo>
                    <a:pt x="108277" y="4025900"/>
                  </a:lnTo>
                  <a:lnTo>
                    <a:pt x="97442" y="3975100"/>
                  </a:lnTo>
                  <a:lnTo>
                    <a:pt x="87155" y="3924300"/>
                  </a:lnTo>
                  <a:lnTo>
                    <a:pt x="77416" y="3873500"/>
                  </a:lnTo>
                  <a:lnTo>
                    <a:pt x="68230" y="3822700"/>
                  </a:lnTo>
                  <a:lnTo>
                    <a:pt x="59599" y="3771900"/>
                  </a:lnTo>
                  <a:lnTo>
                    <a:pt x="51525" y="3721100"/>
                  </a:lnTo>
                  <a:lnTo>
                    <a:pt x="44013" y="3670300"/>
                  </a:lnTo>
                  <a:lnTo>
                    <a:pt x="37064" y="3619500"/>
                  </a:lnTo>
                  <a:lnTo>
                    <a:pt x="30681" y="3568700"/>
                  </a:lnTo>
                  <a:lnTo>
                    <a:pt x="24867" y="3517900"/>
                  </a:lnTo>
                  <a:lnTo>
                    <a:pt x="19626" y="3467100"/>
                  </a:lnTo>
                  <a:lnTo>
                    <a:pt x="14959" y="3416300"/>
                  </a:lnTo>
                  <a:lnTo>
                    <a:pt x="10870" y="3365500"/>
                  </a:lnTo>
                  <a:lnTo>
                    <a:pt x="7361" y="3314700"/>
                  </a:lnTo>
                  <a:lnTo>
                    <a:pt x="4436" y="3263900"/>
                  </a:lnTo>
                  <a:lnTo>
                    <a:pt x="2096" y="3213100"/>
                  </a:lnTo>
                  <a:lnTo>
                    <a:pt x="2096" y="3162300"/>
                  </a:lnTo>
                  <a:lnTo>
                    <a:pt x="838" y="3111500"/>
                  </a:lnTo>
                  <a:lnTo>
                    <a:pt x="137" y="3073400"/>
                  </a:lnTo>
                  <a:lnTo>
                    <a:pt x="0" y="3022600"/>
                  </a:lnTo>
                  <a:lnTo>
                    <a:pt x="432" y="2971800"/>
                  </a:lnTo>
                  <a:lnTo>
                    <a:pt x="1442" y="2921000"/>
                  </a:lnTo>
                  <a:lnTo>
                    <a:pt x="3035" y="2870200"/>
                  </a:lnTo>
                  <a:lnTo>
                    <a:pt x="5218" y="2819400"/>
                  </a:lnTo>
                  <a:lnTo>
                    <a:pt x="7998" y="2768600"/>
                  </a:lnTo>
                  <a:lnTo>
                    <a:pt x="11382" y="2717800"/>
                  </a:lnTo>
                  <a:lnTo>
                    <a:pt x="15377" y="2667000"/>
                  </a:lnTo>
                  <a:lnTo>
                    <a:pt x="19988" y="2616200"/>
                  </a:lnTo>
                  <a:lnTo>
                    <a:pt x="25223" y="2565400"/>
                  </a:lnTo>
                  <a:lnTo>
                    <a:pt x="31089" y="2514600"/>
                  </a:lnTo>
                  <a:lnTo>
                    <a:pt x="37592" y="2463800"/>
                  </a:lnTo>
                  <a:lnTo>
                    <a:pt x="44738" y="2425700"/>
                  </a:lnTo>
                  <a:lnTo>
                    <a:pt x="52535" y="2374900"/>
                  </a:lnTo>
                  <a:lnTo>
                    <a:pt x="60990" y="2324100"/>
                  </a:lnTo>
                  <a:lnTo>
                    <a:pt x="70108" y="2273300"/>
                  </a:lnTo>
                  <a:lnTo>
                    <a:pt x="79896" y="2222500"/>
                  </a:lnTo>
                  <a:lnTo>
                    <a:pt x="90362" y="2171700"/>
                  </a:lnTo>
                  <a:lnTo>
                    <a:pt x="101512" y="2120900"/>
                  </a:lnTo>
                  <a:lnTo>
                    <a:pt x="113353" y="2082800"/>
                  </a:lnTo>
                  <a:lnTo>
                    <a:pt x="125891" y="2032000"/>
                  </a:lnTo>
                  <a:lnTo>
                    <a:pt x="139133" y="1981200"/>
                  </a:lnTo>
                  <a:lnTo>
                    <a:pt x="153086" y="1930400"/>
                  </a:lnTo>
                  <a:lnTo>
                    <a:pt x="167756" y="1879600"/>
                  </a:lnTo>
                  <a:lnTo>
                    <a:pt x="183150" y="1841500"/>
                  </a:lnTo>
                  <a:lnTo>
                    <a:pt x="199275" y="1790700"/>
                  </a:lnTo>
                  <a:lnTo>
                    <a:pt x="216138" y="1739900"/>
                  </a:lnTo>
                  <a:lnTo>
                    <a:pt x="233745" y="1689100"/>
                  </a:lnTo>
                  <a:lnTo>
                    <a:pt x="252102" y="1651000"/>
                  </a:lnTo>
                  <a:lnTo>
                    <a:pt x="271217" y="1600200"/>
                  </a:lnTo>
                  <a:lnTo>
                    <a:pt x="291097" y="1549400"/>
                  </a:lnTo>
                  <a:lnTo>
                    <a:pt x="311747" y="1511300"/>
                  </a:lnTo>
                  <a:lnTo>
                    <a:pt x="333175" y="1460500"/>
                  </a:lnTo>
                  <a:lnTo>
                    <a:pt x="355388" y="1422400"/>
                  </a:lnTo>
                  <a:lnTo>
                    <a:pt x="378391" y="1371600"/>
                  </a:lnTo>
                  <a:lnTo>
                    <a:pt x="402193" y="1320800"/>
                  </a:lnTo>
                  <a:lnTo>
                    <a:pt x="426798" y="1282700"/>
                  </a:lnTo>
                  <a:lnTo>
                    <a:pt x="452215" y="1231900"/>
                  </a:lnTo>
                  <a:lnTo>
                    <a:pt x="478449" y="1193800"/>
                  </a:lnTo>
                  <a:lnTo>
                    <a:pt x="505508" y="1155700"/>
                  </a:lnTo>
                  <a:lnTo>
                    <a:pt x="533399" y="1104900"/>
                  </a:lnTo>
                  <a:lnTo>
                    <a:pt x="562127" y="1066800"/>
                  </a:lnTo>
                  <a:lnTo>
                    <a:pt x="586264" y="1028700"/>
                  </a:lnTo>
                  <a:lnTo>
                    <a:pt x="611514" y="990600"/>
                  </a:lnTo>
                  <a:lnTo>
                    <a:pt x="637848" y="952500"/>
                  </a:lnTo>
                  <a:lnTo>
                    <a:pt x="665241" y="914400"/>
                  </a:lnTo>
                  <a:lnTo>
                    <a:pt x="693664" y="876300"/>
                  </a:lnTo>
                  <a:lnTo>
                    <a:pt x="723092" y="850900"/>
                  </a:lnTo>
                  <a:lnTo>
                    <a:pt x="753497" y="812800"/>
                  </a:lnTo>
                  <a:lnTo>
                    <a:pt x="784852" y="774700"/>
                  </a:lnTo>
                  <a:lnTo>
                    <a:pt x="817131" y="736600"/>
                  </a:lnTo>
                  <a:lnTo>
                    <a:pt x="850305" y="698500"/>
                  </a:lnTo>
                  <a:lnTo>
                    <a:pt x="884350" y="660400"/>
                  </a:lnTo>
                  <a:lnTo>
                    <a:pt x="919237" y="622300"/>
                  </a:lnTo>
                  <a:lnTo>
                    <a:pt x="954939" y="584200"/>
                  </a:lnTo>
                  <a:lnTo>
                    <a:pt x="991430" y="546100"/>
                  </a:lnTo>
                  <a:lnTo>
                    <a:pt x="1028682" y="520700"/>
                  </a:lnTo>
                  <a:lnTo>
                    <a:pt x="1066670" y="482600"/>
                  </a:lnTo>
                  <a:lnTo>
                    <a:pt x="1105365" y="444500"/>
                  </a:lnTo>
                  <a:lnTo>
                    <a:pt x="1144741" y="406400"/>
                  </a:lnTo>
                  <a:lnTo>
                    <a:pt x="1184771" y="381000"/>
                  </a:lnTo>
                  <a:lnTo>
                    <a:pt x="1225428" y="342900"/>
                  </a:lnTo>
                  <a:lnTo>
                    <a:pt x="1266685" y="317500"/>
                  </a:lnTo>
                  <a:lnTo>
                    <a:pt x="1308515" y="279400"/>
                  </a:lnTo>
                  <a:lnTo>
                    <a:pt x="1350891" y="254000"/>
                  </a:lnTo>
                  <a:lnTo>
                    <a:pt x="1481027" y="177800"/>
                  </a:lnTo>
                  <a:lnTo>
                    <a:pt x="1615108" y="101600"/>
                  </a:lnTo>
                  <a:lnTo>
                    <a:pt x="1660553" y="88900"/>
                  </a:lnTo>
                  <a:lnTo>
                    <a:pt x="1706329" y="63500"/>
                  </a:lnTo>
                  <a:lnTo>
                    <a:pt x="1892198" y="12700"/>
                  </a:lnTo>
                  <a:lnTo>
                    <a:pt x="1944959" y="0"/>
                  </a:lnTo>
                  <a:lnTo>
                    <a:pt x="2081213" y="0"/>
                  </a:lnTo>
                  <a:lnTo>
                    <a:pt x="2119759" y="12700"/>
                  </a:lnTo>
                  <a:lnTo>
                    <a:pt x="2187388" y="38100"/>
                  </a:lnTo>
                  <a:lnTo>
                    <a:pt x="2216753" y="63500"/>
                  </a:lnTo>
                  <a:lnTo>
                    <a:pt x="2267291" y="114300"/>
                  </a:lnTo>
                  <a:lnTo>
                    <a:pt x="2307846" y="177800"/>
                  </a:lnTo>
                  <a:lnTo>
                    <a:pt x="2324732" y="215900"/>
                  </a:lnTo>
                  <a:lnTo>
                    <a:pt x="2339546" y="254000"/>
                  </a:lnTo>
                  <a:lnTo>
                    <a:pt x="2352428" y="292100"/>
                  </a:lnTo>
                  <a:lnTo>
                    <a:pt x="2363520" y="330200"/>
                  </a:lnTo>
                  <a:lnTo>
                    <a:pt x="2372963" y="368300"/>
                  </a:lnTo>
                  <a:lnTo>
                    <a:pt x="2380897" y="419100"/>
                  </a:lnTo>
                  <a:lnTo>
                    <a:pt x="2387463" y="457200"/>
                  </a:lnTo>
                  <a:lnTo>
                    <a:pt x="2392804" y="508000"/>
                  </a:lnTo>
                  <a:lnTo>
                    <a:pt x="2397060" y="546100"/>
                  </a:lnTo>
                  <a:lnTo>
                    <a:pt x="2400371" y="584200"/>
                  </a:lnTo>
                  <a:lnTo>
                    <a:pt x="2402879" y="635000"/>
                  </a:lnTo>
                  <a:lnTo>
                    <a:pt x="2404726" y="673100"/>
                  </a:lnTo>
                  <a:lnTo>
                    <a:pt x="2406211" y="736600"/>
                  </a:lnTo>
                  <a:lnTo>
                    <a:pt x="2407227" y="800100"/>
                  </a:lnTo>
                  <a:lnTo>
                    <a:pt x="2408243" y="850900"/>
                  </a:lnTo>
                  <a:lnTo>
                    <a:pt x="2409727" y="901700"/>
                  </a:lnTo>
                  <a:lnTo>
                    <a:pt x="2484731" y="2717800"/>
                  </a:lnTo>
                  <a:lnTo>
                    <a:pt x="2486694" y="2768600"/>
                  </a:lnTo>
                  <a:lnTo>
                    <a:pt x="2490689" y="2870200"/>
                  </a:lnTo>
                  <a:lnTo>
                    <a:pt x="2494772" y="2971800"/>
                  </a:lnTo>
                  <a:lnTo>
                    <a:pt x="2498946" y="3073400"/>
                  </a:lnTo>
                  <a:lnTo>
                    <a:pt x="2503208" y="3175000"/>
                  </a:lnTo>
                  <a:lnTo>
                    <a:pt x="2507559" y="3276600"/>
                  </a:lnTo>
                  <a:lnTo>
                    <a:pt x="2511998" y="3378200"/>
                  </a:lnTo>
                  <a:lnTo>
                    <a:pt x="2516525" y="3479800"/>
                  </a:lnTo>
                  <a:lnTo>
                    <a:pt x="2521140" y="3581400"/>
                  </a:lnTo>
                  <a:lnTo>
                    <a:pt x="2525843" y="3683000"/>
                  </a:lnTo>
                  <a:lnTo>
                    <a:pt x="2530632" y="3784600"/>
                  </a:lnTo>
                  <a:lnTo>
                    <a:pt x="2535509" y="3886200"/>
                  </a:lnTo>
                  <a:lnTo>
                    <a:pt x="2540472" y="3987800"/>
                  </a:lnTo>
                  <a:lnTo>
                    <a:pt x="2545521" y="4089400"/>
                  </a:lnTo>
                  <a:lnTo>
                    <a:pt x="2550656" y="4191000"/>
                  </a:lnTo>
                  <a:lnTo>
                    <a:pt x="2555877" y="4292600"/>
                  </a:lnTo>
                  <a:lnTo>
                    <a:pt x="2561183" y="4381500"/>
                  </a:lnTo>
                  <a:lnTo>
                    <a:pt x="2566574" y="4483100"/>
                  </a:lnTo>
                  <a:lnTo>
                    <a:pt x="2572050" y="4584700"/>
                  </a:lnTo>
                  <a:lnTo>
                    <a:pt x="2577610" y="4686300"/>
                  </a:lnTo>
                  <a:lnTo>
                    <a:pt x="2582581" y="4775200"/>
                  </a:lnTo>
                  <a:lnTo>
                    <a:pt x="2582581" y="957580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392499" y="0"/>
              <a:ext cx="2895600" cy="6936105"/>
            </a:xfrm>
            <a:custGeom>
              <a:avLst/>
              <a:gdLst/>
              <a:ahLst/>
              <a:cxnLst/>
              <a:rect l="l" t="t" r="r" b="b"/>
              <a:pathLst>
                <a:path w="2895600" h="6936105">
                  <a:moveTo>
                    <a:pt x="2895499" y="6935871"/>
                  </a:moveTo>
                  <a:lnTo>
                    <a:pt x="2822939" y="6906206"/>
                  </a:lnTo>
                  <a:lnTo>
                    <a:pt x="2766178" y="6881025"/>
                  </a:lnTo>
                  <a:lnTo>
                    <a:pt x="2711840" y="6855190"/>
                  </a:lnTo>
                  <a:lnTo>
                    <a:pt x="2659877" y="6828712"/>
                  </a:lnTo>
                  <a:lnTo>
                    <a:pt x="2610240" y="6801599"/>
                  </a:lnTo>
                  <a:lnTo>
                    <a:pt x="2562881" y="6773862"/>
                  </a:lnTo>
                  <a:lnTo>
                    <a:pt x="2517752" y="6745511"/>
                  </a:lnTo>
                  <a:lnTo>
                    <a:pt x="2474805" y="6716555"/>
                  </a:lnTo>
                  <a:lnTo>
                    <a:pt x="2433992" y="6687004"/>
                  </a:lnTo>
                  <a:lnTo>
                    <a:pt x="2395266" y="6656869"/>
                  </a:lnTo>
                  <a:lnTo>
                    <a:pt x="2358577" y="6626159"/>
                  </a:lnTo>
                  <a:lnTo>
                    <a:pt x="2323879" y="6594883"/>
                  </a:lnTo>
                  <a:lnTo>
                    <a:pt x="2291122" y="6563053"/>
                  </a:lnTo>
                  <a:lnTo>
                    <a:pt x="2260259" y="6530677"/>
                  </a:lnTo>
                  <a:lnTo>
                    <a:pt x="2231242" y="6497765"/>
                  </a:lnTo>
                  <a:lnTo>
                    <a:pt x="2204023" y="6464327"/>
                  </a:lnTo>
                  <a:lnTo>
                    <a:pt x="2178554" y="6430374"/>
                  </a:lnTo>
                  <a:lnTo>
                    <a:pt x="2154786" y="6395914"/>
                  </a:lnTo>
                  <a:lnTo>
                    <a:pt x="2132672" y="6360958"/>
                  </a:lnTo>
                  <a:lnTo>
                    <a:pt x="2112163" y="6325516"/>
                  </a:lnTo>
                  <a:lnTo>
                    <a:pt x="2093212" y="6289597"/>
                  </a:lnTo>
                  <a:lnTo>
                    <a:pt x="2075770" y="6253212"/>
                  </a:lnTo>
                  <a:lnTo>
                    <a:pt x="2059790" y="6216369"/>
                  </a:lnTo>
                  <a:lnTo>
                    <a:pt x="2045223" y="6179080"/>
                  </a:lnTo>
                  <a:lnTo>
                    <a:pt x="2032021" y="6141353"/>
                  </a:lnTo>
                  <a:lnTo>
                    <a:pt x="2020136" y="6103199"/>
                  </a:lnTo>
                  <a:lnTo>
                    <a:pt x="2009521" y="6064628"/>
                  </a:lnTo>
                  <a:lnTo>
                    <a:pt x="2000127" y="6025648"/>
                  </a:lnTo>
                  <a:lnTo>
                    <a:pt x="1991906" y="5986271"/>
                  </a:lnTo>
                  <a:lnTo>
                    <a:pt x="1984810" y="5946506"/>
                  </a:lnTo>
                  <a:lnTo>
                    <a:pt x="1978792" y="5906363"/>
                  </a:lnTo>
                  <a:lnTo>
                    <a:pt x="1973802" y="5865851"/>
                  </a:lnTo>
                  <a:lnTo>
                    <a:pt x="1969793" y="5824981"/>
                  </a:lnTo>
                  <a:lnTo>
                    <a:pt x="1966717" y="5783762"/>
                  </a:lnTo>
                  <a:lnTo>
                    <a:pt x="1964525" y="5742205"/>
                  </a:lnTo>
                  <a:lnTo>
                    <a:pt x="1963171" y="5700318"/>
                  </a:lnTo>
                  <a:lnTo>
                    <a:pt x="1962605" y="5658113"/>
                  </a:lnTo>
                  <a:lnTo>
                    <a:pt x="1963049" y="5611132"/>
                  </a:lnTo>
                  <a:lnTo>
                    <a:pt x="1964341" y="5563788"/>
                  </a:lnTo>
                  <a:lnTo>
                    <a:pt x="1966416" y="5516093"/>
                  </a:lnTo>
                  <a:lnTo>
                    <a:pt x="1969213" y="5468058"/>
                  </a:lnTo>
                  <a:lnTo>
                    <a:pt x="1972669" y="5419696"/>
                  </a:lnTo>
                  <a:lnTo>
                    <a:pt x="1976721" y="5371018"/>
                  </a:lnTo>
                  <a:lnTo>
                    <a:pt x="1981306" y="5322036"/>
                  </a:lnTo>
                  <a:lnTo>
                    <a:pt x="1986361" y="5272761"/>
                  </a:lnTo>
                  <a:lnTo>
                    <a:pt x="1991824" y="5223205"/>
                  </a:lnTo>
                  <a:lnTo>
                    <a:pt x="1997633" y="5173379"/>
                  </a:lnTo>
                  <a:lnTo>
                    <a:pt x="2003723" y="5123296"/>
                  </a:lnTo>
                  <a:lnTo>
                    <a:pt x="2010034" y="5072967"/>
                  </a:lnTo>
                  <a:lnTo>
                    <a:pt x="2016501" y="5022404"/>
                  </a:lnTo>
                  <a:lnTo>
                    <a:pt x="2029654" y="4920622"/>
                  </a:lnTo>
                  <a:lnTo>
                    <a:pt x="2036216" y="4869426"/>
                  </a:lnTo>
                  <a:lnTo>
                    <a:pt x="2042683" y="4818043"/>
                  </a:lnTo>
                  <a:lnTo>
                    <a:pt x="2048993" y="4766483"/>
                  </a:lnTo>
                  <a:lnTo>
                    <a:pt x="2055084" y="4714760"/>
                  </a:lnTo>
                  <a:lnTo>
                    <a:pt x="2060892" y="4662884"/>
                  </a:lnTo>
                  <a:lnTo>
                    <a:pt x="2066355" y="4610867"/>
                  </a:lnTo>
                  <a:lnTo>
                    <a:pt x="2071411" y="4558722"/>
                  </a:lnTo>
                  <a:lnTo>
                    <a:pt x="2075996" y="4506458"/>
                  </a:lnTo>
                  <a:lnTo>
                    <a:pt x="2080047" y="4454089"/>
                  </a:lnTo>
                  <a:lnTo>
                    <a:pt x="2083503" y="4401626"/>
                  </a:lnTo>
                  <a:lnTo>
                    <a:pt x="2086300" y="4349081"/>
                  </a:lnTo>
                  <a:lnTo>
                    <a:pt x="2088376" y="4296465"/>
                  </a:lnTo>
                  <a:lnTo>
                    <a:pt x="2089667" y="4243790"/>
                  </a:lnTo>
                  <a:lnTo>
                    <a:pt x="2090111" y="4191067"/>
                  </a:lnTo>
                  <a:lnTo>
                    <a:pt x="2089737" y="4142335"/>
                  </a:lnTo>
                  <a:lnTo>
                    <a:pt x="2088572" y="4093621"/>
                  </a:lnTo>
                  <a:lnTo>
                    <a:pt x="2086556" y="4044941"/>
                  </a:lnTo>
                  <a:lnTo>
                    <a:pt x="2083629" y="3996313"/>
                  </a:lnTo>
                  <a:lnTo>
                    <a:pt x="2079730" y="3947754"/>
                  </a:lnTo>
                  <a:lnTo>
                    <a:pt x="2074798" y="3899282"/>
                  </a:lnTo>
                  <a:lnTo>
                    <a:pt x="2068772" y="3850915"/>
                  </a:lnTo>
                  <a:lnTo>
                    <a:pt x="2061591" y="3802669"/>
                  </a:lnTo>
                  <a:lnTo>
                    <a:pt x="2053195" y="3754562"/>
                  </a:lnTo>
                  <a:lnTo>
                    <a:pt x="2043523" y="3706611"/>
                  </a:lnTo>
                  <a:lnTo>
                    <a:pt x="2032514" y="3658833"/>
                  </a:lnTo>
                  <a:lnTo>
                    <a:pt x="2020108" y="3611247"/>
                  </a:lnTo>
                  <a:lnTo>
                    <a:pt x="2008090" y="3568949"/>
                  </a:lnTo>
                  <a:lnTo>
                    <a:pt x="1995053" y="3528482"/>
                  </a:lnTo>
                  <a:lnTo>
                    <a:pt x="1981019" y="3489779"/>
                  </a:lnTo>
                  <a:lnTo>
                    <a:pt x="1966011" y="3452771"/>
                  </a:lnTo>
                  <a:lnTo>
                    <a:pt x="1950050" y="3417390"/>
                  </a:lnTo>
                  <a:lnTo>
                    <a:pt x="1915364" y="3351241"/>
                  </a:lnTo>
                  <a:lnTo>
                    <a:pt x="1877138" y="3290786"/>
                  </a:lnTo>
                  <a:lnTo>
                    <a:pt x="1835553" y="3235482"/>
                  </a:lnTo>
                  <a:lnTo>
                    <a:pt x="1790788" y="3184785"/>
                  </a:lnTo>
                  <a:lnTo>
                    <a:pt x="1743022" y="3138151"/>
                  </a:lnTo>
                  <a:lnTo>
                    <a:pt x="1692436" y="3095037"/>
                  </a:lnTo>
                  <a:lnTo>
                    <a:pt x="1639208" y="3054900"/>
                  </a:lnTo>
                  <a:lnTo>
                    <a:pt x="1583518" y="3017194"/>
                  </a:lnTo>
                  <a:lnTo>
                    <a:pt x="1525546" y="2981377"/>
                  </a:lnTo>
                  <a:lnTo>
                    <a:pt x="1465470" y="2946905"/>
                  </a:lnTo>
                  <a:lnTo>
                    <a:pt x="1403470" y="2913235"/>
                  </a:lnTo>
                  <a:lnTo>
                    <a:pt x="1173914" y="2793846"/>
                  </a:lnTo>
                  <a:lnTo>
                    <a:pt x="1105478" y="2757051"/>
                  </a:lnTo>
                  <a:lnTo>
                    <a:pt x="1070898" y="2737867"/>
                  </a:lnTo>
                  <a:lnTo>
                    <a:pt x="1036106" y="2718068"/>
                  </a:lnTo>
                  <a:lnTo>
                    <a:pt x="1001125" y="2697585"/>
                  </a:lnTo>
                  <a:lnTo>
                    <a:pt x="965977" y="2676351"/>
                  </a:lnTo>
                  <a:lnTo>
                    <a:pt x="930684" y="2654298"/>
                  </a:lnTo>
                  <a:lnTo>
                    <a:pt x="895270" y="2631358"/>
                  </a:lnTo>
                  <a:lnTo>
                    <a:pt x="859755" y="2607462"/>
                  </a:lnTo>
                  <a:lnTo>
                    <a:pt x="824164" y="2582544"/>
                  </a:lnTo>
                  <a:lnTo>
                    <a:pt x="788518" y="2556534"/>
                  </a:lnTo>
                  <a:lnTo>
                    <a:pt x="752840" y="2529366"/>
                  </a:lnTo>
                  <a:lnTo>
                    <a:pt x="717151" y="2500970"/>
                  </a:lnTo>
                  <a:lnTo>
                    <a:pt x="681476" y="2471280"/>
                  </a:lnTo>
                  <a:lnTo>
                    <a:pt x="645835" y="2440226"/>
                  </a:lnTo>
                  <a:lnTo>
                    <a:pt x="610252" y="2407742"/>
                  </a:lnTo>
                  <a:lnTo>
                    <a:pt x="574749" y="2373759"/>
                  </a:lnTo>
                  <a:lnTo>
                    <a:pt x="539347" y="2338209"/>
                  </a:lnTo>
                  <a:lnTo>
                    <a:pt x="504071" y="2301025"/>
                  </a:lnTo>
                  <a:lnTo>
                    <a:pt x="468942" y="2262137"/>
                  </a:lnTo>
                  <a:lnTo>
                    <a:pt x="433982" y="2221479"/>
                  </a:lnTo>
                  <a:lnTo>
                    <a:pt x="399215" y="2178982"/>
                  </a:lnTo>
                  <a:lnTo>
                    <a:pt x="364662" y="2134579"/>
                  </a:lnTo>
                  <a:lnTo>
                    <a:pt x="330346" y="2088201"/>
                  </a:lnTo>
                  <a:lnTo>
                    <a:pt x="296289" y="2039780"/>
                  </a:lnTo>
                  <a:lnTo>
                    <a:pt x="262514" y="1989249"/>
                  </a:lnTo>
                  <a:lnTo>
                    <a:pt x="232773" y="1942231"/>
                  </a:lnTo>
                  <a:lnTo>
                    <a:pt x="205100" y="1895111"/>
                  </a:lnTo>
                  <a:lnTo>
                    <a:pt x="179441" y="1847909"/>
                  </a:lnTo>
                  <a:lnTo>
                    <a:pt x="155743" y="1800649"/>
                  </a:lnTo>
                  <a:lnTo>
                    <a:pt x="133955" y="1753351"/>
                  </a:lnTo>
                  <a:lnTo>
                    <a:pt x="114023" y="1706038"/>
                  </a:lnTo>
                  <a:lnTo>
                    <a:pt x="95896" y="1658732"/>
                  </a:lnTo>
                  <a:lnTo>
                    <a:pt x="79521" y="1611454"/>
                  </a:lnTo>
                  <a:lnTo>
                    <a:pt x="64845" y="1564226"/>
                  </a:lnTo>
                  <a:lnTo>
                    <a:pt x="51816" y="1517071"/>
                  </a:lnTo>
                  <a:lnTo>
                    <a:pt x="40381" y="1470009"/>
                  </a:lnTo>
                  <a:lnTo>
                    <a:pt x="30488" y="1423063"/>
                  </a:lnTo>
                  <a:lnTo>
                    <a:pt x="22084" y="1376255"/>
                  </a:lnTo>
                  <a:lnTo>
                    <a:pt x="15117" y="1329607"/>
                  </a:lnTo>
                  <a:lnTo>
                    <a:pt x="9535" y="1283140"/>
                  </a:lnTo>
                  <a:lnTo>
                    <a:pt x="5284" y="1236877"/>
                  </a:lnTo>
                  <a:lnTo>
                    <a:pt x="2313" y="1190838"/>
                  </a:lnTo>
                  <a:lnTo>
                    <a:pt x="569" y="1145047"/>
                  </a:lnTo>
                  <a:lnTo>
                    <a:pt x="0" y="1099525"/>
                  </a:lnTo>
                  <a:lnTo>
                    <a:pt x="1606" y="1023976"/>
                  </a:lnTo>
                  <a:lnTo>
                    <a:pt x="6268" y="949510"/>
                  </a:lnTo>
                  <a:lnTo>
                    <a:pt x="13751" y="876253"/>
                  </a:lnTo>
                  <a:lnTo>
                    <a:pt x="23820" y="804331"/>
                  </a:lnTo>
                  <a:lnTo>
                    <a:pt x="36240" y="733872"/>
                  </a:lnTo>
                  <a:lnTo>
                    <a:pt x="50775" y="665000"/>
                  </a:lnTo>
                  <a:lnTo>
                    <a:pt x="67191" y="597844"/>
                  </a:lnTo>
                  <a:lnTo>
                    <a:pt x="85252" y="532528"/>
                  </a:lnTo>
                  <a:lnTo>
                    <a:pt x="104724" y="469179"/>
                  </a:lnTo>
                  <a:lnTo>
                    <a:pt x="125371" y="407924"/>
                  </a:lnTo>
                  <a:lnTo>
                    <a:pt x="146958" y="348890"/>
                  </a:lnTo>
                  <a:lnTo>
                    <a:pt x="169251" y="292201"/>
                  </a:lnTo>
                  <a:lnTo>
                    <a:pt x="192013" y="237986"/>
                  </a:lnTo>
                  <a:lnTo>
                    <a:pt x="215011" y="186369"/>
                  </a:lnTo>
                  <a:lnTo>
                    <a:pt x="238009" y="137479"/>
                  </a:lnTo>
                  <a:lnTo>
                    <a:pt x="260772" y="91440"/>
                  </a:lnTo>
                  <a:lnTo>
                    <a:pt x="283064" y="48379"/>
                  </a:lnTo>
                  <a:lnTo>
                    <a:pt x="304652" y="8424"/>
                  </a:lnTo>
                  <a:lnTo>
                    <a:pt x="309388" y="0"/>
                  </a:lnTo>
                  <a:lnTo>
                    <a:pt x="2895499" y="0"/>
                  </a:lnTo>
                  <a:lnTo>
                    <a:pt x="2895499" y="6935871"/>
                  </a:lnTo>
                  <a:close/>
                </a:path>
              </a:pathLst>
            </a:custGeom>
            <a:solidFill>
              <a:srgbClr val="9DC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962491" y="0"/>
              <a:ext cx="2326005" cy="6043930"/>
            </a:xfrm>
            <a:custGeom>
              <a:avLst/>
              <a:gdLst/>
              <a:ahLst/>
              <a:cxnLst/>
              <a:rect l="l" t="t" r="r" b="b"/>
              <a:pathLst>
                <a:path w="2326005" h="6043930">
                  <a:moveTo>
                    <a:pt x="323850" y="5883160"/>
                  </a:moveTo>
                  <a:lnTo>
                    <a:pt x="318135" y="5840349"/>
                  </a:lnTo>
                  <a:lnTo>
                    <a:pt x="301967" y="5801855"/>
                  </a:lnTo>
                  <a:lnTo>
                    <a:pt x="276885" y="5769140"/>
                  </a:lnTo>
                  <a:lnTo>
                    <a:pt x="244373" y="5743626"/>
                  </a:lnTo>
                  <a:lnTo>
                    <a:pt x="205968" y="5726773"/>
                  </a:lnTo>
                  <a:lnTo>
                    <a:pt x="163156" y="5720004"/>
                  </a:lnTo>
                  <a:lnTo>
                    <a:pt x="120345" y="5725744"/>
                  </a:lnTo>
                  <a:lnTo>
                    <a:pt x="81851" y="5741975"/>
                  </a:lnTo>
                  <a:lnTo>
                    <a:pt x="49136" y="5767286"/>
                  </a:lnTo>
                  <a:lnTo>
                    <a:pt x="23622" y="5800217"/>
                  </a:lnTo>
                  <a:lnTo>
                    <a:pt x="6769" y="5839320"/>
                  </a:lnTo>
                  <a:lnTo>
                    <a:pt x="0" y="5883160"/>
                  </a:lnTo>
                  <a:lnTo>
                    <a:pt x="5740" y="5925972"/>
                  </a:lnTo>
                  <a:lnTo>
                    <a:pt x="21971" y="5964377"/>
                  </a:lnTo>
                  <a:lnTo>
                    <a:pt x="47282" y="5996889"/>
                  </a:lnTo>
                  <a:lnTo>
                    <a:pt x="80213" y="6021971"/>
                  </a:lnTo>
                  <a:lnTo>
                    <a:pt x="119316" y="6038139"/>
                  </a:lnTo>
                  <a:lnTo>
                    <a:pt x="163156" y="6043854"/>
                  </a:lnTo>
                  <a:lnTo>
                    <a:pt x="194487" y="6040691"/>
                  </a:lnTo>
                  <a:lnTo>
                    <a:pt x="252501" y="6016739"/>
                  </a:lnTo>
                  <a:lnTo>
                    <a:pt x="296735" y="5972518"/>
                  </a:lnTo>
                  <a:lnTo>
                    <a:pt x="320687" y="5914491"/>
                  </a:lnTo>
                  <a:lnTo>
                    <a:pt x="323850" y="5883160"/>
                  </a:lnTo>
                  <a:close/>
                </a:path>
                <a:path w="2326005" h="6043930">
                  <a:moveTo>
                    <a:pt x="2325497" y="0"/>
                  </a:moveTo>
                  <a:lnTo>
                    <a:pt x="597814" y="0"/>
                  </a:lnTo>
                  <a:lnTo>
                    <a:pt x="597966" y="1879"/>
                  </a:lnTo>
                  <a:lnTo>
                    <a:pt x="604481" y="49936"/>
                  </a:lnTo>
                  <a:lnTo>
                    <a:pt x="613308" y="97624"/>
                  </a:lnTo>
                  <a:lnTo>
                    <a:pt x="624281" y="144881"/>
                  </a:lnTo>
                  <a:lnTo>
                    <a:pt x="637247" y="191681"/>
                  </a:lnTo>
                  <a:lnTo>
                    <a:pt x="652043" y="237959"/>
                  </a:lnTo>
                  <a:lnTo>
                    <a:pt x="668489" y="283667"/>
                  </a:lnTo>
                  <a:lnTo>
                    <a:pt x="686435" y="328752"/>
                  </a:lnTo>
                  <a:lnTo>
                    <a:pt x="705700" y="373164"/>
                  </a:lnTo>
                  <a:lnTo>
                    <a:pt x="726135" y="416839"/>
                  </a:lnTo>
                  <a:lnTo>
                    <a:pt x="747572" y="459727"/>
                  </a:lnTo>
                  <a:lnTo>
                    <a:pt x="770674" y="502678"/>
                  </a:lnTo>
                  <a:lnTo>
                    <a:pt x="795070" y="545134"/>
                  </a:lnTo>
                  <a:lnTo>
                    <a:pt x="820877" y="586828"/>
                  </a:lnTo>
                  <a:lnTo>
                    <a:pt x="848207" y="627494"/>
                  </a:lnTo>
                  <a:lnTo>
                    <a:pt x="877163" y="666864"/>
                  </a:lnTo>
                  <a:lnTo>
                    <a:pt x="907897" y="704697"/>
                  </a:lnTo>
                  <a:lnTo>
                    <a:pt x="940485" y="740702"/>
                  </a:lnTo>
                  <a:lnTo>
                    <a:pt x="975080" y="774636"/>
                  </a:lnTo>
                  <a:lnTo>
                    <a:pt x="1013472" y="807034"/>
                  </a:lnTo>
                  <a:lnTo>
                    <a:pt x="1053553" y="836891"/>
                  </a:lnTo>
                  <a:lnTo>
                    <a:pt x="1095146" y="864412"/>
                  </a:lnTo>
                  <a:lnTo>
                    <a:pt x="1138097" y="889825"/>
                  </a:lnTo>
                  <a:lnTo>
                    <a:pt x="1182255" y="913345"/>
                  </a:lnTo>
                  <a:lnTo>
                    <a:pt x="1227455" y="935164"/>
                  </a:lnTo>
                  <a:lnTo>
                    <a:pt x="1273530" y="955509"/>
                  </a:lnTo>
                  <a:lnTo>
                    <a:pt x="1320355" y="974598"/>
                  </a:lnTo>
                  <a:lnTo>
                    <a:pt x="1367726" y="992632"/>
                  </a:lnTo>
                  <a:lnTo>
                    <a:pt x="1415516" y="1009840"/>
                  </a:lnTo>
                  <a:lnTo>
                    <a:pt x="1655914" y="1090980"/>
                  </a:lnTo>
                  <a:lnTo>
                    <a:pt x="1704200" y="1108265"/>
                  </a:lnTo>
                  <a:lnTo>
                    <a:pt x="1752269" y="1126553"/>
                  </a:lnTo>
                  <a:lnTo>
                    <a:pt x="1799869" y="1145997"/>
                  </a:lnTo>
                  <a:lnTo>
                    <a:pt x="1846783" y="1166774"/>
                  </a:lnTo>
                  <a:lnTo>
                    <a:pt x="1892782" y="1189037"/>
                  </a:lnTo>
                  <a:lnTo>
                    <a:pt x="1937639" y="1212938"/>
                  </a:lnTo>
                  <a:lnTo>
                    <a:pt x="1981111" y="1238631"/>
                  </a:lnTo>
                  <a:lnTo>
                    <a:pt x="2022970" y="1266278"/>
                  </a:lnTo>
                  <a:lnTo>
                    <a:pt x="2063000" y="1296047"/>
                  </a:lnTo>
                  <a:lnTo>
                    <a:pt x="2100961" y="1328077"/>
                  </a:lnTo>
                  <a:lnTo>
                    <a:pt x="2136622" y="1362557"/>
                  </a:lnTo>
                  <a:lnTo>
                    <a:pt x="2169769" y="1399616"/>
                  </a:lnTo>
                  <a:lnTo>
                    <a:pt x="2200148" y="1439430"/>
                  </a:lnTo>
                  <a:lnTo>
                    <a:pt x="2226259" y="1480908"/>
                  </a:lnTo>
                  <a:lnTo>
                    <a:pt x="2249043" y="1523847"/>
                  </a:lnTo>
                  <a:lnTo>
                    <a:pt x="2268791" y="1568094"/>
                  </a:lnTo>
                  <a:lnTo>
                    <a:pt x="2285784" y="1613509"/>
                  </a:lnTo>
                  <a:lnTo>
                    <a:pt x="2300287" y="1659940"/>
                  </a:lnTo>
                  <a:lnTo>
                    <a:pt x="2312593" y="1707248"/>
                  </a:lnTo>
                  <a:lnTo>
                    <a:pt x="2322969" y="1755267"/>
                  </a:lnTo>
                  <a:lnTo>
                    <a:pt x="2325497" y="1769364"/>
                  </a:lnTo>
                  <a:lnTo>
                    <a:pt x="2325497" y="0"/>
                  </a:lnTo>
                  <a:close/>
                </a:path>
              </a:pathLst>
            </a:custGeom>
            <a:solidFill>
              <a:srgbClr val="2B67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65000" y="3949999"/>
              <a:ext cx="199698" cy="20002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864999" y="8574999"/>
              <a:ext cx="200024" cy="20002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392500" y="3454999"/>
              <a:ext cx="199698" cy="20002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6599999" y="8984999"/>
              <a:ext cx="323850" cy="323850"/>
            </a:xfrm>
            <a:custGeom>
              <a:avLst/>
              <a:gdLst/>
              <a:ahLst/>
              <a:cxnLst/>
              <a:rect l="l" t="t" r="r" b="b"/>
              <a:pathLst>
                <a:path w="323850" h="323850">
                  <a:moveTo>
                    <a:pt x="161924" y="323849"/>
                  </a:moveTo>
                  <a:lnTo>
                    <a:pt x="118791" y="318083"/>
                  </a:lnTo>
                  <a:lnTo>
                    <a:pt x="80086" y="301798"/>
                  </a:lnTo>
                  <a:lnTo>
                    <a:pt x="47332" y="276518"/>
                  </a:lnTo>
                  <a:lnTo>
                    <a:pt x="22051" y="243764"/>
                  </a:lnTo>
                  <a:lnTo>
                    <a:pt x="5766" y="205058"/>
                  </a:lnTo>
                  <a:lnTo>
                    <a:pt x="0" y="161924"/>
                  </a:lnTo>
                  <a:lnTo>
                    <a:pt x="5766" y="118791"/>
                  </a:lnTo>
                  <a:lnTo>
                    <a:pt x="22051" y="80085"/>
                  </a:lnTo>
                  <a:lnTo>
                    <a:pt x="47332" y="47331"/>
                  </a:lnTo>
                  <a:lnTo>
                    <a:pt x="80086" y="22051"/>
                  </a:lnTo>
                  <a:lnTo>
                    <a:pt x="118791" y="5766"/>
                  </a:lnTo>
                  <a:lnTo>
                    <a:pt x="161924" y="0"/>
                  </a:lnTo>
                  <a:lnTo>
                    <a:pt x="205058" y="5766"/>
                  </a:lnTo>
                  <a:lnTo>
                    <a:pt x="243763" y="22051"/>
                  </a:lnTo>
                  <a:lnTo>
                    <a:pt x="276517" y="47331"/>
                  </a:lnTo>
                  <a:lnTo>
                    <a:pt x="301798" y="80085"/>
                  </a:lnTo>
                  <a:lnTo>
                    <a:pt x="318083" y="118791"/>
                  </a:lnTo>
                  <a:lnTo>
                    <a:pt x="323849" y="161924"/>
                  </a:lnTo>
                  <a:lnTo>
                    <a:pt x="320658" y="193492"/>
                  </a:lnTo>
                  <a:lnTo>
                    <a:pt x="296524" y="251957"/>
                  </a:lnTo>
                  <a:lnTo>
                    <a:pt x="251956" y="296525"/>
                  </a:lnTo>
                  <a:lnTo>
                    <a:pt x="193492" y="320658"/>
                  </a:lnTo>
                  <a:lnTo>
                    <a:pt x="161924" y="323849"/>
                  </a:lnTo>
                  <a:close/>
                </a:path>
              </a:pathLst>
            </a:custGeom>
            <a:solidFill>
              <a:srgbClr val="2B67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5943600" y="3949999"/>
            <a:ext cx="7577646" cy="20120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IN" sz="13000" spc="-335" dirty="0"/>
              <a:t>Thank</a:t>
            </a:r>
            <a:r>
              <a:rPr lang="en-IN" sz="13000" spc="-1425" dirty="0"/>
              <a:t> You</a:t>
            </a:r>
            <a:endParaRPr sz="13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8317499"/>
            <a:ext cx="10174605" cy="1969770"/>
            <a:chOff x="0" y="8317499"/>
            <a:chExt cx="10174605" cy="1969770"/>
          </a:xfrm>
        </p:grpSpPr>
        <p:sp>
          <p:nvSpPr>
            <p:cNvPr id="3" name="object 3"/>
            <p:cNvSpPr/>
            <p:nvPr/>
          </p:nvSpPr>
          <p:spPr>
            <a:xfrm>
              <a:off x="592501" y="8882053"/>
              <a:ext cx="9582150" cy="1397000"/>
            </a:xfrm>
            <a:custGeom>
              <a:avLst/>
              <a:gdLst/>
              <a:ahLst/>
              <a:cxnLst/>
              <a:rect l="l" t="t" r="r" b="b"/>
              <a:pathLst>
                <a:path w="9582150" h="1397000">
                  <a:moveTo>
                    <a:pt x="7446272" y="12699"/>
                  </a:moveTo>
                  <a:lnTo>
                    <a:pt x="6711619" y="12699"/>
                  </a:lnTo>
                  <a:lnTo>
                    <a:pt x="6761520" y="0"/>
                  </a:lnTo>
                  <a:lnTo>
                    <a:pt x="7396253" y="0"/>
                  </a:lnTo>
                  <a:lnTo>
                    <a:pt x="7446272" y="12699"/>
                  </a:lnTo>
                  <a:close/>
                </a:path>
                <a:path w="9582150" h="1397000">
                  <a:moveTo>
                    <a:pt x="7596090" y="25399"/>
                  </a:moveTo>
                  <a:lnTo>
                    <a:pt x="6562246" y="25399"/>
                  </a:lnTo>
                  <a:lnTo>
                    <a:pt x="6611973" y="12699"/>
                  </a:lnTo>
                  <a:lnTo>
                    <a:pt x="7546209" y="12699"/>
                  </a:lnTo>
                  <a:lnTo>
                    <a:pt x="7596090" y="25399"/>
                  </a:lnTo>
                  <a:close/>
                </a:path>
                <a:path w="9582150" h="1397000">
                  <a:moveTo>
                    <a:pt x="7695586" y="38099"/>
                  </a:moveTo>
                  <a:lnTo>
                    <a:pt x="6463030" y="38099"/>
                  </a:lnTo>
                  <a:lnTo>
                    <a:pt x="6512595" y="25399"/>
                  </a:lnTo>
                  <a:lnTo>
                    <a:pt x="7645889" y="25399"/>
                  </a:lnTo>
                  <a:lnTo>
                    <a:pt x="7695586" y="38099"/>
                  </a:lnTo>
                  <a:close/>
                </a:path>
                <a:path w="9582150" h="1397000">
                  <a:moveTo>
                    <a:pt x="9362897" y="876299"/>
                  </a:moveTo>
                  <a:lnTo>
                    <a:pt x="2011172" y="876299"/>
                  </a:lnTo>
                  <a:lnTo>
                    <a:pt x="2061260" y="863599"/>
                  </a:lnTo>
                  <a:lnTo>
                    <a:pt x="2361330" y="863599"/>
                  </a:lnTo>
                  <a:lnTo>
                    <a:pt x="2411255" y="850899"/>
                  </a:lnTo>
                  <a:lnTo>
                    <a:pt x="2511020" y="850899"/>
                  </a:lnTo>
                  <a:lnTo>
                    <a:pt x="2560858" y="838199"/>
                  </a:lnTo>
                  <a:lnTo>
                    <a:pt x="2710873" y="838199"/>
                  </a:lnTo>
                  <a:lnTo>
                    <a:pt x="2761247" y="825499"/>
                  </a:lnTo>
                  <a:lnTo>
                    <a:pt x="2811564" y="825499"/>
                  </a:lnTo>
                  <a:lnTo>
                    <a:pt x="2861823" y="812799"/>
                  </a:lnTo>
                  <a:lnTo>
                    <a:pt x="2912025" y="812799"/>
                  </a:lnTo>
                  <a:lnTo>
                    <a:pt x="2962172" y="800099"/>
                  </a:lnTo>
                  <a:lnTo>
                    <a:pt x="3012263" y="800099"/>
                  </a:lnTo>
                  <a:lnTo>
                    <a:pt x="3062300" y="787399"/>
                  </a:lnTo>
                  <a:lnTo>
                    <a:pt x="3112283" y="787399"/>
                  </a:lnTo>
                  <a:lnTo>
                    <a:pt x="3162213" y="774699"/>
                  </a:lnTo>
                  <a:lnTo>
                    <a:pt x="3212091" y="774699"/>
                  </a:lnTo>
                  <a:lnTo>
                    <a:pt x="3261917" y="761999"/>
                  </a:lnTo>
                  <a:lnTo>
                    <a:pt x="3311692" y="761999"/>
                  </a:lnTo>
                  <a:lnTo>
                    <a:pt x="3411093" y="736599"/>
                  </a:lnTo>
                  <a:lnTo>
                    <a:pt x="3460721" y="736599"/>
                  </a:lnTo>
                  <a:lnTo>
                    <a:pt x="3559832" y="711199"/>
                  </a:lnTo>
                  <a:lnTo>
                    <a:pt x="3609317" y="711199"/>
                  </a:lnTo>
                  <a:lnTo>
                    <a:pt x="3757501" y="673099"/>
                  </a:lnTo>
                  <a:lnTo>
                    <a:pt x="3806807" y="673099"/>
                  </a:lnTo>
                  <a:lnTo>
                    <a:pt x="4003611" y="622299"/>
                  </a:lnTo>
                  <a:lnTo>
                    <a:pt x="4052710" y="622299"/>
                  </a:lnTo>
                  <a:lnTo>
                    <a:pt x="4395343" y="533399"/>
                  </a:lnTo>
                  <a:lnTo>
                    <a:pt x="4444148" y="533399"/>
                  </a:lnTo>
                  <a:lnTo>
                    <a:pt x="5513805" y="253999"/>
                  </a:lnTo>
                  <a:lnTo>
                    <a:pt x="5563149" y="228599"/>
                  </a:lnTo>
                  <a:lnTo>
                    <a:pt x="5959746" y="126999"/>
                  </a:lnTo>
                  <a:lnTo>
                    <a:pt x="6009673" y="126999"/>
                  </a:lnTo>
                  <a:lnTo>
                    <a:pt x="6261050" y="63499"/>
                  </a:lnTo>
                  <a:lnTo>
                    <a:pt x="6311730" y="63499"/>
                  </a:lnTo>
                  <a:lnTo>
                    <a:pt x="6413560" y="38099"/>
                  </a:lnTo>
                  <a:lnTo>
                    <a:pt x="7745165" y="38099"/>
                  </a:lnTo>
                  <a:lnTo>
                    <a:pt x="7892999" y="76199"/>
                  </a:lnTo>
                  <a:lnTo>
                    <a:pt x="7941916" y="76199"/>
                  </a:lnTo>
                  <a:lnTo>
                    <a:pt x="8277391" y="165099"/>
                  </a:lnTo>
                  <a:lnTo>
                    <a:pt x="8324103" y="190499"/>
                  </a:lnTo>
                  <a:lnTo>
                    <a:pt x="8416436" y="215899"/>
                  </a:lnTo>
                  <a:lnTo>
                    <a:pt x="8462019" y="241299"/>
                  </a:lnTo>
                  <a:lnTo>
                    <a:pt x="8507189" y="253999"/>
                  </a:lnTo>
                  <a:lnTo>
                    <a:pt x="8551927" y="279399"/>
                  </a:lnTo>
                  <a:lnTo>
                    <a:pt x="8596215" y="292099"/>
                  </a:lnTo>
                  <a:lnTo>
                    <a:pt x="8683367" y="342899"/>
                  </a:lnTo>
                  <a:lnTo>
                    <a:pt x="8768499" y="393699"/>
                  </a:lnTo>
                  <a:lnTo>
                    <a:pt x="8810261" y="406399"/>
                  </a:lnTo>
                  <a:lnTo>
                    <a:pt x="8851464" y="431799"/>
                  </a:lnTo>
                  <a:lnTo>
                    <a:pt x="8890315" y="457199"/>
                  </a:lnTo>
                  <a:lnTo>
                    <a:pt x="8929778" y="482599"/>
                  </a:lnTo>
                  <a:lnTo>
                    <a:pt x="8969669" y="520699"/>
                  </a:lnTo>
                  <a:lnTo>
                    <a:pt x="9050011" y="571499"/>
                  </a:lnTo>
                  <a:lnTo>
                    <a:pt x="9090095" y="609599"/>
                  </a:lnTo>
                  <a:lnTo>
                    <a:pt x="9129878" y="634999"/>
                  </a:lnTo>
                  <a:lnTo>
                    <a:pt x="9169178" y="673099"/>
                  </a:lnTo>
                  <a:lnTo>
                    <a:pt x="9207813" y="711199"/>
                  </a:lnTo>
                  <a:lnTo>
                    <a:pt x="9245599" y="749299"/>
                  </a:lnTo>
                  <a:lnTo>
                    <a:pt x="9282354" y="787399"/>
                  </a:lnTo>
                  <a:lnTo>
                    <a:pt x="9317895" y="825499"/>
                  </a:lnTo>
                  <a:lnTo>
                    <a:pt x="9352041" y="863599"/>
                  </a:lnTo>
                  <a:lnTo>
                    <a:pt x="9362897" y="876299"/>
                  </a:lnTo>
                  <a:close/>
                </a:path>
                <a:path w="9582150" h="1397000">
                  <a:moveTo>
                    <a:pt x="9565815" y="1396999"/>
                  </a:moveTo>
                  <a:lnTo>
                    <a:pt x="4309166" y="1396999"/>
                  </a:lnTo>
                  <a:lnTo>
                    <a:pt x="4156694" y="1384299"/>
                  </a:lnTo>
                  <a:lnTo>
                    <a:pt x="3140511" y="1384299"/>
                  </a:lnTo>
                  <a:lnTo>
                    <a:pt x="3038935" y="1371599"/>
                  </a:lnTo>
                  <a:lnTo>
                    <a:pt x="2480465" y="1371599"/>
                  </a:lnTo>
                  <a:lnTo>
                    <a:pt x="2429714" y="1358899"/>
                  </a:lnTo>
                  <a:lnTo>
                    <a:pt x="2023835" y="1358899"/>
                  </a:lnTo>
                  <a:lnTo>
                    <a:pt x="1973118" y="1346199"/>
                  </a:lnTo>
                  <a:lnTo>
                    <a:pt x="1668729" y="1346199"/>
                  </a:lnTo>
                  <a:lnTo>
                    <a:pt x="1617965" y="1333499"/>
                  </a:lnTo>
                  <a:lnTo>
                    <a:pt x="1415034" y="1333499"/>
                  </a:lnTo>
                  <a:lnTo>
                    <a:pt x="1364331" y="1320799"/>
                  </a:lnTo>
                  <a:lnTo>
                    <a:pt x="1161645" y="1320799"/>
                  </a:lnTo>
                  <a:lnTo>
                    <a:pt x="1111004" y="1308099"/>
                  </a:lnTo>
                  <a:lnTo>
                    <a:pt x="959154" y="1308099"/>
                  </a:lnTo>
                  <a:lnTo>
                    <a:pt x="908562" y="1295399"/>
                  </a:lnTo>
                  <a:lnTo>
                    <a:pt x="756859" y="1295399"/>
                  </a:lnTo>
                  <a:lnTo>
                    <a:pt x="706316" y="1282699"/>
                  </a:lnTo>
                  <a:lnTo>
                    <a:pt x="605267" y="1282699"/>
                  </a:lnTo>
                  <a:lnTo>
                    <a:pt x="554761" y="1269999"/>
                  </a:lnTo>
                  <a:lnTo>
                    <a:pt x="453785" y="1269999"/>
                  </a:lnTo>
                  <a:lnTo>
                    <a:pt x="403315" y="1257299"/>
                  </a:lnTo>
                  <a:lnTo>
                    <a:pt x="302413" y="1257299"/>
                  </a:lnTo>
                  <a:lnTo>
                    <a:pt x="251980" y="1244599"/>
                  </a:lnTo>
                  <a:lnTo>
                    <a:pt x="151151" y="1244599"/>
                  </a:lnTo>
                  <a:lnTo>
                    <a:pt x="100755" y="1231899"/>
                  </a:lnTo>
                  <a:lnTo>
                    <a:pt x="50371" y="1231899"/>
                  </a:lnTo>
                  <a:lnTo>
                    <a:pt x="0" y="1219199"/>
                  </a:lnTo>
                  <a:lnTo>
                    <a:pt x="2588" y="1168399"/>
                  </a:lnTo>
                  <a:lnTo>
                    <a:pt x="4766" y="1117599"/>
                  </a:lnTo>
                  <a:lnTo>
                    <a:pt x="6592" y="1066799"/>
                  </a:lnTo>
                  <a:lnTo>
                    <a:pt x="8126" y="1003299"/>
                  </a:lnTo>
                  <a:lnTo>
                    <a:pt x="9425" y="952499"/>
                  </a:lnTo>
                  <a:lnTo>
                    <a:pt x="10548" y="901699"/>
                  </a:lnTo>
                  <a:lnTo>
                    <a:pt x="11554" y="850899"/>
                  </a:lnTo>
                  <a:lnTo>
                    <a:pt x="12502" y="800099"/>
                  </a:lnTo>
                  <a:lnTo>
                    <a:pt x="161344" y="800099"/>
                  </a:lnTo>
                  <a:lnTo>
                    <a:pt x="211009" y="812799"/>
                  </a:lnTo>
                  <a:lnTo>
                    <a:pt x="360140" y="812799"/>
                  </a:lnTo>
                  <a:lnTo>
                    <a:pt x="409891" y="825499"/>
                  </a:lnTo>
                  <a:lnTo>
                    <a:pt x="559251" y="825499"/>
                  </a:lnTo>
                  <a:lnTo>
                    <a:pt x="609069" y="838199"/>
                  </a:lnTo>
                  <a:lnTo>
                    <a:pt x="758600" y="838199"/>
                  </a:lnTo>
                  <a:lnTo>
                    <a:pt x="808465" y="850899"/>
                  </a:lnTo>
                  <a:lnTo>
                    <a:pt x="1007998" y="850899"/>
                  </a:lnTo>
                  <a:lnTo>
                    <a:pt x="1057893" y="863599"/>
                  </a:lnTo>
                  <a:lnTo>
                    <a:pt x="1408959" y="863599"/>
                  </a:lnTo>
                  <a:lnTo>
                    <a:pt x="1459201" y="876299"/>
                  </a:lnTo>
                  <a:lnTo>
                    <a:pt x="9362897" y="876299"/>
                  </a:lnTo>
                  <a:lnTo>
                    <a:pt x="9415416" y="939799"/>
                  </a:lnTo>
                  <a:lnTo>
                    <a:pt x="9444280" y="977899"/>
                  </a:lnTo>
                  <a:lnTo>
                    <a:pt x="9471017" y="1015999"/>
                  </a:lnTo>
                  <a:lnTo>
                    <a:pt x="9495447" y="1066799"/>
                  </a:lnTo>
                  <a:lnTo>
                    <a:pt x="9517386" y="1104899"/>
                  </a:lnTo>
                  <a:lnTo>
                    <a:pt x="9536651" y="1142999"/>
                  </a:lnTo>
                  <a:lnTo>
                    <a:pt x="9553061" y="1193799"/>
                  </a:lnTo>
                  <a:lnTo>
                    <a:pt x="9566433" y="1231899"/>
                  </a:lnTo>
                  <a:lnTo>
                    <a:pt x="9576583" y="1269999"/>
                  </a:lnTo>
                  <a:lnTo>
                    <a:pt x="9581972" y="1320799"/>
                  </a:lnTo>
                  <a:lnTo>
                    <a:pt x="9579980" y="1358899"/>
                  </a:lnTo>
                  <a:lnTo>
                    <a:pt x="9571169" y="1384299"/>
                  </a:lnTo>
                  <a:lnTo>
                    <a:pt x="9565815" y="1396999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05000" y="8607500"/>
              <a:ext cx="4760595" cy="1679575"/>
            </a:xfrm>
            <a:custGeom>
              <a:avLst/>
              <a:gdLst/>
              <a:ahLst/>
              <a:cxnLst/>
              <a:rect l="l" t="t" r="r" b="b"/>
              <a:pathLst>
                <a:path w="4760595" h="1679575">
                  <a:moveTo>
                    <a:pt x="4760229" y="1679499"/>
                  </a:moveTo>
                  <a:lnTo>
                    <a:pt x="76034" y="1679499"/>
                  </a:lnTo>
                  <a:lnTo>
                    <a:pt x="77449" y="1657653"/>
                  </a:lnTo>
                  <a:lnTo>
                    <a:pt x="80636" y="1607313"/>
                  </a:lnTo>
                  <a:lnTo>
                    <a:pt x="83726" y="1556949"/>
                  </a:lnTo>
                  <a:lnTo>
                    <a:pt x="86696" y="1506566"/>
                  </a:lnTo>
                  <a:lnTo>
                    <a:pt x="89521" y="1456165"/>
                  </a:lnTo>
                  <a:lnTo>
                    <a:pt x="92177" y="1405750"/>
                  </a:lnTo>
                  <a:lnTo>
                    <a:pt x="94640" y="1355323"/>
                  </a:lnTo>
                  <a:lnTo>
                    <a:pt x="96886" y="1304888"/>
                  </a:lnTo>
                  <a:lnTo>
                    <a:pt x="98891" y="1254446"/>
                  </a:lnTo>
                  <a:lnTo>
                    <a:pt x="100630" y="1204002"/>
                  </a:lnTo>
                  <a:lnTo>
                    <a:pt x="102080" y="1153558"/>
                  </a:lnTo>
                  <a:lnTo>
                    <a:pt x="103216" y="1103116"/>
                  </a:lnTo>
                  <a:lnTo>
                    <a:pt x="104014" y="1052681"/>
                  </a:lnTo>
                  <a:lnTo>
                    <a:pt x="104450" y="1002254"/>
                  </a:lnTo>
                  <a:lnTo>
                    <a:pt x="104420" y="940643"/>
                  </a:lnTo>
                  <a:lnTo>
                    <a:pt x="104140" y="901438"/>
                  </a:lnTo>
                  <a:lnTo>
                    <a:pt x="103345" y="851055"/>
                  </a:lnTo>
                  <a:lnTo>
                    <a:pt x="102092" y="800691"/>
                  </a:lnTo>
                  <a:lnTo>
                    <a:pt x="100357" y="750351"/>
                  </a:lnTo>
                  <a:lnTo>
                    <a:pt x="98114" y="700037"/>
                  </a:lnTo>
                  <a:lnTo>
                    <a:pt x="95341" y="649752"/>
                  </a:lnTo>
                  <a:lnTo>
                    <a:pt x="92013" y="599499"/>
                  </a:lnTo>
                  <a:lnTo>
                    <a:pt x="88105" y="549281"/>
                  </a:lnTo>
                  <a:lnTo>
                    <a:pt x="83595" y="499100"/>
                  </a:lnTo>
                  <a:lnTo>
                    <a:pt x="78456" y="448960"/>
                  </a:lnTo>
                  <a:lnTo>
                    <a:pt x="72642" y="398674"/>
                  </a:lnTo>
                  <a:lnTo>
                    <a:pt x="66202" y="348813"/>
                  </a:lnTo>
                  <a:lnTo>
                    <a:pt x="59037" y="298811"/>
                  </a:lnTo>
                  <a:lnTo>
                    <a:pt x="51148" y="248862"/>
                  </a:lnTo>
                  <a:lnTo>
                    <a:pt x="42511" y="198968"/>
                  </a:lnTo>
                  <a:lnTo>
                    <a:pt x="33101" y="149132"/>
                  </a:lnTo>
                  <a:lnTo>
                    <a:pt x="22896" y="99356"/>
                  </a:lnTo>
                  <a:lnTo>
                    <a:pt x="11870" y="49645"/>
                  </a:lnTo>
                  <a:lnTo>
                    <a:pt x="0" y="0"/>
                  </a:lnTo>
                  <a:lnTo>
                    <a:pt x="76748" y="4134"/>
                  </a:lnTo>
                  <a:lnTo>
                    <a:pt x="148969" y="9517"/>
                  </a:lnTo>
                  <a:lnTo>
                    <a:pt x="216833" y="16091"/>
                  </a:lnTo>
                  <a:lnTo>
                    <a:pt x="280512" y="23799"/>
                  </a:lnTo>
                  <a:lnTo>
                    <a:pt x="340178" y="32583"/>
                  </a:lnTo>
                  <a:lnTo>
                    <a:pt x="396004" y="42385"/>
                  </a:lnTo>
                  <a:lnTo>
                    <a:pt x="448161" y="53147"/>
                  </a:lnTo>
                  <a:lnTo>
                    <a:pt x="496821" y="64812"/>
                  </a:lnTo>
                  <a:lnTo>
                    <a:pt x="542157" y="77321"/>
                  </a:lnTo>
                  <a:lnTo>
                    <a:pt x="584340" y="90617"/>
                  </a:lnTo>
                  <a:lnTo>
                    <a:pt x="623543" y="104643"/>
                  </a:lnTo>
                  <a:lnTo>
                    <a:pt x="659937" y="119340"/>
                  </a:lnTo>
                  <a:lnTo>
                    <a:pt x="724987" y="150517"/>
                  </a:lnTo>
                  <a:lnTo>
                    <a:pt x="780866" y="183687"/>
                  </a:lnTo>
                  <a:lnTo>
                    <a:pt x="828951" y="218387"/>
                  </a:lnTo>
                  <a:lnTo>
                    <a:pt x="870617" y="254156"/>
                  </a:lnTo>
                  <a:lnTo>
                    <a:pt x="907241" y="290531"/>
                  </a:lnTo>
                  <a:lnTo>
                    <a:pt x="940198" y="327051"/>
                  </a:lnTo>
                  <a:lnTo>
                    <a:pt x="1000617" y="398674"/>
                  </a:lnTo>
                  <a:lnTo>
                    <a:pt x="1015580" y="415947"/>
                  </a:lnTo>
                  <a:lnTo>
                    <a:pt x="1046540" y="449333"/>
                  </a:lnTo>
                  <a:lnTo>
                    <a:pt x="1080025" y="480782"/>
                  </a:lnTo>
                  <a:lnTo>
                    <a:pt x="1117412" y="509835"/>
                  </a:lnTo>
                  <a:lnTo>
                    <a:pt x="1160077" y="536028"/>
                  </a:lnTo>
                  <a:lnTo>
                    <a:pt x="1209395" y="558899"/>
                  </a:lnTo>
                  <a:lnTo>
                    <a:pt x="1266742" y="577987"/>
                  </a:lnTo>
                  <a:lnTo>
                    <a:pt x="1333495" y="592829"/>
                  </a:lnTo>
                  <a:lnTo>
                    <a:pt x="1380405" y="600842"/>
                  </a:lnTo>
                  <a:lnTo>
                    <a:pt x="1427315" y="606274"/>
                  </a:lnTo>
                  <a:lnTo>
                    <a:pt x="1474225" y="609362"/>
                  </a:lnTo>
                  <a:lnTo>
                    <a:pt x="1521135" y="610339"/>
                  </a:lnTo>
                  <a:lnTo>
                    <a:pt x="3752673" y="610339"/>
                  </a:lnTo>
                  <a:lnTo>
                    <a:pt x="3759608" y="613173"/>
                  </a:lnTo>
                  <a:lnTo>
                    <a:pt x="3814749" y="637154"/>
                  </a:lnTo>
                  <a:lnTo>
                    <a:pt x="3868720" y="662036"/>
                  </a:lnTo>
                  <a:lnTo>
                    <a:pt x="3921467" y="687730"/>
                  </a:lnTo>
                  <a:lnTo>
                    <a:pt x="3972933" y="714145"/>
                  </a:lnTo>
                  <a:lnTo>
                    <a:pt x="4023062" y="741192"/>
                  </a:lnTo>
                  <a:lnTo>
                    <a:pt x="4071799" y="768780"/>
                  </a:lnTo>
                  <a:lnTo>
                    <a:pt x="4119089" y="796820"/>
                  </a:lnTo>
                  <a:lnTo>
                    <a:pt x="4164875" y="825221"/>
                  </a:lnTo>
                  <a:lnTo>
                    <a:pt x="4209102" y="853894"/>
                  </a:lnTo>
                  <a:lnTo>
                    <a:pt x="4251715" y="882748"/>
                  </a:lnTo>
                  <a:lnTo>
                    <a:pt x="4292657" y="911695"/>
                  </a:lnTo>
                  <a:lnTo>
                    <a:pt x="4331873" y="940643"/>
                  </a:lnTo>
                  <a:lnTo>
                    <a:pt x="4369307" y="969503"/>
                  </a:lnTo>
                  <a:lnTo>
                    <a:pt x="4404903" y="998184"/>
                  </a:lnTo>
                  <a:lnTo>
                    <a:pt x="4438607" y="1026598"/>
                  </a:lnTo>
                  <a:lnTo>
                    <a:pt x="4470362" y="1054653"/>
                  </a:lnTo>
                  <a:lnTo>
                    <a:pt x="4500113" y="1082261"/>
                  </a:lnTo>
                  <a:lnTo>
                    <a:pt x="4527803" y="1109330"/>
                  </a:lnTo>
                  <a:lnTo>
                    <a:pt x="4576781" y="1161495"/>
                  </a:lnTo>
                  <a:lnTo>
                    <a:pt x="4616851" y="1210428"/>
                  </a:lnTo>
                  <a:lnTo>
                    <a:pt x="4647567" y="1255410"/>
                  </a:lnTo>
                  <a:lnTo>
                    <a:pt x="4668484" y="1295720"/>
                  </a:lnTo>
                  <a:lnTo>
                    <a:pt x="4691321" y="1369521"/>
                  </a:lnTo>
                  <a:lnTo>
                    <a:pt x="4701426" y="1415464"/>
                  </a:lnTo>
                  <a:lnTo>
                    <a:pt x="4711275" y="1465294"/>
                  </a:lnTo>
                  <a:lnTo>
                    <a:pt x="4721335" y="1517406"/>
                  </a:lnTo>
                  <a:lnTo>
                    <a:pt x="4732071" y="1570193"/>
                  </a:lnTo>
                  <a:lnTo>
                    <a:pt x="4743947" y="1622049"/>
                  </a:lnTo>
                  <a:lnTo>
                    <a:pt x="4757430" y="1671369"/>
                  </a:lnTo>
                  <a:lnTo>
                    <a:pt x="4760229" y="1679499"/>
                  </a:lnTo>
                  <a:close/>
                </a:path>
                <a:path w="4760595" h="1679575">
                  <a:moveTo>
                    <a:pt x="3752673" y="610339"/>
                  </a:moveTo>
                  <a:lnTo>
                    <a:pt x="1521135" y="610339"/>
                  </a:lnTo>
                  <a:lnTo>
                    <a:pt x="1565043" y="609308"/>
                  </a:lnTo>
                  <a:lnTo>
                    <a:pt x="1608956" y="606849"/>
                  </a:lnTo>
                  <a:lnTo>
                    <a:pt x="1652917" y="603075"/>
                  </a:lnTo>
                  <a:lnTo>
                    <a:pt x="1696972" y="598103"/>
                  </a:lnTo>
                  <a:lnTo>
                    <a:pt x="1741166" y="592047"/>
                  </a:lnTo>
                  <a:lnTo>
                    <a:pt x="1785543" y="585023"/>
                  </a:lnTo>
                  <a:lnTo>
                    <a:pt x="1830150" y="577146"/>
                  </a:lnTo>
                  <a:lnTo>
                    <a:pt x="1875030" y="568531"/>
                  </a:lnTo>
                  <a:lnTo>
                    <a:pt x="1920229" y="559292"/>
                  </a:lnTo>
                  <a:lnTo>
                    <a:pt x="2200637" y="497228"/>
                  </a:lnTo>
                  <a:lnTo>
                    <a:pt x="2298696" y="476775"/>
                  </a:lnTo>
                  <a:lnTo>
                    <a:pt x="2348789" y="467111"/>
                  </a:lnTo>
                  <a:lnTo>
                    <a:pt x="2399651" y="457976"/>
                  </a:lnTo>
                  <a:lnTo>
                    <a:pt x="2451326" y="449484"/>
                  </a:lnTo>
                  <a:lnTo>
                    <a:pt x="2503860" y="441751"/>
                  </a:lnTo>
                  <a:lnTo>
                    <a:pt x="2557298" y="434891"/>
                  </a:lnTo>
                  <a:lnTo>
                    <a:pt x="2611685" y="429021"/>
                  </a:lnTo>
                  <a:lnTo>
                    <a:pt x="2667065" y="424255"/>
                  </a:lnTo>
                  <a:lnTo>
                    <a:pt x="2723484" y="420708"/>
                  </a:lnTo>
                  <a:lnTo>
                    <a:pt x="2780987" y="418495"/>
                  </a:lnTo>
                  <a:lnTo>
                    <a:pt x="2839619" y="417732"/>
                  </a:lnTo>
                  <a:lnTo>
                    <a:pt x="2884897" y="419032"/>
                  </a:lnTo>
                  <a:lnTo>
                    <a:pt x="2930702" y="421093"/>
                  </a:lnTo>
                  <a:lnTo>
                    <a:pt x="2977094" y="423976"/>
                  </a:lnTo>
                  <a:lnTo>
                    <a:pt x="3024131" y="427738"/>
                  </a:lnTo>
                  <a:lnTo>
                    <a:pt x="3071872" y="432437"/>
                  </a:lnTo>
                  <a:lnTo>
                    <a:pt x="3120375" y="438134"/>
                  </a:lnTo>
                  <a:lnTo>
                    <a:pt x="3169699" y="444886"/>
                  </a:lnTo>
                  <a:lnTo>
                    <a:pt x="3219902" y="452751"/>
                  </a:lnTo>
                  <a:lnTo>
                    <a:pt x="3283063" y="464571"/>
                  </a:lnTo>
                  <a:lnTo>
                    <a:pt x="3345555" y="478103"/>
                  </a:lnTo>
                  <a:lnTo>
                    <a:pt x="3407323" y="493255"/>
                  </a:lnTo>
                  <a:lnTo>
                    <a:pt x="3468311" y="509938"/>
                  </a:lnTo>
                  <a:lnTo>
                    <a:pt x="3528464" y="528063"/>
                  </a:lnTo>
                  <a:lnTo>
                    <a:pt x="3587725" y="547539"/>
                  </a:lnTo>
                  <a:lnTo>
                    <a:pt x="3646041" y="568276"/>
                  </a:lnTo>
                  <a:lnTo>
                    <a:pt x="3703353" y="590184"/>
                  </a:lnTo>
                  <a:lnTo>
                    <a:pt x="3752673" y="610339"/>
                  </a:lnTo>
                  <a:close/>
                </a:path>
              </a:pathLst>
            </a:custGeom>
            <a:solidFill>
              <a:srgbClr val="9DC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317499"/>
              <a:ext cx="3642360" cy="1969770"/>
            </a:xfrm>
            <a:custGeom>
              <a:avLst/>
              <a:gdLst/>
              <a:ahLst/>
              <a:cxnLst/>
              <a:rect l="l" t="t" r="r" b="b"/>
              <a:pathLst>
                <a:path w="3642360" h="1969770">
                  <a:moveTo>
                    <a:pt x="3642357" y="1969499"/>
                  </a:moveTo>
                  <a:lnTo>
                    <a:pt x="0" y="1969499"/>
                  </a:lnTo>
                  <a:lnTo>
                    <a:pt x="0" y="31013"/>
                  </a:lnTo>
                  <a:lnTo>
                    <a:pt x="209280" y="0"/>
                  </a:lnTo>
                  <a:lnTo>
                    <a:pt x="254591" y="1143"/>
                  </a:lnTo>
                  <a:lnTo>
                    <a:pt x="300545" y="4676"/>
                  </a:lnTo>
                  <a:lnTo>
                    <a:pt x="347039" y="10758"/>
                  </a:lnTo>
                  <a:lnTo>
                    <a:pt x="393972" y="19546"/>
                  </a:lnTo>
                  <a:lnTo>
                    <a:pt x="441243" y="31199"/>
                  </a:lnTo>
                  <a:lnTo>
                    <a:pt x="488750" y="45873"/>
                  </a:lnTo>
                  <a:lnTo>
                    <a:pt x="536392" y="63728"/>
                  </a:lnTo>
                  <a:lnTo>
                    <a:pt x="584068" y="84920"/>
                  </a:lnTo>
                  <a:lnTo>
                    <a:pt x="631677" y="109608"/>
                  </a:lnTo>
                  <a:lnTo>
                    <a:pt x="679117" y="137950"/>
                  </a:lnTo>
                  <a:lnTo>
                    <a:pt x="726286" y="170103"/>
                  </a:lnTo>
                  <a:lnTo>
                    <a:pt x="774714" y="206630"/>
                  </a:lnTo>
                  <a:lnTo>
                    <a:pt x="819798" y="243624"/>
                  </a:lnTo>
                  <a:lnTo>
                    <a:pt x="861722" y="281016"/>
                  </a:lnTo>
                  <a:lnTo>
                    <a:pt x="900670" y="318742"/>
                  </a:lnTo>
                  <a:lnTo>
                    <a:pt x="936825" y="356734"/>
                  </a:lnTo>
                  <a:lnTo>
                    <a:pt x="970370" y="394926"/>
                  </a:lnTo>
                  <a:lnTo>
                    <a:pt x="1001489" y="433252"/>
                  </a:lnTo>
                  <a:lnTo>
                    <a:pt x="1030365" y="471643"/>
                  </a:lnTo>
                  <a:lnTo>
                    <a:pt x="1057181" y="510035"/>
                  </a:lnTo>
                  <a:lnTo>
                    <a:pt x="1082121" y="548360"/>
                  </a:lnTo>
                  <a:lnTo>
                    <a:pt x="1105369" y="586552"/>
                  </a:lnTo>
                  <a:lnTo>
                    <a:pt x="1127107" y="624545"/>
                  </a:lnTo>
                  <a:lnTo>
                    <a:pt x="1147520" y="662270"/>
                  </a:lnTo>
                  <a:lnTo>
                    <a:pt x="1166789" y="699663"/>
                  </a:lnTo>
                  <a:lnTo>
                    <a:pt x="1185100" y="736657"/>
                  </a:lnTo>
                  <a:lnTo>
                    <a:pt x="1202635" y="773184"/>
                  </a:lnTo>
                  <a:lnTo>
                    <a:pt x="1219578" y="809178"/>
                  </a:lnTo>
                  <a:lnTo>
                    <a:pt x="1236112" y="844574"/>
                  </a:lnTo>
                  <a:lnTo>
                    <a:pt x="1252420" y="879303"/>
                  </a:lnTo>
                  <a:lnTo>
                    <a:pt x="1285094" y="946497"/>
                  </a:lnTo>
                  <a:lnTo>
                    <a:pt x="1319067" y="1010229"/>
                  </a:lnTo>
                  <a:lnTo>
                    <a:pt x="1355806" y="1069965"/>
                  </a:lnTo>
                  <a:lnTo>
                    <a:pt x="1396779" y="1125173"/>
                  </a:lnTo>
                  <a:lnTo>
                    <a:pt x="1443452" y="1175320"/>
                  </a:lnTo>
                  <a:lnTo>
                    <a:pt x="1497293" y="1219874"/>
                  </a:lnTo>
                  <a:lnTo>
                    <a:pt x="1559769" y="1258301"/>
                  </a:lnTo>
                  <a:lnTo>
                    <a:pt x="1594703" y="1275050"/>
                  </a:lnTo>
                  <a:lnTo>
                    <a:pt x="1632347" y="1290068"/>
                  </a:lnTo>
                  <a:lnTo>
                    <a:pt x="1672883" y="1303289"/>
                  </a:lnTo>
                  <a:lnTo>
                    <a:pt x="1720264" y="1316022"/>
                  </a:lnTo>
                  <a:lnTo>
                    <a:pt x="1768127" y="1326437"/>
                  </a:lnTo>
                  <a:lnTo>
                    <a:pt x="1816339" y="1334663"/>
                  </a:lnTo>
                  <a:lnTo>
                    <a:pt x="1864769" y="1340833"/>
                  </a:lnTo>
                  <a:lnTo>
                    <a:pt x="1913287" y="1345078"/>
                  </a:lnTo>
                  <a:lnTo>
                    <a:pt x="1961761" y="1347528"/>
                  </a:lnTo>
                  <a:lnTo>
                    <a:pt x="2010061" y="1348316"/>
                  </a:lnTo>
                  <a:lnTo>
                    <a:pt x="3230853" y="1348316"/>
                  </a:lnTo>
                  <a:lnTo>
                    <a:pt x="3232214" y="1349017"/>
                  </a:lnTo>
                  <a:lnTo>
                    <a:pt x="3265524" y="1369017"/>
                  </a:lnTo>
                  <a:lnTo>
                    <a:pt x="3298112" y="1391641"/>
                  </a:lnTo>
                  <a:lnTo>
                    <a:pt x="3329956" y="1417011"/>
                  </a:lnTo>
                  <a:lnTo>
                    <a:pt x="3361033" y="1445254"/>
                  </a:lnTo>
                  <a:lnTo>
                    <a:pt x="3391322" y="1476494"/>
                  </a:lnTo>
                  <a:lnTo>
                    <a:pt x="3420801" y="1510855"/>
                  </a:lnTo>
                  <a:lnTo>
                    <a:pt x="3449447" y="1548464"/>
                  </a:lnTo>
                  <a:lnTo>
                    <a:pt x="3477239" y="1589444"/>
                  </a:lnTo>
                  <a:lnTo>
                    <a:pt x="3504154" y="1633920"/>
                  </a:lnTo>
                  <a:lnTo>
                    <a:pt x="3530170" y="1682018"/>
                  </a:lnTo>
                  <a:lnTo>
                    <a:pt x="3555265" y="1733862"/>
                  </a:lnTo>
                  <a:lnTo>
                    <a:pt x="3579418" y="1789578"/>
                  </a:lnTo>
                  <a:lnTo>
                    <a:pt x="3602606" y="1849289"/>
                  </a:lnTo>
                  <a:lnTo>
                    <a:pt x="3624807" y="1913121"/>
                  </a:lnTo>
                  <a:lnTo>
                    <a:pt x="3642357" y="1969499"/>
                  </a:lnTo>
                  <a:close/>
                </a:path>
                <a:path w="3642360" h="1969770">
                  <a:moveTo>
                    <a:pt x="3230853" y="1348316"/>
                  </a:moveTo>
                  <a:lnTo>
                    <a:pt x="2010061" y="1348316"/>
                  </a:lnTo>
                  <a:lnTo>
                    <a:pt x="2062479" y="1347492"/>
                  </a:lnTo>
                  <a:lnTo>
                    <a:pt x="2114808" y="1345157"/>
                  </a:lnTo>
                  <a:lnTo>
                    <a:pt x="2167012" y="1341511"/>
                  </a:lnTo>
                  <a:lnTo>
                    <a:pt x="2219055" y="1336756"/>
                  </a:lnTo>
                  <a:lnTo>
                    <a:pt x="2270900" y="1331093"/>
                  </a:lnTo>
                  <a:lnTo>
                    <a:pt x="2322509" y="1324725"/>
                  </a:lnTo>
                  <a:lnTo>
                    <a:pt x="2625185" y="1282988"/>
                  </a:lnTo>
                  <a:lnTo>
                    <a:pt x="2674126" y="1277326"/>
                  </a:lnTo>
                  <a:lnTo>
                    <a:pt x="2722539" y="1272571"/>
                  </a:lnTo>
                  <a:lnTo>
                    <a:pt x="2770387" y="1268925"/>
                  </a:lnTo>
                  <a:lnTo>
                    <a:pt x="2817635" y="1266589"/>
                  </a:lnTo>
                  <a:lnTo>
                    <a:pt x="2864245" y="1265766"/>
                  </a:lnTo>
                  <a:lnTo>
                    <a:pt x="2903564" y="1266411"/>
                  </a:lnTo>
                  <a:lnTo>
                    <a:pt x="2942381" y="1268430"/>
                  </a:lnTo>
                  <a:lnTo>
                    <a:pt x="2980675" y="1271947"/>
                  </a:lnTo>
                  <a:lnTo>
                    <a:pt x="3055603" y="1283977"/>
                  </a:lnTo>
                  <a:lnTo>
                    <a:pt x="3128171" y="1303499"/>
                  </a:lnTo>
                  <a:lnTo>
                    <a:pt x="3198204" y="1331513"/>
                  </a:lnTo>
                  <a:lnTo>
                    <a:pt x="3230853" y="1348316"/>
                  </a:lnTo>
                  <a:close/>
                </a:path>
              </a:pathLst>
            </a:custGeom>
            <a:solidFill>
              <a:srgbClr val="2B67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0492499" y="9642500"/>
            <a:ext cx="323850" cy="323850"/>
          </a:xfrm>
          <a:custGeom>
            <a:avLst/>
            <a:gdLst/>
            <a:ahLst/>
            <a:cxnLst/>
            <a:rect l="l" t="t" r="r" b="b"/>
            <a:pathLst>
              <a:path w="323850" h="323850">
                <a:moveTo>
                  <a:pt x="163161" y="323849"/>
                </a:moveTo>
                <a:lnTo>
                  <a:pt x="120345" y="318083"/>
                </a:lnTo>
                <a:lnTo>
                  <a:pt x="81855" y="301798"/>
                </a:lnTo>
                <a:lnTo>
                  <a:pt x="49133" y="276518"/>
                </a:lnTo>
                <a:lnTo>
                  <a:pt x="23622" y="243764"/>
                </a:lnTo>
                <a:lnTo>
                  <a:pt x="6764" y="205058"/>
                </a:lnTo>
                <a:lnTo>
                  <a:pt x="0" y="161924"/>
                </a:lnTo>
                <a:lnTo>
                  <a:pt x="5733" y="118791"/>
                </a:lnTo>
                <a:lnTo>
                  <a:pt x="21974" y="80085"/>
                </a:lnTo>
                <a:lnTo>
                  <a:pt x="47279" y="47331"/>
                </a:lnTo>
                <a:lnTo>
                  <a:pt x="80207" y="22051"/>
                </a:lnTo>
                <a:lnTo>
                  <a:pt x="119315" y="5766"/>
                </a:lnTo>
                <a:lnTo>
                  <a:pt x="163161" y="0"/>
                </a:lnTo>
                <a:lnTo>
                  <a:pt x="194487" y="3191"/>
                </a:lnTo>
                <a:lnTo>
                  <a:pt x="252505" y="27324"/>
                </a:lnTo>
                <a:lnTo>
                  <a:pt x="296734" y="71893"/>
                </a:lnTo>
                <a:lnTo>
                  <a:pt x="320682" y="130357"/>
                </a:lnTo>
                <a:lnTo>
                  <a:pt x="323850" y="161924"/>
                </a:lnTo>
                <a:lnTo>
                  <a:pt x="318127" y="205058"/>
                </a:lnTo>
                <a:lnTo>
                  <a:pt x="301967" y="243764"/>
                </a:lnTo>
                <a:lnTo>
                  <a:pt x="276879" y="276518"/>
                </a:lnTo>
                <a:lnTo>
                  <a:pt x="244375" y="301798"/>
                </a:lnTo>
                <a:lnTo>
                  <a:pt x="205965" y="318083"/>
                </a:lnTo>
                <a:lnTo>
                  <a:pt x="163161" y="323849"/>
                </a:lnTo>
                <a:close/>
              </a:path>
            </a:pathLst>
          </a:custGeom>
          <a:solidFill>
            <a:srgbClr val="2B6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4999" y="7905000"/>
            <a:ext cx="200024" cy="20002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20000" y="9474999"/>
            <a:ext cx="200025" cy="2000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04999" y="8779999"/>
            <a:ext cx="199702" cy="200025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0" y="0"/>
            <a:ext cx="10174605" cy="1958975"/>
            <a:chOff x="0" y="0"/>
            <a:chExt cx="10174605" cy="1958975"/>
          </a:xfrm>
        </p:grpSpPr>
        <p:sp>
          <p:nvSpPr>
            <p:cNvPr id="11" name="object 11"/>
            <p:cNvSpPr/>
            <p:nvPr/>
          </p:nvSpPr>
          <p:spPr>
            <a:xfrm>
              <a:off x="592501" y="0"/>
              <a:ext cx="9582150" cy="1384300"/>
            </a:xfrm>
            <a:custGeom>
              <a:avLst/>
              <a:gdLst/>
              <a:ahLst/>
              <a:cxnLst/>
              <a:rect l="l" t="t" r="r" b="b"/>
              <a:pathLst>
                <a:path w="9582150" h="1384300">
                  <a:moveTo>
                    <a:pt x="12502" y="584199"/>
                  </a:moveTo>
                  <a:lnTo>
                    <a:pt x="11554" y="533399"/>
                  </a:lnTo>
                  <a:lnTo>
                    <a:pt x="10548" y="469899"/>
                  </a:lnTo>
                  <a:lnTo>
                    <a:pt x="9425" y="419099"/>
                  </a:lnTo>
                  <a:lnTo>
                    <a:pt x="8126" y="368299"/>
                  </a:lnTo>
                  <a:lnTo>
                    <a:pt x="6592" y="317499"/>
                  </a:lnTo>
                  <a:lnTo>
                    <a:pt x="4766" y="253999"/>
                  </a:lnTo>
                  <a:lnTo>
                    <a:pt x="2588" y="203199"/>
                  </a:lnTo>
                  <a:lnTo>
                    <a:pt x="0" y="152399"/>
                  </a:lnTo>
                  <a:lnTo>
                    <a:pt x="50371" y="152399"/>
                  </a:lnTo>
                  <a:lnTo>
                    <a:pt x="100755" y="139699"/>
                  </a:lnTo>
                  <a:lnTo>
                    <a:pt x="151151" y="139699"/>
                  </a:lnTo>
                  <a:lnTo>
                    <a:pt x="201559" y="126999"/>
                  </a:lnTo>
                  <a:lnTo>
                    <a:pt x="302413" y="126999"/>
                  </a:lnTo>
                  <a:lnTo>
                    <a:pt x="352858" y="114299"/>
                  </a:lnTo>
                  <a:lnTo>
                    <a:pt x="453785" y="114299"/>
                  </a:lnTo>
                  <a:lnTo>
                    <a:pt x="504267" y="101599"/>
                  </a:lnTo>
                  <a:lnTo>
                    <a:pt x="605267" y="101599"/>
                  </a:lnTo>
                  <a:lnTo>
                    <a:pt x="655785" y="88899"/>
                  </a:lnTo>
                  <a:lnTo>
                    <a:pt x="807415" y="88899"/>
                  </a:lnTo>
                  <a:lnTo>
                    <a:pt x="857982" y="76199"/>
                  </a:lnTo>
                  <a:lnTo>
                    <a:pt x="959154" y="76199"/>
                  </a:lnTo>
                  <a:lnTo>
                    <a:pt x="1009758" y="63499"/>
                  </a:lnTo>
                  <a:lnTo>
                    <a:pt x="1212298" y="63499"/>
                  </a:lnTo>
                  <a:lnTo>
                    <a:pt x="1262963" y="50799"/>
                  </a:lnTo>
                  <a:lnTo>
                    <a:pt x="1415034" y="50799"/>
                  </a:lnTo>
                  <a:lnTo>
                    <a:pt x="1465748" y="38099"/>
                  </a:lnTo>
                  <a:lnTo>
                    <a:pt x="1719504" y="38099"/>
                  </a:lnTo>
                  <a:lnTo>
                    <a:pt x="1770292" y="25399"/>
                  </a:lnTo>
                  <a:lnTo>
                    <a:pt x="2074557" y="25399"/>
                  </a:lnTo>
                  <a:lnTo>
                    <a:pt x="2125282" y="12699"/>
                  </a:lnTo>
                  <a:lnTo>
                    <a:pt x="2581978" y="12699"/>
                  </a:lnTo>
                  <a:lnTo>
                    <a:pt x="2632739" y="0"/>
                  </a:lnTo>
                  <a:lnTo>
                    <a:pt x="9572789" y="0"/>
                  </a:lnTo>
                  <a:lnTo>
                    <a:pt x="9579980" y="25399"/>
                  </a:lnTo>
                  <a:lnTo>
                    <a:pt x="9581972" y="63499"/>
                  </a:lnTo>
                  <a:lnTo>
                    <a:pt x="9576583" y="101599"/>
                  </a:lnTo>
                  <a:lnTo>
                    <a:pt x="9566433" y="139699"/>
                  </a:lnTo>
                  <a:lnTo>
                    <a:pt x="9553061" y="190499"/>
                  </a:lnTo>
                  <a:lnTo>
                    <a:pt x="9536651" y="228599"/>
                  </a:lnTo>
                  <a:lnTo>
                    <a:pt x="9517386" y="266699"/>
                  </a:lnTo>
                  <a:lnTo>
                    <a:pt x="9495447" y="317499"/>
                  </a:lnTo>
                  <a:lnTo>
                    <a:pt x="9471017" y="355599"/>
                  </a:lnTo>
                  <a:lnTo>
                    <a:pt x="9444280" y="393699"/>
                  </a:lnTo>
                  <a:lnTo>
                    <a:pt x="9415416" y="431799"/>
                  </a:lnTo>
                  <a:lnTo>
                    <a:pt x="9384609" y="482599"/>
                  </a:lnTo>
                  <a:lnTo>
                    <a:pt x="9362897" y="507999"/>
                  </a:lnTo>
                  <a:lnTo>
                    <a:pt x="1157691" y="507999"/>
                  </a:lnTo>
                  <a:lnTo>
                    <a:pt x="1107792" y="520699"/>
                  </a:lnTo>
                  <a:lnTo>
                    <a:pt x="908219" y="520699"/>
                  </a:lnTo>
                  <a:lnTo>
                    <a:pt x="858338" y="533399"/>
                  </a:lnTo>
                  <a:lnTo>
                    <a:pt x="658901" y="533399"/>
                  </a:lnTo>
                  <a:lnTo>
                    <a:pt x="609069" y="546099"/>
                  </a:lnTo>
                  <a:lnTo>
                    <a:pt x="459661" y="546099"/>
                  </a:lnTo>
                  <a:lnTo>
                    <a:pt x="409891" y="558799"/>
                  </a:lnTo>
                  <a:lnTo>
                    <a:pt x="260697" y="558799"/>
                  </a:lnTo>
                  <a:lnTo>
                    <a:pt x="211009" y="571499"/>
                  </a:lnTo>
                  <a:lnTo>
                    <a:pt x="62089" y="571499"/>
                  </a:lnTo>
                  <a:lnTo>
                    <a:pt x="12502" y="584199"/>
                  </a:lnTo>
                  <a:close/>
                </a:path>
                <a:path w="9582150" h="1384300">
                  <a:moveTo>
                    <a:pt x="7843889" y="1320799"/>
                  </a:moveTo>
                  <a:lnTo>
                    <a:pt x="6311730" y="1320799"/>
                  </a:lnTo>
                  <a:lnTo>
                    <a:pt x="6109851" y="1269999"/>
                  </a:lnTo>
                  <a:lnTo>
                    <a:pt x="6059705" y="1269999"/>
                  </a:lnTo>
                  <a:lnTo>
                    <a:pt x="5220952" y="1054099"/>
                  </a:lnTo>
                  <a:lnTo>
                    <a:pt x="5172598" y="1028699"/>
                  </a:lnTo>
                  <a:lnTo>
                    <a:pt x="4687683" y="901699"/>
                  </a:lnTo>
                  <a:lnTo>
                    <a:pt x="4639039" y="901699"/>
                  </a:lnTo>
                  <a:lnTo>
                    <a:pt x="4150791" y="774699"/>
                  </a:lnTo>
                  <a:lnTo>
                    <a:pt x="4101770" y="774699"/>
                  </a:lnTo>
                  <a:lnTo>
                    <a:pt x="3856071" y="711199"/>
                  </a:lnTo>
                  <a:lnTo>
                    <a:pt x="3806807" y="711199"/>
                  </a:lnTo>
                  <a:lnTo>
                    <a:pt x="3658756" y="673099"/>
                  </a:lnTo>
                  <a:lnTo>
                    <a:pt x="3609317" y="673099"/>
                  </a:lnTo>
                  <a:lnTo>
                    <a:pt x="3510300" y="647699"/>
                  </a:lnTo>
                  <a:lnTo>
                    <a:pt x="3460721" y="647699"/>
                  </a:lnTo>
                  <a:lnTo>
                    <a:pt x="3361418" y="622299"/>
                  </a:lnTo>
                  <a:lnTo>
                    <a:pt x="3311692" y="622299"/>
                  </a:lnTo>
                  <a:lnTo>
                    <a:pt x="3261917" y="609599"/>
                  </a:lnTo>
                  <a:lnTo>
                    <a:pt x="3212091" y="609599"/>
                  </a:lnTo>
                  <a:lnTo>
                    <a:pt x="3112283" y="584199"/>
                  </a:lnTo>
                  <a:lnTo>
                    <a:pt x="3062300" y="584199"/>
                  </a:lnTo>
                  <a:lnTo>
                    <a:pt x="3012263" y="571499"/>
                  </a:lnTo>
                  <a:lnTo>
                    <a:pt x="2962172" y="571499"/>
                  </a:lnTo>
                  <a:lnTo>
                    <a:pt x="2912025" y="558799"/>
                  </a:lnTo>
                  <a:lnTo>
                    <a:pt x="2811564" y="558799"/>
                  </a:lnTo>
                  <a:lnTo>
                    <a:pt x="2761247" y="546099"/>
                  </a:lnTo>
                  <a:lnTo>
                    <a:pt x="2710873" y="546099"/>
                  </a:lnTo>
                  <a:lnTo>
                    <a:pt x="2660440" y="533399"/>
                  </a:lnTo>
                  <a:lnTo>
                    <a:pt x="2511020" y="533399"/>
                  </a:lnTo>
                  <a:lnTo>
                    <a:pt x="2461152" y="520699"/>
                  </a:lnTo>
                  <a:lnTo>
                    <a:pt x="2311379" y="520699"/>
                  </a:lnTo>
                  <a:lnTo>
                    <a:pt x="2261402" y="507999"/>
                  </a:lnTo>
                  <a:lnTo>
                    <a:pt x="9362897" y="507999"/>
                  </a:lnTo>
                  <a:lnTo>
                    <a:pt x="9317895" y="558799"/>
                  </a:lnTo>
                  <a:lnTo>
                    <a:pt x="9282354" y="596899"/>
                  </a:lnTo>
                  <a:lnTo>
                    <a:pt x="9245599" y="634999"/>
                  </a:lnTo>
                  <a:lnTo>
                    <a:pt x="9207813" y="660399"/>
                  </a:lnTo>
                  <a:lnTo>
                    <a:pt x="9169178" y="698499"/>
                  </a:lnTo>
                  <a:lnTo>
                    <a:pt x="9129878" y="736599"/>
                  </a:lnTo>
                  <a:lnTo>
                    <a:pt x="9090095" y="761999"/>
                  </a:lnTo>
                  <a:lnTo>
                    <a:pt x="9050011" y="800099"/>
                  </a:lnTo>
                  <a:lnTo>
                    <a:pt x="9009808" y="825499"/>
                  </a:lnTo>
                  <a:lnTo>
                    <a:pt x="8969669" y="863599"/>
                  </a:lnTo>
                  <a:lnTo>
                    <a:pt x="8890315" y="914399"/>
                  </a:lnTo>
                  <a:lnTo>
                    <a:pt x="8851464" y="939799"/>
                  </a:lnTo>
                  <a:lnTo>
                    <a:pt x="8768499" y="990599"/>
                  </a:lnTo>
                  <a:lnTo>
                    <a:pt x="8726195" y="1015999"/>
                  </a:lnTo>
                  <a:lnTo>
                    <a:pt x="8683367" y="1028699"/>
                  </a:lnTo>
                  <a:lnTo>
                    <a:pt x="8596215" y="1079499"/>
                  </a:lnTo>
                  <a:lnTo>
                    <a:pt x="8551927" y="1092199"/>
                  </a:lnTo>
                  <a:lnTo>
                    <a:pt x="8462019" y="1142999"/>
                  </a:lnTo>
                  <a:lnTo>
                    <a:pt x="8370458" y="1168399"/>
                  </a:lnTo>
                  <a:lnTo>
                    <a:pt x="8324103" y="1193799"/>
                  </a:lnTo>
                  <a:lnTo>
                    <a:pt x="7843889" y="1320799"/>
                  </a:lnTo>
                  <a:close/>
                </a:path>
                <a:path w="9582150" h="1384300">
                  <a:moveTo>
                    <a:pt x="7745165" y="1333499"/>
                  </a:moveTo>
                  <a:lnTo>
                    <a:pt x="6413560" y="1333499"/>
                  </a:lnTo>
                  <a:lnTo>
                    <a:pt x="6362564" y="1320799"/>
                  </a:lnTo>
                  <a:lnTo>
                    <a:pt x="7794605" y="1320799"/>
                  </a:lnTo>
                  <a:lnTo>
                    <a:pt x="7745165" y="1333499"/>
                  </a:lnTo>
                  <a:close/>
                </a:path>
                <a:path w="9582150" h="1384300">
                  <a:moveTo>
                    <a:pt x="7645889" y="1346199"/>
                  </a:moveTo>
                  <a:lnTo>
                    <a:pt x="6512595" y="1346199"/>
                  </a:lnTo>
                  <a:lnTo>
                    <a:pt x="6463030" y="1333499"/>
                  </a:lnTo>
                  <a:lnTo>
                    <a:pt x="7695586" y="1333499"/>
                  </a:lnTo>
                  <a:lnTo>
                    <a:pt x="7645889" y="1346199"/>
                  </a:lnTo>
                  <a:close/>
                </a:path>
                <a:path w="9582150" h="1384300">
                  <a:moveTo>
                    <a:pt x="7546209" y="1358899"/>
                  </a:moveTo>
                  <a:lnTo>
                    <a:pt x="6611973" y="1358899"/>
                  </a:lnTo>
                  <a:lnTo>
                    <a:pt x="6562246" y="1346199"/>
                  </a:lnTo>
                  <a:lnTo>
                    <a:pt x="7596090" y="1346199"/>
                  </a:lnTo>
                  <a:lnTo>
                    <a:pt x="7546209" y="1358899"/>
                  </a:lnTo>
                  <a:close/>
                </a:path>
                <a:path w="9582150" h="1384300">
                  <a:moveTo>
                    <a:pt x="7446272" y="1371599"/>
                  </a:moveTo>
                  <a:lnTo>
                    <a:pt x="6711619" y="1371599"/>
                  </a:lnTo>
                  <a:lnTo>
                    <a:pt x="6661767" y="1358899"/>
                  </a:lnTo>
                  <a:lnTo>
                    <a:pt x="7496264" y="1358899"/>
                  </a:lnTo>
                  <a:lnTo>
                    <a:pt x="7446272" y="1371599"/>
                  </a:lnTo>
                  <a:close/>
                </a:path>
                <a:path w="9582150" h="1384300">
                  <a:moveTo>
                    <a:pt x="7261200" y="1384299"/>
                  </a:moveTo>
                  <a:lnTo>
                    <a:pt x="6911424" y="1384299"/>
                  </a:lnTo>
                  <a:lnTo>
                    <a:pt x="6861431" y="1371599"/>
                  </a:lnTo>
                  <a:lnTo>
                    <a:pt x="7270186" y="1371599"/>
                  </a:lnTo>
                  <a:lnTo>
                    <a:pt x="7261200" y="1384299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05000" y="0"/>
              <a:ext cx="4756785" cy="1668780"/>
            </a:xfrm>
            <a:custGeom>
              <a:avLst/>
              <a:gdLst/>
              <a:ahLst/>
              <a:cxnLst/>
              <a:rect l="l" t="t" r="r" b="b"/>
              <a:pathLst>
                <a:path w="4756785" h="1668780">
                  <a:moveTo>
                    <a:pt x="0" y="1668574"/>
                  </a:moveTo>
                  <a:lnTo>
                    <a:pt x="11870" y="1618928"/>
                  </a:lnTo>
                  <a:lnTo>
                    <a:pt x="22896" y="1569217"/>
                  </a:lnTo>
                  <a:lnTo>
                    <a:pt x="33101" y="1519441"/>
                  </a:lnTo>
                  <a:lnTo>
                    <a:pt x="42511" y="1469605"/>
                  </a:lnTo>
                  <a:lnTo>
                    <a:pt x="51148" y="1419711"/>
                  </a:lnTo>
                  <a:lnTo>
                    <a:pt x="59037" y="1369762"/>
                  </a:lnTo>
                  <a:lnTo>
                    <a:pt x="66202" y="1319760"/>
                  </a:lnTo>
                  <a:lnTo>
                    <a:pt x="72667" y="1269710"/>
                  </a:lnTo>
                  <a:lnTo>
                    <a:pt x="78456" y="1219613"/>
                  </a:lnTo>
                  <a:lnTo>
                    <a:pt x="83595" y="1169473"/>
                  </a:lnTo>
                  <a:lnTo>
                    <a:pt x="88105" y="1119292"/>
                  </a:lnTo>
                  <a:lnTo>
                    <a:pt x="92013" y="1069074"/>
                  </a:lnTo>
                  <a:lnTo>
                    <a:pt x="95341" y="1018821"/>
                  </a:lnTo>
                  <a:lnTo>
                    <a:pt x="98114" y="968536"/>
                  </a:lnTo>
                  <a:lnTo>
                    <a:pt x="100357" y="918222"/>
                  </a:lnTo>
                  <a:lnTo>
                    <a:pt x="103345" y="817518"/>
                  </a:lnTo>
                  <a:lnTo>
                    <a:pt x="104500" y="716734"/>
                  </a:lnTo>
                  <a:lnTo>
                    <a:pt x="104014" y="615892"/>
                  </a:lnTo>
                  <a:lnTo>
                    <a:pt x="102080" y="515015"/>
                  </a:lnTo>
                  <a:lnTo>
                    <a:pt x="98891" y="414127"/>
                  </a:lnTo>
                  <a:lnTo>
                    <a:pt x="92177" y="262823"/>
                  </a:lnTo>
                  <a:lnTo>
                    <a:pt x="76741" y="0"/>
                  </a:lnTo>
                  <a:lnTo>
                    <a:pt x="4756666" y="0"/>
                  </a:lnTo>
                  <a:lnTo>
                    <a:pt x="4743947" y="46524"/>
                  </a:lnTo>
                  <a:lnTo>
                    <a:pt x="4732071" y="98381"/>
                  </a:lnTo>
                  <a:lnTo>
                    <a:pt x="4721335" y="151168"/>
                  </a:lnTo>
                  <a:lnTo>
                    <a:pt x="4701425" y="253109"/>
                  </a:lnTo>
                  <a:lnTo>
                    <a:pt x="4691320" y="299052"/>
                  </a:lnTo>
                  <a:lnTo>
                    <a:pt x="4680495" y="339502"/>
                  </a:lnTo>
                  <a:lnTo>
                    <a:pt x="4659278" y="392380"/>
                  </a:lnTo>
                  <a:lnTo>
                    <a:pt x="4633406" y="435116"/>
                  </a:lnTo>
                  <a:lnTo>
                    <a:pt x="4597957" y="482163"/>
                  </a:lnTo>
                  <a:lnTo>
                    <a:pt x="4553378" y="532802"/>
                  </a:lnTo>
                  <a:lnTo>
                    <a:pt x="4500112" y="586313"/>
                  </a:lnTo>
                  <a:lnTo>
                    <a:pt x="4470362" y="613920"/>
                  </a:lnTo>
                  <a:lnTo>
                    <a:pt x="4438607" y="641976"/>
                  </a:lnTo>
                  <a:lnTo>
                    <a:pt x="4404903" y="670389"/>
                  </a:lnTo>
                  <a:lnTo>
                    <a:pt x="4369306" y="699071"/>
                  </a:lnTo>
                  <a:lnTo>
                    <a:pt x="4331872" y="727931"/>
                  </a:lnTo>
                  <a:lnTo>
                    <a:pt x="4292656" y="756879"/>
                  </a:lnTo>
                  <a:lnTo>
                    <a:pt x="4251714" y="785825"/>
                  </a:lnTo>
                  <a:lnTo>
                    <a:pt x="4209102" y="814680"/>
                  </a:lnTo>
                  <a:lnTo>
                    <a:pt x="4164875" y="843353"/>
                  </a:lnTo>
                  <a:lnTo>
                    <a:pt x="4119089" y="871754"/>
                  </a:lnTo>
                  <a:lnTo>
                    <a:pt x="4071799" y="899794"/>
                  </a:lnTo>
                  <a:lnTo>
                    <a:pt x="4023062" y="927382"/>
                  </a:lnTo>
                  <a:lnTo>
                    <a:pt x="3972932" y="954428"/>
                  </a:lnTo>
                  <a:lnTo>
                    <a:pt x="3921467" y="980843"/>
                  </a:lnTo>
                  <a:lnTo>
                    <a:pt x="3868720" y="1006537"/>
                  </a:lnTo>
                  <a:lnTo>
                    <a:pt x="3814749" y="1031419"/>
                  </a:lnTo>
                  <a:lnTo>
                    <a:pt x="3759608" y="1055400"/>
                  </a:lnTo>
                  <a:lnTo>
                    <a:pt x="3703353" y="1078390"/>
                  </a:lnTo>
                  <a:lnTo>
                    <a:pt x="3646040" y="1100298"/>
                  </a:lnTo>
                  <a:lnTo>
                    <a:pt x="3587725" y="1121035"/>
                  </a:lnTo>
                  <a:lnTo>
                    <a:pt x="3528463" y="1140510"/>
                  </a:lnTo>
                  <a:lnTo>
                    <a:pt x="3468311" y="1158635"/>
                  </a:lnTo>
                  <a:lnTo>
                    <a:pt x="3407322" y="1175318"/>
                  </a:lnTo>
                  <a:lnTo>
                    <a:pt x="3345554" y="1190471"/>
                  </a:lnTo>
                  <a:lnTo>
                    <a:pt x="3283063" y="1204002"/>
                  </a:lnTo>
                  <a:lnTo>
                    <a:pt x="3219902" y="1215822"/>
                  </a:lnTo>
                  <a:lnTo>
                    <a:pt x="3169699" y="1223683"/>
                  </a:lnTo>
                  <a:lnTo>
                    <a:pt x="3120375" y="1230400"/>
                  </a:lnTo>
                  <a:lnTo>
                    <a:pt x="3071872" y="1236004"/>
                  </a:lnTo>
                  <a:lnTo>
                    <a:pt x="3024131" y="1240523"/>
                  </a:lnTo>
                  <a:lnTo>
                    <a:pt x="2977094" y="1243987"/>
                  </a:lnTo>
                  <a:lnTo>
                    <a:pt x="2930702" y="1246425"/>
                  </a:lnTo>
                  <a:lnTo>
                    <a:pt x="2884896" y="1247866"/>
                  </a:lnTo>
                  <a:lnTo>
                    <a:pt x="2839618" y="1248340"/>
                  </a:lnTo>
                  <a:lnTo>
                    <a:pt x="2780987" y="1247577"/>
                  </a:lnTo>
                  <a:lnTo>
                    <a:pt x="2723484" y="1245365"/>
                  </a:lnTo>
                  <a:lnTo>
                    <a:pt x="2667065" y="1241821"/>
                  </a:lnTo>
                  <a:lnTo>
                    <a:pt x="2611685" y="1237059"/>
                  </a:lnTo>
                  <a:lnTo>
                    <a:pt x="2557298" y="1231196"/>
                  </a:lnTo>
                  <a:lnTo>
                    <a:pt x="2503860" y="1224349"/>
                  </a:lnTo>
                  <a:lnTo>
                    <a:pt x="2451326" y="1216632"/>
                  </a:lnTo>
                  <a:lnTo>
                    <a:pt x="2399651" y="1208161"/>
                  </a:lnTo>
                  <a:lnTo>
                    <a:pt x="2348789" y="1199053"/>
                  </a:lnTo>
                  <a:lnTo>
                    <a:pt x="2298696" y="1189424"/>
                  </a:lnTo>
                  <a:lnTo>
                    <a:pt x="2200637" y="1169064"/>
                  </a:lnTo>
                  <a:lnTo>
                    <a:pt x="1965791" y="1117150"/>
                  </a:lnTo>
                  <a:lnTo>
                    <a:pt x="1875030" y="1098413"/>
                  </a:lnTo>
                  <a:lnTo>
                    <a:pt x="1830150" y="1089943"/>
                  </a:lnTo>
                  <a:lnTo>
                    <a:pt x="1785543" y="1082226"/>
                  </a:lnTo>
                  <a:lnTo>
                    <a:pt x="1741166" y="1075378"/>
                  </a:lnTo>
                  <a:lnTo>
                    <a:pt x="1696972" y="1069515"/>
                  </a:lnTo>
                  <a:lnTo>
                    <a:pt x="1652917" y="1064754"/>
                  </a:lnTo>
                  <a:lnTo>
                    <a:pt x="1608956" y="1061209"/>
                  </a:lnTo>
                  <a:lnTo>
                    <a:pt x="1565043" y="1058997"/>
                  </a:lnTo>
                  <a:lnTo>
                    <a:pt x="1521135" y="1058234"/>
                  </a:lnTo>
                  <a:lnTo>
                    <a:pt x="1474225" y="1059212"/>
                  </a:lnTo>
                  <a:lnTo>
                    <a:pt x="1427315" y="1062299"/>
                  </a:lnTo>
                  <a:lnTo>
                    <a:pt x="1380405" y="1067732"/>
                  </a:lnTo>
                  <a:lnTo>
                    <a:pt x="1333495" y="1075744"/>
                  </a:lnTo>
                  <a:lnTo>
                    <a:pt x="1266742" y="1090586"/>
                  </a:lnTo>
                  <a:lnTo>
                    <a:pt x="1209395" y="1109674"/>
                  </a:lnTo>
                  <a:lnTo>
                    <a:pt x="1160077" y="1132545"/>
                  </a:lnTo>
                  <a:lnTo>
                    <a:pt x="1117412" y="1158738"/>
                  </a:lnTo>
                  <a:lnTo>
                    <a:pt x="1080025" y="1187791"/>
                  </a:lnTo>
                  <a:lnTo>
                    <a:pt x="1046540" y="1219241"/>
                  </a:lnTo>
                  <a:lnTo>
                    <a:pt x="1000617" y="1269900"/>
                  </a:lnTo>
                  <a:lnTo>
                    <a:pt x="940198" y="1341523"/>
                  </a:lnTo>
                  <a:lnTo>
                    <a:pt x="924092" y="1359771"/>
                  </a:lnTo>
                  <a:lnTo>
                    <a:pt x="889473" y="1396276"/>
                  </a:lnTo>
                  <a:lnTo>
                    <a:pt x="850500" y="1432406"/>
                  </a:lnTo>
                  <a:lnTo>
                    <a:pt x="805797" y="1467698"/>
                  </a:lnTo>
                  <a:lnTo>
                    <a:pt x="753987" y="1501691"/>
                  </a:lnTo>
                  <a:lnTo>
                    <a:pt x="693694" y="1533923"/>
                  </a:lnTo>
                  <a:lnTo>
                    <a:pt x="623543" y="1563930"/>
                  </a:lnTo>
                  <a:lnTo>
                    <a:pt x="584340" y="1577956"/>
                  </a:lnTo>
                  <a:lnTo>
                    <a:pt x="542157" y="1591252"/>
                  </a:lnTo>
                  <a:lnTo>
                    <a:pt x="496821" y="1603761"/>
                  </a:lnTo>
                  <a:lnTo>
                    <a:pt x="448161" y="1615426"/>
                  </a:lnTo>
                  <a:lnTo>
                    <a:pt x="396004" y="1626188"/>
                  </a:lnTo>
                  <a:lnTo>
                    <a:pt x="340178" y="1635990"/>
                  </a:lnTo>
                  <a:lnTo>
                    <a:pt x="280512" y="1644774"/>
                  </a:lnTo>
                  <a:lnTo>
                    <a:pt x="216833" y="1652482"/>
                  </a:lnTo>
                  <a:lnTo>
                    <a:pt x="148969" y="1659056"/>
                  </a:lnTo>
                  <a:lnTo>
                    <a:pt x="76748" y="1664440"/>
                  </a:lnTo>
                  <a:lnTo>
                    <a:pt x="0" y="1668574"/>
                  </a:lnTo>
                  <a:close/>
                </a:path>
              </a:pathLst>
            </a:custGeom>
            <a:solidFill>
              <a:srgbClr val="9DC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0"/>
              <a:ext cx="3639185" cy="1958975"/>
            </a:xfrm>
            <a:custGeom>
              <a:avLst/>
              <a:gdLst/>
              <a:ahLst/>
              <a:cxnLst/>
              <a:rect l="l" t="t" r="r" b="b"/>
              <a:pathLst>
                <a:path w="3639185" h="1958975">
                  <a:moveTo>
                    <a:pt x="209279" y="1958699"/>
                  </a:moveTo>
                  <a:lnTo>
                    <a:pt x="0" y="1927685"/>
                  </a:lnTo>
                  <a:lnTo>
                    <a:pt x="0" y="0"/>
                  </a:lnTo>
                  <a:lnTo>
                    <a:pt x="3638995" y="0"/>
                  </a:lnTo>
                  <a:lnTo>
                    <a:pt x="3624807" y="45577"/>
                  </a:lnTo>
                  <a:lnTo>
                    <a:pt x="3602606" y="109410"/>
                  </a:lnTo>
                  <a:lnTo>
                    <a:pt x="3579418" y="169121"/>
                  </a:lnTo>
                  <a:lnTo>
                    <a:pt x="3555265" y="224836"/>
                  </a:lnTo>
                  <a:lnTo>
                    <a:pt x="3530170" y="276680"/>
                  </a:lnTo>
                  <a:lnTo>
                    <a:pt x="3504154" y="324778"/>
                  </a:lnTo>
                  <a:lnTo>
                    <a:pt x="3477239" y="369255"/>
                  </a:lnTo>
                  <a:lnTo>
                    <a:pt x="3449447" y="410235"/>
                  </a:lnTo>
                  <a:lnTo>
                    <a:pt x="3420801" y="447843"/>
                  </a:lnTo>
                  <a:lnTo>
                    <a:pt x="3391322" y="482205"/>
                  </a:lnTo>
                  <a:lnTo>
                    <a:pt x="3361033" y="513445"/>
                  </a:lnTo>
                  <a:lnTo>
                    <a:pt x="3329956" y="541687"/>
                  </a:lnTo>
                  <a:lnTo>
                    <a:pt x="3298112" y="567058"/>
                  </a:lnTo>
                  <a:lnTo>
                    <a:pt x="3265524" y="589681"/>
                  </a:lnTo>
                  <a:lnTo>
                    <a:pt x="3232214" y="609682"/>
                  </a:lnTo>
                  <a:lnTo>
                    <a:pt x="3230853" y="610382"/>
                  </a:lnTo>
                  <a:lnTo>
                    <a:pt x="2010061" y="610382"/>
                  </a:lnTo>
                  <a:lnTo>
                    <a:pt x="1961761" y="611170"/>
                  </a:lnTo>
                  <a:lnTo>
                    <a:pt x="1913287" y="613621"/>
                  </a:lnTo>
                  <a:lnTo>
                    <a:pt x="1864769" y="617865"/>
                  </a:lnTo>
                  <a:lnTo>
                    <a:pt x="1816339" y="624035"/>
                  </a:lnTo>
                  <a:lnTo>
                    <a:pt x="1768127" y="632262"/>
                  </a:lnTo>
                  <a:lnTo>
                    <a:pt x="1720264" y="642676"/>
                  </a:lnTo>
                  <a:lnTo>
                    <a:pt x="1672883" y="655410"/>
                  </a:lnTo>
                  <a:lnTo>
                    <a:pt x="1632347" y="668630"/>
                  </a:lnTo>
                  <a:lnTo>
                    <a:pt x="1594703" y="683648"/>
                  </a:lnTo>
                  <a:lnTo>
                    <a:pt x="1559769" y="700398"/>
                  </a:lnTo>
                  <a:lnTo>
                    <a:pt x="1497293" y="738825"/>
                  </a:lnTo>
                  <a:lnTo>
                    <a:pt x="1443452" y="783378"/>
                  </a:lnTo>
                  <a:lnTo>
                    <a:pt x="1396779" y="833525"/>
                  </a:lnTo>
                  <a:lnTo>
                    <a:pt x="1355806" y="888733"/>
                  </a:lnTo>
                  <a:lnTo>
                    <a:pt x="1319067" y="948470"/>
                  </a:lnTo>
                  <a:lnTo>
                    <a:pt x="1285094" y="1012201"/>
                  </a:lnTo>
                  <a:lnTo>
                    <a:pt x="1252420" y="1079396"/>
                  </a:lnTo>
                  <a:lnTo>
                    <a:pt x="1236112" y="1114125"/>
                  </a:lnTo>
                  <a:lnTo>
                    <a:pt x="1219578" y="1149520"/>
                  </a:lnTo>
                  <a:lnTo>
                    <a:pt x="1202635" y="1185515"/>
                  </a:lnTo>
                  <a:lnTo>
                    <a:pt x="1185100" y="1222042"/>
                  </a:lnTo>
                  <a:lnTo>
                    <a:pt x="1166789" y="1259035"/>
                  </a:lnTo>
                  <a:lnTo>
                    <a:pt x="1147520" y="1296428"/>
                  </a:lnTo>
                  <a:lnTo>
                    <a:pt x="1127107" y="1334154"/>
                  </a:lnTo>
                  <a:lnTo>
                    <a:pt x="1105369" y="1372146"/>
                  </a:lnTo>
                  <a:lnTo>
                    <a:pt x="1082121" y="1410338"/>
                  </a:lnTo>
                  <a:lnTo>
                    <a:pt x="1057181" y="1448664"/>
                  </a:lnTo>
                  <a:lnTo>
                    <a:pt x="1030365" y="1487055"/>
                  </a:lnTo>
                  <a:lnTo>
                    <a:pt x="1001489" y="1525447"/>
                  </a:lnTo>
                  <a:lnTo>
                    <a:pt x="970370" y="1563772"/>
                  </a:lnTo>
                  <a:lnTo>
                    <a:pt x="936825" y="1601964"/>
                  </a:lnTo>
                  <a:lnTo>
                    <a:pt x="900670" y="1639957"/>
                  </a:lnTo>
                  <a:lnTo>
                    <a:pt x="861722" y="1677682"/>
                  </a:lnTo>
                  <a:lnTo>
                    <a:pt x="819798" y="1715075"/>
                  </a:lnTo>
                  <a:lnTo>
                    <a:pt x="774714" y="1752069"/>
                  </a:lnTo>
                  <a:lnTo>
                    <a:pt x="726286" y="1788596"/>
                  </a:lnTo>
                  <a:lnTo>
                    <a:pt x="679117" y="1820749"/>
                  </a:lnTo>
                  <a:lnTo>
                    <a:pt x="631677" y="1849091"/>
                  </a:lnTo>
                  <a:lnTo>
                    <a:pt x="584068" y="1873779"/>
                  </a:lnTo>
                  <a:lnTo>
                    <a:pt x="536392" y="1894971"/>
                  </a:lnTo>
                  <a:lnTo>
                    <a:pt x="488750" y="1912826"/>
                  </a:lnTo>
                  <a:lnTo>
                    <a:pt x="441243" y="1927501"/>
                  </a:lnTo>
                  <a:lnTo>
                    <a:pt x="393972" y="1939153"/>
                  </a:lnTo>
                  <a:lnTo>
                    <a:pt x="347039" y="1947941"/>
                  </a:lnTo>
                  <a:lnTo>
                    <a:pt x="300545" y="1954023"/>
                  </a:lnTo>
                  <a:lnTo>
                    <a:pt x="254591" y="1957556"/>
                  </a:lnTo>
                  <a:lnTo>
                    <a:pt x="209279" y="1958699"/>
                  </a:lnTo>
                  <a:close/>
                </a:path>
                <a:path w="3639185" h="1958975">
                  <a:moveTo>
                    <a:pt x="2864245" y="692932"/>
                  </a:moveTo>
                  <a:lnTo>
                    <a:pt x="2817635" y="692109"/>
                  </a:lnTo>
                  <a:lnTo>
                    <a:pt x="2770387" y="689774"/>
                  </a:lnTo>
                  <a:lnTo>
                    <a:pt x="2722539" y="686128"/>
                  </a:lnTo>
                  <a:lnTo>
                    <a:pt x="2674126" y="681372"/>
                  </a:lnTo>
                  <a:lnTo>
                    <a:pt x="2625185" y="675710"/>
                  </a:lnTo>
                  <a:lnTo>
                    <a:pt x="2575753" y="669342"/>
                  </a:lnTo>
                  <a:lnTo>
                    <a:pt x="2322509" y="633973"/>
                  </a:lnTo>
                  <a:lnTo>
                    <a:pt x="2270900" y="627605"/>
                  </a:lnTo>
                  <a:lnTo>
                    <a:pt x="2219055" y="621943"/>
                  </a:lnTo>
                  <a:lnTo>
                    <a:pt x="2167012" y="617187"/>
                  </a:lnTo>
                  <a:lnTo>
                    <a:pt x="2114808" y="613541"/>
                  </a:lnTo>
                  <a:lnTo>
                    <a:pt x="2062479" y="611206"/>
                  </a:lnTo>
                  <a:lnTo>
                    <a:pt x="2010061" y="610382"/>
                  </a:lnTo>
                  <a:lnTo>
                    <a:pt x="3230853" y="610382"/>
                  </a:lnTo>
                  <a:lnTo>
                    <a:pt x="3163516" y="642316"/>
                  </a:lnTo>
                  <a:lnTo>
                    <a:pt x="3092193" y="665959"/>
                  </a:lnTo>
                  <a:lnTo>
                    <a:pt x="3018423" y="681610"/>
                  </a:lnTo>
                  <a:lnTo>
                    <a:pt x="2942381" y="690268"/>
                  </a:lnTo>
                  <a:lnTo>
                    <a:pt x="2903564" y="692287"/>
                  </a:lnTo>
                  <a:lnTo>
                    <a:pt x="2864245" y="692932"/>
                  </a:lnTo>
                  <a:close/>
                </a:path>
              </a:pathLst>
            </a:custGeom>
            <a:solidFill>
              <a:srgbClr val="2B67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4999" y="2172499"/>
            <a:ext cx="200024" cy="20002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04999" y="1295000"/>
            <a:ext cx="199702" cy="200025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20000" y="602499"/>
            <a:ext cx="200025" cy="200024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10492499" y="304999"/>
            <a:ext cx="323850" cy="323850"/>
          </a:xfrm>
          <a:custGeom>
            <a:avLst/>
            <a:gdLst/>
            <a:ahLst/>
            <a:cxnLst/>
            <a:rect l="l" t="t" r="r" b="b"/>
            <a:pathLst>
              <a:path w="323850" h="323850">
                <a:moveTo>
                  <a:pt x="163161" y="323850"/>
                </a:moveTo>
                <a:lnTo>
                  <a:pt x="119315" y="318127"/>
                </a:lnTo>
                <a:lnTo>
                  <a:pt x="80207" y="301967"/>
                </a:lnTo>
                <a:lnTo>
                  <a:pt x="47279" y="276879"/>
                </a:lnTo>
                <a:lnTo>
                  <a:pt x="21974" y="244375"/>
                </a:lnTo>
                <a:lnTo>
                  <a:pt x="5733" y="205965"/>
                </a:lnTo>
                <a:lnTo>
                  <a:pt x="0" y="163161"/>
                </a:lnTo>
                <a:lnTo>
                  <a:pt x="6764" y="119314"/>
                </a:lnTo>
                <a:lnTo>
                  <a:pt x="23622" y="80207"/>
                </a:lnTo>
                <a:lnTo>
                  <a:pt x="49133" y="47279"/>
                </a:lnTo>
                <a:lnTo>
                  <a:pt x="81855" y="21974"/>
                </a:lnTo>
                <a:lnTo>
                  <a:pt x="120345" y="5733"/>
                </a:lnTo>
                <a:lnTo>
                  <a:pt x="163161" y="0"/>
                </a:lnTo>
                <a:lnTo>
                  <a:pt x="205965" y="6764"/>
                </a:lnTo>
                <a:lnTo>
                  <a:pt x="244375" y="23622"/>
                </a:lnTo>
                <a:lnTo>
                  <a:pt x="276879" y="49133"/>
                </a:lnTo>
                <a:lnTo>
                  <a:pt x="301967" y="81855"/>
                </a:lnTo>
                <a:lnTo>
                  <a:pt x="318127" y="120345"/>
                </a:lnTo>
                <a:lnTo>
                  <a:pt x="323850" y="163161"/>
                </a:lnTo>
                <a:lnTo>
                  <a:pt x="320682" y="194487"/>
                </a:lnTo>
                <a:lnTo>
                  <a:pt x="296734" y="252505"/>
                </a:lnTo>
                <a:lnTo>
                  <a:pt x="252505" y="296733"/>
                </a:lnTo>
                <a:lnTo>
                  <a:pt x="194487" y="320682"/>
                </a:lnTo>
                <a:lnTo>
                  <a:pt x="163161" y="323850"/>
                </a:lnTo>
                <a:close/>
              </a:path>
            </a:pathLst>
          </a:custGeom>
          <a:solidFill>
            <a:srgbClr val="2B6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2069545" y="494453"/>
            <a:ext cx="7531656" cy="3837716"/>
          </a:xfrm>
          <a:prstGeom prst="rect">
            <a:avLst/>
          </a:prstGeom>
        </p:spPr>
        <p:txBody>
          <a:bodyPr vert="horz" wrap="square" lIns="0" tIns="10083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39"/>
              </a:spcBef>
            </a:pPr>
            <a:r>
              <a:rPr lang="en-IN" sz="7200" spc="-20" dirty="0"/>
              <a:t>MODULES</a:t>
            </a:r>
          </a:p>
          <a:p>
            <a:pPr marL="12700" marR="368300">
              <a:lnSpc>
                <a:spcPct val="150000"/>
              </a:lnSpc>
              <a:spcBef>
                <a:spcPts val="2685"/>
              </a:spcBef>
            </a:pPr>
            <a:br>
              <a:rPr lang="en-US" sz="3150" dirty="0">
                <a:latin typeface="Trebuchet MS"/>
                <a:cs typeface="Trebuchet MS"/>
              </a:rPr>
            </a:br>
            <a:endParaRPr lang="en-US" sz="3150" dirty="0">
              <a:latin typeface="Trebuchet MS"/>
              <a:cs typeface="Trebuchet M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554AA8-9675-9DAF-9E1C-63F736CE819E}"/>
              </a:ext>
            </a:extLst>
          </p:cNvPr>
          <p:cNvSpPr txBox="1"/>
          <p:nvPr/>
        </p:nvSpPr>
        <p:spPr>
          <a:xfrm>
            <a:off x="6150584" y="2684788"/>
            <a:ext cx="7484516" cy="5922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Data Collection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Data Preprocessing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Sentiment Analysis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Topic Modelling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User </a:t>
            </a:r>
            <a:r>
              <a:rPr kumimoji="0" lang="en-US" sz="3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Behaviour</a:t>
            </a: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Analysis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Word Frequency Analysis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Spam Detection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Visualization and Reporting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255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614034"/>
            <a:ext cx="8346440" cy="3673475"/>
            <a:chOff x="0" y="6614034"/>
            <a:chExt cx="8346440" cy="3673475"/>
          </a:xfrm>
        </p:grpSpPr>
        <p:sp>
          <p:nvSpPr>
            <p:cNvPr id="3" name="object 3"/>
            <p:cNvSpPr/>
            <p:nvPr/>
          </p:nvSpPr>
          <p:spPr>
            <a:xfrm>
              <a:off x="0" y="6614034"/>
              <a:ext cx="7566025" cy="3403600"/>
            </a:xfrm>
            <a:custGeom>
              <a:avLst/>
              <a:gdLst/>
              <a:ahLst/>
              <a:cxnLst/>
              <a:rect l="l" t="t" r="r" b="b"/>
              <a:pathLst>
                <a:path w="7566025" h="3403600">
                  <a:moveTo>
                    <a:pt x="7009278" y="3187699"/>
                  </a:moveTo>
                  <a:lnTo>
                    <a:pt x="31533" y="3187699"/>
                  </a:lnTo>
                  <a:lnTo>
                    <a:pt x="0" y="3174999"/>
                  </a:lnTo>
                  <a:lnTo>
                    <a:pt x="0" y="0"/>
                  </a:lnTo>
                  <a:lnTo>
                    <a:pt x="35913" y="0"/>
                  </a:lnTo>
                  <a:lnTo>
                    <a:pt x="186583" y="38099"/>
                  </a:lnTo>
                  <a:lnTo>
                    <a:pt x="235551" y="63499"/>
                  </a:lnTo>
                  <a:lnTo>
                    <a:pt x="331455" y="88899"/>
                  </a:lnTo>
                  <a:lnTo>
                    <a:pt x="378339" y="114299"/>
                  </a:lnTo>
                  <a:lnTo>
                    <a:pt x="424477" y="126999"/>
                  </a:lnTo>
                  <a:lnTo>
                    <a:pt x="469844" y="152399"/>
                  </a:lnTo>
                  <a:lnTo>
                    <a:pt x="514414" y="165099"/>
                  </a:lnTo>
                  <a:lnTo>
                    <a:pt x="558162" y="190499"/>
                  </a:lnTo>
                  <a:lnTo>
                    <a:pt x="601063" y="215899"/>
                  </a:lnTo>
                  <a:lnTo>
                    <a:pt x="643091" y="241299"/>
                  </a:lnTo>
                  <a:lnTo>
                    <a:pt x="684221" y="266699"/>
                  </a:lnTo>
                  <a:lnTo>
                    <a:pt x="724427" y="292099"/>
                  </a:lnTo>
                  <a:lnTo>
                    <a:pt x="763683" y="317499"/>
                  </a:lnTo>
                  <a:lnTo>
                    <a:pt x="801966" y="342899"/>
                  </a:lnTo>
                  <a:lnTo>
                    <a:pt x="839248" y="368299"/>
                  </a:lnTo>
                  <a:lnTo>
                    <a:pt x="875505" y="406399"/>
                  </a:lnTo>
                  <a:lnTo>
                    <a:pt x="910711" y="431799"/>
                  </a:lnTo>
                  <a:lnTo>
                    <a:pt x="944841" y="457199"/>
                  </a:lnTo>
                  <a:lnTo>
                    <a:pt x="977870" y="495299"/>
                  </a:lnTo>
                  <a:lnTo>
                    <a:pt x="1009771" y="520699"/>
                  </a:lnTo>
                  <a:lnTo>
                    <a:pt x="1040520" y="558799"/>
                  </a:lnTo>
                  <a:lnTo>
                    <a:pt x="1070092" y="596899"/>
                  </a:lnTo>
                  <a:lnTo>
                    <a:pt x="1098460" y="622299"/>
                  </a:lnTo>
                  <a:lnTo>
                    <a:pt x="1125599" y="660399"/>
                  </a:lnTo>
                  <a:lnTo>
                    <a:pt x="1151484" y="698499"/>
                  </a:lnTo>
                  <a:lnTo>
                    <a:pt x="1176090" y="736599"/>
                  </a:lnTo>
                  <a:lnTo>
                    <a:pt x="1199390" y="774699"/>
                  </a:lnTo>
                  <a:lnTo>
                    <a:pt x="1221361" y="812799"/>
                  </a:lnTo>
                  <a:lnTo>
                    <a:pt x="1241975" y="850899"/>
                  </a:lnTo>
                  <a:lnTo>
                    <a:pt x="1261750" y="888999"/>
                  </a:lnTo>
                  <a:lnTo>
                    <a:pt x="1280331" y="927099"/>
                  </a:lnTo>
                  <a:lnTo>
                    <a:pt x="1297880" y="965199"/>
                  </a:lnTo>
                  <a:lnTo>
                    <a:pt x="1314559" y="1015999"/>
                  </a:lnTo>
                  <a:lnTo>
                    <a:pt x="1330530" y="1054099"/>
                  </a:lnTo>
                  <a:lnTo>
                    <a:pt x="1345954" y="1104899"/>
                  </a:lnTo>
                  <a:lnTo>
                    <a:pt x="1360994" y="1142999"/>
                  </a:lnTo>
                  <a:lnTo>
                    <a:pt x="1375810" y="1193799"/>
                  </a:lnTo>
                  <a:lnTo>
                    <a:pt x="1390565" y="1231899"/>
                  </a:lnTo>
                  <a:lnTo>
                    <a:pt x="1405420" y="1282699"/>
                  </a:lnTo>
                  <a:lnTo>
                    <a:pt x="1420536" y="1320799"/>
                  </a:lnTo>
                  <a:lnTo>
                    <a:pt x="1436077" y="1358899"/>
                  </a:lnTo>
                  <a:lnTo>
                    <a:pt x="1452203" y="1409699"/>
                  </a:lnTo>
                  <a:lnTo>
                    <a:pt x="1469076" y="1447799"/>
                  </a:lnTo>
                  <a:lnTo>
                    <a:pt x="1486857" y="1498599"/>
                  </a:lnTo>
                  <a:lnTo>
                    <a:pt x="1505709" y="1536699"/>
                  </a:lnTo>
                  <a:lnTo>
                    <a:pt x="1525794" y="1574799"/>
                  </a:lnTo>
                  <a:lnTo>
                    <a:pt x="1547272" y="1612899"/>
                  </a:lnTo>
                  <a:lnTo>
                    <a:pt x="1570305" y="1650999"/>
                  </a:lnTo>
                  <a:lnTo>
                    <a:pt x="1595056" y="1689099"/>
                  </a:lnTo>
                  <a:lnTo>
                    <a:pt x="1621686" y="1727199"/>
                  </a:lnTo>
                  <a:lnTo>
                    <a:pt x="1650357" y="1765299"/>
                  </a:lnTo>
                  <a:lnTo>
                    <a:pt x="1681230" y="1790699"/>
                  </a:lnTo>
                  <a:lnTo>
                    <a:pt x="1714467" y="1828799"/>
                  </a:lnTo>
                  <a:lnTo>
                    <a:pt x="1750230" y="1854199"/>
                  </a:lnTo>
                  <a:lnTo>
                    <a:pt x="1788680" y="1892299"/>
                  </a:lnTo>
                  <a:lnTo>
                    <a:pt x="1829980" y="1917699"/>
                  </a:lnTo>
                  <a:lnTo>
                    <a:pt x="1874290" y="1943099"/>
                  </a:lnTo>
                  <a:lnTo>
                    <a:pt x="1921773" y="1968499"/>
                  </a:lnTo>
                  <a:lnTo>
                    <a:pt x="1967429" y="1981199"/>
                  </a:lnTo>
                  <a:lnTo>
                    <a:pt x="2014285" y="2006599"/>
                  </a:lnTo>
                  <a:lnTo>
                    <a:pt x="2062137" y="2019299"/>
                  </a:lnTo>
                  <a:lnTo>
                    <a:pt x="2110780" y="2019299"/>
                  </a:lnTo>
                  <a:lnTo>
                    <a:pt x="2209617" y="2044699"/>
                  </a:lnTo>
                  <a:lnTo>
                    <a:pt x="5690561" y="2044699"/>
                  </a:lnTo>
                  <a:lnTo>
                    <a:pt x="5719941" y="2082799"/>
                  </a:lnTo>
                  <a:lnTo>
                    <a:pt x="5748752" y="2120899"/>
                  </a:lnTo>
                  <a:lnTo>
                    <a:pt x="5777021" y="2158999"/>
                  </a:lnTo>
                  <a:lnTo>
                    <a:pt x="5804781" y="2197099"/>
                  </a:lnTo>
                  <a:lnTo>
                    <a:pt x="5832058" y="2235199"/>
                  </a:lnTo>
                  <a:lnTo>
                    <a:pt x="5858884" y="2260599"/>
                  </a:lnTo>
                  <a:lnTo>
                    <a:pt x="5885287" y="2298699"/>
                  </a:lnTo>
                  <a:lnTo>
                    <a:pt x="5911297" y="2336799"/>
                  </a:lnTo>
                  <a:lnTo>
                    <a:pt x="5936942" y="2374899"/>
                  </a:lnTo>
                  <a:lnTo>
                    <a:pt x="5962254" y="2400299"/>
                  </a:lnTo>
                  <a:lnTo>
                    <a:pt x="5987260" y="2438399"/>
                  </a:lnTo>
                  <a:lnTo>
                    <a:pt x="6011991" y="2476499"/>
                  </a:lnTo>
                  <a:lnTo>
                    <a:pt x="6036476" y="2501899"/>
                  </a:lnTo>
                  <a:lnTo>
                    <a:pt x="6060744" y="2539999"/>
                  </a:lnTo>
                  <a:lnTo>
                    <a:pt x="6108747" y="2590799"/>
                  </a:lnTo>
                  <a:lnTo>
                    <a:pt x="6132542" y="2628899"/>
                  </a:lnTo>
                  <a:lnTo>
                    <a:pt x="6250614" y="2755899"/>
                  </a:lnTo>
                  <a:lnTo>
                    <a:pt x="6274255" y="2768599"/>
                  </a:lnTo>
                  <a:lnTo>
                    <a:pt x="6297973" y="2793999"/>
                  </a:lnTo>
                  <a:lnTo>
                    <a:pt x="6334458" y="2819399"/>
                  </a:lnTo>
                  <a:lnTo>
                    <a:pt x="6371915" y="2857499"/>
                  </a:lnTo>
                  <a:lnTo>
                    <a:pt x="6410320" y="2882899"/>
                  </a:lnTo>
                  <a:lnTo>
                    <a:pt x="6449643" y="2908299"/>
                  </a:lnTo>
                  <a:lnTo>
                    <a:pt x="6489860" y="2933699"/>
                  </a:lnTo>
                  <a:lnTo>
                    <a:pt x="6530944" y="2959099"/>
                  </a:lnTo>
                  <a:lnTo>
                    <a:pt x="6572867" y="2984499"/>
                  </a:lnTo>
                  <a:lnTo>
                    <a:pt x="6615603" y="3009899"/>
                  </a:lnTo>
                  <a:lnTo>
                    <a:pt x="6659125" y="3035299"/>
                  </a:lnTo>
                  <a:lnTo>
                    <a:pt x="6748423" y="3086099"/>
                  </a:lnTo>
                  <a:lnTo>
                    <a:pt x="6794145" y="3098799"/>
                  </a:lnTo>
                  <a:lnTo>
                    <a:pt x="6887602" y="3149599"/>
                  </a:lnTo>
                  <a:lnTo>
                    <a:pt x="6935283" y="3162299"/>
                  </a:lnTo>
                  <a:lnTo>
                    <a:pt x="6966571" y="3174999"/>
                  </a:lnTo>
                  <a:lnTo>
                    <a:pt x="7009278" y="3187699"/>
                  </a:lnTo>
                  <a:close/>
                </a:path>
                <a:path w="7566025" h="3403600">
                  <a:moveTo>
                    <a:pt x="5690561" y="2044699"/>
                  </a:moveTo>
                  <a:lnTo>
                    <a:pt x="2415728" y="2044699"/>
                  </a:lnTo>
                  <a:lnTo>
                    <a:pt x="2671389" y="1981199"/>
                  </a:lnTo>
                  <a:lnTo>
                    <a:pt x="2719036" y="1955799"/>
                  </a:lnTo>
                  <a:lnTo>
                    <a:pt x="2741327" y="1943099"/>
                  </a:lnTo>
                  <a:lnTo>
                    <a:pt x="2765271" y="1930399"/>
                  </a:lnTo>
                  <a:lnTo>
                    <a:pt x="2790832" y="1917699"/>
                  </a:lnTo>
                  <a:lnTo>
                    <a:pt x="2817975" y="1892299"/>
                  </a:lnTo>
                  <a:lnTo>
                    <a:pt x="2846663" y="1879599"/>
                  </a:lnTo>
                  <a:lnTo>
                    <a:pt x="2876860" y="1854199"/>
                  </a:lnTo>
                  <a:lnTo>
                    <a:pt x="2908530" y="1841499"/>
                  </a:lnTo>
                  <a:lnTo>
                    <a:pt x="2976148" y="1790699"/>
                  </a:lnTo>
                  <a:lnTo>
                    <a:pt x="3012022" y="1765299"/>
                  </a:lnTo>
                  <a:lnTo>
                    <a:pt x="3049226" y="1752599"/>
                  </a:lnTo>
                  <a:lnTo>
                    <a:pt x="3087723" y="1727199"/>
                  </a:lnTo>
                  <a:lnTo>
                    <a:pt x="3127478" y="1701799"/>
                  </a:lnTo>
                  <a:lnTo>
                    <a:pt x="3168454" y="1676399"/>
                  </a:lnTo>
                  <a:lnTo>
                    <a:pt x="3210615" y="1650999"/>
                  </a:lnTo>
                  <a:lnTo>
                    <a:pt x="3253925" y="1625599"/>
                  </a:lnTo>
                  <a:lnTo>
                    <a:pt x="3298349" y="1600199"/>
                  </a:lnTo>
                  <a:lnTo>
                    <a:pt x="3343851" y="1574799"/>
                  </a:lnTo>
                  <a:lnTo>
                    <a:pt x="3390393" y="1549399"/>
                  </a:lnTo>
                  <a:lnTo>
                    <a:pt x="3437941" y="1523999"/>
                  </a:lnTo>
                  <a:lnTo>
                    <a:pt x="3535910" y="1473199"/>
                  </a:lnTo>
                  <a:lnTo>
                    <a:pt x="3637467" y="1422399"/>
                  </a:lnTo>
                  <a:lnTo>
                    <a:pt x="3689502" y="1409699"/>
                  </a:lnTo>
                  <a:lnTo>
                    <a:pt x="3742326" y="1384299"/>
                  </a:lnTo>
                  <a:lnTo>
                    <a:pt x="3795904" y="1371599"/>
                  </a:lnTo>
                  <a:lnTo>
                    <a:pt x="3850199" y="1346199"/>
                  </a:lnTo>
                  <a:lnTo>
                    <a:pt x="4073833" y="1295399"/>
                  </a:lnTo>
                  <a:lnTo>
                    <a:pt x="4131175" y="1295399"/>
                  </a:lnTo>
                  <a:lnTo>
                    <a:pt x="4189018" y="1282699"/>
                  </a:lnTo>
                  <a:lnTo>
                    <a:pt x="4458519" y="1282699"/>
                  </a:lnTo>
                  <a:lnTo>
                    <a:pt x="4630366" y="1320799"/>
                  </a:lnTo>
                  <a:lnTo>
                    <a:pt x="4789939" y="1358899"/>
                  </a:lnTo>
                  <a:lnTo>
                    <a:pt x="4840540" y="1384299"/>
                  </a:lnTo>
                  <a:lnTo>
                    <a:pt x="4889894" y="1396999"/>
                  </a:lnTo>
                  <a:lnTo>
                    <a:pt x="4938032" y="1422399"/>
                  </a:lnTo>
                  <a:lnTo>
                    <a:pt x="4984982" y="1447799"/>
                  </a:lnTo>
                  <a:lnTo>
                    <a:pt x="5030775" y="1473199"/>
                  </a:lnTo>
                  <a:lnTo>
                    <a:pt x="5075438" y="1498599"/>
                  </a:lnTo>
                  <a:lnTo>
                    <a:pt x="5119003" y="1523999"/>
                  </a:lnTo>
                  <a:lnTo>
                    <a:pt x="5161498" y="1549399"/>
                  </a:lnTo>
                  <a:lnTo>
                    <a:pt x="5202953" y="1574799"/>
                  </a:lnTo>
                  <a:lnTo>
                    <a:pt x="5243397" y="1600199"/>
                  </a:lnTo>
                  <a:lnTo>
                    <a:pt x="5282860" y="1638299"/>
                  </a:lnTo>
                  <a:lnTo>
                    <a:pt x="5321370" y="1663699"/>
                  </a:lnTo>
                  <a:lnTo>
                    <a:pt x="5358958" y="1701799"/>
                  </a:lnTo>
                  <a:lnTo>
                    <a:pt x="5395652" y="1727199"/>
                  </a:lnTo>
                  <a:lnTo>
                    <a:pt x="5431483" y="1765299"/>
                  </a:lnTo>
                  <a:lnTo>
                    <a:pt x="5466479" y="1803399"/>
                  </a:lnTo>
                  <a:lnTo>
                    <a:pt x="5500671" y="1828799"/>
                  </a:lnTo>
                  <a:lnTo>
                    <a:pt x="5534087" y="1866899"/>
                  </a:lnTo>
                  <a:lnTo>
                    <a:pt x="5566756" y="1904999"/>
                  </a:lnTo>
                  <a:lnTo>
                    <a:pt x="5598709" y="1943099"/>
                  </a:lnTo>
                  <a:lnTo>
                    <a:pt x="5629975" y="1981199"/>
                  </a:lnTo>
                  <a:lnTo>
                    <a:pt x="5660582" y="2006599"/>
                  </a:lnTo>
                  <a:lnTo>
                    <a:pt x="5690561" y="2044699"/>
                  </a:lnTo>
                  <a:close/>
                </a:path>
                <a:path w="7566025" h="3403600">
                  <a:moveTo>
                    <a:pt x="7405103" y="3390899"/>
                  </a:moveTo>
                  <a:lnTo>
                    <a:pt x="5973069" y="3390899"/>
                  </a:lnTo>
                  <a:lnTo>
                    <a:pt x="2815754" y="3301999"/>
                  </a:lnTo>
                  <a:lnTo>
                    <a:pt x="2509975" y="3301999"/>
                  </a:lnTo>
                  <a:lnTo>
                    <a:pt x="2204189" y="3289299"/>
                  </a:lnTo>
                  <a:lnTo>
                    <a:pt x="2103089" y="3289299"/>
                  </a:lnTo>
                  <a:lnTo>
                    <a:pt x="2001953" y="3276599"/>
                  </a:lnTo>
                  <a:lnTo>
                    <a:pt x="1597182" y="3276599"/>
                  </a:lnTo>
                  <a:lnTo>
                    <a:pt x="1546572" y="3263899"/>
                  </a:lnTo>
                  <a:lnTo>
                    <a:pt x="1242934" y="3263899"/>
                  </a:lnTo>
                  <a:lnTo>
                    <a:pt x="1192337" y="3251199"/>
                  </a:lnTo>
                  <a:lnTo>
                    <a:pt x="939446" y="3251199"/>
                  </a:lnTo>
                  <a:lnTo>
                    <a:pt x="888891" y="3238499"/>
                  </a:lnTo>
                  <a:lnTo>
                    <a:pt x="737286" y="3238499"/>
                  </a:lnTo>
                  <a:lnTo>
                    <a:pt x="686773" y="3225799"/>
                  </a:lnTo>
                  <a:lnTo>
                    <a:pt x="535315" y="3225799"/>
                  </a:lnTo>
                  <a:lnTo>
                    <a:pt x="484857" y="3213099"/>
                  </a:lnTo>
                  <a:lnTo>
                    <a:pt x="333581" y="3213099"/>
                  </a:lnTo>
                  <a:lnTo>
                    <a:pt x="283191" y="3200399"/>
                  </a:lnTo>
                  <a:lnTo>
                    <a:pt x="182466" y="3200399"/>
                  </a:lnTo>
                  <a:lnTo>
                    <a:pt x="132134" y="3187699"/>
                  </a:lnTo>
                  <a:lnTo>
                    <a:pt x="7061070" y="3187699"/>
                  </a:lnTo>
                  <a:lnTo>
                    <a:pt x="7119612" y="3200399"/>
                  </a:lnTo>
                  <a:lnTo>
                    <a:pt x="7374598" y="3251199"/>
                  </a:lnTo>
                  <a:lnTo>
                    <a:pt x="7431877" y="3263899"/>
                  </a:lnTo>
                  <a:lnTo>
                    <a:pt x="7481901" y="3289299"/>
                  </a:lnTo>
                  <a:lnTo>
                    <a:pt x="7522335" y="3301999"/>
                  </a:lnTo>
                  <a:lnTo>
                    <a:pt x="7550845" y="3314699"/>
                  </a:lnTo>
                  <a:lnTo>
                    <a:pt x="7565096" y="3327399"/>
                  </a:lnTo>
                  <a:lnTo>
                    <a:pt x="7565989" y="3340099"/>
                  </a:lnTo>
                  <a:lnTo>
                    <a:pt x="7558039" y="3352799"/>
                  </a:lnTo>
                  <a:lnTo>
                    <a:pt x="7541804" y="3352799"/>
                  </a:lnTo>
                  <a:lnTo>
                    <a:pt x="7517837" y="3365499"/>
                  </a:lnTo>
                  <a:lnTo>
                    <a:pt x="7486694" y="3378199"/>
                  </a:lnTo>
                  <a:lnTo>
                    <a:pt x="7448931" y="3378199"/>
                  </a:lnTo>
                  <a:lnTo>
                    <a:pt x="7405103" y="3390899"/>
                  </a:lnTo>
                  <a:close/>
                </a:path>
                <a:path w="7566025" h="3403600">
                  <a:moveTo>
                    <a:pt x="7242785" y="3403599"/>
                  </a:moveTo>
                  <a:lnTo>
                    <a:pt x="6385704" y="3403599"/>
                  </a:lnTo>
                  <a:lnTo>
                    <a:pt x="6327339" y="3390899"/>
                  </a:lnTo>
                  <a:lnTo>
                    <a:pt x="7301475" y="3390899"/>
                  </a:lnTo>
                  <a:lnTo>
                    <a:pt x="7242785" y="3403599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17499" y="8859999"/>
              <a:ext cx="8028940" cy="1427480"/>
            </a:xfrm>
            <a:custGeom>
              <a:avLst/>
              <a:gdLst/>
              <a:ahLst/>
              <a:cxnLst/>
              <a:rect l="l" t="t" r="r" b="b"/>
              <a:pathLst>
                <a:path w="8028940" h="1427479">
                  <a:moveTo>
                    <a:pt x="8028505" y="1426999"/>
                  </a:moveTo>
                  <a:lnTo>
                    <a:pt x="168301" y="1426999"/>
                  </a:lnTo>
                  <a:lnTo>
                    <a:pt x="170672" y="1385631"/>
                  </a:lnTo>
                  <a:lnTo>
                    <a:pt x="173153" y="1335919"/>
                  </a:lnTo>
                  <a:lnTo>
                    <a:pt x="175238" y="1286210"/>
                  </a:lnTo>
                  <a:lnTo>
                    <a:pt x="176915" y="1235891"/>
                  </a:lnTo>
                  <a:lnTo>
                    <a:pt x="178111" y="1186809"/>
                  </a:lnTo>
                  <a:lnTo>
                    <a:pt x="178843" y="1137120"/>
                  </a:lnTo>
                  <a:lnTo>
                    <a:pt x="178994" y="1075392"/>
                  </a:lnTo>
                  <a:lnTo>
                    <a:pt x="178761" y="1037772"/>
                  </a:lnTo>
                  <a:lnTo>
                    <a:pt x="177891" y="988116"/>
                  </a:lnTo>
                  <a:lnTo>
                    <a:pt x="176432" y="938474"/>
                  </a:lnTo>
                  <a:lnTo>
                    <a:pt x="174356" y="888848"/>
                  </a:lnTo>
                  <a:lnTo>
                    <a:pt x="171635" y="839239"/>
                  </a:lnTo>
                  <a:lnTo>
                    <a:pt x="168242" y="789649"/>
                  </a:lnTo>
                  <a:lnTo>
                    <a:pt x="164150" y="740079"/>
                  </a:lnTo>
                  <a:lnTo>
                    <a:pt x="159330" y="690531"/>
                  </a:lnTo>
                  <a:lnTo>
                    <a:pt x="153703" y="640595"/>
                  </a:lnTo>
                  <a:lnTo>
                    <a:pt x="147398" y="591507"/>
                  </a:lnTo>
                  <a:lnTo>
                    <a:pt x="140230" y="542033"/>
                  </a:lnTo>
                  <a:lnTo>
                    <a:pt x="132219" y="492556"/>
                  </a:lnTo>
                  <a:lnTo>
                    <a:pt x="123353" y="443171"/>
                  </a:lnTo>
                  <a:lnTo>
                    <a:pt x="113588" y="393786"/>
                  </a:lnTo>
                  <a:lnTo>
                    <a:pt x="102903" y="344433"/>
                  </a:lnTo>
                  <a:lnTo>
                    <a:pt x="91269" y="295114"/>
                  </a:lnTo>
                  <a:lnTo>
                    <a:pt x="78659" y="245831"/>
                  </a:lnTo>
                  <a:lnTo>
                    <a:pt x="65045" y="196584"/>
                  </a:lnTo>
                  <a:lnTo>
                    <a:pt x="50314" y="147109"/>
                  </a:lnTo>
                  <a:lnTo>
                    <a:pt x="34696" y="98209"/>
                  </a:lnTo>
                  <a:lnTo>
                    <a:pt x="17905" y="49083"/>
                  </a:lnTo>
                  <a:lnTo>
                    <a:pt x="0" y="0"/>
                  </a:lnTo>
                  <a:lnTo>
                    <a:pt x="159318" y="5915"/>
                  </a:lnTo>
                  <a:lnTo>
                    <a:pt x="307275" y="13860"/>
                  </a:lnTo>
                  <a:lnTo>
                    <a:pt x="444398" y="23720"/>
                  </a:lnTo>
                  <a:lnTo>
                    <a:pt x="509061" y="29332"/>
                  </a:lnTo>
                  <a:lnTo>
                    <a:pt x="571213" y="35379"/>
                  </a:lnTo>
                  <a:lnTo>
                    <a:pt x="630919" y="41848"/>
                  </a:lnTo>
                  <a:lnTo>
                    <a:pt x="688246" y="48723"/>
                  </a:lnTo>
                  <a:lnTo>
                    <a:pt x="743259" y="55991"/>
                  </a:lnTo>
                  <a:lnTo>
                    <a:pt x="796024" y="63638"/>
                  </a:lnTo>
                  <a:lnTo>
                    <a:pt x="846607" y="71648"/>
                  </a:lnTo>
                  <a:lnTo>
                    <a:pt x="895074" y="80008"/>
                  </a:lnTo>
                  <a:lnTo>
                    <a:pt x="941491" y="88703"/>
                  </a:lnTo>
                  <a:lnTo>
                    <a:pt x="985923" y="97719"/>
                  </a:lnTo>
                  <a:lnTo>
                    <a:pt x="1028436" y="107041"/>
                  </a:lnTo>
                  <a:lnTo>
                    <a:pt x="1069096" y="116656"/>
                  </a:lnTo>
                  <a:lnTo>
                    <a:pt x="1107969" y="126548"/>
                  </a:lnTo>
                  <a:lnTo>
                    <a:pt x="1145121" y="136704"/>
                  </a:lnTo>
                  <a:lnTo>
                    <a:pt x="1214524" y="157749"/>
                  </a:lnTo>
                  <a:lnTo>
                    <a:pt x="1277832" y="179675"/>
                  </a:lnTo>
                  <a:lnTo>
                    <a:pt x="1335572" y="202369"/>
                  </a:lnTo>
                  <a:lnTo>
                    <a:pt x="1388269" y="225714"/>
                  </a:lnTo>
                  <a:lnTo>
                    <a:pt x="1436451" y="249598"/>
                  </a:lnTo>
                  <a:lnTo>
                    <a:pt x="1480645" y="273904"/>
                  </a:lnTo>
                  <a:lnTo>
                    <a:pt x="1521376" y="298518"/>
                  </a:lnTo>
                  <a:lnTo>
                    <a:pt x="1559172" y="323325"/>
                  </a:lnTo>
                  <a:lnTo>
                    <a:pt x="1594558" y="348211"/>
                  </a:lnTo>
                  <a:lnTo>
                    <a:pt x="1628063" y="373060"/>
                  </a:lnTo>
                  <a:lnTo>
                    <a:pt x="1660211" y="397759"/>
                  </a:lnTo>
                  <a:lnTo>
                    <a:pt x="1722548" y="446244"/>
                  </a:lnTo>
                  <a:lnTo>
                    <a:pt x="1738107" y="458092"/>
                  </a:lnTo>
                  <a:lnTo>
                    <a:pt x="1769658" y="481358"/>
                  </a:lnTo>
                  <a:lnTo>
                    <a:pt x="1802222" y="503957"/>
                  </a:lnTo>
                  <a:lnTo>
                    <a:pt x="1836327" y="525774"/>
                  </a:lnTo>
                  <a:lnTo>
                    <a:pt x="1872500" y="546694"/>
                  </a:lnTo>
                  <a:lnTo>
                    <a:pt x="1911266" y="566603"/>
                  </a:lnTo>
                  <a:lnTo>
                    <a:pt x="1953153" y="585385"/>
                  </a:lnTo>
                  <a:lnTo>
                    <a:pt x="1998686" y="602926"/>
                  </a:lnTo>
                  <a:lnTo>
                    <a:pt x="2048393" y="619111"/>
                  </a:lnTo>
                  <a:lnTo>
                    <a:pt x="2102801" y="633826"/>
                  </a:lnTo>
                  <a:lnTo>
                    <a:pt x="2162435" y="646955"/>
                  </a:lnTo>
                  <a:lnTo>
                    <a:pt x="2227823" y="658384"/>
                  </a:lnTo>
                  <a:lnTo>
                    <a:pt x="2299491" y="667998"/>
                  </a:lnTo>
                  <a:lnTo>
                    <a:pt x="2353229" y="673639"/>
                  </a:lnTo>
                  <a:lnTo>
                    <a:pt x="2406967" y="678098"/>
                  </a:lnTo>
                  <a:lnTo>
                    <a:pt x="2460705" y="681446"/>
                  </a:lnTo>
                  <a:lnTo>
                    <a:pt x="2514443" y="683751"/>
                  </a:lnTo>
                  <a:lnTo>
                    <a:pt x="2568181" y="685083"/>
                  </a:lnTo>
                  <a:lnTo>
                    <a:pt x="6472335" y="685511"/>
                  </a:lnTo>
                  <a:lnTo>
                    <a:pt x="6531861" y="702054"/>
                  </a:lnTo>
                  <a:lnTo>
                    <a:pt x="6591940" y="719401"/>
                  </a:lnTo>
                  <a:lnTo>
                    <a:pt x="6651196" y="737151"/>
                  </a:lnTo>
                  <a:lnTo>
                    <a:pt x="6709605" y="755279"/>
                  </a:lnTo>
                  <a:lnTo>
                    <a:pt x="6767141" y="773757"/>
                  </a:lnTo>
                  <a:lnTo>
                    <a:pt x="6823779" y="792561"/>
                  </a:lnTo>
                  <a:lnTo>
                    <a:pt x="6879496" y="811663"/>
                  </a:lnTo>
                  <a:lnTo>
                    <a:pt x="6934266" y="831039"/>
                  </a:lnTo>
                  <a:lnTo>
                    <a:pt x="6988064" y="850662"/>
                  </a:lnTo>
                  <a:lnTo>
                    <a:pt x="7040865" y="870506"/>
                  </a:lnTo>
                  <a:lnTo>
                    <a:pt x="7092646" y="890545"/>
                  </a:lnTo>
                  <a:lnTo>
                    <a:pt x="7143380" y="910754"/>
                  </a:lnTo>
                  <a:lnTo>
                    <a:pt x="7193043" y="931105"/>
                  </a:lnTo>
                  <a:lnTo>
                    <a:pt x="7241611" y="951574"/>
                  </a:lnTo>
                  <a:lnTo>
                    <a:pt x="7289058" y="972134"/>
                  </a:lnTo>
                  <a:lnTo>
                    <a:pt x="7335361" y="992759"/>
                  </a:lnTo>
                  <a:lnTo>
                    <a:pt x="7380493" y="1013423"/>
                  </a:lnTo>
                  <a:lnTo>
                    <a:pt x="7424430" y="1034101"/>
                  </a:lnTo>
                  <a:lnTo>
                    <a:pt x="7467148" y="1054766"/>
                  </a:lnTo>
                  <a:lnTo>
                    <a:pt x="7508621" y="1075392"/>
                  </a:lnTo>
                  <a:lnTo>
                    <a:pt x="7548826" y="1095954"/>
                  </a:lnTo>
                  <a:lnTo>
                    <a:pt x="7587736" y="1116425"/>
                  </a:lnTo>
                  <a:lnTo>
                    <a:pt x="7625328" y="1136779"/>
                  </a:lnTo>
                  <a:lnTo>
                    <a:pt x="7661576" y="1156990"/>
                  </a:lnTo>
                  <a:lnTo>
                    <a:pt x="7696456" y="1177033"/>
                  </a:lnTo>
                  <a:lnTo>
                    <a:pt x="7729943" y="1196882"/>
                  </a:lnTo>
                  <a:lnTo>
                    <a:pt x="7792638" y="1235891"/>
                  </a:lnTo>
                  <a:lnTo>
                    <a:pt x="7849463" y="1273809"/>
                  </a:lnTo>
                  <a:lnTo>
                    <a:pt x="7900221" y="1310430"/>
                  </a:lnTo>
                  <a:lnTo>
                    <a:pt x="7944712" y="1345544"/>
                  </a:lnTo>
                  <a:lnTo>
                    <a:pt x="7982738" y="1378945"/>
                  </a:lnTo>
                  <a:lnTo>
                    <a:pt x="8014101" y="1410423"/>
                  </a:lnTo>
                  <a:lnTo>
                    <a:pt x="8027222" y="1425377"/>
                  </a:lnTo>
                  <a:lnTo>
                    <a:pt x="8028505" y="1426999"/>
                  </a:lnTo>
                  <a:close/>
                </a:path>
                <a:path w="8028940" h="1427479">
                  <a:moveTo>
                    <a:pt x="6472335" y="685511"/>
                  </a:moveTo>
                  <a:lnTo>
                    <a:pt x="2621920" y="685511"/>
                  </a:lnTo>
                  <a:lnTo>
                    <a:pt x="2667075" y="685197"/>
                  </a:lnTo>
                  <a:lnTo>
                    <a:pt x="2712240" y="684274"/>
                  </a:lnTo>
                  <a:lnTo>
                    <a:pt x="2757430" y="682770"/>
                  </a:lnTo>
                  <a:lnTo>
                    <a:pt x="2802661" y="680713"/>
                  </a:lnTo>
                  <a:lnTo>
                    <a:pt x="2847950" y="678133"/>
                  </a:lnTo>
                  <a:lnTo>
                    <a:pt x="2893313" y="675056"/>
                  </a:lnTo>
                  <a:lnTo>
                    <a:pt x="2984326" y="667529"/>
                  </a:lnTo>
                  <a:lnTo>
                    <a:pt x="3075831" y="658358"/>
                  </a:lnTo>
                  <a:lnTo>
                    <a:pt x="3167959" y="647770"/>
                  </a:lnTo>
                  <a:lnTo>
                    <a:pt x="3307601" y="629729"/>
                  </a:lnTo>
                  <a:lnTo>
                    <a:pt x="3741085" y="567189"/>
                  </a:lnTo>
                  <a:lnTo>
                    <a:pt x="4046604" y="526133"/>
                  </a:lnTo>
                  <a:lnTo>
                    <a:pt x="4205643" y="508091"/>
                  </a:lnTo>
                  <a:lnTo>
                    <a:pt x="4314292" y="497504"/>
                  </a:lnTo>
                  <a:lnTo>
                    <a:pt x="4425193" y="488333"/>
                  </a:lnTo>
                  <a:lnTo>
                    <a:pt x="4481528" y="484350"/>
                  </a:lnTo>
                  <a:lnTo>
                    <a:pt x="4596051" y="477729"/>
                  </a:lnTo>
                  <a:lnTo>
                    <a:pt x="4713150" y="473092"/>
                  </a:lnTo>
                  <a:lnTo>
                    <a:pt x="4832957" y="470665"/>
                  </a:lnTo>
                  <a:lnTo>
                    <a:pt x="4893917" y="470351"/>
                  </a:lnTo>
                  <a:lnTo>
                    <a:pt x="4989408" y="471239"/>
                  </a:lnTo>
                  <a:lnTo>
                    <a:pt x="5086728" y="473904"/>
                  </a:lnTo>
                  <a:lnTo>
                    <a:pt x="5185932" y="478345"/>
                  </a:lnTo>
                  <a:lnTo>
                    <a:pt x="5287075" y="484562"/>
                  </a:lnTo>
                  <a:lnTo>
                    <a:pt x="5338391" y="488337"/>
                  </a:lnTo>
                  <a:lnTo>
                    <a:pt x="5442544" y="497220"/>
                  </a:lnTo>
                  <a:lnTo>
                    <a:pt x="5548772" y="507879"/>
                  </a:lnTo>
                  <a:lnTo>
                    <a:pt x="5618221" y="516062"/>
                  </a:lnTo>
                  <a:lnTo>
                    <a:pt x="5687219" y="525038"/>
                  </a:lnTo>
                  <a:lnTo>
                    <a:pt x="5755741" y="534782"/>
                  </a:lnTo>
                  <a:lnTo>
                    <a:pt x="5823763" y="545266"/>
                  </a:lnTo>
                  <a:lnTo>
                    <a:pt x="5891258" y="556465"/>
                  </a:lnTo>
                  <a:lnTo>
                    <a:pt x="5958204" y="568352"/>
                  </a:lnTo>
                  <a:lnTo>
                    <a:pt x="6024574" y="580903"/>
                  </a:lnTo>
                  <a:lnTo>
                    <a:pt x="6090345" y="594091"/>
                  </a:lnTo>
                  <a:lnTo>
                    <a:pt x="6155491" y="607889"/>
                  </a:lnTo>
                  <a:lnTo>
                    <a:pt x="6219987" y="622272"/>
                  </a:lnTo>
                  <a:lnTo>
                    <a:pt x="6283810" y="637215"/>
                  </a:lnTo>
                  <a:lnTo>
                    <a:pt x="6346933" y="652690"/>
                  </a:lnTo>
                  <a:lnTo>
                    <a:pt x="6409332" y="668672"/>
                  </a:lnTo>
                  <a:lnTo>
                    <a:pt x="6470983" y="685136"/>
                  </a:lnTo>
                  <a:lnTo>
                    <a:pt x="6472335" y="685511"/>
                  </a:lnTo>
                  <a:close/>
                </a:path>
              </a:pathLst>
            </a:custGeom>
            <a:solidFill>
              <a:srgbClr val="9DC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99999" y="9327500"/>
              <a:ext cx="200024" cy="20002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7417396"/>
              <a:ext cx="4796155" cy="2870200"/>
            </a:xfrm>
            <a:custGeom>
              <a:avLst/>
              <a:gdLst/>
              <a:ahLst/>
              <a:cxnLst/>
              <a:rect l="l" t="t" r="r" b="b"/>
              <a:pathLst>
                <a:path w="4796155" h="2870200">
                  <a:moveTo>
                    <a:pt x="3946347" y="1508302"/>
                  </a:moveTo>
                  <a:lnTo>
                    <a:pt x="3931818" y="1446809"/>
                  </a:lnTo>
                  <a:lnTo>
                    <a:pt x="3896906" y="1394574"/>
                  </a:lnTo>
                  <a:lnTo>
                    <a:pt x="3844671" y="1359966"/>
                  </a:lnTo>
                  <a:lnTo>
                    <a:pt x="3783177" y="1347609"/>
                  </a:lnTo>
                  <a:lnTo>
                    <a:pt x="3732301" y="1355775"/>
                  </a:lnTo>
                  <a:lnTo>
                    <a:pt x="3688169" y="1378546"/>
                  </a:lnTo>
                  <a:lnTo>
                    <a:pt x="3653421" y="1413294"/>
                  </a:lnTo>
                  <a:lnTo>
                    <a:pt x="3630663" y="1457413"/>
                  </a:lnTo>
                  <a:lnTo>
                    <a:pt x="3622497" y="1508302"/>
                  </a:lnTo>
                  <a:lnTo>
                    <a:pt x="3628212" y="1552143"/>
                  </a:lnTo>
                  <a:lnTo>
                    <a:pt x="3644379" y="1591246"/>
                  </a:lnTo>
                  <a:lnTo>
                    <a:pt x="3669461" y="1624177"/>
                  </a:lnTo>
                  <a:lnTo>
                    <a:pt x="3701973" y="1649488"/>
                  </a:lnTo>
                  <a:lnTo>
                    <a:pt x="3740378" y="1665719"/>
                  </a:lnTo>
                  <a:lnTo>
                    <a:pt x="3783177" y="1671459"/>
                  </a:lnTo>
                  <a:lnTo>
                    <a:pt x="3827030" y="1664690"/>
                  </a:lnTo>
                  <a:lnTo>
                    <a:pt x="3866134" y="1647837"/>
                  </a:lnTo>
                  <a:lnTo>
                    <a:pt x="3899065" y="1622323"/>
                  </a:lnTo>
                  <a:lnTo>
                    <a:pt x="3924363" y="1589608"/>
                  </a:lnTo>
                  <a:lnTo>
                    <a:pt x="3940606" y="1551114"/>
                  </a:lnTo>
                  <a:lnTo>
                    <a:pt x="3946347" y="1508302"/>
                  </a:lnTo>
                  <a:close/>
                </a:path>
                <a:path w="4796155" h="2870200">
                  <a:moveTo>
                    <a:pt x="4795761" y="2869603"/>
                  </a:moveTo>
                  <a:lnTo>
                    <a:pt x="4745672" y="2854363"/>
                  </a:lnTo>
                  <a:lnTo>
                    <a:pt x="4599279" y="2811576"/>
                  </a:lnTo>
                  <a:lnTo>
                    <a:pt x="4452226" y="2771229"/>
                  </a:lnTo>
                  <a:lnTo>
                    <a:pt x="4304525" y="2733344"/>
                  </a:lnTo>
                  <a:lnTo>
                    <a:pt x="4156202" y="2697911"/>
                  </a:lnTo>
                  <a:lnTo>
                    <a:pt x="4007281" y="2664942"/>
                  </a:lnTo>
                  <a:lnTo>
                    <a:pt x="3857790" y="2634462"/>
                  </a:lnTo>
                  <a:lnTo>
                    <a:pt x="3707727" y="2606471"/>
                  </a:lnTo>
                  <a:lnTo>
                    <a:pt x="3557117" y="2580983"/>
                  </a:lnTo>
                  <a:lnTo>
                    <a:pt x="3406000" y="2558008"/>
                  </a:lnTo>
                  <a:lnTo>
                    <a:pt x="3254387" y="2537549"/>
                  </a:lnTo>
                  <a:lnTo>
                    <a:pt x="3102279" y="2519616"/>
                  </a:lnTo>
                  <a:lnTo>
                    <a:pt x="2754338" y="2485085"/>
                  </a:lnTo>
                  <a:lnTo>
                    <a:pt x="2656128" y="2474087"/>
                  </a:lnTo>
                  <a:lnTo>
                    <a:pt x="2607145" y="2467749"/>
                  </a:lnTo>
                  <a:lnTo>
                    <a:pt x="2558351" y="2460663"/>
                  </a:lnTo>
                  <a:lnTo>
                    <a:pt x="2509824" y="2452687"/>
                  </a:lnTo>
                  <a:lnTo>
                    <a:pt x="2461641" y="2443696"/>
                  </a:lnTo>
                  <a:lnTo>
                    <a:pt x="2413863" y="2433536"/>
                  </a:lnTo>
                  <a:lnTo>
                    <a:pt x="2366568" y="2422093"/>
                  </a:lnTo>
                  <a:lnTo>
                    <a:pt x="2319845" y="2409202"/>
                  </a:lnTo>
                  <a:lnTo>
                    <a:pt x="2273757" y="2394724"/>
                  </a:lnTo>
                  <a:lnTo>
                    <a:pt x="2228380" y="2378545"/>
                  </a:lnTo>
                  <a:lnTo>
                    <a:pt x="2183777" y="2360511"/>
                  </a:lnTo>
                  <a:lnTo>
                    <a:pt x="2140051" y="2340483"/>
                  </a:lnTo>
                  <a:lnTo>
                    <a:pt x="2097265" y="2318321"/>
                  </a:lnTo>
                  <a:lnTo>
                    <a:pt x="2055482" y="2293899"/>
                  </a:lnTo>
                  <a:lnTo>
                    <a:pt x="2014791" y="2267051"/>
                  </a:lnTo>
                  <a:lnTo>
                    <a:pt x="1974570" y="2237206"/>
                  </a:lnTo>
                  <a:lnTo>
                    <a:pt x="1936318" y="2205418"/>
                  </a:lnTo>
                  <a:lnTo>
                    <a:pt x="1899983" y="2171789"/>
                  </a:lnTo>
                  <a:lnTo>
                    <a:pt x="1865464" y="2136457"/>
                  </a:lnTo>
                  <a:lnTo>
                    <a:pt x="1832698" y="2099513"/>
                  </a:lnTo>
                  <a:lnTo>
                    <a:pt x="1801596" y="2061070"/>
                  </a:lnTo>
                  <a:lnTo>
                    <a:pt x="1772094" y="2021268"/>
                  </a:lnTo>
                  <a:lnTo>
                    <a:pt x="1744091" y="1980196"/>
                  </a:lnTo>
                  <a:lnTo>
                    <a:pt x="1717535" y="1937994"/>
                  </a:lnTo>
                  <a:lnTo>
                    <a:pt x="1692325" y="1894738"/>
                  </a:lnTo>
                  <a:lnTo>
                    <a:pt x="1668386" y="1850580"/>
                  </a:lnTo>
                  <a:lnTo>
                    <a:pt x="1645640" y="1805609"/>
                  </a:lnTo>
                  <a:lnTo>
                    <a:pt x="1624025" y="1759966"/>
                  </a:lnTo>
                  <a:lnTo>
                    <a:pt x="1603438" y="1713725"/>
                  </a:lnTo>
                  <a:lnTo>
                    <a:pt x="1583817" y="1667040"/>
                  </a:lnTo>
                  <a:lnTo>
                    <a:pt x="1565071" y="1619999"/>
                  </a:lnTo>
                  <a:lnTo>
                    <a:pt x="1547126" y="1572729"/>
                  </a:lnTo>
                  <a:lnTo>
                    <a:pt x="1529918" y="1525346"/>
                  </a:lnTo>
                  <a:lnTo>
                    <a:pt x="1513344" y="1477962"/>
                  </a:lnTo>
                  <a:lnTo>
                    <a:pt x="1497330" y="1430680"/>
                  </a:lnTo>
                  <a:lnTo>
                    <a:pt x="1481645" y="1383004"/>
                  </a:lnTo>
                  <a:lnTo>
                    <a:pt x="1450276" y="1287170"/>
                  </a:lnTo>
                  <a:lnTo>
                    <a:pt x="1434401" y="1239177"/>
                  </a:lnTo>
                  <a:lnTo>
                    <a:pt x="1418234" y="1191234"/>
                  </a:lnTo>
                  <a:lnTo>
                    <a:pt x="1401699" y="1143419"/>
                  </a:lnTo>
                  <a:lnTo>
                    <a:pt x="1384655" y="1095819"/>
                  </a:lnTo>
                  <a:lnTo>
                    <a:pt x="1367028" y="1048512"/>
                  </a:lnTo>
                  <a:lnTo>
                    <a:pt x="1348689" y="1001560"/>
                  </a:lnTo>
                  <a:lnTo>
                    <a:pt x="1329537" y="955065"/>
                  </a:lnTo>
                  <a:lnTo>
                    <a:pt x="1309458" y="909091"/>
                  </a:lnTo>
                  <a:lnTo>
                    <a:pt x="1288364" y="863714"/>
                  </a:lnTo>
                  <a:lnTo>
                    <a:pt x="1266139" y="819023"/>
                  </a:lnTo>
                  <a:lnTo>
                    <a:pt x="1242669" y="775093"/>
                  </a:lnTo>
                  <a:lnTo>
                    <a:pt x="1217866" y="732002"/>
                  </a:lnTo>
                  <a:lnTo>
                    <a:pt x="1191602" y="689825"/>
                  </a:lnTo>
                  <a:lnTo>
                    <a:pt x="1163777" y="648652"/>
                  </a:lnTo>
                  <a:lnTo>
                    <a:pt x="1134275" y="608545"/>
                  </a:lnTo>
                  <a:lnTo>
                    <a:pt x="1103007" y="569595"/>
                  </a:lnTo>
                  <a:lnTo>
                    <a:pt x="1069860" y="531888"/>
                  </a:lnTo>
                  <a:lnTo>
                    <a:pt x="1034935" y="495338"/>
                  </a:lnTo>
                  <a:lnTo>
                    <a:pt x="998410" y="460552"/>
                  </a:lnTo>
                  <a:lnTo>
                    <a:pt x="960450" y="427380"/>
                  </a:lnTo>
                  <a:lnTo>
                    <a:pt x="921194" y="395744"/>
                  </a:lnTo>
                  <a:lnTo>
                    <a:pt x="880783" y="365506"/>
                  </a:lnTo>
                  <a:lnTo>
                    <a:pt x="839368" y="336562"/>
                  </a:lnTo>
                  <a:lnTo>
                    <a:pt x="797102" y="308800"/>
                  </a:lnTo>
                  <a:lnTo>
                    <a:pt x="754126" y="282105"/>
                  </a:lnTo>
                  <a:lnTo>
                    <a:pt x="710590" y="256374"/>
                  </a:lnTo>
                  <a:lnTo>
                    <a:pt x="666623" y="231482"/>
                  </a:lnTo>
                  <a:lnTo>
                    <a:pt x="622401" y="207314"/>
                  </a:lnTo>
                  <a:lnTo>
                    <a:pt x="577024" y="184277"/>
                  </a:lnTo>
                  <a:lnTo>
                    <a:pt x="530936" y="162039"/>
                  </a:lnTo>
                  <a:lnTo>
                    <a:pt x="484174" y="140703"/>
                  </a:lnTo>
                  <a:lnTo>
                    <a:pt x="436791" y="120370"/>
                  </a:lnTo>
                  <a:lnTo>
                    <a:pt x="388810" y="101117"/>
                  </a:lnTo>
                  <a:lnTo>
                    <a:pt x="340296" y="83070"/>
                  </a:lnTo>
                  <a:lnTo>
                    <a:pt x="291274" y="66319"/>
                  </a:lnTo>
                  <a:lnTo>
                    <a:pt x="241808" y="50965"/>
                  </a:lnTo>
                  <a:lnTo>
                    <a:pt x="191922" y="37096"/>
                  </a:lnTo>
                  <a:lnTo>
                    <a:pt x="141668" y="24828"/>
                  </a:lnTo>
                  <a:lnTo>
                    <a:pt x="91097" y="14236"/>
                  </a:lnTo>
                  <a:lnTo>
                    <a:pt x="40259" y="5435"/>
                  </a:lnTo>
                  <a:lnTo>
                    <a:pt x="0" y="0"/>
                  </a:lnTo>
                  <a:lnTo>
                    <a:pt x="0" y="2869603"/>
                  </a:lnTo>
                  <a:lnTo>
                    <a:pt x="4795761" y="2869603"/>
                  </a:lnTo>
                  <a:close/>
                </a:path>
              </a:pathLst>
            </a:custGeom>
            <a:solidFill>
              <a:srgbClr val="2B67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4999" y="8034999"/>
              <a:ext cx="199698" cy="200025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217500" y="6014999"/>
            <a:ext cx="323850" cy="323850"/>
          </a:xfrm>
          <a:custGeom>
            <a:avLst/>
            <a:gdLst/>
            <a:ahLst/>
            <a:cxnLst/>
            <a:rect l="l" t="t" r="r" b="b"/>
            <a:pathLst>
              <a:path w="323850" h="323850">
                <a:moveTo>
                  <a:pt x="163161" y="323849"/>
                </a:moveTo>
                <a:lnTo>
                  <a:pt x="120345" y="318115"/>
                </a:lnTo>
                <a:lnTo>
                  <a:pt x="81855" y="301875"/>
                </a:lnTo>
                <a:lnTo>
                  <a:pt x="49133" y="276570"/>
                </a:lnTo>
                <a:lnTo>
                  <a:pt x="23622" y="243642"/>
                </a:lnTo>
                <a:lnTo>
                  <a:pt x="6764" y="204535"/>
                </a:lnTo>
                <a:lnTo>
                  <a:pt x="0" y="160688"/>
                </a:lnTo>
                <a:lnTo>
                  <a:pt x="5733" y="117884"/>
                </a:lnTo>
                <a:lnTo>
                  <a:pt x="21974" y="79474"/>
                </a:lnTo>
                <a:lnTo>
                  <a:pt x="47279" y="46970"/>
                </a:lnTo>
                <a:lnTo>
                  <a:pt x="80207" y="21882"/>
                </a:lnTo>
                <a:lnTo>
                  <a:pt x="119314" y="5722"/>
                </a:lnTo>
                <a:lnTo>
                  <a:pt x="163161" y="0"/>
                </a:lnTo>
                <a:lnTo>
                  <a:pt x="194487" y="3167"/>
                </a:lnTo>
                <a:lnTo>
                  <a:pt x="252505" y="27116"/>
                </a:lnTo>
                <a:lnTo>
                  <a:pt x="296733" y="71344"/>
                </a:lnTo>
                <a:lnTo>
                  <a:pt x="320682" y="129362"/>
                </a:lnTo>
                <a:lnTo>
                  <a:pt x="323849" y="160688"/>
                </a:lnTo>
                <a:lnTo>
                  <a:pt x="318127" y="203504"/>
                </a:lnTo>
                <a:lnTo>
                  <a:pt x="301966" y="241994"/>
                </a:lnTo>
                <a:lnTo>
                  <a:pt x="276879" y="274716"/>
                </a:lnTo>
                <a:lnTo>
                  <a:pt x="244375" y="300227"/>
                </a:lnTo>
                <a:lnTo>
                  <a:pt x="205965" y="317085"/>
                </a:lnTo>
                <a:lnTo>
                  <a:pt x="163161" y="323849"/>
                </a:lnTo>
                <a:close/>
              </a:path>
            </a:pathLst>
          </a:custGeom>
          <a:solidFill>
            <a:srgbClr val="2B6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9912683" y="0"/>
            <a:ext cx="8375650" cy="3795395"/>
            <a:chOff x="9912683" y="0"/>
            <a:chExt cx="8375650" cy="3795395"/>
          </a:xfrm>
        </p:grpSpPr>
        <p:sp>
          <p:nvSpPr>
            <p:cNvPr id="10" name="object 10"/>
            <p:cNvSpPr/>
            <p:nvPr/>
          </p:nvSpPr>
          <p:spPr>
            <a:xfrm>
              <a:off x="10758672" y="391412"/>
              <a:ext cx="7529830" cy="3403600"/>
            </a:xfrm>
            <a:custGeom>
              <a:avLst/>
              <a:gdLst/>
              <a:ahLst/>
              <a:cxnLst/>
              <a:rect l="l" t="t" r="r" b="b"/>
              <a:pathLst>
                <a:path w="7529830" h="3403600">
                  <a:moveTo>
                    <a:pt x="1292203" y="12700"/>
                  </a:moveTo>
                  <a:lnTo>
                    <a:pt x="208436" y="12700"/>
                  </a:lnTo>
                  <a:lnTo>
                    <a:pt x="262632" y="0"/>
                  </a:lnTo>
                  <a:lnTo>
                    <a:pt x="1236571" y="0"/>
                  </a:lnTo>
                  <a:lnTo>
                    <a:pt x="1292203" y="12700"/>
                  </a:lnTo>
                  <a:close/>
                </a:path>
                <a:path w="7529830" h="3403600">
                  <a:moveTo>
                    <a:pt x="3374814" y="2120900"/>
                  </a:moveTo>
                  <a:lnTo>
                    <a:pt x="3105323" y="2120900"/>
                  </a:lnTo>
                  <a:lnTo>
                    <a:pt x="2933482" y="2082800"/>
                  </a:lnTo>
                  <a:lnTo>
                    <a:pt x="2773915" y="2044700"/>
                  </a:lnTo>
                  <a:lnTo>
                    <a:pt x="2723316" y="2019300"/>
                  </a:lnTo>
                  <a:lnTo>
                    <a:pt x="2673964" y="2006600"/>
                  </a:lnTo>
                  <a:lnTo>
                    <a:pt x="2625828" y="1981200"/>
                  </a:lnTo>
                  <a:lnTo>
                    <a:pt x="2578879" y="1955800"/>
                  </a:lnTo>
                  <a:lnTo>
                    <a:pt x="2533088" y="1930400"/>
                  </a:lnTo>
                  <a:lnTo>
                    <a:pt x="2488426" y="1905000"/>
                  </a:lnTo>
                  <a:lnTo>
                    <a:pt x="2444863" y="1879600"/>
                  </a:lnTo>
                  <a:lnTo>
                    <a:pt x="2402369" y="1854200"/>
                  </a:lnTo>
                  <a:lnTo>
                    <a:pt x="2360916" y="1828800"/>
                  </a:lnTo>
                  <a:lnTo>
                    <a:pt x="2320474" y="1790700"/>
                  </a:lnTo>
                  <a:lnTo>
                    <a:pt x="2281013" y="1765300"/>
                  </a:lnTo>
                  <a:lnTo>
                    <a:pt x="2242504" y="1739900"/>
                  </a:lnTo>
                  <a:lnTo>
                    <a:pt x="2204917" y="1701800"/>
                  </a:lnTo>
                  <a:lnTo>
                    <a:pt x="2168224" y="1663700"/>
                  </a:lnTo>
                  <a:lnTo>
                    <a:pt x="2132395" y="1638300"/>
                  </a:lnTo>
                  <a:lnTo>
                    <a:pt x="2097400" y="1600200"/>
                  </a:lnTo>
                  <a:lnTo>
                    <a:pt x="2063210" y="1562100"/>
                  </a:lnTo>
                  <a:lnTo>
                    <a:pt x="2029795" y="1536700"/>
                  </a:lnTo>
                  <a:lnTo>
                    <a:pt x="1997127" y="1498600"/>
                  </a:lnTo>
                  <a:lnTo>
                    <a:pt x="1965175" y="1460500"/>
                  </a:lnTo>
                  <a:lnTo>
                    <a:pt x="1933911" y="1422400"/>
                  </a:lnTo>
                  <a:lnTo>
                    <a:pt x="1903304" y="1384300"/>
                  </a:lnTo>
                  <a:lnTo>
                    <a:pt x="1873326" y="1346200"/>
                  </a:lnTo>
                  <a:lnTo>
                    <a:pt x="1843947" y="1320800"/>
                  </a:lnTo>
                  <a:lnTo>
                    <a:pt x="1815138" y="1282700"/>
                  </a:lnTo>
                  <a:lnTo>
                    <a:pt x="1786869" y="1244600"/>
                  </a:lnTo>
                  <a:lnTo>
                    <a:pt x="1759111" y="1206500"/>
                  </a:lnTo>
                  <a:lnTo>
                    <a:pt x="1731834" y="1168400"/>
                  </a:lnTo>
                  <a:lnTo>
                    <a:pt x="1705010" y="1130300"/>
                  </a:lnTo>
                  <a:lnTo>
                    <a:pt x="1678608" y="1104900"/>
                  </a:lnTo>
                  <a:lnTo>
                    <a:pt x="1652599" y="1066800"/>
                  </a:lnTo>
                  <a:lnTo>
                    <a:pt x="1626954" y="1028700"/>
                  </a:lnTo>
                  <a:lnTo>
                    <a:pt x="1601644" y="990600"/>
                  </a:lnTo>
                  <a:lnTo>
                    <a:pt x="1576638" y="965200"/>
                  </a:lnTo>
                  <a:lnTo>
                    <a:pt x="1551908" y="927100"/>
                  </a:lnTo>
                  <a:lnTo>
                    <a:pt x="1527424" y="901700"/>
                  </a:lnTo>
                  <a:lnTo>
                    <a:pt x="1503157" y="863600"/>
                  </a:lnTo>
                  <a:lnTo>
                    <a:pt x="1479077" y="838200"/>
                  </a:lnTo>
                  <a:lnTo>
                    <a:pt x="1455156" y="800100"/>
                  </a:lnTo>
                  <a:lnTo>
                    <a:pt x="1289654" y="622300"/>
                  </a:lnTo>
                  <a:lnTo>
                    <a:pt x="1265937" y="609600"/>
                  </a:lnTo>
                  <a:lnTo>
                    <a:pt x="1229921" y="571500"/>
                  </a:lnTo>
                  <a:lnTo>
                    <a:pt x="1192870" y="546100"/>
                  </a:lnTo>
                  <a:lnTo>
                    <a:pt x="1154814" y="520700"/>
                  </a:lnTo>
                  <a:lnTo>
                    <a:pt x="1115786" y="495300"/>
                  </a:lnTo>
                  <a:lnTo>
                    <a:pt x="1075815" y="469900"/>
                  </a:lnTo>
                  <a:lnTo>
                    <a:pt x="1034934" y="444500"/>
                  </a:lnTo>
                  <a:lnTo>
                    <a:pt x="993173" y="419100"/>
                  </a:lnTo>
                  <a:lnTo>
                    <a:pt x="950564" y="393700"/>
                  </a:lnTo>
                  <a:lnTo>
                    <a:pt x="907137" y="368300"/>
                  </a:lnTo>
                  <a:lnTo>
                    <a:pt x="817955" y="317500"/>
                  </a:lnTo>
                  <a:lnTo>
                    <a:pt x="772262" y="304800"/>
                  </a:lnTo>
                  <a:lnTo>
                    <a:pt x="678828" y="254000"/>
                  </a:lnTo>
                  <a:lnTo>
                    <a:pt x="631149" y="241300"/>
                  </a:lnTo>
                  <a:lnTo>
                    <a:pt x="599862" y="228600"/>
                  </a:lnTo>
                  <a:lnTo>
                    <a:pt x="557157" y="215900"/>
                  </a:lnTo>
                  <a:lnTo>
                    <a:pt x="505367" y="203200"/>
                  </a:lnTo>
                  <a:lnTo>
                    <a:pt x="446827" y="190500"/>
                  </a:lnTo>
                  <a:lnTo>
                    <a:pt x="318834" y="177800"/>
                  </a:lnTo>
                  <a:lnTo>
                    <a:pt x="254049" y="152400"/>
                  </a:lnTo>
                  <a:lnTo>
                    <a:pt x="191851" y="139700"/>
                  </a:lnTo>
                  <a:lnTo>
                    <a:pt x="134574" y="127000"/>
                  </a:lnTo>
                  <a:lnTo>
                    <a:pt x="84552" y="114300"/>
                  </a:lnTo>
                  <a:lnTo>
                    <a:pt x="44119" y="101600"/>
                  </a:lnTo>
                  <a:lnTo>
                    <a:pt x="1359" y="76200"/>
                  </a:lnTo>
                  <a:lnTo>
                    <a:pt x="0" y="63500"/>
                  </a:lnTo>
                  <a:lnTo>
                    <a:pt x="7544" y="50800"/>
                  </a:lnTo>
                  <a:lnTo>
                    <a:pt x="23432" y="38100"/>
                  </a:lnTo>
                  <a:lnTo>
                    <a:pt x="47104" y="38100"/>
                  </a:lnTo>
                  <a:lnTo>
                    <a:pt x="78000" y="25400"/>
                  </a:lnTo>
                  <a:lnTo>
                    <a:pt x="115561" y="12700"/>
                  </a:lnTo>
                  <a:lnTo>
                    <a:pt x="1590828" y="12700"/>
                  </a:lnTo>
                  <a:lnTo>
                    <a:pt x="3731262" y="76200"/>
                  </a:lnTo>
                  <a:lnTo>
                    <a:pt x="4138964" y="76200"/>
                  </a:lnTo>
                  <a:lnTo>
                    <a:pt x="4801479" y="101600"/>
                  </a:lnTo>
                  <a:lnTo>
                    <a:pt x="5107255" y="101600"/>
                  </a:lnTo>
                  <a:lnTo>
                    <a:pt x="5362069" y="114300"/>
                  </a:lnTo>
                  <a:lnTo>
                    <a:pt x="5564298" y="114300"/>
                  </a:lnTo>
                  <a:lnTo>
                    <a:pt x="5665459" y="127000"/>
                  </a:lnTo>
                  <a:lnTo>
                    <a:pt x="6070270" y="127000"/>
                  </a:lnTo>
                  <a:lnTo>
                    <a:pt x="6120878" y="139700"/>
                  </a:lnTo>
                  <a:lnTo>
                    <a:pt x="6373884" y="139700"/>
                  </a:lnTo>
                  <a:lnTo>
                    <a:pt x="6424473" y="152400"/>
                  </a:lnTo>
                  <a:lnTo>
                    <a:pt x="6677319" y="152400"/>
                  </a:lnTo>
                  <a:lnTo>
                    <a:pt x="6727863" y="165100"/>
                  </a:lnTo>
                  <a:lnTo>
                    <a:pt x="6879429" y="165100"/>
                  </a:lnTo>
                  <a:lnTo>
                    <a:pt x="6929927" y="177800"/>
                  </a:lnTo>
                  <a:lnTo>
                    <a:pt x="7081338" y="177800"/>
                  </a:lnTo>
                  <a:lnTo>
                    <a:pt x="7131778" y="190500"/>
                  </a:lnTo>
                  <a:lnTo>
                    <a:pt x="7282997" y="190500"/>
                  </a:lnTo>
                  <a:lnTo>
                    <a:pt x="7333367" y="203200"/>
                  </a:lnTo>
                  <a:lnTo>
                    <a:pt x="7434048" y="203200"/>
                  </a:lnTo>
                  <a:lnTo>
                    <a:pt x="7484358" y="215900"/>
                  </a:lnTo>
                  <a:lnTo>
                    <a:pt x="7529327" y="215900"/>
                  </a:lnTo>
                  <a:lnTo>
                    <a:pt x="7529327" y="1358900"/>
                  </a:lnTo>
                  <a:lnTo>
                    <a:pt x="5150537" y="1358900"/>
                  </a:lnTo>
                  <a:lnTo>
                    <a:pt x="4943965" y="1409700"/>
                  </a:lnTo>
                  <a:lnTo>
                    <a:pt x="4894885" y="1422400"/>
                  </a:lnTo>
                  <a:lnTo>
                    <a:pt x="4847240" y="1447800"/>
                  </a:lnTo>
                  <a:lnTo>
                    <a:pt x="4824748" y="1460500"/>
                  </a:lnTo>
                  <a:lnTo>
                    <a:pt x="4800613" y="1473200"/>
                  </a:lnTo>
                  <a:lnTo>
                    <a:pt x="4774873" y="1485900"/>
                  </a:lnTo>
                  <a:lnTo>
                    <a:pt x="4747561" y="1498600"/>
                  </a:lnTo>
                  <a:lnTo>
                    <a:pt x="4718715" y="1524000"/>
                  </a:lnTo>
                  <a:lnTo>
                    <a:pt x="4688370" y="1536700"/>
                  </a:lnTo>
                  <a:lnTo>
                    <a:pt x="4656560" y="1562100"/>
                  </a:lnTo>
                  <a:lnTo>
                    <a:pt x="4623323" y="1587500"/>
                  </a:lnTo>
                  <a:lnTo>
                    <a:pt x="4588694" y="1612900"/>
                  </a:lnTo>
                  <a:lnTo>
                    <a:pt x="4552708" y="1625600"/>
                  </a:lnTo>
                  <a:lnTo>
                    <a:pt x="4515401" y="1651000"/>
                  </a:lnTo>
                  <a:lnTo>
                    <a:pt x="4476808" y="1676400"/>
                  </a:lnTo>
                  <a:lnTo>
                    <a:pt x="4436967" y="1701800"/>
                  </a:lnTo>
                  <a:lnTo>
                    <a:pt x="4395911" y="1727200"/>
                  </a:lnTo>
                  <a:lnTo>
                    <a:pt x="4353677" y="1752600"/>
                  </a:lnTo>
                  <a:lnTo>
                    <a:pt x="4310300" y="1778000"/>
                  </a:lnTo>
                  <a:lnTo>
                    <a:pt x="4265817" y="1803400"/>
                  </a:lnTo>
                  <a:lnTo>
                    <a:pt x="4220262" y="1828800"/>
                  </a:lnTo>
                  <a:lnTo>
                    <a:pt x="4173672" y="1854200"/>
                  </a:lnTo>
                  <a:lnTo>
                    <a:pt x="4126082" y="1879600"/>
                  </a:lnTo>
                  <a:lnTo>
                    <a:pt x="4028045" y="1930400"/>
                  </a:lnTo>
                  <a:lnTo>
                    <a:pt x="3926437" y="1981200"/>
                  </a:lnTo>
                  <a:lnTo>
                    <a:pt x="3874382" y="1993900"/>
                  </a:lnTo>
                  <a:lnTo>
                    <a:pt x="3821542" y="2019300"/>
                  </a:lnTo>
                  <a:lnTo>
                    <a:pt x="3767952" y="2032000"/>
                  </a:lnTo>
                  <a:lnTo>
                    <a:pt x="3713648" y="2057400"/>
                  </a:lnTo>
                  <a:lnTo>
                    <a:pt x="3489998" y="2108200"/>
                  </a:lnTo>
                  <a:lnTo>
                    <a:pt x="3432656" y="2108200"/>
                  </a:lnTo>
                  <a:lnTo>
                    <a:pt x="3374814" y="2120900"/>
                  </a:lnTo>
                  <a:close/>
                </a:path>
                <a:path w="7529830" h="3403600">
                  <a:moveTo>
                    <a:pt x="7529327" y="3403600"/>
                  </a:moveTo>
                  <a:lnTo>
                    <a:pt x="7527766" y="3403600"/>
                  </a:lnTo>
                  <a:lnTo>
                    <a:pt x="7377102" y="3365500"/>
                  </a:lnTo>
                  <a:lnTo>
                    <a:pt x="7328135" y="3340100"/>
                  </a:lnTo>
                  <a:lnTo>
                    <a:pt x="7232235" y="3314700"/>
                  </a:lnTo>
                  <a:lnTo>
                    <a:pt x="7185353" y="3289300"/>
                  </a:lnTo>
                  <a:lnTo>
                    <a:pt x="7139216" y="3276600"/>
                  </a:lnTo>
                  <a:lnTo>
                    <a:pt x="7093851" y="3251200"/>
                  </a:lnTo>
                  <a:lnTo>
                    <a:pt x="7049282" y="3225800"/>
                  </a:lnTo>
                  <a:lnTo>
                    <a:pt x="7005536" y="3213100"/>
                  </a:lnTo>
                  <a:lnTo>
                    <a:pt x="6962636" y="3187700"/>
                  </a:lnTo>
                  <a:lnTo>
                    <a:pt x="6920610" y="3162300"/>
                  </a:lnTo>
                  <a:lnTo>
                    <a:pt x="6879482" y="3136900"/>
                  </a:lnTo>
                  <a:lnTo>
                    <a:pt x="6839277" y="3111500"/>
                  </a:lnTo>
                  <a:lnTo>
                    <a:pt x="6800022" y="3086100"/>
                  </a:lnTo>
                  <a:lnTo>
                    <a:pt x="6761741" y="3060700"/>
                  </a:lnTo>
                  <a:lnTo>
                    <a:pt x="6724460" y="3035300"/>
                  </a:lnTo>
                  <a:lnTo>
                    <a:pt x="6688204" y="2997200"/>
                  </a:lnTo>
                  <a:lnTo>
                    <a:pt x="6652999" y="2971800"/>
                  </a:lnTo>
                  <a:lnTo>
                    <a:pt x="6618870" y="2946400"/>
                  </a:lnTo>
                  <a:lnTo>
                    <a:pt x="6585843" y="2908300"/>
                  </a:lnTo>
                  <a:lnTo>
                    <a:pt x="6553943" y="2882900"/>
                  </a:lnTo>
                  <a:lnTo>
                    <a:pt x="6523195" y="2844800"/>
                  </a:lnTo>
                  <a:lnTo>
                    <a:pt x="6493625" y="2806700"/>
                  </a:lnTo>
                  <a:lnTo>
                    <a:pt x="6465258" y="2781300"/>
                  </a:lnTo>
                  <a:lnTo>
                    <a:pt x="6438120" y="2743200"/>
                  </a:lnTo>
                  <a:lnTo>
                    <a:pt x="6412235" y="2705100"/>
                  </a:lnTo>
                  <a:lnTo>
                    <a:pt x="6387631" y="2667000"/>
                  </a:lnTo>
                  <a:lnTo>
                    <a:pt x="6364331" y="2628900"/>
                  </a:lnTo>
                  <a:lnTo>
                    <a:pt x="6342361" y="2590800"/>
                  </a:lnTo>
                  <a:lnTo>
                    <a:pt x="6321748" y="2552700"/>
                  </a:lnTo>
                  <a:lnTo>
                    <a:pt x="6302224" y="2514600"/>
                  </a:lnTo>
                  <a:lnTo>
                    <a:pt x="6283876" y="2476500"/>
                  </a:lnTo>
                  <a:lnTo>
                    <a:pt x="6266543" y="2425700"/>
                  </a:lnTo>
                  <a:lnTo>
                    <a:pt x="6250065" y="2387600"/>
                  </a:lnTo>
                  <a:lnTo>
                    <a:pt x="6234279" y="2349500"/>
                  </a:lnTo>
                  <a:lnTo>
                    <a:pt x="6219025" y="2298700"/>
                  </a:lnTo>
                  <a:lnTo>
                    <a:pt x="6204142" y="2260600"/>
                  </a:lnTo>
                  <a:lnTo>
                    <a:pt x="6189468" y="2209800"/>
                  </a:lnTo>
                  <a:lnTo>
                    <a:pt x="6174843" y="2171700"/>
                  </a:lnTo>
                  <a:lnTo>
                    <a:pt x="6160106" y="2120900"/>
                  </a:lnTo>
                  <a:lnTo>
                    <a:pt x="6145095" y="2082800"/>
                  </a:lnTo>
                  <a:lnTo>
                    <a:pt x="6129649" y="2032000"/>
                  </a:lnTo>
                  <a:lnTo>
                    <a:pt x="6113608" y="1993900"/>
                  </a:lnTo>
                  <a:lnTo>
                    <a:pt x="6096809" y="1955800"/>
                  </a:lnTo>
                  <a:lnTo>
                    <a:pt x="6079093" y="1905000"/>
                  </a:lnTo>
                  <a:lnTo>
                    <a:pt x="6060298" y="1866900"/>
                  </a:lnTo>
                  <a:lnTo>
                    <a:pt x="6040262" y="1828800"/>
                  </a:lnTo>
                  <a:lnTo>
                    <a:pt x="6018826" y="1790700"/>
                  </a:lnTo>
                  <a:lnTo>
                    <a:pt x="5995827" y="1752600"/>
                  </a:lnTo>
                  <a:lnTo>
                    <a:pt x="5971104" y="1714500"/>
                  </a:lnTo>
                  <a:lnTo>
                    <a:pt x="5944498" y="1676400"/>
                  </a:lnTo>
                  <a:lnTo>
                    <a:pt x="5915846" y="1638300"/>
                  </a:lnTo>
                  <a:lnTo>
                    <a:pt x="5884987" y="1600200"/>
                  </a:lnTo>
                  <a:lnTo>
                    <a:pt x="5851760" y="1574800"/>
                  </a:lnTo>
                  <a:lnTo>
                    <a:pt x="5816005" y="1536700"/>
                  </a:lnTo>
                  <a:lnTo>
                    <a:pt x="5777560" y="1511300"/>
                  </a:lnTo>
                  <a:lnTo>
                    <a:pt x="5736264" y="1485900"/>
                  </a:lnTo>
                  <a:lnTo>
                    <a:pt x="5691955" y="1460500"/>
                  </a:lnTo>
                  <a:lnTo>
                    <a:pt x="5644474" y="1435100"/>
                  </a:lnTo>
                  <a:lnTo>
                    <a:pt x="5598821" y="1422400"/>
                  </a:lnTo>
                  <a:lnTo>
                    <a:pt x="5551966" y="1397000"/>
                  </a:lnTo>
                  <a:lnTo>
                    <a:pt x="5455475" y="1371600"/>
                  </a:lnTo>
                  <a:lnTo>
                    <a:pt x="5406248" y="1371600"/>
                  </a:lnTo>
                  <a:lnTo>
                    <a:pt x="5356641" y="1358900"/>
                  </a:lnTo>
                  <a:lnTo>
                    <a:pt x="7529327" y="1358900"/>
                  </a:lnTo>
                  <a:lnTo>
                    <a:pt x="7529327" y="340360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912683" y="0"/>
              <a:ext cx="8095615" cy="1563370"/>
            </a:xfrm>
            <a:custGeom>
              <a:avLst/>
              <a:gdLst/>
              <a:ahLst/>
              <a:cxnLst/>
              <a:rect l="l" t="t" r="r" b="b"/>
              <a:pathLst>
                <a:path w="8095615" h="1563370">
                  <a:moveTo>
                    <a:pt x="3201552" y="1092744"/>
                  </a:moveTo>
                  <a:lnTo>
                    <a:pt x="3106061" y="1091855"/>
                  </a:lnTo>
                  <a:lnTo>
                    <a:pt x="3008741" y="1089191"/>
                  </a:lnTo>
                  <a:lnTo>
                    <a:pt x="2909537" y="1084749"/>
                  </a:lnTo>
                  <a:lnTo>
                    <a:pt x="2808394" y="1078531"/>
                  </a:lnTo>
                  <a:lnTo>
                    <a:pt x="2705258" y="1070537"/>
                  </a:lnTo>
                  <a:lnTo>
                    <a:pt x="2652925" y="1065874"/>
                  </a:lnTo>
                  <a:lnTo>
                    <a:pt x="2546697" y="1055214"/>
                  </a:lnTo>
                  <a:lnTo>
                    <a:pt x="2477248" y="1047030"/>
                  </a:lnTo>
                  <a:lnTo>
                    <a:pt x="2408250" y="1038054"/>
                  </a:lnTo>
                  <a:lnTo>
                    <a:pt x="2339728" y="1028310"/>
                  </a:lnTo>
                  <a:lnTo>
                    <a:pt x="2271706" y="1017826"/>
                  </a:lnTo>
                  <a:lnTo>
                    <a:pt x="2204211" y="1006626"/>
                  </a:lnTo>
                  <a:lnTo>
                    <a:pt x="2137265" y="994738"/>
                  </a:lnTo>
                  <a:lnTo>
                    <a:pt x="2070895" y="982187"/>
                  </a:lnTo>
                  <a:lnTo>
                    <a:pt x="2005124" y="968999"/>
                  </a:lnTo>
                  <a:lnTo>
                    <a:pt x="1939978" y="955200"/>
                  </a:lnTo>
                  <a:lnTo>
                    <a:pt x="1875482" y="940816"/>
                  </a:lnTo>
                  <a:lnTo>
                    <a:pt x="1811659" y="925873"/>
                  </a:lnTo>
                  <a:lnTo>
                    <a:pt x="1748536" y="910397"/>
                  </a:lnTo>
                  <a:lnTo>
                    <a:pt x="1686137" y="894414"/>
                  </a:lnTo>
                  <a:lnTo>
                    <a:pt x="1624486" y="877950"/>
                  </a:lnTo>
                  <a:lnTo>
                    <a:pt x="1563608" y="861032"/>
                  </a:lnTo>
                  <a:lnTo>
                    <a:pt x="1503529" y="843684"/>
                  </a:lnTo>
                  <a:lnTo>
                    <a:pt x="1444273" y="825933"/>
                  </a:lnTo>
                  <a:lnTo>
                    <a:pt x="1385864" y="807805"/>
                  </a:lnTo>
                  <a:lnTo>
                    <a:pt x="1328328" y="789325"/>
                  </a:lnTo>
                  <a:lnTo>
                    <a:pt x="1271689" y="770521"/>
                  </a:lnTo>
                  <a:lnTo>
                    <a:pt x="1215973" y="751418"/>
                  </a:lnTo>
                  <a:lnTo>
                    <a:pt x="1161203" y="732041"/>
                  </a:lnTo>
                  <a:lnTo>
                    <a:pt x="1107405" y="712418"/>
                  </a:lnTo>
                  <a:lnTo>
                    <a:pt x="1054603" y="692573"/>
                  </a:lnTo>
                  <a:lnTo>
                    <a:pt x="1002823" y="672533"/>
                  </a:lnTo>
                  <a:lnTo>
                    <a:pt x="952089" y="652324"/>
                  </a:lnTo>
                  <a:lnTo>
                    <a:pt x="902426" y="631972"/>
                  </a:lnTo>
                  <a:lnTo>
                    <a:pt x="853858" y="611502"/>
                  </a:lnTo>
                  <a:lnTo>
                    <a:pt x="806410" y="590942"/>
                  </a:lnTo>
                  <a:lnTo>
                    <a:pt x="760108" y="570316"/>
                  </a:lnTo>
                  <a:lnTo>
                    <a:pt x="714976" y="549650"/>
                  </a:lnTo>
                  <a:lnTo>
                    <a:pt x="671039" y="528972"/>
                  </a:lnTo>
                  <a:lnTo>
                    <a:pt x="628321" y="508306"/>
                  </a:lnTo>
                  <a:lnTo>
                    <a:pt x="586847" y="487679"/>
                  </a:lnTo>
                  <a:lnTo>
                    <a:pt x="546643" y="467117"/>
                  </a:lnTo>
                  <a:lnTo>
                    <a:pt x="507733" y="446645"/>
                  </a:lnTo>
                  <a:lnTo>
                    <a:pt x="470141" y="426290"/>
                  </a:lnTo>
                  <a:lnTo>
                    <a:pt x="433893" y="406078"/>
                  </a:lnTo>
                  <a:lnTo>
                    <a:pt x="399013" y="386034"/>
                  </a:lnTo>
                  <a:lnTo>
                    <a:pt x="365526" y="366185"/>
                  </a:lnTo>
                  <a:lnTo>
                    <a:pt x="302757" y="327126"/>
                  </a:lnTo>
                  <a:lnTo>
                    <a:pt x="246005" y="289255"/>
                  </a:lnTo>
                  <a:lnTo>
                    <a:pt x="195248" y="252633"/>
                  </a:lnTo>
                  <a:lnTo>
                    <a:pt x="150757" y="217517"/>
                  </a:lnTo>
                  <a:lnTo>
                    <a:pt x="112731" y="184116"/>
                  </a:lnTo>
                  <a:lnTo>
                    <a:pt x="81367" y="152636"/>
                  </a:lnTo>
                  <a:lnTo>
                    <a:pt x="56865" y="123286"/>
                  </a:lnTo>
                  <a:lnTo>
                    <a:pt x="28557" y="75024"/>
                  </a:lnTo>
                  <a:lnTo>
                    <a:pt x="11611" y="33987"/>
                  </a:lnTo>
                  <a:lnTo>
                    <a:pt x="0" y="0"/>
                  </a:lnTo>
                  <a:lnTo>
                    <a:pt x="7935437" y="0"/>
                  </a:lnTo>
                  <a:lnTo>
                    <a:pt x="7933259" y="29362"/>
                  </a:lnTo>
                  <a:lnTo>
                    <a:pt x="7929857" y="78976"/>
                  </a:lnTo>
                  <a:lnTo>
                    <a:pt x="7926762" y="128598"/>
                  </a:lnTo>
                  <a:lnTo>
                    <a:pt x="7924001" y="178226"/>
                  </a:lnTo>
                  <a:lnTo>
                    <a:pt x="7921603" y="227857"/>
                  </a:lnTo>
                  <a:lnTo>
                    <a:pt x="7919594" y="277492"/>
                  </a:lnTo>
                  <a:lnTo>
                    <a:pt x="7918002" y="327175"/>
                  </a:lnTo>
                  <a:lnTo>
                    <a:pt x="7916857" y="376760"/>
                  </a:lnTo>
                  <a:lnTo>
                    <a:pt x="7916187" y="426290"/>
                  </a:lnTo>
                  <a:lnTo>
                    <a:pt x="7916099" y="487679"/>
                  </a:lnTo>
                  <a:lnTo>
                    <a:pt x="7916373" y="525637"/>
                  </a:lnTo>
                  <a:lnTo>
                    <a:pt x="7917289" y="575249"/>
                  </a:lnTo>
                  <a:lnTo>
                    <a:pt x="7918789" y="624851"/>
                  </a:lnTo>
                  <a:lnTo>
                    <a:pt x="7920903" y="674442"/>
                  </a:lnTo>
                  <a:lnTo>
                    <a:pt x="7923657" y="724019"/>
                  </a:lnTo>
                  <a:lnTo>
                    <a:pt x="7927079" y="773581"/>
                  </a:lnTo>
                  <a:lnTo>
                    <a:pt x="7931197" y="823127"/>
                  </a:lnTo>
                  <a:lnTo>
                    <a:pt x="7936040" y="872654"/>
                  </a:lnTo>
                  <a:lnTo>
                    <a:pt x="7936879" y="880077"/>
                  </a:lnTo>
                  <a:lnTo>
                    <a:pt x="5471050" y="880077"/>
                  </a:lnTo>
                  <a:lnTo>
                    <a:pt x="5426057" y="880228"/>
                  </a:lnTo>
                  <a:lnTo>
                    <a:pt x="5381048" y="880996"/>
                  </a:lnTo>
                  <a:lnTo>
                    <a:pt x="5336007" y="882351"/>
                  </a:lnTo>
                  <a:lnTo>
                    <a:pt x="5290918" y="884266"/>
                  </a:lnTo>
                  <a:lnTo>
                    <a:pt x="5245764" y="886711"/>
                  </a:lnTo>
                  <a:lnTo>
                    <a:pt x="5200529" y="889660"/>
                  </a:lnTo>
                  <a:lnTo>
                    <a:pt x="5109753" y="896949"/>
                  </a:lnTo>
                  <a:lnTo>
                    <a:pt x="5018461" y="905907"/>
                  </a:lnTo>
                  <a:lnTo>
                    <a:pt x="4880274" y="921971"/>
                  </a:lnTo>
                  <a:lnTo>
                    <a:pt x="4152321" y="1023956"/>
                  </a:lnTo>
                  <a:lnTo>
                    <a:pt x="3996280" y="1043299"/>
                  </a:lnTo>
                  <a:lnTo>
                    <a:pt x="3835738" y="1060495"/>
                  </a:lnTo>
                  <a:lnTo>
                    <a:pt x="3725996" y="1070386"/>
                  </a:lnTo>
                  <a:lnTo>
                    <a:pt x="3613931" y="1078753"/>
                  </a:lnTo>
                  <a:lnTo>
                    <a:pt x="3499415" y="1085368"/>
                  </a:lnTo>
                  <a:lnTo>
                    <a:pt x="3382318" y="1090003"/>
                  </a:lnTo>
                  <a:lnTo>
                    <a:pt x="3262512" y="1092430"/>
                  </a:lnTo>
                  <a:lnTo>
                    <a:pt x="3201552" y="1092744"/>
                  </a:lnTo>
                  <a:close/>
                </a:path>
                <a:path w="8095615" h="1563370">
                  <a:moveTo>
                    <a:pt x="8095469" y="1563112"/>
                  </a:moveTo>
                  <a:lnTo>
                    <a:pt x="7936152" y="1557401"/>
                  </a:lnTo>
                  <a:lnTo>
                    <a:pt x="7788194" y="1549650"/>
                  </a:lnTo>
                  <a:lnTo>
                    <a:pt x="7651072" y="1539973"/>
                  </a:lnTo>
                  <a:lnTo>
                    <a:pt x="7586409" y="1534448"/>
                  </a:lnTo>
                  <a:lnTo>
                    <a:pt x="7524257" y="1528485"/>
                  </a:lnTo>
                  <a:lnTo>
                    <a:pt x="7464551" y="1522098"/>
                  </a:lnTo>
                  <a:lnTo>
                    <a:pt x="7407224" y="1515302"/>
                  </a:lnTo>
                  <a:lnTo>
                    <a:pt x="7352211" y="1508110"/>
                  </a:lnTo>
                  <a:lnTo>
                    <a:pt x="7299445" y="1500538"/>
                  </a:lnTo>
                  <a:lnTo>
                    <a:pt x="7248862" y="1492599"/>
                  </a:lnTo>
                  <a:lnTo>
                    <a:pt x="7200395" y="1484308"/>
                  </a:lnTo>
                  <a:lnTo>
                    <a:pt x="7153979" y="1475680"/>
                  </a:lnTo>
                  <a:lnTo>
                    <a:pt x="7109547" y="1466728"/>
                  </a:lnTo>
                  <a:lnTo>
                    <a:pt x="7067033" y="1457468"/>
                  </a:lnTo>
                  <a:lnTo>
                    <a:pt x="7026373" y="1447913"/>
                  </a:lnTo>
                  <a:lnTo>
                    <a:pt x="6987500" y="1438078"/>
                  </a:lnTo>
                  <a:lnTo>
                    <a:pt x="6950348" y="1427977"/>
                  </a:lnTo>
                  <a:lnTo>
                    <a:pt x="6880945" y="1407037"/>
                  </a:lnTo>
                  <a:lnTo>
                    <a:pt x="6817637" y="1385206"/>
                  </a:lnTo>
                  <a:lnTo>
                    <a:pt x="6759897" y="1362600"/>
                  </a:lnTo>
                  <a:lnTo>
                    <a:pt x="6707200" y="1339335"/>
                  </a:lnTo>
                  <a:lnTo>
                    <a:pt x="6659018" y="1315525"/>
                  </a:lnTo>
                  <a:lnTo>
                    <a:pt x="6614824" y="1291285"/>
                  </a:lnTo>
                  <a:lnTo>
                    <a:pt x="6574093" y="1266731"/>
                  </a:lnTo>
                  <a:lnTo>
                    <a:pt x="6536298" y="1241977"/>
                  </a:lnTo>
                  <a:lnTo>
                    <a:pt x="6500911" y="1217139"/>
                  </a:lnTo>
                  <a:lnTo>
                    <a:pt x="6467407" y="1192331"/>
                  </a:lnTo>
                  <a:lnTo>
                    <a:pt x="6372922" y="1119244"/>
                  </a:lnTo>
                  <a:lnTo>
                    <a:pt x="6357362" y="1107408"/>
                  </a:lnTo>
                  <a:lnTo>
                    <a:pt x="6325811" y="1084163"/>
                  </a:lnTo>
                  <a:lnTo>
                    <a:pt x="6293247" y="1061582"/>
                  </a:lnTo>
                  <a:lnTo>
                    <a:pt x="6259142" y="1039779"/>
                  </a:lnTo>
                  <a:lnTo>
                    <a:pt x="6222969" y="1018870"/>
                  </a:lnTo>
                  <a:lnTo>
                    <a:pt x="6184203" y="998971"/>
                  </a:lnTo>
                  <a:lnTo>
                    <a:pt x="6142317" y="980195"/>
                  </a:lnTo>
                  <a:lnTo>
                    <a:pt x="6096783" y="962658"/>
                  </a:lnTo>
                  <a:lnTo>
                    <a:pt x="6047076" y="946476"/>
                  </a:lnTo>
                  <a:lnTo>
                    <a:pt x="5992668" y="931763"/>
                  </a:lnTo>
                  <a:lnTo>
                    <a:pt x="5933034" y="918634"/>
                  </a:lnTo>
                  <a:lnTo>
                    <a:pt x="5867646" y="907205"/>
                  </a:lnTo>
                  <a:lnTo>
                    <a:pt x="5795978" y="897591"/>
                  </a:lnTo>
                  <a:lnTo>
                    <a:pt x="5741187" y="891950"/>
                  </a:lnTo>
                  <a:lnTo>
                    <a:pt x="5686743" y="887490"/>
                  </a:lnTo>
                  <a:lnTo>
                    <a:pt x="5632577" y="884143"/>
                  </a:lnTo>
                  <a:lnTo>
                    <a:pt x="5578619" y="881838"/>
                  </a:lnTo>
                  <a:lnTo>
                    <a:pt x="5524800" y="880506"/>
                  </a:lnTo>
                  <a:lnTo>
                    <a:pt x="5471050" y="880077"/>
                  </a:lnTo>
                  <a:lnTo>
                    <a:pt x="7936879" y="880077"/>
                  </a:lnTo>
                  <a:lnTo>
                    <a:pt x="7941635" y="922161"/>
                  </a:lnTo>
                  <a:lnTo>
                    <a:pt x="7948009" y="971645"/>
                  </a:lnTo>
                  <a:lnTo>
                    <a:pt x="7955192" y="1021106"/>
                  </a:lnTo>
                  <a:lnTo>
                    <a:pt x="7963209" y="1070542"/>
                  </a:lnTo>
                  <a:lnTo>
                    <a:pt x="7972091" y="1119950"/>
                  </a:lnTo>
                  <a:lnTo>
                    <a:pt x="7981863" y="1169329"/>
                  </a:lnTo>
                  <a:lnTo>
                    <a:pt x="7992555" y="1218678"/>
                  </a:lnTo>
                  <a:lnTo>
                    <a:pt x="8004193" y="1267994"/>
                  </a:lnTo>
                  <a:lnTo>
                    <a:pt x="8016807" y="1317276"/>
                  </a:lnTo>
                  <a:lnTo>
                    <a:pt x="8030423" y="1366522"/>
                  </a:lnTo>
                  <a:lnTo>
                    <a:pt x="8045069" y="1415730"/>
                  </a:lnTo>
                  <a:lnTo>
                    <a:pt x="8060774" y="1464899"/>
                  </a:lnTo>
                  <a:lnTo>
                    <a:pt x="8077565" y="1514027"/>
                  </a:lnTo>
                  <a:lnTo>
                    <a:pt x="8095469" y="1563112"/>
                  </a:lnTo>
                  <a:close/>
                </a:path>
              </a:pathLst>
            </a:custGeom>
            <a:solidFill>
              <a:srgbClr val="9DC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30007" y="896412"/>
              <a:ext cx="200025" cy="20002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3242506" y="12"/>
              <a:ext cx="5045710" cy="3002915"/>
            </a:xfrm>
            <a:custGeom>
              <a:avLst/>
              <a:gdLst/>
              <a:ahLst/>
              <a:cxnLst/>
              <a:rect l="l" t="t" r="r" b="b"/>
              <a:pathLst>
                <a:path w="5045709" h="3002915">
                  <a:moveTo>
                    <a:pt x="1458849" y="1492059"/>
                  </a:moveTo>
                  <a:lnTo>
                    <a:pt x="1452079" y="1448219"/>
                  </a:lnTo>
                  <a:lnTo>
                    <a:pt x="1435227" y="1409115"/>
                  </a:lnTo>
                  <a:lnTo>
                    <a:pt x="1409712" y="1376184"/>
                  </a:lnTo>
                  <a:lnTo>
                    <a:pt x="1376997" y="1350873"/>
                  </a:lnTo>
                  <a:lnTo>
                    <a:pt x="1338503" y="1334643"/>
                  </a:lnTo>
                  <a:lnTo>
                    <a:pt x="1295692" y="1328902"/>
                  </a:lnTo>
                  <a:lnTo>
                    <a:pt x="1252880" y="1335671"/>
                  </a:lnTo>
                  <a:lnTo>
                    <a:pt x="1214475" y="1352524"/>
                  </a:lnTo>
                  <a:lnTo>
                    <a:pt x="1181963" y="1378038"/>
                  </a:lnTo>
                  <a:lnTo>
                    <a:pt x="1156881" y="1410754"/>
                  </a:lnTo>
                  <a:lnTo>
                    <a:pt x="1140726" y="1449247"/>
                  </a:lnTo>
                  <a:lnTo>
                    <a:pt x="1134999" y="1492059"/>
                  </a:lnTo>
                  <a:lnTo>
                    <a:pt x="1138161" y="1523390"/>
                  </a:lnTo>
                  <a:lnTo>
                    <a:pt x="1162113" y="1581404"/>
                  </a:lnTo>
                  <a:lnTo>
                    <a:pt x="1206347" y="1625638"/>
                  </a:lnTo>
                  <a:lnTo>
                    <a:pt x="1264361" y="1649590"/>
                  </a:lnTo>
                  <a:lnTo>
                    <a:pt x="1295692" y="1652752"/>
                  </a:lnTo>
                  <a:lnTo>
                    <a:pt x="1339532" y="1647024"/>
                  </a:lnTo>
                  <a:lnTo>
                    <a:pt x="1378635" y="1630870"/>
                  </a:lnTo>
                  <a:lnTo>
                    <a:pt x="1411566" y="1605788"/>
                  </a:lnTo>
                  <a:lnTo>
                    <a:pt x="1436878" y="1573276"/>
                  </a:lnTo>
                  <a:lnTo>
                    <a:pt x="1453108" y="1534871"/>
                  </a:lnTo>
                  <a:lnTo>
                    <a:pt x="1458849" y="1492059"/>
                  </a:lnTo>
                  <a:close/>
                </a:path>
                <a:path w="5045709" h="3002915">
                  <a:moveTo>
                    <a:pt x="5045481" y="0"/>
                  </a:moveTo>
                  <a:lnTo>
                    <a:pt x="915517" y="0"/>
                  </a:lnTo>
                  <a:lnTo>
                    <a:pt x="0" y="36474"/>
                  </a:lnTo>
                  <a:lnTo>
                    <a:pt x="144767" y="85026"/>
                  </a:lnTo>
                  <a:lnTo>
                    <a:pt x="290245" y="131152"/>
                  </a:lnTo>
                  <a:lnTo>
                    <a:pt x="436397" y="174866"/>
                  </a:lnTo>
                  <a:lnTo>
                    <a:pt x="583196" y="216154"/>
                  </a:lnTo>
                  <a:lnTo>
                    <a:pt x="730631" y="255003"/>
                  </a:lnTo>
                  <a:lnTo>
                    <a:pt x="878674" y="291426"/>
                  </a:lnTo>
                  <a:lnTo>
                    <a:pt x="1027290" y="325399"/>
                  </a:lnTo>
                  <a:lnTo>
                    <a:pt x="1176451" y="356920"/>
                  </a:lnTo>
                  <a:lnTo>
                    <a:pt x="1326146" y="386003"/>
                  </a:lnTo>
                  <a:lnTo>
                    <a:pt x="1476336" y="412610"/>
                  </a:lnTo>
                  <a:lnTo>
                    <a:pt x="1627009" y="436765"/>
                  </a:lnTo>
                  <a:lnTo>
                    <a:pt x="1778127" y="458457"/>
                  </a:lnTo>
                  <a:lnTo>
                    <a:pt x="1929663" y="477659"/>
                  </a:lnTo>
                  <a:lnTo>
                    <a:pt x="2081606" y="494398"/>
                  </a:lnTo>
                  <a:lnTo>
                    <a:pt x="2376855" y="523862"/>
                  </a:lnTo>
                  <a:lnTo>
                    <a:pt x="2425941" y="529577"/>
                  </a:lnTo>
                  <a:lnTo>
                    <a:pt x="2474925" y="535901"/>
                  </a:lnTo>
                  <a:lnTo>
                    <a:pt x="2523706" y="542950"/>
                  </a:lnTo>
                  <a:lnTo>
                    <a:pt x="2572245" y="550875"/>
                  </a:lnTo>
                  <a:lnTo>
                    <a:pt x="2620429" y="559803"/>
                  </a:lnTo>
                  <a:lnTo>
                    <a:pt x="2668206" y="569874"/>
                  </a:lnTo>
                  <a:lnTo>
                    <a:pt x="2715501" y="581228"/>
                  </a:lnTo>
                  <a:lnTo>
                    <a:pt x="2762224" y="594004"/>
                  </a:lnTo>
                  <a:lnTo>
                    <a:pt x="2808313" y="608330"/>
                  </a:lnTo>
                  <a:lnTo>
                    <a:pt x="2853690" y="624357"/>
                  </a:lnTo>
                  <a:lnTo>
                    <a:pt x="2898279" y="642200"/>
                  </a:lnTo>
                  <a:lnTo>
                    <a:pt x="2942018" y="662025"/>
                  </a:lnTo>
                  <a:lnTo>
                    <a:pt x="2984804" y="683945"/>
                  </a:lnTo>
                  <a:lnTo>
                    <a:pt x="3026575" y="708113"/>
                  </a:lnTo>
                  <a:lnTo>
                    <a:pt x="3067266" y="734656"/>
                  </a:lnTo>
                  <a:lnTo>
                    <a:pt x="3107499" y="764578"/>
                  </a:lnTo>
                  <a:lnTo>
                    <a:pt x="3145752" y="796442"/>
                  </a:lnTo>
                  <a:lnTo>
                    <a:pt x="3182099" y="830148"/>
                  </a:lnTo>
                  <a:lnTo>
                    <a:pt x="3216618" y="865568"/>
                  </a:lnTo>
                  <a:lnTo>
                    <a:pt x="3249409" y="902601"/>
                  </a:lnTo>
                  <a:lnTo>
                    <a:pt x="3280537" y="941120"/>
                  </a:lnTo>
                  <a:lnTo>
                    <a:pt x="3310077" y="981011"/>
                  </a:lnTo>
                  <a:lnTo>
                    <a:pt x="3338131" y="1022184"/>
                  </a:lnTo>
                  <a:lnTo>
                    <a:pt x="3364763" y="1064488"/>
                  </a:lnTo>
                  <a:lnTo>
                    <a:pt x="3390061" y="1107833"/>
                  </a:lnTo>
                  <a:lnTo>
                    <a:pt x="3414103" y="1152105"/>
                  </a:lnTo>
                  <a:lnTo>
                    <a:pt x="3436963" y="1197178"/>
                  </a:lnTo>
                  <a:lnTo>
                    <a:pt x="3458730" y="1242936"/>
                  </a:lnTo>
                  <a:lnTo>
                    <a:pt x="3479482" y="1289265"/>
                  </a:lnTo>
                  <a:lnTo>
                    <a:pt x="3499307" y="1336065"/>
                  </a:lnTo>
                  <a:lnTo>
                    <a:pt x="3518281" y="1383220"/>
                  </a:lnTo>
                  <a:lnTo>
                    <a:pt x="3536480" y="1430591"/>
                  </a:lnTo>
                  <a:lnTo>
                    <a:pt x="3553980" y="1478089"/>
                  </a:lnTo>
                  <a:lnTo>
                    <a:pt x="3570871" y="1525587"/>
                  </a:lnTo>
                  <a:lnTo>
                    <a:pt x="3587229" y="1572983"/>
                  </a:lnTo>
                  <a:lnTo>
                    <a:pt x="3602926" y="1620774"/>
                  </a:lnTo>
                  <a:lnTo>
                    <a:pt x="3634282" y="1716824"/>
                  </a:lnTo>
                  <a:lnTo>
                    <a:pt x="3650145" y="1764931"/>
                  </a:lnTo>
                  <a:lnTo>
                    <a:pt x="3666286" y="1812988"/>
                  </a:lnTo>
                  <a:lnTo>
                    <a:pt x="3682809" y="1860905"/>
                  </a:lnTo>
                  <a:lnTo>
                    <a:pt x="3699802" y="1908619"/>
                  </a:lnTo>
                  <a:lnTo>
                    <a:pt x="3717379" y="1956041"/>
                  </a:lnTo>
                  <a:lnTo>
                    <a:pt x="3735654" y="2003094"/>
                  </a:lnTo>
                  <a:lnTo>
                    <a:pt x="3754717" y="2049703"/>
                  </a:lnTo>
                  <a:lnTo>
                    <a:pt x="3774681" y="2095779"/>
                  </a:lnTo>
                  <a:lnTo>
                    <a:pt x="3795661" y="2141258"/>
                  </a:lnTo>
                  <a:lnTo>
                    <a:pt x="3817734" y="2186051"/>
                  </a:lnTo>
                  <a:lnTo>
                    <a:pt x="3841038" y="2230094"/>
                  </a:lnTo>
                  <a:lnTo>
                    <a:pt x="3865651" y="2273287"/>
                  </a:lnTo>
                  <a:lnTo>
                    <a:pt x="3891686" y="2315553"/>
                  </a:lnTo>
                  <a:lnTo>
                    <a:pt x="3919258" y="2356828"/>
                  </a:lnTo>
                  <a:lnTo>
                    <a:pt x="3948468" y="2397023"/>
                  </a:lnTo>
                  <a:lnTo>
                    <a:pt x="3979405" y="2436063"/>
                  </a:lnTo>
                  <a:lnTo>
                    <a:pt x="4012196" y="2473871"/>
                  </a:lnTo>
                  <a:lnTo>
                    <a:pt x="4047134" y="2510498"/>
                  </a:lnTo>
                  <a:lnTo>
                    <a:pt x="4083672" y="2545372"/>
                  </a:lnTo>
                  <a:lnTo>
                    <a:pt x="4121670" y="2578608"/>
                  </a:lnTo>
                  <a:lnTo>
                    <a:pt x="4160990" y="2610332"/>
                  </a:lnTo>
                  <a:lnTo>
                    <a:pt x="4201515" y="2640634"/>
                  </a:lnTo>
                  <a:lnTo>
                    <a:pt x="4243095" y="2669654"/>
                  </a:lnTo>
                  <a:lnTo>
                    <a:pt x="4285602" y="2697480"/>
                  </a:lnTo>
                  <a:lnTo>
                    <a:pt x="4328896" y="2724226"/>
                  </a:lnTo>
                  <a:lnTo>
                    <a:pt x="4372851" y="2750020"/>
                  </a:lnTo>
                  <a:lnTo>
                    <a:pt x="4417314" y="2774975"/>
                  </a:lnTo>
                  <a:lnTo>
                    <a:pt x="4462170" y="2799194"/>
                  </a:lnTo>
                  <a:lnTo>
                    <a:pt x="4507535" y="2822283"/>
                  </a:lnTo>
                  <a:lnTo>
                    <a:pt x="4553623" y="2844571"/>
                  </a:lnTo>
                  <a:lnTo>
                    <a:pt x="4600384" y="2865971"/>
                  </a:lnTo>
                  <a:lnTo>
                    <a:pt x="4647781" y="2886379"/>
                  </a:lnTo>
                  <a:lnTo>
                    <a:pt x="4695761" y="2905709"/>
                  </a:lnTo>
                  <a:lnTo>
                    <a:pt x="4744275" y="2923857"/>
                  </a:lnTo>
                  <a:lnTo>
                    <a:pt x="4793297" y="2940723"/>
                  </a:lnTo>
                  <a:lnTo>
                    <a:pt x="4842764" y="2956217"/>
                  </a:lnTo>
                  <a:lnTo>
                    <a:pt x="4892649" y="2970250"/>
                  </a:lnTo>
                  <a:lnTo>
                    <a:pt x="4942891" y="2982722"/>
                  </a:lnTo>
                  <a:lnTo>
                    <a:pt x="4993462" y="2993529"/>
                  </a:lnTo>
                  <a:lnTo>
                    <a:pt x="5044313" y="3002597"/>
                  </a:lnTo>
                  <a:lnTo>
                    <a:pt x="5045481" y="3002762"/>
                  </a:lnTo>
                  <a:lnTo>
                    <a:pt x="5045481" y="0"/>
                  </a:lnTo>
                  <a:close/>
                </a:path>
              </a:pathLst>
            </a:custGeom>
            <a:solidFill>
              <a:srgbClr val="2B67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665005" y="2191417"/>
              <a:ext cx="200024" cy="200024"/>
            </a:xfrm>
            <a:prstGeom prst="rect">
              <a:avLst/>
            </a:prstGeom>
          </p:spPr>
        </p:pic>
      </p:grpSp>
      <p:sp>
        <p:nvSpPr>
          <p:cNvPr id="15" name="object 15"/>
          <p:cNvSpPr/>
          <p:nvPr/>
        </p:nvSpPr>
        <p:spPr>
          <a:xfrm>
            <a:off x="17782506" y="4081415"/>
            <a:ext cx="323850" cy="323850"/>
          </a:xfrm>
          <a:custGeom>
            <a:avLst/>
            <a:gdLst/>
            <a:ahLst/>
            <a:cxnLst/>
            <a:rect l="l" t="t" r="r" b="b"/>
            <a:pathLst>
              <a:path w="323850" h="323850">
                <a:moveTo>
                  <a:pt x="160689" y="323849"/>
                </a:moveTo>
                <a:lnTo>
                  <a:pt x="99194" y="311394"/>
                </a:lnTo>
                <a:lnTo>
                  <a:pt x="46971" y="276518"/>
                </a:lnTo>
                <a:lnTo>
                  <a:pt x="12360" y="223892"/>
                </a:lnTo>
                <a:lnTo>
                  <a:pt x="0" y="161924"/>
                </a:lnTo>
                <a:lnTo>
                  <a:pt x="5722" y="118791"/>
                </a:lnTo>
                <a:lnTo>
                  <a:pt x="21883" y="80085"/>
                </a:lnTo>
                <a:lnTo>
                  <a:pt x="46970" y="47331"/>
                </a:lnTo>
                <a:lnTo>
                  <a:pt x="79475" y="22051"/>
                </a:lnTo>
                <a:lnTo>
                  <a:pt x="117884" y="5766"/>
                </a:lnTo>
                <a:lnTo>
                  <a:pt x="160689" y="0"/>
                </a:lnTo>
                <a:lnTo>
                  <a:pt x="203505" y="5766"/>
                </a:lnTo>
                <a:lnTo>
                  <a:pt x="241994" y="22051"/>
                </a:lnTo>
                <a:lnTo>
                  <a:pt x="274716" y="47331"/>
                </a:lnTo>
                <a:lnTo>
                  <a:pt x="300227" y="80085"/>
                </a:lnTo>
                <a:lnTo>
                  <a:pt x="317086" y="118791"/>
                </a:lnTo>
                <a:lnTo>
                  <a:pt x="323849" y="161924"/>
                </a:lnTo>
                <a:lnTo>
                  <a:pt x="318115" y="205058"/>
                </a:lnTo>
                <a:lnTo>
                  <a:pt x="301875" y="243764"/>
                </a:lnTo>
                <a:lnTo>
                  <a:pt x="276570" y="276518"/>
                </a:lnTo>
                <a:lnTo>
                  <a:pt x="243642" y="301798"/>
                </a:lnTo>
                <a:lnTo>
                  <a:pt x="204534" y="318083"/>
                </a:lnTo>
                <a:lnTo>
                  <a:pt x="160689" y="323849"/>
                </a:lnTo>
                <a:close/>
              </a:path>
            </a:pathLst>
          </a:custGeom>
          <a:solidFill>
            <a:srgbClr val="2B6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18">
            <a:extLst>
              <a:ext uri="{FF2B5EF4-FFF2-40B4-BE49-F238E27FC236}">
                <a16:creationId xmlns:a16="http://schemas.microsoft.com/office/drawing/2014/main" id="{657C636A-D5C8-4A2E-3D45-FD9328D5FD38}"/>
              </a:ext>
            </a:extLst>
          </p:cNvPr>
          <p:cNvSpPr txBox="1">
            <a:spLocks/>
          </p:cNvSpPr>
          <p:nvPr/>
        </p:nvSpPr>
        <p:spPr>
          <a:xfrm>
            <a:off x="1051817" y="-166699"/>
            <a:ext cx="11597349" cy="2126222"/>
          </a:xfrm>
          <a:prstGeom prst="rect">
            <a:avLst/>
          </a:prstGeom>
        </p:spPr>
        <p:txBody>
          <a:bodyPr vert="horz" wrap="square" lIns="0" tIns="1008379" rIns="0" bIns="0" rtlCol="0">
            <a:spAutoFit/>
          </a:bodyPr>
          <a:lstStyle>
            <a:lvl1pPr>
              <a:defRPr sz="15950" b="1" i="0">
                <a:solidFill>
                  <a:srgbClr val="9DCDDE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7939"/>
              </a:spcBef>
            </a:pPr>
            <a:r>
              <a:rPr kumimoji="0" lang="en-IN" sz="7200" b="1" i="0" u="none" strike="noStrike" kern="0" cap="none" spc="-20" normalizeH="0" baseline="0" noProof="0" dirty="0">
                <a:ln>
                  <a:noFill/>
                </a:ln>
                <a:solidFill>
                  <a:srgbClr val="133754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DATA COLLECTION </a:t>
            </a:r>
            <a:endParaRPr lang="en-IN" sz="7200" kern="0" spc="-2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3731C8-0FF9-0E41-AA07-E94CB153D053}"/>
              </a:ext>
            </a:extLst>
          </p:cNvPr>
          <p:cNvSpPr txBox="1"/>
          <p:nvPr/>
        </p:nvSpPr>
        <p:spPr>
          <a:xfrm>
            <a:off x="1219200" y="2191417"/>
            <a:ext cx="14097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sz="4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 Collection module involves gathering comments from YouTube using the YouTube Data API. This API allows access to publicly available comments on YouTube videos.</a:t>
            </a:r>
          </a:p>
          <a:p>
            <a:pPr algn="l"/>
            <a:endParaRPr lang="en-US" sz="4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sz="4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is the foundational step, providing the raw material for subsequent analysis. It enables researchers to analyze the sentiment, topics, and user interactions within the YouTube community.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5596255" cy="3054350"/>
            <a:chOff x="0" y="0"/>
            <a:chExt cx="5596255" cy="305435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5596255" cy="3054350"/>
            </a:xfrm>
            <a:custGeom>
              <a:avLst/>
              <a:gdLst/>
              <a:ahLst/>
              <a:cxnLst/>
              <a:rect l="l" t="t" r="r" b="b"/>
              <a:pathLst>
                <a:path w="5596255" h="3054350">
                  <a:moveTo>
                    <a:pt x="0" y="3054174"/>
                  </a:moveTo>
                  <a:lnTo>
                    <a:pt x="0" y="0"/>
                  </a:lnTo>
                  <a:lnTo>
                    <a:pt x="5595911" y="0"/>
                  </a:lnTo>
                  <a:lnTo>
                    <a:pt x="5553693" y="20206"/>
                  </a:lnTo>
                  <a:lnTo>
                    <a:pt x="5507506" y="43965"/>
                  </a:lnTo>
                  <a:lnTo>
                    <a:pt x="5462205" y="68958"/>
                  </a:lnTo>
                  <a:lnTo>
                    <a:pt x="5417814" y="95176"/>
                  </a:lnTo>
                  <a:lnTo>
                    <a:pt x="5374361" y="122610"/>
                  </a:lnTo>
                  <a:lnTo>
                    <a:pt x="5331870" y="151251"/>
                  </a:lnTo>
                  <a:lnTo>
                    <a:pt x="5290368" y="181092"/>
                  </a:lnTo>
                  <a:lnTo>
                    <a:pt x="5249881" y="212122"/>
                  </a:lnTo>
                  <a:lnTo>
                    <a:pt x="5210434" y="244334"/>
                  </a:lnTo>
                  <a:lnTo>
                    <a:pt x="5172055" y="277719"/>
                  </a:lnTo>
                  <a:lnTo>
                    <a:pt x="5134769" y="312268"/>
                  </a:lnTo>
                  <a:lnTo>
                    <a:pt x="5098601" y="347973"/>
                  </a:lnTo>
                  <a:lnTo>
                    <a:pt x="5055456" y="394685"/>
                  </a:lnTo>
                  <a:lnTo>
                    <a:pt x="5012505" y="448158"/>
                  </a:lnTo>
                  <a:lnTo>
                    <a:pt x="4969463" y="507634"/>
                  </a:lnTo>
                  <a:lnTo>
                    <a:pt x="4947817" y="539386"/>
                  </a:lnTo>
                  <a:lnTo>
                    <a:pt x="4926040" y="572354"/>
                  </a:lnTo>
                  <a:lnTo>
                    <a:pt x="4904097" y="606444"/>
                  </a:lnTo>
                  <a:lnTo>
                    <a:pt x="4881951" y="641559"/>
                  </a:lnTo>
                  <a:lnTo>
                    <a:pt x="4859567" y="677607"/>
                  </a:lnTo>
                  <a:lnTo>
                    <a:pt x="4836909" y="714490"/>
                  </a:lnTo>
                  <a:lnTo>
                    <a:pt x="4766930" y="829214"/>
                  </a:lnTo>
                  <a:lnTo>
                    <a:pt x="4742816" y="868496"/>
                  </a:lnTo>
                  <a:lnTo>
                    <a:pt x="4718248" y="908141"/>
                  </a:lnTo>
                  <a:lnTo>
                    <a:pt x="4693190" y="948053"/>
                  </a:lnTo>
                  <a:lnTo>
                    <a:pt x="4667608" y="988138"/>
                  </a:lnTo>
                  <a:lnTo>
                    <a:pt x="4641463" y="1028301"/>
                  </a:lnTo>
                  <a:lnTo>
                    <a:pt x="4616316" y="1066054"/>
                  </a:lnTo>
                  <a:lnTo>
                    <a:pt x="1950882" y="1066054"/>
                  </a:lnTo>
                  <a:lnTo>
                    <a:pt x="1898281" y="1068139"/>
                  </a:lnTo>
                  <a:lnTo>
                    <a:pt x="1845680" y="1074394"/>
                  </a:lnTo>
                  <a:lnTo>
                    <a:pt x="1793496" y="1084819"/>
                  </a:lnTo>
                  <a:lnTo>
                    <a:pt x="1742144" y="1099414"/>
                  </a:lnTo>
                  <a:lnTo>
                    <a:pt x="1692041" y="1118180"/>
                  </a:lnTo>
                  <a:lnTo>
                    <a:pt x="1643604" y="1141115"/>
                  </a:lnTo>
                  <a:lnTo>
                    <a:pt x="1601977" y="1166287"/>
                  </a:lnTo>
                  <a:lnTo>
                    <a:pt x="1563455" y="1193793"/>
                  </a:lnTo>
                  <a:lnTo>
                    <a:pt x="1527860" y="1223501"/>
                  </a:lnTo>
                  <a:lnTo>
                    <a:pt x="1495014" y="1255279"/>
                  </a:lnTo>
                  <a:lnTo>
                    <a:pt x="1464740" y="1288996"/>
                  </a:lnTo>
                  <a:lnTo>
                    <a:pt x="1436860" y="1324520"/>
                  </a:lnTo>
                  <a:lnTo>
                    <a:pt x="1411198" y="1361720"/>
                  </a:lnTo>
                  <a:lnTo>
                    <a:pt x="1387577" y="1400465"/>
                  </a:lnTo>
                  <a:lnTo>
                    <a:pt x="1365817" y="1440622"/>
                  </a:lnTo>
                  <a:lnTo>
                    <a:pt x="1345743" y="1482060"/>
                  </a:lnTo>
                  <a:lnTo>
                    <a:pt x="1327177" y="1524648"/>
                  </a:lnTo>
                  <a:lnTo>
                    <a:pt x="1309940" y="1568254"/>
                  </a:lnTo>
                  <a:lnTo>
                    <a:pt x="1293857" y="1612747"/>
                  </a:lnTo>
                  <a:lnTo>
                    <a:pt x="1278750" y="1657994"/>
                  </a:lnTo>
                  <a:lnTo>
                    <a:pt x="1264441" y="1703866"/>
                  </a:lnTo>
                  <a:lnTo>
                    <a:pt x="1250753" y="1750229"/>
                  </a:lnTo>
                  <a:lnTo>
                    <a:pt x="1237508" y="1796952"/>
                  </a:lnTo>
                  <a:lnTo>
                    <a:pt x="1224529" y="1843905"/>
                  </a:lnTo>
                  <a:lnTo>
                    <a:pt x="1211639" y="1890955"/>
                  </a:lnTo>
                  <a:lnTo>
                    <a:pt x="1198660" y="1937971"/>
                  </a:lnTo>
                  <a:lnTo>
                    <a:pt x="1185415" y="1984821"/>
                  </a:lnTo>
                  <a:lnTo>
                    <a:pt x="1171727" y="2031373"/>
                  </a:lnTo>
                  <a:lnTo>
                    <a:pt x="1157418" y="2077497"/>
                  </a:lnTo>
                  <a:lnTo>
                    <a:pt x="1142310" y="2123061"/>
                  </a:lnTo>
                  <a:lnTo>
                    <a:pt x="1126227" y="2167933"/>
                  </a:lnTo>
                  <a:lnTo>
                    <a:pt x="1108991" y="2211982"/>
                  </a:lnTo>
                  <a:lnTo>
                    <a:pt x="1089499" y="2255204"/>
                  </a:lnTo>
                  <a:lnTo>
                    <a:pt x="1068517" y="2297596"/>
                  </a:lnTo>
                  <a:lnTo>
                    <a:pt x="1046078" y="2339135"/>
                  </a:lnTo>
                  <a:lnTo>
                    <a:pt x="1022213" y="2379798"/>
                  </a:lnTo>
                  <a:lnTo>
                    <a:pt x="996957" y="2419561"/>
                  </a:lnTo>
                  <a:lnTo>
                    <a:pt x="970340" y="2458401"/>
                  </a:lnTo>
                  <a:lnTo>
                    <a:pt x="942396" y="2496295"/>
                  </a:lnTo>
                  <a:lnTo>
                    <a:pt x="913157" y="2533218"/>
                  </a:lnTo>
                  <a:lnTo>
                    <a:pt x="882655" y="2569148"/>
                  </a:lnTo>
                  <a:lnTo>
                    <a:pt x="850923" y="2604062"/>
                  </a:lnTo>
                  <a:lnTo>
                    <a:pt x="817994" y="2637936"/>
                  </a:lnTo>
                  <a:lnTo>
                    <a:pt x="783900" y="2670746"/>
                  </a:lnTo>
                  <a:lnTo>
                    <a:pt x="748673" y="2702470"/>
                  </a:lnTo>
                  <a:lnTo>
                    <a:pt x="712346" y="2733084"/>
                  </a:lnTo>
                  <a:lnTo>
                    <a:pt x="674951" y="2762564"/>
                  </a:lnTo>
                  <a:lnTo>
                    <a:pt x="636521" y="2790888"/>
                  </a:lnTo>
                  <a:lnTo>
                    <a:pt x="597089" y="2818031"/>
                  </a:lnTo>
                  <a:lnTo>
                    <a:pt x="556686" y="2843971"/>
                  </a:lnTo>
                  <a:lnTo>
                    <a:pt x="515345" y="2868684"/>
                  </a:lnTo>
                  <a:lnTo>
                    <a:pt x="473099" y="2892146"/>
                  </a:lnTo>
                  <a:lnTo>
                    <a:pt x="429981" y="2914335"/>
                  </a:lnTo>
                  <a:lnTo>
                    <a:pt x="386022" y="2935227"/>
                  </a:lnTo>
                  <a:lnTo>
                    <a:pt x="341255" y="2954799"/>
                  </a:lnTo>
                  <a:lnTo>
                    <a:pt x="295713" y="2973027"/>
                  </a:lnTo>
                  <a:lnTo>
                    <a:pt x="249428" y="2989888"/>
                  </a:lnTo>
                  <a:lnTo>
                    <a:pt x="202433" y="3005359"/>
                  </a:lnTo>
                  <a:lnTo>
                    <a:pt x="154760" y="3019415"/>
                  </a:lnTo>
                  <a:lnTo>
                    <a:pt x="106441" y="3032035"/>
                  </a:lnTo>
                  <a:lnTo>
                    <a:pt x="57510" y="3043194"/>
                  </a:lnTo>
                  <a:lnTo>
                    <a:pt x="7998" y="3052869"/>
                  </a:lnTo>
                  <a:lnTo>
                    <a:pt x="0" y="3054174"/>
                  </a:lnTo>
                  <a:close/>
                </a:path>
                <a:path w="5596255" h="3054350">
                  <a:moveTo>
                    <a:pt x="3527240" y="1796645"/>
                  </a:moveTo>
                  <a:lnTo>
                    <a:pt x="3471521" y="1794937"/>
                  </a:lnTo>
                  <a:lnTo>
                    <a:pt x="3416317" y="1789947"/>
                  </a:lnTo>
                  <a:lnTo>
                    <a:pt x="3361675" y="1781881"/>
                  </a:lnTo>
                  <a:lnTo>
                    <a:pt x="3307642" y="1770945"/>
                  </a:lnTo>
                  <a:lnTo>
                    <a:pt x="3254266" y="1757343"/>
                  </a:lnTo>
                  <a:lnTo>
                    <a:pt x="3201595" y="1741281"/>
                  </a:lnTo>
                  <a:lnTo>
                    <a:pt x="3149678" y="1722963"/>
                  </a:lnTo>
                  <a:lnTo>
                    <a:pt x="3098560" y="1702596"/>
                  </a:lnTo>
                  <a:lnTo>
                    <a:pt x="3048292" y="1680384"/>
                  </a:lnTo>
                  <a:lnTo>
                    <a:pt x="2998919" y="1656532"/>
                  </a:lnTo>
                  <a:lnTo>
                    <a:pt x="2950489" y="1631246"/>
                  </a:lnTo>
                  <a:lnTo>
                    <a:pt x="2903052" y="1604730"/>
                  </a:lnTo>
                  <a:lnTo>
                    <a:pt x="2856653" y="1577190"/>
                  </a:lnTo>
                  <a:lnTo>
                    <a:pt x="2811342" y="1548832"/>
                  </a:lnTo>
                  <a:lnTo>
                    <a:pt x="2767165" y="1519859"/>
                  </a:lnTo>
                  <a:lnTo>
                    <a:pt x="2724171" y="1490478"/>
                  </a:lnTo>
                  <a:lnTo>
                    <a:pt x="2682407" y="1460893"/>
                  </a:lnTo>
                  <a:lnTo>
                    <a:pt x="2641921" y="1431310"/>
                  </a:lnTo>
                  <a:lnTo>
                    <a:pt x="2602761" y="1401934"/>
                  </a:lnTo>
                  <a:lnTo>
                    <a:pt x="2564974" y="1372969"/>
                  </a:lnTo>
                  <a:lnTo>
                    <a:pt x="2528608" y="1344622"/>
                  </a:lnTo>
                  <a:lnTo>
                    <a:pt x="2398312" y="1241509"/>
                  </a:lnTo>
                  <a:lnTo>
                    <a:pt x="2369769" y="1219325"/>
                  </a:lnTo>
                  <a:lnTo>
                    <a:pt x="2317852" y="1180707"/>
                  </a:lnTo>
                  <a:lnTo>
                    <a:pt x="2273148" y="1151123"/>
                  </a:lnTo>
                  <a:lnTo>
                    <a:pt x="2230519" y="1128291"/>
                  </a:lnTo>
                  <a:lnTo>
                    <a:pt x="2186316" y="1109092"/>
                  </a:lnTo>
                  <a:lnTo>
                    <a:pt x="2140802" y="1093482"/>
                  </a:lnTo>
                  <a:lnTo>
                    <a:pt x="2094240" y="1081416"/>
                  </a:lnTo>
                  <a:lnTo>
                    <a:pt x="2046891" y="1072853"/>
                  </a:lnTo>
                  <a:lnTo>
                    <a:pt x="1999017" y="1067746"/>
                  </a:lnTo>
                  <a:lnTo>
                    <a:pt x="1950882" y="1066054"/>
                  </a:lnTo>
                  <a:lnTo>
                    <a:pt x="4616316" y="1066054"/>
                  </a:lnTo>
                  <a:lnTo>
                    <a:pt x="4587348" y="1108481"/>
                  </a:lnTo>
                  <a:lnTo>
                    <a:pt x="4559304" y="1148308"/>
                  </a:lnTo>
                  <a:lnTo>
                    <a:pt x="4530556" y="1187834"/>
                  </a:lnTo>
                  <a:lnTo>
                    <a:pt x="4501067" y="1226964"/>
                  </a:lnTo>
                  <a:lnTo>
                    <a:pt x="4470802" y="1265602"/>
                  </a:lnTo>
                  <a:lnTo>
                    <a:pt x="4439724" y="1303654"/>
                  </a:lnTo>
                  <a:lnTo>
                    <a:pt x="4407798" y="1341025"/>
                  </a:lnTo>
                  <a:lnTo>
                    <a:pt x="4374987" y="1377621"/>
                  </a:lnTo>
                  <a:lnTo>
                    <a:pt x="4341257" y="1413346"/>
                  </a:lnTo>
                  <a:lnTo>
                    <a:pt x="4306570" y="1448105"/>
                  </a:lnTo>
                  <a:lnTo>
                    <a:pt x="4270892" y="1481804"/>
                  </a:lnTo>
                  <a:lnTo>
                    <a:pt x="4234185" y="1514348"/>
                  </a:lnTo>
                  <a:lnTo>
                    <a:pt x="4196415" y="1545642"/>
                  </a:lnTo>
                  <a:lnTo>
                    <a:pt x="4157546" y="1575591"/>
                  </a:lnTo>
                  <a:lnTo>
                    <a:pt x="4117541" y="1604100"/>
                  </a:lnTo>
                  <a:lnTo>
                    <a:pt x="4076365" y="1631075"/>
                  </a:lnTo>
                  <a:lnTo>
                    <a:pt x="4033982" y="1656420"/>
                  </a:lnTo>
                  <a:lnTo>
                    <a:pt x="3990356" y="1680041"/>
                  </a:lnTo>
                  <a:lnTo>
                    <a:pt x="3945451" y="1701843"/>
                  </a:lnTo>
                  <a:lnTo>
                    <a:pt x="3899231" y="1721730"/>
                  </a:lnTo>
                  <a:lnTo>
                    <a:pt x="3851660" y="1739609"/>
                  </a:lnTo>
                  <a:lnTo>
                    <a:pt x="3802703" y="1755384"/>
                  </a:lnTo>
                  <a:lnTo>
                    <a:pt x="3752323" y="1768961"/>
                  </a:lnTo>
                  <a:lnTo>
                    <a:pt x="3700485" y="1780244"/>
                  </a:lnTo>
                  <a:lnTo>
                    <a:pt x="3647153" y="1789139"/>
                  </a:lnTo>
                  <a:lnTo>
                    <a:pt x="3587196" y="1794769"/>
                  </a:lnTo>
                  <a:lnTo>
                    <a:pt x="3557218" y="1796176"/>
                  </a:lnTo>
                  <a:lnTo>
                    <a:pt x="3527240" y="1796645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4302760" cy="1922145"/>
            </a:xfrm>
            <a:custGeom>
              <a:avLst/>
              <a:gdLst/>
              <a:ahLst/>
              <a:cxnLst/>
              <a:rect l="l" t="t" r="r" b="b"/>
              <a:pathLst>
                <a:path w="4302760" h="1922145">
                  <a:moveTo>
                    <a:pt x="387285" y="1921925"/>
                  </a:moveTo>
                  <a:lnTo>
                    <a:pt x="312642" y="1919601"/>
                  </a:lnTo>
                  <a:lnTo>
                    <a:pt x="239700" y="1912967"/>
                  </a:lnTo>
                  <a:lnTo>
                    <a:pt x="168708" y="1902534"/>
                  </a:lnTo>
                  <a:lnTo>
                    <a:pt x="99935" y="1888810"/>
                  </a:lnTo>
                  <a:lnTo>
                    <a:pt x="33650" y="1872305"/>
                  </a:lnTo>
                  <a:lnTo>
                    <a:pt x="0" y="0"/>
                  </a:lnTo>
                  <a:lnTo>
                    <a:pt x="4302763" y="0"/>
                  </a:lnTo>
                  <a:lnTo>
                    <a:pt x="4285104" y="41899"/>
                  </a:lnTo>
                  <a:lnTo>
                    <a:pt x="4259482" y="96828"/>
                  </a:lnTo>
                  <a:lnTo>
                    <a:pt x="4232932" y="148246"/>
                  </a:lnTo>
                  <a:lnTo>
                    <a:pt x="4205472" y="196256"/>
                  </a:lnTo>
                  <a:lnTo>
                    <a:pt x="4177123" y="240964"/>
                  </a:lnTo>
                  <a:lnTo>
                    <a:pt x="4147905" y="282473"/>
                  </a:lnTo>
                  <a:lnTo>
                    <a:pt x="4117838" y="320889"/>
                  </a:lnTo>
                  <a:lnTo>
                    <a:pt x="4086941" y="356315"/>
                  </a:lnTo>
                  <a:lnTo>
                    <a:pt x="4055234" y="388855"/>
                  </a:lnTo>
                  <a:lnTo>
                    <a:pt x="4022736" y="418615"/>
                  </a:lnTo>
                  <a:lnTo>
                    <a:pt x="3989469" y="445699"/>
                  </a:lnTo>
                  <a:lnTo>
                    <a:pt x="3955451" y="470210"/>
                  </a:lnTo>
                  <a:lnTo>
                    <a:pt x="3920703" y="492254"/>
                  </a:lnTo>
                  <a:lnTo>
                    <a:pt x="3885244" y="511934"/>
                  </a:lnTo>
                  <a:lnTo>
                    <a:pt x="2466707" y="514816"/>
                  </a:lnTo>
                  <a:lnTo>
                    <a:pt x="2417868" y="515422"/>
                  </a:lnTo>
                  <a:lnTo>
                    <a:pt x="2368882" y="517316"/>
                  </a:lnTo>
                  <a:lnTo>
                    <a:pt x="2319837" y="520616"/>
                  </a:lnTo>
                  <a:lnTo>
                    <a:pt x="2270822" y="525438"/>
                  </a:lnTo>
                  <a:lnTo>
                    <a:pt x="2221924" y="531901"/>
                  </a:lnTo>
                  <a:lnTo>
                    <a:pt x="2173231" y="540122"/>
                  </a:lnTo>
                  <a:lnTo>
                    <a:pt x="2124831" y="550217"/>
                  </a:lnTo>
                  <a:lnTo>
                    <a:pt x="2076812" y="562303"/>
                  </a:lnTo>
                  <a:lnTo>
                    <a:pt x="2034549" y="574704"/>
                  </a:lnTo>
                  <a:lnTo>
                    <a:pt x="1995009" y="588628"/>
                  </a:lnTo>
                  <a:lnTo>
                    <a:pt x="1958038" y="604025"/>
                  </a:lnTo>
                  <a:lnTo>
                    <a:pt x="1923480" y="620844"/>
                  </a:lnTo>
                  <a:lnTo>
                    <a:pt x="1860991" y="658545"/>
                  </a:lnTo>
                  <a:lnTo>
                    <a:pt x="1806304" y="701324"/>
                  </a:lnTo>
                  <a:lnTo>
                    <a:pt x="1758186" y="748775"/>
                  </a:lnTo>
                  <a:lnTo>
                    <a:pt x="1715401" y="800489"/>
                  </a:lnTo>
                  <a:lnTo>
                    <a:pt x="1676714" y="856062"/>
                  </a:lnTo>
                  <a:lnTo>
                    <a:pt x="1640889" y="915085"/>
                  </a:lnTo>
                  <a:lnTo>
                    <a:pt x="1606691" y="977152"/>
                  </a:lnTo>
                  <a:lnTo>
                    <a:pt x="1538235" y="1108793"/>
                  </a:lnTo>
                  <a:lnTo>
                    <a:pt x="1520208" y="1142970"/>
                  </a:lnTo>
                  <a:lnTo>
                    <a:pt x="1501506" y="1177552"/>
                  </a:lnTo>
                  <a:lnTo>
                    <a:pt x="1481976" y="1212489"/>
                  </a:lnTo>
                  <a:lnTo>
                    <a:pt x="1461464" y="1247728"/>
                  </a:lnTo>
                  <a:lnTo>
                    <a:pt x="1439813" y="1283221"/>
                  </a:lnTo>
                  <a:lnTo>
                    <a:pt x="1416871" y="1318915"/>
                  </a:lnTo>
                  <a:lnTo>
                    <a:pt x="1392483" y="1354760"/>
                  </a:lnTo>
                  <a:lnTo>
                    <a:pt x="1366495" y="1390706"/>
                  </a:lnTo>
                  <a:lnTo>
                    <a:pt x="1338751" y="1426700"/>
                  </a:lnTo>
                  <a:lnTo>
                    <a:pt x="1309098" y="1462693"/>
                  </a:lnTo>
                  <a:lnTo>
                    <a:pt x="1277381" y="1498633"/>
                  </a:lnTo>
                  <a:lnTo>
                    <a:pt x="1243446" y="1534470"/>
                  </a:lnTo>
                  <a:lnTo>
                    <a:pt x="1207138" y="1570153"/>
                  </a:lnTo>
                  <a:lnTo>
                    <a:pt x="1168303" y="1605631"/>
                  </a:lnTo>
                  <a:lnTo>
                    <a:pt x="1126787" y="1640852"/>
                  </a:lnTo>
                  <a:lnTo>
                    <a:pt x="1082435" y="1675768"/>
                  </a:lnTo>
                  <a:lnTo>
                    <a:pt x="1035092" y="1710325"/>
                  </a:lnTo>
                  <a:lnTo>
                    <a:pt x="984605" y="1744474"/>
                  </a:lnTo>
                  <a:lnTo>
                    <a:pt x="938383" y="1773018"/>
                  </a:lnTo>
                  <a:lnTo>
                    <a:pt x="892031" y="1798729"/>
                  </a:lnTo>
                  <a:lnTo>
                    <a:pt x="845597" y="1821703"/>
                  </a:lnTo>
                  <a:lnTo>
                    <a:pt x="799129" y="1842035"/>
                  </a:lnTo>
                  <a:lnTo>
                    <a:pt x="752675" y="1859821"/>
                  </a:lnTo>
                  <a:lnTo>
                    <a:pt x="706282" y="1875157"/>
                  </a:lnTo>
                  <a:lnTo>
                    <a:pt x="659998" y="1888138"/>
                  </a:lnTo>
                  <a:lnTo>
                    <a:pt x="613872" y="1898860"/>
                  </a:lnTo>
                  <a:lnTo>
                    <a:pt x="567950" y="1907418"/>
                  </a:lnTo>
                  <a:lnTo>
                    <a:pt x="522280" y="1913908"/>
                  </a:lnTo>
                  <a:lnTo>
                    <a:pt x="476911" y="1918426"/>
                  </a:lnTo>
                  <a:lnTo>
                    <a:pt x="431890" y="1921066"/>
                  </a:lnTo>
                  <a:lnTo>
                    <a:pt x="387285" y="1921925"/>
                  </a:lnTo>
                  <a:close/>
                </a:path>
                <a:path w="4302760" h="1922145">
                  <a:moveTo>
                    <a:pt x="3453942" y="602292"/>
                  </a:moveTo>
                  <a:lnTo>
                    <a:pt x="3407946" y="601658"/>
                  </a:lnTo>
                  <a:lnTo>
                    <a:pt x="3361449" y="599843"/>
                  </a:lnTo>
                  <a:lnTo>
                    <a:pt x="3314477" y="596978"/>
                  </a:lnTo>
                  <a:lnTo>
                    <a:pt x="3267052" y="593195"/>
                  </a:lnTo>
                  <a:lnTo>
                    <a:pt x="3219200" y="588624"/>
                  </a:lnTo>
                  <a:lnTo>
                    <a:pt x="3170945" y="583397"/>
                  </a:lnTo>
                  <a:lnTo>
                    <a:pt x="2773322" y="533711"/>
                  </a:lnTo>
                  <a:lnTo>
                    <a:pt x="2722537" y="528484"/>
                  </a:lnTo>
                  <a:lnTo>
                    <a:pt x="2671592" y="523914"/>
                  </a:lnTo>
                  <a:lnTo>
                    <a:pt x="2620512" y="520130"/>
                  </a:lnTo>
                  <a:lnTo>
                    <a:pt x="2569322" y="517266"/>
                  </a:lnTo>
                  <a:lnTo>
                    <a:pt x="2518045" y="515451"/>
                  </a:lnTo>
                  <a:lnTo>
                    <a:pt x="2466707" y="514816"/>
                  </a:lnTo>
                  <a:lnTo>
                    <a:pt x="3879264" y="514816"/>
                  </a:lnTo>
                  <a:lnTo>
                    <a:pt x="3812272" y="544623"/>
                  </a:lnTo>
                  <a:lnTo>
                    <a:pt x="3774799" y="557840"/>
                  </a:lnTo>
                  <a:lnTo>
                    <a:pt x="3736694" y="569111"/>
                  </a:lnTo>
                  <a:lnTo>
                    <a:pt x="3697978" y="578540"/>
                  </a:lnTo>
                  <a:lnTo>
                    <a:pt x="3658670" y="586232"/>
                  </a:lnTo>
                  <a:lnTo>
                    <a:pt x="3618789" y="592292"/>
                  </a:lnTo>
                  <a:lnTo>
                    <a:pt x="3578356" y="596824"/>
                  </a:lnTo>
                  <a:lnTo>
                    <a:pt x="3537391" y="599931"/>
                  </a:lnTo>
                  <a:lnTo>
                    <a:pt x="3495913" y="601719"/>
                  </a:lnTo>
                  <a:lnTo>
                    <a:pt x="3453942" y="602292"/>
                  </a:lnTo>
                  <a:close/>
                </a:path>
              </a:pathLst>
            </a:custGeom>
            <a:solidFill>
              <a:srgbClr val="9DC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2"/>
              <a:ext cx="3841750" cy="1241425"/>
            </a:xfrm>
            <a:custGeom>
              <a:avLst/>
              <a:gdLst/>
              <a:ahLst/>
              <a:cxnLst/>
              <a:rect l="l" t="t" r="r" b="b"/>
              <a:pathLst>
                <a:path w="3841750" h="1241425">
                  <a:moveTo>
                    <a:pt x="2274455" y="119570"/>
                  </a:moveTo>
                  <a:lnTo>
                    <a:pt x="2272995" y="74383"/>
                  </a:lnTo>
                  <a:lnTo>
                    <a:pt x="2269375" y="28016"/>
                  </a:lnTo>
                  <a:lnTo>
                    <a:pt x="2265896" y="0"/>
                  </a:lnTo>
                  <a:lnTo>
                    <a:pt x="0" y="0"/>
                  </a:lnTo>
                  <a:lnTo>
                    <a:pt x="0" y="482663"/>
                  </a:lnTo>
                  <a:lnTo>
                    <a:pt x="2032" y="482917"/>
                  </a:lnTo>
                  <a:lnTo>
                    <a:pt x="46177" y="490753"/>
                  </a:lnTo>
                  <a:lnTo>
                    <a:pt x="89687" y="500786"/>
                  </a:lnTo>
                  <a:lnTo>
                    <a:pt x="132626" y="512851"/>
                  </a:lnTo>
                  <a:lnTo>
                    <a:pt x="175056" y="526770"/>
                  </a:lnTo>
                  <a:lnTo>
                    <a:pt x="217055" y="542378"/>
                  </a:lnTo>
                  <a:lnTo>
                    <a:pt x="258699" y="559523"/>
                  </a:lnTo>
                  <a:lnTo>
                    <a:pt x="300050" y="578015"/>
                  </a:lnTo>
                  <a:lnTo>
                    <a:pt x="341185" y="597712"/>
                  </a:lnTo>
                  <a:lnTo>
                    <a:pt x="382168" y="618426"/>
                  </a:lnTo>
                  <a:lnTo>
                    <a:pt x="423075" y="640016"/>
                  </a:lnTo>
                  <a:lnTo>
                    <a:pt x="463969" y="662279"/>
                  </a:lnTo>
                  <a:lnTo>
                    <a:pt x="670839" y="778179"/>
                  </a:lnTo>
                  <a:lnTo>
                    <a:pt x="713168" y="801103"/>
                  </a:lnTo>
                  <a:lnTo>
                    <a:pt x="755992" y="823556"/>
                  </a:lnTo>
                  <a:lnTo>
                    <a:pt x="799376" y="845350"/>
                  </a:lnTo>
                  <a:lnTo>
                    <a:pt x="843394" y="866343"/>
                  </a:lnTo>
                  <a:lnTo>
                    <a:pt x="888098" y="886371"/>
                  </a:lnTo>
                  <a:lnTo>
                    <a:pt x="933577" y="905243"/>
                  </a:lnTo>
                  <a:lnTo>
                    <a:pt x="979893" y="922807"/>
                  </a:lnTo>
                  <a:lnTo>
                    <a:pt x="1027112" y="938898"/>
                  </a:lnTo>
                  <a:lnTo>
                    <a:pt x="1075321" y="953338"/>
                  </a:lnTo>
                  <a:lnTo>
                    <a:pt x="1124572" y="965974"/>
                  </a:lnTo>
                  <a:lnTo>
                    <a:pt x="1174953" y="976630"/>
                  </a:lnTo>
                  <a:lnTo>
                    <a:pt x="1226527" y="985139"/>
                  </a:lnTo>
                  <a:lnTo>
                    <a:pt x="1279359" y="991336"/>
                  </a:lnTo>
                  <a:lnTo>
                    <a:pt x="1329448" y="994892"/>
                  </a:lnTo>
                  <a:lnTo>
                    <a:pt x="1380731" y="996403"/>
                  </a:lnTo>
                  <a:lnTo>
                    <a:pt x="1433220" y="995654"/>
                  </a:lnTo>
                  <a:lnTo>
                    <a:pt x="1486903" y="992378"/>
                  </a:lnTo>
                  <a:lnTo>
                    <a:pt x="1541792" y="986345"/>
                  </a:lnTo>
                  <a:lnTo>
                    <a:pt x="1586077" y="978585"/>
                  </a:lnTo>
                  <a:lnTo>
                    <a:pt x="1630172" y="967752"/>
                  </a:lnTo>
                  <a:lnTo>
                    <a:pt x="1673923" y="953960"/>
                  </a:lnTo>
                  <a:lnTo>
                    <a:pt x="1717217" y="937336"/>
                  </a:lnTo>
                  <a:lnTo>
                    <a:pt x="1759889" y="918006"/>
                  </a:lnTo>
                  <a:lnTo>
                    <a:pt x="1801825" y="896086"/>
                  </a:lnTo>
                  <a:lnTo>
                    <a:pt x="1842871" y="871702"/>
                  </a:lnTo>
                  <a:lnTo>
                    <a:pt x="1882889" y="844969"/>
                  </a:lnTo>
                  <a:lnTo>
                    <a:pt x="1921751" y="816013"/>
                  </a:lnTo>
                  <a:lnTo>
                    <a:pt x="1959317" y="784961"/>
                  </a:lnTo>
                  <a:lnTo>
                    <a:pt x="1995449" y="751916"/>
                  </a:lnTo>
                  <a:lnTo>
                    <a:pt x="2029993" y="717029"/>
                  </a:lnTo>
                  <a:lnTo>
                    <a:pt x="2062835" y="680402"/>
                  </a:lnTo>
                  <a:lnTo>
                    <a:pt x="2093823" y="642162"/>
                  </a:lnTo>
                  <a:lnTo>
                    <a:pt x="2122817" y="602424"/>
                  </a:lnTo>
                  <a:lnTo>
                    <a:pt x="2149691" y="561314"/>
                  </a:lnTo>
                  <a:lnTo>
                    <a:pt x="2174290" y="518960"/>
                  </a:lnTo>
                  <a:lnTo>
                    <a:pt x="2196490" y="475475"/>
                  </a:lnTo>
                  <a:lnTo>
                    <a:pt x="2216150" y="430999"/>
                  </a:lnTo>
                  <a:lnTo>
                    <a:pt x="2233130" y="385622"/>
                  </a:lnTo>
                  <a:lnTo>
                    <a:pt x="2247290" y="339496"/>
                  </a:lnTo>
                  <a:lnTo>
                    <a:pt x="2258504" y="292722"/>
                  </a:lnTo>
                  <a:lnTo>
                    <a:pt x="2266619" y="245440"/>
                  </a:lnTo>
                  <a:lnTo>
                    <a:pt x="2271191" y="205359"/>
                  </a:lnTo>
                  <a:lnTo>
                    <a:pt x="2273833" y="163322"/>
                  </a:lnTo>
                  <a:lnTo>
                    <a:pt x="2274455" y="119570"/>
                  </a:lnTo>
                  <a:close/>
                </a:path>
                <a:path w="3841750" h="1241425">
                  <a:moveTo>
                    <a:pt x="3841343" y="1079423"/>
                  </a:moveTo>
                  <a:lnTo>
                    <a:pt x="3835616" y="1036281"/>
                  </a:lnTo>
                  <a:lnTo>
                    <a:pt x="3819461" y="997585"/>
                  </a:lnTo>
                  <a:lnTo>
                    <a:pt x="3794379" y="964831"/>
                  </a:lnTo>
                  <a:lnTo>
                    <a:pt x="3761867" y="939546"/>
                  </a:lnTo>
                  <a:lnTo>
                    <a:pt x="3723462" y="923264"/>
                  </a:lnTo>
                  <a:lnTo>
                    <a:pt x="3680650" y="917498"/>
                  </a:lnTo>
                  <a:lnTo>
                    <a:pt x="3637838" y="923264"/>
                  </a:lnTo>
                  <a:lnTo>
                    <a:pt x="3599345" y="939546"/>
                  </a:lnTo>
                  <a:lnTo>
                    <a:pt x="3566630" y="964831"/>
                  </a:lnTo>
                  <a:lnTo>
                    <a:pt x="3541115" y="997585"/>
                  </a:lnTo>
                  <a:lnTo>
                    <a:pt x="3524262" y="1036281"/>
                  </a:lnTo>
                  <a:lnTo>
                    <a:pt x="3517493" y="1079423"/>
                  </a:lnTo>
                  <a:lnTo>
                    <a:pt x="3523221" y="1122553"/>
                  </a:lnTo>
                  <a:lnTo>
                    <a:pt x="3539464" y="1161262"/>
                  </a:lnTo>
                  <a:lnTo>
                    <a:pt x="3564775" y="1194015"/>
                  </a:lnTo>
                  <a:lnTo>
                    <a:pt x="3597706" y="1219288"/>
                  </a:lnTo>
                  <a:lnTo>
                    <a:pt x="3636810" y="1235583"/>
                  </a:lnTo>
                  <a:lnTo>
                    <a:pt x="3680650" y="1241348"/>
                  </a:lnTo>
                  <a:lnTo>
                    <a:pt x="3711981" y="1238148"/>
                  </a:lnTo>
                  <a:lnTo>
                    <a:pt x="3769995" y="1214018"/>
                  </a:lnTo>
                  <a:lnTo>
                    <a:pt x="3814229" y="1169454"/>
                  </a:lnTo>
                  <a:lnTo>
                    <a:pt x="3838181" y="1110983"/>
                  </a:lnTo>
                  <a:lnTo>
                    <a:pt x="3841343" y="1079423"/>
                  </a:lnTo>
                  <a:close/>
                </a:path>
              </a:pathLst>
            </a:custGeom>
            <a:solidFill>
              <a:srgbClr val="2B67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37500" y="1394999"/>
              <a:ext cx="199702" cy="2000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2500" y="2524999"/>
              <a:ext cx="200024" cy="200024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3760254" y="5408636"/>
            <a:ext cx="1489075" cy="7753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900" b="1" spc="-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4900" b="1" spc="215" dirty="0">
                <a:solidFill>
                  <a:srgbClr val="FFFFFF"/>
                </a:solidFill>
                <a:latin typeface="Trebuchet MS"/>
                <a:cs typeface="Trebuchet MS"/>
              </a:rPr>
              <a:t>00</a:t>
            </a:r>
            <a:r>
              <a:rPr sz="4900" b="1" spc="-400" dirty="0">
                <a:solidFill>
                  <a:srgbClr val="FFFFFF"/>
                </a:solidFill>
                <a:latin typeface="Trebuchet MS"/>
                <a:cs typeface="Trebuchet MS"/>
              </a:rPr>
              <a:t>7</a:t>
            </a:r>
            <a:endParaRPr sz="49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06217" y="5408636"/>
            <a:ext cx="1390015" cy="7753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900" b="1" spc="-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4900" b="1" spc="21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4900" b="1" spc="-118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4900" b="1" spc="21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endParaRPr sz="49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018071" y="5408636"/>
            <a:ext cx="1343025" cy="7753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900" b="1" spc="-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4900" b="1" spc="21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4900" b="1" spc="-118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4900" b="1" spc="-15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49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113356" y="5408636"/>
            <a:ext cx="1329690" cy="7753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900" b="1" spc="-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4900" b="1" spc="21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4900" b="1" spc="-118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4900" b="1" spc="-254" dirty="0">
                <a:solidFill>
                  <a:srgbClr val="FFFFFF"/>
                </a:solidFill>
                <a:latin typeface="Trebuchet MS"/>
                <a:cs typeface="Trebuchet MS"/>
              </a:rPr>
              <a:t>8</a:t>
            </a:r>
            <a:endParaRPr sz="4900">
              <a:latin typeface="Trebuchet MS"/>
              <a:cs typeface="Trebuchet MS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AAB5A7B-4CE5-9094-7870-75711E2F57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8850" y="1241437"/>
            <a:ext cx="15949060" cy="7650564"/>
          </a:xfrm>
          <a:prstGeom prst="rect">
            <a:avLst/>
          </a:prstGeom>
          <a:ln w="38100">
            <a:solidFill>
              <a:srgbClr val="00206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5E3FEF73-C864-417D-4D96-70A9461FD15B}"/>
              </a:ext>
            </a:extLst>
          </p:cNvPr>
          <p:cNvSpPr/>
          <p:nvPr/>
        </p:nvSpPr>
        <p:spPr>
          <a:xfrm>
            <a:off x="4417539" y="7956755"/>
            <a:ext cx="2669061" cy="775335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480004" y="7690330"/>
            <a:ext cx="5808345" cy="2597150"/>
            <a:chOff x="12480004" y="7690330"/>
            <a:chExt cx="5808345" cy="2597150"/>
          </a:xfrm>
        </p:grpSpPr>
        <p:sp>
          <p:nvSpPr>
            <p:cNvPr id="3" name="object 3"/>
            <p:cNvSpPr/>
            <p:nvPr/>
          </p:nvSpPr>
          <p:spPr>
            <a:xfrm>
              <a:off x="13274998" y="7690330"/>
              <a:ext cx="5013325" cy="2295525"/>
            </a:xfrm>
            <a:custGeom>
              <a:avLst/>
              <a:gdLst/>
              <a:ahLst/>
              <a:cxnLst/>
              <a:rect l="l" t="t" r="r" b="b"/>
              <a:pathLst>
                <a:path w="5013325" h="2295525">
                  <a:moveTo>
                    <a:pt x="5012999" y="1354437"/>
                  </a:moveTo>
                  <a:lnTo>
                    <a:pt x="3639649" y="1354437"/>
                  </a:lnTo>
                  <a:lnTo>
                    <a:pt x="3685860" y="1352970"/>
                  </a:lnTo>
                  <a:lnTo>
                    <a:pt x="3731862" y="1348522"/>
                  </a:lnTo>
                  <a:lnTo>
                    <a:pt x="3777448" y="1341025"/>
                  </a:lnTo>
                  <a:lnTo>
                    <a:pt x="3822409" y="1330408"/>
                  </a:lnTo>
                  <a:lnTo>
                    <a:pt x="3866537" y="1316603"/>
                  </a:lnTo>
                  <a:lnTo>
                    <a:pt x="3909622" y="1299541"/>
                  </a:lnTo>
                  <a:lnTo>
                    <a:pt x="3956719" y="1275602"/>
                  </a:lnTo>
                  <a:lnTo>
                    <a:pt x="3999249" y="1248841"/>
                  </a:lnTo>
                  <a:lnTo>
                    <a:pt x="4037556" y="1219468"/>
                  </a:lnTo>
                  <a:lnTo>
                    <a:pt x="4071987" y="1187691"/>
                  </a:lnTo>
                  <a:lnTo>
                    <a:pt x="4102885" y="1153722"/>
                  </a:lnTo>
                  <a:lnTo>
                    <a:pt x="4130596" y="1117768"/>
                  </a:lnTo>
                  <a:lnTo>
                    <a:pt x="4155465" y="1080040"/>
                  </a:lnTo>
                  <a:lnTo>
                    <a:pt x="4177837" y="1040748"/>
                  </a:lnTo>
                  <a:lnTo>
                    <a:pt x="4198056" y="1000101"/>
                  </a:lnTo>
                  <a:lnTo>
                    <a:pt x="4216468" y="958309"/>
                  </a:lnTo>
                  <a:lnTo>
                    <a:pt x="4233418" y="915580"/>
                  </a:lnTo>
                  <a:lnTo>
                    <a:pt x="4249250" y="872126"/>
                  </a:lnTo>
                  <a:lnTo>
                    <a:pt x="4264310" y="828155"/>
                  </a:lnTo>
                  <a:lnTo>
                    <a:pt x="4278942" y="783877"/>
                  </a:lnTo>
                  <a:lnTo>
                    <a:pt x="4293492" y="739502"/>
                  </a:lnTo>
                  <a:lnTo>
                    <a:pt x="4308304" y="695239"/>
                  </a:lnTo>
                  <a:lnTo>
                    <a:pt x="4323724" y="651298"/>
                  </a:lnTo>
                  <a:lnTo>
                    <a:pt x="4340096" y="607889"/>
                  </a:lnTo>
                  <a:lnTo>
                    <a:pt x="4357766" y="565221"/>
                  </a:lnTo>
                  <a:lnTo>
                    <a:pt x="4377078" y="523503"/>
                  </a:lnTo>
                  <a:lnTo>
                    <a:pt x="4398280" y="485082"/>
                  </a:lnTo>
                  <a:lnTo>
                    <a:pt x="4421468" y="447579"/>
                  </a:lnTo>
                  <a:lnTo>
                    <a:pt x="4446589" y="411024"/>
                  </a:lnTo>
                  <a:lnTo>
                    <a:pt x="4473586" y="375450"/>
                  </a:lnTo>
                  <a:lnTo>
                    <a:pt x="4502407" y="340888"/>
                  </a:lnTo>
                  <a:lnTo>
                    <a:pt x="4532996" y="307370"/>
                  </a:lnTo>
                  <a:lnTo>
                    <a:pt x="4565298" y="274926"/>
                  </a:lnTo>
                  <a:lnTo>
                    <a:pt x="4599259" y="243589"/>
                  </a:lnTo>
                  <a:lnTo>
                    <a:pt x="4634825" y="213390"/>
                  </a:lnTo>
                  <a:lnTo>
                    <a:pt x="4671940" y="184361"/>
                  </a:lnTo>
                  <a:lnTo>
                    <a:pt x="4710550" y="156532"/>
                  </a:lnTo>
                  <a:lnTo>
                    <a:pt x="4750601" y="129937"/>
                  </a:lnTo>
                  <a:lnTo>
                    <a:pt x="4792038" y="104605"/>
                  </a:lnTo>
                  <a:lnTo>
                    <a:pt x="4834806" y="80569"/>
                  </a:lnTo>
                  <a:lnTo>
                    <a:pt x="4878850" y="57860"/>
                  </a:lnTo>
                  <a:lnTo>
                    <a:pt x="4924117" y="36510"/>
                  </a:lnTo>
                  <a:lnTo>
                    <a:pt x="4970550" y="16550"/>
                  </a:lnTo>
                  <a:lnTo>
                    <a:pt x="5012999" y="0"/>
                  </a:lnTo>
                  <a:lnTo>
                    <a:pt x="5012999" y="1354437"/>
                  </a:lnTo>
                  <a:close/>
                </a:path>
                <a:path w="5013325" h="2295525">
                  <a:moveTo>
                    <a:pt x="520497" y="2295443"/>
                  </a:moveTo>
                  <a:lnTo>
                    <a:pt x="382755" y="2294770"/>
                  </a:lnTo>
                  <a:lnTo>
                    <a:pt x="311009" y="2293507"/>
                  </a:lnTo>
                  <a:lnTo>
                    <a:pt x="243524" y="2291257"/>
                  </a:lnTo>
                  <a:lnTo>
                    <a:pt x="181602" y="2287898"/>
                  </a:lnTo>
                  <a:lnTo>
                    <a:pt x="126550" y="2283312"/>
                  </a:lnTo>
                  <a:lnTo>
                    <a:pt x="79672" y="2277378"/>
                  </a:lnTo>
                  <a:lnTo>
                    <a:pt x="42273" y="2269977"/>
                  </a:lnTo>
                  <a:lnTo>
                    <a:pt x="1132" y="2250294"/>
                  </a:lnTo>
                  <a:lnTo>
                    <a:pt x="0" y="2237773"/>
                  </a:lnTo>
                  <a:lnTo>
                    <a:pt x="17796" y="2224310"/>
                  </a:lnTo>
                  <a:lnTo>
                    <a:pt x="54603" y="2210663"/>
                  </a:lnTo>
                  <a:lnTo>
                    <a:pt x="105545" y="2197016"/>
                  </a:lnTo>
                  <a:lnTo>
                    <a:pt x="165745" y="2183554"/>
                  </a:lnTo>
                  <a:lnTo>
                    <a:pt x="353134" y="2146124"/>
                  </a:lnTo>
                  <a:lnTo>
                    <a:pt x="401607" y="2135250"/>
                  </a:lnTo>
                  <a:lnTo>
                    <a:pt x="484601" y="2106031"/>
                  </a:lnTo>
                  <a:lnTo>
                    <a:pt x="533029" y="2085140"/>
                  </a:lnTo>
                  <a:lnTo>
                    <a:pt x="580227" y="2062872"/>
                  </a:lnTo>
                  <a:lnTo>
                    <a:pt x="626180" y="2039287"/>
                  </a:lnTo>
                  <a:lnTo>
                    <a:pt x="670873" y="2014443"/>
                  </a:lnTo>
                  <a:lnTo>
                    <a:pt x="714291" y="1988403"/>
                  </a:lnTo>
                  <a:lnTo>
                    <a:pt x="756419" y="1961224"/>
                  </a:lnTo>
                  <a:lnTo>
                    <a:pt x="797243" y="1932967"/>
                  </a:lnTo>
                  <a:lnTo>
                    <a:pt x="836746" y="1903692"/>
                  </a:lnTo>
                  <a:lnTo>
                    <a:pt x="874915" y="1873459"/>
                  </a:lnTo>
                  <a:lnTo>
                    <a:pt x="921732" y="1830589"/>
                  </a:lnTo>
                  <a:lnTo>
                    <a:pt x="968455" y="1780376"/>
                  </a:lnTo>
                  <a:lnTo>
                    <a:pt x="1015561" y="1723872"/>
                  </a:lnTo>
                  <a:lnTo>
                    <a:pt x="1039406" y="1693591"/>
                  </a:lnTo>
                  <a:lnTo>
                    <a:pt x="1063526" y="1662133"/>
                  </a:lnTo>
                  <a:lnTo>
                    <a:pt x="1087979" y="1629630"/>
                  </a:lnTo>
                  <a:lnTo>
                    <a:pt x="1163936" y="1527168"/>
                  </a:lnTo>
                  <a:lnTo>
                    <a:pt x="1190319" y="1491802"/>
                  </a:lnTo>
                  <a:lnTo>
                    <a:pt x="1217334" y="1456051"/>
                  </a:lnTo>
                  <a:lnTo>
                    <a:pt x="1245039" y="1420045"/>
                  </a:lnTo>
                  <a:lnTo>
                    <a:pt x="1273494" y="1383917"/>
                  </a:lnTo>
                  <a:lnTo>
                    <a:pt x="1302850" y="1347691"/>
                  </a:lnTo>
                  <a:lnTo>
                    <a:pt x="1332895" y="1311821"/>
                  </a:lnTo>
                  <a:lnTo>
                    <a:pt x="1363958" y="1276117"/>
                  </a:lnTo>
                  <a:lnTo>
                    <a:pt x="1396011" y="1240817"/>
                  </a:lnTo>
                  <a:lnTo>
                    <a:pt x="1429111" y="1206055"/>
                  </a:lnTo>
                  <a:lnTo>
                    <a:pt x="1463318" y="1171961"/>
                  </a:lnTo>
                  <a:lnTo>
                    <a:pt x="1498692" y="1138667"/>
                  </a:lnTo>
                  <a:lnTo>
                    <a:pt x="1535293" y="1106306"/>
                  </a:lnTo>
                  <a:lnTo>
                    <a:pt x="1573180" y="1075009"/>
                  </a:lnTo>
                  <a:lnTo>
                    <a:pt x="1612412" y="1044908"/>
                  </a:lnTo>
                  <a:lnTo>
                    <a:pt x="1653050" y="1016134"/>
                  </a:lnTo>
                  <a:lnTo>
                    <a:pt x="1695151" y="988820"/>
                  </a:lnTo>
                  <a:lnTo>
                    <a:pt x="1738777" y="963097"/>
                  </a:lnTo>
                  <a:lnTo>
                    <a:pt x="1783987" y="939098"/>
                  </a:lnTo>
                  <a:lnTo>
                    <a:pt x="1830839" y="916953"/>
                  </a:lnTo>
                  <a:lnTo>
                    <a:pt x="1879394" y="896796"/>
                  </a:lnTo>
                  <a:lnTo>
                    <a:pt x="1929712" y="878757"/>
                  </a:lnTo>
                  <a:lnTo>
                    <a:pt x="1981850" y="862969"/>
                  </a:lnTo>
                  <a:lnTo>
                    <a:pt x="2035870" y="849563"/>
                  </a:lnTo>
                  <a:lnTo>
                    <a:pt x="2091831" y="838671"/>
                  </a:lnTo>
                  <a:lnTo>
                    <a:pt x="2149792" y="830425"/>
                  </a:lnTo>
                  <a:lnTo>
                    <a:pt x="2202287" y="825746"/>
                  </a:lnTo>
                  <a:lnTo>
                    <a:pt x="2254782" y="822939"/>
                  </a:lnTo>
                  <a:lnTo>
                    <a:pt x="2313288" y="824717"/>
                  </a:lnTo>
                  <a:lnTo>
                    <a:pt x="2371166" y="829879"/>
                  </a:lnTo>
                  <a:lnTo>
                    <a:pt x="2428340" y="838169"/>
                  </a:lnTo>
                  <a:lnTo>
                    <a:pt x="2484735" y="849329"/>
                  </a:lnTo>
                  <a:lnTo>
                    <a:pt x="2540274" y="863104"/>
                  </a:lnTo>
                  <a:lnTo>
                    <a:pt x="2594883" y="879235"/>
                  </a:lnTo>
                  <a:lnTo>
                    <a:pt x="2648484" y="897467"/>
                  </a:lnTo>
                  <a:lnTo>
                    <a:pt x="2701003" y="917543"/>
                  </a:lnTo>
                  <a:lnTo>
                    <a:pt x="2752363" y="939205"/>
                  </a:lnTo>
                  <a:lnTo>
                    <a:pt x="2802489" y="962197"/>
                  </a:lnTo>
                  <a:lnTo>
                    <a:pt x="2851305" y="986262"/>
                  </a:lnTo>
                  <a:lnTo>
                    <a:pt x="2898734" y="1011144"/>
                  </a:lnTo>
                  <a:lnTo>
                    <a:pt x="2944701" y="1036586"/>
                  </a:lnTo>
                  <a:lnTo>
                    <a:pt x="2989131" y="1062330"/>
                  </a:lnTo>
                  <a:lnTo>
                    <a:pt x="3031947" y="1088120"/>
                  </a:lnTo>
                  <a:lnTo>
                    <a:pt x="3073074" y="1113699"/>
                  </a:lnTo>
                  <a:lnTo>
                    <a:pt x="3112435" y="1138811"/>
                  </a:lnTo>
                  <a:lnTo>
                    <a:pt x="3250711" y="1229446"/>
                  </a:lnTo>
                  <a:lnTo>
                    <a:pt x="3280108" y="1248367"/>
                  </a:lnTo>
                  <a:lnTo>
                    <a:pt x="3332167" y="1279929"/>
                  </a:lnTo>
                  <a:lnTo>
                    <a:pt x="3398352" y="1311405"/>
                  </a:lnTo>
                  <a:lnTo>
                    <a:pt x="3444112" y="1327082"/>
                  </a:lnTo>
                  <a:lnTo>
                    <a:pt x="3491538" y="1339154"/>
                  </a:lnTo>
                  <a:lnTo>
                    <a:pt x="3540214" y="1347691"/>
                  </a:lnTo>
                  <a:lnTo>
                    <a:pt x="3589723" y="1352762"/>
                  </a:lnTo>
                  <a:lnTo>
                    <a:pt x="3639649" y="1354437"/>
                  </a:lnTo>
                  <a:lnTo>
                    <a:pt x="5012999" y="1354437"/>
                  </a:lnTo>
                  <a:lnTo>
                    <a:pt x="5012999" y="2160007"/>
                  </a:lnTo>
                  <a:lnTo>
                    <a:pt x="4735284" y="2177900"/>
                  </a:lnTo>
                  <a:lnTo>
                    <a:pt x="4326037" y="2195954"/>
                  </a:lnTo>
                  <a:lnTo>
                    <a:pt x="1099895" y="2280193"/>
                  </a:lnTo>
                  <a:lnTo>
                    <a:pt x="768993" y="2291996"/>
                  </a:lnTo>
                  <a:lnTo>
                    <a:pt x="583553" y="2295185"/>
                  </a:lnTo>
                  <a:lnTo>
                    <a:pt x="520497" y="2295443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79503" y="9180404"/>
              <a:ext cx="5608955" cy="1106805"/>
            </a:xfrm>
            <a:custGeom>
              <a:avLst/>
              <a:gdLst/>
              <a:ahLst/>
              <a:cxnLst/>
              <a:rect l="l" t="t" r="r" b="b"/>
              <a:pathLst>
                <a:path w="5608955" h="1106804">
                  <a:moveTo>
                    <a:pt x="5510027" y="474579"/>
                  </a:moveTo>
                  <a:lnTo>
                    <a:pt x="3801086" y="474579"/>
                  </a:lnTo>
                  <a:lnTo>
                    <a:pt x="3857380" y="473681"/>
                  </a:lnTo>
                  <a:lnTo>
                    <a:pt x="3913675" y="471141"/>
                  </a:lnTo>
                  <a:lnTo>
                    <a:pt x="3969969" y="467196"/>
                  </a:lnTo>
                  <a:lnTo>
                    <a:pt x="4026263" y="462079"/>
                  </a:lnTo>
                  <a:lnTo>
                    <a:pt x="4096862" y="452137"/>
                  </a:lnTo>
                  <a:lnTo>
                    <a:pt x="4158667" y="439613"/>
                  </a:lnTo>
                  <a:lnTo>
                    <a:pt x="4212787" y="424752"/>
                  </a:lnTo>
                  <a:lnTo>
                    <a:pt x="4260332" y="407794"/>
                  </a:lnTo>
                  <a:lnTo>
                    <a:pt x="4302412" y="388984"/>
                  </a:lnTo>
                  <a:lnTo>
                    <a:pt x="4340136" y="368564"/>
                  </a:lnTo>
                  <a:lnTo>
                    <a:pt x="4374614" y="346777"/>
                  </a:lnTo>
                  <a:lnTo>
                    <a:pt x="4406956" y="323866"/>
                  </a:lnTo>
                  <a:lnTo>
                    <a:pt x="4485744" y="263260"/>
                  </a:lnTo>
                  <a:lnTo>
                    <a:pt x="4502257" y="250811"/>
                  </a:lnTo>
                  <a:lnTo>
                    <a:pt x="4537149" y="225829"/>
                  </a:lnTo>
                  <a:lnTo>
                    <a:pt x="4575452" y="200936"/>
                  </a:lnTo>
                  <a:lnTo>
                    <a:pt x="4618276" y="176375"/>
                  </a:lnTo>
                  <a:lnTo>
                    <a:pt x="4666731" y="152389"/>
                  </a:lnTo>
                  <a:lnTo>
                    <a:pt x="4721926" y="129220"/>
                  </a:lnTo>
                  <a:lnTo>
                    <a:pt x="4784971" y="107111"/>
                  </a:lnTo>
                  <a:lnTo>
                    <a:pt x="4856975" y="86306"/>
                  </a:lnTo>
                  <a:lnTo>
                    <a:pt x="4896684" y="76468"/>
                  </a:lnTo>
                  <a:lnTo>
                    <a:pt x="4939049" y="67046"/>
                  </a:lnTo>
                  <a:lnTo>
                    <a:pt x="4984208" y="58072"/>
                  </a:lnTo>
                  <a:lnTo>
                    <a:pt x="5032301" y="49575"/>
                  </a:lnTo>
                  <a:lnTo>
                    <a:pt x="5083466" y="41586"/>
                  </a:lnTo>
                  <a:lnTo>
                    <a:pt x="5137842" y="34135"/>
                  </a:lnTo>
                  <a:lnTo>
                    <a:pt x="5195567" y="27252"/>
                  </a:lnTo>
                  <a:lnTo>
                    <a:pt x="5256780" y="20968"/>
                  </a:lnTo>
                  <a:lnTo>
                    <a:pt x="5321620" y="15314"/>
                  </a:lnTo>
                  <a:lnTo>
                    <a:pt x="5390226" y="10319"/>
                  </a:lnTo>
                  <a:lnTo>
                    <a:pt x="5462736" y="6014"/>
                  </a:lnTo>
                  <a:lnTo>
                    <a:pt x="5539289" y="2429"/>
                  </a:lnTo>
                  <a:lnTo>
                    <a:pt x="5608496" y="0"/>
                  </a:lnTo>
                  <a:lnTo>
                    <a:pt x="5608496" y="31495"/>
                  </a:lnTo>
                  <a:lnTo>
                    <a:pt x="5601976" y="49575"/>
                  </a:lnTo>
                  <a:lnTo>
                    <a:pt x="5585821" y="98883"/>
                  </a:lnTo>
                  <a:lnTo>
                    <a:pt x="5571124" y="148656"/>
                  </a:lnTo>
                  <a:lnTo>
                    <a:pt x="5557948" y="198509"/>
                  </a:lnTo>
                  <a:lnTo>
                    <a:pt x="5546233" y="248436"/>
                  </a:lnTo>
                  <a:lnTo>
                    <a:pt x="5535918" y="298431"/>
                  </a:lnTo>
                  <a:lnTo>
                    <a:pt x="5526942" y="348489"/>
                  </a:lnTo>
                  <a:lnTo>
                    <a:pt x="5519244" y="398606"/>
                  </a:lnTo>
                  <a:lnTo>
                    <a:pt x="5512763" y="448772"/>
                  </a:lnTo>
                  <a:lnTo>
                    <a:pt x="5510027" y="474579"/>
                  </a:lnTo>
                  <a:close/>
                </a:path>
                <a:path w="5608955" h="1106804">
                  <a:moveTo>
                    <a:pt x="5511874" y="1106595"/>
                  </a:moveTo>
                  <a:lnTo>
                    <a:pt x="0" y="1106595"/>
                  </a:lnTo>
                  <a:lnTo>
                    <a:pt x="7735" y="1081551"/>
                  </a:lnTo>
                  <a:lnTo>
                    <a:pt x="23192" y="1040161"/>
                  </a:lnTo>
                  <a:lnTo>
                    <a:pt x="50600" y="993016"/>
                  </a:lnTo>
                  <a:lnTo>
                    <a:pt x="78192" y="962524"/>
                  </a:lnTo>
                  <a:lnTo>
                    <a:pt x="115591" y="929187"/>
                  </a:lnTo>
                  <a:lnTo>
                    <a:pt x="162378" y="893437"/>
                  </a:lnTo>
                  <a:lnTo>
                    <a:pt x="218131" y="855705"/>
                  </a:lnTo>
                  <a:lnTo>
                    <a:pt x="282431" y="816421"/>
                  </a:lnTo>
                  <a:lnTo>
                    <a:pt x="317655" y="796332"/>
                  </a:lnTo>
                  <a:lnTo>
                    <a:pt x="354858" y="776016"/>
                  </a:lnTo>
                  <a:lnTo>
                    <a:pt x="393987" y="755528"/>
                  </a:lnTo>
                  <a:lnTo>
                    <a:pt x="434990" y="734922"/>
                  </a:lnTo>
                  <a:lnTo>
                    <a:pt x="477815" y="714250"/>
                  </a:lnTo>
                  <a:lnTo>
                    <a:pt x="522409" y="693568"/>
                  </a:lnTo>
                  <a:lnTo>
                    <a:pt x="568719" y="672929"/>
                  </a:lnTo>
                  <a:lnTo>
                    <a:pt x="616693" y="652386"/>
                  </a:lnTo>
                  <a:lnTo>
                    <a:pt x="666279" y="631994"/>
                  </a:lnTo>
                  <a:lnTo>
                    <a:pt x="717423" y="611806"/>
                  </a:lnTo>
                  <a:lnTo>
                    <a:pt x="770074" y="591877"/>
                  </a:lnTo>
                  <a:lnTo>
                    <a:pt x="824178" y="572260"/>
                  </a:lnTo>
                  <a:lnTo>
                    <a:pt x="879684" y="553009"/>
                  </a:lnTo>
                  <a:lnTo>
                    <a:pt x="936538" y="534178"/>
                  </a:lnTo>
                  <a:lnTo>
                    <a:pt x="994689" y="515820"/>
                  </a:lnTo>
                  <a:lnTo>
                    <a:pt x="1054084" y="497991"/>
                  </a:lnTo>
                  <a:lnTo>
                    <a:pt x="1114669" y="480742"/>
                  </a:lnTo>
                  <a:lnTo>
                    <a:pt x="1176394" y="464129"/>
                  </a:lnTo>
                  <a:lnTo>
                    <a:pt x="1239204" y="448205"/>
                  </a:lnTo>
                  <a:lnTo>
                    <a:pt x="1303048" y="433024"/>
                  </a:lnTo>
                  <a:lnTo>
                    <a:pt x="1367873" y="418640"/>
                  </a:lnTo>
                  <a:lnTo>
                    <a:pt x="1433626" y="405106"/>
                  </a:lnTo>
                  <a:lnTo>
                    <a:pt x="1500256" y="392477"/>
                  </a:lnTo>
                  <a:lnTo>
                    <a:pt x="1567709" y="380806"/>
                  </a:lnTo>
                  <a:lnTo>
                    <a:pt x="1635933" y="370148"/>
                  </a:lnTo>
                  <a:lnTo>
                    <a:pt x="1704875" y="360556"/>
                  </a:lnTo>
                  <a:lnTo>
                    <a:pt x="1774484" y="352083"/>
                  </a:lnTo>
                  <a:lnTo>
                    <a:pt x="1827575" y="346617"/>
                  </a:lnTo>
                  <a:lnTo>
                    <a:pt x="1880068" y="341871"/>
                  </a:lnTo>
                  <a:lnTo>
                    <a:pt x="1931923" y="337824"/>
                  </a:lnTo>
                  <a:lnTo>
                    <a:pt x="1983099" y="334457"/>
                  </a:lnTo>
                  <a:lnTo>
                    <a:pt x="2033553" y="331748"/>
                  </a:lnTo>
                  <a:lnTo>
                    <a:pt x="2083246" y="329677"/>
                  </a:lnTo>
                  <a:lnTo>
                    <a:pt x="2132136" y="328223"/>
                  </a:lnTo>
                  <a:lnTo>
                    <a:pt x="2180181" y="327365"/>
                  </a:lnTo>
                  <a:lnTo>
                    <a:pt x="2227341" y="327084"/>
                  </a:lnTo>
                  <a:lnTo>
                    <a:pt x="2288558" y="327535"/>
                  </a:lnTo>
                  <a:lnTo>
                    <a:pt x="2348747" y="328847"/>
                  </a:lnTo>
                  <a:lnTo>
                    <a:pt x="2407942" y="330961"/>
                  </a:lnTo>
                  <a:lnTo>
                    <a:pt x="2466178" y="333817"/>
                  </a:lnTo>
                  <a:lnTo>
                    <a:pt x="2523489" y="337357"/>
                  </a:lnTo>
                  <a:lnTo>
                    <a:pt x="2579908" y="341521"/>
                  </a:lnTo>
                  <a:lnTo>
                    <a:pt x="2635472" y="346249"/>
                  </a:lnTo>
                  <a:lnTo>
                    <a:pt x="2744165" y="357161"/>
                  </a:lnTo>
                  <a:lnTo>
                    <a:pt x="2849843" y="369618"/>
                  </a:lnTo>
                  <a:lnTo>
                    <a:pt x="3062537" y="398606"/>
                  </a:lnTo>
                  <a:lnTo>
                    <a:pt x="3342597" y="438437"/>
                  </a:lnTo>
                  <a:lnTo>
                    <a:pt x="3435939" y="450181"/>
                  </a:lnTo>
                  <a:lnTo>
                    <a:pt x="3482182" y="455414"/>
                  </a:lnTo>
                  <a:lnTo>
                    <a:pt x="3528185" y="460142"/>
                  </a:lnTo>
                  <a:lnTo>
                    <a:pt x="3573983" y="464306"/>
                  </a:lnTo>
                  <a:lnTo>
                    <a:pt x="3619609" y="467846"/>
                  </a:lnTo>
                  <a:lnTo>
                    <a:pt x="3665098" y="470702"/>
                  </a:lnTo>
                  <a:lnTo>
                    <a:pt x="3710484" y="472816"/>
                  </a:lnTo>
                  <a:lnTo>
                    <a:pt x="3755802" y="474128"/>
                  </a:lnTo>
                  <a:lnTo>
                    <a:pt x="5510027" y="474579"/>
                  </a:lnTo>
                  <a:lnTo>
                    <a:pt x="5507439" y="498986"/>
                  </a:lnTo>
                  <a:lnTo>
                    <a:pt x="5503210" y="549241"/>
                  </a:lnTo>
                  <a:lnTo>
                    <a:pt x="5500016" y="599531"/>
                  </a:lnTo>
                  <a:lnTo>
                    <a:pt x="5497796" y="649851"/>
                  </a:lnTo>
                  <a:lnTo>
                    <a:pt x="5496488" y="700196"/>
                  </a:lnTo>
                  <a:lnTo>
                    <a:pt x="5496033" y="750561"/>
                  </a:lnTo>
                  <a:lnTo>
                    <a:pt x="5496369" y="800938"/>
                  </a:lnTo>
                  <a:lnTo>
                    <a:pt x="5497435" y="851324"/>
                  </a:lnTo>
                  <a:lnTo>
                    <a:pt x="5499171" y="901713"/>
                  </a:lnTo>
                  <a:lnTo>
                    <a:pt x="5501515" y="952099"/>
                  </a:lnTo>
                  <a:lnTo>
                    <a:pt x="5504407" y="1002477"/>
                  </a:lnTo>
                  <a:lnTo>
                    <a:pt x="5507786" y="1052841"/>
                  </a:lnTo>
                  <a:lnTo>
                    <a:pt x="5511591" y="1103186"/>
                  </a:lnTo>
                  <a:lnTo>
                    <a:pt x="5511874" y="1106595"/>
                  </a:lnTo>
                  <a:close/>
                </a:path>
              </a:pathLst>
            </a:custGeom>
            <a:solidFill>
              <a:srgbClr val="9DC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80004" y="9484999"/>
              <a:ext cx="199702" cy="20002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992490" y="8235225"/>
              <a:ext cx="3295650" cy="2045335"/>
            </a:xfrm>
            <a:custGeom>
              <a:avLst/>
              <a:gdLst/>
              <a:ahLst/>
              <a:cxnLst/>
              <a:rect l="l" t="t" r="r" b="b"/>
              <a:pathLst>
                <a:path w="3295650" h="2045334">
                  <a:moveTo>
                    <a:pt x="1068857" y="895438"/>
                  </a:moveTo>
                  <a:lnTo>
                    <a:pt x="1063117" y="852627"/>
                  </a:lnTo>
                  <a:lnTo>
                    <a:pt x="1046873" y="814133"/>
                  </a:lnTo>
                  <a:lnTo>
                    <a:pt x="1021575" y="781418"/>
                  </a:lnTo>
                  <a:lnTo>
                    <a:pt x="988644" y="755904"/>
                  </a:lnTo>
                  <a:lnTo>
                    <a:pt x="949540" y="739038"/>
                  </a:lnTo>
                  <a:lnTo>
                    <a:pt x="905687" y="732282"/>
                  </a:lnTo>
                  <a:lnTo>
                    <a:pt x="874369" y="735444"/>
                  </a:lnTo>
                  <a:lnTo>
                    <a:pt x="816343" y="759396"/>
                  </a:lnTo>
                  <a:lnTo>
                    <a:pt x="772121" y="803668"/>
                  </a:lnTo>
                  <a:lnTo>
                    <a:pt x="748169" y="862685"/>
                  </a:lnTo>
                  <a:lnTo>
                    <a:pt x="745007" y="895438"/>
                  </a:lnTo>
                  <a:lnTo>
                    <a:pt x="753173" y="946327"/>
                  </a:lnTo>
                  <a:lnTo>
                    <a:pt x="775931" y="990447"/>
                  </a:lnTo>
                  <a:lnTo>
                    <a:pt x="810679" y="1025194"/>
                  </a:lnTo>
                  <a:lnTo>
                    <a:pt x="854811" y="1047965"/>
                  </a:lnTo>
                  <a:lnTo>
                    <a:pt x="905687" y="1056132"/>
                  </a:lnTo>
                  <a:lnTo>
                    <a:pt x="948512" y="1050404"/>
                  </a:lnTo>
                  <a:lnTo>
                    <a:pt x="986993" y="1034249"/>
                  </a:lnTo>
                  <a:lnTo>
                    <a:pt x="1019721" y="1009154"/>
                  </a:lnTo>
                  <a:lnTo>
                    <a:pt x="1045235" y="976655"/>
                  </a:lnTo>
                  <a:lnTo>
                    <a:pt x="1062088" y="938250"/>
                  </a:lnTo>
                  <a:lnTo>
                    <a:pt x="1068857" y="895438"/>
                  </a:lnTo>
                  <a:close/>
                </a:path>
                <a:path w="3295650" h="2045334">
                  <a:moveTo>
                    <a:pt x="3295497" y="0"/>
                  </a:moveTo>
                  <a:lnTo>
                    <a:pt x="3231019" y="24015"/>
                  </a:lnTo>
                  <a:lnTo>
                    <a:pt x="3183064" y="44424"/>
                  </a:lnTo>
                  <a:lnTo>
                    <a:pt x="3135985" y="66357"/>
                  </a:lnTo>
                  <a:lnTo>
                    <a:pt x="3089821" y="89598"/>
                  </a:lnTo>
                  <a:lnTo>
                    <a:pt x="3047784" y="112572"/>
                  </a:lnTo>
                  <a:lnTo>
                    <a:pt x="3006229" y="136652"/>
                  </a:lnTo>
                  <a:lnTo>
                    <a:pt x="2965373" y="162026"/>
                  </a:lnTo>
                  <a:lnTo>
                    <a:pt x="2925457" y="188849"/>
                  </a:lnTo>
                  <a:lnTo>
                    <a:pt x="2886710" y="217322"/>
                  </a:lnTo>
                  <a:lnTo>
                    <a:pt x="2849359" y="247611"/>
                  </a:lnTo>
                  <a:lnTo>
                    <a:pt x="2813659" y="279882"/>
                  </a:lnTo>
                  <a:lnTo>
                    <a:pt x="2779839" y="314325"/>
                  </a:lnTo>
                  <a:lnTo>
                    <a:pt x="2747924" y="352107"/>
                  </a:lnTo>
                  <a:lnTo>
                    <a:pt x="2718498" y="391490"/>
                  </a:lnTo>
                  <a:lnTo>
                    <a:pt x="2691346" y="432333"/>
                  </a:lnTo>
                  <a:lnTo>
                    <a:pt x="2666250" y="474497"/>
                  </a:lnTo>
                  <a:lnTo>
                    <a:pt x="2643035" y="517829"/>
                  </a:lnTo>
                  <a:lnTo>
                    <a:pt x="2621496" y="562178"/>
                  </a:lnTo>
                  <a:lnTo>
                    <a:pt x="2601404" y="607415"/>
                  </a:lnTo>
                  <a:lnTo>
                    <a:pt x="2582583" y="653364"/>
                  </a:lnTo>
                  <a:lnTo>
                    <a:pt x="2564828" y="699897"/>
                  </a:lnTo>
                  <a:lnTo>
                    <a:pt x="2547924" y="746861"/>
                  </a:lnTo>
                  <a:lnTo>
                    <a:pt x="2531681" y="794105"/>
                  </a:lnTo>
                  <a:lnTo>
                    <a:pt x="2515882" y="841489"/>
                  </a:lnTo>
                  <a:lnTo>
                    <a:pt x="2484856" y="936078"/>
                  </a:lnTo>
                  <a:lnTo>
                    <a:pt x="2468448" y="983742"/>
                  </a:lnTo>
                  <a:lnTo>
                    <a:pt x="2451265" y="1031328"/>
                  </a:lnTo>
                  <a:lnTo>
                    <a:pt x="2433155" y="1078649"/>
                  </a:lnTo>
                  <a:lnTo>
                    <a:pt x="2413927" y="1125448"/>
                  </a:lnTo>
                  <a:lnTo>
                    <a:pt x="2393429" y="1171536"/>
                  </a:lnTo>
                  <a:lnTo>
                    <a:pt x="2371509" y="1216685"/>
                  </a:lnTo>
                  <a:lnTo>
                    <a:pt x="2347988" y="1260678"/>
                  </a:lnTo>
                  <a:lnTo>
                    <a:pt x="2322703" y="1303299"/>
                  </a:lnTo>
                  <a:lnTo>
                    <a:pt x="2295499" y="1344320"/>
                  </a:lnTo>
                  <a:lnTo>
                    <a:pt x="2266200" y="1383525"/>
                  </a:lnTo>
                  <a:lnTo>
                    <a:pt x="2234666" y="1420710"/>
                  </a:lnTo>
                  <a:lnTo>
                    <a:pt x="2200694" y="1455635"/>
                  </a:lnTo>
                  <a:lnTo>
                    <a:pt x="2164156" y="1488097"/>
                  </a:lnTo>
                  <a:lnTo>
                    <a:pt x="2124875" y="1517878"/>
                  </a:lnTo>
                  <a:lnTo>
                    <a:pt x="2084451" y="1543443"/>
                  </a:lnTo>
                  <a:lnTo>
                    <a:pt x="2042566" y="1565783"/>
                  </a:lnTo>
                  <a:lnTo>
                    <a:pt x="1999361" y="1585137"/>
                  </a:lnTo>
                  <a:lnTo>
                    <a:pt x="1954974" y="1601812"/>
                  </a:lnTo>
                  <a:lnTo>
                    <a:pt x="1909546" y="1616049"/>
                  </a:lnTo>
                  <a:lnTo>
                    <a:pt x="1863217" y="1628140"/>
                  </a:lnTo>
                  <a:lnTo>
                    <a:pt x="1816138" y="1638350"/>
                  </a:lnTo>
                  <a:lnTo>
                    <a:pt x="1768449" y="1646961"/>
                  </a:lnTo>
                  <a:lnTo>
                    <a:pt x="1720291" y="1654238"/>
                  </a:lnTo>
                  <a:lnTo>
                    <a:pt x="1671802" y="1660448"/>
                  </a:lnTo>
                  <a:lnTo>
                    <a:pt x="1623123" y="1665871"/>
                  </a:lnTo>
                  <a:lnTo>
                    <a:pt x="1376553" y="1690458"/>
                  </a:lnTo>
                  <a:lnTo>
                    <a:pt x="1275981" y="1702346"/>
                  </a:lnTo>
                  <a:lnTo>
                    <a:pt x="1175689" y="1715808"/>
                  </a:lnTo>
                  <a:lnTo>
                    <a:pt x="1075715" y="1730870"/>
                  </a:lnTo>
                  <a:lnTo>
                    <a:pt x="976058" y="1747507"/>
                  </a:lnTo>
                  <a:lnTo>
                    <a:pt x="876731" y="1765719"/>
                  </a:lnTo>
                  <a:lnTo>
                    <a:pt x="777748" y="1785493"/>
                  </a:lnTo>
                  <a:lnTo>
                    <a:pt x="679132" y="1806841"/>
                  </a:lnTo>
                  <a:lnTo>
                    <a:pt x="580885" y="1829752"/>
                  </a:lnTo>
                  <a:lnTo>
                    <a:pt x="483031" y="1854225"/>
                  </a:lnTo>
                  <a:lnTo>
                    <a:pt x="385572" y="1880247"/>
                  </a:lnTo>
                  <a:lnTo>
                    <a:pt x="288518" y="1907819"/>
                  </a:lnTo>
                  <a:lnTo>
                    <a:pt x="191909" y="1936940"/>
                  </a:lnTo>
                  <a:lnTo>
                    <a:pt x="95719" y="1967598"/>
                  </a:lnTo>
                  <a:lnTo>
                    <a:pt x="0" y="1999792"/>
                  </a:lnTo>
                  <a:lnTo>
                    <a:pt x="703465" y="2026856"/>
                  </a:lnTo>
                  <a:lnTo>
                    <a:pt x="1557655" y="2042756"/>
                  </a:lnTo>
                  <a:lnTo>
                    <a:pt x="2010867" y="2044738"/>
                  </a:lnTo>
                  <a:lnTo>
                    <a:pt x="2060257" y="2044712"/>
                  </a:lnTo>
                  <a:lnTo>
                    <a:pt x="3295497" y="2031669"/>
                  </a:lnTo>
                  <a:lnTo>
                    <a:pt x="3295497" y="0"/>
                  </a:lnTo>
                  <a:close/>
                </a:path>
              </a:pathLst>
            </a:custGeom>
            <a:solidFill>
              <a:srgbClr val="2B67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59998" y="8174999"/>
              <a:ext cx="200025" cy="200024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17704999" y="6890000"/>
            <a:ext cx="323850" cy="323850"/>
          </a:xfrm>
          <a:custGeom>
            <a:avLst/>
            <a:gdLst/>
            <a:ahLst/>
            <a:cxnLst/>
            <a:rect l="l" t="t" r="r" b="b"/>
            <a:pathLst>
              <a:path w="323850" h="323850">
                <a:moveTo>
                  <a:pt x="160689" y="323849"/>
                </a:moveTo>
                <a:lnTo>
                  <a:pt x="117884" y="317085"/>
                </a:lnTo>
                <a:lnTo>
                  <a:pt x="79475" y="300227"/>
                </a:lnTo>
                <a:lnTo>
                  <a:pt x="46970" y="274716"/>
                </a:lnTo>
                <a:lnTo>
                  <a:pt x="21883" y="241994"/>
                </a:lnTo>
                <a:lnTo>
                  <a:pt x="5722" y="203504"/>
                </a:lnTo>
                <a:lnTo>
                  <a:pt x="0" y="160688"/>
                </a:lnTo>
                <a:lnTo>
                  <a:pt x="3167" y="129362"/>
                </a:lnTo>
                <a:lnTo>
                  <a:pt x="27116" y="71344"/>
                </a:lnTo>
                <a:lnTo>
                  <a:pt x="71344" y="27116"/>
                </a:lnTo>
                <a:lnTo>
                  <a:pt x="129362" y="3167"/>
                </a:lnTo>
                <a:lnTo>
                  <a:pt x="160689" y="0"/>
                </a:lnTo>
                <a:lnTo>
                  <a:pt x="204534" y="5722"/>
                </a:lnTo>
                <a:lnTo>
                  <a:pt x="243642" y="21882"/>
                </a:lnTo>
                <a:lnTo>
                  <a:pt x="276570" y="46970"/>
                </a:lnTo>
                <a:lnTo>
                  <a:pt x="301875" y="79474"/>
                </a:lnTo>
                <a:lnTo>
                  <a:pt x="318116" y="117884"/>
                </a:lnTo>
                <a:lnTo>
                  <a:pt x="323850" y="160688"/>
                </a:lnTo>
                <a:lnTo>
                  <a:pt x="317086" y="204535"/>
                </a:lnTo>
                <a:lnTo>
                  <a:pt x="300227" y="243642"/>
                </a:lnTo>
                <a:lnTo>
                  <a:pt x="274716" y="276570"/>
                </a:lnTo>
                <a:lnTo>
                  <a:pt x="241994" y="301875"/>
                </a:lnTo>
                <a:lnTo>
                  <a:pt x="203505" y="318115"/>
                </a:lnTo>
                <a:lnTo>
                  <a:pt x="160689" y="323849"/>
                </a:lnTo>
                <a:close/>
              </a:path>
            </a:pathLst>
          </a:custGeom>
          <a:solidFill>
            <a:srgbClr val="2B6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0" y="0"/>
            <a:ext cx="5805170" cy="2489835"/>
            <a:chOff x="0" y="0"/>
            <a:chExt cx="5805170" cy="2489835"/>
          </a:xfrm>
        </p:grpSpPr>
        <p:sp>
          <p:nvSpPr>
            <p:cNvPr id="10" name="object 10"/>
            <p:cNvSpPr/>
            <p:nvPr/>
          </p:nvSpPr>
          <p:spPr>
            <a:xfrm>
              <a:off x="0" y="164720"/>
              <a:ext cx="5102225" cy="2325370"/>
            </a:xfrm>
            <a:custGeom>
              <a:avLst/>
              <a:gdLst/>
              <a:ahLst/>
              <a:cxnLst/>
              <a:rect l="l" t="t" r="r" b="b"/>
              <a:pathLst>
                <a:path w="5102225" h="2325370">
                  <a:moveTo>
                    <a:pt x="0" y="2324818"/>
                  </a:moveTo>
                  <a:lnTo>
                    <a:pt x="0" y="142376"/>
                  </a:lnTo>
                  <a:lnTo>
                    <a:pt x="111464" y="133755"/>
                  </a:lnTo>
                  <a:lnTo>
                    <a:pt x="366676" y="117543"/>
                  </a:lnTo>
                  <a:lnTo>
                    <a:pt x="724735" y="101327"/>
                  </a:lnTo>
                  <a:lnTo>
                    <a:pt x="4331049" y="3448"/>
                  </a:lnTo>
                  <a:lnTo>
                    <a:pt x="4515631" y="279"/>
                  </a:lnTo>
                  <a:lnTo>
                    <a:pt x="4581171" y="0"/>
                  </a:lnTo>
                  <a:lnTo>
                    <a:pt x="4644548" y="279"/>
                  </a:lnTo>
                  <a:lnTo>
                    <a:pt x="4719204" y="673"/>
                  </a:lnTo>
                  <a:lnTo>
                    <a:pt x="4790949" y="1936"/>
                  </a:lnTo>
                  <a:lnTo>
                    <a:pt x="4858436" y="4186"/>
                  </a:lnTo>
                  <a:lnTo>
                    <a:pt x="4920357" y="7545"/>
                  </a:lnTo>
                  <a:lnTo>
                    <a:pt x="4975409" y="12131"/>
                  </a:lnTo>
                  <a:lnTo>
                    <a:pt x="5022287" y="18065"/>
                  </a:lnTo>
                  <a:lnTo>
                    <a:pt x="5059686" y="25466"/>
                  </a:lnTo>
                  <a:lnTo>
                    <a:pt x="5100827" y="45149"/>
                  </a:lnTo>
                  <a:lnTo>
                    <a:pt x="5101960" y="57671"/>
                  </a:lnTo>
                  <a:lnTo>
                    <a:pt x="5084159" y="71133"/>
                  </a:lnTo>
                  <a:lnTo>
                    <a:pt x="5047328" y="84780"/>
                  </a:lnTo>
                  <a:lnTo>
                    <a:pt x="4996322" y="98427"/>
                  </a:lnTo>
                  <a:lnTo>
                    <a:pt x="4935995" y="111889"/>
                  </a:lnTo>
                  <a:lnTo>
                    <a:pt x="4747649" y="149319"/>
                  </a:lnTo>
                  <a:lnTo>
                    <a:pt x="4698597" y="160193"/>
                  </a:lnTo>
                  <a:lnTo>
                    <a:pt x="4614859" y="189412"/>
                  </a:lnTo>
                  <a:lnTo>
                    <a:pt x="4566431" y="210303"/>
                  </a:lnTo>
                  <a:lnTo>
                    <a:pt x="4519233" y="232571"/>
                  </a:lnTo>
                  <a:lnTo>
                    <a:pt x="4473280" y="256156"/>
                  </a:lnTo>
                  <a:lnTo>
                    <a:pt x="4428587" y="281000"/>
                  </a:lnTo>
                  <a:lnTo>
                    <a:pt x="4385169" y="307041"/>
                  </a:lnTo>
                  <a:lnTo>
                    <a:pt x="4343040" y="334219"/>
                  </a:lnTo>
                  <a:lnTo>
                    <a:pt x="4302217" y="362476"/>
                  </a:lnTo>
                  <a:lnTo>
                    <a:pt x="4262713" y="391751"/>
                  </a:lnTo>
                  <a:lnTo>
                    <a:pt x="4224544" y="421984"/>
                  </a:lnTo>
                  <a:lnTo>
                    <a:pt x="4177727" y="464853"/>
                  </a:lnTo>
                  <a:lnTo>
                    <a:pt x="4131007" y="515067"/>
                  </a:lnTo>
                  <a:lnTo>
                    <a:pt x="4083908" y="571571"/>
                  </a:lnTo>
                  <a:lnTo>
                    <a:pt x="4060069" y="601852"/>
                  </a:lnTo>
                  <a:lnTo>
                    <a:pt x="4035958" y="633310"/>
                  </a:lnTo>
                  <a:lnTo>
                    <a:pt x="4011516" y="665813"/>
                  </a:lnTo>
                  <a:lnTo>
                    <a:pt x="3909248" y="803641"/>
                  </a:lnTo>
                  <a:lnTo>
                    <a:pt x="3882261" y="839393"/>
                  </a:lnTo>
                  <a:lnTo>
                    <a:pt x="3854587" y="875398"/>
                  </a:lnTo>
                  <a:lnTo>
                    <a:pt x="3826167" y="911526"/>
                  </a:lnTo>
                  <a:lnTo>
                    <a:pt x="3802313" y="941006"/>
                  </a:lnTo>
                  <a:lnTo>
                    <a:pt x="1462310" y="941006"/>
                  </a:lnTo>
                  <a:lnTo>
                    <a:pt x="1416100" y="942473"/>
                  </a:lnTo>
                  <a:lnTo>
                    <a:pt x="1370097" y="946921"/>
                  </a:lnTo>
                  <a:lnTo>
                    <a:pt x="1324511" y="954418"/>
                  </a:lnTo>
                  <a:lnTo>
                    <a:pt x="1279550" y="965035"/>
                  </a:lnTo>
                  <a:lnTo>
                    <a:pt x="1235423" y="978840"/>
                  </a:lnTo>
                  <a:lnTo>
                    <a:pt x="1192336" y="995903"/>
                  </a:lnTo>
                  <a:lnTo>
                    <a:pt x="1145239" y="1019841"/>
                  </a:lnTo>
                  <a:lnTo>
                    <a:pt x="1102708" y="1046602"/>
                  </a:lnTo>
                  <a:lnTo>
                    <a:pt x="1064394" y="1075976"/>
                  </a:lnTo>
                  <a:lnTo>
                    <a:pt x="1029952" y="1107752"/>
                  </a:lnTo>
                  <a:lnTo>
                    <a:pt x="999035" y="1141722"/>
                  </a:lnTo>
                  <a:lnTo>
                    <a:pt x="971295" y="1177675"/>
                  </a:lnTo>
                  <a:lnTo>
                    <a:pt x="946387" y="1215403"/>
                  </a:lnTo>
                  <a:lnTo>
                    <a:pt x="923962" y="1254695"/>
                  </a:lnTo>
                  <a:lnTo>
                    <a:pt x="903675" y="1295342"/>
                  </a:lnTo>
                  <a:lnTo>
                    <a:pt x="885179" y="1337135"/>
                  </a:lnTo>
                  <a:lnTo>
                    <a:pt x="868126" y="1379863"/>
                  </a:lnTo>
                  <a:lnTo>
                    <a:pt x="852169" y="1423317"/>
                  </a:lnTo>
                  <a:lnTo>
                    <a:pt x="836963" y="1467288"/>
                  </a:lnTo>
                  <a:lnTo>
                    <a:pt x="822160" y="1511566"/>
                  </a:lnTo>
                  <a:lnTo>
                    <a:pt x="807413" y="1555941"/>
                  </a:lnTo>
                  <a:lnTo>
                    <a:pt x="792375" y="1600204"/>
                  </a:lnTo>
                  <a:lnTo>
                    <a:pt x="776700" y="1644145"/>
                  </a:lnTo>
                  <a:lnTo>
                    <a:pt x="760041" y="1687554"/>
                  </a:lnTo>
                  <a:lnTo>
                    <a:pt x="742050" y="1730223"/>
                  </a:lnTo>
                  <a:lnTo>
                    <a:pt x="722382" y="1771940"/>
                  </a:lnTo>
                  <a:lnTo>
                    <a:pt x="701180" y="1810361"/>
                  </a:lnTo>
                  <a:lnTo>
                    <a:pt x="677991" y="1847864"/>
                  </a:lnTo>
                  <a:lnTo>
                    <a:pt x="652871" y="1884419"/>
                  </a:lnTo>
                  <a:lnTo>
                    <a:pt x="625873" y="1919993"/>
                  </a:lnTo>
                  <a:lnTo>
                    <a:pt x="597052" y="1954555"/>
                  </a:lnTo>
                  <a:lnTo>
                    <a:pt x="566464" y="1988074"/>
                  </a:lnTo>
                  <a:lnTo>
                    <a:pt x="534161" y="2020517"/>
                  </a:lnTo>
                  <a:lnTo>
                    <a:pt x="500200" y="2051854"/>
                  </a:lnTo>
                  <a:lnTo>
                    <a:pt x="464635" y="2082053"/>
                  </a:lnTo>
                  <a:lnTo>
                    <a:pt x="427519" y="2111083"/>
                  </a:lnTo>
                  <a:lnTo>
                    <a:pt x="388909" y="2138911"/>
                  </a:lnTo>
                  <a:lnTo>
                    <a:pt x="348858" y="2165507"/>
                  </a:lnTo>
                  <a:lnTo>
                    <a:pt x="307422" y="2190838"/>
                  </a:lnTo>
                  <a:lnTo>
                    <a:pt x="264654" y="2214874"/>
                  </a:lnTo>
                  <a:lnTo>
                    <a:pt x="220609" y="2237583"/>
                  </a:lnTo>
                  <a:lnTo>
                    <a:pt x="175343" y="2258933"/>
                  </a:lnTo>
                  <a:lnTo>
                    <a:pt x="128909" y="2278893"/>
                  </a:lnTo>
                  <a:lnTo>
                    <a:pt x="81363" y="2297432"/>
                  </a:lnTo>
                  <a:lnTo>
                    <a:pt x="32758" y="2314517"/>
                  </a:lnTo>
                  <a:lnTo>
                    <a:pt x="0" y="2324818"/>
                  </a:lnTo>
                  <a:close/>
                </a:path>
                <a:path w="5102225" h="2325370">
                  <a:moveTo>
                    <a:pt x="2844677" y="1472504"/>
                  </a:moveTo>
                  <a:lnTo>
                    <a:pt x="2786171" y="1470727"/>
                  </a:lnTo>
                  <a:lnTo>
                    <a:pt x="2728293" y="1465565"/>
                  </a:lnTo>
                  <a:lnTo>
                    <a:pt x="2671119" y="1457275"/>
                  </a:lnTo>
                  <a:lnTo>
                    <a:pt x="2614724" y="1446115"/>
                  </a:lnTo>
                  <a:lnTo>
                    <a:pt x="2559185" y="1432340"/>
                  </a:lnTo>
                  <a:lnTo>
                    <a:pt x="2504576" y="1416209"/>
                  </a:lnTo>
                  <a:lnTo>
                    <a:pt x="2450974" y="1397977"/>
                  </a:lnTo>
                  <a:lnTo>
                    <a:pt x="2398456" y="1377901"/>
                  </a:lnTo>
                  <a:lnTo>
                    <a:pt x="2347096" y="1356239"/>
                  </a:lnTo>
                  <a:lnTo>
                    <a:pt x="2296970" y="1333247"/>
                  </a:lnTo>
                  <a:lnTo>
                    <a:pt x="2248154" y="1309182"/>
                  </a:lnTo>
                  <a:lnTo>
                    <a:pt x="2200725" y="1284300"/>
                  </a:lnTo>
                  <a:lnTo>
                    <a:pt x="2154758" y="1258858"/>
                  </a:lnTo>
                  <a:lnTo>
                    <a:pt x="2110328" y="1233114"/>
                  </a:lnTo>
                  <a:lnTo>
                    <a:pt x="2067512" y="1207324"/>
                  </a:lnTo>
                  <a:lnTo>
                    <a:pt x="2026385" y="1181745"/>
                  </a:lnTo>
                  <a:lnTo>
                    <a:pt x="1987024" y="1156633"/>
                  </a:lnTo>
                  <a:lnTo>
                    <a:pt x="1848748" y="1065998"/>
                  </a:lnTo>
                  <a:lnTo>
                    <a:pt x="1819351" y="1047076"/>
                  </a:lnTo>
                  <a:lnTo>
                    <a:pt x="1767292" y="1015515"/>
                  </a:lnTo>
                  <a:lnTo>
                    <a:pt x="1701118" y="984038"/>
                  </a:lnTo>
                  <a:lnTo>
                    <a:pt x="1655440" y="968362"/>
                  </a:lnTo>
                  <a:lnTo>
                    <a:pt x="1608234" y="956290"/>
                  </a:lnTo>
                  <a:lnTo>
                    <a:pt x="1559986" y="947753"/>
                  </a:lnTo>
                  <a:lnTo>
                    <a:pt x="1511183" y="942681"/>
                  </a:lnTo>
                  <a:lnTo>
                    <a:pt x="1462310" y="941006"/>
                  </a:lnTo>
                  <a:lnTo>
                    <a:pt x="3802313" y="941006"/>
                  </a:lnTo>
                  <a:lnTo>
                    <a:pt x="3766852" y="983622"/>
                  </a:lnTo>
                  <a:lnTo>
                    <a:pt x="3735839" y="1019327"/>
                  </a:lnTo>
                  <a:lnTo>
                    <a:pt x="3703843" y="1054626"/>
                  </a:lnTo>
                  <a:lnTo>
                    <a:pt x="3670805" y="1089388"/>
                  </a:lnTo>
                  <a:lnTo>
                    <a:pt x="3636667" y="1123482"/>
                  </a:lnTo>
                  <a:lnTo>
                    <a:pt x="3601367" y="1156776"/>
                  </a:lnTo>
                  <a:lnTo>
                    <a:pt x="3564848" y="1189137"/>
                  </a:lnTo>
                  <a:lnTo>
                    <a:pt x="3527050" y="1220434"/>
                  </a:lnTo>
                  <a:lnTo>
                    <a:pt x="3487914" y="1250536"/>
                  </a:lnTo>
                  <a:lnTo>
                    <a:pt x="3447381" y="1279309"/>
                  </a:lnTo>
                  <a:lnTo>
                    <a:pt x="3405391" y="1306623"/>
                  </a:lnTo>
                  <a:lnTo>
                    <a:pt x="3361885" y="1332346"/>
                  </a:lnTo>
                  <a:lnTo>
                    <a:pt x="3316805" y="1356346"/>
                  </a:lnTo>
                  <a:lnTo>
                    <a:pt x="3270090" y="1378490"/>
                  </a:lnTo>
                  <a:lnTo>
                    <a:pt x="3221682" y="1398648"/>
                  </a:lnTo>
                  <a:lnTo>
                    <a:pt x="3171521" y="1416686"/>
                  </a:lnTo>
                  <a:lnTo>
                    <a:pt x="3119548" y="1432475"/>
                  </a:lnTo>
                  <a:lnTo>
                    <a:pt x="3065704" y="1445881"/>
                  </a:lnTo>
                  <a:lnTo>
                    <a:pt x="3009930" y="1456773"/>
                  </a:lnTo>
                  <a:lnTo>
                    <a:pt x="2952167" y="1465019"/>
                  </a:lnTo>
                  <a:lnTo>
                    <a:pt x="2899359" y="1469697"/>
                  </a:lnTo>
                  <a:lnTo>
                    <a:pt x="2844677" y="1472504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500" y="0"/>
              <a:ext cx="5554345" cy="977900"/>
            </a:xfrm>
            <a:custGeom>
              <a:avLst/>
              <a:gdLst/>
              <a:ahLst/>
              <a:cxnLst/>
              <a:rect l="l" t="t" r="r" b="b"/>
              <a:pathLst>
                <a:path w="5554345" h="977900">
                  <a:moveTo>
                    <a:pt x="28" y="977450"/>
                  </a:moveTo>
                  <a:lnTo>
                    <a:pt x="18047" y="927388"/>
                  </a:lnTo>
                  <a:lnTo>
                    <a:pt x="34202" y="877998"/>
                  </a:lnTo>
                  <a:lnTo>
                    <a:pt x="48899" y="828141"/>
                  </a:lnTo>
                  <a:lnTo>
                    <a:pt x="62074" y="778205"/>
                  </a:lnTo>
                  <a:lnTo>
                    <a:pt x="73789" y="728195"/>
                  </a:lnTo>
                  <a:lnTo>
                    <a:pt x="84104" y="678117"/>
                  </a:lnTo>
                  <a:lnTo>
                    <a:pt x="93081" y="627975"/>
                  </a:lnTo>
                  <a:lnTo>
                    <a:pt x="100779" y="577776"/>
                  </a:lnTo>
                  <a:lnTo>
                    <a:pt x="107259" y="527526"/>
                  </a:lnTo>
                  <a:lnTo>
                    <a:pt x="112584" y="477228"/>
                  </a:lnTo>
                  <a:lnTo>
                    <a:pt x="116812" y="426890"/>
                  </a:lnTo>
                  <a:lnTo>
                    <a:pt x="120007" y="376516"/>
                  </a:lnTo>
                  <a:lnTo>
                    <a:pt x="122227" y="326112"/>
                  </a:lnTo>
                  <a:lnTo>
                    <a:pt x="123534" y="275683"/>
                  </a:lnTo>
                  <a:lnTo>
                    <a:pt x="123956" y="220260"/>
                  </a:lnTo>
                  <a:lnTo>
                    <a:pt x="123654" y="174774"/>
                  </a:lnTo>
                  <a:lnTo>
                    <a:pt x="122587" y="124304"/>
                  </a:lnTo>
                  <a:lnTo>
                    <a:pt x="120852" y="73831"/>
                  </a:lnTo>
                  <a:lnTo>
                    <a:pt x="118507" y="23361"/>
                  </a:lnTo>
                  <a:lnTo>
                    <a:pt x="117168" y="0"/>
                  </a:lnTo>
                  <a:lnTo>
                    <a:pt x="5554250" y="0"/>
                  </a:lnTo>
                  <a:lnTo>
                    <a:pt x="5524330" y="29287"/>
                  </a:lnTo>
                  <a:lnTo>
                    <a:pt x="5482184" y="63942"/>
                  </a:lnTo>
                  <a:lnTo>
                    <a:pt x="5430862" y="100798"/>
                  </a:lnTo>
                  <a:lnTo>
                    <a:pt x="5370783" y="139424"/>
                  </a:lnTo>
                  <a:lnTo>
                    <a:pt x="5337591" y="159266"/>
                  </a:lnTo>
                  <a:lnTo>
                    <a:pt x="5302367" y="179388"/>
                  </a:lnTo>
                  <a:lnTo>
                    <a:pt x="5265164" y="199738"/>
                  </a:lnTo>
                  <a:lnTo>
                    <a:pt x="5226035" y="220260"/>
                  </a:lnTo>
                  <a:lnTo>
                    <a:pt x="5185032" y="240901"/>
                  </a:lnTo>
                  <a:lnTo>
                    <a:pt x="5142207" y="261606"/>
                  </a:lnTo>
                  <a:lnTo>
                    <a:pt x="5097613" y="282323"/>
                  </a:lnTo>
                  <a:lnTo>
                    <a:pt x="5051303" y="302997"/>
                  </a:lnTo>
                  <a:lnTo>
                    <a:pt x="5003329" y="323574"/>
                  </a:lnTo>
                  <a:lnTo>
                    <a:pt x="4953743" y="344000"/>
                  </a:lnTo>
                  <a:lnTo>
                    <a:pt x="4902599" y="364221"/>
                  </a:lnTo>
                  <a:lnTo>
                    <a:pt x="4849948" y="384183"/>
                  </a:lnTo>
                  <a:lnTo>
                    <a:pt x="4795844" y="403833"/>
                  </a:lnTo>
                  <a:lnTo>
                    <a:pt x="4740338" y="423116"/>
                  </a:lnTo>
                  <a:lnTo>
                    <a:pt x="4683483" y="441978"/>
                  </a:lnTo>
                  <a:lnTo>
                    <a:pt x="4625333" y="460366"/>
                  </a:lnTo>
                  <a:lnTo>
                    <a:pt x="4565938" y="478226"/>
                  </a:lnTo>
                  <a:lnTo>
                    <a:pt x="4505353" y="495503"/>
                  </a:lnTo>
                  <a:lnTo>
                    <a:pt x="4482455" y="501676"/>
                  </a:lnTo>
                  <a:lnTo>
                    <a:pt x="1816435" y="501676"/>
                  </a:lnTo>
                  <a:lnTo>
                    <a:pt x="1760179" y="502576"/>
                  </a:lnTo>
                  <a:lnTo>
                    <a:pt x="1704159" y="505119"/>
                  </a:lnTo>
                  <a:lnTo>
                    <a:pt x="1648607" y="509071"/>
                  </a:lnTo>
                  <a:lnTo>
                    <a:pt x="1593759" y="514197"/>
                  </a:lnTo>
                  <a:lnTo>
                    <a:pt x="1523160" y="524156"/>
                  </a:lnTo>
                  <a:lnTo>
                    <a:pt x="1461355" y="536700"/>
                  </a:lnTo>
                  <a:lnTo>
                    <a:pt x="1407235" y="551586"/>
                  </a:lnTo>
                  <a:lnTo>
                    <a:pt x="1359690" y="568572"/>
                  </a:lnTo>
                  <a:lnTo>
                    <a:pt x="1317610" y="587413"/>
                  </a:lnTo>
                  <a:lnTo>
                    <a:pt x="1279886" y="607867"/>
                  </a:lnTo>
                  <a:lnTo>
                    <a:pt x="1245408" y="629691"/>
                  </a:lnTo>
                  <a:lnTo>
                    <a:pt x="1213066" y="652640"/>
                  </a:lnTo>
                  <a:lnTo>
                    <a:pt x="1134278" y="713347"/>
                  </a:lnTo>
                  <a:lnTo>
                    <a:pt x="1117764" y="725817"/>
                  </a:lnTo>
                  <a:lnTo>
                    <a:pt x="1082873" y="750840"/>
                  </a:lnTo>
                  <a:lnTo>
                    <a:pt x="1044570" y="775775"/>
                  </a:lnTo>
                  <a:lnTo>
                    <a:pt x="1001746" y="800377"/>
                  </a:lnTo>
                  <a:lnTo>
                    <a:pt x="953291" y="824403"/>
                  </a:lnTo>
                  <a:lnTo>
                    <a:pt x="898096" y="847610"/>
                  </a:lnTo>
                  <a:lnTo>
                    <a:pt x="835051" y="869755"/>
                  </a:lnTo>
                  <a:lnTo>
                    <a:pt x="763047" y="890596"/>
                  </a:lnTo>
                  <a:lnTo>
                    <a:pt x="723338" y="900450"/>
                  </a:lnTo>
                  <a:lnTo>
                    <a:pt x="680973" y="909887"/>
                  </a:lnTo>
                  <a:lnTo>
                    <a:pt x="635814" y="918877"/>
                  </a:lnTo>
                  <a:lnTo>
                    <a:pt x="587721" y="927388"/>
                  </a:lnTo>
                  <a:lnTo>
                    <a:pt x="536556" y="935390"/>
                  </a:lnTo>
                  <a:lnTo>
                    <a:pt x="482181" y="942853"/>
                  </a:lnTo>
                  <a:lnTo>
                    <a:pt x="424455" y="949747"/>
                  </a:lnTo>
                  <a:lnTo>
                    <a:pt x="363242" y="956041"/>
                  </a:lnTo>
                  <a:lnTo>
                    <a:pt x="298402" y="961705"/>
                  </a:lnTo>
                  <a:lnTo>
                    <a:pt x="229797" y="966709"/>
                  </a:lnTo>
                  <a:lnTo>
                    <a:pt x="157287" y="971021"/>
                  </a:lnTo>
                  <a:lnTo>
                    <a:pt x="80734" y="974612"/>
                  </a:lnTo>
                  <a:lnTo>
                    <a:pt x="28" y="977450"/>
                  </a:lnTo>
                  <a:close/>
                </a:path>
                <a:path w="5554345" h="977900">
                  <a:moveTo>
                    <a:pt x="3392681" y="651921"/>
                  </a:moveTo>
                  <a:lnTo>
                    <a:pt x="3331464" y="651469"/>
                  </a:lnTo>
                  <a:lnTo>
                    <a:pt x="3271274" y="650155"/>
                  </a:lnTo>
                  <a:lnTo>
                    <a:pt x="3212077" y="648035"/>
                  </a:lnTo>
                  <a:lnTo>
                    <a:pt x="3153838" y="645171"/>
                  </a:lnTo>
                  <a:lnTo>
                    <a:pt x="3096522" y="641620"/>
                  </a:lnTo>
                  <a:lnTo>
                    <a:pt x="3040095" y="637441"/>
                  </a:lnTo>
                  <a:lnTo>
                    <a:pt x="2984521" y="632695"/>
                  </a:lnTo>
                  <a:lnTo>
                    <a:pt x="2929766" y="627439"/>
                  </a:lnTo>
                  <a:lnTo>
                    <a:pt x="2822574" y="615634"/>
                  </a:lnTo>
                  <a:lnTo>
                    <a:pt x="2718240" y="602501"/>
                  </a:lnTo>
                  <a:lnTo>
                    <a:pt x="2542031" y="577776"/>
                  </a:lnTo>
                  <a:lnTo>
                    <a:pt x="2419526" y="559832"/>
                  </a:lnTo>
                  <a:lnTo>
                    <a:pt x="2229705" y="533413"/>
                  </a:lnTo>
                  <a:lnTo>
                    <a:pt x="2136679" y="522215"/>
                  </a:lnTo>
                  <a:lnTo>
                    <a:pt x="2090524" y="517328"/>
                  </a:lnTo>
                  <a:lnTo>
                    <a:pt x="2044563" y="512993"/>
                  </a:lnTo>
                  <a:lnTo>
                    <a:pt x="1998760" y="509270"/>
                  </a:lnTo>
                  <a:lnTo>
                    <a:pt x="1953081" y="506218"/>
                  </a:lnTo>
                  <a:lnTo>
                    <a:pt x="1907490" y="503896"/>
                  </a:lnTo>
                  <a:lnTo>
                    <a:pt x="1861953" y="502362"/>
                  </a:lnTo>
                  <a:lnTo>
                    <a:pt x="1816435" y="501676"/>
                  </a:lnTo>
                  <a:lnTo>
                    <a:pt x="4482455" y="501676"/>
                  </a:lnTo>
                  <a:lnTo>
                    <a:pt x="4443628" y="512144"/>
                  </a:lnTo>
                  <a:lnTo>
                    <a:pt x="4380818" y="528094"/>
                  </a:lnTo>
                  <a:lnTo>
                    <a:pt x="4316974" y="543301"/>
                  </a:lnTo>
                  <a:lnTo>
                    <a:pt x="4252149" y="557709"/>
                  </a:lnTo>
                  <a:lnTo>
                    <a:pt x="4186396" y="571265"/>
                  </a:lnTo>
                  <a:lnTo>
                    <a:pt x="4119766" y="583915"/>
                  </a:lnTo>
                  <a:lnTo>
                    <a:pt x="4052313" y="595605"/>
                  </a:lnTo>
                  <a:lnTo>
                    <a:pt x="3984089" y="606281"/>
                  </a:lnTo>
                  <a:lnTo>
                    <a:pt x="3915147" y="615889"/>
                  </a:lnTo>
                  <a:lnTo>
                    <a:pt x="3845539" y="624376"/>
                  </a:lnTo>
                  <a:lnTo>
                    <a:pt x="3792448" y="629855"/>
                  </a:lnTo>
                  <a:lnTo>
                    <a:pt x="3739955" y="634633"/>
                  </a:lnTo>
                  <a:lnTo>
                    <a:pt x="3688099" y="638751"/>
                  </a:lnTo>
                  <a:lnTo>
                    <a:pt x="3636924" y="642251"/>
                  </a:lnTo>
                  <a:lnTo>
                    <a:pt x="3586469" y="645174"/>
                  </a:lnTo>
                  <a:lnTo>
                    <a:pt x="3487886" y="649454"/>
                  </a:lnTo>
                  <a:lnTo>
                    <a:pt x="3392681" y="651921"/>
                  </a:lnTo>
                  <a:close/>
                </a:path>
              </a:pathLst>
            </a:custGeom>
            <a:solidFill>
              <a:srgbClr val="9DC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12"/>
              <a:ext cx="3127375" cy="1944370"/>
            </a:xfrm>
            <a:custGeom>
              <a:avLst/>
              <a:gdLst/>
              <a:ahLst/>
              <a:cxnLst/>
              <a:rect l="l" t="t" r="r" b="b"/>
              <a:pathLst>
                <a:path w="3127375" h="1944370">
                  <a:moveTo>
                    <a:pt x="2636342" y="1020686"/>
                  </a:moveTo>
                  <a:lnTo>
                    <a:pt x="2630614" y="977874"/>
                  </a:lnTo>
                  <a:lnTo>
                    <a:pt x="2614371" y="939469"/>
                  </a:lnTo>
                  <a:lnTo>
                    <a:pt x="2589060" y="906957"/>
                  </a:lnTo>
                  <a:lnTo>
                    <a:pt x="2556141" y="881875"/>
                  </a:lnTo>
                  <a:lnTo>
                    <a:pt x="2517025" y="865720"/>
                  </a:lnTo>
                  <a:lnTo>
                    <a:pt x="2473185" y="859993"/>
                  </a:lnTo>
                  <a:lnTo>
                    <a:pt x="2422296" y="868159"/>
                  </a:lnTo>
                  <a:lnTo>
                    <a:pt x="2378176" y="890930"/>
                  </a:lnTo>
                  <a:lnTo>
                    <a:pt x="2343429" y="925677"/>
                  </a:lnTo>
                  <a:lnTo>
                    <a:pt x="2320658" y="969797"/>
                  </a:lnTo>
                  <a:lnTo>
                    <a:pt x="2312492" y="1020686"/>
                  </a:lnTo>
                  <a:lnTo>
                    <a:pt x="2318220" y="1063498"/>
                  </a:lnTo>
                  <a:lnTo>
                    <a:pt x="2334374" y="1101991"/>
                  </a:lnTo>
                  <a:lnTo>
                    <a:pt x="2359469" y="1134706"/>
                  </a:lnTo>
                  <a:lnTo>
                    <a:pt x="2391968" y="1160221"/>
                  </a:lnTo>
                  <a:lnTo>
                    <a:pt x="2430373" y="1177074"/>
                  </a:lnTo>
                  <a:lnTo>
                    <a:pt x="2473185" y="1183843"/>
                  </a:lnTo>
                  <a:lnTo>
                    <a:pt x="2504541" y="1180680"/>
                  </a:lnTo>
                  <a:lnTo>
                    <a:pt x="2563571" y="1156728"/>
                  </a:lnTo>
                  <a:lnTo>
                    <a:pt x="2609227" y="1112456"/>
                  </a:lnTo>
                  <a:lnTo>
                    <a:pt x="2633180" y="1053439"/>
                  </a:lnTo>
                  <a:lnTo>
                    <a:pt x="2636342" y="1020686"/>
                  </a:lnTo>
                  <a:close/>
                </a:path>
                <a:path w="3127375" h="1944370">
                  <a:moveTo>
                    <a:pt x="3126994" y="0"/>
                  </a:moveTo>
                  <a:lnTo>
                    <a:pt x="0" y="0"/>
                  </a:lnTo>
                  <a:lnTo>
                    <a:pt x="0" y="1944166"/>
                  </a:lnTo>
                  <a:lnTo>
                    <a:pt x="53568" y="1928647"/>
                  </a:lnTo>
                  <a:lnTo>
                    <a:pt x="102920" y="1911896"/>
                  </a:lnTo>
                  <a:lnTo>
                    <a:pt x="151612" y="1893214"/>
                  </a:lnTo>
                  <a:lnTo>
                    <a:pt x="199542" y="1872805"/>
                  </a:lnTo>
                  <a:lnTo>
                    <a:pt x="246634" y="1850872"/>
                  </a:lnTo>
                  <a:lnTo>
                    <a:pt x="292811" y="1827631"/>
                  </a:lnTo>
                  <a:lnTo>
                    <a:pt x="335686" y="1804657"/>
                  </a:lnTo>
                  <a:lnTo>
                    <a:pt x="377875" y="1780578"/>
                  </a:lnTo>
                  <a:lnTo>
                    <a:pt x="419201" y="1755203"/>
                  </a:lnTo>
                  <a:lnTo>
                    <a:pt x="459435" y="1728381"/>
                  </a:lnTo>
                  <a:lnTo>
                    <a:pt x="498373" y="1699907"/>
                  </a:lnTo>
                  <a:lnTo>
                    <a:pt x="535825" y="1669618"/>
                  </a:lnTo>
                  <a:lnTo>
                    <a:pt x="571576" y="1637347"/>
                  </a:lnTo>
                  <a:lnTo>
                    <a:pt x="605421" y="1602905"/>
                  </a:lnTo>
                  <a:lnTo>
                    <a:pt x="637349" y="1565122"/>
                  </a:lnTo>
                  <a:lnTo>
                    <a:pt x="666788" y="1525739"/>
                  </a:lnTo>
                  <a:lnTo>
                    <a:pt x="693953" y="1484896"/>
                  </a:lnTo>
                  <a:lnTo>
                    <a:pt x="719048" y="1442732"/>
                  </a:lnTo>
                  <a:lnTo>
                    <a:pt x="742276" y="1399400"/>
                  </a:lnTo>
                  <a:lnTo>
                    <a:pt x="763828" y="1355039"/>
                  </a:lnTo>
                  <a:lnTo>
                    <a:pt x="783920" y="1309814"/>
                  </a:lnTo>
                  <a:lnTo>
                    <a:pt x="802754" y="1263865"/>
                  </a:lnTo>
                  <a:lnTo>
                    <a:pt x="820521" y="1217333"/>
                  </a:lnTo>
                  <a:lnTo>
                    <a:pt x="837438" y="1170368"/>
                  </a:lnTo>
                  <a:lnTo>
                    <a:pt x="853681" y="1123124"/>
                  </a:lnTo>
                  <a:lnTo>
                    <a:pt x="869480" y="1075740"/>
                  </a:lnTo>
                  <a:lnTo>
                    <a:pt x="900531" y="981151"/>
                  </a:lnTo>
                  <a:lnTo>
                    <a:pt x="916444" y="933488"/>
                  </a:lnTo>
                  <a:lnTo>
                    <a:pt x="933208" y="885901"/>
                  </a:lnTo>
                  <a:lnTo>
                    <a:pt x="950963" y="838581"/>
                  </a:lnTo>
                  <a:lnTo>
                    <a:pt x="969899" y="791781"/>
                  </a:lnTo>
                  <a:lnTo>
                    <a:pt x="990155" y="745693"/>
                  </a:lnTo>
                  <a:lnTo>
                    <a:pt x="1011885" y="700532"/>
                  </a:lnTo>
                  <a:lnTo>
                    <a:pt x="1035265" y="656551"/>
                  </a:lnTo>
                  <a:lnTo>
                    <a:pt x="1060437" y="613930"/>
                  </a:lnTo>
                  <a:lnTo>
                    <a:pt x="1087577" y="572909"/>
                  </a:lnTo>
                  <a:lnTo>
                    <a:pt x="1116825" y="533704"/>
                  </a:lnTo>
                  <a:lnTo>
                    <a:pt x="1148346" y="496519"/>
                  </a:lnTo>
                  <a:lnTo>
                    <a:pt x="1182306" y="461594"/>
                  </a:lnTo>
                  <a:lnTo>
                    <a:pt x="1218857" y="429133"/>
                  </a:lnTo>
                  <a:lnTo>
                    <a:pt x="1258163" y="399351"/>
                  </a:lnTo>
                  <a:lnTo>
                    <a:pt x="1298600" y="373786"/>
                  </a:lnTo>
                  <a:lnTo>
                    <a:pt x="1340497" y="351447"/>
                  </a:lnTo>
                  <a:lnTo>
                    <a:pt x="1383728" y="332079"/>
                  </a:lnTo>
                  <a:lnTo>
                    <a:pt x="1428127" y="315417"/>
                  </a:lnTo>
                  <a:lnTo>
                    <a:pt x="1473581" y="301180"/>
                  </a:lnTo>
                  <a:lnTo>
                    <a:pt x="1519923" y="289090"/>
                  </a:lnTo>
                  <a:lnTo>
                    <a:pt x="1567027" y="278879"/>
                  </a:lnTo>
                  <a:lnTo>
                    <a:pt x="1614728" y="270268"/>
                  </a:lnTo>
                  <a:lnTo>
                    <a:pt x="1662912" y="262991"/>
                  </a:lnTo>
                  <a:lnTo>
                    <a:pt x="1711426" y="256781"/>
                  </a:lnTo>
                  <a:lnTo>
                    <a:pt x="1760118" y="251358"/>
                  </a:lnTo>
                  <a:lnTo>
                    <a:pt x="1956384" y="232105"/>
                  </a:lnTo>
                  <a:lnTo>
                    <a:pt x="2057146" y="221030"/>
                  </a:lnTo>
                  <a:lnTo>
                    <a:pt x="2157615" y="208343"/>
                  </a:lnTo>
                  <a:lnTo>
                    <a:pt x="2257793" y="194081"/>
                  </a:lnTo>
                  <a:lnTo>
                    <a:pt x="2357653" y="178244"/>
                  </a:lnTo>
                  <a:lnTo>
                    <a:pt x="2457196" y="160820"/>
                  </a:lnTo>
                  <a:lnTo>
                    <a:pt x="2556383" y="141820"/>
                  </a:lnTo>
                  <a:lnTo>
                    <a:pt x="2655227" y="121259"/>
                  </a:lnTo>
                  <a:lnTo>
                    <a:pt x="2753703" y="99123"/>
                  </a:lnTo>
                  <a:lnTo>
                    <a:pt x="2851797" y="75438"/>
                  </a:lnTo>
                  <a:lnTo>
                    <a:pt x="2949498" y="50190"/>
                  </a:lnTo>
                  <a:lnTo>
                    <a:pt x="3046793" y="23393"/>
                  </a:lnTo>
                  <a:lnTo>
                    <a:pt x="3126994" y="0"/>
                  </a:lnTo>
                  <a:close/>
                </a:path>
              </a:pathLst>
            </a:custGeom>
            <a:solidFill>
              <a:srgbClr val="2B67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20000" y="1782499"/>
              <a:ext cx="200024" cy="20002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05000" y="464999"/>
              <a:ext cx="200025" cy="200024"/>
            </a:xfrm>
            <a:prstGeom prst="rect">
              <a:avLst/>
            </a:prstGeom>
          </p:spPr>
        </p:pic>
      </p:grpSp>
      <p:sp>
        <p:nvSpPr>
          <p:cNvPr id="15" name="object 15"/>
          <p:cNvSpPr/>
          <p:nvPr/>
        </p:nvSpPr>
        <p:spPr>
          <a:xfrm>
            <a:off x="345000" y="2937500"/>
            <a:ext cx="323850" cy="323850"/>
          </a:xfrm>
          <a:custGeom>
            <a:avLst/>
            <a:gdLst/>
            <a:ahLst/>
            <a:cxnLst/>
            <a:rect l="l" t="t" r="r" b="b"/>
            <a:pathLst>
              <a:path w="323850" h="323850">
                <a:moveTo>
                  <a:pt x="160688" y="323850"/>
                </a:moveTo>
                <a:lnTo>
                  <a:pt x="109802" y="315682"/>
                </a:lnTo>
                <a:lnTo>
                  <a:pt x="65679" y="292918"/>
                </a:lnTo>
                <a:lnTo>
                  <a:pt x="30931" y="258170"/>
                </a:lnTo>
                <a:lnTo>
                  <a:pt x="8167" y="214047"/>
                </a:lnTo>
                <a:lnTo>
                  <a:pt x="0" y="163160"/>
                </a:lnTo>
                <a:lnTo>
                  <a:pt x="5722" y="119315"/>
                </a:lnTo>
                <a:lnTo>
                  <a:pt x="21882" y="80207"/>
                </a:lnTo>
                <a:lnTo>
                  <a:pt x="46970" y="47279"/>
                </a:lnTo>
                <a:lnTo>
                  <a:pt x="79474" y="21974"/>
                </a:lnTo>
                <a:lnTo>
                  <a:pt x="117884" y="5733"/>
                </a:lnTo>
                <a:lnTo>
                  <a:pt x="160688" y="0"/>
                </a:lnTo>
                <a:lnTo>
                  <a:pt x="204534" y="6764"/>
                </a:lnTo>
                <a:lnTo>
                  <a:pt x="243642" y="23622"/>
                </a:lnTo>
                <a:lnTo>
                  <a:pt x="276570" y="49133"/>
                </a:lnTo>
                <a:lnTo>
                  <a:pt x="301875" y="81855"/>
                </a:lnTo>
                <a:lnTo>
                  <a:pt x="318115" y="120345"/>
                </a:lnTo>
                <a:lnTo>
                  <a:pt x="323849" y="163161"/>
                </a:lnTo>
                <a:lnTo>
                  <a:pt x="320682" y="194487"/>
                </a:lnTo>
                <a:lnTo>
                  <a:pt x="296733" y="252505"/>
                </a:lnTo>
                <a:lnTo>
                  <a:pt x="251076" y="296733"/>
                </a:lnTo>
                <a:lnTo>
                  <a:pt x="192054" y="320682"/>
                </a:lnTo>
                <a:lnTo>
                  <a:pt x="160688" y="323850"/>
                </a:lnTo>
                <a:close/>
              </a:path>
            </a:pathLst>
          </a:custGeom>
          <a:solidFill>
            <a:srgbClr val="2B6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>
            <a:extLst>
              <a:ext uri="{FF2B5EF4-FFF2-40B4-BE49-F238E27FC236}">
                <a16:creationId xmlns:a16="http://schemas.microsoft.com/office/drawing/2014/main" id="{7299B99B-5207-0B67-BD4C-82E8E8FEBA78}"/>
              </a:ext>
            </a:extLst>
          </p:cNvPr>
          <p:cNvSpPr txBox="1">
            <a:spLocks/>
          </p:cNvSpPr>
          <p:nvPr/>
        </p:nvSpPr>
        <p:spPr>
          <a:xfrm>
            <a:off x="7022225" y="-343723"/>
            <a:ext cx="11597349" cy="2126222"/>
          </a:xfrm>
          <a:prstGeom prst="rect">
            <a:avLst/>
          </a:prstGeom>
        </p:spPr>
        <p:txBody>
          <a:bodyPr vert="horz" wrap="square" lIns="0" tIns="1008379" rIns="0" bIns="0" rtlCol="0">
            <a:spAutoFit/>
          </a:bodyPr>
          <a:lstStyle>
            <a:lvl1pPr>
              <a:defRPr sz="15950" b="1" i="0">
                <a:solidFill>
                  <a:srgbClr val="9DCDDE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7939"/>
              </a:spcBef>
            </a:pPr>
            <a:r>
              <a:rPr kumimoji="0" lang="en-IN" sz="7200" b="1" i="0" u="none" strike="noStrike" kern="0" cap="none" spc="-20" normalizeH="0" baseline="0" noProof="0" dirty="0">
                <a:ln>
                  <a:noFill/>
                </a:ln>
                <a:solidFill>
                  <a:srgbClr val="133754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DATA PREPROCESSING </a:t>
            </a:r>
            <a:endParaRPr lang="en-IN" sz="7200" kern="0" spc="-2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7BB3D0-4F5A-55C4-CDF0-1A46FED433AD}"/>
              </a:ext>
            </a:extLst>
          </p:cNvPr>
          <p:cNvSpPr txBox="1"/>
          <p:nvPr/>
        </p:nvSpPr>
        <p:spPr>
          <a:xfrm>
            <a:off x="1524001" y="2490090"/>
            <a:ext cx="144018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focuses on cleaning and structuring the collected comment data. It includes tasks such as removing irrelevant characters, handling missing data, and ensuring consistency.</a:t>
            </a:r>
          </a:p>
          <a:p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ensures the data is in a suitable format for analysis. Clean data leads to more accurate and meaningful results in downstream modules.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614034"/>
            <a:ext cx="8346440" cy="3673475"/>
            <a:chOff x="0" y="6614034"/>
            <a:chExt cx="8346440" cy="3673475"/>
          </a:xfrm>
        </p:grpSpPr>
        <p:sp>
          <p:nvSpPr>
            <p:cNvPr id="3" name="object 3"/>
            <p:cNvSpPr/>
            <p:nvPr/>
          </p:nvSpPr>
          <p:spPr>
            <a:xfrm>
              <a:off x="0" y="6614034"/>
              <a:ext cx="7566025" cy="3403600"/>
            </a:xfrm>
            <a:custGeom>
              <a:avLst/>
              <a:gdLst/>
              <a:ahLst/>
              <a:cxnLst/>
              <a:rect l="l" t="t" r="r" b="b"/>
              <a:pathLst>
                <a:path w="7566025" h="3403600">
                  <a:moveTo>
                    <a:pt x="7009278" y="3187699"/>
                  </a:moveTo>
                  <a:lnTo>
                    <a:pt x="31533" y="3187699"/>
                  </a:lnTo>
                  <a:lnTo>
                    <a:pt x="0" y="3174999"/>
                  </a:lnTo>
                  <a:lnTo>
                    <a:pt x="0" y="0"/>
                  </a:lnTo>
                  <a:lnTo>
                    <a:pt x="35913" y="0"/>
                  </a:lnTo>
                  <a:lnTo>
                    <a:pt x="186583" y="38099"/>
                  </a:lnTo>
                  <a:lnTo>
                    <a:pt x="235551" y="63499"/>
                  </a:lnTo>
                  <a:lnTo>
                    <a:pt x="331455" y="88899"/>
                  </a:lnTo>
                  <a:lnTo>
                    <a:pt x="378339" y="114299"/>
                  </a:lnTo>
                  <a:lnTo>
                    <a:pt x="424477" y="126999"/>
                  </a:lnTo>
                  <a:lnTo>
                    <a:pt x="469844" y="152399"/>
                  </a:lnTo>
                  <a:lnTo>
                    <a:pt x="514414" y="165099"/>
                  </a:lnTo>
                  <a:lnTo>
                    <a:pt x="558162" y="190499"/>
                  </a:lnTo>
                  <a:lnTo>
                    <a:pt x="601063" y="215899"/>
                  </a:lnTo>
                  <a:lnTo>
                    <a:pt x="643091" y="241299"/>
                  </a:lnTo>
                  <a:lnTo>
                    <a:pt x="684221" y="266699"/>
                  </a:lnTo>
                  <a:lnTo>
                    <a:pt x="724427" y="292099"/>
                  </a:lnTo>
                  <a:lnTo>
                    <a:pt x="763683" y="317499"/>
                  </a:lnTo>
                  <a:lnTo>
                    <a:pt x="801966" y="342899"/>
                  </a:lnTo>
                  <a:lnTo>
                    <a:pt x="839248" y="368299"/>
                  </a:lnTo>
                  <a:lnTo>
                    <a:pt x="875505" y="406399"/>
                  </a:lnTo>
                  <a:lnTo>
                    <a:pt x="910711" y="431799"/>
                  </a:lnTo>
                  <a:lnTo>
                    <a:pt x="944841" y="457199"/>
                  </a:lnTo>
                  <a:lnTo>
                    <a:pt x="977870" y="495299"/>
                  </a:lnTo>
                  <a:lnTo>
                    <a:pt x="1009771" y="520699"/>
                  </a:lnTo>
                  <a:lnTo>
                    <a:pt x="1040520" y="558799"/>
                  </a:lnTo>
                  <a:lnTo>
                    <a:pt x="1070092" y="596899"/>
                  </a:lnTo>
                  <a:lnTo>
                    <a:pt x="1098460" y="622299"/>
                  </a:lnTo>
                  <a:lnTo>
                    <a:pt x="1125599" y="660399"/>
                  </a:lnTo>
                  <a:lnTo>
                    <a:pt x="1151484" y="698499"/>
                  </a:lnTo>
                  <a:lnTo>
                    <a:pt x="1176090" y="736599"/>
                  </a:lnTo>
                  <a:lnTo>
                    <a:pt x="1199390" y="774699"/>
                  </a:lnTo>
                  <a:lnTo>
                    <a:pt x="1221361" y="812799"/>
                  </a:lnTo>
                  <a:lnTo>
                    <a:pt x="1241975" y="850899"/>
                  </a:lnTo>
                  <a:lnTo>
                    <a:pt x="1261750" y="888999"/>
                  </a:lnTo>
                  <a:lnTo>
                    <a:pt x="1280331" y="927099"/>
                  </a:lnTo>
                  <a:lnTo>
                    <a:pt x="1297880" y="965199"/>
                  </a:lnTo>
                  <a:lnTo>
                    <a:pt x="1314559" y="1015999"/>
                  </a:lnTo>
                  <a:lnTo>
                    <a:pt x="1330530" y="1054099"/>
                  </a:lnTo>
                  <a:lnTo>
                    <a:pt x="1345954" y="1104899"/>
                  </a:lnTo>
                  <a:lnTo>
                    <a:pt x="1360994" y="1142999"/>
                  </a:lnTo>
                  <a:lnTo>
                    <a:pt x="1375810" y="1193799"/>
                  </a:lnTo>
                  <a:lnTo>
                    <a:pt x="1390565" y="1231899"/>
                  </a:lnTo>
                  <a:lnTo>
                    <a:pt x="1405420" y="1282699"/>
                  </a:lnTo>
                  <a:lnTo>
                    <a:pt x="1420536" y="1320799"/>
                  </a:lnTo>
                  <a:lnTo>
                    <a:pt x="1436077" y="1358899"/>
                  </a:lnTo>
                  <a:lnTo>
                    <a:pt x="1452203" y="1409699"/>
                  </a:lnTo>
                  <a:lnTo>
                    <a:pt x="1469076" y="1447799"/>
                  </a:lnTo>
                  <a:lnTo>
                    <a:pt x="1486857" y="1498599"/>
                  </a:lnTo>
                  <a:lnTo>
                    <a:pt x="1505709" y="1536699"/>
                  </a:lnTo>
                  <a:lnTo>
                    <a:pt x="1525794" y="1574799"/>
                  </a:lnTo>
                  <a:lnTo>
                    <a:pt x="1547272" y="1612899"/>
                  </a:lnTo>
                  <a:lnTo>
                    <a:pt x="1570305" y="1650999"/>
                  </a:lnTo>
                  <a:lnTo>
                    <a:pt x="1595056" y="1689099"/>
                  </a:lnTo>
                  <a:lnTo>
                    <a:pt x="1621686" y="1727199"/>
                  </a:lnTo>
                  <a:lnTo>
                    <a:pt x="1650357" y="1765299"/>
                  </a:lnTo>
                  <a:lnTo>
                    <a:pt x="1681230" y="1790699"/>
                  </a:lnTo>
                  <a:lnTo>
                    <a:pt x="1714467" y="1828799"/>
                  </a:lnTo>
                  <a:lnTo>
                    <a:pt x="1750230" y="1854199"/>
                  </a:lnTo>
                  <a:lnTo>
                    <a:pt x="1788680" y="1892299"/>
                  </a:lnTo>
                  <a:lnTo>
                    <a:pt x="1829980" y="1917699"/>
                  </a:lnTo>
                  <a:lnTo>
                    <a:pt x="1874290" y="1943099"/>
                  </a:lnTo>
                  <a:lnTo>
                    <a:pt x="1921773" y="1968499"/>
                  </a:lnTo>
                  <a:lnTo>
                    <a:pt x="1967429" y="1981199"/>
                  </a:lnTo>
                  <a:lnTo>
                    <a:pt x="2014285" y="2006599"/>
                  </a:lnTo>
                  <a:lnTo>
                    <a:pt x="2062137" y="2019299"/>
                  </a:lnTo>
                  <a:lnTo>
                    <a:pt x="2110780" y="2019299"/>
                  </a:lnTo>
                  <a:lnTo>
                    <a:pt x="2209617" y="2044699"/>
                  </a:lnTo>
                  <a:lnTo>
                    <a:pt x="5690561" y="2044699"/>
                  </a:lnTo>
                  <a:lnTo>
                    <a:pt x="5719941" y="2082799"/>
                  </a:lnTo>
                  <a:lnTo>
                    <a:pt x="5748752" y="2120899"/>
                  </a:lnTo>
                  <a:lnTo>
                    <a:pt x="5777021" y="2158999"/>
                  </a:lnTo>
                  <a:lnTo>
                    <a:pt x="5804781" y="2197099"/>
                  </a:lnTo>
                  <a:lnTo>
                    <a:pt x="5832058" y="2235199"/>
                  </a:lnTo>
                  <a:lnTo>
                    <a:pt x="5858884" y="2260599"/>
                  </a:lnTo>
                  <a:lnTo>
                    <a:pt x="5885287" y="2298699"/>
                  </a:lnTo>
                  <a:lnTo>
                    <a:pt x="5911297" y="2336799"/>
                  </a:lnTo>
                  <a:lnTo>
                    <a:pt x="5936942" y="2374899"/>
                  </a:lnTo>
                  <a:lnTo>
                    <a:pt x="5962254" y="2400299"/>
                  </a:lnTo>
                  <a:lnTo>
                    <a:pt x="5987260" y="2438399"/>
                  </a:lnTo>
                  <a:lnTo>
                    <a:pt x="6011991" y="2476499"/>
                  </a:lnTo>
                  <a:lnTo>
                    <a:pt x="6036476" y="2501899"/>
                  </a:lnTo>
                  <a:lnTo>
                    <a:pt x="6060744" y="2539999"/>
                  </a:lnTo>
                  <a:lnTo>
                    <a:pt x="6108747" y="2590799"/>
                  </a:lnTo>
                  <a:lnTo>
                    <a:pt x="6132542" y="2628899"/>
                  </a:lnTo>
                  <a:lnTo>
                    <a:pt x="6250614" y="2755899"/>
                  </a:lnTo>
                  <a:lnTo>
                    <a:pt x="6274255" y="2768599"/>
                  </a:lnTo>
                  <a:lnTo>
                    <a:pt x="6297973" y="2793999"/>
                  </a:lnTo>
                  <a:lnTo>
                    <a:pt x="6334458" y="2819399"/>
                  </a:lnTo>
                  <a:lnTo>
                    <a:pt x="6371915" y="2857499"/>
                  </a:lnTo>
                  <a:lnTo>
                    <a:pt x="6410320" y="2882899"/>
                  </a:lnTo>
                  <a:lnTo>
                    <a:pt x="6449643" y="2908299"/>
                  </a:lnTo>
                  <a:lnTo>
                    <a:pt x="6489860" y="2933699"/>
                  </a:lnTo>
                  <a:lnTo>
                    <a:pt x="6530944" y="2959099"/>
                  </a:lnTo>
                  <a:lnTo>
                    <a:pt x="6572867" y="2984499"/>
                  </a:lnTo>
                  <a:lnTo>
                    <a:pt x="6615603" y="3009899"/>
                  </a:lnTo>
                  <a:lnTo>
                    <a:pt x="6659125" y="3035299"/>
                  </a:lnTo>
                  <a:lnTo>
                    <a:pt x="6748423" y="3086099"/>
                  </a:lnTo>
                  <a:lnTo>
                    <a:pt x="6794145" y="3098799"/>
                  </a:lnTo>
                  <a:lnTo>
                    <a:pt x="6887602" y="3149599"/>
                  </a:lnTo>
                  <a:lnTo>
                    <a:pt x="6935283" y="3162299"/>
                  </a:lnTo>
                  <a:lnTo>
                    <a:pt x="6966571" y="3174999"/>
                  </a:lnTo>
                  <a:lnTo>
                    <a:pt x="7009278" y="3187699"/>
                  </a:lnTo>
                  <a:close/>
                </a:path>
                <a:path w="7566025" h="3403600">
                  <a:moveTo>
                    <a:pt x="5690561" y="2044699"/>
                  </a:moveTo>
                  <a:lnTo>
                    <a:pt x="2415728" y="2044699"/>
                  </a:lnTo>
                  <a:lnTo>
                    <a:pt x="2671389" y="1981199"/>
                  </a:lnTo>
                  <a:lnTo>
                    <a:pt x="2719036" y="1955799"/>
                  </a:lnTo>
                  <a:lnTo>
                    <a:pt x="2741327" y="1943099"/>
                  </a:lnTo>
                  <a:lnTo>
                    <a:pt x="2765271" y="1930399"/>
                  </a:lnTo>
                  <a:lnTo>
                    <a:pt x="2790832" y="1917699"/>
                  </a:lnTo>
                  <a:lnTo>
                    <a:pt x="2817975" y="1892299"/>
                  </a:lnTo>
                  <a:lnTo>
                    <a:pt x="2846663" y="1879599"/>
                  </a:lnTo>
                  <a:lnTo>
                    <a:pt x="2876860" y="1854199"/>
                  </a:lnTo>
                  <a:lnTo>
                    <a:pt x="2908530" y="1841499"/>
                  </a:lnTo>
                  <a:lnTo>
                    <a:pt x="2976148" y="1790699"/>
                  </a:lnTo>
                  <a:lnTo>
                    <a:pt x="3012022" y="1765299"/>
                  </a:lnTo>
                  <a:lnTo>
                    <a:pt x="3049226" y="1752599"/>
                  </a:lnTo>
                  <a:lnTo>
                    <a:pt x="3087723" y="1727199"/>
                  </a:lnTo>
                  <a:lnTo>
                    <a:pt x="3127478" y="1701799"/>
                  </a:lnTo>
                  <a:lnTo>
                    <a:pt x="3168454" y="1676399"/>
                  </a:lnTo>
                  <a:lnTo>
                    <a:pt x="3210615" y="1650999"/>
                  </a:lnTo>
                  <a:lnTo>
                    <a:pt x="3253925" y="1625599"/>
                  </a:lnTo>
                  <a:lnTo>
                    <a:pt x="3298349" y="1600199"/>
                  </a:lnTo>
                  <a:lnTo>
                    <a:pt x="3343851" y="1574799"/>
                  </a:lnTo>
                  <a:lnTo>
                    <a:pt x="3390393" y="1549399"/>
                  </a:lnTo>
                  <a:lnTo>
                    <a:pt x="3437941" y="1523999"/>
                  </a:lnTo>
                  <a:lnTo>
                    <a:pt x="3535910" y="1473199"/>
                  </a:lnTo>
                  <a:lnTo>
                    <a:pt x="3637467" y="1422399"/>
                  </a:lnTo>
                  <a:lnTo>
                    <a:pt x="3689502" y="1409699"/>
                  </a:lnTo>
                  <a:lnTo>
                    <a:pt x="3742326" y="1384299"/>
                  </a:lnTo>
                  <a:lnTo>
                    <a:pt x="3795904" y="1371599"/>
                  </a:lnTo>
                  <a:lnTo>
                    <a:pt x="3850199" y="1346199"/>
                  </a:lnTo>
                  <a:lnTo>
                    <a:pt x="4073833" y="1295399"/>
                  </a:lnTo>
                  <a:lnTo>
                    <a:pt x="4131175" y="1295399"/>
                  </a:lnTo>
                  <a:lnTo>
                    <a:pt x="4189018" y="1282699"/>
                  </a:lnTo>
                  <a:lnTo>
                    <a:pt x="4458519" y="1282699"/>
                  </a:lnTo>
                  <a:lnTo>
                    <a:pt x="4630366" y="1320799"/>
                  </a:lnTo>
                  <a:lnTo>
                    <a:pt x="4789939" y="1358899"/>
                  </a:lnTo>
                  <a:lnTo>
                    <a:pt x="4840540" y="1384299"/>
                  </a:lnTo>
                  <a:lnTo>
                    <a:pt x="4889894" y="1396999"/>
                  </a:lnTo>
                  <a:lnTo>
                    <a:pt x="4938032" y="1422399"/>
                  </a:lnTo>
                  <a:lnTo>
                    <a:pt x="4984982" y="1447799"/>
                  </a:lnTo>
                  <a:lnTo>
                    <a:pt x="5030775" y="1473199"/>
                  </a:lnTo>
                  <a:lnTo>
                    <a:pt x="5075438" y="1498599"/>
                  </a:lnTo>
                  <a:lnTo>
                    <a:pt x="5119003" y="1523999"/>
                  </a:lnTo>
                  <a:lnTo>
                    <a:pt x="5161498" y="1549399"/>
                  </a:lnTo>
                  <a:lnTo>
                    <a:pt x="5202953" y="1574799"/>
                  </a:lnTo>
                  <a:lnTo>
                    <a:pt x="5243397" y="1600199"/>
                  </a:lnTo>
                  <a:lnTo>
                    <a:pt x="5282860" y="1638299"/>
                  </a:lnTo>
                  <a:lnTo>
                    <a:pt x="5321370" y="1663699"/>
                  </a:lnTo>
                  <a:lnTo>
                    <a:pt x="5358958" y="1701799"/>
                  </a:lnTo>
                  <a:lnTo>
                    <a:pt x="5395652" y="1727199"/>
                  </a:lnTo>
                  <a:lnTo>
                    <a:pt x="5431483" y="1765299"/>
                  </a:lnTo>
                  <a:lnTo>
                    <a:pt x="5466479" y="1803399"/>
                  </a:lnTo>
                  <a:lnTo>
                    <a:pt x="5500671" y="1828799"/>
                  </a:lnTo>
                  <a:lnTo>
                    <a:pt x="5534087" y="1866899"/>
                  </a:lnTo>
                  <a:lnTo>
                    <a:pt x="5566756" y="1904999"/>
                  </a:lnTo>
                  <a:lnTo>
                    <a:pt x="5598709" y="1943099"/>
                  </a:lnTo>
                  <a:lnTo>
                    <a:pt x="5629975" y="1981199"/>
                  </a:lnTo>
                  <a:lnTo>
                    <a:pt x="5660582" y="2006599"/>
                  </a:lnTo>
                  <a:lnTo>
                    <a:pt x="5690561" y="2044699"/>
                  </a:lnTo>
                  <a:close/>
                </a:path>
                <a:path w="7566025" h="3403600">
                  <a:moveTo>
                    <a:pt x="7405103" y="3390899"/>
                  </a:moveTo>
                  <a:lnTo>
                    <a:pt x="5973069" y="3390899"/>
                  </a:lnTo>
                  <a:lnTo>
                    <a:pt x="2815754" y="3301999"/>
                  </a:lnTo>
                  <a:lnTo>
                    <a:pt x="2509975" y="3301999"/>
                  </a:lnTo>
                  <a:lnTo>
                    <a:pt x="2204189" y="3289299"/>
                  </a:lnTo>
                  <a:lnTo>
                    <a:pt x="2103089" y="3289299"/>
                  </a:lnTo>
                  <a:lnTo>
                    <a:pt x="2001953" y="3276599"/>
                  </a:lnTo>
                  <a:lnTo>
                    <a:pt x="1597182" y="3276599"/>
                  </a:lnTo>
                  <a:lnTo>
                    <a:pt x="1546572" y="3263899"/>
                  </a:lnTo>
                  <a:lnTo>
                    <a:pt x="1242934" y="3263899"/>
                  </a:lnTo>
                  <a:lnTo>
                    <a:pt x="1192337" y="3251199"/>
                  </a:lnTo>
                  <a:lnTo>
                    <a:pt x="939446" y="3251199"/>
                  </a:lnTo>
                  <a:lnTo>
                    <a:pt x="888891" y="3238499"/>
                  </a:lnTo>
                  <a:lnTo>
                    <a:pt x="737286" y="3238499"/>
                  </a:lnTo>
                  <a:lnTo>
                    <a:pt x="686773" y="3225799"/>
                  </a:lnTo>
                  <a:lnTo>
                    <a:pt x="535315" y="3225799"/>
                  </a:lnTo>
                  <a:lnTo>
                    <a:pt x="484857" y="3213099"/>
                  </a:lnTo>
                  <a:lnTo>
                    <a:pt x="333581" y="3213099"/>
                  </a:lnTo>
                  <a:lnTo>
                    <a:pt x="283191" y="3200399"/>
                  </a:lnTo>
                  <a:lnTo>
                    <a:pt x="182466" y="3200399"/>
                  </a:lnTo>
                  <a:lnTo>
                    <a:pt x="132134" y="3187699"/>
                  </a:lnTo>
                  <a:lnTo>
                    <a:pt x="7061070" y="3187699"/>
                  </a:lnTo>
                  <a:lnTo>
                    <a:pt x="7119612" y="3200399"/>
                  </a:lnTo>
                  <a:lnTo>
                    <a:pt x="7374598" y="3251199"/>
                  </a:lnTo>
                  <a:lnTo>
                    <a:pt x="7431877" y="3263899"/>
                  </a:lnTo>
                  <a:lnTo>
                    <a:pt x="7481901" y="3289299"/>
                  </a:lnTo>
                  <a:lnTo>
                    <a:pt x="7522335" y="3301999"/>
                  </a:lnTo>
                  <a:lnTo>
                    <a:pt x="7550845" y="3314699"/>
                  </a:lnTo>
                  <a:lnTo>
                    <a:pt x="7565096" y="3327399"/>
                  </a:lnTo>
                  <a:lnTo>
                    <a:pt x="7565989" y="3340099"/>
                  </a:lnTo>
                  <a:lnTo>
                    <a:pt x="7558039" y="3352799"/>
                  </a:lnTo>
                  <a:lnTo>
                    <a:pt x="7541804" y="3352799"/>
                  </a:lnTo>
                  <a:lnTo>
                    <a:pt x="7517837" y="3365499"/>
                  </a:lnTo>
                  <a:lnTo>
                    <a:pt x="7486694" y="3378199"/>
                  </a:lnTo>
                  <a:lnTo>
                    <a:pt x="7448931" y="3378199"/>
                  </a:lnTo>
                  <a:lnTo>
                    <a:pt x="7405103" y="3390899"/>
                  </a:lnTo>
                  <a:close/>
                </a:path>
                <a:path w="7566025" h="3403600">
                  <a:moveTo>
                    <a:pt x="7242785" y="3403599"/>
                  </a:moveTo>
                  <a:lnTo>
                    <a:pt x="6385704" y="3403599"/>
                  </a:lnTo>
                  <a:lnTo>
                    <a:pt x="6327339" y="3390899"/>
                  </a:lnTo>
                  <a:lnTo>
                    <a:pt x="7301475" y="3390899"/>
                  </a:lnTo>
                  <a:lnTo>
                    <a:pt x="7242785" y="3403599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17499" y="8859999"/>
              <a:ext cx="8028940" cy="1427480"/>
            </a:xfrm>
            <a:custGeom>
              <a:avLst/>
              <a:gdLst/>
              <a:ahLst/>
              <a:cxnLst/>
              <a:rect l="l" t="t" r="r" b="b"/>
              <a:pathLst>
                <a:path w="8028940" h="1427479">
                  <a:moveTo>
                    <a:pt x="8028505" y="1426999"/>
                  </a:moveTo>
                  <a:lnTo>
                    <a:pt x="168301" y="1426999"/>
                  </a:lnTo>
                  <a:lnTo>
                    <a:pt x="170672" y="1385631"/>
                  </a:lnTo>
                  <a:lnTo>
                    <a:pt x="173153" y="1335919"/>
                  </a:lnTo>
                  <a:lnTo>
                    <a:pt x="175238" y="1286210"/>
                  </a:lnTo>
                  <a:lnTo>
                    <a:pt x="176915" y="1235891"/>
                  </a:lnTo>
                  <a:lnTo>
                    <a:pt x="178111" y="1186809"/>
                  </a:lnTo>
                  <a:lnTo>
                    <a:pt x="178843" y="1137120"/>
                  </a:lnTo>
                  <a:lnTo>
                    <a:pt x="178994" y="1075392"/>
                  </a:lnTo>
                  <a:lnTo>
                    <a:pt x="178761" y="1037772"/>
                  </a:lnTo>
                  <a:lnTo>
                    <a:pt x="177891" y="988116"/>
                  </a:lnTo>
                  <a:lnTo>
                    <a:pt x="176432" y="938474"/>
                  </a:lnTo>
                  <a:lnTo>
                    <a:pt x="174356" y="888848"/>
                  </a:lnTo>
                  <a:lnTo>
                    <a:pt x="171635" y="839239"/>
                  </a:lnTo>
                  <a:lnTo>
                    <a:pt x="168242" y="789649"/>
                  </a:lnTo>
                  <a:lnTo>
                    <a:pt x="164150" y="740079"/>
                  </a:lnTo>
                  <a:lnTo>
                    <a:pt x="159330" y="690531"/>
                  </a:lnTo>
                  <a:lnTo>
                    <a:pt x="153703" y="640595"/>
                  </a:lnTo>
                  <a:lnTo>
                    <a:pt x="147398" y="591507"/>
                  </a:lnTo>
                  <a:lnTo>
                    <a:pt x="140230" y="542033"/>
                  </a:lnTo>
                  <a:lnTo>
                    <a:pt x="132219" y="492556"/>
                  </a:lnTo>
                  <a:lnTo>
                    <a:pt x="123353" y="443171"/>
                  </a:lnTo>
                  <a:lnTo>
                    <a:pt x="113588" y="393786"/>
                  </a:lnTo>
                  <a:lnTo>
                    <a:pt x="102903" y="344433"/>
                  </a:lnTo>
                  <a:lnTo>
                    <a:pt x="91269" y="295114"/>
                  </a:lnTo>
                  <a:lnTo>
                    <a:pt x="78659" y="245831"/>
                  </a:lnTo>
                  <a:lnTo>
                    <a:pt x="65045" y="196584"/>
                  </a:lnTo>
                  <a:lnTo>
                    <a:pt x="50314" y="147109"/>
                  </a:lnTo>
                  <a:lnTo>
                    <a:pt x="34696" y="98209"/>
                  </a:lnTo>
                  <a:lnTo>
                    <a:pt x="17905" y="49083"/>
                  </a:lnTo>
                  <a:lnTo>
                    <a:pt x="0" y="0"/>
                  </a:lnTo>
                  <a:lnTo>
                    <a:pt x="159318" y="5915"/>
                  </a:lnTo>
                  <a:lnTo>
                    <a:pt x="307275" y="13860"/>
                  </a:lnTo>
                  <a:lnTo>
                    <a:pt x="444398" y="23720"/>
                  </a:lnTo>
                  <a:lnTo>
                    <a:pt x="509061" y="29332"/>
                  </a:lnTo>
                  <a:lnTo>
                    <a:pt x="571213" y="35379"/>
                  </a:lnTo>
                  <a:lnTo>
                    <a:pt x="630919" y="41848"/>
                  </a:lnTo>
                  <a:lnTo>
                    <a:pt x="688246" y="48723"/>
                  </a:lnTo>
                  <a:lnTo>
                    <a:pt x="743259" y="55991"/>
                  </a:lnTo>
                  <a:lnTo>
                    <a:pt x="796024" y="63638"/>
                  </a:lnTo>
                  <a:lnTo>
                    <a:pt x="846607" y="71648"/>
                  </a:lnTo>
                  <a:lnTo>
                    <a:pt x="895074" y="80008"/>
                  </a:lnTo>
                  <a:lnTo>
                    <a:pt x="941491" y="88703"/>
                  </a:lnTo>
                  <a:lnTo>
                    <a:pt x="985923" y="97719"/>
                  </a:lnTo>
                  <a:lnTo>
                    <a:pt x="1028436" y="107041"/>
                  </a:lnTo>
                  <a:lnTo>
                    <a:pt x="1069096" y="116656"/>
                  </a:lnTo>
                  <a:lnTo>
                    <a:pt x="1107969" y="126548"/>
                  </a:lnTo>
                  <a:lnTo>
                    <a:pt x="1145121" y="136704"/>
                  </a:lnTo>
                  <a:lnTo>
                    <a:pt x="1214524" y="157749"/>
                  </a:lnTo>
                  <a:lnTo>
                    <a:pt x="1277832" y="179675"/>
                  </a:lnTo>
                  <a:lnTo>
                    <a:pt x="1335572" y="202369"/>
                  </a:lnTo>
                  <a:lnTo>
                    <a:pt x="1388269" y="225714"/>
                  </a:lnTo>
                  <a:lnTo>
                    <a:pt x="1436451" y="249598"/>
                  </a:lnTo>
                  <a:lnTo>
                    <a:pt x="1480645" y="273904"/>
                  </a:lnTo>
                  <a:lnTo>
                    <a:pt x="1521376" y="298518"/>
                  </a:lnTo>
                  <a:lnTo>
                    <a:pt x="1559172" y="323325"/>
                  </a:lnTo>
                  <a:lnTo>
                    <a:pt x="1594558" y="348211"/>
                  </a:lnTo>
                  <a:lnTo>
                    <a:pt x="1628063" y="373060"/>
                  </a:lnTo>
                  <a:lnTo>
                    <a:pt x="1660211" y="397759"/>
                  </a:lnTo>
                  <a:lnTo>
                    <a:pt x="1722548" y="446244"/>
                  </a:lnTo>
                  <a:lnTo>
                    <a:pt x="1738107" y="458092"/>
                  </a:lnTo>
                  <a:lnTo>
                    <a:pt x="1769658" y="481358"/>
                  </a:lnTo>
                  <a:lnTo>
                    <a:pt x="1802222" y="503957"/>
                  </a:lnTo>
                  <a:lnTo>
                    <a:pt x="1836327" y="525774"/>
                  </a:lnTo>
                  <a:lnTo>
                    <a:pt x="1872500" y="546694"/>
                  </a:lnTo>
                  <a:lnTo>
                    <a:pt x="1911266" y="566603"/>
                  </a:lnTo>
                  <a:lnTo>
                    <a:pt x="1953153" y="585385"/>
                  </a:lnTo>
                  <a:lnTo>
                    <a:pt x="1998686" y="602926"/>
                  </a:lnTo>
                  <a:lnTo>
                    <a:pt x="2048393" y="619111"/>
                  </a:lnTo>
                  <a:lnTo>
                    <a:pt x="2102801" y="633826"/>
                  </a:lnTo>
                  <a:lnTo>
                    <a:pt x="2162435" y="646955"/>
                  </a:lnTo>
                  <a:lnTo>
                    <a:pt x="2227823" y="658384"/>
                  </a:lnTo>
                  <a:lnTo>
                    <a:pt x="2299491" y="667998"/>
                  </a:lnTo>
                  <a:lnTo>
                    <a:pt x="2353229" y="673639"/>
                  </a:lnTo>
                  <a:lnTo>
                    <a:pt x="2406967" y="678098"/>
                  </a:lnTo>
                  <a:lnTo>
                    <a:pt x="2460705" y="681446"/>
                  </a:lnTo>
                  <a:lnTo>
                    <a:pt x="2514443" y="683751"/>
                  </a:lnTo>
                  <a:lnTo>
                    <a:pt x="2568181" y="685083"/>
                  </a:lnTo>
                  <a:lnTo>
                    <a:pt x="6472335" y="685511"/>
                  </a:lnTo>
                  <a:lnTo>
                    <a:pt x="6531861" y="702054"/>
                  </a:lnTo>
                  <a:lnTo>
                    <a:pt x="6591940" y="719401"/>
                  </a:lnTo>
                  <a:lnTo>
                    <a:pt x="6651196" y="737151"/>
                  </a:lnTo>
                  <a:lnTo>
                    <a:pt x="6709605" y="755279"/>
                  </a:lnTo>
                  <a:lnTo>
                    <a:pt x="6767141" y="773757"/>
                  </a:lnTo>
                  <a:lnTo>
                    <a:pt x="6823779" y="792561"/>
                  </a:lnTo>
                  <a:lnTo>
                    <a:pt x="6879496" y="811663"/>
                  </a:lnTo>
                  <a:lnTo>
                    <a:pt x="6934266" y="831039"/>
                  </a:lnTo>
                  <a:lnTo>
                    <a:pt x="6988064" y="850662"/>
                  </a:lnTo>
                  <a:lnTo>
                    <a:pt x="7040865" y="870506"/>
                  </a:lnTo>
                  <a:lnTo>
                    <a:pt x="7092646" y="890545"/>
                  </a:lnTo>
                  <a:lnTo>
                    <a:pt x="7143380" y="910754"/>
                  </a:lnTo>
                  <a:lnTo>
                    <a:pt x="7193043" y="931105"/>
                  </a:lnTo>
                  <a:lnTo>
                    <a:pt x="7241611" y="951574"/>
                  </a:lnTo>
                  <a:lnTo>
                    <a:pt x="7289058" y="972134"/>
                  </a:lnTo>
                  <a:lnTo>
                    <a:pt x="7335361" y="992759"/>
                  </a:lnTo>
                  <a:lnTo>
                    <a:pt x="7380493" y="1013423"/>
                  </a:lnTo>
                  <a:lnTo>
                    <a:pt x="7424430" y="1034101"/>
                  </a:lnTo>
                  <a:lnTo>
                    <a:pt x="7467148" y="1054766"/>
                  </a:lnTo>
                  <a:lnTo>
                    <a:pt x="7508621" y="1075392"/>
                  </a:lnTo>
                  <a:lnTo>
                    <a:pt x="7548826" y="1095954"/>
                  </a:lnTo>
                  <a:lnTo>
                    <a:pt x="7587736" y="1116425"/>
                  </a:lnTo>
                  <a:lnTo>
                    <a:pt x="7625328" y="1136779"/>
                  </a:lnTo>
                  <a:lnTo>
                    <a:pt x="7661576" y="1156990"/>
                  </a:lnTo>
                  <a:lnTo>
                    <a:pt x="7696456" y="1177033"/>
                  </a:lnTo>
                  <a:lnTo>
                    <a:pt x="7729943" y="1196882"/>
                  </a:lnTo>
                  <a:lnTo>
                    <a:pt x="7792638" y="1235891"/>
                  </a:lnTo>
                  <a:lnTo>
                    <a:pt x="7849463" y="1273809"/>
                  </a:lnTo>
                  <a:lnTo>
                    <a:pt x="7900221" y="1310430"/>
                  </a:lnTo>
                  <a:lnTo>
                    <a:pt x="7944712" y="1345544"/>
                  </a:lnTo>
                  <a:lnTo>
                    <a:pt x="7982738" y="1378945"/>
                  </a:lnTo>
                  <a:lnTo>
                    <a:pt x="8014101" y="1410423"/>
                  </a:lnTo>
                  <a:lnTo>
                    <a:pt x="8027222" y="1425377"/>
                  </a:lnTo>
                  <a:lnTo>
                    <a:pt x="8028505" y="1426999"/>
                  </a:lnTo>
                  <a:close/>
                </a:path>
                <a:path w="8028940" h="1427479">
                  <a:moveTo>
                    <a:pt x="6472335" y="685511"/>
                  </a:moveTo>
                  <a:lnTo>
                    <a:pt x="2621920" y="685511"/>
                  </a:lnTo>
                  <a:lnTo>
                    <a:pt x="2667075" y="685197"/>
                  </a:lnTo>
                  <a:lnTo>
                    <a:pt x="2712240" y="684274"/>
                  </a:lnTo>
                  <a:lnTo>
                    <a:pt x="2757430" y="682770"/>
                  </a:lnTo>
                  <a:lnTo>
                    <a:pt x="2802661" y="680713"/>
                  </a:lnTo>
                  <a:lnTo>
                    <a:pt x="2847950" y="678133"/>
                  </a:lnTo>
                  <a:lnTo>
                    <a:pt x="2893313" y="675056"/>
                  </a:lnTo>
                  <a:lnTo>
                    <a:pt x="2984326" y="667529"/>
                  </a:lnTo>
                  <a:lnTo>
                    <a:pt x="3075831" y="658358"/>
                  </a:lnTo>
                  <a:lnTo>
                    <a:pt x="3167959" y="647770"/>
                  </a:lnTo>
                  <a:lnTo>
                    <a:pt x="3307601" y="629729"/>
                  </a:lnTo>
                  <a:lnTo>
                    <a:pt x="3741085" y="567189"/>
                  </a:lnTo>
                  <a:lnTo>
                    <a:pt x="4046604" y="526133"/>
                  </a:lnTo>
                  <a:lnTo>
                    <a:pt x="4205643" y="508091"/>
                  </a:lnTo>
                  <a:lnTo>
                    <a:pt x="4314292" y="497504"/>
                  </a:lnTo>
                  <a:lnTo>
                    <a:pt x="4425193" y="488333"/>
                  </a:lnTo>
                  <a:lnTo>
                    <a:pt x="4481528" y="484350"/>
                  </a:lnTo>
                  <a:lnTo>
                    <a:pt x="4596051" y="477729"/>
                  </a:lnTo>
                  <a:lnTo>
                    <a:pt x="4713150" y="473092"/>
                  </a:lnTo>
                  <a:lnTo>
                    <a:pt x="4832957" y="470665"/>
                  </a:lnTo>
                  <a:lnTo>
                    <a:pt x="4893917" y="470351"/>
                  </a:lnTo>
                  <a:lnTo>
                    <a:pt x="4989408" y="471239"/>
                  </a:lnTo>
                  <a:lnTo>
                    <a:pt x="5086728" y="473904"/>
                  </a:lnTo>
                  <a:lnTo>
                    <a:pt x="5185932" y="478345"/>
                  </a:lnTo>
                  <a:lnTo>
                    <a:pt x="5287075" y="484562"/>
                  </a:lnTo>
                  <a:lnTo>
                    <a:pt x="5338391" y="488337"/>
                  </a:lnTo>
                  <a:lnTo>
                    <a:pt x="5442544" y="497220"/>
                  </a:lnTo>
                  <a:lnTo>
                    <a:pt x="5548772" y="507879"/>
                  </a:lnTo>
                  <a:lnTo>
                    <a:pt x="5618221" y="516062"/>
                  </a:lnTo>
                  <a:lnTo>
                    <a:pt x="5687219" y="525038"/>
                  </a:lnTo>
                  <a:lnTo>
                    <a:pt x="5755741" y="534782"/>
                  </a:lnTo>
                  <a:lnTo>
                    <a:pt x="5823763" y="545266"/>
                  </a:lnTo>
                  <a:lnTo>
                    <a:pt x="5891258" y="556465"/>
                  </a:lnTo>
                  <a:lnTo>
                    <a:pt x="5958204" y="568352"/>
                  </a:lnTo>
                  <a:lnTo>
                    <a:pt x="6024574" y="580903"/>
                  </a:lnTo>
                  <a:lnTo>
                    <a:pt x="6090345" y="594091"/>
                  </a:lnTo>
                  <a:lnTo>
                    <a:pt x="6155491" y="607889"/>
                  </a:lnTo>
                  <a:lnTo>
                    <a:pt x="6219987" y="622272"/>
                  </a:lnTo>
                  <a:lnTo>
                    <a:pt x="6283810" y="637215"/>
                  </a:lnTo>
                  <a:lnTo>
                    <a:pt x="6346933" y="652690"/>
                  </a:lnTo>
                  <a:lnTo>
                    <a:pt x="6409332" y="668672"/>
                  </a:lnTo>
                  <a:lnTo>
                    <a:pt x="6470983" y="685136"/>
                  </a:lnTo>
                  <a:lnTo>
                    <a:pt x="6472335" y="685511"/>
                  </a:lnTo>
                  <a:close/>
                </a:path>
              </a:pathLst>
            </a:custGeom>
            <a:solidFill>
              <a:srgbClr val="9DC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99999" y="9327500"/>
              <a:ext cx="200024" cy="20002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7417396"/>
              <a:ext cx="4796155" cy="2870200"/>
            </a:xfrm>
            <a:custGeom>
              <a:avLst/>
              <a:gdLst/>
              <a:ahLst/>
              <a:cxnLst/>
              <a:rect l="l" t="t" r="r" b="b"/>
              <a:pathLst>
                <a:path w="4796155" h="2870200">
                  <a:moveTo>
                    <a:pt x="3946347" y="1508302"/>
                  </a:moveTo>
                  <a:lnTo>
                    <a:pt x="3931818" y="1446809"/>
                  </a:lnTo>
                  <a:lnTo>
                    <a:pt x="3896906" y="1394574"/>
                  </a:lnTo>
                  <a:lnTo>
                    <a:pt x="3844671" y="1359966"/>
                  </a:lnTo>
                  <a:lnTo>
                    <a:pt x="3783177" y="1347609"/>
                  </a:lnTo>
                  <a:lnTo>
                    <a:pt x="3732301" y="1355775"/>
                  </a:lnTo>
                  <a:lnTo>
                    <a:pt x="3688169" y="1378546"/>
                  </a:lnTo>
                  <a:lnTo>
                    <a:pt x="3653421" y="1413294"/>
                  </a:lnTo>
                  <a:lnTo>
                    <a:pt x="3630663" y="1457413"/>
                  </a:lnTo>
                  <a:lnTo>
                    <a:pt x="3622497" y="1508302"/>
                  </a:lnTo>
                  <a:lnTo>
                    <a:pt x="3628212" y="1552143"/>
                  </a:lnTo>
                  <a:lnTo>
                    <a:pt x="3644379" y="1591246"/>
                  </a:lnTo>
                  <a:lnTo>
                    <a:pt x="3669461" y="1624177"/>
                  </a:lnTo>
                  <a:lnTo>
                    <a:pt x="3701973" y="1649488"/>
                  </a:lnTo>
                  <a:lnTo>
                    <a:pt x="3740378" y="1665719"/>
                  </a:lnTo>
                  <a:lnTo>
                    <a:pt x="3783177" y="1671459"/>
                  </a:lnTo>
                  <a:lnTo>
                    <a:pt x="3827030" y="1664690"/>
                  </a:lnTo>
                  <a:lnTo>
                    <a:pt x="3866134" y="1647837"/>
                  </a:lnTo>
                  <a:lnTo>
                    <a:pt x="3899065" y="1622323"/>
                  </a:lnTo>
                  <a:lnTo>
                    <a:pt x="3924363" y="1589608"/>
                  </a:lnTo>
                  <a:lnTo>
                    <a:pt x="3940606" y="1551114"/>
                  </a:lnTo>
                  <a:lnTo>
                    <a:pt x="3946347" y="1508302"/>
                  </a:lnTo>
                  <a:close/>
                </a:path>
                <a:path w="4796155" h="2870200">
                  <a:moveTo>
                    <a:pt x="4795761" y="2869603"/>
                  </a:moveTo>
                  <a:lnTo>
                    <a:pt x="4745672" y="2854363"/>
                  </a:lnTo>
                  <a:lnTo>
                    <a:pt x="4599279" y="2811576"/>
                  </a:lnTo>
                  <a:lnTo>
                    <a:pt x="4452226" y="2771229"/>
                  </a:lnTo>
                  <a:lnTo>
                    <a:pt x="4304525" y="2733344"/>
                  </a:lnTo>
                  <a:lnTo>
                    <a:pt x="4156202" y="2697911"/>
                  </a:lnTo>
                  <a:lnTo>
                    <a:pt x="4007281" y="2664942"/>
                  </a:lnTo>
                  <a:lnTo>
                    <a:pt x="3857790" y="2634462"/>
                  </a:lnTo>
                  <a:lnTo>
                    <a:pt x="3707727" y="2606471"/>
                  </a:lnTo>
                  <a:lnTo>
                    <a:pt x="3557117" y="2580983"/>
                  </a:lnTo>
                  <a:lnTo>
                    <a:pt x="3406000" y="2558008"/>
                  </a:lnTo>
                  <a:lnTo>
                    <a:pt x="3254387" y="2537549"/>
                  </a:lnTo>
                  <a:lnTo>
                    <a:pt x="3102279" y="2519616"/>
                  </a:lnTo>
                  <a:lnTo>
                    <a:pt x="2754338" y="2485085"/>
                  </a:lnTo>
                  <a:lnTo>
                    <a:pt x="2656128" y="2474087"/>
                  </a:lnTo>
                  <a:lnTo>
                    <a:pt x="2607145" y="2467749"/>
                  </a:lnTo>
                  <a:lnTo>
                    <a:pt x="2558351" y="2460663"/>
                  </a:lnTo>
                  <a:lnTo>
                    <a:pt x="2509824" y="2452687"/>
                  </a:lnTo>
                  <a:lnTo>
                    <a:pt x="2461641" y="2443696"/>
                  </a:lnTo>
                  <a:lnTo>
                    <a:pt x="2413863" y="2433536"/>
                  </a:lnTo>
                  <a:lnTo>
                    <a:pt x="2366568" y="2422093"/>
                  </a:lnTo>
                  <a:lnTo>
                    <a:pt x="2319845" y="2409202"/>
                  </a:lnTo>
                  <a:lnTo>
                    <a:pt x="2273757" y="2394724"/>
                  </a:lnTo>
                  <a:lnTo>
                    <a:pt x="2228380" y="2378545"/>
                  </a:lnTo>
                  <a:lnTo>
                    <a:pt x="2183777" y="2360511"/>
                  </a:lnTo>
                  <a:lnTo>
                    <a:pt x="2140051" y="2340483"/>
                  </a:lnTo>
                  <a:lnTo>
                    <a:pt x="2097265" y="2318321"/>
                  </a:lnTo>
                  <a:lnTo>
                    <a:pt x="2055482" y="2293899"/>
                  </a:lnTo>
                  <a:lnTo>
                    <a:pt x="2014791" y="2267051"/>
                  </a:lnTo>
                  <a:lnTo>
                    <a:pt x="1974570" y="2237206"/>
                  </a:lnTo>
                  <a:lnTo>
                    <a:pt x="1936318" y="2205418"/>
                  </a:lnTo>
                  <a:lnTo>
                    <a:pt x="1899983" y="2171789"/>
                  </a:lnTo>
                  <a:lnTo>
                    <a:pt x="1865464" y="2136457"/>
                  </a:lnTo>
                  <a:lnTo>
                    <a:pt x="1832698" y="2099513"/>
                  </a:lnTo>
                  <a:lnTo>
                    <a:pt x="1801596" y="2061070"/>
                  </a:lnTo>
                  <a:lnTo>
                    <a:pt x="1772094" y="2021268"/>
                  </a:lnTo>
                  <a:lnTo>
                    <a:pt x="1744091" y="1980196"/>
                  </a:lnTo>
                  <a:lnTo>
                    <a:pt x="1717535" y="1937994"/>
                  </a:lnTo>
                  <a:lnTo>
                    <a:pt x="1692325" y="1894738"/>
                  </a:lnTo>
                  <a:lnTo>
                    <a:pt x="1668386" y="1850580"/>
                  </a:lnTo>
                  <a:lnTo>
                    <a:pt x="1645640" y="1805609"/>
                  </a:lnTo>
                  <a:lnTo>
                    <a:pt x="1624025" y="1759966"/>
                  </a:lnTo>
                  <a:lnTo>
                    <a:pt x="1603438" y="1713725"/>
                  </a:lnTo>
                  <a:lnTo>
                    <a:pt x="1583817" y="1667040"/>
                  </a:lnTo>
                  <a:lnTo>
                    <a:pt x="1565071" y="1619999"/>
                  </a:lnTo>
                  <a:lnTo>
                    <a:pt x="1547126" y="1572729"/>
                  </a:lnTo>
                  <a:lnTo>
                    <a:pt x="1529918" y="1525346"/>
                  </a:lnTo>
                  <a:lnTo>
                    <a:pt x="1513344" y="1477962"/>
                  </a:lnTo>
                  <a:lnTo>
                    <a:pt x="1497330" y="1430680"/>
                  </a:lnTo>
                  <a:lnTo>
                    <a:pt x="1481645" y="1383004"/>
                  </a:lnTo>
                  <a:lnTo>
                    <a:pt x="1450276" y="1287170"/>
                  </a:lnTo>
                  <a:lnTo>
                    <a:pt x="1434401" y="1239177"/>
                  </a:lnTo>
                  <a:lnTo>
                    <a:pt x="1418234" y="1191234"/>
                  </a:lnTo>
                  <a:lnTo>
                    <a:pt x="1401699" y="1143419"/>
                  </a:lnTo>
                  <a:lnTo>
                    <a:pt x="1384655" y="1095819"/>
                  </a:lnTo>
                  <a:lnTo>
                    <a:pt x="1367028" y="1048512"/>
                  </a:lnTo>
                  <a:lnTo>
                    <a:pt x="1348689" y="1001560"/>
                  </a:lnTo>
                  <a:lnTo>
                    <a:pt x="1329537" y="955065"/>
                  </a:lnTo>
                  <a:lnTo>
                    <a:pt x="1309458" y="909091"/>
                  </a:lnTo>
                  <a:lnTo>
                    <a:pt x="1288364" y="863714"/>
                  </a:lnTo>
                  <a:lnTo>
                    <a:pt x="1266139" y="819023"/>
                  </a:lnTo>
                  <a:lnTo>
                    <a:pt x="1242669" y="775093"/>
                  </a:lnTo>
                  <a:lnTo>
                    <a:pt x="1217866" y="732002"/>
                  </a:lnTo>
                  <a:lnTo>
                    <a:pt x="1191602" y="689825"/>
                  </a:lnTo>
                  <a:lnTo>
                    <a:pt x="1163777" y="648652"/>
                  </a:lnTo>
                  <a:lnTo>
                    <a:pt x="1134275" y="608545"/>
                  </a:lnTo>
                  <a:lnTo>
                    <a:pt x="1103007" y="569595"/>
                  </a:lnTo>
                  <a:lnTo>
                    <a:pt x="1069860" y="531888"/>
                  </a:lnTo>
                  <a:lnTo>
                    <a:pt x="1034935" y="495338"/>
                  </a:lnTo>
                  <a:lnTo>
                    <a:pt x="998410" y="460552"/>
                  </a:lnTo>
                  <a:lnTo>
                    <a:pt x="960450" y="427380"/>
                  </a:lnTo>
                  <a:lnTo>
                    <a:pt x="921194" y="395744"/>
                  </a:lnTo>
                  <a:lnTo>
                    <a:pt x="880783" y="365506"/>
                  </a:lnTo>
                  <a:lnTo>
                    <a:pt x="839368" y="336562"/>
                  </a:lnTo>
                  <a:lnTo>
                    <a:pt x="797102" y="308800"/>
                  </a:lnTo>
                  <a:lnTo>
                    <a:pt x="754126" y="282105"/>
                  </a:lnTo>
                  <a:lnTo>
                    <a:pt x="710590" y="256374"/>
                  </a:lnTo>
                  <a:lnTo>
                    <a:pt x="666623" y="231482"/>
                  </a:lnTo>
                  <a:lnTo>
                    <a:pt x="622401" y="207314"/>
                  </a:lnTo>
                  <a:lnTo>
                    <a:pt x="577024" y="184277"/>
                  </a:lnTo>
                  <a:lnTo>
                    <a:pt x="530936" y="162039"/>
                  </a:lnTo>
                  <a:lnTo>
                    <a:pt x="484174" y="140703"/>
                  </a:lnTo>
                  <a:lnTo>
                    <a:pt x="436791" y="120370"/>
                  </a:lnTo>
                  <a:lnTo>
                    <a:pt x="388810" y="101117"/>
                  </a:lnTo>
                  <a:lnTo>
                    <a:pt x="340296" y="83070"/>
                  </a:lnTo>
                  <a:lnTo>
                    <a:pt x="291274" y="66319"/>
                  </a:lnTo>
                  <a:lnTo>
                    <a:pt x="241808" y="50965"/>
                  </a:lnTo>
                  <a:lnTo>
                    <a:pt x="191922" y="37096"/>
                  </a:lnTo>
                  <a:lnTo>
                    <a:pt x="141668" y="24828"/>
                  </a:lnTo>
                  <a:lnTo>
                    <a:pt x="91097" y="14236"/>
                  </a:lnTo>
                  <a:lnTo>
                    <a:pt x="40259" y="5435"/>
                  </a:lnTo>
                  <a:lnTo>
                    <a:pt x="0" y="0"/>
                  </a:lnTo>
                  <a:lnTo>
                    <a:pt x="0" y="2869603"/>
                  </a:lnTo>
                  <a:lnTo>
                    <a:pt x="4795761" y="2869603"/>
                  </a:lnTo>
                  <a:close/>
                </a:path>
              </a:pathLst>
            </a:custGeom>
            <a:solidFill>
              <a:srgbClr val="2B67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4999" y="8034999"/>
              <a:ext cx="199698" cy="200025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217500" y="6014999"/>
            <a:ext cx="323850" cy="323850"/>
          </a:xfrm>
          <a:custGeom>
            <a:avLst/>
            <a:gdLst/>
            <a:ahLst/>
            <a:cxnLst/>
            <a:rect l="l" t="t" r="r" b="b"/>
            <a:pathLst>
              <a:path w="323850" h="323850">
                <a:moveTo>
                  <a:pt x="163161" y="323849"/>
                </a:moveTo>
                <a:lnTo>
                  <a:pt x="120345" y="318115"/>
                </a:lnTo>
                <a:lnTo>
                  <a:pt x="81855" y="301875"/>
                </a:lnTo>
                <a:lnTo>
                  <a:pt x="49133" y="276570"/>
                </a:lnTo>
                <a:lnTo>
                  <a:pt x="23622" y="243642"/>
                </a:lnTo>
                <a:lnTo>
                  <a:pt x="6764" y="204535"/>
                </a:lnTo>
                <a:lnTo>
                  <a:pt x="0" y="160688"/>
                </a:lnTo>
                <a:lnTo>
                  <a:pt x="5733" y="117884"/>
                </a:lnTo>
                <a:lnTo>
                  <a:pt x="21974" y="79474"/>
                </a:lnTo>
                <a:lnTo>
                  <a:pt x="47279" y="46970"/>
                </a:lnTo>
                <a:lnTo>
                  <a:pt x="80207" y="21882"/>
                </a:lnTo>
                <a:lnTo>
                  <a:pt x="119314" y="5722"/>
                </a:lnTo>
                <a:lnTo>
                  <a:pt x="163161" y="0"/>
                </a:lnTo>
                <a:lnTo>
                  <a:pt x="194487" y="3167"/>
                </a:lnTo>
                <a:lnTo>
                  <a:pt x="252505" y="27116"/>
                </a:lnTo>
                <a:lnTo>
                  <a:pt x="296733" y="71344"/>
                </a:lnTo>
                <a:lnTo>
                  <a:pt x="320682" y="129362"/>
                </a:lnTo>
                <a:lnTo>
                  <a:pt x="323849" y="160688"/>
                </a:lnTo>
                <a:lnTo>
                  <a:pt x="318127" y="203504"/>
                </a:lnTo>
                <a:lnTo>
                  <a:pt x="301966" y="241994"/>
                </a:lnTo>
                <a:lnTo>
                  <a:pt x="276879" y="274716"/>
                </a:lnTo>
                <a:lnTo>
                  <a:pt x="244375" y="300227"/>
                </a:lnTo>
                <a:lnTo>
                  <a:pt x="205965" y="317085"/>
                </a:lnTo>
                <a:lnTo>
                  <a:pt x="163161" y="323849"/>
                </a:lnTo>
                <a:close/>
              </a:path>
            </a:pathLst>
          </a:custGeom>
          <a:solidFill>
            <a:srgbClr val="2B6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9912683" y="0"/>
            <a:ext cx="8375650" cy="3795395"/>
            <a:chOff x="9912683" y="0"/>
            <a:chExt cx="8375650" cy="3795395"/>
          </a:xfrm>
        </p:grpSpPr>
        <p:sp>
          <p:nvSpPr>
            <p:cNvPr id="10" name="object 10"/>
            <p:cNvSpPr/>
            <p:nvPr/>
          </p:nvSpPr>
          <p:spPr>
            <a:xfrm>
              <a:off x="10758672" y="391412"/>
              <a:ext cx="7529830" cy="3403600"/>
            </a:xfrm>
            <a:custGeom>
              <a:avLst/>
              <a:gdLst/>
              <a:ahLst/>
              <a:cxnLst/>
              <a:rect l="l" t="t" r="r" b="b"/>
              <a:pathLst>
                <a:path w="7529830" h="3403600">
                  <a:moveTo>
                    <a:pt x="1292203" y="12700"/>
                  </a:moveTo>
                  <a:lnTo>
                    <a:pt x="208436" y="12700"/>
                  </a:lnTo>
                  <a:lnTo>
                    <a:pt x="262632" y="0"/>
                  </a:lnTo>
                  <a:lnTo>
                    <a:pt x="1236571" y="0"/>
                  </a:lnTo>
                  <a:lnTo>
                    <a:pt x="1292203" y="12700"/>
                  </a:lnTo>
                  <a:close/>
                </a:path>
                <a:path w="7529830" h="3403600">
                  <a:moveTo>
                    <a:pt x="3374814" y="2120900"/>
                  </a:moveTo>
                  <a:lnTo>
                    <a:pt x="3105323" y="2120900"/>
                  </a:lnTo>
                  <a:lnTo>
                    <a:pt x="2933482" y="2082800"/>
                  </a:lnTo>
                  <a:lnTo>
                    <a:pt x="2773915" y="2044700"/>
                  </a:lnTo>
                  <a:lnTo>
                    <a:pt x="2723316" y="2019300"/>
                  </a:lnTo>
                  <a:lnTo>
                    <a:pt x="2673964" y="2006600"/>
                  </a:lnTo>
                  <a:lnTo>
                    <a:pt x="2625828" y="1981200"/>
                  </a:lnTo>
                  <a:lnTo>
                    <a:pt x="2578879" y="1955800"/>
                  </a:lnTo>
                  <a:lnTo>
                    <a:pt x="2533088" y="1930400"/>
                  </a:lnTo>
                  <a:lnTo>
                    <a:pt x="2488426" y="1905000"/>
                  </a:lnTo>
                  <a:lnTo>
                    <a:pt x="2444863" y="1879600"/>
                  </a:lnTo>
                  <a:lnTo>
                    <a:pt x="2402369" y="1854200"/>
                  </a:lnTo>
                  <a:lnTo>
                    <a:pt x="2360916" y="1828800"/>
                  </a:lnTo>
                  <a:lnTo>
                    <a:pt x="2320474" y="1790700"/>
                  </a:lnTo>
                  <a:lnTo>
                    <a:pt x="2281013" y="1765300"/>
                  </a:lnTo>
                  <a:lnTo>
                    <a:pt x="2242504" y="1739900"/>
                  </a:lnTo>
                  <a:lnTo>
                    <a:pt x="2204917" y="1701800"/>
                  </a:lnTo>
                  <a:lnTo>
                    <a:pt x="2168224" y="1663700"/>
                  </a:lnTo>
                  <a:lnTo>
                    <a:pt x="2132395" y="1638300"/>
                  </a:lnTo>
                  <a:lnTo>
                    <a:pt x="2097400" y="1600200"/>
                  </a:lnTo>
                  <a:lnTo>
                    <a:pt x="2063210" y="1562100"/>
                  </a:lnTo>
                  <a:lnTo>
                    <a:pt x="2029795" y="1536700"/>
                  </a:lnTo>
                  <a:lnTo>
                    <a:pt x="1997127" y="1498600"/>
                  </a:lnTo>
                  <a:lnTo>
                    <a:pt x="1965175" y="1460500"/>
                  </a:lnTo>
                  <a:lnTo>
                    <a:pt x="1933911" y="1422400"/>
                  </a:lnTo>
                  <a:lnTo>
                    <a:pt x="1903304" y="1384300"/>
                  </a:lnTo>
                  <a:lnTo>
                    <a:pt x="1873326" y="1346200"/>
                  </a:lnTo>
                  <a:lnTo>
                    <a:pt x="1843947" y="1320800"/>
                  </a:lnTo>
                  <a:lnTo>
                    <a:pt x="1815138" y="1282700"/>
                  </a:lnTo>
                  <a:lnTo>
                    <a:pt x="1786869" y="1244600"/>
                  </a:lnTo>
                  <a:lnTo>
                    <a:pt x="1759111" y="1206500"/>
                  </a:lnTo>
                  <a:lnTo>
                    <a:pt x="1731834" y="1168400"/>
                  </a:lnTo>
                  <a:lnTo>
                    <a:pt x="1705010" y="1130300"/>
                  </a:lnTo>
                  <a:lnTo>
                    <a:pt x="1678608" y="1104900"/>
                  </a:lnTo>
                  <a:lnTo>
                    <a:pt x="1652599" y="1066800"/>
                  </a:lnTo>
                  <a:lnTo>
                    <a:pt x="1626954" y="1028700"/>
                  </a:lnTo>
                  <a:lnTo>
                    <a:pt x="1601644" y="990600"/>
                  </a:lnTo>
                  <a:lnTo>
                    <a:pt x="1576638" y="965200"/>
                  </a:lnTo>
                  <a:lnTo>
                    <a:pt x="1551908" y="927100"/>
                  </a:lnTo>
                  <a:lnTo>
                    <a:pt x="1527424" y="901700"/>
                  </a:lnTo>
                  <a:lnTo>
                    <a:pt x="1503157" y="863600"/>
                  </a:lnTo>
                  <a:lnTo>
                    <a:pt x="1479077" y="838200"/>
                  </a:lnTo>
                  <a:lnTo>
                    <a:pt x="1455156" y="800100"/>
                  </a:lnTo>
                  <a:lnTo>
                    <a:pt x="1289654" y="622300"/>
                  </a:lnTo>
                  <a:lnTo>
                    <a:pt x="1265937" y="609600"/>
                  </a:lnTo>
                  <a:lnTo>
                    <a:pt x="1229921" y="571500"/>
                  </a:lnTo>
                  <a:lnTo>
                    <a:pt x="1192870" y="546100"/>
                  </a:lnTo>
                  <a:lnTo>
                    <a:pt x="1154814" y="520700"/>
                  </a:lnTo>
                  <a:lnTo>
                    <a:pt x="1115786" y="495300"/>
                  </a:lnTo>
                  <a:lnTo>
                    <a:pt x="1075815" y="469900"/>
                  </a:lnTo>
                  <a:lnTo>
                    <a:pt x="1034934" y="444500"/>
                  </a:lnTo>
                  <a:lnTo>
                    <a:pt x="993173" y="419100"/>
                  </a:lnTo>
                  <a:lnTo>
                    <a:pt x="950564" y="393700"/>
                  </a:lnTo>
                  <a:lnTo>
                    <a:pt x="907137" y="368300"/>
                  </a:lnTo>
                  <a:lnTo>
                    <a:pt x="817955" y="317500"/>
                  </a:lnTo>
                  <a:lnTo>
                    <a:pt x="772262" y="304800"/>
                  </a:lnTo>
                  <a:lnTo>
                    <a:pt x="678828" y="254000"/>
                  </a:lnTo>
                  <a:lnTo>
                    <a:pt x="631149" y="241300"/>
                  </a:lnTo>
                  <a:lnTo>
                    <a:pt x="599862" y="228600"/>
                  </a:lnTo>
                  <a:lnTo>
                    <a:pt x="557157" y="215900"/>
                  </a:lnTo>
                  <a:lnTo>
                    <a:pt x="505367" y="203200"/>
                  </a:lnTo>
                  <a:lnTo>
                    <a:pt x="446827" y="190500"/>
                  </a:lnTo>
                  <a:lnTo>
                    <a:pt x="318834" y="177800"/>
                  </a:lnTo>
                  <a:lnTo>
                    <a:pt x="254049" y="152400"/>
                  </a:lnTo>
                  <a:lnTo>
                    <a:pt x="191851" y="139700"/>
                  </a:lnTo>
                  <a:lnTo>
                    <a:pt x="134574" y="127000"/>
                  </a:lnTo>
                  <a:lnTo>
                    <a:pt x="84552" y="114300"/>
                  </a:lnTo>
                  <a:lnTo>
                    <a:pt x="44119" y="101600"/>
                  </a:lnTo>
                  <a:lnTo>
                    <a:pt x="1359" y="76200"/>
                  </a:lnTo>
                  <a:lnTo>
                    <a:pt x="0" y="63500"/>
                  </a:lnTo>
                  <a:lnTo>
                    <a:pt x="7544" y="50800"/>
                  </a:lnTo>
                  <a:lnTo>
                    <a:pt x="23432" y="38100"/>
                  </a:lnTo>
                  <a:lnTo>
                    <a:pt x="47104" y="38100"/>
                  </a:lnTo>
                  <a:lnTo>
                    <a:pt x="78000" y="25400"/>
                  </a:lnTo>
                  <a:lnTo>
                    <a:pt x="115561" y="12700"/>
                  </a:lnTo>
                  <a:lnTo>
                    <a:pt x="1590828" y="12700"/>
                  </a:lnTo>
                  <a:lnTo>
                    <a:pt x="3731262" y="76200"/>
                  </a:lnTo>
                  <a:lnTo>
                    <a:pt x="4138964" y="76200"/>
                  </a:lnTo>
                  <a:lnTo>
                    <a:pt x="4801479" y="101600"/>
                  </a:lnTo>
                  <a:lnTo>
                    <a:pt x="5107255" y="101600"/>
                  </a:lnTo>
                  <a:lnTo>
                    <a:pt x="5362069" y="114300"/>
                  </a:lnTo>
                  <a:lnTo>
                    <a:pt x="5564298" y="114300"/>
                  </a:lnTo>
                  <a:lnTo>
                    <a:pt x="5665459" y="127000"/>
                  </a:lnTo>
                  <a:lnTo>
                    <a:pt x="6070270" y="127000"/>
                  </a:lnTo>
                  <a:lnTo>
                    <a:pt x="6120878" y="139700"/>
                  </a:lnTo>
                  <a:lnTo>
                    <a:pt x="6373884" y="139700"/>
                  </a:lnTo>
                  <a:lnTo>
                    <a:pt x="6424473" y="152400"/>
                  </a:lnTo>
                  <a:lnTo>
                    <a:pt x="6677319" y="152400"/>
                  </a:lnTo>
                  <a:lnTo>
                    <a:pt x="6727863" y="165100"/>
                  </a:lnTo>
                  <a:lnTo>
                    <a:pt x="6879429" y="165100"/>
                  </a:lnTo>
                  <a:lnTo>
                    <a:pt x="6929927" y="177800"/>
                  </a:lnTo>
                  <a:lnTo>
                    <a:pt x="7081338" y="177800"/>
                  </a:lnTo>
                  <a:lnTo>
                    <a:pt x="7131778" y="190500"/>
                  </a:lnTo>
                  <a:lnTo>
                    <a:pt x="7282997" y="190500"/>
                  </a:lnTo>
                  <a:lnTo>
                    <a:pt x="7333367" y="203200"/>
                  </a:lnTo>
                  <a:lnTo>
                    <a:pt x="7434048" y="203200"/>
                  </a:lnTo>
                  <a:lnTo>
                    <a:pt x="7484358" y="215900"/>
                  </a:lnTo>
                  <a:lnTo>
                    <a:pt x="7529327" y="215900"/>
                  </a:lnTo>
                  <a:lnTo>
                    <a:pt x="7529327" y="1358900"/>
                  </a:lnTo>
                  <a:lnTo>
                    <a:pt x="5150537" y="1358900"/>
                  </a:lnTo>
                  <a:lnTo>
                    <a:pt x="4943965" y="1409700"/>
                  </a:lnTo>
                  <a:lnTo>
                    <a:pt x="4894885" y="1422400"/>
                  </a:lnTo>
                  <a:lnTo>
                    <a:pt x="4847240" y="1447800"/>
                  </a:lnTo>
                  <a:lnTo>
                    <a:pt x="4824748" y="1460500"/>
                  </a:lnTo>
                  <a:lnTo>
                    <a:pt x="4800613" y="1473200"/>
                  </a:lnTo>
                  <a:lnTo>
                    <a:pt x="4774873" y="1485900"/>
                  </a:lnTo>
                  <a:lnTo>
                    <a:pt x="4747561" y="1498600"/>
                  </a:lnTo>
                  <a:lnTo>
                    <a:pt x="4718715" y="1524000"/>
                  </a:lnTo>
                  <a:lnTo>
                    <a:pt x="4688370" y="1536700"/>
                  </a:lnTo>
                  <a:lnTo>
                    <a:pt x="4656560" y="1562100"/>
                  </a:lnTo>
                  <a:lnTo>
                    <a:pt x="4623323" y="1587500"/>
                  </a:lnTo>
                  <a:lnTo>
                    <a:pt x="4588694" y="1612900"/>
                  </a:lnTo>
                  <a:lnTo>
                    <a:pt x="4552708" y="1625600"/>
                  </a:lnTo>
                  <a:lnTo>
                    <a:pt x="4515401" y="1651000"/>
                  </a:lnTo>
                  <a:lnTo>
                    <a:pt x="4476808" y="1676400"/>
                  </a:lnTo>
                  <a:lnTo>
                    <a:pt x="4436967" y="1701800"/>
                  </a:lnTo>
                  <a:lnTo>
                    <a:pt x="4395911" y="1727200"/>
                  </a:lnTo>
                  <a:lnTo>
                    <a:pt x="4353677" y="1752600"/>
                  </a:lnTo>
                  <a:lnTo>
                    <a:pt x="4310300" y="1778000"/>
                  </a:lnTo>
                  <a:lnTo>
                    <a:pt x="4265817" y="1803400"/>
                  </a:lnTo>
                  <a:lnTo>
                    <a:pt x="4220262" y="1828800"/>
                  </a:lnTo>
                  <a:lnTo>
                    <a:pt x="4173672" y="1854200"/>
                  </a:lnTo>
                  <a:lnTo>
                    <a:pt x="4126082" y="1879600"/>
                  </a:lnTo>
                  <a:lnTo>
                    <a:pt x="4028045" y="1930400"/>
                  </a:lnTo>
                  <a:lnTo>
                    <a:pt x="3926437" y="1981200"/>
                  </a:lnTo>
                  <a:lnTo>
                    <a:pt x="3874382" y="1993900"/>
                  </a:lnTo>
                  <a:lnTo>
                    <a:pt x="3821542" y="2019300"/>
                  </a:lnTo>
                  <a:lnTo>
                    <a:pt x="3767952" y="2032000"/>
                  </a:lnTo>
                  <a:lnTo>
                    <a:pt x="3713648" y="2057400"/>
                  </a:lnTo>
                  <a:lnTo>
                    <a:pt x="3489998" y="2108200"/>
                  </a:lnTo>
                  <a:lnTo>
                    <a:pt x="3432656" y="2108200"/>
                  </a:lnTo>
                  <a:lnTo>
                    <a:pt x="3374814" y="2120900"/>
                  </a:lnTo>
                  <a:close/>
                </a:path>
                <a:path w="7529830" h="3403600">
                  <a:moveTo>
                    <a:pt x="7529327" y="3403600"/>
                  </a:moveTo>
                  <a:lnTo>
                    <a:pt x="7527766" y="3403600"/>
                  </a:lnTo>
                  <a:lnTo>
                    <a:pt x="7377102" y="3365500"/>
                  </a:lnTo>
                  <a:lnTo>
                    <a:pt x="7328135" y="3340100"/>
                  </a:lnTo>
                  <a:lnTo>
                    <a:pt x="7232235" y="3314700"/>
                  </a:lnTo>
                  <a:lnTo>
                    <a:pt x="7185353" y="3289300"/>
                  </a:lnTo>
                  <a:lnTo>
                    <a:pt x="7139216" y="3276600"/>
                  </a:lnTo>
                  <a:lnTo>
                    <a:pt x="7093851" y="3251200"/>
                  </a:lnTo>
                  <a:lnTo>
                    <a:pt x="7049282" y="3225800"/>
                  </a:lnTo>
                  <a:lnTo>
                    <a:pt x="7005536" y="3213100"/>
                  </a:lnTo>
                  <a:lnTo>
                    <a:pt x="6962636" y="3187700"/>
                  </a:lnTo>
                  <a:lnTo>
                    <a:pt x="6920610" y="3162300"/>
                  </a:lnTo>
                  <a:lnTo>
                    <a:pt x="6879482" y="3136900"/>
                  </a:lnTo>
                  <a:lnTo>
                    <a:pt x="6839277" y="3111500"/>
                  </a:lnTo>
                  <a:lnTo>
                    <a:pt x="6800022" y="3086100"/>
                  </a:lnTo>
                  <a:lnTo>
                    <a:pt x="6761741" y="3060700"/>
                  </a:lnTo>
                  <a:lnTo>
                    <a:pt x="6724460" y="3035300"/>
                  </a:lnTo>
                  <a:lnTo>
                    <a:pt x="6688204" y="2997200"/>
                  </a:lnTo>
                  <a:lnTo>
                    <a:pt x="6652999" y="2971800"/>
                  </a:lnTo>
                  <a:lnTo>
                    <a:pt x="6618870" y="2946400"/>
                  </a:lnTo>
                  <a:lnTo>
                    <a:pt x="6585843" y="2908300"/>
                  </a:lnTo>
                  <a:lnTo>
                    <a:pt x="6553943" y="2882900"/>
                  </a:lnTo>
                  <a:lnTo>
                    <a:pt x="6523195" y="2844800"/>
                  </a:lnTo>
                  <a:lnTo>
                    <a:pt x="6493625" y="2806700"/>
                  </a:lnTo>
                  <a:lnTo>
                    <a:pt x="6465258" y="2781300"/>
                  </a:lnTo>
                  <a:lnTo>
                    <a:pt x="6438120" y="2743200"/>
                  </a:lnTo>
                  <a:lnTo>
                    <a:pt x="6412235" y="2705100"/>
                  </a:lnTo>
                  <a:lnTo>
                    <a:pt x="6387631" y="2667000"/>
                  </a:lnTo>
                  <a:lnTo>
                    <a:pt x="6364331" y="2628900"/>
                  </a:lnTo>
                  <a:lnTo>
                    <a:pt x="6342361" y="2590800"/>
                  </a:lnTo>
                  <a:lnTo>
                    <a:pt x="6321748" y="2552700"/>
                  </a:lnTo>
                  <a:lnTo>
                    <a:pt x="6302224" y="2514600"/>
                  </a:lnTo>
                  <a:lnTo>
                    <a:pt x="6283876" y="2476500"/>
                  </a:lnTo>
                  <a:lnTo>
                    <a:pt x="6266543" y="2425700"/>
                  </a:lnTo>
                  <a:lnTo>
                    <a:pt x="6250065" y="2387600"/>
                  </a:lnTo>
                  <a:lnTo>
                    <a:pt x="6234279" y="2349500"/>
                  </a:lnTo>
                  <a:lnTo>
                    <a:pt x="6219025" y="2298700"/>
                  </a:lnTo>
                  <a:lnTo>
                    <a:pt x="6204142" y="2260600"/>
                  </a:lnTo>
                  <a:lnTo>
                    <a:pt x="6189468" y="2209800"/>
                  </a:lnTo>
                  <a:lnTo>
                    <a:pt x="6174843" y="2171700"/>
                  </a:lnTo>
                  <a:lnTo>
                    <a:pt x="6160106" y="2120900"/>
                  </a:lnTo>
                  <a:lnTo>
                    <a:pt x="6145095" y="2082800"/>
                  </a:lnTo>
                  <a:lnTo>
                    <a:pt x="6129649" y="2032000"/>
                  </a:lnTo>
                  <a:lnTo>
                    <a:pt x="6113608" y="1993900"/>
                  </a:lnTo>
                  <a:lnTo>
                    <a:pt x="6096809" y="1955800"/>
                  </a:lnTo>
                  <a:lnTo>
                    <a:pt x="6079093" y="1905000"/>
                  </a:lnTo>
                  <a:lnTo>
                    <a:pt x="6060298" y="1866900"/>
                  </a:lnTo>
                  <a:lnTo>
                    <a:pt x="6040262" y="1828800"/>
                  </a:lnTo>
                  <a:lnTo>
                    <a:pt x="6018826" y="1790700"/>
                  </a:lnTo>
                  <a:lnTo>
                    <a:pt x="5995827" y="1752600"/>
                  </a:lnTo>
                  <a:lnTo>
                    <a:pt x="5971104" y="1714500"/>
                  </a:lnTo>
                  <a:lnTo>
                    <a:pt x="5944498" y="1676400"/>
                  </a:lnTo>
                  <a:lnTo>
                    <a:pt x="5915846" y="1638300"/>
                  </a:lnTo>
                  <a:lnTo>
                    <a:pt x="5884987" y="1600200"/>
                  </a:lnTo>
                  <a:lnTo>
                    <a:pt x="5851760" y="1574800"/>
                  </a:lnTo>
                  <a:lnTo>
                    <a:pt x="5816005" y="1536700"/>
                  </a:lnTo>
                  <a:lnTo>
                    <a:pt x="5777560" y="1511300"/>
                  </a:lnTo>
                  <a:lnTo>
                    <a:pt x="5736264" y="1485900"/>
                  </a:lnTo>
                  <a:lnTo>
                    <a:pt x="5691955" y="1460500"/>
                  </a:lnTo>
                  <a:lnTo>
                    <a:pt x="5644474" y="1435100"/>
                  </a:lnTo>
                  <a:lnTo>
                    <a:pt x="5598821" y="1422400"/>
                  </a:lnTo>
                  <a:lnTo>
                    <a:pt x="5551966" y="1397000"/>
                  </a:lnTo>
                  <a:lnTo>
                    <a:pt x="5455475" y="1371600"/>
                  </a:lnTo>
                  <a:lnTo>
                    <a:pt x="5406248" y="1371600"/>
                  </a:lnTo>
                  <a:lnTo>
                    <a:pt x="5356641" y="1358900"/>
                  </a:lnTo>
                  <a:lnTo>
                    <a:pt x="7529327" y="1358900"/>
                  </a:lnTo>
                  <a:lnTo>
                    <a:pt x="7529327" y="340360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912683" y="0"/>
              <a:ext cx="8095615" cy="1563370"/>
            </a:xfrm>
            <a:custGeom>
              <a:avLst/>
              <a:gdLst/>
              <a:ahLst/>
              <a:cxnLst/>
              <a:rect l="l" t="t" r="r" b="b"/>
              <a:pathLst>
                <a:path w="8095615" h="1563370">
                  <a:moveTo>
                    <a:pt x="3201552" y="1092744"/>
                  </a:moveTo>
                  <a:lnTo>
                    <a:pt x="3106061" y="1091855"/>
                  </a:lnTo>
                  <a:lnTo>
                    <a:pt x="3008741" y="1089191"/>
                  </a:lnTo>
                  <a:lnTo>
                    <a:pt x="2909537" y="1084749"/>
                  </a:lnTo>
                  <a:lnTo>
                    <a:pt x="2808394" y="1078531"/>
                  </a:lnTo>
                  <a:lnTo>
                    <a:pt x="2705258" y="1070537"/>
                  </a:lnTo>
                  <a:lnTo>
                    <a:pt x="2652925" y="1065874"/>
                  </a:lnTo>
                  <a:lnTo>
                    <a:pt x="2546697" y="1055214"/>
                  </a:lnTo>
                  <a:lnTo>
                    <a:pt x="2477248" y="1047030"/>
                  </a:lnTo>
                  <a:lnTo>
                    <a:pt x="2408250" y="1038054"/>
                  </a:lnTo>
                  <a:lnTo>
                    <a:pt x="2339728" y="1028310"/>
                  </a:lnTo>
                  <a:lnTo>
                    <a:pt x="2271706" y="1017826"/>
                  </a:lnTo>
                  <a:lnTo>
                    <a:pt x="2204211" y="1006626"/>
                  </a:lnTo>
                  <a:lnTo>
                    <a:pt x="2137265" y="994738"/>
                  </a:lnTo>
                  <a:lnTo>
                    <a:pt x="2070895" y="982187"/>
                  </a:lnTo>
                  <a:lnTo>
                    <a:pt x="2005124" y="968999"/>
                  </a:lnTo>
                  <a:lnTo>
                    <a:pt x="1939978" y="955200"/>
                  </a:lnTo>
                  <a:lnTo>
                    <a:pt x="1875482" y="940816"/>
                  </a:lnTo>
                  <a:lnTo>
                    <a:pt x="1811659" y="925873"/>
                  </a:lnTo>
                  <a:lnTo>
                    <a:pt x="1748536" y="910397"/>
                  </a:lnTo>
                  <a:lnTo>
                    <a:pt x="1686137" y="894414"/>
                  </a:lnTo>
                  <a:lnTo>
                    <a:pt x="1624486" y="877950"/>
                  </a:lnTo>
                  <a:lnTo>
                    <a:pt x="1563608" y="861032"/>
                  </a:lnTo>
                  <a:lnTo>
                    <a:pt x="1503529" y="843684"/>
                  </a:lnTo>
                  <a:lnTo>
                    <a:pt x="1444273" y="825933"/>
                  </a:lnTo>
                  <a:lnTo>
                    <a:pt x="1385864" y="807805"/>
                  </a:lnTo>
                  <a:lnTo>
                    <a:pt x="1328328" y="789325"/>
                  </a:lnTo>
                  <a:lnTo>
                    <a:pt x="1271689" y="770521"/>
                  </a:lnTo>
                  <a:lnTo>
                    <a:pt x="1215973" y="751418"/>
                  </a:lnTo>
                  <a:lnTo>
                    <a:pt x="1161203" y="732041"/>
                  </a:lnTo>
                  <a:lnTo>
                    <a:pt x="1107405" y="712418"/>
                  </a:lnTo>
                  <a:lnTo>
                    <a:pt x="1054603" y="692573"/>
                  </a:lnTo>
                  <a:lnTo>
                    <a:pt x="1002823" y="672533"/>
                  </a:lnTo>
                  <a:lnTo>
                    <a:pt x="952089" y="652324"/>
                  </a:lnTo>
                  <a:lnTo>
                    <a:pt x="902426" y="631972"/>
                  </a:lnTo>
                  <a:lnTo>
                    <a:pt x="853858" y="611502"/>
                  </a:lnTo>
                  <a:lnTo>
                    <a:pt x="806410" y="590942"/>
                  </a:lnTo>
                  <a:lnTo>
                    <a:pt x="760108" y="570316"/>
                  </a:lnTo>
                  <a:lnTo>
                    <a:pt x="714976" y="549650"/>
                  </a:lnTo>
                  <a:lnTo>
                    <a:pt x="671039" y="528972"/>
                  </a:lnTo>
                  <a:lnTo>
                    <a:pt x="628321" y="508306"/>
                  </a:lnTo>
                  <a:lnTo>
                    <a:pt x="586847" y="487679"/>
                  </a:lnTo>
                  <a:lnTo>
                    <a:pt x="546643" y="467117"/>
                  </a:lnTo>
                  <a:lnTo>
                    <a:pt x="507733" y="446645"/>
                  </a:lnTo>
                  <a:lnTo>
                    <a:pt x="470141" y="426290"/>
                  </a:lnTo>
                  <a:lnTo>
                    <a:pt x="433893" y="406078"/>
                  </a:lnTo>
                  <a:lnTo>
                    <a:pt x="399013" y="386034"/>
                  </a:lnTo>
                  <a:lnTo>
                    <a:pt x="365526" y="366185"/>
                  </a:lnTo>
                  <a:lnTo>
                    <a:pt x="302757" y="327126"/>
                  </a:lnTo>
                  <a:lnTo>
                    <a:pt x="246005" y="289255"/>
                  </a:lnTo>
                  <a:lnTo>
                    <a:pt x="195248" y="252633"/>
                  </a:lnTo>
                  <a:lnTo>
                    <a:pt x="150757" y="217517"/>
                  </a:lnTo>
                  <a:lnTo>
                    <a:pt x="112731" y="184116"/>
                  </a:lnTo>
                  <a:lnTo>
                    <a:pt x="81367" y="152636"/>
                  </a:lnTo>
                  <a:lnTo>
                    <a:pt x="56865" y="123286"/>
                  </a:lnTo>
                  <a:lnTo>
                    <a:pt x="28557" y="75024"/>
                  </a:lnTo>
                  <a:lnTo>
                    <a:pt x="11611" y="33987"/>
                  </a:lnTo>
                  <a:lnTo>
                    <a:pt x="0" y="0"/>
                  </a:lnTo>
                  <a:lnTo>
                    <a:pt x="7935437" y="0"/>
                  </a:lnTo>
                  <a:lnTo>
                    <a:pt x="7933259" y="29362"/>
                  </a:lnTo>
                  <a:lnTo>
                    <a:pt x="7929857" y="78976"/>
                  </a:lnTo>
                  <a:lnTo>
                    <a:pt x="7926762" y="128598"/>
                  </a:lnTo>
                  <a:lnTo>
                    <a:pt x="7924001" y="178226"/>
                  </a:lnTo>
                  <a:lnTo>
                    <a:pt x="7921603" y="227857"/>
                  </a:lnTo>
                  <a:lnTo>
                    <a:pt x="7919594" y="277492"/>
                  </a:lnTo>
                  <a:lnTo>
                    <a:pt x="7918002" y="327175"/>
                  </a:lnTo>
                  <a:lnTo>
                    <a:pt x="7916857" y="376760"/>
                  </a:lnTo>
                  <a:lnTo>
                    <a:pt x="7916187" y="426290"/>
                  </a:lnTo>
                  <a:lnTo>
                    <a:pt x="7916099" y="487679"/>
                  </a:lnTo>
                  <a:lnTo>
                    <a:pt x="7916373" y="525637"/>
                  </a:lnTo>
                  <a:lnTo>
                    <a:pt x="7917289" y="575249"/>
                  </a:lnTo>
                  <a:lnTo>
                    <a:pt x="7918789" y="624851"/>
                  </a:lnTo>
                  <a:lnTo>
                    <a:pt x="7920903" y="674442"/>
                  </a:lnTo>
                  <a:lnTo>
                    <a:pt x="7923657" y="724019"/>
                  </a:lnTo>
                  <a:lnTo>
                    <a:pt x="7927079" y="773581"/>
                  </a:lnTo>
                  <a:lnTo>
                    <a:pt x="7931197" y="823127"/>
                  </a:lnTo>
                  <a:lnTo>
                    <a:pt x="7936040" y="872654"/>
                  </a:lnTo>
                  <a:lnTo>
                    <a:pt x="7936879" y="880077"/>
                  </a:lnTo>
                  <a:lnTo>
                    <a:pt x="5471050" y="880077"/>
                  </a:lnTo>
                  <a:lnTo>
                    <a:pt x="5426057" y="880228"/>
                  </a:lnTo>
                  <a:lnTo>
                    <a:pt x="5381048" y="880996"/>
                  </a:lnTo>
                  <a:lnTo>
                    <a:pt x="5336007" y="882351"/>
                  </a:lnTo>
                  <a:lnTo>
                    <a:pt x="5290918" y="884266"/>
                  </a:lnTo>
                  <a:lnTo>
                    <a:pt x="5245764" y="886711"/>
                  </a:lnTo>
                  <a:lnTo>
                    <a:pt x="5200529" y="889660"/>
                  </a:lnTo>
                  <a:lnTo>
                    <a:pt x="5109753" y="896949"/>
                  </a:lnTo>
                  <a:lnTo>
                    <a:pt x="5018461" y="905907"/>
                  </a:lnTo>
                  <a:lnTo>
                    <a:pt x="4880274" y="921971"/>
                  </a:lnTo>
                  <a:lnTo>
                    <a:pt x="4152321" y="1023956"/>
                  </a:lnTo>
                  <a:lnTo>
                    <a:pt x="3996280" y="1043299"/>
                  </a:lnTo>
                  <a:lnTo>
                    <a:pt x="3835738" y="1060495"/>
                  </a:lnTo>
                  <a:lnTo>
                    <a:pt x="3725996" y="1070386"/>
                  </a:lnTo>
                  <a:lnTo>
                    <a:pt x="3613931" y="1078753"/>
                  </a:lnTo>
                  <a:lnTo>
                    <a:pt x="3499415" y="1085368"/>
                  </a:lnTo>
                  <a:lnTo>
                    <a:pt x="3382318" y="1090003"/>
                  </a:lnTo>
                  <a:lnTo>
                    <a:pt x="3262512" y="1092430"/>
                  </a:lnTo>
                  <a:lnTo>
                    <a:pt x="3201552" y="1092744"/>
                  </a:lnTo>
                  <a:close/>
                </a:path>
                <a:path w="8095615" h="1563370">
                  <a:moveTo>
                    <a:pt x="8095469" y="1563112"/>
                  </a:moveTo>
                  <a:lnTo>
                    <a:pt x="7936152" y="1557401"/>
                  </a:lnTo>
                  <a:lnTo>
                    <a:pt x="7788194" y="1549650"/>
                  </a:lnTo>
                  <a:lnTo>
                    <a:pt x="7651072" y="1539973"/>
                  </a:lnTo>
                  <a:lnTo>
                    <a:pt x="7586409" y="1534448"/>
                  </a:lnTo>
                  <a:lnTo>
                    <a:pt x="7524257" y="1528485"/>
                  </a:lnTo>
                  <a:lnTo>
                    <a:pt x="7464551" y="1522098"/>
                  </a:lnTo>
                  <a:lnTo>
                    <a:pt x="7407224" y="1515302"/>
                  </a:lnTo>
                  <a:lnTo>
                    <a:pt x="7352211" y="1508110"/>
                  </a:lnTo>
                  <a:lnTo>
                    <a:pt x="7299445" y="1500538"/>
                  </a:lnTo>
                  <a:lnTo>
                    <a:pt x="7248862" y="1492599"/>
                  </a:lnTo>
                  <a:lnTo>
                    <a:pt x="7200395" y="1484308"/>
                  </a:lnTo>
                  <a:lnTo>
                    <a:pt x="7153979" y="1475680"/>
                  </a:lnTo>
                  <a:lnTo>
                    <a:pt x="7109547" y="1466728"/>
                  </a:lnTo>
                  <a:lnTo>
                    <a:pt x="7067033" y="1457468"/>
                  </a:lnTo>
                  <a:lnTo>
                    <a:pt x="7026373" y="1447913"/>
                  </a:lnTo>
                  <a:lnTo>
                    <a:pt x="6987500" y="1438078"/>
                  </a:lnTo>
                  <a:lnTo>
                    <a:pt x="6950348" y="1427977"/>
                  </a:lnTo>
                  <a:lnTo>
                    <a:pt x="6880945" y="1407037"/>
                  </a:lnTo>
                  <a:lnTo>
                    <a:pt x="6817637" y="1385206"/>
                  </a:lnTo>
                  <a:lnTo>
                    <a:pt x="6759897" y="1362600"/>
                  </a:lnTo>
                  <a:lnTo>
                    <a:pt x="6707200" y="1339335"/>
                  </a:lnTo>
                  <a:lnTo>
                    <a:pt x="6659018" y="1315525"/>
                  </a:lnTo>
                  <a:lnTo>
                    <a:pt x="6614824" y="1291285"/>
                  </a:lnTo>
                  <a:lnTo>
                    <a:pt x="6574093" y="1266731"/>
                  </a:lnTo>
                  <a:lnTo>
                    <a:pt x="6536298" y="1241977"/>
                  </a:lnTo>
                  <a:lnTo>
                    <a:pt x="6500911" y="1217139"/>
                  </a:lnTo>
                  <a:lnTo>
                    <a:pt x="6467407" y="1192331"/>
                  </a:lnTo>
                  <a:lnTo>
                    <a:pt x="6372922" y="1119244"/>
                  </a:lnTo>
                  <a:lnTo>
                    <a:pt x="6357362" y="1107408"/>
                  </a:lnTo>
                  <a:lnTo>
                    <a:pt x="6325811" y="1084163"/>
                  </a:lnTo>
                  <a:lnTo>
                    <a:pt x="6293247" y="1061582"/>
                  </a:lnTo>
                  <a:lnTo>
                    <a:pt x="6259142" y="1039779"/>
                  </a:lnTo>
                  <a:lnTo>
                    <a:pt x="6222969" y="1018870"/>
                  </a:lnTo>
                  <a:lnTo>
                    <a:pt x="6184203" y="998971"/>
                  </a:lnTo>
                  <a:lnTo>
                    <a:pt x="6142317" y="980195"/>
                  </a:lnTo>
                  <a:lnTo>
                    <a:pt x="6096783" y="962658"/>
                  </a:lnTo>
                  <a:lnTo>
                    <a:pt x="6047076" y="946476"/>
                  </a:lnTo>
                  <a:lnTo>
                    <a:pt x="5992668" y="931763"/>
                  </a:lnTo>
                  <a:lnTo>
                    <a:pt x="5933034" y="918634"/>
                  </a:lnTo>
                  <a:lnTo>
                    <a:pt x="5867646" y="907205"/>
                  </a:lnTo>
                  <a:lnTo>
                    <a:pt x="5795978" y="897591"/>
                  </a:lnTo>
                  <a:lnTo>
                    <a:pt x="5741187" y="891950"/>
                  </a:lnTo>
                  <a:lnTo>
                    <a:pt x="5686743" y="887490"/>
                  </a:lnTo>
                  <a:lnTo>
                    <a:pt x="5632577" y="884143"/>
                  </a:lnTo>
                  <a:lnTo>
                    <a:pt x="5578619" y="881838"/>
                  </a:lnTo>
                  <a:lnTo>
                    <a:pt x="5524800" y="880506"/>
                  </a:lnTo>
                  <a:lnTo>
                    <a:pt x="5471050" y="880077"/>
                  </a:lnTo>
                  <a:lnTo>
                    <a:pt x="7936879" y="880077"/>
                  </a:lnTo>
                  <a:lnTo>
                    <a:pt x="7941635" y="922161"/>
                  </a:lnTo>
                  <a:lnTo>
                    <a:pt x="7948009" y="971645"/>
                  </a:lnTo>
                  <a:lnTo>
                    <a:pt x="7955192" y="1021106"/>
                  </a:lnTo>
                  <a:lnTo>
                    <a:pt x="7963209" y="1070542"/>
                  </a:lnTo>
                  <a:lnTo>
                    <a:pt x="7972091" y="1119950"/>
                  </a:lnTo>
                  <a:lnTo>
                    <a:pt x="7981863" y="1169329"/>
                  </a:lnTo>
                  <a:lnTo>
                    <a:pt x="7992555" y="1218678"/>
                  </a:lnTo>
                  <a:lnTo>
                    <a:pt x="8004193" y="1267994"/>
                  </a:lnTo>
                  <a:lnTo>
                    <a:pt x="8016807" y="1317276"/>
                  </a:lnTo>
                  <a:lnTo>
                    <a:pt x="8030423" y="1366522"/>
                  </a:lnTo>
                  <a:lnTo>
                    <a:pt x="8045069" y="1415730"/>
                  </a:lnTo>
                  <a:lnTo>
                    <a:pt x="8060774" y="1464899"/>
                  </a:lnTo>
                  <a:lnTo>
                    <a:pt x="8077565" y="1514027"/>
                  </a:lnTo>
                  <a:lnTo>
                    <a:pt x="8095469" y="1563112"/>
                  </a:lnTo>
                  <a:close/>
                </a:path>
              </a:pathLst>
            </a:custGeom>
            <a:solidFill>
              <a:srgbClr val="9DC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30007" y="896412"/>
              <a:ext cx="200025" cy="20002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3242506" y="12"/>
              <a:ext cx="5045710" cy="3002915"/>
            </a:xfrm>
            <a:custGeom>
              <a:avLst/>
              <a:gdLst/>
              <a:ahLst/>
              <a:cxnLst/>
              <a:rect l="l" t="t" r="r" b="b"/>
              <a:pathLst>
                <a:path w="5045709" h="3002915">
                  <a:moveTo>
                    <a:pt x="1458849" y="1492059"/>
                  </a:moveTo>
                  <a:lnTo>
                    <a:pt x="1452079" y="1448219"/>
                  </a:lnTo>
                  <a:lnTo>
                    <a:pt x="1435227" y="1409115"/>
                  </a:lnTo>
                  <a:lnTo>
                    <a:pt x="1409712" y="1376184"/>
                  </a:lnTo>
                  <a:lnTo>
                    <a:pt x="1376997" y="1350873"/>
                  </a:lnTo>
                  <a:lnTo>
                    <a:pt x="1338503" y="1334643"/>
                  </a:lnTo>
                  <a:lnTo>
                    <a:pt x="1295692" y="1328902"/>
                  </a:lnTo>
                  <a:lnTo>
                    <a:pt x="1252880" y="1335671"/>
                  </a:lnTo>
                  <a:lnTo>
                    <a:pt x="1214475" y="1352524"/>
                  </a:lnTo>
                  <a:lnTo>
                    <a:pt x="1181963" y="1378038"/>
                  </a:lnTo>
                  <a:lnTo>
                    <a:pt x="1156881" y="1410754"/>
                  </a:lnTo>
                  <a:lnTo>
                    <a:pt x="1140726" y="1449247"/>
                  </a:lnTo>
                  <a:lnTo>
                    <a:pt x="1134999" y="1492059"/>
                  </a:lnTo>
                  <a:lnTo>
                    <a:pt x="1138161" y="1523390"/>
                  </a:lnTo>
                  <a:lnTo>
                    <a:pt x="1162113" y="1581404"/>
                  </a:lnTo>
                  <a:lnTo>
                    <a:pt x="1206347" y="1625638"/>
                  </a:lnTo>
                  <a:lnTo>
                    <a:pt x="1264361" y="1649590"/>
                  </a:lnTo>
                  <a:lnTo>
                    <a:pt x="1295692" y="1652752"/>
                  </a:lnTo>
                  <a:lnTo>
                    <a:pt x="1339532" y="1647024"/>
                  </a:lnTo>
                  <a:lnTo>
                    <a:pt x="1378635" y="1630870"/>
                  </a:lnTo>
                  <a:lnTo>
                    <a:pt x="1411566" y="1605788"/>
                  </a:lnTo>
                  <a:lnTo>
                    <a:pt x="1436878" y="1573276"/>
                  </a:lnTo>
                  <a:lnTo>
                    <a:pt x="1453108" y="1534871"/>
                  </a:lnTo>
                  <a:lnTo>
                    <a:pt x="1458849" y="1492059"/>
                  </a:lnTo>
                  <a:close/>
                </a:path>
                <a:path w="5045709" h="3002915">
                  <a:moveTo>
                    <a:pt x="5045481" y="0"/>
                  </a:moveTo>
                  <a:lnTo>
                    <a:pt x="915517" y="0"/>
                  </a:lnTo>
                  <a:lnTo>
                    <a:pt x="0" y="36474"/>
                  </a:lnTo>
                  <a:lnTo>
                    <a:pt x="144767" y="85026"/>
                  </a:lnTo>
                  <a:lnTo>
                    <a:pt x="290245" y="131152"/>
                  </a:lnTo>
                  <a:lnTo>
                    <a:pt x="436397" y="174866"/>
                  </a:lnTo>
                  <a:lnTo>
                    <a:pt x="583196" y="216154"/>
                  </a:lnTo>
                  <a:lnTo>
                    <a:pt x="730631" y="255003"/>
                  </a:lnTo>
                  <a:lnTo>
                    <a:pt x="878674" y="291426"/>
                  </a:lnTo>
                  <a:lnTo>
                    <a:pt x="1027290" y="325399"/>
                  </a:lnTo>
                  <a:lnTo>
                    <a:pt x="1176451" y="356920"/>
                  </a:lnTo>
                  <a:lnTo>
                    <a:pt x="1326146" y="386003"/>
                  </a:lnTo>
                  <a:lnTo>
                    <a:pt x="1476336" y="412610"/>
                  </a:lnTo>
                  <a:lnTo>
                    <a:pt x="1627009" y="436765"/>
                  </a:lnTo>
                  <a:lnTo>
                    <a:pt x="1778127" y="458457"/>
                  </a:lnTo>
                  <a:lnTo>
                    <a:pt x="1929663" y="477659"/>
                  </a:lnTo>
                  <a:lnTo>
                    <a:pt x="2081606" y="494398"/>
                  </a:lnTo>
                  <a:lnTo>
                    <a:pt x="2376855" y="523862"/>
                  </a:lnTo>
                  <a:lnTo>
                    <a:pt x="2425941" y="529577"/>
                  </a:lnTo>
                  <a:lnTo>
                    <a:pt x="2474925" y="535901"/>
                  </a:lnTo>
                  <a:lnTo>
                    <a:pt x="2523706" y="542950"/>
                  </a:lnTo>
                  <a:lnTo>
                    <a:pt x="2572245" y="550875"/>
                  </a:lnTo>
                  <a:lnTo>
                    <a:pt x="2620429" y="559803"/>
                  </a:lnTo>
                  <a:lnTo>
                    <a:pt x="2668206" y="569874"/>
                  </a:lnTo>
                  <a:lnTo>
                    <a:pt x="2715501" y="581228"/>
                  </a:lnTo>
                  <a:lnTo>
                    <a:pt x="2762224" y="594004"/>
                  </a:lnTo>
                  <a:lnTo>
                    <a:pt x="2808313" y="608330"/>
                  </a:lnTo>
                  <a:lnTo>
                    <a:pt x="2853690" y="624357"/>
                  </a:lnTo>
                  <a:lnTo>
                    <a:pt x="2898279" y="642200"/>
                  </a:lnTo>
                  <a:lnTo>
                    <a:pt x="2942018" y="662025"/>
                  </a:lnTo>
                  <a:lnTo>
                    <a:pt x="2984804" y="683945"/>
                  </a:lnTo>
                  <a:lnTo>
                    <a:pt x="3026575" y="708113"/>
                  </a:lnTo>
                  <a:lnTo>
                    <a:pt x="3067266" y="734656"/>
                  </a:lnTo>
                  <a:lnTo>
                    <a:pt x="3107499" y="764578"/>
                  </a:lnTo>
                  <a:lnTo>
                    <a:pt x="3145752" y="796442"/>
                  </a:lnTo>
                  <a:lnTo>
                    <a:pt x="3182099" y="830148"/>
                  </a:lnTo>
                  <a:lnTo>
                    <a:pt x="3216618" y="865568"/>
                  </a:lnTo>
                  <a:lnTo>
                    <a:pt x="3249409" y="902601"/>
                  </a:lnTo>
                  <a:lnTo>
                    <a:pt x="3280537" y="941120"/>
                  </a:lnTo>
                  <a:lnTo>
                    <a:pt x="3310077" y="981011"/>
                  </a:lnTo>
                  <a:lnTo>
                    <a:pt x="3338131" y="1022184"/>
                  </a:lnTo>
                  <a:lnTo>
                    <a:pt x="3364763" y="1064488"/>
                  </a:lnTo>
                  <a:lnTo>
                    <a:pt x="3390061" y="1107833"/>
                  </a:lnTo>
                  <a:lnTo>
                    <a:pt x="3414103" y="1152105"/>
                  </a:lnTo>
                  <a:lnTo>
                    <a:pt x="3436963" y="1197178"/>
                  </a:lnTo>
                  <a:lnTo>
                    <a:pt x="3458730" y="1242936"/>
                  </a:lnTo>
                  <a:lnTo>
                    <a:pt x="3479482" y="1289265"/>
                  </a:lnTo>
                  <a:lnTo>
                    <a:pt x="3499307" y="1336065"/>
                  </a:lnTo>
                  <a:lnTo>
                    <a:pt x="3518281" y="1383220"/>
                  </a:lnTo>
                  <a:lnTo>
                    <a:pt x="3536480" y="1430591"/>
                  </a:lnTo>
                  <a:lnTo>
                    <a:pt x="3553980" y="1478089"/>
                  </a:lnTo>
                  <a:lnTo>
                    <a:pt x="3570871" y="1525587"/>
                  </a:lnTo>
                  <a:lnTo>
                    <a:pt x="3587229" y="1572983"/>
                  </a:lnTo>
                  <a:lnTo>
                    <a:pt x="3602926" y="1620774"/>
                  </a:lnTo>
                  <a:lnTo>
                    <a:pt x="3634282" y="1716824"/>
                  </a:lnTo>
                  <a:lnTo>
                    <a:pt x="3650145" y="1764931"/>
                  </a:lnTo>
                  <a:lnTo>
                    <a:pt x="3666286" y="1812988"/>
                  </a:lnTo>
                  <a:lnTo>
                    <a:pt x="3682809" y="1860905"/>
                  </a:lnTo>
                  <a:lnTo>
                    <a:pt x="3699802" y="1908619"/>
                  </a:lnTo>
                  <a:lnTo>
                    <a:pt x="3717379" y="1956041"/>
                  </a:lnTo>
                  <a:lnTo>
                    <a:pt x="3735654" y="2003094"/>
                  </a:lnTo>
                  <a:lnTo>
                    <a:pt x="3754717" y="2049703"/>
                  </a:lnTo>
                  <a:lnTo>
                    <a:pt x="3774681" y="2095779"/>
                  </a:lnTo>
                  <a:lnTo>
                    <a:pt x="3795661" y="2141258"/>
                  </a:lnTo>
                  <a:lnTo>
                    <a:pt x="3817734" y="2186051"/>
                  </a:lnTo>
                  <a:lnTo>
                    <a:pt x="3841038" y="2230094"/>
                  </a:lnTo>
                  <a:lnTo>
                    <a:pt x="3865651" y="2273287"/>
                  </a:lnTo>
                  <a:lnTo>
                    <a:pt x="3891686" y="2315553"/>
                  </a:lnTo>
                  <a:lnTo>
                    <a:pt x="3919258" y="2356828"/>
                  </a:lnTo>
                  <a:lnTo>
                    <a:pt x="3948468" y="2397023"/>
                  </a:lnTo>
                  <a:lnTo>
                    <a:pt x="3979405" y="2436063"/>
                  </a:lnTo>
                  <a:lnTo>
                    <a:pt x="4012196" y="2473871"/>
                  </a:lnTo>
                  <a:lnTo>
                    <a:pt x="4047134" y="2510498"/>
                  </a:lnTo>
                  <a:lnTo>
                    <a:pt x="4083672" y="2545372"/>
                  </a:lnTo>
                  <a:lnTo>
                    <a:pt x="4121670" y="2578608"/>
                  </a:lnTo>
                  <a:lnTo>
                    <a:pt x="4160990" y="2610332"/>
                  </a:lnTo>
                  <a:lnTo>
                    <a:pt x="4201515" y="2640634"/>
                  </a:lnTo>
                  <a:lnTo>
                    <a:pt x="4243095" y="2669654"/>
                  </a:lnTo>
                  <a:lnTo>
                    <a:pt x="4285602" y="2697480"/>
                  </a:lnTo>
                  <a:lnTo>
                    <a:pt x="4328896" y="2724226"/>
                  </a:lnTo>
                  <a:lnTo>
                    <a:pt x="4372851" y="2750020"/>
                  </a:lnTo>
                  <a:lnTo>
                    <a:pt x="4417314" y="2774975"/>
                  </a:lnTo>
                  <a:lnTo>
                    <a:pt x="4462170" y="2799194"/>
                  </a:lnTo>
                  <a:lnTo>
                    <a:pt x="4507535" y="2822283"/>
                  </a:lnTo>
                  <a:lnTo>
                    <a:pt x="4553623" y="2844571"/>
                  </a:lnTo>
                  <a:lnTo>
                    <a:pt x="4600384" y="2865971"/>
                  </a:lnTo>
                  <a:lnTo>
                    <a:pt x="4647781" y="2886379"/>
                  </a:lnTo>
                  <a:lnTo>
                    <a:pt x="4695761" y="2905709"/>
                  </a:lnTo>
                  <a:lnTo>
                    <a:pt x="4744275" y="2923857"/>
                  </a:lnTo>
                  <a:lnTo>
                    <a:pt x="4793297" y="2940723"/>
                  </a:lnTo>
                  <a:lnTo>
                    <a:pt x="4842764" y="2956217"/>
                  </a:lnTo>
                  <a:lnTo>
                    <a:pt x="4892649" y="2970250"/>
                  </a:lnTo>
                  <a:lnTo>
                    <a:pt x="4942891" y="2982722"/>
                  </a:lnTo>
                  <a:lnTo>
                    <a:pt x="4993462" y="2993529"/>
                  </a:lnTo>
                  <a:lnTo>
                    <a:pt x="5044313" y="3002597"/>
                  </a:lnTo>
                  <a:lnTo>
                    <a:pt x="5045481" y="3002762"/>
                  </a:lnTo>
                  <a:lnTo>
                    <a:pt x="5045481" y="0"/>
                  </a:lnTo>
                  <a:close/>
                </a:path>
              </a:pathLst>
            </a:custGeom>
            <a:solidFill>
              <a:srgbClr val="2B67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665005" y="2191417"/>
              <a:ext cx="200024" cy="200024"/>
            </a:xfrm>
            <a:prstGeom prst="rect">
              <a:avLst/>
            </a:prstGeom>
          </p:spPr>
        </p:pic>
      </p:grpSp>
      <p:sp>
        <p:nvSpPr>
          <p:cNvPr id="15" name="object 15"/>
          <p:cNvSpPr/>
          <p:nvPr/>
        </p:nvSpPr>
        <p:spPr>
          <a:xfrm>
            <a:off x="17782506" y="4081415"/>
            <a:ext cx="323850" cy="323850"/>
          </a:xfrm>
          <a:custGeom>
            <a:avLst/>
            <a:gdLst/>
            <a:ahLst/>
            <a:cxnLst/>
            <a:rect l="l" t="t" r="r" b="b"/>
            <a:pathLst>
              <a:path w="323850" h="323850">
                <a:moveTo>
                  <a:pt x="160689" y="323849"/>
                </a:moveTo>
                <a:lnTo>
                  <a:pt x="99194" y="311394"/>
                </a:lnTo>
                <a:lnTo>
                  <a:pt x="46971" y="276518"/>
                </a:lnTo>
                <a:lnTo>
                  <a:pt x="12360" y="223892"/>
                </a:lnTo>
                <a:lnTo>
                  <a:pt x="0" y="161924"/>
                </a:lnTo>
                <a:lnTo>
                  <a:pt x="5722" y="118791"/>
                </a:lnTo>
                <a:lnTo>
                  <a:pt x="21883" y="80085"/>
                </a:lnTo>
                <a:lnTo>
                  <a:pt x="46970" y="47331"/>
                </a:lnTo>
                <a:lnTo>
                  <a:pt x="79475" y="22051"/>
                </a:lnTo>
                <a:lnTo>
                  <a:pt x="117884" y="5766"/>
                </a:lnTo>
                <a:lnTo>
                  <a:pt x="160689" y="0"/>
                </a:lnTo>
                <a:lnTo>
                  <a:pt x="203505" y="5766"/>
                </a:lnTo>
                <a:lnTo>
                  <a:pt x="241994" y="22051"/>
                </a:lnTo>
                <a:lnTo>
                  <a:pt x="274716" y="47331"/>
                </a:lnTo>
                <a:lnTo>
                  <a:pt x="300227" y="80085"/>
                </a:lnTo>
                <a:lnTo>
                  <a:pt x="317086" y="118791"/>
                </a:lnTo>
                <a:lnTo>
                  <a:pt x="323849" y="161924"/>
                </a:lnTo>
                <a:lnTo>
                  <a:pt x="318115" y="205058"/>
                </a:lnTo>
                <a:lnTo>
                  <a:pt x="301875" y="243764"/>
                </a:lnTo>
                <a:lnTo>
                  <a:pt x="276570" y="276518"/>
                </a:lnTo>
                <a:lnTo>
                  <a:pt x="243642" y="301798"/>
                </a:lnTo>
                <a:lnTo>
                  <a:pt x="204534" y="318083"/>
                </a:lnTo>
                <a:lnTo>
                  <a:pt x="160689" y="323849"/>
                </a:lnTo>
                <a:close/>
              </a:path>
            </a:pathLst>
          </a:custGeom>
          <a:solidFill>
            <a:srgbClr val="2B6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18">
            <a:extLst>
              <a:ext uri="{FF2B5EF4-FFF2-40B4-BE49-F238E27FC236}">
                <a16:creationId xmlns:a16="http://schemas.microsoft.com/office/drawing/2014/main" id="{657C636A-D5C8-4A2E-3D45-FD9328D5FD38}"/>
              </a:ext>
            </a:extLst>
          </p:cNvPr>
          <p:cNvSpPr txBox="1">
            <a:spLocks/>
          </p:cNvSpPr>
          <p:nvPr/>
        </p:nvSpPr>
        <p:spPr>
          <a:xfrm>
            <a:off x="1051817" y="-166699"/>
            <a:ext cx="11597349" cy="2126222"/>
          </a:xfrm>
          <a:prstGeom prst="rect">
            <a:avLst/>
          </a:prstGeom>
        </p:spPr>
        <p:txBody>
          <a:bodyPr vert="horz" wrap="square" lIns="0" tIns="1008379" rIns="0" bIns="0" rtlCol="0">
            <a:spAutoFit/>
          </a:bodyPr>
          <a:lstStyle>
            <a:lvl1pPr>
              <a:defRPr sz="15950" b="1" i="0">
                <a:solidFill>
                  <a:srgbClr val="9DCDDE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7939"/>
              </a:spcBef>
            </a:pPr>
            <a:r>
              <a:rPr lang="en-IN" sz="7200" kern="0" spc="-20" dirty="0">
                <a:solidFill>
                  <a:srgbClr val="133754"/>
                </a:solidFill>
                <a:latin typeface="Arial"/>
                <a:cs typeface="Arial"/>
              </a:rPr>
              <a:t>SENTIMENT ANALYSIS</a:t>
            </a:r>
            <a:endParaRPr lang="en-IN" sz="7200" kern="0" spc="-2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3731C8-0FF9-0E41-AA07-E94CB153D053}"/>
              </a:ext>
            </a:extLst>
          </p:cNvPr>
          <p:cNvSpPr txBox="1"/>
          <p:nvPr/>
        </p:nvSpPr>
        <p:spPr>
          <a:xfrm>
            <a:off x="1219200" y="2191417"/>
            <a:ext cx="14097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sz="4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determines the sentiment (positive, negative, or neutral) of comments. This module employs natural language processing techniques to understand the emotional tone within comments.</a:t>
            </a:r>
          </a:p>
          <a:p>
            <a:pPr marL="571500" indent="-571500" algn="l">
              <a:buFont typeface="Wingdings" panose="05000000000000000000" pitchFamily="2" charset="2"/>
              <a:buChar char="ü"/>
            </a:pPr>
            <a:endParaRPr lang="en-US" sz="4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sz="4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assessing sentiment, we can gauge the general emotional response to videos and assess the impact of content on the audience</a:t>
            </a:r>
          </a:p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IN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TextBlob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for Sentiment Scoring</a:t>
            </a:r>
            <a:endParaRPr lang="en-US" sz="4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4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615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614034"/>
            <a:ext cx="8346440" cy="3673475"/>
            <a:chOff x="0" y="6614034"/>
            <a:chExt cx="8346440" cy="3673475"/>
          </a:xfrm>
        </p:grpSpPr>
        <p:sp>
          <p:nvSpPr>
            <p:cNvPr id="3" name="object 3"/>
            <p:cNvSpPr/>
            <p:nvPr/>
          </p:nvSpPr>
          <p:spPr>
            <a:xfrm>
              <a:off x="0" y="6614034"/>
              <a:ext cx="7566025" cy="3403600"/>
            </a:xfrm>
            <a:custGeom>
              <a:avLst/>
              <a:gdLst/>
              <a:ahLst/>
              <a:cxnLst/>
              <a:rect l="l" t="t" r="r" b="b"/>
              <a:pathLst>
                <a:path w="7566025" h="3403600">
                  <a:moveTo>
                    <a:pt x="7009278" y="3187699"/>
                  </a:moveTo>
                  <a:lnTo>
                    <a:pt x="31533" y="3187699"/>
                  </a:lnTo>
                  <a:lnTo>
                    <a:pt x="0" y="3174999"/>
                  </a:lnTo>
                  <a:lnTo>
                    <a:pt x="0" y="0"/>
                  </a:lnTo>
                  <a:lnTo>
                    <a:pt x="35913" y="0"/>
                  </a:lnTo>
                  <a:lnTo>
                    <a:pt x="186583" y="38099"/>
                  </a:lnTo>
                  <a:lnTo>
                    <a:pt x="235551" y="63499"/>
                  </a:lnTo>
                  <a:lnTo>
                    <a:pt x="331455" y="88899"/>
                  </a:lnTo>
                  <a:lnTo>
                    <a:pt x="378339" y="114299"/>
                  </a:lnTo>
                  <a:lnTo>
                    <a:pt x="424477" y="126999"/>
                  </a:lnTo>
                  <a:lnTo>
                    <a:pt x="469844" y="152399"/>
                  </a:lnTo>
                  <a:lnTo>
                    <a:pt x="514414" y="165099"/>
                  </a:lnTo>
                  <a:lnTo>
                    <a:pt x="558162" y="190499"/>
                  </a:lnTo>
                  <a:lnTo>
                    <a:pt x="601063" y="215899"/>
                  </a:lnTo>
                  <a:lnTo>
                    <a:pt x="643091" y="241299"/>
                  </a:lnTo>
                  <a:lnTo>
                    <a:pt x="684221" y="266699"/>
                  </a:lnTo>
                  <a:lnTo>
                    <a:pt x="724427" y="292099"/>
                  </a:lnTo>
                  <a:lnTo>
                    <a:pt x="763683" y="317499"/>
                  </a:lnTo>
                  <a:lnTo>
                    <a:pt x="801966" y="342899"/>
                  </a:lnTo>
                  <a:lnTo>
                    <a:pt x="839248" y="368299"/>
                  </a:lnTo>
                  <a:lnTo>
                    <a:pt x="875505" y="406399"/>
                  </a:lnTo>
                  <a:lnTo>
                    <a:pt x="910711" y="431799"/>
                  </a:lnTo>
                  <a:lnTo>
                    <a:pt x="944841" y="457199"/>
                  </a:lnTo>
                  <a:lnTo>
                    <a:pt x="977870" y="495299"/>
                  </a:lnTo>
                  <a:lnTo>
                    <a:pt x="1009771" y="520699"/>
                  </a:lnTo>
                  <a:lnTo>
                    <a:pt x="1040520" y="558799"/>
                  </a:lnTo>
                  <a:lnTo>
                    <a:pt x="1070092" y="596899"/>
                  </a:lnTo>
                  <a:lnTo>
                    <a:pt x="1098460" y="622299"/>
                  </a:lnTo>
                  <a:lnTo>
                    <a:pt x="1125599" y="660399"/>
                  </a:lnTo>
                  <a:lnTo>
                    <a:pt x="1151484" y="698499"/>
                  </a:lnTo>
                  <a:lnTo>
                    <a:pt x="1176090" y="736599"/>
                  </a:lnTo>
                  <a:lnTo>
                    <a:pt x="1199390" y="774699"/>
                  </a:lnTo>
                  <a:lnTo>
                    <a:pt x="1221361" y="812799"/>
                  </a:lnTo>
                  <a:lnTo>
                    <a:pt x="1241975" y="850899"/>
                  </a:lnTo>
                  <a:lnTo>
                    <a:pt x="1261750" y="888999"/>
                  </a:lnTo>
                  <a:lnTo>
                    <a:pt x="1280331" y="927099"/>
                  </a:lnTo>
                  <a:lnTo>
                    <a:pt x="1297880" y="965199"/>
                  </a:lnTo>
                  <a:lnTo>
                    <a:pt x="1314559" y="1015999"/>
                  </a:lnTo>
                  <a:lnTo>
                    <a:pt x="1330530" y="1054099"/>
                  </a:lnTo>
                  <a:lnTo>
                    <a:pt x="1345954" y="1104899"/>
                  </a:lnTo>
                  <a:lnTo>
                    <a:pt x="1360994" y="1142999"/>
                  </a:lnTo>
                  <a:lnTo>
                    <a:pt x="1375810" y="1193799"/>
                  </a:lnTo>
                  <a:lnTo>
                    <a:pt x="1390565" y="1231899"/>
                  </a:lnTo>
                  <a:lnTo>
                    <a:pt x="1405420" y="1282699"/>
                  </a:lnTo>
                  <a:lnTo>
                    <a:pt x="1420536" y="1320799"/>
                  </a:lnTo>
                  <a:lnTo>
                    <a:pt x="1436077" y="1358899"/>
                  </a:lnTo>
                  <a:lnTo>
                    <a:pt x="1452203" y="1409699"/>
                  </a:lnTo>
                  <a:lnTo>
                    <a:pt x="1469076" y="1447799"/>
                  </a:lnTo>
                  <a:lnTo>
                    <a:pt x="1486857" y="1498599"/>
                  </a:lnTo>
                  <a:lnTo>
                    <a:pt x="1505709" y="1536699"/>
                  </a:lnTo>
                  <a:lnTo>
                    <a:pt x="1525794" y="1574799"/>
                  </a:lnTo>
                  <a:lnTo>
                    <a:pt x="1547272" y="1612899"/>
                  </a:lnTo>
                  <a:lnTo>
                    <a:pt x="1570305" y="1650999"/>
                  </a:lnTo>
                  <a:lnTo>
                    <a:pt x="1595056" y="1689099"/>
                  </a:lnTo>
                  <a:lnTo>
                    <a:pt x="1621686" y="1727199"/>
                  </a:lnTo>
                  <a:lnTo>
                    <a:pt x="1650357" y="1765299"/>
                  </a:lnTo>
                  <a:lnTo>
                    <a:pt x="1681230" y="1790699"/>
                  </a:lnTo>
                  <a:lnTo>
                    <a:pt x="1714467" y="1828799"/>
                  </a:lnTo>
                  <a:lnTo>
                    <a:pt x="1750230" y="1854199"/>
                  </a:lnTo>
                  <a:lnTo>
                    <a:pt x="1788680" y="1892299"/>
                  </a:lnTo>
                  <a:lnTo>
                    <a:pt x="1829980" y="1917699"/>
                  </a:lnTo>
                  <a:lnTo>
                    <a:pt x="1874290" y="1943099"/>
                  </a:lnTo>
                  <a:lnTo>
                    <a:pt x="1921773" y="1968499"/>
                  </a:lnTo>
                  <a:lnTo>
                    <a:pt x="1967429" y="1981199"/>
                  </a:lnTo>
                  <a:lnTo>
                    <a:pt x="2014285" y="2006599"/>
                  </a:lnTo>
                  <a:lnTo>
                    <a:pt x="2062137" y="2019299"/>
                  </a:lnTo>
                  <a:lnTo>
                    <a:pt x="2110780" y="2019299"/>
                  </a:lnTo>
                  <a:lnTo>
                    <a:pt x="2209617" y="2044699"/>
                  </a:lnTo>
                  <a:lnTo>
                    <a:pt x="5690561" y="2044699"/>
                  </a:lnTo>
                  <a:lnTo>
                    <a:pt x="5719941" y="2082799"/>
                  </a:lnTo>
                  <a:lnTo>
                    <a:pt x="5748752" y="2120899"/>
                  </a:lnTo>
                  <a:lnTo>
                    <a:pt x="5777021" y="2158999"/>
                  </a:lnTo>
                  <a:lnTo>
                    <a:pt x="5804781" y="2197099"/>
                  </a:lnTo>
                  <a:lnTo>
                    <a:pt x="5832058" y="2235199"/>
                  </a:lnTo>
                  <a:lnTo>
                    <a:pt x="5858884" y="2260599"/>
                  </a:lnTo>
                  <a:lnTo>
                    <a:pt x="5885287" y="2298699"/>
                  </a:lnTo>
                  <a:lnTo>
                    <a:pt x="5911297" y="2336799"/>
                  </a:lnTo>
                  <a:lnTo>
                    <a:pt x="5936942" y="2374899"/>
                  </a:lnTo>
                  <a:lnTo>
                    <a:pt x="5962254" y="2400299"/>
                  </a:lnTo>
                  <a:lnTo>
                    <a:pt x="5987260" y="2438399"/>
                  </a:lnTo>
                  <a:lnTo>
                    <a:pt x="6011991" y="2476499"/>
                  </a:lnTo>
                  <a:lnTo>
                    <a:pt x="6036476" y="2501899"/>
                  </a:lnTo>
                  <a:lnTo>
                    <a:pt x="6060744" y="2539999"/>
                  </a:lnTo>
                  <a:lnTo>
                    <a:pt x="6108747" y="2590799"/>
                  </a:lnTo>
                  <a:lnTo>
                    <a:pt x="6132542" y="2628899"/>
                  </a:lnTo>
                  <a:lnTo>
                    <a:pt x="6250614" y="2755899"/>
                  </a:lnTo>
                  <a:lnTo>
                    <a:pt x="6274255" y="2768599"/>
                  </a:lnTo>
                  <a:lnTo>
                    <a:pt x="6297973" y="2793999"/>
                  </a:lnTo>
                  <a:lnTo>
                    <a:pt x="6334458" y="2819399"/>
                  </a:lnTo>
                  <a:lnTo>
                    <a:pt x="6371915" y="2857499"/>
                  </a:lnTo>
                  <a:lnTo>
                    <a:pt x="6410320" y="2882899"/>
                  </a:lnTo>
                  <a:lnTo>
                    <a:pt x="6449643" y="2908299"/>
                  </a:lnTo>
                  <a:lnTo>
                    <a:pt x="6489860" y="2933699"/>
                  </a:lnTo>
                  <a:lnTo>
                    <a:pt x="6530944" y="2959099"/>
                  </a:lnTo>
                  <a:lnTo>
                    <a:pt x="6572867" y="2984499"/>
                  </a:lnTo>
                  <a:lnTo>
                    <a:pt x="6615603" y="3009899"/>
                  </a:lnTo>
                  <a:lnTo>
                    <a:pt x="6659125" y="3035299"/>
                  </a:lnTo>
                  <a:lnTo>
                    <a:pt x="6748423" y="3086099"/>
                  </a:lnTo>
                  <a:lnTo>
                    <a:pt x="6794145" y="3098799"/>
                  </a:lnTo>
                  <a:lnTo>
                    <a:pt x="6887602" y="3149599"/>
                  </a:lnTo>
                  <a:lnTo>
                    <a:pt x="6935283" y="3162299"/>
                  </a:lnTo>
                  <a:lnTo>
                    <a:pt x="6966571" y="3174999"/>
                  </a:lnTo>
                  <a:lnTo>
                    <a:pt x="7009278" y="3187699"/>
                  </a:lnTo>
                  <a:close/>
                </a:path>
                <a:path w="7566025" h="3403600">
                  <a:moveTo>
                    <a:pt x="5690561" y="2044699"/>
                  </a:moveTo>
                  <a:lnTo>
                    <a:pt x="2415728" y="2044699"/>
                  </a:lnTo>
                  <a:lnTo>
                    <a:pt x="2671389" y="1981199"/>
                  </a:lnTo>
                  <a:lnTo>
                    <a:pt x="2719036" y="1955799"/>
                  </a:lnTo>
                  <a:lnTo>
                    <a:pt x="2741327" y="1943099"/>
                  </a:lnTo>
                  <a:lnTo>
                    <a:pt x="2765271" y="1930399"/>
                  </a:lnTo>
                  <a:lnTo>
                    <a:pt x="2790832" y="1917699"/>
                  </a:lnTo>
                  <a:lnTo>
                    <a:pt x="2817975" y="1892299"/>
                  </a:lnTo>
                  <a:lnTo>
                    <a:pt x="2846663" y="1879599"/>
                  </a:lnTo>
                  <a:lnTo>
                    <a:pt x="2876860" y="1854199"/>
                  </a:lnTo>
                  <a:lnTo>
                    <a:pt x="2908530" y="1841499"/>
                  </a:lnTo>
                  <a:lnTo>
                    <a:pt x="2976148" y="1790699"/>
                  </a:lnTo>
                  <a:lnTo>
                    <a:pt x="3012022" y="1765299"/>
                  </a:lnTo>
                  <a:lnTo>
                    <a:pt x="3049226" y="1752599"/>
                  </a:lnTo>
                  <a:lnTo>
                    <a:pt x="3087723" y="1727199"/>
                  </a:lnTo>
                  <a:lnTo>
                    <a:pt x="3127478" y="1701799"/>
                  </a:lnTo>
                  <a:lnTo>
                    <a:pt x="3168454" y="1676399"/>
                  </a:lnTo>
                  <a:lnTo>
                    <a:pt x="3210615" y="1650999"/>
                  </a:lnTo>
                  <a:lnTo>
                    <a:pt x="3253925" y="1625599"/>
                  </a:lnTo>
                  <a:lnTo>
                    <a:pt x="3298349" y="1600199"/>
                  </a:lnTo>
                  <a:lnTo>
                    <a:pt x="3343851" y="1574799"/>
                  </a:lnTo>
                  <a:lnTo>
                    <a:pt x="3390393" y="1549399"/>
                  </a:lnTo>
                  <a:lnTo>
                    <a:pt x="3437941" y="1523999"/>
                  </a:lnTo>
                  <a:lnTo>
                    <a:pt x="3535910" y="1473199"/>
                  </a:lnTo>
                  <a:lnTo>
                    <a:pt x="3637467" y="1422399"/>
                  </a:lnTo>
                  <a:lnTo>
                    <a:pt x="3689502" y="1409699"/>
                  </a:lnTo>
                  <a:lnTo>
                    <a:pt x="3742326" y="1384299"/>
                  </a:lnTo>
                  <a:lnTo>
                    <a:pt x="3795904" y="1371599"/>
                  </a:lnTo>
                  <a:lnTo>
                    <a:pt x="3850199" y="1346199"/>
                  </a:lnTo>
                  <a:lnTo>
                    <a:pt x="4073833" y="1295399"/>
                  </a:lnTo>
                  <a:lnTo>
                    <a:pt x="4131175" y="1295399"/>
                  </a:lnTo>
                  <a:lnTo>
                    <a:pt x="4189018" y="1282699"/>
                  </a:lnTo>
                  <a:lnTo>
                    <a:pt x="4458519" y="1282699"/>
                  </a:lnTo>
                  <a:lnTo>
                    <a:pt x="4630366" y="1320799"/>
                  </a:lnTo>
                  <a:lnTo>
                    <a:pt x="4789939" y="1358899"/>
                  </a:lnTo>
                  <a:lnTo>
                    <a:pt x="4840540" y="1384299"/>
                  </a:lnTo>
                  <a:lnTo>
                    <a:pt x="4889894" y="1396999"/>
                  </a:lnTo>
                  <a:lnTo>
                    <a:pt x="4938032" y="1422399"/>
                  </a:lnTo>
                  <a:lnTo>
                    <a:pt x="4984982" y="1447799"/>
                  </a:lnTo>
                  <a:lnTo>
                    <a:pt x="5030775" y="1473199"/>
                  </a:lnTo>
                  <a:lnTo>
                    <a:pt x="5075438" y="1498599"/>
                  </a:lnTo>
                  <a:lnTo>
                    <a:pt x="5119003" y="1523999"/>
                  </a:lnTo>
                  <a:lnTo>
                    <a:pt x="5161498" y="1549399"/>
                  </a:lnTo>
                  <a:lnTo>
                    <a:pt x="5202953" y="1574799"/>
                  </a:lnTo>
                  <a:lnTo>
                    <a:pt x="5243397" y="1600199"/>
                  </a:lnTo>
                  <a:lnTo>
                    <a:pt x="5282860" y="1638299"/>
                  </a:lnTo>
                  <a:lnTo>
                    <a:pt x="5321370" y="1663699"/>
                  </a:lnTo>
                  <a:lnTo>
                    <a:pt x="5358958" y="1701799"/>
                  </a:lnTo>
                  <a:lnTo>
                    <a:pt x="5395652" y="1727199"/>
                  </a:lnTo>
                  <a:lnTo>
                    <a:pt x="5431483" y="1765299"/>
                  </a:lnTo>
                  <a:lnTo>
                    <a:pt x="5466479" y="1803399"/>
                  </a:lnTo>
                  <a:lnTo>
                    <a:pt x="5500671" y="1828799"/>
                  </a:lnTo>
                  <a:lnTo>
                    <a:pt x="5534087" y="1866899"/>
                  </a:lnTo>
                  <a:lnTo>
                    <a:pt x="5566756" y="1904999"/>
                  </a:lnTo>
                  <a:lnTo>
                    <a:pt x="5598709" y="1943099"/>
                  </a:lnTo>
                  <a:lnTo>
                    <a:pt x="5629975" y="1981199"/>
                  </a:lnTo>
                  <a:lnTo>
                    <a:pt x="5660582" y="2006599"/>
                  </a:lnTo>
                  <a:lnTo>
                    <a:pt x="5690561" y="2044699"/>
                  </a:lnTo>
                  <a:close/>
                </a:path>
                <a:path w="7566025" h="3403600">
                  <a:moveTo>
                    <a:pt x="7405103" y="3390899"/>
                  </a:moveTo>
                  <a:lnTo>
                    <a:pt x="5973069" y="3390899"/>
                  </a:lnTo>
                  <a:lnTo>
                    <a:pt x="2815754" y="3301999"/>
                  </a:lnTo>
                  <a:lnTo>
                    <a:pt x="2509975" y="3301999"/>
                  </a:lnTo>
                  <a:lnTo>
                    <a:pt x="2204189" y="3289299"/>
                  </a:lnTo>
                  <a:lnTo>
                    <a:pt x="2103089" y="3289299"/>
                  </a:lnTo>
                  <a:lnTo>
                    <a:pt x="2001953" y="3276599"/>
                  </a:lnTo>
                  <a:lnTo>
                    <a:pt x="1597182" y="3276599"/>
                  </a:lnTo>
                  <a:lnTo>
                    <a:pt x="1546572" y="3263899"/>
                  </a:lnTo>
                  <a:lnTo>
                    <a:pt x="1242934" y="3263899"/>
                  </a:lnTo>
                  <a:lnTo>
                    <a:pt x="1192337" y="3251199"/>
                  </a:lnTo>
                  <a:lnTo>
                    <a:pt x="939446" y="3251199"/>
                  </a:lnTo>
                  <a:lnTo>
                    <a:pt x="888891" y="3238499"/>
                  </a:lnTo>
                  <a:lnTo>
                    <a:pt x="737286" y="3238499"/>
                  </a:lnTo>
                  <a:lnTo>
                    <a:pt x="686773" y="3225799"/>
                  </a:lnTo>
                  <a:lnTo>
                    <a:pt x="535315" y="3225799"/>
                  </a:lnTo>
                  <a:lnTo>
                    <a:pt x="484857" y="3213099"/>
                  </a:lnTo>
                  <a:lnTo>
                    <a:pt x="333581" y="3213099"/>
                  </a:lnTo>
                  <a:lnTo>
                    <a:pt x="283191" y="3200399"/>
                  </a:lnTo>
                  <a:lnTo>
                    <a:pt x="182466" y="3200399"/>
                  </a:lnTo>
                  <a:lnTo>
                    <a:pt x="132134" y="3187699"/>
                  </a:lnTo>
                  <a:lnTo>
                    <a:pt x="7061070" y="3187699"/>
                  </a:lnTo>
                  <a:lnTo>
                    <a:pt x="7119612" y="3200399"/>
                  </a:lnTo>
                  <a:lnTo>
                    <a:pt x="7374598" y="3251199"/>
                  </a:lnTo>
                  <a:lnTo>
                    <a:pt x="7431877" y="3263899"/>
                  </a:lnTo>
                  <a:lnTo>
                    <a:pt x="7481901" y="3289299"/>
                  </a:lnTo>
                  <a:lnTo>
                    <a:pt x="7522335" y="3301999"/>
                  </a:lnTo>
                  <a:lnTo>
                    <a:pt x="7550845" y="3314699"/>
                  </a:lnTo>
                  <a:lnTo>
                    <a:pt x="7565096" y="3327399"/>
                  </a:lnTo>
                  <a:lnTo>
                    <a:pt x="7565989" y="3340099"/>
                  </a:lnTo>
                  <a:lnTo>
                    <a:pt x="7558039" y="3352799"/>
                  </a:lnTo>
                  <a:lnTo>
                    <a:pt x="7541804" y="3352799"/>
                  </a:lnTo>
                  <a:lnTo>
                    <a:pt x="7517837" y="3365499"/>
                  </a:lnTo>
                  <a:lnTo>
                    <a:pt x="7486694" y="3378199"/>
                  </a:lnTo>
                  <a:lnTo>
                    <a:pt x="7448931" y="3378199"/>
                  </a:lnTo>
                  <a:lnTo>
                    <a:pt x="7405103" y="3390899"/>
                  </a:lnTo>
                  <a:close/>
                </a:path>
                <a:path w="7566025" h="3403600">
                  <a:moveTo>
                    <a:pt x="7242785" y="3403599"/>
                  </a:moveTo>
                  <a:lnTo>
                    <a:pt x="6385704" y="3403599"/>
                  </a:lnTo>
                  <a:lnTo>
                    <a:pt x="6327339" y="3390899"/>
                  </a:lnTo>
                  <a:lnTo>
                    <a:pt x="7301475" y="3390899"/>
                  </a:lnTo>
                  <a:lnTo>
                    <a:pt x="7242785" y="3403599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17499" y="8859999"/>
              <a:ext cx="8028940" cy="1427480"/>
            </a:xfrm>
            <a:custGeom>
              <a:avLst/>
              <a:gdLst/>
              <a:ahLst/>
              <a:cxnLst/>
              <a:rect l="l" t="t" r="r" b="b"/>
              <a:pathLst>
                <a:path w="8028940" h="1427479">
                  <a:moveTo>
                    <a:pt x="8028505" y="1426999"/>
                  </a:moveTo>
                  <a:lnTo>
                    <a:pt x="168301" y="1426999"/>
                  </a:lnTo>
                  <a:lnTo>
                    <a:pt x="170672" y="1385631"/>
                  </a:lnTo>
                  <a:lnTo>
                    <a:pt x="173153" y="1335919"/>
                  </a:lnTo>
                  <a:lnTo>
                    <a:pt x="175238" y="1286210"/>
                  </a:lnTo>
                  <a:lnTo>
                    <a:pt x="176915" y="1235891"/>
                  </a:lnTo>
                  <a:lnTo>
                    <a:pt x="178111" y="1186809"/>
                  </a:lnTo>
                  <a:lnTo>
                    <a:pt x="178843" y="1137120"/>
                  </a:lnTo>
                  <a:lnTo>
                    <a:pt x="178994" y="1075392"/>
                  </a:lnTo>
                  <a:lnTo>
                    <a:pt x="178761" y="1037772"/>
                  </a:lnTo>
                  <a:lnTo>
                    <a:pt x="177891" y="988116"/>
                  </a:lnTo>
                  <a:lnTo>
                    <a:pt x="176432" y="938474"/>
                  </a:lnTo>
                  <a:lnTo>
                    <a:pt x="174356" y="888848"/>
                  </a:lnTo>
                  <a:lnTo>
                    <a:pt x="171635" y="839239"/>
                  </a:lnTo>
                  <a:lnTo>
                    <a:pt x="168242" y="789649"/>
                  </a:lnTo>
                  <a:lnTo>
                    <a:pt x="164150" y="740079"/>
                  </a:lnTo>
                  <a:lnTo>
                    <a:pt x="159330" y="690531"/>
                  </a:lnTo>
                  <a:lnTo>
                    <a:pt x="153703" y="640595"/>
                  </a:lnTo>
                  <a:lnTo>
                    <a:pt x="147398" y="591507"/>
                  </a:lnTo>
                  <a:lnTo>
                    <a:pt x="140230" y="542033"/>
                  </a:lnTo>
                  <a:lnTo>
                    <a:pt x="132219" y="492556"/>
                  </a:lnTo>
                  <a:lnTo>
                    <a:pt x="123353" y="443171"/>
                  </a:lnTo>
                  <a:lnTo>
                    <a:pt x="113588" y="393786"/>
                  </a:lnTo>
                  <a:lnTo>
                    <a:pt x="102903" y="344433"/>
                  </a:lnTo>
                  <a:lnTo>
                    <a:pt x="91269" y="295114"/>
                  </a:lnTo>
                  <a:lnTo>
                    <a:pt x="78659" y="245831"/>
                  </a:lnTo>
                  <a:lnTo>
                    <a:pt x="65045" y="196584"/>
                  </a:lnTo>
                  <a:lnTo>
                    <a:pt x="50314" y="147109"/>
                  </a:lnTo>
                  <a:lnTo>
                    <a:pt x="34696" y="98209"/>
                  </a:lnTo>
                  <a:lnTo>
                    <a:pt x="17905" y="49083"/>
                  </a:lnTo>
                  <a:lnTo>
                    <a:pt x="0" y="0"/>
                  </a:lnTo>
                  <a:lnTo>
                    <a:pt x="159318" y="5915"/>
                  </a:lnTo>
                  <a:lnTo>
                    <a:pt x="307275" y="13860"/>
                  </a:lnTo>
                  <a:lnTo>
                    <a:pt x="444398" y="23720"/>
                  </a:lnTo>
                  <a:lnTo>
                    <a:pt x="509061" y="29332"/>
                  </a:lnTo>
                  <a:lnTo>
                    <a:pt x="571213" y="35379"/>
                  </a:lnTo>
                  <a:lnTo>
                    <a:pt x="630919" y="41848"/>
                  </a:lnTo>
                  <a:lnTo>
                    <a:pt x="688246" y="48723"/>
                  </a:lnTo>
                  <a:lnTo>
                    <a:pt x="743259" y="55991"/>
                  </a:lnTo>
                  <a:lnTo>
                    <a:pt x="796024" y="63638"/>
                  </a:lnTo>
                  <a:lnTo>
                    <a:pt x="846607" y="71648"/>
                  </a:lnTo>
                  <a:lnTo>
                    <a:pt x="895074" y="80008"/>
                  </a:lnTo>
                  <a:lnTo>
                    <a:pt x="941491" y="88703"/>
                  </a:lnTo>
                  <a:lnTo>
                    <a:pt x="985923" y="97719"/>
                  </a:lnTo>
                  <a:lnTo>
                    <a:pt x="1028436" y="107041"/>
                  </a:lnTo>
                  <a:lnTo>
                    <a:pt x="1069096" y="116656"/>
                  </a:lnTo>
                  <a:lnTo>
                    <a:pt x="1107969" y="126548"/>
                  </a:lnTo>
                  <a:lnTo>
                    <a:pt x="1145121" y="136704"/>
                  </a:lnTo>
                  <a:lnTo>
                    <a:pt x="1214524" y="157749"/>
                  </a:lnTo>
                  <a:lnTo>
                    <a:pt x="1277832" y="179675"/>
                  </a:lnTo>
                  <a:lnTo>
                    <a:pt x="1335572" y="202369"/>
                  </a:lnTo>
                  <a:lnTo>
                    <a:pt x="1388269" y="225714"/>
                  </a:lnTo>
                  <a:lnTo>
                    <a:pt x="1436451" y="249598"/>
                  </a:lnTo>
                  <a:lnTo>
                    <a:pt x="1480645" y="273904"/>
                  </a:lnTo>
                  <a:lnTo>
                    <a:pt x="1521376" y="298518"/>
                  </a:lnTo>
                  <a:lnTo>
                    <a:pt x="1559172" y="323325"/>
                  </a:lnTo>
                  <a:lnTo>
                    <a:pt x="1594558" y="348211"/>
                  </a:lnTo>
                  <a:lnTo>
                    <a:pt x="1628063" y="373060"/>
                  </a:lnTo>
                  <a:lnTo>
                    <a:pt x="1660211" y="397759"/>
                  </a:lnTo>
                  <a:lnTo>
                    <a:pt x="1722548" y="446244"/>
                  </a:lnTo>
                  <a:lnTo>
                    <a:pt x="1738107" y="458092"/>
                  </a:lnTo>
                  <a:lnTo>
                    <a:pt x="1769658" y="481358"/>
                  </a:lnTo>
                  <a:lnTo>
                    <a:pt x="1802222" y="503957"/>
                  </a:lnTo>
                  <a:lnTo>
                    <a:pt x="1836327" y="525774"/>
                  </a:lnTo>
                  <a:lnTo>
                    <a:pt x="1872500" y="546694"/>
                  </a:lnTo>
                  <a:lnTo>
                    <a:pt x="1911266" y="566603"/>
                  </a:lnTo>
                  <a:lnTo>
                    <a:pt x="1953153" y="585385"/>
                  </a:lnTo>
                  <a:lnTo>
                    <a:pt x="1998686" y="602926"/>
                  </a:lnTo>
                  <a:lnTo>
                    <a:pt x="2048393" y="619111"/>
                  </a:lnTo>
                  <a:lnTo>
                    <a:pt x="2102801" y="633826"/>
                  </a:lnTo>
                  <a:lnTo>
                    <a:pt x="2162435" y="646955"/>
                  </a:lnTo>
                  <a:lnTo>
                    <a:pt x="2227823" y="658384"/>
                  </a:lnTo>
                  <a:lnTo>
                    <a:pt x="2299491" y="667998"/>
                  </a:lnTo>
                  <a:lnTo>
                    <a:pt x="2353229" y="673639"/>
                  </a:lnTo>
                  <a:lnTo>
                    <a:pt x="2406967" y="678098"/>
                  </a:lnTo>
                  <a:lnTo>
                    <a:pt x="2460705" y="681446"/>
                  </a:lnTo>
                  <a:lnTo>
                    <a:pt x="2514443" y="683751"/>
                  </a:lnTo>
                  <a:lnTo>
                    <a:pt x="2568181" y="685083"/>
                  </a:lnTo>
                  <a:lnTo>
                    <a:pt x="6472335" y="685511"/>
                  </a:lnTo>
                  <a:lnTo>
                    <a:pt x="6531861" y="702054"/>
                  </a:lnTo>
                  <a:lnTo>
                    <a:pt x="6591940" y="719401"/>
                  </a:lnTo>
                  <a:lnTo>
                    <a:pt x="6651196" y="737151"/>
                  </a:lnTo>
                  <a:lnTo>
                    <a:pt x="6709605" y="755279"/>
                  </a:lnTo>
                  <a:lnTo>
                    <a:pt x="6767141" y="773757"/>
                  </a:lnTo>
                  <a:lnTo>
                    <a:pt x="6823779" y="792561"/>
                  </a:lnTo>
                  <a:lnTo>
                    <a:pt x="6879496" y="811663"/>
                  </a:lnTo>
                  <a:lnTo>
                    <a:pt x="6934266" y="831039"/>
                  </a:lnTo>
                  <a:lnTo>
                    <a:pt x="6988064" y="850662"/>
                  </a:lnTo>
                  <a:lnTo>
                    <a:pt x="7040865" y="870506"/>
                  </a:lnTo>
                  <a:lnTo>
                    <a:pt x="7092646" y="890545"/>
                  </a:lnTo>
                  <a:lnTo>
                    <a:pt x="7143380" y="910754"/>
                  </a:lnTo>
                  <a:lnTo>
                    <a:pt x="7193043" y="931105"/>
                  </a:lnTo>
                  <a:lnTo>
                    <a:pt x="7241611" y="951574"/>
                  </a:lnTo>
                  <a:lnTo>
                    <a:pt x="7289058" y="972134"/>
                  </a:lnTo>
                  <a:lnTo>
                    <a:pt x="7335361" y="992759"/>
                  </a:lnTo>
                  <a:lnTo>
                    <a:pt x="7380493" y="1013423"/>
                  </a:lnTo>
                  <a:lnTo>
                    <a:pt x="7424430" y="1034101"/>
                  </a:lnTo>
                  <a:lnTo>
                    <a:pt x="7467148" y="1054766"/>
                  </a:lnTo>
                  <a:lnTo>
                    <a:pt x="7508621" y="1075392"/>
                  </a:lnTo>
                  <a:lnTo>
                    <a:pt x="7548826" y="1095954"/>
                  </a:lnTo>
                  <a:lnTo>
                    <a:pt x="7587736" y="1116425"/>
                  </a:lnTo>
                  <a:lnTo>
                    <a:pt x="7625328" y="1136779"/>
                  </a:lnTo>
                  <a:lnTo>
                    <a:pt x="7661576" y="1156990"/>
                  </a:lnTo>
                  <a:lnTo>
                    <a:pt x="7696456" y="1177033"/>
                  </a:lnTo>
                  <a:lnTo>
                    <a:pt x="7729943" y="1196882"/>
                  </a:lnTo>
                  <a:lnTo>
                    <a:pt x="7792638" y="1235891"/>
                  </a:lnTo>
                  <a:lnTo>
                    <a:pt x="7849463" y="1273809"/>
                  </a:lnTo>
                  <a:lnTo>
                    <a:pt x="7900221" y="1310430"/>
                  </a:lnTo>
                  <a:lnTo>
                    <a:pt x="7944712" y="1345544"/>
                  </a:lnTo>
                  <a:lnTo>
                    <a:pt x="7982738" y="1378945"/>
                  </a:lnTo>
                  <a:lnTo>
                    <a:pt x="8014101" y="1410423"/>
                  </a:lnTo>
                  <a:lnTo>
                    <a:pt x="8027222" y="1425377"/>
                  </a:lnTo>
                  <a:lnTo>
                    <a:pt x="8028505" y="1426999"/>
                  </a:lnTo>
                  <a:close/>
                </a:path>
                <a:path w="8028940" h="1427479">
                  <a:moveTo>
                    <a:pt x="6472335" y="685511"/>
                  </a:moveTo>
                  <a:lnTo>
                    <a:pt x="2621920" y="685511"/>
                  </a:lnTo>
                  <a:lnTo>
                    <a:pt x="2667075" y="685197"/>
                  </a:lnTo>
                  <a:lnTo>
                    <a:pt x="2712240" y="684274"/>
                  </a:lnTo>
                  <a:lnTo>
                    <a:pt x="2757430" y="682770"/>
                  </a:lnTo>
                  <a:lnTo>
                    <a:pt x="2802661" y="680713"/>
                  </a:lnTo>
                  <a:lnTo>
                    <a:pt x="2847950" y="678133"/>
                  </a:lnTo>
                  <a:lnTo>
                    <a:pt x="2893313" y="675056"/>
                  </a:lnTo>
                  <a:lnTo>
                    <a:pt x="2984326" y="667529"/>
                  </a:lnTo>
                  <a:lnTo>
                    <a:pt x="3075831" y="658358"/>
                  </a:lnTo>
                  <a:lnTo>
                    <a:pt x="3167959" y="647770"/>
                  </a:lnTo>
                  <a:lnTo>
                    <a:pt x="3307601" y="629729"/>
                  </a:lnTo>
                  <a:lnTo>
                    <a:pt x="3741085" y="567189"/>
                  </a:lnTo>
                  <a:lnTo>
                    <a:pt x="4046604" y="526133"/>
                  </a:lnTo>
                  <a:lnTo>
                    <a:pt x="4205643" y="508091"/>
                  </a:lnTo>
                  <a:lnTo>
                    <a:pt x="4314292" y="497504"/>
                  </a:lnTo>
                  <a:lnTo>
                    <a:pt x="4425193" y="488333"/>
                  </a:lnTo>
                  <a:lnTo>
                    <a:pt x="4481528" y="484350"/>
                  </a:lnTo>
                  <a:lnTo>
                    <a:pt x="4596051" y="477729"/>
                  </a:lnTo>
                  <a:lnTo>
                    <a:pt x="4713150" y="473092"/>
                  </a:lnTo>
                  <a:lnTo>
                    <a:pt x="4832957" y="470665"/>
                  </a:lnTo>
                  <a:lnTo>
                    <a:pt x="4893917" y="470351"/>
                  </a:lnTo>
                  <a:lnTo>
                    <a:pt x="4989408" y="471239"/>
                  </a:lnTo>
                  <a:lnTo>
                    <a:pt x="5086728" y="473904"/>
                  </a:lnTo>
                  <a:lnTo>
                    <a:pt x="5185932" y="478345"/>
                  </a:lnTo>
                  <a:lnTo>
                    <a:pt x="5287075" y="484562"/>
                  </a:lnTo>
                  <a:lnTo>
                    <a:pt x="5338391" y="488337"/>
                  </a:lnTo>
                  <a:lnTo>
                    <a:pt x="5442544" y="497220"/>
                  </a:lnTo>
                  <a:lnTo>
                    <a:pt x="5548772" y="507879"/>
                  </a:lnTo>
                  <a:lnTo>
                    <a:pt x="5618221" y="516062"/>
                  </a:lnTo>
                  <a:lnTo>
                    <a:pt x="5687219" y="525038"/>
                  </a:lnTo>
                  <a:lnTo>
                    <a:pt x="5755741" y="534782"/>
                  </a:lnTo>
                  <a:lnTo>
                    <a:pt x="5823763" y="545266"/>
                  </a:lnTo>
                  <a:lnTo>
                    <a:pt x="5891258" y="556465"/>
                  </a:lnTo>
                  <a:lnTo>
                    <a:pt x="5958204" y="568352"/>
                  </a:lnTo>
                  <a:lnTo>
                    <a:pt x="6024574" y="580903"/>
                  </a:lnTo>
                  <a:lnTo>
                    <a:pt x="6090345" y="594091"/>
                  </a:lnTo>
                  <a:lnTo>
                    <a:pt x="6155491" y="607889"/>
                  </a:lnTo>
                  <a:lnTo>
                    <a:pt x="6219987" y="622272"/>
                  </a:lnTo>
                  <a:lnTo>
                    <a:pt x="6283810" y="637215"/>
                  </a:lnTo>
                  <a:lnTo>
                    <a:pt x="6346933" y="652690"/>
                  </a:lnTo>
                  <a:lnTo>
                    <a:pt x="6409332" y="668672"/>
                  </a:lnTo>
                  <a:lnTo>
                    <a:pt x="6470983" y="685136"/>
                  </a:lnTo>
                  <a:lnTo>
                    <a:pt x="6472335" y="685511"/>
                  </a:lnTo>
                  <a:close/>
                </a:path>
              </a:pathLst>
            </a:custGeom>
            <a:solidFill>
              <a:srgbClr val="9DC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99999" y="9327500"/>
              <a:ext cx="200024" cy="20002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7417396"/>
              <a:ext cx="4796155" cy="2870200"/>
            </a:xfrm>
            <a:custGeom>
              <a:avLst/>
              <a:gdLst/>
              <a:ahLst/>
              <a:cxnLst/>
              <a:rect l="l" t="t" r="r" b="b"/>
              <a:pathLst>
                <a:path w="4796155" h="2870200">
                  <a:moveTo>
                    <a:pt x="3946347" y="1508302"/>
                  </a:moveTo>
                  <a:lnTo>
                    <a:pt x="3931818" y="1446809"/>
                  </a:lnTo>
                  <a:lnTo>
                    <a:pt x="3896906" y="1394574"/>
                  </a:lnTo>
                  <a:lnTo>
                    <a:pt x="3844671" y="1359966"/>
                  </a:lnTo>
                  <a:lnTo>
                    <a:pt x="3783177" y="1347609"/>
                  </a:lnTo>
                  <a:lnTo>
                    <a:pt x="3732301" y="1355775"/>
                  </a:lnTo>
                  <a:lnTo>
                    <a:pt x="3688169" y="1378546"/>
                  </a:lnTo>
                  <a:lnTo>
                    <a:pt x="3653421" y="1413294"/>
                  </a:lnTo>
                  <a:lnTo>
                    <a:pt x="3630663" y="1457413"/>
                  </a:lnTo>
                  <a:lnTo>
                    <a:pt x="3622497" y="1508302"/>
                  </a:lnTo>
                  <a:lnTo>
                    <a:pt x="3628212" y="1552143"/>
                  </a:lnTo>
                  <a:lnTo>
                    <a:pt x="3644379" y="1591246"/>
                  </a:lnTo>
                  <a:lnTo>
                    <a:pt x="3669461" y="1624177"/>
                  </a:lnTo>
                  <a:lnTo>
                    <a:pt x="3701973" y="1649488"/>
                  </a:lnTo>
                  <a:lnTo>
                    <a:pt x="3740378" y="1665719"/>
                  </a:lnTo>
                  <a:lnTo>
                    <a:pt x="3783177" y="1671459"/>
                  </a:lnTo>
                  <a:lnTo>
                    <a:pt x="3827030" y="1664690"/>
                  </a:lnTo>
                  <a:lnTo>
                    <a:pt x="3866134" y="1647837"/>
                  </a:lnTo>
                  <a:lnTo>
                    <a:pt x="3899065" y="1622323"/>
                  </a:lnTo>
                  <a:lnTo>
                    <a:pt x="3924363" y="1589608"/>
                  </a:lnTo>
                  <a:lnTo>
                    <a:pt x="3940606" y="1551114"/>
                  </a:lnTo>
                  <a:lnTo>
                    <a:pt x="3946347" y="1508302"/>
                  </a:lnTo>
                  <a:close/>
                </a:path>
                <a:path w="4796155" h="2870200">
                  <a:moveTo>
                    <a:pt x="4795761" y="2869603"/>
                  </a:moveTo>
                  <a:lnTo>
                    <a:pt x="4745672" y="2854363"/>
                  </a:lnTo>
                  <a:lnTo>
                    <a:pt x="4599279" y="2811576"/>
                  </a:lnTo>
                  <a:lnTo>
                    <a:pt x="4452226" y="2771229"/>
                  </a:lnTo>
                  <a:lnTo>
                    <a:pt x="4304525" y="2733344"/>
                  </a:lnTo>
                  <a:lnTo>
                    <a:pt x="4156202" y="2697911"/>
                  </a:lnTo>
                  <a:lnTo>
                    <a:pt x="4007281" y="2664942"/>
                  </a:lnTo>
                  <a:lnTo>
                    <a:pt x="3857790" y="2634462"/>
                  </a:lnTo>
                  <a:lnTo>
                    <a:pt x="3707727" y="2606471"/>
                  </a:lnTo>
                  <a:lnTo>
                    <a:pt x="3557117" y="2580983"/>
                  </a:lnTo>
                  <a:lnTo>
                    <a:pt x="3406000" y="2558008"/>
                  </a:lnTo>
                  <a:lnTo>
                    <a:pt x="3254387" y="2537549"/>
                  </a:lnTo>
                  <a:lnTo>
                    <a:pt x="3102279" y="2519616"/>
                  </a:lnTo>
                  <a:lnTo>
                    <a:pt x="2754338" y="2485085"/>
                  </a:lnTo>
                  <a:lnTo>
                    <a:pt x="2656128" y="2474087"/>
                  </a:lnTo>
                  <a:lnTo>
                    <a:pt x="2607145" y="2467749"/>
                  </a:lnTo>
                  <a:lnTo>
                    <a:pt x="2558351" y="2460663"/>
                  </a:lnTo>
                  <a:lnTo>
                    <a:pt x="2509824" y="2452687"/>
                  </a:lnTo>
                  <a:lnTo>
                    <a:pt x="2461641" y="2443696"/>
                  </a:lnTo>
                  <a:lnTo>
                    <a:pt x="2413863" y="2433536"/>
                  </a:lnTo>
                  <a:lnTo>
                    <a:pt x="2366568" y="2422093"/>
                  </a:lnTo>
                  <a:lnTo>
                    <a:pt x="2319845" y="2409202"/>
                  </a:lnTo>
                  <a:lnTo>
                    <a:pt x="2273757" y="2394724"/>
                  </a:lnTo>
                  <a:lnTo>
                    <a:pt x="2228380" y="2378545"/>
                  </a:lnTo>
                  <a:lnTo>
                    <a:pt x="2183777" y="2360511"/>
                  </a:lnTo>
                  <a:lnTo>
                    <a:pt x="2140051" y="2340483"/>
                  </a:lnTo>
                  <a:lnTo>
                    <a:pt x="2097265" y="2318321"/>
                  </a:lnTo>
                  <a:lnTo>
                    <a:pt x="2055482" y="2293899"/>
                  </a:lnTo>
                  <a:lnTo>
                    <a:pt x="2014791" y="2267051"/>
                  </a:lnTo>
                  <a:lnTo>
                    <a:pt x="1974570" y="2237206"/>
                  </a:lnTo>
                  <a:lnTo>
                    <a:pt x="1936318" y="2205418"/>
                  </a:lnTo>
                  <a:lnTo>
                    <a:pt x="1899983" y="2171789"/>
                  </a:lnTo>
                  <a:lnTo>
                    <a:pt x="1865464" y="2136457"/>
                  </a:lnTo>
                  <a:lnTo>
                    <a:pt x="1832698" y="2099513"/>
                  </a:lnTo>
                  <a:lnTo>
                    <a:pt x="1801596" y="2061070"/>
                  </a:lnTo>
                  <a:lnTo>
                    <a:pt x="1772094" y="2021268"/>
                  </a:lnTo>
                  <a:lnTo>
                    <a:pt x="1744091" y="1980196"/>
                  </a:lnTo>
                  <a:lnTo>
                    <a:pt x="1717535" y="1937994"/>
                  </a:lnTo>
                  <a:lnTo>
                    <a:pt x="1692325" y="1894738"/>
                  </a:lnTo>
                  <a:lnTo>
                    <a:pt x="1668386" y="1850580"/>
                  </a:lnTo>
                  <a:lnTo>
                    <a:pt x="1645640" y="1805609"/>
                  </a:lnTo>
                  <a:lnTo>
                    <a:pt x="1624025" y="1759966"/>
                  </a:lnTo>
                  <a:lnTo>
                    <a:pt x="1603438" y="1713725"/>
                  </a:lnTo>
                  <a:lnTo>
                    <a:pt x="1583817" y="1667040"/>
                  </a:lnTo>
                  <a:lnTo>
                    <a:pt x="1565071" y="1619999"/>
                  </a:lnTo>
                  <a:lnTo>
                    <a:pt x="1547126" y="1572729"/>
                  </a:lnTo>
                  <a:lnTo>
                    <a:pt x="1529918" y="1525346"/>
                  </a:lnTo>
                  <a:lnTo>
                    <a:pt x="1513344" y="1477962"/>
                  </a:lnTo>
                  <a:lnTo>
                    <a:pt x="1497330" y="1430680"/>
                  </a:lnTo>
                  <a:lnTo>
                    <a:pt x="1481645" y="1383004"/>
                  </a:lnTo>
                  <a:lnTo>
                    <a:pt x="1450276" y="1287170"/>
                  </a:lnTo>
                  <a:lnTo>
                    <a:pt x="1434401" y="1239177"/>
                  </a:lnTo>
                  <a:lnTo>
                    <a:pt x="1418234" y="1191234"/>
                  </a:lnTo>
                  <a:lnTo>
                    <a:pt x="1401699" y="1143419"/>
                  </a:lnTo>
                  <a:lnTo>
                    <a:pt x="1384655" y="1095819"/>
                  </a:lnTo>
                  <a:lnTo>
                    <a:pt x="1367028" y="1048512"/>
                  </a:lnTo>
                  <a:lnTo>
                    <a:pt x="1348689" y="1001560"/>
                  </a:lnTo>
                  <a:lnTo>
                    <a:pt x="1329537" y="955065"/>
                  </a:lnTo>
                  <a:lnTo>
                    <a:pt x="1309458" y="909091"/>
                  </a:lnTo>
                  <a:lnTo>
                    <a:pt x="1288364" y="863714"/>
                  </a:lnTo>
                  <a:lnTo>
                    <a:pt x="1266139" y="819023"/>
                  </a:lnTo>
                  <a:lnTo>
                    <a:pt x="1242669" y="775093"/>
                  </a:lnTo>
                  <a:lnTo>
                    <a:pt x="1217866" y="732002"/>
                  </a:lnTo>
                  <a:lnTo>
                    <a:pt x="1191602" y="689825"/>
                  </a:lnTo>
                  <a:lnTo>
                    <a:pt x="1163777" y="648652"/>
                  </a:lnTo>
                  <a:lnTo>
                    <a:pt x="1134275" y="608545"/>
                  </a:lnTo>
                  <a:lnTo>
                    <a:pt x="1103007" y="569595"/>
                  </a:lnTo>
                  <a:lnTo>
                    <a:pt x="1069860" y="531888"/>
                  </a:lnTo>
                  <a:lnTo>
                    <a:pt x="1034935" y="495338"/>
                  </a:lnTo>
                  <a:lnTo>
                    <a:pt x="998410" y="460552"/>
                  </a:lnTo>
                  <a:lnTo>
                    <a:pt x="960450" y="427380"/>
                  </a:lnTo>
                  <a:lnTo>
                    <a:pt x="921194" y="395744"/>
                  </a:lnTo>
                  <a:lnTo>
                    <a:pt x="880783" y="365506"/>
                  </a:lnTo>
                  <a:lnTo>
                    <a:pt x="839368" y="336562"/>
                  </a:lnTo>
                  <a:lnTo>
                    <a:pt x="797102" y="308800"/>
                  </a:lnTo>
                  <a:lnTo>
                    <a:pt x="754126" y="282105"/>
                  </a:lnTo>
                  <a:lnTo>
                    <a:pt x="710590" y="256374"/>
                  </a:lnTo>
                  <a:lnTo>
                    <a:pt x="666623" y="231482"/>
                  </a:lnTo>
                  <a:lnTo>
                    <a:pt x="622401" y="207314"/>
                  </a:lnTo>
                  <a:lnTo>
                    <a:pt x="577024" y="184277"/>
                  </a:lnTo>
                  <a:lnTo>
                    <a:pt x="530936" y="162039"/>
                  </a:lnTo>
                  <a:lnTo>
                    <a:pt x="484174" y="140703"/>
                  </a:lnTo>
                  <a:lnTo>
                    <a:pt x="436791" y="120370"/>
                  </a:lnTo>
                  <a:lnTo>
                    <a:pt x="388810" y="101117"/>
                  </a:lnTo>
                  <a:lnTo>
                    <a:pt x="340296" y="83070"/>
                  </a:lnTo>
                  <a:lnTo>
                    <a:pt x="291274" y="66319"/>
                  </a:lnTo>
                  <a:lnTo>
                    <a:pt x="241808" y="50965"/>
                  </a:lnTo>
                  <a:lnTo>
                    <a:pt x="191922" y="37096"/>
                  </a:lnTo>
                  <a:lnTo>
                    <a:pt x="141668" y="24828"/>
                  </a:lnTo>
                  <a:lnTo>
                    <a:pt x="91097" y="14236"/>
                  </a:lnTo>
                  <a:lnTo>
                    <a:pt x="40259" y="5435"/>
                  </a:lnTo>
                  <a:lnTo>
                    <a:pt x="0" y="0"/>
                  </a:lnTo>
                  <a:lnTo>
                    <a:pt x="0" y="2869603"/>
                  </a:lnTo>
                  <a:lnTo>
                    <a:pt x="4795761" y="2869603"/>
                  </a:lnTo>
                  <a:close/>
                </a:path>
              </a:pathLst>
            </a:custGeom>
            <a:solidFill>
              <a:srgbClr val="2B67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4999" y="8034999"/>
              <a:ext cx="199698" cy="200025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217500" y="6014999"/>
            <a:ext cx="323850" cy="323850"/>
          </a:xfrm>
          <a:custGeom>
            <a:avLst/>
            <a:gdLst/>
            <a:ahLst/>
            <a:cxnLst/>
            <a:rect l="l" t="t" r="r" b="b"/>
            <a:pathLst>
              <a:path w="323850" h="323850">
                <a:moveTo>
                  <a:pt x="163161" y="323849"/>
                </a:moveTo>
                <a:lnTo>
                  <a:pt x="120345" y="318115"/>
                </a:lnTo>
                <a:lnTo>
                  <a:pt x="81855" y="301875"/>
                </a:lnTo>
                <a:lnTo>
                  <a:pt x="49133" y="276570"/>
                </a:lnTo>
                <a:lnTo>
                  <a:pt x="23622" y="243642"/>
                </a:lnTo>
                <a:lnTo>
                  <a:pt x="6764" y="204535"/>
                </a:lnTo>
                <a:lnTo>
                  <a:pt x="0" y="160688"/>
                </a:lnTo>
                <a:lnTo>
                  <a:pt x="5733" y="117884"/>
                </a:lnTo>
                <a:lnTo>
                  <a:pt x="21974" y="79474"/>
                </a:lnTo>
                <a:lnTo>
                  <a:pt x="47279" y="46970"/>
                </a:lnTo>
                <a:lnTo>
                  <a:pt x="80207" y="21882"/>
                </a:lnTo>
                <a:lnTo>
                  <a:pt x="119314" y="5722"/>
                </a:lnTo>
                <a:lnTo>
                  <a:pt x="163161" y="0"/>
                </a:lnTo>
                <a:lnTo>
                  <a:pt x="194487" y="3167"/>
                </a:lnTo>
                <a:lnTo>
                  <a:pt x="252505" y="27116"/>
                </a:lnTo>
                <a:lnTo>
                  <a:pt x="296733" y="71344"/>
                </a:lnTo>
                <a:lnTo>
                  <a:pt x="320682" y="129362"/>
                </a:lnTo>
                <a:lnTo>
                  <a:pt x="323849" y="160688"/>
                </a:lnTo>
                <a:lnTo>
                  <a:pt x="318127" y="203504"/>
                </a:lnTo>
                <a:lnTo>
                  <a:pt x="301966" y="241994"/>
                </a:lnTo>
                <a:lnTo>
                  <a:pt x="276879" y="274716"/>
                </a:lnTo>
                <a:lnTo>
                  <a:pt x="244375" y="300227"/>
                </a:lnTo>
                <a:lnTo>
                  <a:pt x="205965" y="317085"/>
                </a:lnTo>
                <a:lnTo>
                  <a:pt x="163161" y="323849"/>
                </a:lnTo>
                <a:close/>
              </a:path>
            </a:pathLst>
          </a:custGeom>
          <a:solidFill>
            <a:srgbClr val="2B6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9912683" y="0"/>
            <a:ext cx="8375650" cy="3795395"/>
            <a:chOff x="9912683" y="0"/>
            <a:chExt cx="8375650" cy="3795395"/>
          </a:xfrm>
        </p:grpSpPr>
        <p:sp>
          <p:nvSpPr>
            <p:cNvPr id="10" name="object 10"/>
            <p:cNvSpPr/>
            <p:nvPr/>
          </p:nvSpPr>
          <p:spPr>
            <a:xfrm>
              <a:off x="10758672" y="391412"/>
              <a:ext cx="7529830" cy="3403600"/>
            </a:xfrm>
            <a:custGeom>
              <a:avLst/>
              <a:gdLst/>
              <a:ahLst/>
              <a:cxnLst/>
              <a:rect l="l" t="t" r="r" b="b"/>
              <a:pathLst>
                <a:path w="7529830" h="3403600">
                  <a:moveTo>
                    <a:pt x="1292203" y="12700"/>
                  </a:moveTo>
                  <a:lnTo>
                    <a:pt x="208436" y="12700"/>
                  </a:lnTo>
                  <a:lnTo>
                    <a:pt x="262632" y="0"/>
                  </a:lnTo>
                  <a:lnTo>
                    <a:pt x="1236571" y="0"/>
                  </a:lnTo>
                  <a:lnTo>
                    <a:pt x="1292203" y="12700"/>
                  </a:lnTo>
                  <a:close/>
                </a:path>
                <a:path w="7529830" h="3403600">
                  <a:moveTo>
                    <a:pt x="3374814" y="2120900"/>
                  </a:moveTo>
                  <a:lnTo>
                    <a:pt x="3105323" y="2120900"/>
                  </a:lnTo>
                  <a:lnTo>
                    <a:pt x="2933482" y="2082800"/>
                  </a:lnTo>
                  <a:lnTo>
                    <a:pt x="2773915" y="2044700"/>
                  </a:lnTo>
                  <a:lnTo>
                    <a:pt x="2723316" y="2019300"/>
                  </a:lnTo>
                  <a:lnTo>
                    <a:pt x="2673964" y="2006600"/>
                  </a:lnTo>
                  <a:lnTo>
                    <a:pt x="2625828" y="1981200"/>
                  </a:lnTo>
                  <a:lnTo>
                    <a:pt x="2578879" y="1955800"/>
                  </a:lnTo>
                  <a:lnTo>
                    <a:pt x="2533088" y="1930400"/>
                  </a:lnTo>
                  <a:lnTo>
                    <a:pt x="2488426" y="1905000"/>
                  </a:lnTo>
                  <a:lnTo>
                    <a:pt x="2444863" y="1879600"/>
                  </a:lnTo>
                  <a:lnTo>
                    <a:pt x="2402369" y="1854200"/>
                  </a:lnTo>
                  <a:lnTo>
                    <a:pt x="2360916" y="1828800"/>
                  </a:lnTo>
                  <a:lnTo>
                    <a:pt x="2320474" y="1790700"/>
                  </a:lnTo>
                  <a:lnTo>
                    <a:pt x="2281013" y="1765300"/>
                  </a:lnTo>
                  <a:lnTo>
                    <a:pt x="2242504" y="1739900"/>
                  </a:lnTo>
                  <a:lnTo>
                    <a:pt x="2204917" y="1701800"/>
                  </a:lnTo>
                  <a:lnTo>
                    <a:pt x="2168224" y="1663700"/>
                  </a:lnTo>
                  <a:lnTo>
                    <a:pt x="2132395" y="1638300"/>
                  </a:lnTo>
                  <a:lnTo>
                    <a:pt x="2097400" y="1600200"/>
                  </a:lnTo>
                  <a:lnTo>
                    <a:pt x="2063210" y="1562100"/>
                  </a:lnTo>
                  <a:lnTo>
                    <a:pt x="2029795" y="1536700"/>
                  </a:lnTo>
                  <a:lnTo>
                    <a:pt x="1997127" y="1498600"/>
                  </a:lnTo>
                  <a:lnTo>
                    <a:pt x="1965175" y="1460500"/>
                  </a:lnTo>
                  <a:lnTo>
                    <a:pt x="1933911" y="1422400"/>
                  </a:lnTo>
                  <a:lnTo>
                    <a:pt x="1903304" y="1384300"/>
                  </a:lnTo>
                  <a:lnTo>
                    <a:pt x="1873326" y="1346200"/>
                  </a:lnTo>
                  <a:lnTo>
                    <a:pt x="1843947" y="1320800"/>
                  </a:lnTo>
                  <a:lnTo>
                    <a:pt x="1815138" y="1282700"/>
                  </a:lnTo>
                  <a:lnTo>
                    <a:pt x="1786869" y="1244600"/>
                  </a:lnTo>
                  <a:lnTo>
                    <a:pt x="1759111" y="1206500"/>
                  </a:lnTo>
                  <a:lnTo>
                    <a:pt x="1731834" y="1168400"/>
                  </a:lnTo>
                  <a:lnTo>
                    <a:pt x="1705010" y="1130300"/>
                  </a:lnTo>
                  <a:lnTo>
                    <a:pt x="1678608" y="1104900"/>
                  </a:lnTo>
                  <a:lnTo>
                    <a:pt x="1652599" y="1066800"/>
                  </a:lnTo>
                  <a:lnTo>
                    <a:pt x="1626954" y="1028700"/>
                  </a:lnTo>
                  <a:lnTo>
                    <a:pt x="1601644" y="990600"/>
                  </a:lnTo>
                  <a:lnTo>
                    <a:pt x="1576638" y="965200"/>
                  </a:lnTo>
                  <a:lnTo>
                    <a:pt x="1551908" y="927100"/>
                  </a:lnTo>
                  <a:lnTo>
                    <a:pt x="1527424" y="901700"/>
                  </a:lnTo>
                  <a:lnTo>
                    <a:pt x="1503157" y="863600"/>
                  </a:lnTo>
                  <a:lnTo>
                    <a:pt x="1479077" y="838200"/>
                  </a:lnTo>
                  <a:lnTo>
                    <a:pt x="1455156" y="800100"/>
                  </a:lnTo>
                  <a:lnTo>
                    <a:pt x="1289654" y="622300"/>
                  </a:lnTo>
                  <a:lnTo>
                    <a:pt x="1265937" y="609600"/>
                  </a:lnTo>
                  <a:lnTo>
                    <a:pt x="1229921" y="571500"/>
                  </a:lnTo>
                  <a:lnTo>
                    <a:pt x="1192870" y="546100"/>
                  </a:lnTo>
                  <a:lnTo>
                    <a:pt x="1154814" y="520700"/>
                  </a:lnTo>
                  <a:lnTo>
                    <a:pt x="1115786" y="495300"/>
                  </a:lnTo>
                  <a:lnTo>
                    <a:pt x="1075815" y="469900"/>
                  </a:lnTo>
                  <a:lnTo>
                    <a:pt x="1034934" y="444500"/>
                  </a:lnTo>
                  <a:lnTo>
                    <a:pt x="993173" y="419100"/>
                  </a:lnTo>
                  <a:lnTo>
                    <a:pt x="950564" y="393700"/>
                  </a:lnTo>
                  <a:lnTo>
                    <a:pt x="907137" y="368300"/>
                  </a:lnTo>
                  <a:lnTo>
                    <a:pt x="817955" y="317500"/>
                  </a:lnTo>
                  <a:lnTo>
                    <a:pt x="772262" y="304800"/>
                  </a:lnTo>
                  <a:lnTo>
                    <a:pt x="678828" y="254000"/>
                  </a:lnTo>
                  <a:lnTo>
                    <a:pt x="631149" y="241300"/>
                  </a:lnTo>
                  <a:lnTo>
                    <a:pt x="599862" y="228600"/>
                  </a:lnTo>
                  <a:lnTo>
                    <a:pt x="557157" y="215900"/>
                  </a:lnTo>
                  <a:lnTo>
                    <a:pt x="505367" y="203200"/>
                  </a:lnTo>
                  <a:lnTo>
                    <a:pt x="446827" y="190500"/>
                  </a:lnTo>
                  <a:lnTo>
                    <a:pt x="318834" y="177800"/>
                  </a:lnTo>
                  <a:lnTo>
                    <a:pt x="254049" y="152400"/>
                  </a:lnTo>
                  <a:lnTo>
                    <a:pt x="191851" y="139700"/>
                  </a:lnTo>
                  <a:lnTo>
                    <a:pt x="134574" y="127000"/>
                  </a:lnTo>
                  <a:lnTo>
                    <a:pt x="84552" y="114300"/>
                  </a:lnTo>
                  <a:lnTo>
                    <a:pt x="44119" y="101600"/>
                  </a:lnTo>
                  <a:lnTo>
                    <a:pt x="1359" y="76200"/>
                  </a:lnTo>
                  <a:lnTo>
                    <a:pt x="0" y="63500"/>
                  </a:lnTo>
                  <a:lnTo>
                    <a:pt x="7544" y="50800"/>
                  </a:lnTo>
                  <a:lnTo>
                    <a:pt x="23432" y="38100"/>
                  </a:lnTo>
                  <a:lnTo>
                    <a:pt x="47104" y="38100"/>
                  </a:lnTo>
                  <a:lnTo>
                    <a:pt x="78000" y="25400"/>
                  </a:lnTo>
                  <a:lnTo>
                    <a:pt x="115561" y="12700"/>
                  </a:lnTo>
                  <a:lnTo>
                    <a:pt x="1590828" y="12700"/>
                  </a:lnTo>
                  <a:lnTo>
                    <a:pt x="3731262" y="76200"/>
                  </a:lnTo>
                  <a:lnTo>
                    <a:pt x="4138964" y="76200"/>
                  </a:lnTo>
                  <a:lnTo>
                    <a:pt x="4801479" y="101600"/>
                  </a:lnTo>
                  <a:lnTo>
                    <a:pt x="5107255" y="101600"/>
                  </a:lnTo>
                  <a:lnTo>
                    <a:pt x="5362069" y="114300"/>
                  </a:lnTo>
                  <a:lnTo>
                    <a:pt x="5564298" y="114300"/>
                  </a:lnTo>
                  <a:lnTo>
                    <a:pt x="5665459" y="127000"/>
                  </a:lnTo>
                  <a:lnTo>
                    <a:pt x="6070270" y="127000"/>
                  </a:lnTo>
                  <a:lnTo>
                    <a:pt x="6120878" y="139700"/>
                  </a:lnTo>
                  <a:lnTo>
                    <a:pt x="6373884" y="139700"/>
                  </a:lnTo>
                  <a:lnTo>
                    <a:pt x="6424473" y="152400"/>
                  </a:lnTo>
                  <a:lnTo>
                    <a:pt x="6677319" y="152400"/>
                  </a:lnTo>
                  <a:lnTo>
                    <a:pt x="6727863" y="165100"/>
                  </a:lnTo>
                  <a:lnTo>
                    <a:pt x="6879429" y="165100"/>
                  </a:lnTo>
                  <a:lnTo>
                    <a:pt x="6929927" y="177800"/>
                  </a:lnTo>
                  <a:lnTo>
                    <a:pt x="7081338" y="177800"/>
                  </a:lnTo>
                  <a:lnTo>
                    <a:pt x="7131778" y="190500"/>
                  </a:lnTo>
                  <a:lnTo>
                    <a:pt x="7282997" y="190500"/>
                  </a:lnTo>
                  <a:lnTo>
                    <a:pt x="7333367" y="203200"/>
                  </a:lnTo>
                  <a:lnTo>
                    <a:pt x="7434048" y="203200"/>
                  </a:lnTo>
                  <a:lnTo>
                    <a:pt x="7484358" y="215900"/>
                  </a:lnTo>
                  <a:lnTo>
                    <a:pt x="7529327" y="215900"/>
                  </a:lnTo>
                  <a:lnTo>
                    <a:pt x="7529327" y="1358900"/>
                  </a:lnTo>
                  <a:lnTo>
                    <a:pt x="5150537" y="1358900"/>
                  </a:lnTo>
                  <a:lnTo>
                    <a:pt x="4943965" y="1409700"/>
                  </a:lnTo>
                  <a:lnTo>
                    <a:pt x="4894885" y="1422400"/>
                  </a:lnTo>
                  <a:lnTo>
                    <a:pt x="4847240" y="1447800"/>
                  </a:lnTo>
                  <a:lnTo>
                    <a:pt x="4824748" y="1460500"/>
                  </a:lnTo>
                  <a:lnTo>
                    <a:pt x="4800613" y="1473200"/>
                  </a:lnTo>
                  <a:lnTo>
                    <a:pt x="4774873" y="1485900"/>
                  </a:lnTo>
                  <a:lnTo>
                    <a:pt x="4747561" y="1498600"/>
                  </a:lnTo>
                  <a:lnTo>
                    <a:pt x="4718715" y="1524000"/>
                  </a:lnTo>
                  <a:lnTo>
                    <a:pt x="4688370" y="1536700"/>
                  </a:lnTo>
                  <a:lnTo>
                    <a:pt x="4656560" y="1562100"/>
                  </a:lnTo>
                  <a:lnTo>
                    <a:pt x="4623323" y="1587500"/>
                  </a:lnTo>
                  <a:lnTo>
                    <a:pt x="4588694" y="1612900"/>
                  </a:lnTo>
                  <a:lnTo>
                    <a:pt x="4552708" y="1625600"/>
                  </a:lnTo>
                  <a:lnTo>
                    <a:pt x="4515401" y="1651000"/>
                  </a:lnTo>
                  <a:lnTo>
                    <a:pt x="4476808" y="1676400"/>
                  </a:lnTo>
                  <a:lnTo>
                    <a:pt x="4436967" y="1701800"/>
                  </a:lnTo>
                  <a:lnTo>
                    <a:pt x="4395911" y="1727200"/>
                  </a:lnTo>
                  <a:lnTo>
                    <a:pt x="4353677" y="1752600"/>
                  </a:lnTo>
                  <a:lnTo>
                    <a:pt x="4310300" y="1778000"/>
                  </a:lnTo>
                  <a:lnTo>
                    <a:pt x="4265817" y="1803400"/>
                  </a:lnTo>
                  <a:lnTo>
                    <a:pt x="4220262" y="1828800"/>
                  </a:lnTo>
                  <a:lnTo>
                    <a:pt x="4173672" y="1854200"/>
                  </a:lnTo>
                  <a:lnTo>
                    <a:pt x="4126082" y="1879600"/>
                  </a:lnTo>
                  <a:lnTo>
                    <a:pt x="4028045" y="1930400"/>
                  </a:lnTo>
                  <a:lnTo>
                    <a:pt x="3926437" y="1981200"/>
                  </a:lnTo>
                  <a:lnTo>
                    <a:pt x="3874382" y="1993900"/>
                  </a:lnTo>
                  <a:lnTo>
                    <a:pt x="3821542" y="2019300"/>
                  </a:lnTo>
                  <a:lnTo>
                    <a:pt x="3767952" y="2032000"/>
                  </a:lnTo>
                  <a:lnTo>
                    <a:pt x="3713648" y="2057400"/>
                  </a:lnTo>
                  <a:lnTo>
                    <a:pt x="3489998" y="2108200"/>
                  </a:lnTo>
                  <a:lnTo>
                    <a:pt x="3432656" y="2108200"/>
                  </a:lnTo>
                  <a:lnTo>
                    <a:pt x="3374814" y="2120900"/>
                  </a:lnTo>
                  <a:close/>
                </a:path>
                <a:path w="7529830" h="3403600">
                  <a:moveTo>
                    <a:pt x="7529327" y="3403600"/>
                  </a:moveTo>
                  <a:lnTo>
                    <a:pt x="7527766" y="3403600"/>
                  </a:lnTo>
                  <a:lnTo>
                    <a:pt x="7377102" y="3365500"/>
                  </a:lnTo>
                  <a:lnTo>
                    <a:pt x="7328135" y="3340100"/>
                  </a:lnTo>
                  <a:lnTo>
                    <a:pt x="7232235" y="3314700"/>
                  </a:lnTo>
                  <a:lnTo>
                    <a:pt x="7185353" y="3289300"/>
                  </a:lnTo>
                  <a:lnTo>
                    <a:pt x="7139216" y="3276600"/>
                  </a:lnTo>
                  <a:lnTo>
                    <a:pt x="7093851" y="3251200"/>
                  </a:lnTo>
                  <a:lnTo>
                    <a:pt x="7049282" y="3225800"/>
                  </a:lnTo>
                  <a:lnTo>
                    <a:pt x="7005536" y="3213100"/>
                  </a:lnTo>
                  <a:lnTo>
                    <a:pt x="6962636" y="3187700"/>
                  </a:lnTo>
                  <a:lnTo>
                    <a:pt x="6920610" y="3162300"/>
                  </a:lnTo>
                  <a:lnTo>
                    <a:pt x="6879482" y="3136900"/>
                  </a:lnTo>
                  <a:lnTo>
                    <a:pt x="6839277" y="3111500"/>
                  </a:lnTo>
                  <a:lnTo>
                    <a:pt x="6800022" y="3086100"/>
                  </a:lnTo>
                  <a:lnTo>
                    <a:pt x="6761741" y="3060700"/>
                  </a:lnTo>
                  <a:lnTo>
                    <a:pt x="6724460" y="3035300"/>
                  </a:lnTo>
                  <a:lnTo>
                    <a:pt x="6688204" y="2997200"/>
                  </a:lnTo>
                  <a:lnTo>
                    <a:pt x="6652999" y="2971800"/>
                  </a:lnTo>
                  <a:lnTo>
                    <a:pt x="6618870" y="2946400"/>
                  </a:lnTo>
                  <a:lnTo>
                    <a:pt x="6585843" y="2908300"/>
                  </a:lnTo>
                  <a:lnTo>
                    <a:pt x="6553943" y="2882900"/>
                  </a:lnTo>
                  <a:lnTo>
                    <a:pt x="6523195" y="2844800"/>
                  </a:lnTo>
                  <a:lnTo>
                    <a:pt x="6493625" y="2806700"/>
                  </a:lnTo>
                  <a:lnTo>
                    <a:pt x="6465258" y="2781300"/>
                  </a:lnTo>
                  <a:lnTo>
                    <a:pt x="6438120" y="2743200"/>
                  </a:lnTo>
                  <a:lnTo>
                    <a:pt x="6412235" y="2705100"/>
                  </a:lnTo>
                  <a:lnTo>
                    <a:pt x="6387631" y="2667000"/>
                  </a:lnTo>
                  <a:lnTo>
                    <a:pt x="6364331" y="2628900"/>
                  </a:lnTo>
                  <a:lnTo>
                    <a:pt x="6342361" y="2590800"/>
                  </a:lnTo>
                  <a:lnTo>
                    <a:pt x="6321748" y="2552700"/>
                  </a:lnTo>
                  <a:lnTo>
                    <a:pt x="6302224" y="2514600"/>
                  </a:lnTo>
                  <a:lnTo>
                    <a:pt x="6283876" y="2476500"/>
                  </a:lnTo>
                  <a:lnTo>
                    <a:pt x="6266543" y="2425700"/>
                  </a:lnTo>
                  <a:lnTo>
                    <a:pt x="6250065" y="2387600"/>
                  </a:lnTo>
                  <a:lnTo>
                    <a:pt x="6234279" y="2349500"/>
                  </a:lnTo>
                  <a:lnTo>
                    <a:pt x="6219025" y="2298700"/>
                  </a:lnTo>
                  <a:lnTo>
                    <a:pt x="6204142" y="2260600"/>
                  </a:lnTo>
                  <a:lnTo>
                    <a:pt x="6189468" y="2209800"/>
                  </a:lnTo>
                  <a:lnTo>
                    <a:pt x="6174843" y="2171700"/>
                  </a:lnTo>
                  <a:lnTo>
                    <a:pt x="6160106" y="2120900"/>
                  </a:lnTo>
                  <a:lnTo>
                    <a:pt x="6145095" y="2082800"/>
                  </a:lnTo>
                  <a:lnTo>
                    <a:pt x="6129649" y="2032000"/>
                  </a:lnTo>
                  <a:lnTo>
                    <a:pt x="6113608" y="1993900"/>
                  </a:lnTo>
                  <a:lnTo>
                    <a:pt x="6096809" y="1955800"/>
                  </a:lnTo>
                  <a:lnTo>
                    <a:pt x="6079093" y="1905000"/>
                  </a:lnTo>
                  <a:lnTo>
                    <a:pt x="6060298" y="1866900"/>
                  </a:lnTo>
                  <a:lnTo>
                    <a:pt x="6040262" y="1828800"/>
                  </a:lnTo>
                  <a:lnTo>
                    <a:pt x="6018826" y="1790700"/>
                  </a:lnTo>
                  <a:lnTo>
                    <a:pt x="5995827" y="1752600"/>
                  </a:lnTo>
                  <a:lnTo>
                    <a:pt x="5971104" y="1714500"/>
                  </a:lnTo>
                  <a:lnTo>
                    <a:pt x="5944498" y="1676400"/>
                  </a:lnTo>
                  <a:lnTo>
                    <a:pt x="5915846" y="1638300"/>
                  </a:lnTo>
                  <a:lnTo>
                    <a:pt x="5884987" y="1600200"/>
                  </a:lnTo>
                  <a:lnTo>
                    <a:pt x="5851760" y="1574800"/>
                  </a:lnTo>
                  <a:lnTo>
                    <a:pt x="5816005" y="1536700"/>
                  </a:lnTo>
                  <a:lnTo>
                    <a:pt x="5777560" y="1511300"/>
                  </a:lnTo>
                  <a:lnTo>
                    <a:pt x="5736264" y="1485900"/>
                  </a:lnTo>
                  <a:lnTo>
                    <a:pt x="5691955" y="1460500"/>
                  </a:lnTo>
                  <a:lnTo>
                    <a:pt x="5644474" y="1435100"/>
                  </a:lnTo>
                  <a:lnTo>
                    <a:pt x="5598821" y="1422400"/>
                  </a:lnTo>
                  <a:lnTo>
                    <a:pt x="5551966" y="1397000"/>
                  </a:lnTo>
                  <a:lnTo>
                    <a:pt x="5455475" y="1371600"/>
                  </a:lnTo>
                  <a:lnTo>
                    <a:pt x="5406248" y="1371600"/>
                  </a:lnTo>
                  <a:lnTo>
                    <a:pt x="5356641" y="1358900"/>
                  </a:lnTo>
                  <a:lnTo>
                    <a:pt x="7529327" y="1358900"/>
                  </a:lnTo>
                  <a:lnTo>
                    <a:pt x="7529327" y="340360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912683" y="0"/>
              <a:ext cx="8095615" cy="1563370"/>
            </a:xfrm>
            <a:custGeom>
              <a:avLst/>
              <a:gdLst/>
              <a:ahLst/>
              <a:cxnLst/>
              <a:rect l="l" t="t" r="r" b="b"/>
              <a:pathLst>
                <a:path w="8095615" h="1563370">
                  <a:moveTo>
                    <a:pt x="3201552" y="1092744"/>
                  </a:moveTo>
                  <a:lnTo>
                    <a:pt x="3106061" y="1091855"/>
                  </a:lnTo>
                  <a:lnTo>
                    <a:pt x="3008741" y="1089191"/>
                  </a:lnTo>
                  <a:lnTo>
                    <a:pt x="2909537" y="1084749"/>
                  </a:lnTo>
                  <a:lnTo>
                    <a:pt x="2808394" y="1078531"/>
                  </a:lnTo>
                  <a:lnTo>
                    <a:pt x="2705258" y="1070537"/>
                  </a:lnTo>
                  <a:lnTo>
                    <a:pt x="2652925" y="1065874"/>
                  </a:lnTo>
                  <a:lnTo>
                    <a:pt x="2546697" y="1055214"/>
                  </a:lnTo>
                  <a:lnTo>
                    <a:pt x="2477248" y="1047030"/>
                  </a:lnTo>
                  <a:lnTo>
                    <a:pt x="2408250" y="1038054"/>
                  </a:lnTo>
                  <a:lnTo>
                    <a:pt x="2339728" y="1028310"/>
                  </a:lnTo>
                  <a:lnTo>
                    <a:pt x="2271706" y="1017826"/>
                  </a:lnTo>
                  <a:lnTo>
                    <a:pt x="2204211" y="1006626"/>
                  </a:lnTo>
                  <a:lnTo>
                    <a:pt x="2137265" y="994738"/>
                  </a:lnTo>
                  <a:lnTo>
                    <a:pt x="2070895" y="982187"/>
                  </a:lnTo>
                  <a:lnTo>
                    <a:pt x="2005124" y="968999"/>
                  </a:lnTo>
                  <a:lnTo>
                    <a:pt x="1939978" y="955200"/>
                  </a:lnTo>
                  <a:lnTo>
                    <a:pt x="1875482" y="940816"/>
                  </a:lnTo>
                  <a:lnTo>
                    <a:pt x="1811659" y="925873"/>
                  </a:lnTo>
                  <a:lnTo>
                    <a:pt x="1748536" y="910397"/>
                  </a:lnTo>
                  <a:lnTo>
                    <a:pt x="1686137" y="894414"/>
                  </a:lnTo>
                  <a:lnTo>
                    <a:pt x="1624486" y="877950"/>
                  </a:lnTo>
                  <a:lnTo>
                    <a:pt x="1563608" y="861032"/>
                  </a:lnTo>
                  <a:lnTo>
                    <a:pt x="1503529" y="843684"/>
                  </a:lnTo>
                  <a:lnTo>
                    <a:pt x="1444273" y="825933"/>
                  </a:lnTo>
                  <a:lnTo>
                    <a:pt x="1385864" y="807805"/>
                  </a:lnTo>
                  <a:lnTo>
                    <a:pt x="1328328" y="789325"/>
                  </a:lnTo>
                  <a:lnTo>
                    <a:pt x="1271689" y="770521"/>
                  </a:lnTo>
                  <a:lnTo>
                    <a:pt x="1215973" y="751418"/>
                  </a:lnTo>
                  <a:lnTo>
                    <a:pt x="1161203" y="732041"/>
                  </a:lnTo>
                  <a:lnTo>
                    <a:pt x="1107405" y="712418"/>
                  </a:lnTo>
                  <a:lnTo>
                    <a:pt x="1054603" y="692573"/>
                  </a:lnTo>
                  <a:lnTo>
                    <a:pt x="1002823" y="672533"/>
                  </a:lnTo>
                  <a:lnTo>
                    <a:pt x="952089" y="652324"/>
                  </a:lnTo>
                  <a:lnTo>
                    <a:pt x="902426" y="631972"/>
                  </a:lnTo>
                  <a:lnTo>
                    <a:pt x="853858" y="611502"/>
                  </a:lnTo>
                  <a:lnTo>
                    <a:pt x="806410" y="590942"/>
                  </a:lnTo>
                  <a:lnTo>
                    <a:pt x="760108" y="570316"/>
                  </a:lnTo>
                  <a:lnTo>
                    <a:pt x="714976" y="549650"/>
                  </a:lnTo>
                  <a:lnTo>
                    <a:pt x="671039" y="528972"/>
                  </a:lnTo>
                  <a:lnTo>
                    <a:pt x="628321" y="508306"/>
                  </a:lnTo>
                  <a:lnTo>
                    <a:pt x="586847" y="487679"/>
                  </a:lnTo>
                  <a:lnTo>
                    <a:pt x="546643" y="467117"/>
                  </a:lnTo>
                  <a:lnTo>
                    <a:pt x="507733" y="446645"/>
                  </a:lnTo>
                  <a:lnTo>
                    <a:pt x="470141" y="426290"/>
                  </a:lnTo>
                  <a:lnTo>
                    <a:pt x="433893" y="406078"/>
                  </a:lnTo>
                  <a:lnTo>
                    <a:pt x="399013" y="386034"/>
                  </a:lnTo>
                  <a:lnTo>
                    <a:pt x="365526" y="366185"/>
                  </a:lnTo>
                  <a:lnTo>
                    <a:pt x="302757" y="327126"/>
                  </a:lnTo>
                  <a:lnTo>
                    <a:pt x="246005" y="289255"/>
                  </a:lnTo>
                  <a:lnTo>
                    <a:pt x="195248" y="252633"/>
                  </a:lnTo>
                  <a:lnTo>
                    <a:pt x="150757" y="217517"/>
                  </a:lnTo>
                  <a:lnTo>
                    <a:pt x="112731" y="184116"/>
                  </a:lnTo>
                  <a:lnTo>
                    <a:pt x="81367" y="152636"/>
                  </a:lnTo>
                  <a:lnTo>
                    <a:pt x="56865" y="123286"/>
                  </a:lnTo>
                  <a:lnTo>
                    <a:pt x="28557" y="75024"/>
                  </a:lnTo>
                  <a:lnTo>
                    <a:pt x="11611" y="33987"/>
                  </a:lnTo>
                  <a:lnTo>
                    <a:pt x="0" y="0"/>
                  </a:lnTo>
                  <a:lnTo>
                    <a:pt x="7935437" y="0"/>
                  </a:lnTo>
                  <a:lnTo>
                    <a:pt x="7933259" y="29362"/>
                  </a:lnTo>
                  <a:lnTo>
                    <a:pt x="7929857" y="78976"/>
                  </a:lnTo>
                  <a:lnTo>
                    <a:pt x="7926762" y="128598"/>
                  </a:lnTo>
                  <a:lnTo>
                    <a:pt x="7924001" y="178226"/>
                  </a:lnTo>
                  <a:lnTo>
                    <a:pt x="7921603" y="227857"/>
                  </a:lnTo>
                  <a:lnTo>
                    <a:pt x="7919594" y="277492"/>
                  </a:lnTo>
                  <a:lnTo>
                    <a:pt x="7918002" y="327175"/>
                  </a:lnTo>
                  <a:lnTo>
                    <a:pt x="7916857" y="376760"/>
                  </a:lnTo>
                  <a:lnTo>
                    <a:pt x="7916187" y="426290"/>
                  </a:lnTo>
                  <a:lnTo>
                    <a:pt x="7916099" y="487679"/>
                  </a:lnTo>
                  <a:lnTo>
                    <a:pt x="7916373" y="525637"/>
                  </a:lnTo>
                  <a:lnTo>
                    <a:pt x="7917289" y="575249"/>
                  </a:lnTo>
                  <a:lnTo>
                    <a:pt x="7918789" y="624851"/>
                  </a:lnTo>
                  <a:lnTo>
                    <a:pt x="7920903" y="674442"/>
                  </a:lnTo>
                  <a:lnTo>
                    <a:pt x="7923657" y="724019"/>
                  </a:lnTo>
                  <a:lnTo>
                    <a:pt x="7927079" y="773581"/>
                  </a:lnTo>
                  <a:lnTo>
                    <a:pt x="7931197" y="823127"/>
                  </a:lnTo>
                  <a:lnTo>
                    <a:pt x="7936040" y="872654"/>
                  </a:lnTo>
                  <a:lnTo>
                    <a:pt x="7936879" y="880077"/>
                  </a:lnTo>
                  <a:lnTo>
                    <a:pt x="5471050" y="880077"/>
                  </a:lnTo>
                  <a:lnTo>
                    <a:pt x="5426057" y="880228"/>
                  </a:lnTo>
                  <a:lnTo>
                    <a:pt x="5381048" y="880996"/>
                  </a:lnTo>
                  <a:lnTo>
                    <a:pt x="5336007" y="882351"/>
                  </a:lnTo>
                  <a:lnTo>
                    <a:pt x="5290918" y="884266"/>
                  </a:lnTo>
                  <a:lnTo>
                    <a:pt x="5245764" y="886711"/>
                  </a:lnTo>
                  <a:lnTo>
                    <a:pt x="5200529" y="889660"/>
                  </a:lnTo>
                  <a:lnTo>
                    <a:pt x="5109753" y="896949"/>
                  </a:lnTo>
                  <a:lnTo>
                    <a:pt x="5018461" y="905907"/>
                  </a:lnTo>
                  <a:lnTo>
                    <a:pt x="4880274" y="921971"/>
                  </a:lnTo>
                  <a:lnTo>
                    <a:pt x="4152321" y="1023956"/>
                  </a:lnTo>
                  <a:lnTo>
                    <a:pt x="3996280" y="1043299"/>
                  </a:lnTo>
                  <a:lnTo>
                    <a:pt x="3835738" y="1060495"/>
                  </a:lnTo>
                  <a:lnTo>
                    <a:pt x="3725996" y="1070386"/>
                  </a:lnTo>
                  <a:lnTo>
                    <a:pt x="3613931" y="1078753"/>
                  </a:lnTo>
                  <a:lnTo>
                    <a:pt x="3499415" y="1085368"/>
                  </a:lnTo>
                  <a:lnTo>
                    <a:pt x="3382318" y="1090003"/>
                  </a:lnTo>
                  <a:lnTo>
                    <a:pt x="3262512" y="1092430"/>
                  </a:lnTo>
                  <a:lnTo>
                    <a:pt x="3201552" y="1092744"/>
                  </a:lnTo>
                  <a:close/>
                </a:path>
                <a:path w="8095615" h="1563370">
                  <a:moveTo>
                    <a:pt x="8095469" y="1563112"/>
                  </a:moveTo>
                  <a:lnTo>
                    <a:pt x="7936152" y="1557401"/>
                  </a:lnTo>
                  <a:lnTo>
                    <a:pt x="7788194" y="1549650"/>
                  </a:lnTo>
                  <a:lnTo>
                    <a:pt x="7651072" y="1539973"/>
                  </a:lnTo>
                  <a:lnTo>
                    <a:pt x="7586409" y="1534448"/>
                  </a:lnTo>
                  <a:lnTo>
                    <a:pt x="7524257" y="1528485"/>
                  </a:lnTo>
                  <a:lnTo>
                    <a:pt x="7464551" y="1522098"/>
                  </a:lnTo>
                  <a:lnTo>
                    <a:pt x="7407224" y="1515302"/>
                  </a:lnTo>
                  <a:lnTo>
                    <a:pt x="7352211" y="1508110"/>
                  </a:lnTo>
                  <a:lnTo>
                    <a:pt x="7299445" y="1500538"/>
                  </a:lnTo>
                  <a:lnTo>
                    <a:pt x="7248862" y="1492599"/>
                  </a:lnTo>
                  <a:lnTo>
                    <a:pt x="7200395" y="1484308"/>
                  </a:lnTo>
                  <a:lnTo>
                    <a:pt x="7153979" y="1475680"/>
                  </a:lnTo>
                  <a:lnTo>
                    <a:pt x="7109547" y="1466728"/>
                  </a:lnTo>
                  <a:lnTo>
                    <a:pt x="7067033" y="1457468"/>
                  </a:lnTo>
                  <a:lnTo>
                    <a:pt x="7026373" y="1447913"/>
                  </a:lnTo>
                  <a:lnTo>
                    <a:pt x="6987500" y="1438078"/>
                  </a:lnTo>
                  <a:lnTo>
                    <a:pt x="6950348" y="1427977"/>
                  </a:lnTo>
                  <a:lnTo>
                    <a:pt x="6880945" y="1407037"/>
                  </a:lnTo>
                  <a:lnTo>
                    <a:pt x="6817637" y="1385206"/>
                  </a:lnTo>
                  <a:lnTo>
                    <a:pt x="6759897" y="1362600"/>
                  </a:lnTo>
                  <a:lnTo>
                    <a:pt x="6707200" y="1339335"/>
                  </a:lnTo>
                  <a:lnTo>
                    <a:pt x="6659018" y="1315525"/>
                  </a:lnTo>
                  <a:lnTo>
                    <a:pt x="6614824" y="1291285"/>
                  </a:lnTo>
                  <a:lnTo>
                    <a:pt x="6574093" y="1266731"/>
                  </a:lnTo>
                  <a:lnTo>
                    <a:pt x="6536298" y="1241977"/>
                  </a:lnTo>
                  <a:lnTo>
                    <a:pt x="6500911" y="1217139"/>
                  </a:lnTo>
                  <a:lnTo>
                    <a:pt x="6467407" y="1192331"/>
                  </a:lnTo>
                  <a:lnTo>
                    <a:pt x="6372922" y="1119244"/>
                  </a:lnTo>
                  <a:lnTo>
                    <a:pt x="6357362" y="1107408"/>
                  </a:lnTo>
                  <a:lnTo>
                    <a:pt x="6325811" y="1084163"/>
                  </a:lnTo>
                  <a:lnTo>
                    <a:pt x="6293247" y="1061582"/>
                  </a:lnTo>
                  <a:lnTo>
                    <a:pt x="6259142" y="1039779"/>
                  </a:lnTo>
                  <a:lnTo>
                    <a:pt x="6222969" y="1018870"/>
                  </a:lnTo>
                  <a:lnTo>
                    <a:pt x="6184203" y="998971"/>
                  </a:lnTo>
                  <a:lnTo>
                    <a:pt x="6142317" y="980195"/>
                  </a:lnTo>
                  <a:lnTo>
                    <a:pt x="6096783" y="962658"/>
                  </a:lnTo>
                  <a:lnTo>
                    <a:pt x="6047076" y="946476"/>
                  </a:lnTo>
                  <a:lnTo>
                    <a:pt x="5992668" y="931763"/>
                  </a:lnTo>
                  <a:lnTo>
                    <a:pt x="5933034" y="918634"/>
                  </a:lnTo>
                  <a:lnTo>
                    <a:pt x="5867646" y="907205"/>
                  </a:lnTo>
                  <a:lnTo>
                    <a:pt x="5795978" y="897591"/>
                  </a:lnTo>
                  <a:lnTo>
                    <a:pt x="5741187" y="891950"/>
                  </a:lnTo>
                  <a:lnTo>
                    <a:pt x="5686743" y="887490"/>
                  </a:lnTo>
                  <a:lnTo>
                    <a:pt x="5632577" y="884143"/>
                  </a:lnTo>
                  <a:lnTo>
                    <a:pt x="5578619" y="881838"/>
                  </a:lnTo>
                  <a:lnTo>
                    <a:pt x="5524800" y="880506"/>
                  </a:lnTo>
                  <a:lnTo>
                    <a:pt x="5471050" y="880077"/>
                  </a:lnTo>
                  <a:lnTo>
                    <a:pt x="7936879" y="880077"/>
                  </a:lnTo>
                  <a:lnTo>
                    <a:pt x="7941635" y="922161"/>
                  </a:lnTo>
                  <a:lnTo>
                    <a:pt x="7948009" y="971645"/>
                  </a:lnTo>
                  <a:lnTo>
                    <a:pt x="7955192" y="1021106"/>
                  </a:lnTo>
                  <a:lnTo>
                    <a:pt x="7963209" y="1070542"/>
                  </a:lnTo>
                  <a:lnTo>
                    <a:pt x="7972091" y="1119950"/>
                  </a:lnTo>
                  <a:lnTo>
                    <a:pt x="7981863" y="1169329"/>
                  </a:lnTo>
                  <a:lnTo>
                    <a:pt x="7992555" y="1218678"/>
                  </a:lnTo>
                  <a:lnTo>
                    <a:pt x="8004193" y="1267994"/>
                  </a:lnTo>
                  <a:lnTo>
                    <a:pt x="8016807" y="1317276"/>
                  </a:lnTo>
                  <a:lnTo>
                    <a:pt x="8030423" y="1366522"/>
                  </a:lnTo>
                  <a:lnTo>
                    <a:pt x="8045069" y="1415730"/>
                  </a:lnTo>
                  <a:lnTo>
                    <a:pt x="8060774" y="1464899"/>
                  </a:lnTo>
                  <a:lnTo>
                    <a:pt x="8077565" y="1514027"/>
                  </a:lnTo>
                  <a:lnTo>
                    <a:pt x="8095469" y="1563112"/>
                  </a:lnTo>
                  <a:close/>
                </a:path>
              </a:pathLst>
            </a:custGeom>
            <a:solidFill>
              <a:srgbClr val="9DC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30007" y="896412"/>
              <a:ext cx="200025" cy="20002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3242506" y="12"/>
              <a:ext cx="5045710" cy="3002915"/>
            </a:xfrm>
            <a:custGeom>
              <a:avLst/>
              <a:gdLst/>
              <a:ahLst/>
              <a:cxnLst/>
              <a:rect l="l" t="t" r="r" b="b"/>
              <a:pathLst>
                <a:path w="5045709" h="3002915">
                  <a:moveTo>
                    <a:pt x="1458849" y="1492059"/>
                  </a:moveTo>
                  <a:lnTo>
                    <a:pt x="1452079" y="1448219"/>
                  </a:lnTo>
                  <a:lnTo>
                    <a:pt x="1435227" y="1409115"/>
                  </a:lnTo>
                  <a:lnTo>
                    <a:pt x="1409712" y="1376184"/>
                  </a:lnTo>
                  <a:lnTo>
                    <a:pt x="1376997" y="1350873"/>
                  </a:lnTo>
                  <a:lnTo>
                    <a:pt x="1338503" y="1334643"/>
                  </a:lnTo>
                  <a:lnTo>
                    <a:pt x="1295692" y="1328902"/>
                  </a:lnTo>
                  <a:lnTo>
                    <a:pt x="1252880" y="1335671"/>
                  </a:lnTo>
                  <a:lnTo>
                    <a:pt x="1214475" y="1352524"/>
                  </a:lnTo>
                  <a:lnTo>
                    <a:pt x="1181963" y="1378038"/>
                  </a:lnTo>
                  <a:lnTo>
                    <a:pt x="1156881" y="1410754"/>
                  </a:lnTo>
                  <a:lnTo>
                    <a:pt x="1140726" y="1449247"/>
                  </a:lnTo>
                  <a:lnTo>
                    <a:pt x="1134999" y="1492059"/>
                  </a:lnTo>
                  <a:lnTo>
                    <a:pt x="1138161" y="1523390"/>
                  </a:lnTo>
                  <a:lnTo>
                    <a:pt x="1162113" y="1581404"/>
                  </a:lnTo>
                  <a:lnTo>
                    <a:pt x="1206347" y="1625638"/>
                  </a:lnTo>
                  <a:lnTo>
                    <a:pt x="1264361" y="1649590"/>
                  </a:lnTo>
                  <a:lnTo>
                    <a:pt x="1295692" y="1652752"/>
                  </a:lnTo>
                  <a:lnTo>
                    <a:pt x="1339532" y="1647024"/>
                  </a:lnTo>
                  <a:lnTo>
                    <a:pt x="1378635" y="1630870"/>
                  </a:lnTo>
                  <a:lnTo>
                    <a:pt x="1411566" y="1605788"/>
                  </a:lnTo>
                  <a:lnTo>
                    <a:pt x="1436878" y="1573276"/>
                  </a:lnTo>
                  <a:lnTo>
                    <a:pt x="1453108" y="1534871"/>
                  </a:lnTo>
                  <a:lnTo>
                    <a:pt x="1458849" y="1492059"/>
                  </a:lnTo>
                  <a:close/>
                </a:path>
                <a:path w="5045709" h="3002915">
                  <a:moveTo>
                    <a:pt x="5045481" y="0"/>
                  </a:moveTo>
                  <a:lnTo>
                    <a:pt x="915517" y="0"/>
                  </a:lnTo>
                  <a:lnTo>
                    <a:pt x="0" y="36474"/>
                  </a:lnTo>
                  <a:lnTo>
                    <a:pt x="144767" y="85026"/>
                  </a:lnTo>
                  <a:lnTo>
                    <a:pt x="290245" y="131152"/>
                  </a:lnTo>
                  <a:lnTo>
                    <a:pt x="436397" y="174866"/>
                  </a:lnTo>
                  <a:lnTo>
                    <a:pt x="583196" y="216154"/>
                  </a:lnTo>
                  <a:lnTo>
                    <a:pt x="730631" y="255003"/>
                  </a:lnTo>
                  <a:lnTo>
                    <a:pt x="878674" y="291426"/>
                  </a:lnTo>
                  <a:lnTo>
                    <a:pt x="1027290" y="325399"/>
                  </a:lnTo>
                  <a:lnTo>
                    <a:pt x="1176451" y="356920"/>
                  </a:lnTo>
                  <a:lnTo>
                    <a:pt x="1326146" y="386003"/>
                  </a:lnTo>
                  <a:lnTo>
                    <a:pt x="1476336" y="412610"/>
                  </a:lnTo>
                  <a:lnTo>
                    <a:pt x="1627009" y="436765"/>
                  </a:lnTo>
                  <a:lnTo>
                    <a:pt x="1778127" y="458457"/>
                  </a:lnTo>
                  <a:lnTo>
                    <a:pt x="1929663" y="477659"/>
                  </a:lnTo>
                  <a:lnTo>
                    <a:pt x="2081606" y="494398"/>
                  </a:lnTo>
                  <a:lnTo>
                    <a:pt x="2376855" y="523862"/>
                  </a:lnTo>
                  <a:lnTo>
                    <a:pt x="2425941" y="529577"/>
                  </a:lnTo>
                  <a:lnTo>
                    <a:pt x="2474925" y="535901"/>
                  </a:lnTo>
                  <a:lnTo>
                    <a:pt x="2523706" y="542950"/>
                  </a:lnTo>
                  <a:lnTo>
                    <a:pt x="2572245" y="550875"/>
                  </a:lnTo>
                  <a:lnTo>
                    <a:pt x="2620429" y="559803"/>
                  </a:lnTo>
                  <a:lnTo>
                    <a:pt x="2668206" y="569874"/>
                  </a:lnTo>
                  <a:lnTo>
                    <a:pt x="2715501" y="581228"/>
                  </a:lnTo>
                  <a:lnTo>
                    <a:pt x="2762224" y="594004"/>
                  </a:lnTo>
                  <a:lnTo>
                    <a:pt x="2808313" y="608330"/>
                  </a:lnTo>
                  <a:lnTo>
                    <a:pt x="2853690" y="624357"/>
                  </a:lnTo>
                  <a:lnTo>
                    <a:pt x="2898279" y="642200"/>
                  </a:lnTo>
                  <a:lnTo>
                    <a:pt x="2942018" y="662025"/>
                  </a:lnTo>
                  <a:lnTo>
                    <a:pt x="2984804" y="683945"/>
                  </a:lnTo>
                  <a:lnTo>
                    <a:pt x="3026575" y="708113"/>
                  </a:lnTo>
                  <a:lnTo>
                    <a:pt x="3067266" y="734656"/>
                  </a:lnTo>
                  <a:lnTo>
                    <a:pt x="3107499" y="764578"/>
                  </a:lnTo>
                  <a:lnTo>
                    <a:pt x="3145752" y="796442"/>
                  </a:lnTo>
                  <a:lnTo>
                    <a:pt x="3182099" y="830148"/>
                  </a:lnTo>
                  <a:lnTo>
                    <a:pt x="3216618" y="865568"/>
                  </a:lnTo>
                  <a:lnTo>
                    <a:pt x="3249409" y="902601"/>
                  </a:lnTo>
                  <a:lnTo>
                    <a:pt x="3280537" y="941120"/>
                  </a:lnTo>
                  <a:lnTo>
                    <a:pt x="3310077" y="981011"/>
                  </a:lnTo>
                  <a:lnTo>
                    <a:pt x="3338131" y="1022184"/>
                  </a:lnTo>
                  <a:lnTo>
                    <a:pt x="3364763" y="1064488"/>
                  </a:lnTo>
                  <a:lnTo>
                    <a:pt x="3390061" y="1107833"/>
                  </a:lnTo>
                  <a:lnTo>
                    <a:pt x="3414103" y="1152105"/>
                  </a:lnTo>
                  <a:lnTo>
                    <a:pt x="3436963" y="1197178"/>
                  </a:lnTo>
                  <a:lnTo>
                    <a:pt x="3458730" y="1242936"/>
                  </a:lnTo>
                  <a:lnTo>
                    <a:pt x="3479482" y="1289265"/>
                  </a:lnTo>
                  <a:lnTo>
                    <a:pt x="3499307" y="1336065"/>
                  </a:lnTo>
                  <a:lnTo>
                    <a:pt x="3518281" y="1383220"/>
                  </a:lnTo>
                  <a:lnTo>
                    <a:pt x="3536480" y="1430591"/>
                  </a:lnTo>
                  <a:lnTo>
                    <a:pt x="3553980" y="1478089"/>
                  </a:lnTo>
                  <a:lnTo>
                    <a:pt x="3570871" y="1525587"/>
                  </a:lnTo>
                  <a:lnTo>
                    <a:pt x="3587229" y="1572983"/>
                  </a:lnTo>
                  <a:lnTo>
                    <a:pt x="3602926" y="1620774"/>
                  </a:lnTo>
                  <a:lnTo>
                    <a:pt x="3634282" y="1716824"/>
                  </a:lnTo>
                  <a:lnTo>
                    <a:pt x="3650145" y="1764931"/>
                  </a:lnTo>
                  <a:lnTo>
                    <a:pt x="3666286" y="1812988"/>
                  </a:lnTo>
                  <a:lnTo>
                    <a:pt x="3682809" y="1860905"/>
                  </a:lnTo>
                  <a:lnTo>
                    <a:pt x="3699802" y="1908619"/>
                  </a:lnTo>
                  <a:lnTo>
                    <a:pt x="3717379" y="1956041"/>
                  </a:lnTo>
                  <a:lnTo>
                    <a:pt x="3735654" y="2003094"/>
                  </a:lnTo>
                  <a:lnTo>
                    <a:pt x="3754717" y="2049703"/>
                  </a:lnTo>
                  <a:lnTo>
                    <a:pt x="3774681" y="2095779"/>
                  </a:lnTo>
                  <a:lnTo>
                    <a:pt x="3795661" y="2141258"/>
                  </a:lnTo>
                  <a:lnTo>
                    <a:pt x="3817734" y="2186051"/>
                  </a:lnTo>
                  <a:lnTo>
                    <a:pt x="3841038" y="2230094"/>
                  </a:lnTo>
                  <a:lnTo>
                    <a:pt x="3865651" y="2273287"/>
                  </a:lnTo>
                  <a:lnTo>
                    <a:pt x="3891686" y="2315553"/>
                  </a:lnTo>
                  <a:lnTo>
                    <a:pt x="3919258" y="2356828"/>
                  </a:lnTo>
                  <a:lnTo>
                    <a:pt x="3948468" y="2397023"/>
                  </a:lnTo>
                  <a:lnTo>
                    <a:pt x="3979405" y="2436063"/>
                  </a:lnTo>
                  <a:lnTo>
                    <a:pt x="4012196" y="2473871"/>
                  </a:lnTo>
                  <a:lnTo>
                    <a:pt x="4047134" y="2510498"/>
                  </a:lnTo>
                  <a:lnTo>
                    <a:pt x="4083672" y="2545372"/>
                  </a:lnTo>
                  <a:lnTo>
                    <a:pt x="4121670" y="2578608"/>
                  </a:lnTo>
                  <a:lnTo>
                    <a:pt x="4160990" y="2610332"/>
                  </a:lnTo>
                  <a:lnTo>
                    <a:pt x="4201515" y="2640634"/>
                  </a:lnTo>
                  <a:lnTo>
                    <a:pt x="4243095" y="2669654"/>
                  </a:lnTo>
                  <a:lnTo>
                    <a:pt x="4285602" y="2697480"/>
                  </a:lnTo>
                  <a:lnTo>
                    <a:pt x="4328896" y="2724226"/>
                  </a:lnTo>
                  <a:lnTo>
                    <a:pt x="4372851" y="2750020"/>
                  </a:lnTo>
                  <a:lnTo>
                    <a:pt x="4417314" y="2774975"/>
                  </a:lnTo>
                  <a:lnTo>
                    <a:pt x="4462170" y="2799194"/>
                  </a:lnTo>
                  <a:lnTo>
                    <a:pt x="4507535" y="2822283"/>
                  </a:lnTo>
                  <a:lnTo>
                    <a:pt x="4553623" y="2844571"/>
                  </a:lnTo>
                  <a:lnTo>
                    <a:pt x="4600384" y="2865971"/>
                  </a:lnTo>
                  <a:lnTo>
                    <a:pt x="4647781" y="2886379"/>
                  </a:lnTo>
                  <a:lnTo>
                    <a:pt x="4695761" y="2905709"/>
                  </a:lnTo>
                  <a:lnTo>
                    <a:pt x="4744275" y="2923857"/>
                  </a:lnTo>
                  <a:lnTo>
                    <a:pt x="4793297" y="2940723"/>
                  </a:lnTo>
                  <a:lnTo>
                    <a:pt x="4842764" y="2956217"/>
                  </a:lnTo>
                  <a:lnTo>
                    <a:pt x="4892649" y="2970250"/>
                  </a:lnTo>
                  <a:lnTo>
                    <a:pt x="4942891" y="2982722"/>
                  </a:lnTo>
                  <a:lnTo>
                    <a:pt x="4993462" y="2993529"/>
                  </a:lnTo>
                  <a:lnTo>
                    <a:pt x="5044313" y="3002597"/>
                  </a:lnTo>
                  <a:lnTo>
                    <a:pt x="5045481" y="3002762"/>
                  </a:lnTo>
                  <a:lnTo>
                    <a:pt x="5045481" y="0"/>
                  </a:lnTo>
                  <a:close/>
                </a:path>
              </a:pathLst>
            </a:custGeom>
            <a:solidFill>
              <a:srgbClr val="2B67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665005" y="2191417"/>
              <a:ext cx="200024" cy="200024"/>
            </a:xfrm>
            <a:prstGeom prst="rect">
              <a:avLst/>
            </a:prstGeom>
          </p:spPr>
        </p:pic>
      </p:grpSp>
      <p:sp>
        <p:nvSpPr>
          <p:cNvPr id="15" name="object 15"/>
          <p:cNvSpPr/>
          <p:nvPr/>
        </p:nvSpPr>
        <p:spPr>
          <a:xfrm>
            <a:off x="17782506" y="4081415"/>
            <a:ext cx="323850" cy="323850"/>
          </a:xfrm>
          <a:custGeom>
            <a:avLst/>
            <a:gdLst/>
            <a:ahLst/>
            <a:cxnLst/>
            <a:rect l="l" t="t" r="r" b="b"/>
            <a:pathLst>
              <a:path w="323850" h="323850">
                <a:moveTo>
                  <a:pt x="160689" y="323849"/>
                </a:moveTo>
                <a:lnTo>
                  <a:pt x="99194" y="311394"/>
                </a:lnTo>
                <a:lnTo>
                  <a:pt x="46971" y="276518"/>
                </a:lnTo>
                <a:lnTo>
                  <a:pt x="12360" y="223892"/>
                </a:lnTo>
                <a:lnTo>
                  <a:pt x="0" y="161924"/>
                </a:lnTo>
                <a:lnTo>
                  <a:pt x="5722" y="118791"/>
                </a:lnTo>
                <a:lnTo>
                  <a:pt x="21883" y="80085"/>
                </a:lnTo>
                <a:lnTo>
                  <a:pt x="46970" y="47331"/>
                </a:lnTo>
                <a:lnTo>
                  <a:pt x="79475" y="22051"/>
                </a:lnTo>
                <a:lnTo>
                  <a:pt x="117884" y="5766"/>
                </a:lnTo>
                <a:lnTo>
                  <a:pt x="160689" y="0"/>
                </a:lnTo>
                <a:lnTo>
                  <a:pt x="203505" y="5766"/>
                </a:lnTo>
                <a:lnTo>
                  <a:pt x="241994" y="22051"/>
                </a:lnTo>
                <a:lnTo>
                  <a:pt x="274716" y="47331"/>
                </a:lnTo>
                <a:lnTo>
                  <a:pt x="300227" y="80085"/>
                </a:lnTo>
                <a:lnTo>
                  <a:pt x="317086" y="118791"/>
                </a:lnTo>
                <a:lnTo>
                  <a:pt x="323849" y="161924"/>
                </a:lnTo>
                <a:lnTo>
                  <a:pt x="318115" y="205058"/>
                </a:lnTo>
                <a:lnTo>
                  <a:pt x="301875" y="243764"/>
                </a:lnTo>
                <a:lnTo>
                  <a:pt x="276570" y="276518"/>
                </a:lnTo>
                <a:lnTo>
                  <a:pt x="243642" y="301798"/>
                </a:lnTo>
                <a:lnTo>
                  <a:pt x="204534" y="318083"/>
                </a:lnTo>
                <a:lnTo>
                  <a:pt x="160689" y="323849"/>
                </a:lnTo>
                <a:close/>
              </a:path>
            </a:pathLst>
          </a:custGeom>
          <a:solidFill>
            <a:srgbClr val="2B6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18">
            <a:extLst>
              <a:ext uri="{FF2B5EF4-FFF2-40B4-BE49-F238E27FC236}">
                <a16:creationId xmlns:a16="http://schemas.microsoft.com/office/drawing/2014/main" id="{657C636A-D5C8-4A2E-3D45-FD9328D5FD38}"/>
              </a:ext>
            </a:extLst>
          </p:cNvPr>
          <p:cNvSpPr txBox="1">
            <a:spLocks/>
          </p:cNvSpPr>
          <p:nvPr/>
        </p:nvSpPr>
        <p:spPr>
          <a:xfrm>
            <a:off x="1051817" y="-166699"/>
            <a:ext cx="11597349" cy="2126222"/>
          </a:xfrm>
          <a:prstGeom prst="rect">
            <a:avLst/>
          </a:prstGeom>
        </p:spPr>
        <p:txBody>
          <a:bodyPr vert="horz" wrap="square" lIns="0" tIns="1008379" rIns="0" bIns="0" rtlCol="0">
            <a:spAutoFit/>
          </a:bodyPr>
          <a:lstStyle>
            <a:lvl1pPr>
              <a:defRPr sz="15950" b="1" i="0">
                <a:solidFill>
                  <a:srgbClr val="9DCDDE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7939"/>
              </a:spcBef>
            </a:pPr>
            <a:r>
              <a:rPr lang="en-IN" sz="7200" kern="0" spc="-20" dirty="0">
                <a:solidFill>
                  <a:srgbClr val="133754"/>
                </a:solidFill>
                <a:latin typeface="Arial"/>
                <a:cs typeface="Arial"/>
              </a:rPr>
              <a:t>SENTIMENT ANALYSIS</a:t>
            </a:r>
            <a:endParaRPr lang="en-IN" sz="7200" kern="0" spc="-2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3731C8-0FF9-0E41-AA07-E94CB153D053}"/>
              </a:ext>
            </a:extLst>
          </p:cNvPr>
          <p:cNvSpPr txBox="1"/>
          <p:nvPr/>
        </p:nvSpPr>
        <p:spPr>
          <a:xfrm>
            <a:off x="3352800" y="3043929"/>
            <a:ext cx="1202902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IN" sz="4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TextBlob</a:t>
            </a:r>
            <a:r>
              <a:rPr lang="en-IN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for Sentiment Scoring</a:t>
            </a:r>
          </a:p>
          <a:p>
            <a:pPr algn="l"/>
            <a:endParaRPr lang="en-IN" sz="4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IN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Random Forest Classifier for Prediction</a:t>
            </a:r>
            <a:endParaRPr lang="en-US" sz="88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394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33754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Words>635</Words>
  <Application>Microsoft Office PowerPoint</Application>
  <PresentationFormat>Custom</PresentationFormat>
  <Paragraphs>99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Lucida Sans Unicode</vt:lpstr>
      <vt:lpstr>Times New Roman</vt:lpstr>
      <vt:lpstr>Trebuchet MS</vt:lpstr>
      <vt:lpstr>Wingdings</vt:lpstr>
      <vt:lpstr>Office Theme</vt:lpstr>
      <vt:lpstr>PowerPoint Presentation</vt:lpstr>
      <vt:lpstr>ABSTRACT</vt:lpstr>
      <vt:lpstr>PowerPoint Presentation</vt:lpstr>
      <vt:lpstr>MODULES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Bhuvana Senthilkumar</cp:lastModifiedBy>
  <cp:revision>51</cp:revision>
  <dcterms:created xsi:type="dcterms:W3CDTF">2023-08-28T11:33:18Z</dcterms:created>
  <dcterms:modified xsi:type="dcterms:W3CDTF">2023-10-25T05:40:28Z</dcterms:modified>
</cp:coreProperties>
</file>