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6926" y="1520183"/>
            <a:ext cx="8825658" cy="1776808"/>
          </a:xfrm>
        </p:spPr>
        <p:txBody>
          <a:bodyPr/>
          <a:lstStyle/>
          <a:p>
            <a:r>
              <a:rPr lang="en-US" dirty="0" smtClean="0"/>
              <a:t>        File &amp; I/O Stream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6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528" y="2356834"/>
            <a:ext cx="8825659" cy="307053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sequence 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Two kinds of streams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Output Stream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used for writing data to a destination.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2. Input Stream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used to read data from a source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7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345921"/>
            <a:ext cx="8825659" cy="4132151"/>
          </a:xfrm>
        </p:spPr>
        <p:txBody>
          <a:bodyPr/>
          <a:lstStyle/>
          <a:p>
            <a:r>
              <a:rPr lang="en-US" dirty="0" smtClean="0"/>
              <a:t>Byte stream - </a:t>
            </a:r>
            <a:r>
              <a:rPr lang="en-US" dirty="0"/>
              <a:t>used to perform input and output of 8-bit bytes. </a:t>
            </a:r>
            <a:endParaRPr lang="en-US" dirty="0" smtClean="0"/>
          </a:p>
          <a:p>
            <a:r>
              <a:rPr lang="en-US" dirty="0" smtClean="0"/>
              <a:t>Character stream -  used </a:t>
            </a:r>
            <a:r>
              <a:rPr lang="en-US" dirty="0"/>
              <a:t>to perform input and output for 16-bit </a:t>
            </a:r>
            <a:r>
              <a:rPr lang="en-US" dirty="0" err="1"/>
              <a:t>unicode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stream </a:t>
            </a:r>
            <a:r>
              <a:rPr lang="en-US" smtClean="0"/>
              <a:t>-  </a:t>
            </a:r>
            <a:r>
              <a:rPr lang="en-US"/>
              <a:t>used to perform input and output of </a:t>
            </a:r>
            <a:r>
              <a:rPr lang="en-US"/>
              <a:t>objects</a:t>
            </a:r>
            <a:r>
              <a:rPr lang="en-US" smtClean="0"/>
              <a:t>.</a:t>
            </a:r>
            <a:endParaRPr lang="en-US" dirty="0" smtClean="0"/>
          </a:p>
          <a:p>
            <a:r>
              <a:rPr lang="en-US" dirty="0" smtClean="0"/>
              <a:t>Buffered stream - </a:t>
            </a:r>
            <a:r>
              <a:rPr lang="en-US" dirty="0"/>
              <a:t>used to perform input and output of </a:t>
            </a:r>
            <a:r>
              <a:rPr lang="en-US" dirty="0" smtClean="0"/>
              <a:t>1024-bit </a:t>
            </a:r>
            <a:r>
              <a:rPr lang="en-US" dirty="0"/>
              <a:t>bytes</a:t>
            </a:r>
            <a:endParaRPr lang="en-US" dirty="0" smtClean="0"/>
          </a:p>
          <a:p>
            <a:r>
              <a:rPr lang="en-US" dirty="0" smtClean="0"/>
              <a:t>Object stream - used </a:t>
            </a:r>
            <a:r>
              <a:rPr lang="en-US" dirty="0"/>
              <a:t>to perform input and output </a:t>
            </a:r>
            <a:r>
              <a:rPr lang="en-US" dirty="0" smtClean="0"/>
              <a:t>of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4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8197"/>
            <a:ext cx="8825659" cy="3863662"/>
          </a:xfrm>
        </p:spPr>
        <p:txBody>
          <a:bodyPr>
            <a:normAutofit fontScale="40000" lnSpcReduction="20000"/>
          </a:bodyPr>
          <a:lstStyle/>
          <a:p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To Write a data into file there are three ways</a:t>
            </a:r>
          </a:p>
          <a:p>
            <a:pPr marL="0" indent="0">
              <a:buNone/>
            </a:pP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    1. File Writer</a:t>
            </a:r>
          </a:p>
          <a:p>
            <a:pPr marL="0" indent="0">
              <a:buNone/>
            </a:pP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    2.Buffered Writer</a:t>
            </a:r>
          </a:p>
          <a:p>
            <a:pPr marL="0" indent="0">
              <a:buNone/>
            </a:pP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    3.Print Writer</a:t>
            </a:r>
          </a:p>
          <a:p>
            <a:pPr marL="0" indent="0">
              <a:buNone/>
            </a:pPr>
            <a:r>
              <a:rPr lang="en-US" sz="4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Writer: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Stores only character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No newline </a:t>
            </a:r>
          </a:p>
          <a:p>
            <a:pPr marL="0" indent="0">
              <a:buNone/>
            </a:pP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FileWriter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fw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=new </a:t>
            </a:r>
            <a:r>
              <a:rPr lang="en-US" sz="4200" dirty="0" err="1">
                <a:latin typeface="Arial" panose="020B0604020202020204" pitchFamily="34" charset="0"/>
                <a:cs typeface="Arial" panose="020B0604020202020204" pitchFamily="34" charset="0"/>
              </a:rPr>
              <a:t>FileWriter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(“Myfile.txt”);</a:t>
            </a:r>
          </a:p>
          <a:p>
            <a:pPr marL="0" indent="0">
              <a:buNone/>
            </a:pP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fw.write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2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533161"/>
          </a:xfrm>
        </p:spPr>
        <p:txBody>
          <a:bodyPr/>
          <a:lstStyle/>
          <a:p>
            <a:r>
              <a:rPr lang="en-US" dirty="0" smtClean="0"/>
              <a:t>Buffered Writer: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05318"/>
            <a:ext cx="8825659" cy="37144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Stores only character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newline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FileWriter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=new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FileWriter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(“Myfile.txt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BufferedWriter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=new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BufferedWriter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w.write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6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408" y="2228045"/>
            <a:ext cx="8825659" cy="4629955"/>
          </a:xfrm>
        </p:spPr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Stores any type of data;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No need of calling </a:t>
            </a:r>
            <a:r>
              <a:rPr lang="en-US" dirty="0" err="1" smtClean="0"/>
              <a:t>newLine</a:t>
            </a:r>
            <a:r>
              <a:rPr lang="en-US" dirty="0" smtClean="0"/>
              <a:t> ;</a:t>
            </a:r>
          </a:p>
          <a:p>
            <a:pPr marL="457200" lvl="1" indent="0">
              <a:buNone/>
            </a:pPr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/>
              <a:t>public class </a:t>
            </a:r>
            <a:r>
              <a:rPr lang="en-US" dirty="0" err="1"/>
              <a:t>PrintwriterEX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/>
              <a:t>	</a:t>
            </a:r>
            <a:r>
              <a:rPr lang="en-US" dirty="0" smtClean="0"/>
              <a:t>     </a:t>
            </a:r>
            <a:r>
              <a:rPr lang="en-US" dirty="0" err="1" smtClean="0"/>
              <a:t>FileWriter</a:t>
            </a:r>
            <a:r>
              <a:rPr lang="en-US" dirty="0" smtClean="0"/>
              <a:t> </a:t>
            </a:r>
            <a:r>
              <a:rPr lang="en-US" dirty="0" err="1"/>
              <a:t>fw</a:t>
            </a:r>
            <a:r>
              <a:rPr lang="en-US" dirty="0"/>
              <a:t>= new </a:t>
            </a:r>
            <a:r>
              <a:rPr lang="en-US" dirty="0" err="1"/>
              <a:t>FileWriter</a:t>
            </a:r>
            <a:r>
              <a:rPr lang="en-US" dirty="0" smtClean="0"/>
              <a:t>(“Myfile.txt</a:t>
            </a:r>
            <a:r>
              <a:rPr lang="en-US" dirty="0"/>
              <a:t>");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/>
              <a:t>PrintWriter</a:t>
            </a:r>
            <a:r>
              <a:rPr lang="en-US" dirty="0"/>
              <a:t> out=new </a:t>
            </a:r>
            <a:r>
              <a:rPr lang="en-US" dirty="0" err="1"/>
              <a:t>PrintWriter</a:t>
            </a:r>
            <a:r>
              <a:rPr lang="en-US" dirty="0"/>
              <a:t>(</a:t>
            </a:r>
            <a:r>
              <a:rPr lang="en-US" dirty="0" err="1"/>
              <a:t>fw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/>
              <a:t>out.println</a:t>
            </a:r>
            <a:r>
              <a:rPr lang="en-US" dirty="0"/>
              <a:t>(1000);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/>
              <a:t>out.println</a:t>
            </a:r>
            <a:r>
              <a:rPr lang="en-US" dirty="0"/>
              <a:t>('a');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/>
              <a:t>out.println</a:t>
            </a:r>
            <a:r>
              <a:rPr lang="en-US" dirty="0"/>
              <a:t>(false);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/>
              <a:t>out.flush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/>
              <a:t>out.close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/>
              <a:t>fw.close</a:t>
            </a:r>
            <a:r>
              <a:rPr lang="en-US" dirty="0" smtClean="0"/>
              <a:t>();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3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035436"/>
          </a:xfrm>
        </p:spPr>
        <p:txBody>
          <a:bodyPr/>
          <a:lstStyle/>
          <a:p>
            <a:r>
              <a:rPr lang="en-US" sz="2400" dirty="0" smtClean="0"/>
              <a:t>To  read a data from file there are two ways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79560"/>
            <a:ext cx="8825659" cy="4146997"/>
          </a:xfrm>
        </p:spPr>
        <p:txBody>
          <a:bodyPr/>
          <a:lstStyle/>
          <a:p>
            <a:pPr>
              <a:buAutoNum type="arabicPeriod"/>
            </a:pPr>
            <a:r>
              <a:rPr lang="en-US" dirty="0" smtClean="0"/>
              <a:t>File Reader</a:t>
            </a:r>
          </a:p>
          <a:p>
            <a:pPr>
              <a:buAutoNum type="arabicPeriod"/>
            </a:pPr>
            <a:r>
              <a:rPr lang="en-US" dirty="0" smtClean="0"/>
              <a:t>Buffered Reader</a:t>
            </a:r>
          </a:p>
          <a:p>
            <a:pPr marL="0" indent="0">
              <a:buNone/>
            </a:pPr>
            <a:r>
              <a:rPr lang="en-US" b="1" dirty="0" smtClean="0"/>
              <a:t>File reader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Read character by character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Takes time</a:t>
            </a:r>
          </a:p>
          <a:p>
            <a:pPr marL="0" indent="0">
              <a:buNone/>
            </a:pPr>
            <a:r>
              <a:rPr lang="en-US" b="1" dirty="0"/>
              <a:t>Buffered </a:t>
            </a:r>
            <a:r>
              <a:rPr lang="en-US" b="1" dirty="0" smtClean="0"/>
              <a:t>reader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Read line by line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36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</TotalTime>
  <Words>175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 Boardroom</vt:lpstr>
      <vt:lpstr>        File &amp; I/O Stream</vt:lpstr>
      <vt:lpstr>Stream</vt:lpstr>
      <vt:lpstr>Types of streams</vt:lpstr>
      <vt:lpstr>File I/O</vt:lpstr>
      <vt:lpstr>Buffered Writer:</vt:lpstr>
      <vt:lpstr>Print Writer</vt:lpstr>
      <vt:lpstr>To  read a data from file there are two ways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File &amp; I/O Stream</dc:title>
  <dc:creator>E, Bhuvaneswari</dc:creator>
  <cp:lastModifiedBy>E, Bhuvaneswari</cp:lastModifiedBy>
  <cp:revision>12</cp:revision>
  <dcterms:created xsi:type="dcterms:W3CDTF">2019-07-18T11:41:40Z</dcterms:created>
  <dcterms:modified xsi:type="dcterms:W3CDTF">2019-07-18T12:35:44Z</dcterms:modified>
</cp:coreProperties>
</file>