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926" y="1520183"/>
            <a:ext cx="8825658" cy="1776808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I/O Stream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Bhuvaneswari 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528" y="2356834"/>
            <a:ext cx="8825659" cy="30705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sequence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kinds of streams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Output Stream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for writing data to a destination.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2. Input Stream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read data from a source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0818" y="5067837"/>
            <a:ext cx="18308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2152" y="5067837"/>
            <a:ext cx="18931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5808" y="5067837"/>
            <a:ext cx="1648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3541690" y="5525037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1"/>
          </p:cNvCxnSpPr>
          <p:nvPr/>
        </p:nvCxnSpPr>
        <p:spPr>
          <a:xfrm>
            <a:off x="6426558" y="5525037"/>
            <a:ext cx="12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45921"/>
            <a:ext cx="8825659" cy="41321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Byte stream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perform input and output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 stream -  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perform input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of Character.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stream -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perform input and output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primitive data type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as well as String values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Buffered stream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perform input and output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stream - 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perform input and output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objects.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tream – Transfer 2 bytes at a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Buffered stream – Transfer 1024 bytes at a time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15416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36984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</a:t>
            </a:r>
            <a:endParaRPr lang="en-US" dirty="0"/>
          </a:p>
        </p:txBody>
      </p:sp>
      <p:pic>
        <p:nvPicPr>
          <p:cNvPr id="1026" name="Picture 2" descr="character stream classif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89" y="2733920"/>
            <a:ext cx="4000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820"/>
            <a:ext cx="8761413" cy="76498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2305317"/>
            <a:ext cx="9143486" cy="38765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Write a data into file there are three ways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1. File Writer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2. Buffered Writer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3. Print Writer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Writer: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only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newline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(“Myfile.txt”);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fw.write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533161"/>
          </a:xfrm>
        </p:spPr>
        <p:txBody>
          <a:bodyPr/>
          <a:lstStyle/>
          <a:p>
            <a:r>
              <a:rPr lang="en-US" dirty="0" smtClean="0"/>
              <a:t>Buffered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5318"/>
            <a:ext cx="8825659" cy="3714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 only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(“Myfile.txt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72" y="2588654"/>
            <a:ext cx="8825659" cy="358706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any type of data.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need of calling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newLine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(“Myfile.txt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out=new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35436"/>
          </a:xfrm>
        </p:spPr>
        <p:txBody>
          <a:bodyPr/>
          <a:lstStyle/>
          <a:p>
            <a:r>
              <a:rPr lang="en-US" sz="2400" dirty="0" smtClean="0"/>
              <a:t>Reader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9560"/>
            <a:ext cx="8825659" cy="4146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 read a data from file there are two ways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Reader</a:t>
            </a:r>
          </a:p>
          <a:p>
            <a:pPr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Buffered Reader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reader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Read character by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Takes time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Buffered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Read line by line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8" y="2717443"/>
            <a:ext cx="4572000" cy="363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183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        Java I/O Stream</vt:lpstr>
      <vt:lpstr>Stream</vt:lpstr>
      <vt:lpstr>Types of streams</vt:lpstr>
      <vt:lpstr>Character Stream</vt:lpstr>
      <vt:lpstr>Writer</vt:lpstr>
      <vt:lpstr>Buffered Writer</vt:lpstr>
      <vt:lpstr>Print Writer</vt:lpstr>
      <vt:lpstr>Reader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File &amp; I/O Stream</dc:title>
  <dc:creator>E, Bhuvaneswari</dc:creator>
  <cp:lastModifiedBy>E, Bhuvaneswari</cp:lastModifiedBy>
  <cp:revision>34</cp:revision>
  <dcterms:created xsi:type="dcterms:W3CDTF">2019-07-18T11:41:40Z</dcterms:created>
  <dcterms:modified xsi:type="dcterms:W3CDTF">2019-07-19T04:21:04Z</dcterms:modified>
</cp:coreProperties>
</file>