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ms-office.chartstyle+xml" PartName="/ppt/charts/style1.xml"/>
  <Override ContentType="application/vnd.ms-office.chartcolorstyle+xml" PartName="/ppt/charts/colors1.xml"/>
  <Override ContentType="application/vnd.openxmlformats-officedocument.themeOverride+xml" PartName="/ppt/theme/themeOverride1.xml"/>
  <Override ContentType="application/vnd.openxmlformats-officedocument.drawingml.chart+xml" PartName="/ppt/charts/chart1.xml"/>
  <Override ContentType="application/vnd.openxmlformats-officedocument.presentationml.slide+xml" PartName="/ppt/slides/slide11.xml"/>
  <Override ContentType="application/vnd.ms-office.chartstyle+xml" PartName="/ppt/charts/style2.xml"/>
  <Override ContentType="application/vnd.ms-office.chartcolorstyle+xml" PartName="/ppt/charts/colors2.xml"/>
  <Override ContentType="application/vnd.openxmlformats-officedocument.themeOverride+xml" PartName="/ppt/theme/themeOverride2.xml"/>
  <Override ContentType="application/vnd.openxmlformats-officedocument.drawingml.chart+xml" PartName="/ppt/charts/chart2.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Default ContentType="application/vnd.openxmlformats-officedocument.spreadsheetml.sheet" Extension="xlsx"/>
  <Default ContentType="image/png" Extension="png"/>
  <Default ContentType="image/jpeg" Extension="jpeg"/>
  <Override ContentType="application/x-fontdata" PartName="/ppt/fonts/font1.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jpe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jpeg" Type="http://schemas.openxmlformats.org/officeDocument/2006/relationships/image"/><Relationship Id="rId9" Target="/ppt/media/image9.jpeg" Type="http://schemas.openxmlformats.org/officeDocument/2006/relationships/image"/><Relationship Id="rId10" Target="/ppt/media/image10.png" Type="http://schemas.openxmlformats.org/officeDocument/2006/relationships/image"/><Relationship Id="rId11" Target="ppt/media/img_cc_black.png" Type="http://schemas.openxmlformats.org/officeDocument/2006/relationships/image"/><Relationship Id="rId12" Target="ppt/presentation.xml" Type="http://schemas.openxmlformats.org/officeDocument/2006/relationships/officeDocument"/><Relationship Id="rId13" Target="docProps/core.xml" Type="http://schemas.openxmlformats.org/package/2006/relationships/metadata/core-properties"/><Relationship Id="rId14"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type="screen16x9"/>
  <p:notesSz cx="12192000" cy="6858000"/>
  <p:embeddedFontLst>
    <p:embeddedFont>
      <p:font typeface="Roboto"/>
      <p:bold r:id="rId21"/>
    </p:embeddedFont>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notesSlides/notesSlide1.xml" Type="http://schemas.openxmlformats.org/officeDocument/2006/relationships/note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0" Target="tableStyles.xml" Type="http://schemas.openxmlformats.org/officeDocument/2006/relationships/tableStyles"/><Relationship Id="rId21" Target="fonts/font1.fntdata" Type="http://schemas.openxmlformats.org/officeDocument/2006/relationships/font"/><Relationship Id="rId22" Target="presProps.xml" Type="http://schemas.openxmlformats.org/officeDocument/2006/relationships/presProps"/><Relationship Id="rId23" Target="viewProps.xml" Type="http://schemas.openxmlformats.org/officeDocument/2006/relationships/viewProps"/></Relationships>
</file>

<file path=ppt/charts/_rels/chart1.xml.rels><?xml version="1.0" encoding="UTF-8" standalone="no"?><Relationships xmlns="http://schemas.openxmlformats.org/package/2006/relationships"><Relationship Id="rId1" Target="style1.xml" Type="http://schemas.microsoft.com/office/2011/relationships/chartStyle"/><Relationship Id="rId2" Target="colors1.xml" Type="http://schemas.microsoft.com/office/2011/relationships/chartColorStyle"/><Relationship Id="rId3" Target="../theme/themeOverride1.xml" Type="http://schemas.openxmlformats.org/officeDocument/2006/relationships/themeOverride"/></Relationships>
</file>

<file path=ppt/charts/_rels/chart2.xml.rels><?xml version="1.0" encoding="UTF-8" standalone="no"?><Relationships xmlns="http://schemas.openxmlformats.org/package/2006/relationships"><Relationship Id="rId1" Target="style2.xml" Type="http://schemas.microsoft.com/office/2011/relationships/chartStyle"/><Relationship Id="rId2" Target="colors2.xml" Type="http://schemas.microsoft.com/office/2011/relationships/chartColorStyle"/><Relationship Id="rId3" Target="../theme/themeOverride2.xml" Type="http://schemas.openxmlformats.org/officeDocument/2006/relationships/themeOverride"/></Relationships>
</file>

<file path=ppt/charts/chart1.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tx>
        <c:rich>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Employee Performance Analysis </a:t>
            </a:r>
          </a:p>
        </c:rich>
      </c:tx>
      <c:layout/>
      <c:overlay val="0"/>
      <c:spPr>
        <a:noFill/>
        <a:ln>
          <a:noFill/>
        </a:ln>
      </c:spPr>
    </c:title>
    <c:plotArea>
      <c:layout/>
      <c:barChart>
        <c:barDir val="col"/>
        <c:grouping val="clustered"/>
        <c:varyColors val="0"/>
        <c:ser>
          <c:idx val="0"/>
          <c:order val="0"/>
          <c:tx>
            <c:strRef>
              <c:f>Sheet1!$B$2:$B$3</c:f>
              <c:strCache>
                <c:ptCount val="1"/>
                <c:pt idx="0">
                  <c:v>Performance Level </c:v>
                </c:pt>
              </c:strCache>
            </c:strRef>
          </c:tx>
          <c:spPr>
            <a:solidFill>
              <a:schemeClr val="accent1"/>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1"/>
                <c:pt idx="0">
                  <c:v>Performance Level </c:v>
                </c:pt>
              </c:strCache>
            </c:strRef>
          </c:tx>
          <c:spPr>
            <a:solidFill>
              <a:schemeClr val="accent2"/>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1"/>
                <c:pt idx="0">
                  <c:v>Performance Level </c:v>
                </c:pt>
              </c:strCache>
            </c:strRef>
          </c:tx>
          <c:spPr>
            <a:solidFill>
              <a:schemeClr val="accent3"/>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1"/>
                <c:pt idx="0">
                  <c:v>Performance Level </c:v>
                </c:pt>
              </c:strCache>
            </c:strRef>
          </c:tx>
          <c:spPr>
            <a:solidFill>
              <a:schemeClr val="accent4"/>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1"/>
                <c:pt idx="0">
                  <c:v>Performance Level </c:v>
                </c:pt>
              </c:strCache>
            </c:strRef>
          </c:tx>
          <c:spPr>
            <a:solidFill>
              <a:schemeClr val="accent5"/>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39615277"/>
        <c:axId val="848242354"/>
      </c:barChart>
      <c:catAx>
        <c:axId val="539615277"/>
        <c:scaling>
          <c:orientation val="minMax"/>
        </c:scaling>
        <c:delete val="0"/>
        <c:axPos val="b"/>
        <c:majorTickMark val="none"/>
        <c:minorTickMark val="none"/>
        <c:tickLblPos val="nextTo"/>
        <c:spPr>
          <a:noFill/>
          <a:ln cap="flat" w="9525">
            <a:solidFill>
              <a:schemeClr val="tx1">
                <a:lumMod val="15000"/>
                <a:lumOff val="85000"/>
              </a:schemeClr>
            </a:solidFill>
            <a:round/>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848242354"/>
        <c:crosses val="autoZero"/>
        <c:lblAlgn val="ctr"/>
        <c:lblOffset val="100"/>
      </c:catAx>
      <c:valAx>
        <c:axId val="848242354"/>
        <c:scaling>
          <c:orientation val="minMax"/>
        </c:scaling>
        <c:delete val="0"/>
        <c:axPos val="l"/>
        <c:majorGridlines>
          <c:spPr>
            <a:ln cap="flat" w="9525">
              <a:solidFill>
                <a:schemeClr val="tx1">
                  <a:lumMod val="15000"/>
                  <a:lumOff val="85000"/>
                </a:schemeClr>
              </a:solidFill>
              <a:round/>
            </a:ln>
          </c:spPr>
        </c:majorGridlines>
        <c:majorTickMark val="none"/>
        <c:minorTickMark val="none"/>
        <c:tickLblPos val="nextTo"/>
        <c:numFmt formatCode="General" sourceLinked="0"/>
        <c:spPr>
          <a:noFill/>
          <a:ln>
            <a:noFill/>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539615277"/>
        <c:crosses val="autoZero"/>
        <c:majorUnit val="500.0"/>
      </c:valAx>
      <c:spPr>
        <a:noFill/>
        <a:ln>
          <a:noFill/>
        </a:ln>
      </c:spPr>
    </c:plotArea>
    <c:legend>
      <c:legendPos val="b"/>
      <c:layout/>
      <c:overlay val="0"/>
      <c:spPr>
        <a:noFill/>
        <a:ln>
          <a:noFill/>
        </a:ln>
      </c:spPr>
      <c:txPr>
        <a:bodyPr anchor="ctr" rtlCol="0" spcFirstLastPara="true" vert="horz" wrap="square"/>
        <a:lstStyle/>
        <a:p>
          <a:pPr>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hart2.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layout/>
      <c:overlay val="0"/>
      <c:spPr>
        <a:noFill/>
        <a:ln>
          <a:noFill/>
        </a:ln>
      </c:spPr>
      <c:txPr>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
          </a:r>
          <a:endParaRPr dirty="0" lang="en-US"/>
        </a:p>
      </c:txPr>
    </c:title>
    <c:plotArea>
      <c:layout/>
      <c:pieChart>
        <c:varyColors val="1"/>
        <c:ser>
          <c:idx val="0"/>
          <c:order val="0"/>
          <c:tx>
            <c:strRef>
              <c:f>Sheet1!$B$3</c:f>
              <c:strCache>
                <c:ptCount val="1"/>
                <c:pt idx="0">
                  <c:v>HIGH</c:v>
                </c:pt>
              </c:strCache>
            </c:strRef>
          </c:tx>
          <c:spPr>
            <a:ln cap="rnd" w="28575">
              <a:solidFill>
                <a:schemeClr val="phClr"/>
              </a:solidFill>
              <a:round/>
            </a:ln>
          </c:spPr>
          <c:explosion val="25"/>
          <c:dPt>
            <c:idx val="0"/>
            <c:invertIfNegative val="0"/>
            <c:spPr>
              <a:solidFill>
                <a:schemeClr val="accent1"/>
              </a:solidFill>
              <a:ln w="19050">
                <a:solidFill>
                  <a:schemeClr val="lt1"/>
                </a:solidFill>
              </a:ln>
            </c:spPr>
          </c:dPt>
          <c:dPt>
            <c:idx val="1"/>
            <c:invertIfNegative val="0"/>
            <c:spPr>
              <a:solidFill>
                <a:schemeClr val="accent2"/>
              </a:solidFill>
              <a:ln w="19050">
                <a:solidFill>
                  <a:schemeClr val="lt1"/>
                </a:solidFill>
              </a:ln>
            </c:spPr>
          </c:dPt>
          <c:dPt>
            <c:idx val="2"/>
            <c:invertIfNegative val="0"/>
            <c:spPr>
              <a:solidFill>
                <a:schemeClr val="accent3"/>
              </a:solidFill>
              <a:ln w="19050">
                <a:solidFill>
                  <a:schemeClr val="lt1"/>
                </a:solidFill>
              </a:ln>
            </c:spPr>
          </c:dPt>
          <c:dPt>
            <c:idx val="3"/>
            <c:invertIfNegative val="0"/>
            <c:spPr>
              <a:solidFill>
                <a:schemeClr val="accent4"/>
              </a:solidFill>
              <a:ln w="19050">
                <a:solidFill>
                  <a:schemeClr val="lt1"/>
                </a:solidFill>
              </a:ln>
            </c:spPr>
          </c:dPt>
          <c:dPt>
            <c:idx val="4"/>
            <c:invertIfNegative val="0"/>
            <c:spPr>
              <a:solidFill>
                <a:schemeClr val="accent5"/>
              </a:solidFill>
              <a:ln w="19050">
                <a:solidFill>
                  <a:schemeClr val="lt1"/>
                </a:solidFill>
              </a:ln>
            </c:spPr>
          </c:dPt>
          <c:dPt>
            <c:idx val="5"/>
            <c:invertIfNegative val="0"/>
            <c:spPr>
              <a:solidFill>
                <a:schemeClr val="accent6"/>
              </a:solidFill>
              <a:ln w="19050">
                <a:solidFill>
                  <a:schemeClr val="lt1"/>
                </a:solidFill>
              </a:ln>
            </c:spPr>
          </c:dPt>
          <c:dPt>
            <c:idx val="6"/>
            <c:invertIfNegative val="0"/>
            <c:spPr>
              <a:solidFill>
                <a:schemeClr val="accent1">
                  <a:lumMod val="60000"/>
                </a:schemeClr>
              </a:solidFill>
              <a:ln w="19050">
                <a:solidFill>
                  <a:schemeClr val="lt1"/>
                </a:solidFill>
              </a:ln>
            </c:spPr>
          </c:dPt>
          <c:dPt>
            <c:idx val="7"/>
            <c:invertIfNegative val="0"/>
            <c:spPr>
              <a:solidFill>
                <a:schemeClr val="accent2">
                  <a:lumMod val="60000"/>
                </a:schemeClr>
              </a:solidFill>
              <a:ln w="19050">
                <a:solidFill>
                  <a:schemeClr val="lt1"/>
                </a:solidFill>
              </a:ln>
            </c:spPr>
          </c:dPt>
          <c:dPt>
            <c:idx val="8"/>
            <c:invertIfNegative val="0"/>
            <c:spPr>
              <a:solidFill>
                <a:schemeClr val="accent3">
                  <a:lumMod val="60000"/>
                </a:schemeClr>
              </a:solidFill>
              <a:ln w="19050">
                <a:solidFill>
                  <a:schemeClr val="lt1"/>
                </a:solidFill>
              </a:ln>
            </c:spPr>
          </c:dPt>
          <c:dPt>
            <c:idx val="9"/>
            <c:invertIfNegative val="0"/>
            <c:spPr>
              <a:solidFill>
                <a:schemeClr val="accent4">
                  <a:lumMod val="60000"/>
                </a:schemeClr>
              </a:solidFill>
              <a:ln w="19050">
                <a:solidFill>
                  <a:schemeClr val="lt1"/>
                </a:solidFill>
              </a:ln>
            </c:spPr>
          </c:dPt>
          <c:dPt>
            <c:idx val="10"/>
            <c:invertIfNegative val="0"/>
            <c:spPr>
              <a:solidFill>
                <a:schemeClr val="accent5">
                  <a:lumMod val="60000"/>
                </a:schemeClr>
              </a:solidFill>
              <a:ln w="19050">
                <a:solidFill>
                  <a:schemeClr val="lt1"/>
                </a:solidFill>
              </a:ln>
            </c:spPr>
          </c:dPt>
          <c:dLbls>
            <c:showLegendKey val="0"/>
            <c:showVal val="0"/>
            <c:showCatName val="0"/>
            <c:showSerName val="0"/>
            <c:showPercent val="0"/>
            <c:showBubbleSize val="0"/>
            <c:showLeaderLines val="1"/>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c:spPr>
    </c:plotArea>
    <c:legend>
      <c:legendPos val="b"/>
      <c:layout/>
      <c:overlay val="0"/>
      <c:spPr>
        <a:noFill/>
        <a:ln>
          <a:noFill/>
        </a:ln>
      </c:spPr>
      <c:txPr>
        <a:bodyPr anchor="ctr" rtlCol="0" spcFirstLastPara="true" vert="horz" wrap="square"/>
        <a:lstStyle/>
        <a:p>
          <a:pPr rtl="false">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olors1.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10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cs:dataPoint>
  <cs:dataPoint3D>
    <cs:lnRef idx="0">
      <a:schemeClr val="accent1"/>
    </cs:lnRef>
    <cs:fillRef idx="1">
      <a:schemeClr val="accent1"/>
    </cs:fillRef>
    <cs:effectRef idx="0">
      <a:schemeClr val="accent1"/>
    </cs:effectRef>
    <cs:fontRef idx="minor">
      <a:schemeClr val="tx1"/>
    </cs:fontRef>
    <cs:spPr/>
  </cs:dataPoint3D>
  <cs:dataPointLine>
    <cs:lnRef idx="0">
      <a:schemeClr val="accent1"/>
    </cs:lnRef>
    <cs:fillRef idx="1">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75000"/>
            <a:lumOff val="25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dk1"/>
    </cs:fontRef>
    <cs:spPr>
      <a:solidFill>
        <a:schemeClr val="lt1"/>
      </a:solidFill>
      <a:ln w="9525">
        <a:solidFill>
          <a:schemeClr val="tx1">
            <a:lumMod val="15000"/>
            <a:lumOff val="85000"/>
          </a:schemeClr>
        </a:solidFill>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9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a:ln w="19050">
        <a:solidFill>
          <a:schemeClr val="lt1"/>
        </a:solidFill>
      </a:ln>
    </cs:spPr>
  </cs:dataPoint>
  <cs:dataPoint3D>
    <cs:lnRef idx="0">
      <a:schemeClr val="accent1"/>
    </cs:lnRef>
    <cs:fillRef idx="1">
      <a:schemeClr val="accent1"/>
    </cs:fillRef>
    <cs:effectRef idx="0">
      <a:schemeClr val="accent1"/>
    </cs:effectRef>
    <cs:fontRef idx="minor">
      <a:schemeClr val="tx1"/>
    </cs:fontRef>
    <cs:spPr>
      <a:ln w="19050">
        <a:solidFill>
          <a:schemeClr val="lt1"/>
        </a:solidFill>
      </a:ln>
    </cs:spPr>
  </cs:dataPoint3D>
  <cs:dataPointLine>
    <cs:lnRef idx="0">
      <a:schemeClr val="accent1"/>
    </cs:lnRef>
    <cs:fillRef idx="0">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tx1"/>
    </cs:fontRef>
    <cs:spPr>
      <a:solidFill>
        <a:schemeClr val="dk1">
          <a:lumMod val="75000"/>
          <a:lumOff val="25000"/>
        </a:schemeClr>
      </a:solidFill>
      <a:ln cap="flat" w="9525">
        <a:solidFill>
          <a:schemeClr val="tx1">
            <a:lumMod val="65000"/>
            <a:lumOff val="35000"/>
          </a:schemeClr>
        </a:solidFill>
        <a:round/>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50000"/>
            <a:lumOff val="50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tx1"/>
    </cs:fontRef>
    <cs:spPr>
      <a:solidFill>
        <a:schemeClr val="lt1"/>
      </a:solidFill>
      <a:ln cap="flat" w="9525">
        <a:solidFill>
          <a:schemeClr val="tx1">
            <a:lumMod val="65000"/>
            <a:lumOff val="35000"/>
          </a:schemeClr>
        </a:solidFill>
        <a:round/>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Slide">
    <p:spTree>
      <p:nvGrpSpPr>
        <p:cNvPr id="1" name=""/>
        <p:cNvGrpSpPr/>
        <p:nvPr/>
      </p:nvGrpSpPr>
      <p:grpSpPr>
        <a:xfrm>
          <a:off x="0" y="0"/>
          <a:ext cx="0" cy="0"/>
          <a:chOff x="0" y="0"/>
          <a:chExt cx="0" cy="0"/>
        </a:xfrm>
      </p:grpSpPr>
      <p:sp>
        <p:nvSpPr>
          <p:cNvPr id="2" name="Holder 2">
            <a:extLst>
              <a:ext uri="{85EFA8CC-070F-4822-8851-60ADBB397F23}">
                <a16:creationId xmlns:a16="http://schemas.microsoft.com/office/drawing/2010/main" id="{CD9A4C5C-AA47-41C2-9E8A-61C7F277780C}"/>
              </a:ext>
            </a:extLst>
          </p:cNvPr>
          <p:cNvSpPr>
            <a:spLocks noGrp="true"/>
          </p:cNvSpPr>
          <p:nvPr>
            <p:ph type="title"/>
          </p:nvPr>
        </p:nvSpPr>
        <p:spPr>
          <a:xfrm rot="0">
            <a:off x="3195574" y="2067305"/>
            <a:ext cx="5800851" cy="482600"/>
          </a:xfrm>
          <a:prstGeom prst="rect">
            <a:avLst/>
          </a:prstGeom>
        </p:spPr>
        <p:txBody>
          <a:bodyPr bIns="0" lIns="0" rIns="0" rtlCol="0" tIns="0" wrap="square">
            <a:spAutoFit/>
          </a:bodyPr>
          <a:lstStyle>
            <a:lvl1pPr lvl="0">
              <a:defRPr b="0" dirty="0" i="0" lang="en-US" sz="3200">
                <a:solidFill>
                  <a:schemeClr val="tx1"/>
                </a:solidFill>
                <a:latin typeface="Trebuchet MS"/>
              </a:defRPr>
            </a:lvl1pPr>
          </a:lstStyle>
          <a:p>
            <a:pPr/>
            <a:r>
              <a:rPr dirty="0" lang="en-US"/>
              <a:t/>
            </a:r>
            <a:endParaRPr dirty="0" lang="en-US"/>
          </a:p>
        </p:txBody>
      </p:sp>
      <p:sp>
        <p:nvSpPr>
          <p:cNvPr id="3" name="Holder 3">
            <a:extLst>
              <a:ext uri="{218575DD-F12A-4D42-9C92-B5957BB5344E}">
                <a16:creationId xmlns:a16="http://schemas.microsoft.com/office/drawing/2010/main" id="{EC1EED31-DB5C-45A4-BDF5-A85EC624D3EA}"/>
              </a:ext>
            </a:extLst>
          </p:cNvPr>
          <p:cNvSpPr>
            <a:spLocks noGrp="true"/>
          </p:cNvSpPr>
          <p:nvPr>
            <p:ph idx="1" type="subTitle"/>
          </p:nvPr>
        </p:nvSpPr>
        <p:spPr>
          <a:xfrm rot="0">
            <a:off x="1828800" y="3840479"/>
            <a:ext cx="853440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D5735D09-3595-414F-A521-CDD23AA1CE9E}">
                <a16:creationId xmlns:a16="http://schemas.microsoft.com/office/drawing/2010/main" id="{A6E51AA2-73B3-4500-B738-8A7FF2FB4602}"/>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69A561FC-14E3-4FF5-9D07-95F49B4F83F7}">
                <a16:creationId xmlns:a16="http://schemas.microsoft.com/office/drawing/2010/main" id="{90E7E78F-4FF5-43CF-AC20-6A1908DA60F6}"/>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AE57D8C9-FA6B-4EDE-AD25-2FD788052F6C}" type="datetime1">
              <a:t>9/9/2024</a:t>
            </a:fld>
            <a:endParaRPr dirty="0" lang="en-US"/>
          </a:p>
        </p:txBody>
      </p:sp>
      <p:sp>
        <p:nvSpPr>
          <p:cNvPr id="6" name="Holder 6">
            <a:extLst>
              <a:ext uri="{72369B34-04DE-4EEB-9726-F965A60BD1E8}">
                <a16:creationId xmlns:a16="http://schemas.microsoft.com/office/drawing/2010/main" id="{4ADA0719-2012-411F-BB51-74A5EE37F926}"/>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093635D3-0C18-40A6-9BD0-1F6F09880742}" type="slidenum"/>
            <a:endParaRPr dirty="0" lang="en-US"/>
          </a:p>
        </p:txBody>
      </p:sp>
    </p:spTree>
    <p:extLst>
      <p:ext uri="{949C265E-C30E-4318-8335-A72E70939A41}">
        <p14:creationId xmlns:p14="http://schemas.microsoft.com/office/powerpoint/2010/main" val="1725884495304"/>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Holder 2">
            <a:extLst>
              <a:ext uri="{5D472C8A-D070-4BC4-ADFF-16EB57B78DF3}">
                <a16:creationId xmlns:a16="http://schemas.microsoft.com/office/drawing/2010/main" id="{C2CAB2CF-54AA-48C8-BAD2-663F0DFC9272}"/>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696DAD35-96C2-41E0-B1CE-94BF9DEAF129}">
                <a16:creationId xmlns:a16="http://schemas.microsoft.com/office/drawing/2010/main" id="{AB64EC54-1DE0-4B6B-90A0-15B9A677FACB}"/>
              </a:ext>
            </a:extLst>
          </p:cNvPr>
          <p:cNvSpPr>
            <a:spLocks noGrp="true"/>
          </p:cNvSpPr>
          <p:nvPr>
            <p:ph idx="1" type="body"/>
          </p:nvPr>
        </p:nvSpPr>
        <p:spPr>
          <a:xfrm rot="0">
            <a:off x="609600" y="1577340"/>
            <a:ext cx="10972800" cy="266700"/>
          </a:xfrm>
        </p:spPr>
        <p:txBody>
          <a:bodyPr bIns="0" lIns="0" rIns="0" rtlCol="0" tIns="0"/>
          <a:lstStyle/>
          <a:p>
            <a:pPr/>
            <a:r>
              <a:rPr dirty="0" lang="en-US"/>
              <a:t/>
            </a:r>
            <a:endParaRPr dirty="0" lang="en-US"/>
          </a:p>
        </p:txBody>
      </p:sp>
      <p:sp>
        <p:nvSpPr>
          <p:cNvPr id="4" name="Holder 4">
            <a:extLst>
              <a:ext uri="{43361CB6-A409-4A8B-8AFB-734A63B54DB3}">
                <a16:creationId xmlns:a16="http://schemas.microsoft.com/office/drawing/2010/main" id="{AC206E56-4116-4425-B46C-93DD788468B5}"/>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AA01CFB9-D518-48E7-9E51-6174ABDD93FE}">
                <a16:creationId xmlns:a16="http://schemas.microsoft.com/office/drawing/2010/main" id="{697E31A6-199D-4001-959A-FD6D532C8452}"/>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34B334D2-47F8-4783-A9AD-875CBFED4C19}" type="datetime1">
              <a:t>9/9/2024</a:t>
            </a:fld>
            <a:endParaRPr dirty="0" lang="en-US"/>
          </a:p>
        </p:txBody>
      </p:sp>
      <p:sp>
        <p:nvSpPr>
          <p:cNvPr id="6" name="Holder 6">
            <a:extLst>
              <a:ext uri="{087273DD-AA4D-4479-9100-5A4B7E96546B}">
                <a16:creationId xmlns:a16="http://schemas.microsoft.com/office/drawing/2010/main" id="{4F126D28-6C7D-4E46-95FE-130B442BD26D}"/>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4062FE08-7860-4E3D-91A0-37BB8398568E}" type="slidenum"/>
            <a:endParaRPr dirty="0" lang="en-US"/>
          </a:p>
        </p:txBody>
      </p:sp>
    </p:spTree>
    <p:extLst>
      <p:ext uri="{5B0569B9-9762-4980-AAD6-10EA7297C5E0}">
        <p14:creationId xmlns:p14="http://schemas.microsoft.com/office/powerpoint/2010/main" val="1725884495306"/>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wo Content">
    <p:spTree>
      <p:nvGrpSpPr>
        <p:cNvPr id="1" name=""/>
        <p:cNvGrpSpPr/>
        <p:nvPr/>
      </p:nvGrpSpPr>
      <p:grpSpPr>
        <a:xfrm>
          <a:off x="0" y="0"/>
          <a:ext cx="0" cy="0"/>
          <a:chOff x="0" y="0"/>
          <a:chExt cx="0" cy="0"/>
        </a:xfrm>
      </p:grpSpPr>
      <p:sp>
        <p:nvSpPr>
          <p:cNvPr id="2" name="Holder 2">
            <a:extLst>
              <a:ext uri="{114DC5EE-BA85-498F-A9CB-624A1A72B7C9}">
                <a16:creationId xmlns:a16="http://schemas.microsoft.com/office/drawing/2010/main" id="{159A718F-5ACA-4F90-A72E-1C8486BE52D4}"/>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74BE6D8E-E5E8-433D-A72B-1DF31B863116}">
                <a16:creationId xmlns:a16="http://schemas.microsoft.com/office/drawing/2010/main" id="{CA1E6FCB-A1A0-446A-8F18-ACBF4ACF5A97}"/>
              </a:ext>
            </a:extLst>
          </p:cNvPr>
          <p:cNvSpPr>
            <a:spLocks noGrp="true"/>
          </p:cNvSpPr>
          <p:nvPr>
            <p:ph idx="1"/>
          </p:nvPr>
        </p:nvSpPr>
        <p:spPr>
          <a:xfrm rot="0">
            <a:off x="609600" y="1577340"/>
            <a:ext cx="530352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1E09F0B9-60A5-4AA6-A3EE-CF51961F967D}">
                <a16:creationId xmlns:a16="http://schemas.microsoft.com/office/drawing/2010/main" id="{812E4248-7E9C-49A2-8EC0-CBAEC2889577}"/>
              </a:ext>
            </a:extLst>
          </p:cNvPr>
          <p:cNvSpPr>
            <a:spLocks noGrp="true"/>
          </p:cNvSpPr>
          <p:nvPr>
            <p:ph idx="2"/>
          </p:nvPr>
        </p:nvSpPr>
        <p:spPr>
          <a:xfrm rot="0">
            <a:off x="6278880" y="1577340"/>
            <a:ext cx="5303520" cy="266700"/>
          </a:xfrm>
          <a:prstGeom prst="rect">
            <a:avLst/>
          </a:prstGeom>
        </p:spPr>
        <p:txBody>
          <a:bodyPr bIns="0" lIns="0" rIns="0" rtlCol="0" tIns="0" wrap="square">
            <a:spAutoFit/>
          </a:bodyPr>
          <a:lstStyle/>
          <a:p>
            <a:pPr/>
            <a:r>
              <a:rPr dirty="0" lang="en-US"/>
              <a:t/>
            </a:r>
            <a:endParaRPr dirty="0" lang="en-US"/>
          </a:p>
        </p:txBody>
      </p:sp>
      <p:sp>
        <p:nvSpPr>
          <p:cNvPr id="5" name="Holder 5">
            <a:extLst>
              <a:ext uri="{8ED44E83-1871-4FF8-8716-F98FB3360427}">
                <a16:creationId xmlns:a16="http://schemas.microsoft.com/office/drawing/2010/main" id="{935D5A03-782F-4581-8176-6DEE4A704949}"/>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6" name="Holder 6">
            <a:extLst>
              <a:ext uri="{4C93A63D-5E92-4BBD-95E4-76C2EC366FA2}">
                <a16:creationId xmlns:a16="http://schemas.microsoft.com/office/drawing/2010/main" id="{5FDFC8B8-6E8D-4D90-855C-C1E6AB33A155}"/>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C17E2DF1-2D21-4991-A582-81E3E46F9FA7}" type="datetime1">
              <a:t>9/9/2024</a:t>
            </a:fld>
            <a:endParaRPr dirty="0" lang="en-US"/>
          </a:p>
        </p:txBody>
      </p:sp>
      <p:sp>
        <p:nvSpPr>
          <p:cNvPr id="7" name="Holder 7">
            <a:extLst>
              <a:ext uri="{7EACAA59-DBEF-4001-9DDD-901665B096DA}">
                <a16:creationId xmlns:a16="http://schemas.microsoft.com/office/drawing/2010/main" id="{54E3F847-122A-4CA0-ACCB-8D4866F021D5}"/>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DE0ACABD-27ED-446F-A90F-72427182D2F5}" type="slidenum"/>
            <a:endParaRPr dirty="0" lang="en-US"/>
          </a:p>
        </p:txBody>
      </p:sp>
    </p:spTree>
    <p:extLst>
      <p:ext uri="{3C8D1FD1-1596-452A-B1A4-11FCA766AB88}">
        <p14:creationId xmlns:p14="http://schemas.microsoft.com/office/powerpoint/2010/main" val="1725884495307"/>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Only">
    <p:spTree>
      <p:nvGrpSpPr>
        <p:cNvPr id="1" name=""/>
        <p:cNvGrpSpPr/>
        <p:nvPr/>
      </p:nvGrpSpPr>
      <p:grpSpPr>
        <a:xfrm>
          <a:off x="0" y="0"/>
          <a:ext cx="0" cy="0"/>
          <a:chOff x="0" y="0"/>
          <a:chExt cx="0" cy="0"/>
        </a:xfrm>
      </p:grpSpPr>
      <p:sp>
        <p:nvSpPr>
          <p:cNvPr id="2" name="Holder 2">
            <a:extLst>
              <a:ext uri="{1ABFC985-67E2-4491-902B-8ED1713904B0}">
                <a16:creationId xmlns:a16="http://schemas.microsoft.com/office/drawing/2010/main" id="{4883F0EE-8A18-4E0C-8865-34280423D722}"/>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D6E462D1-CC38-4062-AFE1-4E4F4A7D4A53}">
                <a16:creationId xmlns:a16="http://schemas.microsoft.com/office/drawing/2010/main" id="{9F64E25B-2E9D-415A-860C-69CBD12F2987}"/>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4" name="Holder 4">
            <a:extLst>
              <a:ext uri="{44DA7A15-0FDB-43BC-AA33-3F29603C0F0C}">
                <a16:creationId xmlns:a16="http://schemas.microsoft.com/office/drawing/2010/main" id="{FDD6196C-6EA2-43C1-A3EC-1A918CCED3A6}"/>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A50980AD-5DFE-4F8E-A51A-C079A9176BA5}" type="datetime1">
              <a:t>9/9/2024</a:t>
            </a:fld>
            <a:endParaRPr dirty="0" lang="en-US"/>
          </a:p>
        </p:txBody>
      </p:sp>
      <p:sp>
        <p:nvSpPr>
          <p:cNvPr id="5" name="Holder 5">
            <a:extLst>
              <a:ext uri="{D37878EB-7290-4730-8026-9FFA1D1C4CCC}">
                <a16:creationId xmlns:a16="http://schemas.microsoft.com/office/drawing/2010/main" id="{9D2BBCBE-A9B8-4D63-A8BB-F1A12D988163}"/>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51679287-9B72-48DE-93C2-590AC7856A86}" type="slidenum"/>
            <a:endParaRPr dirty="0" lang="en-US"/>
          </a:p>
        </p:txBody>
      </p:sp>
    </p:spTree>
    <p:extLst>
      <p:ext uri="{2DBD7869-1F6F-4827-AB30-323CA162DF0F}">
        <p14:creationId xmlns:p14="http://schemas.microsoft.com/office/powerpoint/2010/main" val="1725884495309"/>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Blank">
    <p:spTree>
      <p:nvGrpSpPr>
        <p:cNvPr id="1" name=""/>
        <p:cNvGrpSpPr/>
        <p:nvPr/>
      </p:nvGrpSpPr>
      <p:grpSpPr>
        <a:xfrm>
          <a:off x="0" y="0"/>
          <a:ext cx="0" cy="0"/>
          <a:chOff x="0" y="0"/>
          <a:chExt cx="0" cy="0"/>
        </a:xfrm>
      </p:grpSpPr>
      <p:sp>
        <p:nvSpPr>
          <p:cNvPr id="2" name="Holder 2">
            <a:extLst>
              <a:ext uri="{5ED5B5C5-F35C-4BF6-B9F8-2B66331A35D1}">
                <a16:creationId xmlns:a16="http://schemas.microsoft.com/office/drawing/2010/main" id="{3B3D5969-9658-4815-AF6F-FEB54F3408A5}"/>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3" name="Holder 3">
            <a:extLst>
              <a:ext uri="{FA94C68A-ED27-4AB9-B726-5CEACEFF3925}">
                <a16:creationId xmlns:a16="http://schemas.microsoft.com/office/drawing/2010/main" id="{85738DEA-6262-4B95-93B8-5C3DB3ECBD1C}"/>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FB31A2C5-F840-459D-BF04-A431300FDC83}" type="datetime1">
              <a:t>9/9/2024</a:t>
            </a:fld>
            <a:endParaRPr dirty="0" lang="en-US"/>
          </a:p>
        </p:txBody>
      </p:sp>
      <p:sp>
        <p:nvSpPr>
          <p:cNvPr id="4" name="Holder 4">
            <a:extLst>
              <a:ext uri="{AC9A0B83-34AF-4D28-8A33-CBA2B6297BBE}">
                <a16:creationId xmlns:a16="http://schemas.microsoft.com/office/drawing/2010/main" id="{258E92E7-4DD1-44A1-8613-DAC7C13DB233}"/>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948B5728-8057-421F-8B09-1CE9F7D571E8}" type="slidenum"/>
            <a:endParaRPr dirty="0" lang="en-US"/>
          </a:p>
        </p:txBody>
      </p:sp>
    </p:spTree>
    <p:extLst>
      <p:ext uri="{9BB21C8E-9B62-4F7F-8EFE-CE21EAC94BA4}">
        <p14:creationId xmlns:p14="http://schemas.microsoft.com/office/powerpoint/2010/main" val="1725884495310"/>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
        <p:nvSpPr>
          <p:cNvPr id="2" name="bg object 16">
            <a:extLst>
              <a:ext uri="{795E2B1B-DABD-4D81-89F8-6D734EF55878}">
                <a16:creationId xmlns:a16="http://schemas.microsoft.com/office/drawing/2010/main" id="{EAA7C315-65C2-4356-8482-F9E75FDFBD9D}"/>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3" name="bg object 17">
            <a:extLst>
              <a:ext uri="{E56A848D-DE1F-4F2E-AC1E-CBD26FC856BF}">
                <a16:creationId xmlns:a16="http://schemas.microsoft.com/office/drawing/2010/main" id="{5753F00B-C834-4A24-874F-2E19E9BBFBFD}"/>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4" name="bg object 18">
            <a:extLst>
              <a:ext uri="{D99DB8A1-BB99-4F2F-8798-2EAF152B850F}">
                <a16:creationId xmlns:a16="http://schemas.microsoft.com/office/drawing/2010/main" id="{6EB18FF1-463E-4278-A8E1-E3BF43697C9D}"/>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5" name="bg object 19">
            <a:extLst>
              <a:ext uri="{54DAE808-937C-4BA6-8A53-583D36B83EEF}">
                <a16:creationId xmlns:a16="http://schemas.microsoft.com/office/drawing/2010/main" id="{4A5B3DE1-408A-49A7-B73A-89E28C24FADE}"/>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6" name="bg object 20">
            <a:extLst>
              <a:ext uri="{DE74BA9B-AB42-4222-920B-AEC07CD20C01}">
                <a16:creationId xmlns:a16="http://schemas.microsoft.com/office/drawing/2010/main" id="{8A37B279-E90C-4210-8F5B-435662F7728E}"/>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7" name="bg object 21">
            <a:extLst>
              <a:ext uri="{338ADB1A-D78E-4B28-AD4A-B4C19B601727}">
                <a16:creationId xmlns:a16="http://schemas.microsoft.com/office/drawing/2010/main" id="{CC9B6699-A8E3-4F54-BB40-600E56B98468}"/>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8" name="bg object 22">
            <a:extLst>
              <a:ext uri="{B71C1505-63CF-45EB-9D71-4F03D44B7754}">
                <a16:creationId xmlns:a16="http://schemas.microsoft.com/office/drawing/2010/main" id="{3D42DEE0-6F95-483F-B2B6-E1B62C3257AD}"/>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9" name="bg object 23">
            <a:extLst>
              <a:ext uri="{A3E26CB1-FA9D-4584-8A43-54D90DB63235}">
                <a16:creationId xmlns:a16="http://schemas.microsoft.com/office/drawing/2010/main" id="{D872D04E-3D27-44DF-9635-6EC8E47AE8CF}"/>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0" name="bg object 24">
            <a:extLst>
              <a:ext uri="{33DD1A1C-43D5-42EB-A262-38A4ACD0DC61}">
                <a16:creationId xmlns:a16="http://schemas.microsoft.com/office/drawing/2010/main" id="{72BBABE5-DB08-41A2-9AE1-C354F45FC4B1}"/>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11" name="bg object 25">
            <a:extLst>
              <a:ext uri="{D1CB6DE7-72E8-455D-A46C-019B6BC4BB7A}">
                <a16:creationId xmlns:a16="http://schemas.microsoft.com/office/drawing/2010/main" id="{9BDF63B8-52BC-4DBB-BF85-A0E7295FB8AD}"/>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2" name="Holder 2">
            <a:extLst>
              <a:ext uri="{A4854B46-4312-4433-8695-9A0EB8737717}">
                <a16:creationId xmlns:a16="http://schemas.microsoft.com/office/drawing/2010/main" id="{B32828A7-0CDA-44EB-B471-34B7AC668665}"/>
              </a:ext>
            </a:extLst>
          </p:cNvPr>
          <p:cNvSpPr>
            <a:spLocks noGrp="true"/>
          </p:cNvSpPr>
          <p:nvPr>
            <p:ph type="title"/>
          </p:nvPr>
        </p:nvSpPr>
        <p:spPr>
          <a:xfrm rot="0">
            <a:off x="755331" y="385444"/>
            <a:ext cx="10681334" cy="758190"/>
          </a:xfrm>
          <a:prstGeom prst="rect">
            <a:avLst/>
          </a:prstGeom>
        </p:spPr>
        <p:txBody>
          <a:bodyPr bIns="0" lIns="0" rIns="0" rtlCol="0" tIns="0" wrap="square">
            <a:spAutoFit/>
          </a:bodyPr>
          <a:lstStyle>
            <a:lvl1pPr lvl="0">
              <a:defRPr b="1" dirty="0" i="0" lang="en-US" sz="4800">
                <a:solidFill>
                  <a:schemeClr val="tx1"/>
                </a:solidFill>
                <a:latin typeface="Trebuchet MS"/>
              </a:defRPr>
            </a:lvl1pPr>
          </a:lstStyle>
          <a:p>
            <a:pPr/>
            <a:r>
              <a:rPr dirty="0" lang="en-US"/>
              <a:t/>
            </a:r>
            <a:endParaRPr dirty="0" lang="en-US"/>
          </a:p>
        </p:txBody>
      </p:sp>
      <p:sp>
        <p:nvSpPr>
          <p:cNvPr id="13" name="Holder 3">
            <a:extLst>
              <a:ext uri="{9F61777B-7618-440C-B3EB-4B0E54D9A0EA}">
                <a16:creationId xmlns:a16="http://schemas.microsoft.com/office/drawing/2010/main" id="{436441E8-256A-4573-9054-6E9367466D7B}"/>
              </a:ext>
            </a:extLst>
          </p:cNvPr>
          <p:cNvSpPr>
            <a:spLocks noGrp="true"/>
          </p:cNvSpPr>
          <p:nvPr>
            <p:ph idx="1" type="body"/>
          </p:nvPr>
        </p:nvSpPr>
        <p:spPr>
          <a:xfrm rot="0">
            <a:off x="609600" y="1577340"/>
            <a:ext cx="10972800" cy="4526279"/>
          </a:xfrm>
          <a:prstGeom prst="rect">
            <a:avLst/>
          </a:prstGeom>
        </p:spPr>
        <p:txBody>
          <a:bodyPr bIns="0" lIns="0" rIns="0" rtlCol="0" tIns="0" wrap="square">
            <a:spAutoFit/>
          </a:bodyPr>
          <a:lstStyle/>
          <a:p>
            <a:pPr/>
            <a:r>
              <a:rPr dirty="0" lang="en-US"/>
              <a:t/>
            </a:r>
            <a:endParaRPr dirty="0" lang="en-US"/>
          </a:p>
        </p:txBody>
      </p:sp>
      <p:sp>
        <p:nvSpPr>
          <p:cNvPr id="14" name="Holder 4">
            <a:extLst>
              <a:ext uri="{A36D89F2-C713-4EBB-9B44-D13ACACD50C4}">
                <a16:creationId xmlns:a16="http://schemas.microsoft.com/office/drawing/2010/main" id="{AA672BB2-13CB-445B-BA15-25D5B6BA678F}"/>
              </a:ext>
            </a:extLst>
          </p:cNvPr>
          <p:cNvSpPr>
            <a:spLocks noGrp="true"/>
          </p:cNvSpPr>
          <p:nvPr>
            <p:ph idx="3" sz="quarter" type="ftr"/>
          </p:nvPr>
        </p:nvSpPr>
        <p:spPr>
          <a:xfrm rot="0">
            <a:off x="4145280" y="6377940"/>
            <a:ext cx="3901440" cy="342900"/>
          </a:xfrm>
          <a:prstGeom prst="rect">
            <a:avLst/>
          </a:prstGeom>
        </p:spPr>
        <p:txBody>
          <a:bodyPr bIns="0" lIns="0" rIns="0" rtlCol="0" tIns="0" wrap="square">
            <a:spAutoFit/>
          </a:bodyPr>
          <a:lstStyle>
            <a:lvl1pPr algn="ctr" lvl="0">
              <a:defRPr dirty="0" lang="en-US">
                <a:solidFill>
                  <a:schemeClr val="tx1">
                    <a:tint val="75000"/>
                  </a:schemeClr>
                </a:solidFill>
              </a:defRPr>
            </a:lvl1pPr>
          </a:lstStyle>
          <a:p>
            <a:pPr/>
            <a:r>
              <a:rPr dirty="0" lang="en-US"/>
              <a:t/>
            </a:r>
            <a:endParaRPr dirty="0" lang="en-US"/>
          </a:p>
        </p:txBody>
      </p:sp>
      <p:sp>
        <p:nvSpPr>
          <p:cNvPr id="15" name="Holder 5">
            <a:extLst>
              <a:ext uri="{88ADA694-D4DC-4DE5-91F5-700412C82A1A}">
                <a16:creationId xmlns:a16="http://schemas.microsoft.com/office/drawing/2010/main" id="{286B7145-48BE-4BFC-8DD2-54D09582E7BA}"/>
              </a:ext>
            </a:extLst>
          </p:cNvPr>
          <p:cNvSpPr>
            <a:spLocks noGrp="true"/>
          </p:cNvSpPr>
          <p:nvPr>
            <p:ph idx="2" sz="half" type="dt"/>
          </p:nvPr>
        </p:nvSpPr>
        <p:spPr>
          <a:xfrm rot="0">
            <a:off x="609600" y="6377940"/>
            <a:ext cx="2804160" cy="342900"/>
          </a:xfrm>
          <a:prstGeom prst="rect">
            <a:avLst/>
          </a:prstGeom>
        </p:spPr>
        <p:txBody>
          <a:bodyPr bIns="0" lIns="0" rIns="0" rtlCol="0" tIns="0" wrap="square">
            <a:spAutoFit/>
          </a:bodyPr>
          <a:lstStyle>
            <a:lvl1pPr algn="l" lvl="0">
              <a:defRPr dirty="0" lang="en-US">
                <a:solidFill>
                  <a:schemeClr val="tx1">
                    <a:tint val="75000"/>
                  </a:schemeClr>
                </a:solidFill>
              </a:defRPr>
            </a:lvl1pPr>
          </a:lstStyle>
          <a:p>
            <a:pPr/>
            <a:fld id="{53FFDB53-E644-457A-BAA9-9B5C92B57B4D}" type="datetime1">
              <a:t>9/9/2024</a:t>
            </a:fld>
            <a:endParaRPr dirty="0" lang="en-US"/>
          </a:p>
        </p:txBody>
      </p:sp>
      <p:sp>
        <p:nvSpPr>
          <p:cNvPr id="16" name="Holder 6">
            <a:extLst>
              <a:ext uri="{0D8AB273-094D-4E57-8DED-9C036C3EC853}">
                <a16:creationId xmlns:a16="http://schemas.microsoft.com/office/drawing/2010/main" id="{979F1929-7E6E-4BBE-BE44-A9BE639A84AD}"/>
              </a:ext>
            </a:extLst>
          </p:cNvPr>
          <p:cNvSpPr>
            <a:spLocks noGrp="true"/>
          </p:cNvSpPr>
          <p:nvPr>
            <p:ph idx="4" sz="quarter" type="sldNum"/>
          </p:nvPr>
        </p:nvSpPr>
        <p:spPr>
          <a:xfrm rot="0">
            <a:off x="11353419" y="6473337"/>
            <a:ext cx="151129" cy="191770"/>
          </a:xfrm>
          <a:prstGeom prst="rect">
            <a:avLst/>
          </a:prstGeom>
        </p:spPr>
        <p:txBody>
          <a:bodyPr bIns="0" lIns="0" rIns="0" rtlCol="0" tIns="0" wrap="square">
            <a:spAutoFit/>
          </a:bodyPr>
          <a:lstStyle>
            <a:lvl1pPr lvl="0">
              <a:defRPr b="0" dirty="0" i="0" lang="en-US" sz="1100">
                <a:solidFill>
                  <a:srgbClr val="2d936b"/>
                </a:solidFill>
                <a:latin typeface="Trebuchet MS"/>
              </a:defRPr>
            </a:lvl1pPr>
          </a:lstStyle>
          <a:p>
            <a:pPr marL="38100">
              <a:lnSpc>
                <a:spcPct val="100000"/>
              </a:lnSpc>
              <a:spcBef>
                <a:spcPts val="55"/>
              </a:spcBef>
            </a:pPr>
            <a:fld id="{0639A85E-E546-4EC6-B1E2-D1D85ED9058D}" type="slidenum"/>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Lst>
  <p:txStyles>
    <p:titleStyle>
      <a:lvl1pPr lvl="0">
        <a:defRPr dirty="0" lang="en-US">
          <a:latin typeface="+mj-lt"/>
        </a:defRPr>
      </a:lvl1pPr>
    </p:titleStyle>
    <p:bodyStyle>
      <a:lvl1pPr lvl="0" marL="0">
        <a:defRPr dirty="0" lang="en-US">
          <a:latin typeface="+mn-lt"/>
        </a:defRPr>
      </a:lvl1pPr>
      <a:lvl2pPr lvl="1" marL="457200">
        <a:defRPr dirty="0" lang="en-US">
          <a:latin typeface="+mn-lt"/>
        </a:defRPr>
      </a:lvl2pPr>
      <a:lvl3pPr lvl="2" marL="914400">
        <a:defRPr dirty="0" lang="en-US">
          <a:latin typeface="+mn-lt"/>
        </a:defRPr>
      </a:lvl3pPr>
      <a:lvl4pPr lvl="3" marL="1371600">
        <a:defRPr dirty="0" lang="en-US">
          <a:latin typeface="+mn-lt"/>
        </a:defRPr>
      </a:lvl4pPr>
      <a:lvl5pPr lvl="4" marL="1828800">
        <a:defRPr dirty="0" lang="en-US">
          <a:latin typeface="+mn-lt"/>
        </a:defRPr>
      </a:lvl5pPr>
      <a:lvl6pPr lvl="5" marL="2286000">
        <a:defRPr dirty="0" lang="en-US">
          <a:latin typeface="+mn-lt"/>
        </a:defRPr>
      </a:lvl6pPr>
      <a:lvl7pPr lvl="6" marL="2743200">
        <a:defRPr dirty="0" lang="en-US">
          <a:latin typeface="+mn-lt"/>
        </a:defRPr>
      </a:lvl7pPr>
      <a:lvl8pPr lvl="7" marL="3200400">
        <a:defRPr dirty="0" lang="en-US">
          <a:latin typeface="+mn-lt"/>
        </a:defRPr>
      </a:lvl8pPr>
      <a:lvl9pPr lvl="8" marL="3657600">
        <a:defRPr dirty="0" lang="en-US">
          <a:latin typeface="+mn-lt"/>
        </a:defRPr>
      </a:lvl9pPr>
    </p:bodyStyle>
    <p:otherStyle>
      <a:lvl1pPr lvl="0" marL="0">
        <a:defRPr dirty="0" lang="en-US" sz="1800">
          <a:latin typeface="+mn-lt"/>
        </a:defRPr>
      </a:lvl1pPr>
      <a:lvl2pPr lvl="1" marL="457200">
        <a:defRPr dirty="0" lang="en-US" sz="1800">
          <a:latin typeface="+mn-lt"/>
        </a:defRPr>
      </a:lvl2pPr>
      <a:lvl3pPr lvl="2" marL="914400">
        <a:defRPr dirty="0" lang="en-US" sz="1800">
          <a:latin typeface="+mn-lt"/>
        </a:defRPr>
      </a:lvl3pPr>
      <a:lvl4pPr lvl="3" marL="1371600">
        <a:defRPr dirty="0" lang="en-US" sz="1800">
          <a:latin typeface="+mn-lt"/>
        </a:defRPr>
      </a:lvl4pPr>
      <a:lvl5pPr lvl="4" marL="1828800">
        <a:defRPr dirty="0" lang="en-US" sz="1800">
          <a:latin typeface="+mn-lt"/>
        </a:defRPr>
      </a:lvl5pPr>
      <a:lvl6pPr lvl="5" marL="2286000">
        <a:defRPr dirty="0" lang="en-US" sz="1800">
          <a:latin typeface="+mn-lt"/>
        </a:defRPr>
      </a:lvl6pPr>
      <a:lvl7pPr lvl="6" marL="2743200">
        <a:defRPr dirty="0" lang="en-US" sz="1800">
          <a:latin typeface="+mn-lt"/>
        </a:defRPr>
      </a:lvl7pPr>
      <a:lvl8pPr lvl="7" marL="3200400">
        <a:defRPr dirty="0" lang="en-US" sz="1800">
          <a:latin typeface="+mn-lt"/>
        </a:defRPr>
      </a:lvl8pPr>
      <a:lvl9pPr lvl="8" marL="3657600">
        <a:defRPr dirty="0" lang="en-US" sz="1800">
          <a:latin typeface="+mn-lt"/>
        </a:defRPr>
      </a:lvl9pPr>
    </p:otherStyle>
  </p:txStyles>
</p:sldMaster>
</file>

<file path=ppt/slides/_rels/slide1.xml.rels><?xml version="1.0" encoding="UTF-8" standalone="no"?><Relationships xmlns="http://schemas.openxmlformats.org/package/2006/relationships"><Relationship Id="rId2" Target="../media/image1.png" Type="http://schemas.openxmlformats.org/officeDocument/2006/relationships/image"/><Relationship Id="rId1"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10.xml.rels><?xml version="1.0" encoding="UTF-8" standalone="no"?><Relationships xmlns="http://schemas.openxmlformats.org/package/2006/relationships"><Relationship Id="rId2" Target="../media/image10.png" Type="http://schemas.openxmlformats.org/officeDocument/2006/relationships/image"/><Relationship Id="rId1" Target="../slideLayouts/slideLayout1.xml" Type="http://schemas.openxmlformats.org/officeDocument/2006/relationships/slideLayout"/></Relationships>
</file>

<file path=ppt/slides/_rels/slide11.xml.rels><?xml version="1.0" encoding="UTF-8" standalone="no"?><Relationships xmlns="http://schemas.openxmlformats.org/package/2006/relationships"><Relationship Id="rId2" Target="../media/image10.png" Type="http://schemas.openxmlformats.org/officeDocument/2006/relationships/image"/><Relationship Id="rId3" Target="../charts/chart1.xml" Type="http://schemas.openxmlformats.org/officeDocument/2006/relationships/chart"/><Relationship Id="rId1" Target="../slideLayouts/slideLayout4.xml" Type="http://schemas.openxmlformats.org/officeDocument/2006/relationships/slideLayout"/></Relationships>
</file>

<file path=ppt/slides/_rels/slide12.xml.rels><?xml version="1.0" encoding="UTF-8" standalone="no"?><Relationships xmlns="http://schemas.openxmlformats.org/package/2006/relationships"><Relationship Id="rId2" Target="../charts/chart2.xml" Type="http://schemas.openxmlformats.org/officeDocument/2006/relationships/chart"/><Relationship Id="rId1" Target="../slideLayouts/slideLayout2.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xml.rels><?xml version="1.0" encoding="UTF-8" standalone="no"?><Relationships xmlns="http://schemas.openxmlformats.org/package/2006/relationships"><Relationship Id="rId2" Target="../media/image1.png" Type="http://schemas.openxmlformats.org/officeDocument/2006/relationships/image"/><Relationship Id="rId3" Target="../media/image2.png" Type="http://schemas.openxmlformats.org/officeDocument/2006/relationships/image"/><Relationship Id="rId1" Target="../slideLayouts/slideLayout4.xml" Type="http://schemas.openxmlformats.org/officeDocument/2006/relationships/slideLayout"/></Relationships>
</file>

<file path=ppt/slides/_rels/slide3.xml.rels><?xml version="1.0" encoding="UTF-8" standalone="no"?><Relationships xmlns="http://schemas.openxmlformats.org/package/2006/relationships"><Relationship Id="rId2" Target="../media/image3.png" Type="http://schemas.openxmlformats.org/officeDocument/2006/relationships/image"/><Relationship Id="rId3" Target="../media/image2.png" Type="http://schemas.openxmlformats.org/officeDocument/2006/relationships/image"/><Relationship Id="rId4" Target="../media/image4.jpeg" Type="http://schemas.openxmlformats.org/officeDocument/2006/relationships/image"/><Relationship Id="rId1" Target="../slideLayouts/slideLayout4.xml" Type="http://schemas.openxmlformats.org/officeDocument/2006/relationships/slideLayout"/></Relationships>
</file>

<file path=ppt/slides/_rels/slide4.xml.rels><?xml version="1.0" encoding="UTF-8" standalone="no"?><Relationships xmlns="http://schemas.openxmlformats.org/package/2006/relationships"><Relationship Id="rId2" Target="../media/image5.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5.xml.rels><?xml version="1.0" encoding="UTF-8" standalone="no"?><Relationships xmlns="http://schemas.openxmlformats.org/package/2006/relationships"><Relationship Id="rId2" Target="../media/image6.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6.xml.rels><?xml version="1.0" encoding="UTF-8" standalone="no"?><Relationships xmlns="http://schemas.openxmlformats.org/package/2006/relationships"><Relationship Id="rId2" Target="../media/image7.png" Type="http://schemas.openxmlformats.org/officeDocument/2006/relationships/image"/><Relationship Id="rId1" Target="../slideLayouts/slideLayout4.xml" Type="http://schemas.openxmlformats.org/officeDocument/2006/relationships/slideLayout"/></Relationships>
</file>

<file path=ppt/slides/_rels/slide7.xml.rels><?xml version="1.0" encoding="UTF-8" standalone="no"?><Relationships xmlns="http://schemas.openxmlformats.org/package/2006/relationships"><Relationship Id="rId2" Target="../media/image8.jpe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9.xml.rels><?xml version="1.0" encoding="UTF-8" standalone="no"?><Relationships xmlns="http://schemas.openxmlformats.org/package/2006/relationships"><Relationship Id="rId2" Target="../media/image9.jpeg" Type="http://schemas.openxmlformats.org/officeDocument/2006/relationships/image"/><Relationship Id="rId1" Target="../slideLayouts/slideLayout4.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grpSp>
        <p:nvGrpSpPr>
          <p:cNvPr id="2" name="object 2">
            <a:extLst>
              <a:ext uri="{00B2A336-721A-4AE2-9FD6-C3D6CDA56977}">
                <a16:creationId xmlns:a16="http://schemas.microsoft.com/office/drawing/2010/main" id="{D1847983-62B6-485C-BBBA-4D0FAE0770E8}"/>
              </a:ext>
            </a:extLst>
          </p:cNvPr>
          <p:cNvGrpSpPr/>
          <p:nvPr/>
        </p:nvGrpSpPr>
        <p:grpSpPr>
          <a:xfrm rot="0">
            <a:off x="876299" y="990600"/>
            <a:ext cx="1743075" cy="1333500"/>
            <a:chOff x="742950" y="1104900"/>
            <a:chExt cx="1743075" cy="1333500"/>
          </a:xfrm>
        </p:grpSpPr>
        <p:sp>
          <p:nvSpPr>
            <p:cNvPr id="3" name="object 3">
              <a:extLst>
                <a:ext uri="{C1381ED3-BDA7-4D72-B9C1-0B5700B55277}">
                  <a16:creationId xmlns:a16="http://schemas.microsoft.com/office/drawing/2010/main" id="{29E61694-ACDF-4CB8-A48C-0B0D5CF38C07}"/>
                </a:ext>
              </a:extLst>
            </p:cNvPr>
            <p:cNvSpPr/>
            <p:nvPr/>
          </p:nvSpPr>
          <p:spPr>
            <a:xfrm rot="0">
              <a:off x="742950" y="1381125"/>
              <a:ext cx="1228725" cy="1057275"/>
            </a:xfrm>
            <a:custGeom>
              <a:avLst/>
              <a:gdLst/>
              <a:ahLst/>
              <a:cxnLst/>
              <a:rect b="b" l="0" r="r" t="0"/>
              <a:pathLst>
                <a:path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lstStyle/>
            <a:p>
              <a:pPr/>
              <a:r>
                <a:rPr dirty="0" lang="en-US"/>
                <a:t/>
              </a:r>
              <a:endParaRPr dirty="0" lang="en-US"/>
            </a:p>
          </p:txBody>
        </p:sp>
        <p:sp>
          <p:nvSpPr>
            <p:cNvPr id="4" name="object 4">
              <a:extLst>
                <a:ext uri="{2A20DDFB-AED5-4419-9731-3BDB9DB45FFD}">
                  <a16:creationId xmlns:a16="http://schemas.microsoft.com/office/drawing/2010/main" id="{07BDCF9C-1590-42EF-A190-0F292EC6184C}"/>
                </a:ext>
              </a:extLst>
            </p:cNvPr>
            <p:cNvSpPr/>
            <p:nvPr/>
          </p:nvSpPr>
          <p:spPr>
            <a:xfrm rot="0">
              <a:off x="1838325" y="1104900"/>
              <a:ext cx="647700" cy="561975"/>
            </a:xfrm>
            <a:custGeom>
              <a:avLst/>
              <a:gdLst/>
              <a:ahLst/>
              <a:cxnLst/>
              <a:rect b="b" l="0" r="r" t="0"/>
              <a:pathLst>
                <a:path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lstStyle/>
            <a:p>
              <a:pPr/>
              <a:r>
                <a:rPr dirty="0" lang="en-US"/>
                <a:t/>
              </a:r>
              <a:endParaRPr dirty="0" lang="en-US"/>
            </a:p>
          </p:txBody>
        </p:sp>
      </p:grpSp>
      <p:sp>
        <p:nvSpPr>
          <p:cNvPr id="5" name="object 5">
            <a:extLst>
              <a:ext uri="{498FD6CC-10E3-456F-B52A-54694C9AFF56}">
                <a16:creationId xmlns:a16="http://schemas.microsoft.com/office/drawing/2010/main" id="{1F1169F8-3659-45DC-A825-BA3329FF1B9C}"/>
              </a:ext>
            </a:extLst>
          </p:cNvPr>
          <p:cNvSpPr/>
          <p:nvPr/>
        </p:nvSpPr>
        <p:spPr>
          <a:xfrm rot="0">
            <a:off x="3752850" y="1190625"/>
            <a:ext cx="1666875" cy="1438275"/>
          </a:xfrm>
          <a:custGeom>
            <a:avLst/>
            <a:gdLst/>
            <a:ahLst/>
            <a:cxnLst/>
            <a:rect b="b" l="0" r="r" t="0"/>
            <a:pathLst>
              <a:path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lstStyle/>
          <a:p>
            <a:pPr/>
            <a:r>
              <a:rPr dirty="0" lang="en-US"/>
              <a:t/>
            </a:r>
            <a:endParaRPr dirty="0" lang="en-US"/>
          </a:p>
        </p:txBody>
      </p:sp>
      <p:sp>
        <p:nvSpPr>
          <p:cNvPr id="6" name="object 6">
            <a:extLst>
              <a:ext uri="{D699ED5D-A6F5-4D7E-BCC3-8338A6D58188}">
                <a16:creationId xmlns:a16="http://schemas.microsoft.com/office/drawing/2010/main" id="{7D82AE6E-7057-4CE7-A671-A29484D214D3}"/>
              </a:ext>
            </a:extLst>
          </p:cNvPr>
          <p:cNvSpPr/>
          <p:nvPr/>
        </p:nvSpPr>
        <p:spPr>
          <a:xfrm rot="0">
            <a:off x="3800475" y="5229225"/>
            <a:ext cx="723900" cy="619125"/>
          </a:xfrm>
          <a:custGeom>
            <a:avLst/>
            <a:gdLst/>
            <a:ahLst/>
            <a:cxnLst/>
            <a:rect b="b" l="0" r="r" t="0"/>
            <a:pathLst>
              <a:path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lstStyle/>
          <a:p>
            <a:pPr/>
            <a:r>
              <a:rPr dirty="0" lang="en-US"/>
              <a:t/>
            </a:r>
            <a:endParaRPr dirty="0" lang="en-US"/>
          </a:p>
        </p:txBody>
      </p:sp>
      <p:sp>
        <p:nvSpPr>
          <p:cNvPr id="7" name="object 7">
            <a:extLst>
              <a:ext uri="{639BDA9A-1E5A-4DF9-AAE4-3130A878DA89}">
                <a16:creationId xmlns:a16="http://schemas.microsoft.com/office/drawing/2010/main" id="{15098B44-71BC-4146-AE36-FF1EBD0D6A6B}"/>
              </a:ext>
            </a:extLst>
          </p:cNvPr>
          <p:cNvSpPr>
            <a:spLocks noGrp="true"/>
          </p:cNvSpPr>
          <p:nvPr>
            <p:ph type="title"/>
          </p:nvPr>
        </p:nvSpPr>
        <p:spPr>
          <a:xfrm rot="0">
            <a:off x="-828675" y="19664"/>
            <a:ext cx="9982200" cy="1001556"/>
          </a:xfrm>
          <a:prstGeom prst="rect">
            <a:avLst/>
          </a:prstGeom>
        </p:spPr>
        <p:txBody>
          <a:bodyPr bIns="0" lIns="0" rIns="0" rtlCol="0" tIns="16510" vert="horz" wrap="square">
            <a:spAutoFit/>
          </a:bodyPr>
          <a:lstStyle/>
          <a:p>
            <a:pPr marL="3213735">
              <a:spcBef>
                <a:spcPts val="130"/>
              </a:spcBef>
            </a:pPr>
            <a:r>
              <a:rPr b="1" dirty="0" lang="en-US">
                <a:solidFill>
                  <a:srgbClr val="0f0f0f"/>
                </a:solidFill>
                <a:latin typeface="Times New Roman"/>
              </a:rPr>
              <a:t>Employee Data Analysis using Excel</a:t>
            </a:r>
            <a:r>
              <a:rPr b="1" dirty="0" i="0" lang="en-US">
                <a:solidFill>
                  <a:srgbClr val="0f0f0f"/>
                </a:solidFill>
                <a:latin typeface="Times New Roman"/>
              </a:rPr>
              <a:t> </a:t>
            </a:r>
            <a:br>
              <a:rPr b="1" dirty="0" i="0" lang="en-US">
                <a:solidFill>
                  <a:srgbClr val="0f0f0f"/>
                </a:solidFill>
                <a:latin typeface="Roboto"/>
              </a:rPr>
            </a:br>
            <a:endParaRPr b="1" dirty="0" i="0" lang="en-US">
              <a:solidFill>
                <a:srgbClr val="0f0f0f"/>
              </a:solidFill>
              <a:latin typeface="Roboto"/>
            </a:endParaRPr>
          </a:p>
        </p:txBody>
      </p:sp>
      <p:pic>
        <p:nvPicPr>
          <p:cNvPr id="8" name="object 9">
            <a:extLst>
              <a:ext uri="{78D2BC77-98B3-41A9-94C4-4FE57A724552}">
                <a16:creationId xmlns:a16="http://schemas.microsoft.com/office/drawing/2010/main" id="{4DADC110-3B05-4CD9-AF64-88F674E08069}"/>
              </a:ext>
            </a:extLst>
          </p:cNvPr>
          <p:cNvPicPr/>
          <p:nvPr/>
        </p:nvPicPr>
        <p:blipFill>
          <a:blip r:embed="rId2"/>
          <a:stretch>
            <a:fillRect/>
          </a:stretch>
        </p:blipFill>
        <p:spPr>
          <a:xfrm rot="0">
            <a:off x="676275" y="6467474"/>
            <a:ext cx="2143125" cy="200025"/>
          </a:xfrm>
          <a:prstGeom prst="rect">
            <a:avLst/>
          </a:prstGeom>
          <a:noFill/>
        </p:spPr>
      </p:pic>
      <p:sp>
        <p:nvSpPr>
          <p:cNvPr id="9" name="object 11">
            <a:extLst>
              <a:ext uri="{A648CA4E-2F5C-41E5-8DD3-AE403A166728}">
                <a16:creationId xmlns:a16="http://schemas.microsoft.com/office/drawing/2010/main" id="{531A2BEF-20BB-4578-B9B4-AC441983027A}"/>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DEB8E08A-8DE8-41CE-82AC-137DC0C492B8}" type="slidenum"/>
            <a:endParaRPr dirty="0" lang="en-US"/>
          </a:p>
        </p:txBody>
      </p:sp>
      <p:sp>
        <p:nvSpPr>
          <p:cNvPr id="10" name="TextBox 13">
            <a:extLst>
              <a:ext uri="{AB1B3909-5C09-47F2-AC50-90C4D96AA737}">
                <a16:creationId xmlns:a16="http://schemas.microsoft.com/office/drawing/2010/main" id="{316F9402-A4A2-4BF5-B3AE-C9274A482871}"/>
              </a:ext>
            </a:extLst>
          </p:cNvPr>
          <p:cNvSpPr txBox="1"/>
          <p:nvPr/>
        </p:nvSpPr>
        <p:spPr>
          <a:xfrm rot="0">
            <a:off x="1506493" y="2878605"/>
            <a:ext cx="8610600" cy="1495425"/>
          </a:xfrm>
          <a:prstGeom prst="rect">
            <a:avLst/>
          </a:prstGeom>
          <a:noFill/>
        </p:spPr>
        <p:txBody>
          <a:bodyPr rtlCol="0" wrap="square">
            <a:spAutoFit/>
          </a:bodyPr>
          <a:lstStyle/>
          <a:p>
            <a:pPr/>
            <a:r>
              <a:rPr dirty="0" lang="en-US" sz="2400"/>
              <a:t>STUDENT NAME :Bhuvaneswari M</a:t>
            </a:r>
          </a:p>
          <a:p>
            <a:pPr/>
            <a:r>
              <a:rPr dirty="0" lang="en-US" sz="2400"/>
              <a:t>REGISTER NO: 312204978</a:t>
            </a:r>
          </a:p>
          <a:p>
            <a:pPr/>
            <a:r>
              <a:rPr dirty="0" lang="en-US" sz="2400"/>
              <a:t>DEPARTMENT: </a:t>
            </a:r>
            <a:r>
              <a:rPr dirty="0" lang="en-US" sz="2400"/>
              <a:t>I</a:t>
            </a:r>
            <a:r>
              <a:rPr dirty="0" lang="en-US" sz="2400"/>
              <a:t>I</a:t>
            </a:r>
            <a:r>
              <a:rPr dirty="0" lang="en-US" sz="2400"/>
              <a:t>I</a:t>
            </a:r>
            <a:r>
              <a:rPr dirty="0" lang="en-US" sz="2400"/>
              <a:t> </a:t>
            </a:r>
            <a:r>
              <a:rPr dirty="0" lang="en-US" sz="2400"/>
              <a:t>B.COM </a:t>
            </a:r>
            <a:r>
              <a:rPr dirty="0" lang="en-IN" sz="2400"/>
              <a:t>(General) </a:t>
            </a:r>
            <a:r>
              <a:rPr dirty="0" lang="en-US" sz="2400"/>
              <a:t>'</a:t>
            </a:r>
            <a:r>
              <a:rPr dirty="0" lang="en-US" sz="2400"/>
              <a:t>A</a:t>
            </a:r>
            <a:r>
              <a:rPr dirty="0" lang="en-US" sz="2400"/>
              <a:t>'</a:t>
            </a:r>
          </a:p>
          <a:p>
            <a:pPr/>
            <a:r>
              <a:rPr dirty="0" lang="en-US" sz="2400"/>
              <a:t>COLLEGE: NAZARETH COLLEGE OF ARTS AND SCIENCE </a:t>
            </a:r>
            <a:endParaRPr dirty="0" lang="en-US" sz="2400"/>
          </a:p>
        </p:txBody>
      </p:sp>
    </p:spTree>
    <p:extLst>
      <p:ext uri="{6E776AC7-42C3-473B-8F0D-DB7A7D23EE04}">
        <p14:creationId xmlns:p14="http://schemas.microsoft.com/office/powerpoint/2010/main" val="1725884495314"/>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object 5">
            <a:extLst>
              <a:ext uri="{F992F1FC-3985-4631-BFCD-4CCF86BAF2A5}">
                <a16:creationId xmlns:a16="http://schemas.microsoft.com/office/drawing/2010/main" id="{F5BFA3D4-FA3C-4E55-AEAC-C964B8536EC6}"/>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3" name="object 6">
            <a:extLst>
              <a:ext uri="{47058D14-3C65-4846-9D85-815DEDB79B63}">
                <a16:creationId xmlns:a16="http://schemas.microsoft.com/office/drawing/2010/main" id="{968C4A57-EBE0-4165-895A-3B08B9F6AB78}"/>
              </a:ext>
            </a:extLst>
          </p:cNvPr>
          <p:cNvPicPr/>
          <p:nvPr/>
        </p:nvPicPr>
        <p:blipFill>
          <a:blip r:embed="rId2"/>
          <a:stretch>
            <a:fillRect/>
          </a:stretch>
        </p:blipFill>
        <p:spPr>
          <a:xfrm rot="0">
            <a:off x="1666875" y="6467474"/>
            <a:ext cx="76200" cy="177800"/>
          </a:xfrm>
          <a:prstGeom prst="rect">
            <a:avLst/>
          </a:prstGeom>
          <a:noFill/>
        </p:spPr>
      </p:pic>
      <p:sp>
        <p:nvSpPr>
          <p:cNvPr id="4" name="object 9">
            <a:extLst>
              <a:ext uri="{F75C0954-DFC8-4B7F-B64B-98220BF4A348}">
                <a16:creationId xmlns:a16="http://schemas.microsoft.com/office/drawing/2010/main" id="{C523C5E0-9B70-4275-90FB-552D3EF31379}"/>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1BBE7B75-3ACC-4DE6-AE9C-04F177D78091}" type="slidenum"/>
            <a:endParaRPr dirty="0" lang="en-US"/>
          </a:p>
        </p:txBody>
      </p:sp>
      <p:sp>
        <p:nvSpPr>
          <p:cNvPr id="5" name="object 8">
            <a:extLst>
              <a:ext uri="{3F75D2FD-32D5-4383-933B-9D33C5B30104}">
                <a16:creationId xmlns:a16="http://schemas.microsoft.com/office/drawing/2010/main" id="{02BE7F01-E44D-44C7-B6EC-7DA772CDD41A}"/>
              </a:ext>
            </a:extLst>
          </p:cNvPr>
          <p:cNvSpPr txBox="1"/>
          <p:nvPr/>
        </p:nvSpPr>
        <p:spPr>
          <a:xfrm rot="0">
            <a:off x="739775" y="291147"/>
            <a:ext cx="3303904" cy="1508760"/>
          </a:xfrm>
          <a:prstGeom prst="rect">
            <a:avLst/>
          </a:prstGeom>
        </p:spPr>
        <p:txBody>
          <a:bodyPr bIns="0" lIns="0" rIns="0" rtlCol="0" tIns="13335" vert="horz" wrap="square">
            <a:spAutoFit/>
          </a:bodyPr>
          <a:lstStyle/>
          <a:p>
            <a:pPr marL="12700">
              <a:lnSpc>
                <a:spcPct val="100000"/>
              </a:lnSpc>
              <a:spcBef>
                <a:spcPts val="105"/>
              </a:spcBef>
            </a:pPr>
            <a:r>
              <a:rPr b="1" dirty="0" lang="en-US" spc="15" sz="4800">
                <a:latin typeface="Trebuchet MS"/>
              </a:rPr>
              <a:t>M</a:t>
            </a:r>
            <a:r>
              <a:rPr b="1" dirty="0" lang="en-US" sz="4800">
                <a:latin typeface="Trebuchet MS"/>
              </a:rPr>
              <a:t>O</a:t>
            </a:r>
            <a:r>
              <a:rPr b="1" dirty="0" lang="en-US" spc="-15" sz="4800">
                <a:latin typeface="Trebuchet MS"/>
              </a:rPr>
              <a:t>D</a:t>
            </a:r>
            <a:r>
              <a:rPr b="1" dirty="0" lang="en-US" spc="-35" sz="4800">
                <a:latin typeface="Trebuchet MS"/>
              </a:rPr>
              <a:t>E</a:t>
            </a:r>
            <a:r>
              <a:rPr b="1" dirty="0" lang="en-US" spc="-30" sz="4800">
                <a:latin typeface="Trebuchet MS"/>
              </a:rPr>
              <a:t>LL</a:t>
            </a:r>
            <a:r>
              <a:rPr b="1" dirty="0" lang="en-US" spc="-5" sz="4800">
                <a:latin typeface="Trebuchet MS"/>
              </a:rPr>
              <a:t>I</a:t>
            </a:r>
            <a:r>
              <a:rPr b="1" dirty="0" lang="en-US" spc="30" sz="4800">
                <a:latin typeface="Trebuchet MS"/>
              </a:rPr>
              <a:t>NG</a:t>
            </a:r>
            <a:endParaRPr b="1" dirty="0" lang="en-US" spc="30" sz="4800">
              <a:latin typeface="Trebuchet MS"/>
            </a:endParaRPr>
          </a:p>
        </p:txBody>
      </p:sp>
      <p:sp>
        <p:nvSpPr>
          <p:cNvPr id="6" name="object 3">
            <a:extLst>
              <a:ext uri="{4B60DE47-56FE-4119-86C2-218435460477}">
                <a16:creationId xmlns:a16="http://schemas.microsoft.com/office/drawing/2010/main" id="{4CC69AE5-6605-46CB-91B0-578319B641E9}"/>
              </a:ext>
            </a:extLst>
          </p:cNvPr>
          <p:cNvSpPr/>
          <p:nvPr/>
        </p:nvSpPr>
        <p:spPr>
          <a:xfrm flipV="true" rot="21600000">
            <a:off x="739775" y="1935186"/>
            <a:ext cx="9172816" cy="2987625"/>
          </a:xfrm>
          <a:custGeom>
            <a:avLst/>
            <a:gdLst/>
            <a:ahLst/>
            <a:cxnLst/>
            <a:rect b="b" l="0" r="r" t="0"/>
            <a:pathLst>
              <a:path h="457200" w="457200">
                <a:moveTo>
                  <a:pt x="457200" y="0"/>
                </a:moveTo>
                <a:lnTo>
                  <a:pt x="0" y="0"/>
                </a:lnTo>
                <a:lnTo>
                  <a:pt x="0" y="457200"/>
                </a:lnTo>
                <a:lnTo>
                  <a:pt x="457200" y="457200"/>
                </a:lnTo>
                <a:lnTo>
                  <a:pt x="457200" y="0"/>
                </a:lnTo>
                <a:close/>
              </a:path>
            </a:pathLst>
          </a:custGeom>
          <a:solidFill>
            <a:schemeClr val="bg1"/>
          </a:solidFill>
        </p:spPr>
        <p:txBody>
          <a:bodyPr bIns="0" lIns="0" rIns="0" rot="10800000" rtlCol="0" tIns="0" wrap="square"/>
          <a:lstStyle/>
          <a:p>
            <a:pPr/>
            <a:r>
              <a:rPr dirty="0" lang="en-US"/>
              <a:t>DATA COLLECTION:</a:t>
            </a:r>
          </a:p>
          <a:p>
            <a:pPr indent="-285750" marL="285750">
              <a:buFont typeface="Wingdings"/>
              <a:buChar char=""/>
            </a:pPr>
            <a:r>
              <a:rPr dirty="0" lang="en-US"/>
              <a:t>Drafted the data from the </a:t>
            </a:r>
            <a:r>
              <a:rPr dirty="0" lang="en-US"/>
              <a:t>edunet</a:t>
            </a:r>
            <a:r>
              <a:rPr dirty="0" lang="en-US"/>
              <a:t> dataset.</a:t>
            </a:r>
          </a:p>
          <a:p>
            <a:pPr/>
            <a:r>
              <a:rPr dirty="0" lang="en-US"/>
              <a:t>FEATURE COLLECTION:</a:t>
            </a:r>
          </a:p>
          <a:p>
            <a:pPr indent="-285750" marL="285750">
              <a:buFont typeface="Wingdings"/>
              <a:buChar char=""/>
            </a:pPr>
            <a:r>
              <a:rPr dirty="0" lang="en-US"/>
              <a:t> </a:t>
            </a:r>
            <a:r>
              <a:rPr dirty="0" lang="en-US"/>
              <a:t>Business unit, Gender unit, First name, Performance score.</a:t>
            </a:r>
          </a:p>
          <a:p>
            <a:pPr/>
            <a:r>
              <a:rPr dirty="0" lang="en-US"/>
              <a:t>PERFORMANCE LEVEL:</a:t>
            </a:r>
          </a:p>
          <a:p>
            <a:pPr indent="-285750" marL="285750">
              <a:buFont typeface="Wingdings"/>
              <a:buChar char=""/>
            </a:pPr>
            <a:r>
              <a:rPr dirty="0" lang="en-US"/>
              <a:t>Exceeds</a:t>
            </a:r>
          </a:p>
          <a:p>
            <a:pPr indent="-285750" marL="285750">
              <a:buFont typeface="Wingdings"/>
              <a:buChar char=""/>
            </a:pPr>
            <a:r>
              <a:rPr dirty="0" lang="en-US"/>
              <a:t>Fully meets</a:t>
            </a:r>
          </a:p>
          <a:p>
            <a:pPr indent="-285750" marL="285750">
              <a:buFont typeface="Wingdings"/>
              <a:buChar char=""/>
            </a:pPr>
            <a:r>
              <a:rPr dirty="0" lang="en-US"/>
              <a:t>Needs improvements</a:t>
            </a:r>
          </a:p>
          <a:p>
            <a:pPr indent="-285750" marL="285750">
              <a:buFont typeface="Wingdings"/>
              <a:buChar char=""/>
            </a:pPr>
            <a:r>
              <a:rPr dirty="0" lang="en-US"/>
              <a:t>PIP</a:t>
            </a:r>
            <a:endParaRPr dirty="0" lang="en-US"/>
          </a:p>
        </p:txBody>
      </p:sp>
    </p:spTree>
    <p:extLst>
      <p:ext uri="{FF1B1871-2CEA-4ABF-A4FA-F4DB7D5ED4B6}">
        <p14:creationId xmlns:p14="http://schemas.microsoft.com/office/powerpoint/2010/main" val="1725884495334"/>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object 3">
            <a:extLst>
              <a:ext uri="{70EEAB93-0D3C-46F0-AB40-0115E5F0446D}">
                <a16:creationId xmlns:a16="http://schemas.microsoft.com/office/drawing/2010/main" id="{1A2592F6-C103-423D-ABF4-DDED54716976}"/>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6954AD92-301A-48AC-9981-CD36999C226A}">
                <a16:creationId xmlns:a16="http://schemas.microsoft.com/office/drawing/2010/main" id="{3346F977-C8DC-4C09-B4D0-F7A24B9599B5}"/>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4" name="object 5">
            <a:extLst>
              <a:ext uri="{C6B2AC7C-ABC4-48B3-ADEA-ACDFE516CDF8}">
                <a16:creationId xmlns:a16="http://schemas.microsoft.com/office/drawing/2010/main" id="{5D3D1966-2CA2-4CB2-9DAC-99B9FC97B55E}"/>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6">
            <a:extLst>
              <a:ext uri="{62868D1C-3220-4666-8637-F30CF76708DF}">
                <a16:creationId xmlns:a16="http://schemas.microsoft.com/office/drawing/2010/main" id="{5F2542A5-DBF0-4434-9165-32606B838085}"/>
              </a:ext>
            </a:extLst>
          </p:cNvPr>
          <p:cNvPicPr/>
          <p:nvPr/>
        </p:nvPicPr>
        <p:blipFill>
          <a:blip r:embed="rId2"/>
          <a:stretch>
            <a:fillRect/>
          </a:stretch>
        </p:blipFill>
        <p:spPr>
          <a:xfrm rot="0">
            <a:off x="1666875" y="6467474"/>
            <a:ext cx="76200" cy="177800"/>
          </a:xfrm>
          <a:prstGeom prst="rect">
            <a:avLst/>
          </a:prstGeom>
          <a:noFill/>
        </p:spPr>
      </p:pic>
      <p:sp>
        <p:nvSpPr>
          <p:cNvPr id="6" name="object 7">
            <a:extLst>
              <a:ext uri="{AC4D089E-BB92-41FF-91D9-85DF2289B492}">
                <a16:creationId xmlns:a16="http://schemas.microsoft.com/office/drawing/2010/main" id="{73EC64F2-8FDB-496D-9EB8-08D19974D663}"/>
              </a:ext>
            </a:extLst>
          </p:cNvPr>
          <p:cNvSpPr>
            <a:spLocks noGrp="true"/>
          </p:cNvSpPr>
          <p:nvPr>
            <p:ph type="title"/>
          </p:nvPr>
        </p:nvSpPr>
        <p:spPr>
          <a:xfrm rot="0">
            <a:off x="755331" y="385444"/>
            <a:ext cx="2437130" cy="1461135"/>
          </a:xfrm>
          <a:prstGeom prst="rect">
            <a:avLst/>
          </a:prstGeom>
        </p:spPr>
        <p:txBody>
          <a:bodyPr bIns="0" lIns="0" rIns="0" rtlCol="0" tIns="13335" vert="horz" wrap="square">
            <a:spAutoFit/>
          </a:bodyPr>
          <a:lstStyle/>
          <a:p>
            <a:pPr marL="12700">
              <a:lnSpc>
                <a:spcPct val="100000"/>
              </a:lnSpc>
              <a:spcBef>
                <a:spcPts val="105"/>
              </a:spcBef>
            </a:pPr>
            <a:r>
              <a:rPr dirty="0" lang="en-US"/>
              <a:t>R</a:t>
            </a:r>
            <a:r>
              <a:rPr dirty="0" lang="en-US" spc="-40"/>
              <a:t>E</a:t>
            </a:r>
            <a:r>
              <a:rPr dirty="0" lang="en-US" spc="15"/>
              <a:t>S</a:t>
            </a:r>
            <a:r>
              <a:rPr dirty="0" lang="en-US" spc="-30"/>
              <a:t>U</a:t>
            </a:r>
            <a:r>
              <a:rPr dirty="0" lang="en-US" spc="-405"/>
              <a:t>L</a:t>
            </a:r>
            <a:r>
              <a:rPr dirty="0" lang="en-US"/>
              <a:t>TS</a:t>
            </a:r>
            <a:endParaRPr dirty="0" lang="en-US"/>
          </a:p>
        </p:txBody>
      </p:sp>
      <p:sp>
        <p:nvSpPr>
          <p:cNvPr id="7" name="object 9">
            <a:extLst>
              <a:ext uri="{C6D0D8A6-36C1-456A-954C-6E90637A327C}">
                <a16:creationId xmlns:a16="http://schemas.microsoft.com/office/drawing/2010/main" id="{B5F399C6-D50B-4713-B591-C3630DF7D0EC}"/>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A689A495-E2B7-4818-B19B-A9310A70FE3F}" type="slidenum"/>
            <a:endParaRPr dirty="0" lang="en-US"/>
          </a:p>
        </p:txBody>
      </p:sp>
      <p:graphicFrame>
        <p:nvGraphicFramePr>
          <p:cNvPr id="8" name="图表 1">
            <a:extLst>
              <a:ext uri="{2937E3C1-A350-4F4F-BB81-DEA9BD136F1F}">
                <a16:creationId xmlns:a16="http://schemas.microsoft.com/office/drawing/2010/main" id="{5524C8A7-A30D-40F3-B194-BA80FBC5D8E5}"/>
              </a:ext>
            </a:extLst>
          </p:cNvPr>
          <p:cNvGraphicFramePr/>
          <p:nvPr/>
        </p:nvGraphicFramePr>
        <p:xfrm rot="0">
          <a:off x="1339763" y="1847330"/>
          <a:ext cx="8276388" cy="4353678"/>
        </p:xfrm>
        <a:graphic>
          <a:graphicData uri="http://schemas.openxmlformats.org/drawingml/2006/chart">
            <c:chart r:id="rId3"/>
          </a:graphicData>
        </a:graphic>
      </p:graphicFrame>
    </p:spTree>
    <p:extLst>
      <p:ext uri="{AEDB8C84-E1B0-498C-BABC-EE86D5DC82C8}">
        <p14:creationId xmlns:p14="http://schemas.microsoft.com/office/powerpoint/2010/main" val="1725884495343"/>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sp>
        <p:nvSpPr>
          <p:cNvPr id="2" name="">
            <a:extLst>
              <a:ext uri="{F36794DF-C117-4387-895D-191C80D38C8E}">
                <a16:creationId xmlns:a16="http://schemas.microsoft.com/office/drawing/2010/main" id="{75C4C209-4E81-4C00-BEB0-FE8321AB85D4}"/>
              </a:ext>
            </a:extLst>
          </p:cNvPr>
          <p:cNvSpPr>
            <a:spLocks noGrp="true"/>
          </p:cNvSpPr>
          <p:nvPr>
            <p:ph type="title"/>
          </p:nvPr>
        </p:nvSpPr>
        <p:spPr/>
        <p:txBody>
          <a:bodyPr rtlCol="0"/>
          <a:lstStyle/>
          <a:p>
            <a:pPr/>
            <a:r>
              <a:rPr dirty="0" lang="en-US"/>
              <a:t>R</a:t>
            </a:r>
            <a:r>
              <a:rPr dirty="0" lang="en-US"/>
              <a:t>E</a:t>
            </a:r>
            <a:r>
              <a:rPr dirty="0" lang="en-US"/>
              <a:t>S</a:t>
            </a:r>
            <a:r>
              <a:rPr dirty="0" lang="en-US"/>
              <a:t>U</a:t>
            </a:r>
            <a:r>
              <a:rPr dirty="0" lang="en-US"/>
              <a:t>L</a:t>
            </a:r>
            <a:r>
              <a:rPr dirty="0" lang="en-US"/>
              <a:t>T</a:t>
            </a:r>
            <a:r>
              <a:rPr dirty="0" lang="en-US"/>
              <a:t>S</a:t>
            </a:r>
            <a:endParaRPr dirty="0" lang="en-US"/>
          </a:p>
        </p:txBody>
      </p:sp>
      <p:graphicFrame>
        <p:nvGraphicFramePr>
          <p:cNvPr id="3" name="图表 1">
            <a:extLst>
              <a:ext uri="{EC3B21EE-BB04-4AB5-B1AD-F8BF6D7D4E9F}">
                <a16:creationId xmlns:a16="http://schemas.microsoft.com/office/drawing/2010/main" id="{168F1CB3-2809-4961-97B9-D4D10481F7EC}"/>
              </a:ext>
            </a:extLst>
          </p:cNvPr>
          <p:cNvGraphicFramePr/>
          <p:nvPr/>
        </p:nvGraphicFramePr>
        <p:xfrm rot="0">
          <a:off x="609600" y="1577340"/>
          <a:ext cx="4335780" cy="3095235"/>
        </p:xfrm>
        <a:graphic>
          <a:graphicData uri="http://schemas.openxmlformats.org/drawingml/2006/chart">
            <c:chart r:id="rId2"/>
          </a:graphicData>
        </a:graphic>
      </p:graphicFrame>
    </p:spTree>
    <p:extLst>
      <p:ext uri="{F1F23BD6-BC35-4B41-8567-BD61215BFF22}">
        <p14:creationId xmlns:p14="http://schemas.microsoft.com/office/powerpoint/2010/main" val="1725884495350"/>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itle 1">
            <a:extLst>
              <a:ext uri="{183255E1-EA6C-4BEB-A76A-71F7641D1855}">
                <a16:creationId xmlns:a16="http://schemas.microsoft.com/office/drawing/2010/main" id="{F22385DF-6684-4F8A-AB96-2395B110CA9B}"/>
              </a:ext>
            </a:extLst>
          </p:cNvPr>
          <p:cNvSpPr>
            <a:spLocks noGrp="true"/>
          </p:cNvSpPr>
          <p:nvPr>
            <p:ph type="title"/>
          </p:nvPr>
        </p:nvSpPr>
        <p:spPr>
          <a:xfrm rot="0">
            <a:off x="755331" y="385444"/>
            <a:ext cx="10681334" cy="723901"/>
          </a:xfrm>
        </p:spPr>
        <p:txBody>
          <a:bodyPr rtlCol="0"/>
          <a:lstStyle/>
          <a:p>
            <a:pPr/>
            <a:r>
              <a:rPr dirty="0" lang="en-US">
                <a:latin typeface="Times New Roman"/>
              </a:rPr>
              <a:t>conclusion</a:t>
            </a:r>
            <a:endParaRPr dirty="0" lang="en-US">
              <a:latin typeface="Times New Roman"/>
            </a:endParaRPr>
          </a:p>
        </p:txBody>
      </p:sp>
      <p:sp>
        <p:nvSpPr>
          <p:cNvPr id="3" name="TextBox 3">
            <a:extLst>
              <a:ext uri="{04155EC6-39A3-4600-AA3C-F4874EF92D09}">
                <a16:creationId xmlns:a16="http://schemas.microsoft.com/office/drawing/2010/main" id="{5037A817-FD5C-4546-96BE-1931599E7AD7}"/>
              </a:ext>
            </a:extLst>
          </p:cNvPr>
          <p:cNvSpPr txBox="1"/>
          <p:nvPr/>
        </p:nvSpPr>
        <p:spPr>
          <a:xfrm rot="0">
            <a:off x="781708" y="1509028"/>
            <a:ext cx="9505291" cy="2225041"/>
          </a:xfrm>
          <a:prstGeom prst="rect">
            <a:avLst/>
          </a:prstGeom>
          <a:noFill/>
        </p:spPr>
        <p:txBody>
          <a:bodyPr rtlCol="0" wrap="square">
            <a:spAutoFit/>
          </a:bodyPr>
          <a:lstStyle/>
          <a:p>
            <a:pPr/>
            <a:r>
              <a:rPr dirty="0" lang="en-IN" sz="2400">
                <a:latin typeface="Times New Roman"/>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dirty="0" lang="en-IN" sz="2400">
              <a:latin typeface="Times New Roman"/>
            </a:endParaRPr>
          </a:p>
        </p:txBody>
      </p:sp>
    </p:spTree>
    <p:extLst>
      <p:ext uri="{93E48900-71EB-4445-920F-CCEDD8DDA9C9}">
        <p14:creationId xmlns:p14="http://schemas.microsoft.com/office/powerpoint/2010/main" val="1725884495351"/>
      </p:ext>
    </p:extLst>
  </p:cSld>
  <p:clrMapOvr>
    <a:masterClrMapping/>
  </p:clrMapOvr>
</p:sld>
</file>

<file path=ppt/slides/slide1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slide14">
    <p:spTree>
      <p:nvGrpSpPr>
        <p:cNvPr id="1" name=""/>
        <p:cNvGrpSpPr/>
        <p:nvPr/>
      </p:nvGrpSpPr>
      <p:grpSpPr>
        <a:xfrm>
          <a:off x="0" y="0"/>
          <a:ext cx="0" cy="0"/>
          <a:chOff x="0" y="0"/>
          <a:chExt cx="0" cy="0"/>
        </a:xfrm>
      </p:grpSpPr>
      <p:sp>
        <p:nvSpPr>
          <p:cNvPr id="2" name="">
            <a:extLst>
              <a:ext uri="{231062EA-A35E-4970-AECD-5E832A8FEE2C}">
                <a16:creationId xmlns:a16="http://schemas.microsoft.com/office/drawing/2010/main" id="{E461141B-B722-443C-8892-7A1D2BE5FB2B}"/>
              </a:ext>
            </a:extLst>
          </p:cNvPr>
          <p:cNvSpPr/>
          <p:nvPr/>
        </p:nvSpPr>
        <p:spPr>
          <a:xfrm flipH="false" flipV="false" rot="0">
            <a:off x="3270837" y="2724150"/>
            <a:ext cx="4114800" cy="1409700"/>
          </a:xfrm>
          <a:prstGeom prst="rect">
            <a:avLst/>
          </a:prstGeom>
        </p:spPr>
        <p:txBody>
          <a:bodyPr rtlCol="0"/>
          <a:lstStyle/>
          <a:p>
            <a:pPr algn="ctr"/>
            <a:r>
              <a:rPr b="1" dirty="0" lang="en-US" sz="3100">
                <a:latin typeface="+mn-lt"/>
              </a:rPr>
              <a:t>Thank you</a:t>
            </a:r>
            <a:endParaRPr b="1" dirty="0" lang="en-US" sz="3100">
              <a:latin typeface="+mn-lt"/>
            </a:endParaRPr>
          </a:p>
        </p:txBody>
      </p:sp>
    </p:spTree>
    <p:extLst>
      <p:ext uri="{3F3FE283-449C-4280-8EFC-F17EF3519468}">
        <p14:creationId xmlns:p14="http://schemas.microsoft.com/office/powerpoint/2010/main" val="1725884495353"/>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2">
    <p:spTree>
      <p:nvGrpSpPr>
        <p:cNvPr id="1" name=""/>
        <p:cNvGrpSpPr/>
        <p:nvPr/>
      </p:nvGrpSpPr>
      <p:grpSpPr>
        <a:xfrm>
          <a:off x="0" y="0"/>
          <a:ext cx="0" cy="0"/>
          <a:chOff x="0" y="0"/>
          <a:chExt cx="0" cy="0"/>
        </a:xfrm>
      </p:grpSpPr>
      <p:sp>
        <p:nvSpPr>
          <p:cNvPr id="2" name="object 2">
            <a:extLst>
              <a:ext uri="{CBF3B95C-E3FC-429D-B2E0-E9DFBCF63AAD}">
                <a16:creationId xmlns:a16="http://schemas.microsoft.com/office/drawing/2010/main" id="{8EA9A00E-6BC7-4186-A4E7-950148C914F6}"/>
              </a:ext>
            </a:extLst>
          </p:cNvPr>
          <p:cNvSpPr/>
          <p:nvPr/>
        </p:nvSpPr>
        <p:spPr>
          <a:xfrm rot="0">
            <a:off x="0" y="4825"/>
            <a:ext cx="12192000"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latin typeface="Times New Roman"/>
              </a:rPr>
              <a:t/>
            </a:r>
            <a:endParaRPr dirty="0" lang="en-US">
              <a:latin typeface="Times New Roman"/>
            </a:endParaRPr>
          </a:p>
        </p:txBody>
      </p:sp>
      <p:grpSp>
        <p:nvGrpSpPr>
          <p:cNvPr id="3" name="object 3">
            <a:extLst>
              <a:ext uri="{EBB05A48-0A3A-4103-A369-5ABE3A5D7EAE}">
                <a16:creationId xmlns:a16="http://schemas.microsoft.com/office/drawing/2010/main" id="{25CDF5F2-4FC3-4643-AEA8-C62F000B4F86}"/>
              </a:ext>
            </a:extLst>
          </p:cNvPr>
          <p:cNvGrpSpPr/>
          <p:nvPr/>
        </p:nvGrpSpPr>
        <p:grpSpPr>
          <a:xfrm rot="0">
            <a:off x="7443849" y="0"/>
            <a:ext cx="4752975" cy="6863080"/>
            <a:chOff x="7443849" y="0"/>
            <a:chExt cx="4752975" cy="6863080"/>
          </a:xfrm>
        </p:grpSpPr>
        <p:sp>
          <p:nvSpPr>
            <p:cNvPr id="4" name="object 4">
              <a:extLst>
                <a:ext uri="{EEE40579-58FE-4FB7-896C-55AE7E7813C5}">
                  <a16:creationId xmlns:a16="http://schemas.microsoft.com/office/drawing/2010/main" id="{DA543CDB-3DFB-4EC4-A106-79EAA990DCC5}"/>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16BD01F9-EA57-4C5B-BB08-F374D11C5416}">
                  <a16:creationId xmlns:a16="http://schemas.microsoft.com/office/drawing/2010/main" id="{ECA64DF4-1218-4104-A4CC-EEFC1296F4EB}"/>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B47F6DFE-7D54-440D-BCF3-3B6467182331}">
                  <a16:creationId xmlns:a16="http://schemas.microsoft.com/office/drawing/2010/main" id="{BD484817-2A01-467D-84E8-B4A6B62F8EBD}"/>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0E8F3A3C-E53B-4820-9061-0782ACDB1995}">
                  <a16:creationId xmlns:a16="http://schemas.microsoft.com/office/drawing/2010/main" id="{827B06EE-4BB6-47EC-AAF2-8BACC2F64678}"/>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70DCD612-B0A0-4900-A95D-8CEEC285C982}">
                  <a16:creationId xmlns:a16="http://schemas.microsoft.com/office/drawing/2010/main" id="{FED11C08-BB3A-467F-8228-2B9261F6E8C3}"/>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14934F75-B80F-4A2D-BA49-9D3E7D3CCE27}">
                  <a16:creationId xmlns:a16="http://schemas.microsoft.com/office/drawing/2010/main" id="{FE45F630-7613-4CFC-B0CB-046353464106}"/>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307C3970-B596-4E9F-99BE-3A5EAAB6D406}">
                  <a16:creationId xmlns:a16="http://schemas.microsoft.com/office/drawing/2010/main" id="{83A1DA2F-7832-4E35-B309-7B39BAEA0D3C}"/>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1631BCE8-4CCB-416C-8175-2D10CE91F9BC}">
                  <a16:creationId xmlns:a16="http://schemas.microsoft.com/office/drawing/2010/main" id="{E45AC4BE-4718-4B84-9A86-98583A6D52CA}"/>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C525AE9B-FEA8-47AD-B1F8-A5F63E51A22C}">
                  <a16:creationId xmlns:a16="http://schemas.microsoft.com/office/drawing/2010/main" id="{13460E6A-8F39-4BE4-BC9A-CA90B36F30F1}"/>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84BDF17B-5BB4-4F17-8EDC-144398480429}">
                <a16:creationId xmlns:a16="http://schemas.microsoft.com/office/drawing/2010/main" id="{BD9D7A90-7B3D-4C6E-A914-C49CBBBCEC1C}"/>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742AC748-4020-4D25-9A82-4D926425F74A}">
                <a16:creationId xmlns:a16="http://schemas.microsoft.com/office/drawing/2010/main" id="{CC1F0DCE-F7CB-4797-B1C1-189EAC849AD8}"/>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15" name="object 15">
            <a:extLst>
              <a:ext uri="{1995184C-8324-4492-BCA0-EBBAC280C7B3}">
                <a16:creationId xmlns:a16="http://schemas.microsoft.com/office/drawing/2010/main" id="{10EAEBA1-C082-4435-9D42-8D4B73C4F39B}"/>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16" name="object 16">
            <a:extLst>
              <a:ext uri="{269CEF99-0E05-406E-9899-D6523F496527}">
                <a16:creationId xmlns:a16="http://schemas.microsoft.com/office/drawing/2010/main" id="{199CFC4D-E285-426B-A748-4891AEB0834E}"/>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17" name="object 17">
            <a:extLst>
              <a:ext uri="{CE3DACC8-94B4-49CC-BF01-E637F2F091E9}">
                <a16:creationId xmlns:a16="http://schemas.microsoft.com/office/drawing/2010/main" id="{FA90DF40-15D1-4FF8-8594-D4602B913F53}"/>
              </a:ext>
            </a:extLst>
          </p:cNvPr>
          <p:cNvSpPr>
            <a:spLocks noGrp="true"/>
          </p:cNvSpPr>
          <p:nvPr>
            <p:ph type="title"/>
          </p:nvPr>
        </p:nvSpPr>
        <p:spPr>
          <a:xfrm rot="0">
            <a:off x="739775" y="829627"/>
            <a:ext cx="3909695"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85" sz="4250"/>
              <a:t> </a:t>
            </a:r>
            <a:r>
              <a:rPr dirty="0" lang="en-US" spc="25" sz="4250"/>
              <a:t>TITLE</a:t>
            </a:r>
            <a:endParaRPr dirty="0" lang="en-US" spc="25" sz="4250"/>
          </a:p>
        </p:txBody>
      </p:sp>
      <p:grpSp>
        <p:nvGrpSpPr>
          <p:cNvPr id="18" name="object 18">
            <a:extLst>
              <a:ext uri="{98851301-8DF8-4D57-9AB4-585E84C560B9}">
                <a16:creationId xmlns:a16="http://schemas.microsoft.com/office/drawing/2010/main" id="{0F8E5D4B-C4C0-4160-B961-695BDF7E2A56}"/>
              </a:ext>
            </a:extLst>
          </p:cNvPr>
          <p:cNvGrpSpPr/>
          <p:nvPr/>
        </p:nvGrpSpPr>
        <p:grpSpPr>
          <a:xfrm rot="0">
            <a:off x="466725" y="6410325"/>
            <a:ext cx="3705225" cy="295275"/>
            <a:chOff x="466725" y="6410325"/>
            <a:chExt cx="3705225" cy="295275"/>
          </a:xfrm>
        </p:grpSpPr>
        <p:pic>
          <p:nvPicPr>
            <p:cNvPr id="19" name="object 19">
              <a:extLst>
                <a:ext uri="{4E5546F5-9591-4C22-B523-D26D9476E876}">
                  <a16:creationId xmlns:a16="http://schemas.microsoft.com/office/drawing/2010/main" id="{22E04B5E-9344-495B-8165-EEAFF9BFE98E}"/>
                </a:ext>
              </a:extLst>
            </p:cNvPr>
            <p:cNvPicPr/>
            <p:nvPr/>
          </p:nvPicPr>
          <p:blipFill>
            <a:blip r:embed="rId2"/>
            <a:stretch>
              <a:fillRect/>
            </a:stretch>
          </p:blipFill>
          <p:spPr>
            <a:xfrm rot="0">
              <a:off x="676275" y="6467474"/>
              <a:ext cx="2143125" cy="200025"/>
            </a:xfrm>
            <a:prstGeom prst="rect">
              <a:avLst/>
            </a:prstGeom>
            <a:noFill/>
          </p:spPr>
        </p:pic>
        <p:pic>
          <p:nvPicPr>
            <p:cNvPr id="20" name="object 20">
              <a:extLst>
                <a:ext uri="{5B327685-092D-4512-8859-A90B6982A750}">
                  <a16:creationId xmlns:a16="http://schemas.microsoft.com/office/drawing/2010/main" id="{6530CB59-E265-400C-A100-43FB94F5A311}"/>
                </a:ext>
              </a:extLst>
            </p:cNvPr>
            <p:cNvPicPr/>
            <p:nvPr/>
          </p:nvPicPr>
          <p:blipFill>
            <a:blip r:embed="rId3"/>
            <a:stretch>
              <a:fillRect/>
            </a:stretch>
          </p:blipFill>
          <p:spPr>
            <a:xfrm rot="0">
              <a:off x="466725" y="6410325"/>
              <a:ext cx="3705225" cy="295275"/>
            </a:xfrm>
            <a:prstGeom prst="rect">
              <a:avLst/>
            </a:prstGeom>
            <a:noFill/>
          </p:spPr>
        </p:pic>
      </p:grpSp>
      <p:sp>
        <p:nvSpPr>
          <p:cNvPr id="21" name="object 22">
            <a:extLst>
              <a:ext uri="{7F027C0B-C479-4B39-85C9-576AD549CF02}">
                <a16:creationId xmlns:a16="http://schemas.microsoft.com/office/drawing/2010/main" id="{8C181B75-921B-4D15-BB8B-6C094D98A36A}"/>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78C27C9F-6B53-42B3-A94A-17CDB247DA31}" type="slidenum"/>
            <a:endParaRPr dirty="0" lang="en-US"/>
          </a:p>
        </p:txBody>
      </p:sp>
      <p:sp>
        <p:nvSpPr>
          <p:cNvPr id="22" name="TextBox 22">
            <a:extLst>
              <a:ext uri="{1731A496-E3A3-4A3F-A70E-A7A351E32008}">
                <a16:creationId xmlns:a16="http://schemas.microsoft.com/office/drawing/2010/main" id="{3AEF92E7-BFE6-4D80-B235-738D7E43EFF8}"/>
              </a:ext>
            </a:extLst>
          </p:cNvPr>
          <p:cNvSpPr txBox="1"/>
          <p:nvPr/>
        </p:nvSpPr>
        <p:spPr>
          <a:xfrm rot="0">
            <a:off x="1217522" y="2123271"/>
            <a:ext cx="8593229" cy="2072640"/>
          </a:xfrm>
          <a:prstGeom prst="rect">
            <a:avLst/>
          </a:prstGeom>
          <a:noFill/>
        </p:spPr>
        <p:txBody>
          <a:bodyPr rtlCol="0" wrap="square">
            <a:spAutoFit/>
          </a:bodyPr>
          <a:lstStyle/>
          <a:p>
            <a:pPr/>
            <a:r>
              <a:rPr b="1" dirty="0" lang="en-US" sz="4400">
                <a:solidFill>
                  <a:srgbClr val="0f0f0f"/>
                </a:solidFill>
                <a:latin typeface="Times New Roman"/>
              </a:rPr>
              <a:t>Employee Performance Analysis using Excel:</a:t>
            </a:r>
          </a:p>
          <a:p>
            <a:pPr/>
            <a:r>
              <a:rPr b="1" dirty="0" lang="en-US" sz="4400">
                <a:solidFill>
                  <a:srgbClr val="0f0f0f"/>
                </a:solidFill>
                <a:latin typeface="Times New Roman"/>
              </a:rPr>
              <a:t>SCORE BASED APPROACH</a:t>
            </a:r>
            <a:endParaRPr b="1" dirty="0" lang="en-US" sz="4400">
              <a:solidFill>
                <a:srgbClr val="0f0f0f"/>
              </a:solidFill>
              <a:latin typeface="Times New Roman"/>
            </a:endParaRPr>
          </a:p>
        </p:txBody>
      </p:sp>
    </p:spTree>
    <p:extLst>
      <p:ext uri="{479E565C-A8B0-4906-831F-3CBD0D05A162}">
        <p14:creationId xmlns:p14="http://schemas.microsoft.com/office/powerpoint/2010/main" val="1725884495318"/>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3">
    <p:spTree>
      <p:nvGrpSpPr>
        <p:cNvPr id="1" name=""/>
        <p:cNvGrpSpPr/>
        <p:nvPr/>
      </p:nvGrpSpPr>
      <p:grpSpPr>
        <a:xfrm>
          <a:off x="0" y="0"/>
          <a:ext cx="0" cy="0"/>
          <a:chOff x="0" y="0"/>
          <a:chExt cx="0" cy="0"/>
        </a:xfrm>
      </p:grpSpPr>
      <p:sp>
        <p:nvSpPr>
          <p:cNvPr id="2" name="object 2">
            <a:extLst>
              <a:ext uri="{A11F1217-4AA7-4D8B-B3F2-8DBA9D072100}">
                <a16:creationId xmlns:a16="http://schemas.microsoft.com/office/drawing/2010/main" id="{B63C2D11-B973-4393-99E8-2FF828E48DCF}"/>
              </a:ext>
            </a:extLst>
          </p:cNvPr>
          <p:cNvSpPr/>
          <p:nvPr/>
        </p:nvSpPr>
        <p:spPr>
          <a:xfrm rot="0">
            <a:off x="-76200" y="28579"/>
            <a:ext cx="12481712"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t/>
            </a:r>
            <a:endParaRPr dirty="0" lang="en-US"/>
          </a:p>
        </p:txBody>
      </p:sp>
      <p:grpSp>
        <p:nvGrpSpPr>
          <p:cNvPr id="3" name="object 3">
            <a:extLst>
              <a:ext uri="{88693924-A13C-4DFB-A77A-64417AA79526}">
                <a16:creationId xmlns:a16="http://schemas.microsoft.com/office/drawing/2010/main" id="{91CBBC2E-9628-4E61-BCBE-990CF399FFDB}"/>
              </a:ext>
            </a:extLst>
          </p:cNvPr>
          <p:cNvGrpSpPr/>
          <p:nvPr/>
        </p:nvGrpSpPr>
        <p:grpSpPr>
          <a:xfrm rot="0">
            <a:off x="7443849" y="0"/>
            <a:ext cx="4752975" cy="6863080"/>
            <a:chOff x="7443849" y="0"/>
            <a:chExt cx="4752975" cy="6863080"/>
          </a:xfrm>
        </p:grpSpPr>
        <p:sp>
          <p:nvSpPr>
            <p:cNvPr id="4" name="object 4">
              <a:extLst>
                <a:ext uri="{F5CFCD97-74E3-4732-97A3-1F2EE06ED50E}">
                  <a16:creationId xmlns:a16="http://schemas.microsoft.com/office/drawing/2010/main" id="{7F0E7366-735C-4014-80D0-380230CB1449}"/>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8DBC7A28-E02C-4DD5-8A43-BA559EEA7F4E}">
                  <a16:creationId xmlns:a16="http://schemas.microsoft.com/office/drawing/2010/main" id="{760A491A-340F-4428-A74E-9FD8C97A7CAC}"/>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C8CD19B6-C39D-41B1-84A1-0DD98362A4F3}">
                  <a16:creationId xmlns:a16="http://schemas.microsoft.com/office/drawing/2010/main" id="{C627A333-4F42-4B3A-B523-049B4371BE16}"/>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BD0C875D-5744-470F-A0B4-1F42A7379BB2}">
                  <a16:creationId xmlns:a16="http://schemas.microsoft.com/office/drawing/2010/main" id="{66E0F5AD-2497-48B8-98DF-F700CD7787A8}"/>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0877F2B6-C2B5-4344-A50D-DDDDFCB8C32D}">
                  <a16:creationId xmlns:a16="http://schemas.microsoft.com/office/drawing/2010/main" id="{6A2E31D6-5197-4183-AC47-D04238B6F429}"/>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39D12ECE-85E7-41AD-B4F2-CF30B97F3CE1}">
                  <a16:creationId xmlns:a16="http://schemas.microsoft.com/office/drawing/2010/main" id="{0157F3C9-C298-4A6E-B1C3-79350EBADD19}"/>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3F140032-76BC-4F2D-BE67-48BB9490CFBB}">
                  <a16:creationId xmlns:a16="http://schemas.microsoft.com/office/drawing/2010/main" id="{40B0D72D-E804-4534-8DF7-EAE941B7960A}"/>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907815E5-29E8-40F5-9F5A-BEDAB1123946}">
                  <a16:creationId xmlns:a16="http://schemas.microsoft.com/office/drawing/2010/main" id="{FD0FC2C8-DF30-45A4-93C5-44FFCBE3F4CC}"/>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71A910C2-D6E5-4EB0-BEEE-C03D198E0D28}">
                  <a16:creationId xmlns:a16="http://schemas.microsoft.com/office/drawing/2010/main" id="{0AA244F8-5CF3-4D8A-8E86-B6D78F24D8B7}"/>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8B3AD085-82F3-423E-AE51-DFD94E0267D4}">
                <a16:creationId xmlns:a16="http://schemas.microsoft.com/office/drawing/2010/main" id="{4BB21B65-FD25-498D-90BD-4BE808E4A92D}"/>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D0C089DF-7E2A-4B00-90CE-4571BBA5C201}">
                <a16:creationId xmlns:a16="http://schemas.microsoft.com/office/drawing/2010/main" id="{71109867-3483-4CC9-B30D-168E1127CB85}"/>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15" name="object 15">
            <a:extLst>
              <a:ext uri="{AD762FB7-4245-4B1F-90ED-0EDFFB6E6CF9}">
                <a16:creationId xmlns:a16="http://schemas.microsoft.com/office/drawing/2010/main" id="{A1EFFF6C-8A7D-4363-B84B-53531A618C5D}"/>
              </a:ext>
            </a:extLst>
          </p:cNvPr>
          <p:cNvSpPr/>
          <p:nvPr/>
        </p:nvSpPr>
        <p:spPr>
          <a:xfrm rot="0">
            <a:off x="7362825" y="447675"/>
            <a:ext cx="361950" cy="361950"/>
          </a:xfrm>
          <a:custGeom>
            <a:avLst/>
            <a:gdLst/>
            <a:ahLst/>
            <a:cxnLst/>
            <a:rect b="b" l="0" r="r" t="0"/>
            <a:pathLst>
              <a:path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lstStyle/>
          <a:p>
            <a:pPr/>
            <a:r>
              <a:rPr dirty="0" lang="en-US"/>
              <a:t/>
            </a:r>
            <a:endParaRPr dirty="0" lang="en-US"/>
          </a:p>
        </p:txBody>
      </p:sp>
      <p:sp>
        <p:nvSpPr>
          <p:cNvPr id="16" name="object 16">
            <a:extLst>
              <a:ext uri="{4CEAB163-4781-4881-B2BE-CBAF67D201EB}">
                <a16:creationId xmlns:a16="http://schemas.microsoft.com/office/drawing/2010/main" id="{55BA8DEB-0A53-447D-93F9-CD0BCC3A32F5}"/>
              </a:ext>
            </a:extLst>
          </p:cNvPr>
          <p:cNvSpPr/>
          <p:nvPr/>
        </p:nvSpPr>
        <p:spPr>
          <a:xfrm rot="0">
            <a:off x="11010900" y="5610225"/>
            <a:ext cx="647700" cy="647700"/>
          </a:xfrm>
          <a:custGeom>
            <a:avLst/>
            <a:gdLst/>
            <a:ahLst/>
            <a:cxnLst/>
            <a:rect b="b" l="0" r="r" t="0"/>
            <a:pathLst>
              <a:path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lstStyle/>
          <a:p>
            <a:pPr/>
            <a:r>
              <a:rPr dirty="0" lang="en-US"/>
              <a:t/>
            </a:r>
            <a:endParaRPr dirty="0" lang="en-US"/>
          </a:p>
        </p:txBody>
      </p:sp>
      <p:pic>
        <p:nvPicPr>
          <p:cNvPr id="17" name="object 17">
            <a:extLst>
              <a:ext uri="{0F0568E2-753D-4BDD-8984-E975E967A3F0}">
                <a16:creationId xmlns:a16="http://schemas.microsoft.com/office/drawing/2010/main" id="{BE106A73-EC18-4597-9A73-D937227FDB0E}"/>
              </a:ext>
            </a:extLst>
          </p:cNvPr>
          <p:cNvPicPr/>
          <p:nvPr/>
        </p:nvPicPr>
        <p:blipFill>
          <a:blip r:embed="rId2"/>
          <a:stretch>
            <a:fillRect/>
          </a:stretch>
        </p:blipFill>
        <p:spPr>
          <a:xfrm rot="0">
            <a:off x="10687050" y="6134100"/>
            <a:ext cx="247650" cy="247650"/>
          </a:xfrm>
          <a:prstGeom prst="rect">
            <a:avLst/>
          </a:prstGeom>
          <a:noFill/>
        </p:spPr>
      </p:pic>
      <p:grpSp>
        <p:nvGrpSpPr>
          <p:cNvPr id="18" name="object 18">
            <a:extLst>
              <a:ext uri="{0EA18331-95D0-4A8F-892D-A1CA6DAD0804}">
                <a16:creationId xmlns:a16="http://schemas.microsoft.com/office/drawing/2010/main" id="{0F95AFD9-B37E-4CD6-90F7-E20526BF3308}"/>
              </a:ext>
            </a:extLst>
          </p:cNvPr>
          <p:cNvGrpSpPr/>
          <p:nvPr/>
        </p:nvGrpSpPr>
        <p:grpSpPr>
          <a:xfrm rot="0">
            <a:off x="47625" y="3819523"/>
            <a:ext cx="4124325" cy="3009900"/>
            <a:chOff x="47625" y="3819523"/>
            <a:chExt cx="4124325" cy="3009900"/>
          </a:xfrm>
        </p:grpSpPr>
        <p:pic>
          <p:nvPicPr>
            <p:cNvPr id="19" name="object 19">
              <a:extLst>
                <a:ext uri="{42E26F3C-9C34-4F6D-9933-551FEF1E9557}">
                  <a16:creationId xmlns:a16="http://schemas.microsoft.com/office/drawing/2010/main" id="{9595ADDF-1455-4345-AB63-68AE94D1F602}"/>
                </a:ext>
              </a:extLst>
            </p:cNvPr>
            <p:cNvPicPr/>
            <p:nvPr/>
          </p:nvPicPr>
          <p:blipFill>
            <a:blip r:embed="rId3"/>
            <a:stretch>
              <a:fillRect/>
            </a:stretch>
          </p:blipFill>
          <p:spPr>
            <a:xfrm rot="0">
              <a:off x="466725" y="6410325"/>
              <a:ext cx="3705225" cy="295275"/>
            </a:xfrm>
            <a:prstGeom prst="rect">
              <a:avLst/>
            </a:prstGeom>
            <a:noFill/>
          </p:spPr>
        </p:pic>
        <p:pic>
          <p:nvPicPr>
            <p:cNvPr id="20" name="object 20">
              <a:extLst>
                <a:ext uri="{FF60D022-26AC-4D06-9409-180A875D9D27}">
                  <a16:creationId xmlns:a16="http://schemas.microsoft.com/office/drawing/2010/main" id="{3E69FFF9-A7B9-4339-93EE-6600A34F2475}"/>
                </a:ext>
              </a:extLst>
            </p:cNvPr>
            <p:cNvPicPr/>
            <p:nvPr/>
          </p:nvPicPr>
          <p:blipFill>
            <a:blip r:embed="rId4"/>
            <a:stretch>
              <a:fillRect/>
            </a:stretch>
          </p:blipFill>
          <p:spPr>
            <a:xfrm rot="0">
              <a:off x="47625" y="3819523"/>
              <a:ext cx="1733550" cy="3009898"/>
            </a:xfrm>
            <a:prstGeom prst="rect">
              <a:avLst/>
            </a:prstGeom>
            <a:noFill/>
          </p:spPr>
        </p:pic>
      </p:grpSp>
      <p:sp>
        <p:nvSpPr>
          <p:cNvPr id="21" name="object 21">
            <a:extLst>
              <a:ext uri="{41A2A06D-D1DF-4CD2-8EC4-EA852DA1C90E}">
                <a16:creationId xmlns:a16="http://schemas.microsoft.com/office/drawing/2010/main" id="{A8EE9A6F-67E0-48F5-93A6-45BE40690675}"/>
              </a:ext>
            </a:extLst>
          </p:cNvPr>
          <p:cNvSpPr>
            <a:spLocks noGrp="true"/>
          </p:cNvSpPr>
          <p:nvPr>
            <p:ph type="title"/>
          </p:nvPr>
        </p:nvSpPr>
        <p:spPr>
          <a:xfrm rot="0">
            <a:off x="739775" y="445388"/>
            <a:ext cx="2357120" cy="1461135"/>
          </a:xfrm>
          <a:prstGeom prst="rect">
            <a:avLst/>
          </a:prstGeom>
        </p:spPr>
        <p:txBody>
          <a:bodyPr bIns="0" lIns="0" rIns="0" rtlCol="0" tIns="13335" vert="horz" wrap="square">
            <a:spAutoFit/>
          </a:bodyPr>
          <a:lstStyle/>
          <a:p>
            <a:pPr marL="12700">
              <a:lnSpc>
                <a:spcPct val="100000"/>
              </a:lnSpc>
              <a:spcBef>
                <a:spcPts val="105"/>
              </a:spcBef>
            </a:pPr>
            <a:r>
              <a:rPr dirty="0" lang="en-US" spc="25"/>
              <a:t>A</a:t>
            </a:r>
            <a:r>
              <a:rPr dirty="0" lang="en-US" spc="-5"/>
              <a:t>G</a:t>
            </a:r>
            <a:r>
              <a:rPr dirty="0" lang="en-US" spc="-35"/>
              <a:t>E</a:t>
            </a:r>
            <a:r>
              <a:rPr dirty="0" lang="en-US" spc="15"/>
              <a:t>N</a:t>
            </a:r>
            <a:r>
              <a:rPr dirty="0" lang="en-US"/>
              <a:t>DA</a:t>
            </a:r>
            <a:endParaRPr dirty="0" lang="en-US"/>
          </a:p>
        </p:txBody>
      </p:sp>
      <p:sp>
        <p:nvSpPr>
          <p:cNvPr id="22" name="object 22">
            <a:extLst>
              <a:ext uri="{445E7A72-06CB-4FB3-9863-35EE81A9F3D0}">
                <a16:creationId xmlns:a16="http://schemas.microsoft.com/office/drawing/2010/main" id="{2AF2AE31-0171-4075-A6A3-23A0610D6F8E}"/>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F883AFA3-FF82-43D8-9D89-6106F1B37E98}" type="slidenum"/>
            <a:endParaRPr dirty="0" lang="en-US"/>
          </a:p>
        </p:txBody>
      </p:sp>
      <p:sp>
        <p:nvSpPr>
          <p:cNvPr id="23" name="TextBox 22">
            <a:extLst>
              <a:ext uri="{7C0457CE-DF4D-4F82-9908-7A2184DCCCA9}">
                <a16:creationId xmlns:a16="http://schemas.microsoft.com/office/drawing/2010/main" id="{98A16AC0-2018-4A97-BBC5-C96A24B61A6E}"/>
              </a:ext>
            </a:extLst>
          </p:cNvPr>
          <p:cNvSpPr txBox="1"/>
          <p:nvPr/>
        </p:nvSpPr>
        <p:spPr>
          <a:xfrm rot="0">
            <a:off x="2509807" y="1041533"/>
            <a:ext cx="5029200" cy="4282439"/>
          </a:xfrm>
          <a:prstGeom prst="rect">
            <a:avLst/>
          </a:prstGeom>
          <a:noFill/>
        </p:spPr>
        <p:txBody>
          <a:bodyPr rtlCol="0" wrap="square">
            <a:spAutoFit/>
          </a:bodyPr>
          <a:lstStyle/>
          <a:p>
            <a:pPr algn="l"/>
            <a:r>
              <a:rPr dirty="0" lang="en-US"/>
              <a:t/>
            </a:r>
          </a:p>
          <a:p>
            <a:pPr algn="l">
              <a:buFont typeface="+mj-lt"/>
              <a:buAutoNum type="arabicPeriod"/>
            </a:pPr>
            <a:r>
              <a:rPr b="0" dirty="0" i="0" lang="en-US" sz="2800">
                <a:solidFill>
                  <a:srgbClr val="0d0d0d"/>
                </a:solidFill>
                <a:latin typeface="Times New Roman"/>
              </a:rPr>
              <a:t>Problem Statement</a:t>
            </a:r>
          </a:p>
          <a:p>
            <a:pPr algn="l">
              <a:buFont typeface="+mj-lt"/>
              <a:buAutoNum type="arabicPeriod"/>
            </a:pPr>
            <a:r>
              <a:rPr b="0" dirty="0" i="0" lang="en-US" sz="2800">
                <a:solidFill>
                  <a:srgbClr val="0d0d0d"/>
                </a:solidFill>
                <a:latin typeface="Times New Roman"/>
              </a:rPr>
              <a:t>Project Overview</a:t>
            </a:r>
          </a:p>
          <a:p>
            <a:pPr algn="l">
              <a:buFont typeface="+mj-lt"/>
              <a:buAutoNum type="arabicPeriod"/>
            </a:pPr>
            <a:r>
              <a:rPr b="0" dirty="0" i="0" lang="en-US" sz="2800">
                <a:solidFill>
                  <a:srgbClr val="0d0d0d"/>
                </a:solidFill>
                <a:latin typeface="Times New Roman"/>
              </a:rPr>
              <a:t>End Users</a:t>
            </a:r>
          </a:p>
          <a:p>
            <a:pPr algn="l">
              <a:buFont typeface="+mj-lt"/>
              <a:buAutoNum type="arabicPeriod"/>
            </a:pPr>
            <a:r>
              <a:rPr b="0" dirty="0" i="0" lang="en-US" sz="2800">
                <a:solidFill>
                  <a:srgbClr val="0d0d0d"/>
                </a:solidFill>
                <a:latin typeface="Times New Roman"/>
              </a:rPr>
              <a:t>Our Solution and Proposition</a:t>
            </a:r>
          </a:p>
          <a:p>
            <a:pPr algn="l">
              <a:buFont typeface="+mj-lt"/>
              <a:buAutoNum type="arabicPeriod"/>
            </a:pPr>
            <a:r>
              <a:rPr dirty="0" lang="en-US" sz="2800">
                <a:solidFill>
                  <a:srgbClr val="0d0d0d"/>
                </a:solidFill>
                <a:latin typeface="Times New Roman"/>
              </a:rPr>
              <a:t>Dataset Description</a:t>
            </a:r>
          </a:p>
          <a:p>
            <a:pPr algn="l">
              <a:buFont typeface="+mj-lt"/>
              <a:buAutoNum type="arabicPeriod"/>
            </a:pPr>
            <a:r>
              <a:rPr b="0" dirty="0" i="0" lang="en-US" sz="2800">
                <a:solidFill>
                  <a:srgbClr val="0d0d0d"/>
                </a:solidFill>
                <a:latin typeface="Times New Roman"/>
              </a:rPr>
              <a:t>Modelling Approach</a:t>
            </a:r>
          </a:p>
          <a:p>
            <a:pPr algn="l">
              <a:buFont typeface="+mj-lt"/>
              <a:buAutoNum type="arabicPeriod"/>
            </a:pPr>
            <a:r>
              <a:rPr b="0" dirty="0" i="0" lang="en-US" sz="2800">
                <a:solidFill>
                  <a:srgbClr val="0d0d0d"/>
                </a:solidFill>
                <a:latin typeface="Times New Roman"/>
              </a:rPr>
              <a:t>Results and </a:t>
            </a:r>
            <a:r>
              <a:rPr dirty="0" lang="en-US" sz="2800">
                <a:solidFill>
                  <a:srgbClr val="0d0d0d"/>
                </a:solidFill>
                <a:latin typeface="Times New Roman"/>
              </a:rPr>
              <a:t>Discussion</a:t>
            </a:r>
          </a:p>
          <a:p>
            <a:pPr algn="l">
              <a:buFont typeface="+mj-lt"/>
              <a:buAutoNum type="arabicPeriod"/>
            </a:pPr>
            <a:r>
              <a:rPr b="0" dirty="0" i="0" lang="en-US" sz="2800">
                <a:solidFill>
                  <a:srgbClr val="0d0d0d"/>
                </a:solidFill>
                <a:latin typeface="Times New Roman"/>
              </a:rPr>
              <a:t>Conclusion</a:t>
            </a:r>
          </a:p>
          <a:p>
            <a:pPr/>
            <a:r>
              <a:rPr dirty="0" lang="en-IN" sz="2800">
                <a:latin typeface="Times New Roman"/>
              </a:rPr>
              <a:t/>
            </a:r>
            <a:endParaRPr dirty="0" lang="en-IN" sz="2800">
              <a:latin typeface="Times New Roman"/>
            </a:endParaRPr>
          </a:p>
        </p:txBody>
      </p:sp>
    </p:spTree>
    <p:extLst>
      <p:ext uri="{3238CFE5-8AAC-493B-A83F-6A8F4FDD9923}">
        <p14:creationId xmlns:p14="http://schemas.microsoft.com/office/powerpoint/2010/main" val="1725884495321"/>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grpSp>
        <p:nvGrpSpPr>
          <p:cNvPr id="2" name="object 2">
            <a:extLst>
              <a:ext uri="{4039EE12-1D44-457C-B9AA-D1425151DC43}">
                <a16:creationId xmlns:a16="http://schemas.microsoft.com/office/drawing/2010/main" id="{226E776D-CC48-4B4F-ADE7-60F21BAFADE1}"/>
              </a:ext>
            </a:extLst>
          </p:cNvPr>
          <p:cNvGrpSpPr/>
          <p:nvPr/>
        </p:nvGrpSpPr>
        <p:grpSpPr>
          <a:xfrm rot="0">
            <a:off x="7991474" y="2933700"/>
            <a:ext cx="2762250" cy="3257550"/>
            <a:chOff x="7991474" y="2933700"/>
            <a:chExt cx="2762250" cy="3257550"/>
          </a:xfrm>
        </p:grpSpPr>
        <p:sp>
          <p:nvSpPr>
            <p:cNvPr id="3" name="object 3">
              <a:extLst>
                <a:ext uri="{CAE7832A-E944-4F3E-B1E4-E2E1E974C0AC}">
                  <a16:creationId xmlns:a16="http://schemas.microsoft.com/office/drawing/2010/main" id="{F4480952-8A1C-438C-B7C2-AF777F4FFE77}"/>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2827914F-487C-49B5-AD22-E3B4669C0B42}">
                  <a16:creationId xmlns:a16="http://schemas.microsoft.com/office/drawing/2010/main" id="{F7803E91-7B1D-4B2A-8CB0-0B1A6FBD515D}"/>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4B695B15-567A-4A5A-AE52-ECC7949AE26E}">
                  <a16:creationId xmlns:a16="http://schemas.microsoft.com/office/drawing/2010/main" id="{96BD9BF1-C5BA-44B6-BCC1-B9CFE791495F}"/>
                </a:ext>
              </a:extLst>
            </p:cNvPr>
            <p:cNvPicPr/>
            <p:nvPr/>
          </p:nvPicPr>
          <p:blipFill>
            <a:blip r:embed="rId2"/>
            <a:stretch>
              <a:fillRect/>
            </a:stretch>
          </p:blipFill>
          <p:spPr>
            <a:xfrm rot="0">
              <a:off x="7991474" y="2933700"/>
              <a:ext cx="2762250" cy="3257550"/>
            </a:xfrm>
            <a:prstGeom prst="rect">
              <a:avLst/>
            </a:prstGeom>
            <a:noFill/>
          </p:spPr>
        </p:pic>
      </p:grpSp>
      <p:sp>
        <p:nvSpPr>
          <p:cNvPr id="6" name="object 7">
            <a:extLst>
              <a:ext uri="{E4B1064B-A901-420D-A000-B98097C2E235}">
                <a16:creationId xmlns:a16="http://schemas.microsoft.com/office/drawing/2010/main" id="{E0CE6B51-D3EC-4554-BC5B-80FB94CB20B1}"/>
              </a:ext>
            </a:extLst>
          </p:cNvPr>
          <p:cNvSpPr>
            <a:spLocks noGrp="true"/>
          </p:cNvSpPr>
          <p:nvPr>
            <p:ph type="title"/>
          </p:nvPr>
        </p:nvSpPr>
        <p:spPr>
          <a:xfrm rot="0">
            <a:off x="834072" y="575055"/>
            <a:ext cx="5636894" cy="1261110"/>
          </a:xfrm>
          <a:prstGeom prst="rect">
            <a:avLst/>
          </a:prstGeom>
        </p:spPr>
        <p:txBody>
          <a:bodyPr bIns="0" lIns="0" rIns="0" rtlCol="0" tIns="16510" vert="horz" wrap="square">
            <a:spAutoFit/>
          </a:bodyPr>
          <a:lstStyle/>
          <a:p>
            <a:pPr marL="12700">
              <a:lnSpc>
                <a:spcPct val="100000"/>
              </a:lnSpc>
              <a:spcBef>
                <a:spcPts val="130"/>
              </a:spcBef>
            </a:pPr>
            <a:r>
              <a:rPr dirty="0" lang="en-US" spc="-20" sz="4250"/>
              <a:t>P</a:t>
            </a:r>
            <a:r>
              <a:rPr dirty="0" lang="en-US" spc="15" sz="4250"/>
              <a:t>ROB</a:t>
            </a:r>
            <a:r>
              <a:rPr dirty="0" lang="en-US" spc="55" sz="4250"/>
              <a:t>L</a:t>
            </a:r>
            <a:r>
              <a:rPr dirty="0" lang="en-US" spc="-20" sz="4250"/>
              <a:t>E</a:t>
            </a:r>
            <a:r>
              <a:rPr dirty="0" lang="en-US" spc="20" sz="4250"/>
              <a:t>M</a:t>
            </a:r>
            <a:r>
              <a:rPr dirty="0" lang="en-US" spc="10" sz="4250"/>
              <a:t>S</a:t>
            </a:r>
            <a:r>
              <a:rPr dirty="0" lang="en-US" spc="-370" sz="4250"/>
              <a:t>T</a:t>
            </a:r>
            <a:r>
              <a:rPr dirty="0" lang="en-US" spc="-375" sz="4250"/>
              <a:t>A</a:t>
            </a:r>
            <a:r>
              <a:rPr dirty="0" lang="en-US" spc="15" sz="4250"/>
              <a:t>T</a:t>
            </a:r>
            <a:r>
              <a:rPr dirty="0" lang="en-US" spc="-10" sz="4250"/>
              <a:t>E</a:t>
            </a:r>
            <a:r>
              <a:rPr dirty="0" lang="en-US" spc="-20" sz="4250"/>
              <a:t>ME</a:t>
            </a:r>
            <a:r>
              <a:rPr dirty="0" lang="en-US" spc="10" sz="4250"/>
              <a:t>NT</a:t>
            </a:r>
            <a:endParaRPr dirty="0" lang="en-US" spc="10" sz="4250"/>
          </a:p>
        </p:txBody>
      </p:sp>
      <p:pic>
        <p:nvPicPr>
          <p:cNvPr id="7" name="object 8">
            <a:extLst>
              <a:ext uri="{3D2C6EDF-A312-4E46-97D9-FC082CB5E38C}">
                <a16:creationId xmlns:a16="http://schemas.microsoft.com/office/drawing/2010/main" id="{01772C28-37A7-4C1B-BBC3-064C14E6D6E2}"/>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739F50E9-7703-4341-8251-42028134A847}">
                <a16:creationId xmlns:a16="http://schemas.microsoft.com/office/drawing/2010/main" id="{F89EB066-EC78-4B98-84CF-786F387137B8}"/>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BD23C0F7-3C04-4E5A-A2E6-4A4F8D5EAB34}" type="slidenum"/>
            <a:endParaRPr dirty="0" lang="en-US"/>
          </a:p>
        </p:txBody>
      </p:sp>
      <p:sp>
        <p:nvSpPr>
          <p:cNvPr id="9" name="TextBox 10">
            <a:extLst>
              <a:ext uri="{F96A92D1-E2CF-46AA-ADA0-2A98E85CD2CE}">
                <a16:creationId xmlns:a16="http://schemas.microsoft.com/office/drawing/2010/main" id="{A6BFDBB1-EE94-4CFE-A21E-89B52C18665A}"/>
              </a:ext>
            </a:extLst>
          </p:cNvPr>
          <p:cNvSpPr txBox="1"/>
          <p:nvPr/>
        </p:nvSpPr>
        <p:spPr>
          <a:xfrm flipV="true" rot="0">
            <a:off x="762000" y="2200037"/>
            <a:ext cx="6934200" cy="1958340"/>
          </a:xfrm>
          <a:prstGeom prst="rect">
            <a:avLst/>
          </a:prstGeom>
          <a:noFill/>
        </p:spPr>
        <p:txBody>
          <a:bodyPr rot="10800000" rtlCol="0" wrap="square">
            <a:spAutoFit/>
          </a:bodyPr>
          <a:lstStyle/>
          <a:p>
            <a:pPr/>
            <a:r>
              <a:rPr dirty="0" lang="en-US"/>
              <a:t/>
            </a:r>
          </a:p>
          <a:p>
            <a:pPr/>
            <a:r>
              <a:rPr dirty="0" lang="en-US"/>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dirty="0" lang="en-US"/>
          </a:p>
        </p:txBody>
      </p:sp>
    </p:spTree>
    <p:extLst>
      <p:ext uri="{0EEE15C1-5BDE-4DF8-B8DB-012C28FD701A}">
        <p14:creationId xmlns:p14="http://schemas.microsoft.com/office/powerpoint/2010/main" val="1725884495323"/>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grpSp>
        <p:nvGrpSpPr>
          <p:cNvPr id="2" name="object 2">
            <a:extLst>
              <a:ext uri="{CFC17A96-137D-4E65-95E0-E9E32A723271}">
                <a16:creationId xmlns:a16="http://schemas.microsoft.com/office/drawing/2010/main" id="{B4130B94-6E92-46F1-BC8E-267D5A3BACF4}"/>
              </a:ext>
            </a:extLst>
          </p:cNvPr>
          <p:cNvGrpSpPr/>
          <p:nvPr/>
        </p:nvGrpSpPr>
        <p:grpSpPr>
          <a:xfrm rot="0">
            <a:off x="8658225" y="2647950"/>
            <a:ext cx="3533775" cy="3810000"/>
            <a:chOff x="8658225" y="2647950"/>
            <a:chExt cx="3533775" cy="3810000"/>
          </a:xfrm>
        </p:grpSpPr>
        <p:sp>
          <p:nvSpPr>
            <p:cNvPr id="3" name="object 3">
              <a:extLst>
                <a:ext uri="{CABC7298-E34D-4757-A73C-04422DAC4F6F}">
                  <a16:creationId xmlns:a16="http://schemas.microsoft.com/office/drawing/2010/main" id="{6B558059-816D-4A1A-A21C-02BA3FD8DC56}"/>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5B0DD77F-FD49-4AAF-A9E1-1C4FBD3A1CFB}">
                  <a16:creationId xmlns:a16="http://schemas.microsoft.com/office/drawing/2010/main" id="{E4E8F5D4-75EF-4D94-A91A-ED527120FBD1}"/>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0337C190-8078-4B74-B113-A669F0FF71AF}">
                  <a16:creationId xmlns:a16="http://schemas.microsoft.com/office/drawing/2010/main" id="{9DE48CC9-BA99-4AB7-AA29-946ADE2A329C}"/>
                </a:ext>
              </a:extLst>
            </p:cNvPr>
            <p:cNvPicPr/>
            <p:nvPr/>
          </p:nvPicPr>
          <p:blipFill>
            <a:blip r:embed="rId2"/>
            <a:stretch>
              <a:fillRect/>
            </a:stretch>
          </p:blipFill>
          <p:spPr>
            <a:xfrm rot="0">
              <a:off x="8658225" y="2647950"/>
              <a:ext cx="3533775" cy="3810000"/>
            </a:xfrm>
            <a:prstGeom prst="rect">
              <a:avLst/>
            </a:prstGeom>
            <a:noFill/>
          </p:spPr>
        </p:pic>
      </p:grpSp>
      <p:sp>
        <p:nvSpPr>
          <p:cNvPr id="6" name="object 7">
            <a:extLst>
              <a:ext uri="{FD9B4D24-4762-4E59-9CA2-386E797E3CBD}">
                <a16:creationId xmlns:a16="http://schemas.microsoft.com/office/drawing/2010/main" id="{DE129B50-856E-4D85-BBE9-F9D636D5FFFA}"/>
              </a:ext>
            </a:extLst>
          </p:cNvPr>
          <p:cNvSpPr>
            <a:spLocks noGrp="true"/>
          </p:cNvSpPr>
          <p:nvPr>
            <p:ph type="title"/>
          </p:nvPr>
        </p:nvSpPr>
        <p:spPr>
          <a:xfrm rot="0">
            <a:off x="739775" y="829627"/>
            <a:ext cx="5263514"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20" sz="4250"/>
              <a:t>OVERVIEW</a:t>
            </a:r>
            <a:endParaRPr dirty="0" lang="en-US" spc="-20" sz="4250"/>
          </a:p>
        </p:txBody>
      </p:sp>
      <p:pic>
        <p:nvPicPr>
          <p:cNvPr id="7" name="object 8">
            <a:extLst>
              <a:ext uri="{1389D7F8-71BF-48D7-9355-C1AE243EDB85}">
                <a16:creationId xmlns:a16="http://schemas.microsoft.com/office/drawing/2010/main" id="{E22C0E06-2968-4A55-8702-F5860C375DCB}"/>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9317C0C7-035F-4256-AD08-685414FA09AC}">
                <a16:creationId xmlns:a16="http://schemas.microsoft.com/office/drawing/2010/main" id="{F2FC47BD-7F7A-4E3C-9BB3-9A3DA5BF2689}"/>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44837AA4-8680-4500-B78C-28EAFE0FF647}" type="slidenum"/>
            <a:endParaRPr dirty="0" lang="en-US"/>
          </a:p>
        </p:txBody>
      </p:sp>
      <p:sp>
        <p:nvSpPr>
          <p:cNvPr id="9" name="TextBox 13">
            <a:extLst>
              <a:ext uri="{F1B09F45-A101-4ECB-8A02-A2BD877DE14C}">
                <a16:creationId xmlns:a16="http://schemas.microsoft.com/office/drawing/2010/main" id="{6B864CE2-C3F2-45DA-AE8C-F7BA30249AC9}"/>
              </a:ext>
            </a:extLst>
          </p:cNvPr>
          <p:cNvSpPr txBox="1"/>
          <p:nvPr/>
        </p:nvSpPr>
        <p:spPr>
          <a:xfrm rot="0">
            <a:off x="739775" y="1676400"/>
            <a:ext cx="8023224" cy="3291839"/>
          </a:xfrm>
          <a:prstGeom prst="rect">
            <a:avLst/>
          </a:prstGeom>
          <a:noFill/>
        </p:spPr>
        <p:txBody>
          <a:bodyPr rtlCol="0" wrap="square">
            <a:spAutoFit/>
          </a:bodyPr>
          <a:lstStyle/>
          <a:p>
            <a:pPr/>
            <a:r>
              <a:rPr dirty="0" lang="en-US"/>
              <a:t>:</a:t>
            </a:r>
          </a:p>
          <a:p>
            <a:pPr/>
            <a:r>
              <a:rPr dirty="0" lang="en-US"/>
              <a:t/>
            </a:r>
          </a:p>
          <a:p>
            <a:pPr/>
            <a:r>
              <a:rPr dirty="0" lang="en-US"/>
              <a:t>This project focuses on developing a comprehensive tool to </a:t>
            </a:r>
            <a:r>
              <a:rPr dirty="0" lang="en-US"/>
              <a:t>analyze</a:t>
            </a:r>
            <a:r>
              <a:rPr dirty="0" lang="en-US"/>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a:rPr>
              <a:t>goals</a:t>
            </a:r>
            <a:r>
              <a:rPr dirty="0" lang="en-US"/>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dirty="0" lang="en-US"/>
          </a:p>
        </p:txBody>
      </p:sp>
    </p:spTree>
    <p:extLst>
      <p:ext uri="{B85A4260-1D6C-49AC-AA6B-209C18F726EC}">
        <p14:creationId xmlns:p14="http://schemas.microsoft.com/office/powerpoint/2010/main" val="1725884495325"/>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object 2">
            <a:extLst>
              <a:ext uri="{42C341F6-CE87-4117-9136-D6ED4BB9624F}">
                <a16:creationId xmlns:a16="http://schemas.microsoft.com/office/drawing/2010/main" id="{6A79EC51-EC94-4C91-AF96-348863E44792}"/>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7AA53917-4031-4EBE-8A68-97DC4E831433}">
                <a16:creationId xmlns:a16="http://schemas.microsoft.com/office/drawing/2010/main" id="{3875628A-F8D3-4752-9DED-D3D5C434CBEA}"/>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4" name="object 5">
            <a:extLst>
              <a:ext uri="{6AACD3E2-E14C-4789-8D0C-B8621157F3BA}">
                <a16:creationId xmlns:a16="http://schemas.microsoft.com/office/drawing/2010/main" id="{96CDBD46-F1CE-4877-9E75-0EF571974513}"/>
              </a:ext>
            </a:extLst>
          </p:cNvPr>
          <p:cNvSpPr>
            <a:spLocks noGrp="true"/>
          </p:cNvSpPr>
          <p:nvPr>
            <p:ph type="title"/>
          </p:nvPr>
        </p:nvSpPr>
        <p:spPr>
          <a:xfrm rot="0">
            <a:off x="699452" y="891793"/>
            <a:ext cx="5014595" cy="499110"/>
          </a:xfrm>
          <a:prstGeom prst="rect">
            <a:avLst/>
          </a:prstGeom>
        </p:spPr>
        <p:txBody>
          <a:bodyPr bIns="0" lIns="0" rIns="0" rtlCol="0" tIns="16510" vert="horz" wrap="square">
            <a:spAutoFit/>
          </a:bodyPr>
          <a:lstStyle/>
          <a:p>
            <a:pPr marL="12700">
              <a:lnSpc>
                <a:spcPct val="100000"/>
              </a:lnSpc>
              <a:spcBef>
                <a:spcPts val="130"/>
              </a:spcBef>
            </a:pPr>
            <a:r>
              <a:rPr dirty="0" lang="en-US" spc="25" sz="3200"/>
              <a:t>W</a:t>
            </a:r>
            <a:r>
              <a:rPr dirty="0" lang="en-US" spc="-20" sz="3200"/>
              <a:t>H</a:t>
            </a:r>
            <a:r>
              <a:rPr dirty="0" lang="en-US" spc="20" sz="3200"/>
              <a:t>O</a:t>
            </a:r>
            <a:r>
              <a:rPr dirty="0" lang="en-US" spc="-235" sz="3200"/>
              <a:t> </a:t>
            </a:r>
            <a:r>
              <a:rPr dirty="0" lang="en-US" spc="-10" sz="3200"/>
              <a:t>AR</a:t>
            </a:r>
            <a:r>
              <a:rPr dirty="0" lang="en-US" spc="15" sz="3200"/>
              <a:t>E</a:t>
            </a:r>
            <a:r>
              <a:rPr dirty="0" lang="en-US" spc="-35" sz="3200"/>
              <a:t> </a:t>
            </a:r>
            <a:r>
              <a:rPr dirty="0" lang="en-US" spc="-10" sz="3200"/>
              <a:t>T</a:t>
            </a:r>
            <a:r>
              <a:rPr dirty="0" lang="en-US" spc="-15" sz="3200"/>
              <a:t>H</a:t>
            </a:r>
            <a:r>
              <a:rPr dirty="0" lang="en-US" spc="15" sz="3200"/>
              <a:t>E</a:t>
            </a:r>
            <a:r>
              <a:rPr dirty="0" lang="en-US" spc="-35" sz="3200"/>
              <a:t> </a:t>
            </a:r>
            <a:r>
              <a:rPr dirty="0" lang="en-US" spc="-20" sz="3200"/>
              <a:t>E</a:t>
            </a:r>
            <a:r>
              <a:rPr dirty="0" lang="en-US" spc="30" sz="3200"/>
              <a:t>N</a:t>
            </a:r>
            <a:r>
              <a:rPr dirty="0" lang="en-US" spc="15" sz="3200"/>
              <a:t>D</a:t>
            </a:r>
            <a:r>
              <a:rPr dirty="0" lang="en-US" spc="-45" sz="3200"/>
              <a:t> </a:t>
            </a:r>
            <a:r>
              <a:rPr dirty="0" lang="en-US" sz="3200"/>
              <a:t>U</a:t>
            </a:r>
            <a:r>
              <a:rPr dirty="0" lang="en-US" spc="10" sz="3200"/>
              <a:t>S</a:t>
            </a:r>
            <a:r>
              <a:rPr dirty="0" lang="en-US" spc="-25" sz="3200"/>
              <a:t>E</a:t>
            </a:r>
            <a:r>
              <a:rPr dirty="0" lang="en-US" spc="-10" sz="3200"/>
              <a:t>R</a:t>
            </a:r>
            <a:r>
              <a:rPr dirty="0" lang="en-US" spc="5" sz="3200"/>
              <a:t>S?</a:t>
            </a:r>
            <a:endParaRPr dirty="0" lang="en-US" spc="5" sz="3200"/>
          </a:p>
        </p:txBody>
      </p:sp>
      <p:pic>
        <p:nvPicPr>
          <p:cNvPr id="5" name="object 6">
            <a:extLst>
              <a:ext uri="{ED47FF18-0565-44A4-AC3F-89D82C3B3E47}">
                <a16:creationId xmlns:a16="http://schemas.microsoft.com/office/drawing/2010/main" id="{AB48D102-D65E-4CF3-9870-913269142D33}"/>
              </a:ext>
            </a:extLst>
          </p:cNvPr>
          <p:cNvPicPr/>
          <p:nvPr/>
        </p:nvPicPr>
        <p:blipFill>
          <a:blip r:embed="rId2"/>
          <a:stretch>
            <a:fillRect/>
          </a:stretch>
        </p:blipFill>
        <p:spPr>
          <a:xfrm rot="0">
            <a:off x="723900" y="6172200"/>
            <a:ext cx="2181225" cy="485775"/>
          </a:xfrm>
          <a:prstGeom prst="rect">
            <a:avLst/>
          </a:prstGeom>
          <a:noFill/>
        </p:spPr>
      </p:pic>
      <p:sp>
        <p:nvSpPr>
          <p:cNvPr id="6" name="object 8">
            <a:extLst>
              <a:ext uri="{0ACAAD2C-C0DB-43F8-A413-AE2DB7575410}">
                <a16:creationId xmlns:a16="http://schemas.microsoft.com/office/drawing/2010/main" id="{6B8720CB-5A6F-4A4D-A747-66C3FCFBB89F}"/>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6A06EA89-BDE6-42C1-A71C-AF22B74CEF35}" type="slidenum"/>
            <a:endParaRPr dirty="0" lang="en-US"/>
          </a:p>
        </p:txBody>
      </p:sp>
      <p:sp>
        <p:nvSpPr>
          <p:cNvPr id="7" name="TextBox 8">
            <a:extLst>
              <a:ext uri="{CDD6688B-B452-4A3A-B36C-9A0AD7FE74DF}">
                <a16:creationId xmlns:a16="http://schemas.microsoft.com/office/drawing/2010/main" id="{514EA200-0BD8-46BD-BB96-FF8650F43261}"/>
              </a:ext>
            </a:extLst>
          </p:cNvPr>
          <p:cNvSpPr txBox="1"/>
          <p:nvPr/>
        </p:nvSpPr>
        <p:spPr>
          <a:xfrm rot="0">
            <a:off x="699452" y="2436135"/>
            <a:ext cx="8278496" cy="1333500"/>
          </a:xfrm>
          <a:prstGeom prst="rect">
            <a:avLst/>
          </a:prstGeom>
          <a:noFill/>
        </p:spPr>
        <p:txBody>
          <a:bodyPr rtlCol="0" wrap="square">
            <a:spAutoFit/>
          </a:bodyPr>
          <a:lstStyle/>
          <a:p>
            <a:pPr indent="-285750" marL="285750">
              <a:buFont typeface="Wingdings"/>
              <a:buChar char=""/>
            </a:pPr>
            <a:r>
              <a:rPr dirty="0" lang="en-US"/>
              <a:t/>
            </a:r>
          </a:p>
          <a:p>
            <a:pPr indent="-285750" marL="285750">
              <a:buFont typeface="Wingdings"/>
              <a:buChar char=""/>
            </a:pPr>
            <a:r>
              <a:rPr dirty="0" lang="en-US"/>
              <a:t>Managers and Team Leaders</a:t>
            </a:r>
          </a:p>
          <a:p>
            <a:pPr indent="-285750" marL="285750">
              <a:buFont typeface="Wingdings"/>
              <a:buChar char=""/>
            </a:pPr>
            <a:r>
              <a:rPr dirty="0" lang="en-US"/>
              <a:t> HR Professionals</a:t>
            </a:r>
          </a:p>
          <a:p>
            <a:pPr indent="-285750" marL="285750">
              <a:buFont typeface="Wingdings"/>
              <a:buChar char=""/>
            </a:pPr>
            <a:r>
              <a:rPr dirty="0" lang="en-US"/>
              <a:t> Executives</a:t>
            </a:r>
          </a:p>
          <a:p>
            <a:pPr indent="-285750" marL="285750">
              <a:buFont typeface="Wingdings"/>
              <a:buChar char=""/>
            </a:pPr>
            <a:r>
              <a:rPr dirty="0" lang="en-US"/>
              <a:t> Employees</a:t>
            </a:r>
            <a:endParaRPr dirty="0" lang="en-US"/>
          </a:p>
        </p:txBody>
      </p:sp>
    </p:spTree>
    <p:extLst>
      <p:ext uri="{443E3F4A-011D-487A-9576-AC8E68DB5F69}">
        <p14:creationId xmlns:p14="http://schemas.microsoft.com/office/powerpoint/2010/main" val="1725884495327"/>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pic>
        <p:nvPicPr>
          <p:cNvPr id="2" name="object 2">
            <a:extLst>
              <a:ext uri="{0C0E1AAC-7A03-446A-9BA2-E231C06BC986}">
                <a16:creationId xmlns:a16="http://schemas.microsoft.com/office/drawing/2010/main" id="{E5071B20-CAD4-42C8-B293-7B6F4DC6636A}"/>
              </a:ext>
            </a:extLst>
          </p:cNvPr>
          <p:cNvPicPr/>
          <p:nvPr/>
        </p:nvPicPr>
        <p:blipFill>
          <a:blip r:embed="rId2"/>
          <a:stretch>
            <a:fillRect/>
          </a:stretch>
        </p:blipFill>
        <p:spPr>
          <a:xfrm rot="0">
            <a:off x="0" y="1476375"/>
            <a:ext cx="2695573" cy="3248025"/>
          </a:xfrm>
          <a:prstGeom prst="rect">
            <a:avLst/>
          </a:prstGeom>
          <a:noFill/>
        </p:spPr>
      </p:pic>
      <p:sp>
        <p:nvSpPr>
          <p:cNvPr id="3" name="object 6">
            <a:extLst>
              <a:ext uri="{BB1B78B8-2A7D-49EC-898B-1AF255776441}">
                <a16:creationId xmlns:a16="http://schemas.microsoft.com/office/drawing/2010/main" id="{0B1C651F-F6A0-483E-8CA0-AA89654EEE06}"/>
              </a:ext>
            </a:extLst>
          </p:cNvPr>
          <p:cNvSpPr>
            <a:spLocks noGrp="true"/>
          </p:cNvSpPr>
          <p:nvPr>
            <p:ph type="title"/>
          </p:nvPr>
        </p:nvSpPr>
        <p:spPr>
          <a:xfrm rot="0">
            <a:off x="533400" y="901065"/>
            <a:ext cx="9763125" cy="546735"/>
          </a:xfrm>
          <a:prstGeom prst="rect">
            <a:avLst/>
          </a:prstGeom>
        </p:spPr>
        <p:txBody>
          <a:bodyPr bIns="0" lIns="0" rIns="0" rtlCol="0" tIns="13335" vert="horz" wrap="square">
            <a:spAutoFit/>
          </a:bodyPr>
          <a:lstStyle/>
          <a:p>
            <a:pPr marL="12700">
              <a:lnSpc>
                <a:spcPct val="100000"/>
              </a:lnSpc>
              <a:spcBef>
                <a:spcPts val="105"/>
              </a:spcBef>
            </a:pPr>
            <a:r>
              <a:rPr dirty="0" lang="en-US" spc="10" sz="3600"/>
              <a:t>O</a:t>
            </a:r>
            <a:r>
              <a:rPr dirty="0" lang="en-US" spc="25" sz="3600"/>
              <a:t>U</a:t>
            </a:r>
            <a:r>
              <a:rPr dirty="0" lang="en-US" sz="3600"/>
              <a:t>R</a:t>
            </a:r>
            <a:r>
              <a:rPr dirty="0" lang="en-US" spc="5" sz="3600"/>
              <a:t> </a:t>
            </a:r>
            <a:r>
              <a:rPr dirty="0" lang="en-US" spc="25" sz="3600"/>
              <a:t>S</a:t>
            </a:r>
            <a:r>
              <a:rPr dirty="0" lang="en-US" spc="10" sz="3600"/>
              <a:t>O</a:t>
            </a:r>
            <a:r>
              <a:rPr dirty="0" lang="en-US" spc="25" sz="3600"/>
              <a:t>LU</a:t>
            </a:r>
            <a:r>
              <a:rPr dirty="0" lang="en-US" spc="-35" sz="3600"/>
              <a:t>T</a:t>
            </a:r>
            <a:r>
              <a:rPr dirty="0" lang="en-US" spc="-30" sz="3600"/>
              <a:t>I</a:t>
            </a:r>
            <a:r>
              <a:rPr dirty="0" lang="en-US" spc="10" sz="3600"/>
              <a:t>O</a:t>
            </a:r>
            <a:r>
              <a:rPr dirty="0" lang="en-US" sz="3600"/>
              <a:t>N</a:t>
            </a:r>
            <a:r>
              <a:rPr dirty="0" lang="en-US" spc="-345" sz="3600"/>
              <a:t> </a:t>
            </a:r>
            <a:r>
              <a:rPr dirty="0" lang="en-US" spc="-35" sz="3600"/>
              <a:t>A</a:t>
            </a:r>
            <a:r>
              <a:rPr dirty="0" lang="en-US" spc="-5" sz="3600"/>
              <a:t>N</a:t>
            </a:r>
            <a:r>
              <a:rPr dirty="0" lang="en-US" sz="3600"/>
              <a:t>D</a:t>
            </a:r>
            <a:r>
              <a:rPr dirty="0" lang="en-US" spc="35" sz="3600"/>
              <a:t> </a:t>
            </a:r>
            <a:r>
              <a:rPr dirty="0" lang="en-US" spc="-30" sz="3600"/>
              <a:t>I</a:t>
            </a:r>
            <a:r>
              <a:rPr dirty="0" lang="en-US" spc="-35" sz="3600"/>
              <a:t>T</a:t>
            </a:r>
            <a:r>
              <a:rPr dirty="0" lang="en-US" sz="3600"/>
              <a:t>S</a:t>
            </a:r>
            <a:r>
              <a:rPr dirty="0" lang="en-US" spc="60" sz="3600"/>
              <a:t> </a:t>
            </a:r>
            <a:r>
              <a:rPr dirty="0" lang="en-US" spc="-295" sz="3600"/>
              <a:t>V</a:t>
            </a:r>
            <a:r>
              <a:rPr dirty="0" lang="en-US" spc="-35" sz="3600"/>
              <a:t>A</a:t>
            </a:r>
            <a:r>
              <a:rPr dirty="0" lang="en-US" spc="25" sz="3600"/>
              <a:t>LU</a:t>
            </a:r>
            <a:r>
              <a:rPr dirty="0" lang="en-US" sz="3600"/>
              <a:t>E</a:t>
            </a:r>
            <a:r>
              <a:rPr dirty="0" lang="en-US" spc="-65" sz="3600"/>
              <a:t> </a:t>
            </a:r>
            <a:r>
              <a:rPr dirty="0" lang="en-US" spc="-15" sz="3600"/>
              <a:t>P</a:t>
            </a:r>
            <a:r>
              <a:rPr dirty="0" lang="en-US" spc="-30" sz="3600"/>
              <a:t>R</a:t>
            </a:r>
            <a:r>
              <a:rPr dirty="0" lang="en-US" spc="10" sz="3600"/>
              <a:t>O</a:t>
            </a:r>
            <a:r>
              <a:rPr dirty="0" lang="en-US" spc="-15" sz="3600"/>
              <a:t>P</a:t>
            </a:r>
            <a:r>
              <a:rPr dirty="0" lang="en-US" spc="10" sz="3600"/>
              <a:t>O</a:t>
            </a:r>
            <a:r>
              <a:rPr dirty="0" lang="en-US" spc="25" sz="3600"/>
              <a:t>S</a:t>
            </a:r>
            <a:r>
              <a:rPr dirty="0" lang="en-US" spc="-30" sz="3600"/>
              <a:t>I</a:t>
            </a:r>
            <a:r>
              <a:rPr dirty="0" lang="en-US" spc="-35" sz="3600"/>
              <a:t>T</a:t>
            </a:r>
            <a:r>
              <a:rPr dirty="0" lang="en-US" spc="-30" sz="3600"/>
              <a:t>I</a:t>
            </a:r>
            <a:r>
              <a:rPr dirty="0" lang="en-US" spc="10" sz="3600"/>
              <a:t>O</a:t>
            </a:r>
            <a:r>
              <a:rPr dirty="0" lang="en-US" sz="3600"/>
              <a:t>N</a:t>
            </a:r>
            <a:endParaRPr dirty="0" lang="en-US" sz="3600"/>
          </a:p>
        </p:txBody>
      </p:sp>
      <p:pic>
        <p:nvPicPr>
          <p:cNvPr id="4" name="object 7">
            <a:extLst>
              <a:ext uri="{45B471D4-DFAA-4A71-9F12-D993D1B50A33}">
                <a16:creationId xmlns:a16="http://schemas.microsoft.com/office/drawing/2010/main" id="{11E674EE-4250-4A69-9212-91E2E25A6823}"/>
              </a:ext>
            </a:extLst>
          </p:cNvPr>
          <p:cNvPicPr/>
          <p:nvPr/>
        </p:nvPicPr>
        <p:blipFill>
          <a:blip r:embed="rId3"/>
          <a:stretch>
            <a:fillRect/>
          </a:stretch>
        </p:blipFill>
        <p:spPr>
          <a:xfrm rot="0">
            <a:off x="676275" y="6467474"/>
            <a:ext cx="2143125" cy="200025"/>
          </a:xfrm>
          <a:prstGeom prst="rect">
            <a:avLst/>
          </a:prstGeom>
          <a:noFill/>
        </p:spPr>
      </p:pic>
      <p:sp>
        <p:nvSpPr>
          <p:cNvPr id="5" name="object 9">
            <a:extLst>
              <a:ext uri="{349825C3-61BC-468D-89F7-FC82F7A1DE7B}">
                <a16:creationId xmlns:a16="http://schemas.microsoft.com/office/drawing/2010/main" id="{F6C1A190-48EE-4026-BDCE-4ECEBEE73C9A}"/>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F2E5D65C-FFF7-4341-9E67-5661ACC1AAE5}" type="slidenum"/>
            <a:endParaRPr dirty="0" lang="en-US"/>
          </a:p>
        </p:txBody>
      </p:sp>
      <p:sp>
        <p:nvSpPr>
          <p:cNvPr id="6" name="TextBox 9">
            <a:extLst>
              <a:ext uri="{9CC33E9D-0B86-4622-9666-46A1AE93BCDD}">
                <a16:creationId xmlns:a16="http://schemas.microsoft.com/office/drawing/2010/main" id="{FEB8235C-2C11-42B2-A58D-F2BBF38CA9EF}"/>
              </a:ext>
            </a:extLst>
          </p:cNvPr>
          <p:cNvSpPr txBox="1"/>
          <p:nvPr/>
        </p:nvSpPr>
        <p:spPr>
          <a:xfrm rot="0">
            <a:off x="3124200" y="1600200"/>
            <a:ext cx="6934198" cy="2225041"/>
          </a:xfrm>
          <a:prstGeom prst="rect">
            <a:avLst/>
          </a:prstGeom>
          <a:noFill/>
        </p:spPr>
        <p:txBody>
          <a:bodyPr rtlCol="0" wrap="square">
            <a:spAutoFit/>
          </a:bodyPr>
          <a:lstStyle/>
          <a:p>
            <a:pPr/>
            <a:r>
              <a:rPr dirty="0" lang="en-US"/>
              <a:t/>
            </a:r>
          </a:p>
          <a:p>
            <a:pPr/>
            <a:r>
              <a:rPr dirty="0" lang="en-US"/>
              <a:t/>
            </a:r>
          </a:p>
          <a:p>
            <a:pPr/>
            <a:r>
              <a:rPr dirty="0" lang="en-US"/>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dirty="0" lang="en-US"/>
          </a:p>
        </p:txBody>
      </p:sp>
    </p:spTree>
    <p:extLst>
      <p:ext uri="{1485EE77-AAA2-48AB-9ACA-0A7218B5B247}">
        <p14:creationId xmlns:p14="http://schemas.microsoft.com/office/powerpoint/2010/main" val="1725884495329"/>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Title 1">
            <a:extLst>
              <a:ext uri="{7C0AA4D2-4082-4364-BCD6-E06DD338527E}">
                <a16:creationId xmlns:a16="http://schemas.microsoft.com/office/drawing/2010/main" id="{98E23449-2B5B-433F-AC19-FBBEFBD93C24}"/>
              </a:ext>
            </a:extLst>
          </p:cNvPr>
          <p:cNvSpPr>
            <a:spLocks noGrp="true"/>
          </p:cNvSpPr>
          <p:nvPr>
            <p:ph type="title"/>
          </p:nvPr>
        </p:nvSpPr>
        <p:spPr>
          <a:xfrm rot="0">
            <a:off x="755331" y="385444"/>
            <a:ext cx="10681334" cy="2971800"/>
          </a:xfrm>
        </p:spPr>
        <p:txBody>
          <a:bodyPr rtlCol="0"/>
          <a:lstStyle/>
          <a:p>
            <a:pPr/>
            <a:r>
              <a:rPr dirty="0" lang="en-US"/>
              <a:t>Dataset Description</a:t>
            </a:r>
            <a:br>
              <a:rPr dirty="0" lang="en-US"/>
            </a:br>
            <a:br>
              <a:rPr dirty="0" lang="en-US"/>
            </a:br>
            <a:r>
              <a:rPr dirty="0" lang="en-IN" sz="2000"/>
              <a:t>EMPLOYEE DATASET: KAGGLE</a:t>
            </a:r>
            <a:br>
              <a:rPr dirty="0" lang="en-IN" sz="2000"/>
            </a:br>
            <a:r>
              <a:rPr dirty="0" lang="en-IN" sz="2000"/>
              <a:t>FEATURES: 26</a:t>
            </a:r>
            <a:br>
              <a:rPr dirty="0" lang="en-IN" sz="2000"/>
            </a:br>
            <a:r>
              <a:rPr dirty="0" lang="en-IN" sz="2000"/>
              <a:t>FEATURES TAKEN: 8</a:t>
            </a:r>
            <a:br>
              <a:rPr dirty="0" lang="en-IN" sz="2000"/>
            </a:br>
            <a:r>
              <a:rPr dirty="0" lang="en-IN" sz="2000"/>
              <a:t>FIELD NAMES: BUSINESS UNIT, FIRST NAME, GENDER CODE AND PERFORMANCE SCORE</a:t>
            </a:r>
            <a:br>
              <a:rPr b="0" dirty="0" lang="en-IN" sz="2000">
                <a:latin typeface="Trebuchet MS"/>
              </a:rPr>
            </a:br>
            <a:endParaRPr b="0" dirty="0" lang="en-IN" sz="2000">
              <a:latin typeface="Trebuchet MS"/>
            </a:endParaRPr>
          </a:p>
        </p:txBody>
      </p:sp>
    </p:spTree>
    <p:extLst>
      <p:ext uri="{A0FD8C66-933B-4F4B-B971-B5D64304C323}">
        <p14:creationId xmlns:p14="http://schemas.microsoft.com/office/powerpoint/2010/main" val="1725884495331"/>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object 2">
            <a:extLst>
              <a:ext uri="{194D6A1E-D69C-4D03-ACFC-A4AFE13D9065}">
                <a16:creationId xmlns:a16="http://schemas.microsoft.com/office/drawing/2010/main" id="{20DBF0AE-6C56-432B-BCEF-6CC5BF379E9A}"/>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3" name="object 5">
            <a:extLst>
              <a:ext uri="{64D6328A-996A-43FB-96DC-7F37AAAE471A}">
                <a16:creationId xmlns:a16="http://schemas.microsoft.com/office/drawing/2010/main" id="{EFA674FD-B87F-446D-AD14-47C36D66AC12}"/>
              </a:ext>
            </a:extLst>
          </p:cNvPr>
          <p:cNvSpPr/>
          <p:nvPr/>
        </p:nvSpPr>
        <p:spPr>
          <a:xfrm flipH="true" rot="0">
            <a:off x="2533650" y="1891261"/>
            <a:ext cx="7162800" cy="3833814"/>
          </a:xfrm>
          <a:custGeom>
            <a:avLst/>
            <a:gdLst/>
            <a:ahLst/>
            <a:cxnLst/>
            <a:rect b="b" l="0" r="r" t="0"/>
            <a:pathLst>
              <a:path h="180975" w="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lstStyle/>
          <a:p>
            <a:pPr/>
            <a:r>
              <a:rPr b="1" dirty="0" lang="en-US" sz="1800">
                <a:latin typeface="+mn-lt"/>
              </a:rPr>
              <a:t>Aggregation</a:t>
            </a:r>
            <a:r>
              <a:rPr dirty="0" lang="en-US" sz="1800"/>
              <a:t>: Our Excel sheet compiles comprehensive employee performance data, segmented by key metrics such as productivity, efficiency, and goal achievement.</a:t>
            </a:r>
          </a:p>
          <a:p>
            <a:pPr/>
            <a:r>
              <a:rPr dirty="0" lang="en-US" sz="1800"/>
              <a:t>  </a:t>
            </a:r>
          </a:p>
          <a:p>
            <a:pPr/>
            <a:r>
              <a:rPr dirty="0" lang="en-US" sz="1800"/>
              <a:t> </a:t>
            </a:r>
            <a:r>
              <a:rPr b="1" dirty="0" lang="en-US" sz="1800">
                <a:latin typeface="+mn-lt"/>
              </a:rPr>
              <a:t>Dynamic Dashboards</a:t>
            </a:r>
            <a:r>
              <a:rPr dirty="0" lang="en-US" sz="1800"/>
              <a:t>: The sheet includes interactive dashboards with real-time filtering options, allowing quick comparisons and insights into individual and team performance trends.</a:t>
            </a:r>
            <a:endParaRPr dirty="0" lang="en-US" sz="1800"/>
          </a:p>
        </p:txBody>
      </p:sp>
      <p:pic>
        <p:nvPicPr>
          <p:cNvPr id="4" name="object 6">
            <a:extLst>
              <a:ext uri="{41C2C326-8E5A-4277-BA6C-10199E17E763}">
                <a16:creationId xmlns:a16="http://schemas.microsoft.com/office/drawing/2010/main" id="{B785D7AA-2A66-4446-895E-95C2813503EA}"/>
              </a:ext>
            </a:extLst>
          </p:cNvPr>
          <p:cNvPicPr/>
          <p:nvPr/>
        </p:nvPicPr>
        <p:blipFill>
          <a:blip r:embed="rId2"/>
          <a:stretch>
            <a:fillRect/>
          </a:stretch>
        </p:blipFill>
        <p:spPr>
          <a:xfrm rot="0">
            <a:off x="66675" y="3597351"/>
            <a:ext cx="2466975" cy="3203497"/>
          </a:xfrm>
          <a:prstGeom prst="rect">
            <a:avLst/>
          </a:prstGeom>
          <a:noFill/>
        </p:spPr>
      </p:pic>
      <p:sp>
        <p:nvSpPr>
          <p:cNvPr id="5" name="object 7">
            <a:extLst>
              <a:ext uri="{30B986E2-D9CA-4E04-8712-85ED35CEDEB6}">
                <a16:creationId xmlns:a16="http://schemas.microsoft.com/office/drawing/2010/main" id="{AA84465B-025E-4E87-8A6E-E1D8F22086BB}"/>
              </a:ext>
            </a:extLst>
          </p:cNvPr>
          <p:cNvSpPr>
            <a:spLocks noGrp="true"/>
          </p:cNvSpPr>
          <p:nvPr>
            <p:ph type="title"/>
          </p:nvPr>
        </p:nvSpPr>
        <p:spPr>
          <a:xfrm rot="0">
            <a:off x="755331" y="385444"/>
            <a:ext cx="10681334" cy="758190"/>
          </a:xfrm>
        </p:spPr>
        <p:txBody>
          <a:bodyPr bIns="0" lIns="0" rIns="0" rtlCol="0" tIns="16510" vert="horz" wrap="square">
            <a:spAutoFit/>
          </a:bodyPr>
          <a:lstStyle/>
          <a:p>
            <a:pPr/>
            <a:r>
              <a:rPr dirty="0" lang="en-US"/>
              <a:t>THE "WOW" IN OUR SOLUTION</a:t>
            </a:r>
            <a:endParaRPr dirty="0" lang="en-US"/>
          </a:p>
        </p:txBody>
      </p:sp>
      <p:sp>
        <p:nvSpPr>
          <p:cNvPr id="6" name="object 8">
            <a:extLst>
              <a:ext uri="{E0D0D96E-0C17-4958-AE5D-E3362668D1BF}">
                <a16:creationId xmlns:a16="http://schemas.microsoft.com/office/drawing/2010/main" id="{AB9F2EE6-E01E-4CB7-84A5-E79EF5240EC1}"/>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65A59091-9998-4424-8F49-1763FDF97A15}" type="slidenum"/>
            <a:endParaRPr dirty="0" lang="en-US"/>
          </a:p>
        </p:txBody>
      </p:sp>
      <p:sp>
        <p:nvSpPr>
          <p:cNvPr id="7" name="TextBox 8">
            <a:extLst>
              <a:ext uri="{CE89ADC9-773D-446D-8462-0E6DD8F89261}">
                <a16:creationId xmlns:a16="http://schemas.microsoft.com/office/drawing/2010/main" id="{84A2CAA6-1645-4226-A57F-643974325BFC}"/>
              </a:ext>
            </a:extLst>
          </p:cNvPr>
          <p:cNvSpPr txBox="1"/>
          <p:nvPr/>
        </p:nvSpPr>
        <p:spPr>
          <a:xfrm rot="0">
            <a:off x="2438400" y="2427266"/>
            <a:ext cx="8534017" cy="954107"/>
          </a:xfrm>
          <a:prstGeom prst="rect">
            <a:avLst/>
          </a:prstGeom>
          <a:noFill/>
        </p:spPr>
        <p:txBody>
          <a:bodyPr rtlCol="0" wrap="square">
            <a:spAutoFit/>
          </a:bodyPr>
          <a:lstStyle/>
          <a:p>
            <a:pPr algn="l">
              <a:buFont typeface="Arial"/>
              <a:buChar char="•"/>
            </a:pPr>
            <a:r>
              <a:rPr dirty="0" lang="en-US"/>
              <a:t/>
            </a:r>
          </a:p>
          <a:p>
            <a:pPr/>
            <a:r>
              <a:rPr dirty="0" lang="en-IN" sz="2800">
                <a:latin typeface="Times New Roman"/>
              </a:rPr>
              <a:t/>
            </a:r>
            <a:endParaRPr dirty="0" lang="en-IN" sz="2800">
              <a:latin typeface="Times New Roman"/>
            </a:endParaRPr>
          </a:p>
        </p:txBody>
      </p:sp>
    </p:spTree>
    <p:extLst>
      <p:ext uri="{EC17E390-1D5C-471D-BF74-D793D240D098}">
        <p14:creationId xmlns:p14="http://schemas.microsoft.com/office/powerpoint/2010/main" val="1725884495333"/>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Override1.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2024-09-06T13:36:30Z</dcterms:created>
  <dcterms:modified xsi:type="dcterms:W3CDTF">2024-09-09T17:51:17Z</dcterms:modified>
</cp:coreProperties>
</file>