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29/06/2022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29/06/2022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huvana4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github.com/Kalpeshpatil143/Case_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787882142"/>
              </p:ext>
            </p:extLst>
          </p:nvPr>
        </p:nvGraphicFramePr>
        <p:xfrm>
          <a:off x="9220200" y="1295404"/>
          <a:ext cx="2971800" cy="5803267"/>
        </p:xfrm>
        <a:graphic>
          <a:graphicData uri="http://schemas.openxmlformats.org/drawingml/2006/table">
            <a:tbl>
              <a:tblPr firstRow="1" bandRow="1">
                <a:tableStyleId>{0E3FDE45-AF77-4B5C-9715-49D594BDF05E}</a:tableStyleId>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25655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32642">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C#</a:t>
                      </a:r>
                    </a:p>
                  </a:txBody>
                  <a:tcPr/>
                </a:tc>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C#, OOPS, Generics, Collections, Arrays</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extLst>
                  <a:ext uri="{0D108BD9-81ED-4DB2-BD59-A6C34878D82A}">
                    <a16:rowId xmlns:a16="http://schemas.microsoft.com/office/drawing/2014/main" val="236619847"/>
                  </a:ext>
                </a:extLst>
              </a:tr>
              <a:tr h="432642">
                <a:tc>
                  <a:txBody>
                    <a:bodyPr/>
                    <a:lstStyle/>
                    <a:p>
                      <a:r>
                        <a:rPr kumimoji="0" lang="en-US" sz="105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.NET</a:t>
                      </a:r>
                    </a:p>
                    <a:p>
                      <a:r>
                        <a:rPr kumimoji="0" lang="en-US" sz="105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Framework</a:t>
                      </a:r>
                    </a:p>
                  </a:txBody>
                  <a:tcPr/>
                </a:tc>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ADO.NET,ASP.NETCORE , Entity Framework</a:t>
                      </a:r>
                    </a:p>
                  </a:txBody>
                  <a:tcPr/>
                </a:tc>
                <a:extLst>
                  <a:ext uri="{0D108BD9-81ED-4DB2-BD59-A6C34878D82A}">
                    <a16:rowId xmlns:a16="http://schemas.microsoft.com/office/drawing/2014/main" val="2362141945"/>
                  </a:ext>
                </a:extLst>
              </a:tr>
              <a:tr h="201899">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48013">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tx1"/>
                          </a:solidFill>
                          <a:latin typeface="Times New Roman" panose="02020603050405020304" pitchFamily="18" charset="0"/>
                          <a:cs typeface="Times New Roman" panose="02020603050405020304" pitchFamily="18" charset="0"/>
                        </a:rPr>
                        <a:t>Git, GitHub</a:t>
                      </a:r>
                    </a:p>
                  </a:txBody>
                  <a:tcPr/>
                </a:tc>
                <a:extLst>
                  <a:ext uri="{0D108BD9-81ED-4DB2-BD59-A6C34878D82A}">
                    <a16:rowId xmlns:a16="http://schemas.microsoft.com/office/drawing/2014/main" val="10002"/>
                  </a:ext>
                </a:extLst>
              </a:tr>
              <a:tr h="749912">
                <a:tc>
                  <a:txBody>
                    <a:bodyPr/>
                    <a:lstStyle/>
                    <a:p>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Components, Services, Modules, Routing, Forms &amp; Validation.</a:t>
                      </a:r>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03799">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HTML &amp; CSS , Angular</a:t>
                      </a:r>
                    </a:p>
                    <a:p>
                      <a:endParaRPr kumimoji="0" lang="en-US" sz="10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317271">
                <a:tc>
                  <a:txBody>
                    <a:bodyPr/>
                    <a:lstStyle/>
                    <a:p>
                      <a:r>
                        <a:rPr kumimoji="0" lang="en-US" sz="16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Database</a:t>
                      </a:r>
                    </a:p>
                  </a:txBody>
                  <a:tcPr/>
                </a:tc>
                <a:tc>
                  <a:txBody>
                    <a:bodyPr/>
                    <a:lstStyle/>
                    <a:p>
                      <a:pPr marL="0" lvl="1" indent="0" algn="l" defTabSz="914400" rtl="0" eaLnBrk="1" latinLnBrk="0" hangingPunct="1">
                        <a:buFont typeface="Arial" panose="020B0604020202020204" pitchFamily="34" charset="0"/>
                        <a:buNone/>
                      </a:pPr>
                      <a:r>
                        <a:rPr kumimoji="0" lang="en-US" sz="12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Microsoft sql server</a:t>
                      </a:r>
                    </a:p>
                  </a:txBody>
                  <a:tcPr/>
                </a:tc>
                <a:extLst>
                  <a:ext uri="{0D108BD9-81ED-4DB2-BD59-A6C34878D82A}">
                    <a16:rowId xmlns:a16="http://schemas.microsoft.com/office/drawing/2014/main" val="10005"/>
                  </a:ext>
                </a:extLst>
              </a:tr>
              <a:tr h="749912">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Git, SSMS, Visual Studio, Visual Studio Code</a:t>
                      </a:r>
                    </a:p>
                    <a:p>
                      <a:pPr marL="0" lvl="1" indent="0" algn="l" defTabSz="914400" rtl="0" eaLnBrk="1" latinLnBrk="0" hangingPunct="1">
                        <a:buFont typeface="Arial" panose="020B0604020202020204" pitchFamily="34" charset="0"/>
                        <a:buNone/>
                      </a:pPr>
                      <a:endParaRPr kumimoji="0" lang="en-US" sz="10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803760">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Add On Skills</a:t>
                      </a:r>
                    </a:p>
                  </a:txBody>
                  <a:tcPr/>
                </a:tc>
                <a:tc>
                  <a:txBody>
                    <a:bodyPr/>
                    <a:lstStyle/>
                    <a:p>
                      <a:r>
                        <a:rPr kumimoji="0" lang="en-US" sz="1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Self-Motivated</a:t>
                      </a:r>
                    </a:p>
                  </a:txBody>
                  <a:tcPr/>
                </a:tc>
                <a:extLst>
                  <a:ext uri="{0D108BD9-81ED-4DB2-BD59-A6C34878D82A}">
                    <a16:rowId xmlns:a16="http://schemas.microsoft.com/office/drawing/2014/main" val="10007"/>
                  </a:ext>
                </a:extLst>
              </a:tr>
              <a:tr h="2018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6239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2018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76800" y="2827232"/>
            <a:ext cx="4006532" cy="2661844"/>
          </a:xfrm>
        </p:spPr>
        <p:txBody>
          <a:bodyPr/>
          <a:lstStyle/>
          <a:p>
            <a:pPr eaLnBrk="1" hangingPunct="1">
              <a:lnSpc>
                <a:spcPct val="114000"/>
              </a:lnSpc>
            </a:pPr>
            <a:r>
              <a:rPr lang="en-US" altLang="en-US" sz="1400" b="1" dirty="0">
                <a:latin typeface="Times New Roman" panose="02020603050405020304" pitchFamily="18" charset="0"/>
                <a:cs typeface="Times New Roman" panose="02020603050405020304" pitchFamily="18" charset="0"/>
              </a:rPr>
              <a:t>Shopping Cart </a:t>
            </a:r>
            <a:r>
              <a:rPr lang="en-US" altLang="en-US" sz="1400" dirty="0">
                <a:latin typeface="Times New Roman" panose="02020603050405020304" pitchFamily="18" charset="0"/>
                <a:cs typeface="Times New Roman" panose="02020603050405020304" pitchFamily="18" charset="0"/>
              </a:rPr>
              <a:t>.</a:t>
            </a:r>
          </a:p>
          <a:p>
            <a:pPr eaLnBrk="1" hangingPunct="1">
              <a:lnSpc>
                <a:spcPct val="114000"/>
              </a:lnSpc>
            </a:pPr>
            <a:r>
              <a:rPr lang="en-US" sz="1400" b="0" i="0" dirty="0">
                <a:effectLst/>
                <a:latin typeface="Times New Roman" panose="02020603050405020304" pitchFamily="18" charset="0"/>
                <a:cs typeface="Times New Roman" panose="02020603050405020304" pitchFamily="18" charset="0"/>
              </a:rPr>
              <a:t>Created an Online Shopping Cart Application With MySQL Backend and Web API Core as middleware and Angular as front end Used HTML, CSS and TypeScript for the designing.</a:t>
            </a:r>
            <a:endParaRPr lang="en-US" altLang="nl-NL" sz="1400" b="1" dirty="0">
              <a:latin typeface="Times New Roman" panose="02020603050405020304" pitchFamily="18" charset="0"/>
              <a:cs typeface="Times New Roman" panose="02020603050405020304" pitchFamily="18" charset="0"/>
            </a:endParaRPr>
          </a:p>
          <a:p>
            <a:pPr>
              <a:lnSpc>
                <a:spcPct val="114000"/>
              </a:lnSpc>
            </a:pPr>
            <a:r>
              <a:rPr lang="en-IN" altLang="nl-NL" sz="1200" b="1" dirty="0">
                <a:latin typeface="Times New Roman" panose="02020603050405020304" pitchFamily="18" charset="0"/>
                <a:cs typeface="Times New Roman" panose="02020603050405020304" pitchFamily="18" charset="0"/>
              </a:rPr>
              <a:t>Training:</a:t>
            </a:r>
          </a:p>
          <a:p>
            <a:pPr>
              <a:lnSpc>
                <a:spcPct val="114000"/>
              </a:lnSpc>
            </a:pPr>
            <a:r>
              <a:rPr lang="en-IN" altLang="en-US" sz="1400" dirty="0">
                <a:latin typeface="Times New Roman" panose="02020603050405020304" pitchFamily="18" charset="0"/>
                <a:cs typeface="Times New Roman" panose="02020603050405020304" pitchFamily="18" charset="0"/>
              </a:rPr>
              <a:t>Successfully completed the Immersive training on Git, </a:t>
            </a:r>
            <a:r>
              <a:rPr lang="en-IN" altLang="en-US" sz="1400" dirty="0" err="1">
                <a:latin typeface="Times New Roman" panose="02020603050405020304" pitchFamily="18" charset="0"/>
                <a:cs typeface="Times New Roman" panose="02020603050405020304" pitchFamily="18" charset="0"/>
              </a:rPr>
              <a:t>Sql</a:t>
            </a:r>
            <a:r>
              <a:rPr lang="en-IN" altLang="en-US" sz="1400" dirty="0">
                <a:latin typeface="Times New Roman" panose="02020603050405020304" pitchFamily="18" charset="0"/>
                <a:cs typeface="Times New Roman" panose="02020603050405020304" pitchFamily="18" charset="0"/>
              </a:rPr>
              <a:t> server, </a:t>
            </a:r>
            <a:r>
              <a:rPr lang="en-US" altLang="nl-NL" sz="1400" dirty="0">
                <a:latin typeface="Times New Roman" panose="02020603050405020304" pitchFamily="18" charset="0"/>
                <a:cs typeface="Times New Roman" panose="02020603050405020304" pitchFamily="18" charset="0"/>
              </a:rPr>
              <a:t>C#, .Net Core, </a:t>
            </a:r>
            <a:r>
              <a:rPr lang="en-US" altLang="nl-NL" sz="1400" dirty="0" err="1">
                <a:latin typeface="Times New Roman" panose="02020603050405020304" pitchFamily="18" charset="0"/>
                <a:cs typeface="Times New Roman" panose="02020603050405020304" pitchFamily="18" charset="0"/>
              </a:rPr>
              <a:t>Html,CSS,Angular</a:t>
            </a:r>
            <a:r>
              <a:rPr lang="en-US" altLang="nl-NL" sz="1200" b="1" dirty="0">
                <a:latin typeface="Times New Roman" panose="02020603050405020304" pitchFamily="18" charset="0"/>
                <a:cs typeface="Times New Roman" panose="02020603050405020304" pitchFamily="18" charset="0"/>
              </a:rPr>
              <a:t>.</a:t>
            </a:r>
          </a:p>
          <a:p>
            <a:pPr eaLnBrk="1" hangingPunct="1">
              <a:lnSpc>
                <a:spcPct val="114000"/>
              </a:lnSpc>
            </a:pPr>
            <a:endParaRPr lang="en-IN" altLang="en-US" sz="1200" dirty="0"/>
          </a:p>
          <a:p>
            <a:pPr eaLnBrk="1" hangingPunct="1">
              <a:lnSpc>
                <a:spcPct val="114000"/>
              </a:lnSpc>
            </a:pPr>
            <a:endParaRPr lang="en-IN" altLang="en-US" dirty="0"/>
          </a:p>
          <a:p>
            <a:pPr>
              <a:lnSpc>
                <a:spcPct val="114000"/>
              </a:lnSpc>
            </a:pPr>
            <a:endParaRPr lang="en-IN" altLang="en-US" dirty="0"/>
          </a:p>
          <a:p>
            <a:pPr algn="ctr" eaLnBrk="1" hangingPunct="1">
              <a:lnSpc>
                <a:spcPct val="114000"/>
              </a:lnSpc>
            </a:pPr>
            <a:endParaRPr lang="en-IN" altLang="en-US" dirty="0"/>
          </a:p>
          <a:p>
            <a:pPr eaLnBrk="1" hangingPunct="1">
              <a:lnSpc>
                <a:spcPct val="114000"/>
              </a:lnSpc>
            </a:pPr>
            <a:r>
              <a:rPr lang="en-IN" altLang="en-US" dirty="0"/>
              <a:t>    </a:t>
            </a:r>
            <a:r>
              <a:rPr lang="en-IN" altLang="en-US" dirty="0">
                <a:hlinkClick r:id="rId3"/>
              </a:rPr>
              <a:t>https://github.com/bhuvana47</a:t>
            </a:r>
            <a:r>
              <a:rPr lang="en-IN" altLang="en-US" dirty="0"/>
              <a:t>  </a:t>
            </a:r>
            <a:r>
              <a:rPr lang="en-IN" altLang="en-US" dirty="0">
                <a:sym typeface="Wingdings" panose="05000000000000000000" pitchFamily="2" charset="2"/>
              </a:rPr>
              <a:t></a:t>
            </a:r>
            <a:r>
              <a:rPr lang="en-IN" altLang="en-US" sz="1200" dirty="0">
                <a:latin typeface="Times New Roman" panose="02020603050405020304" pitchFamily="18" charset="0"/>
                <a:cs typeface="Times New Roman" panose="02020603050405020304" pitchFamily="18" charset="0"/>
              </a:rPr>
              <a:t>Check out my work on git-hub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889336"/>
            <a:ext cx="6056312" cy="406064"/>
          </a:xfrm>
        </p:spPr>
        <p:txBody>
          <a:bodyPr/>
          <a:lstStyle/>
          <a:p>
            <a:pPr fontAlgn="base">
              <a:spcBef>
                <a:spcPct val="0"/>
              </a:spcBef>
            </a:pPr>
            <a:r>
              <a:rPr lang="nl-NL" altLang="nl-NL" dirty="0"/>
              <a:t>Analyst/Software Engineer </a:t>
            </a:r>
          </a:p>
          <a:p>
            <a:pPr fontAlgn="base">
              <a:spcBef>
                <a:spcPct val="0"/>
              </a:spcBef>
            </a:pPr>
            <a:r>
              <a:rPr lang="nl-NL" altLang="nl-NL" dirty="0"/>
              <a:t> </a:t>
            </a:r>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3" name="Text Placeholder 24"/>
          <p:cNvSpPr>
            <a:spLocks noGrp="1"/>
          </p:cNvSpPr>
          <p:nvPr>
            <p:ph type="body" sz="quarter" idx="47"/>
          </p:nvPr>
        </p:nvSpPr>
        <p:spPr>
          <a:xfrm>
            <a:off x="3200400" y="1608636"/>
            <a:ext cx="5715000" cy="268285"/>
          </a:xfrm>
        </p:spPr>
        <p:txBody>
          <a:bodyPr/>
          <a:lstStyle/>
          <a:p>
            <a:pPr eaLnBrk="1" hangingPunct="1"/>
            <a:r>
              <a:rPr lang="en-US" altLang="nl-NL" dirty="0">
                <a:solidFill>
                  <a:schemeClr val="accent2">
                    <a:lumMod val="60000"/>
                    <a:lumOff val="40000"/>
                  </a:schemeClr>
                </a:solidFill>
              </a:rPr>
              <a:t>VANCHA.BHUVANESHWARI@CAPGEMINI.COM</a:t>
            </a:r>
            <a:endParaRPr lang="nl-NL" altLang="nl-NL" dirty="0"/>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+91 9951930669</a:t>
            </a:r>
            <a:endParaRPr lang="en-US" altLang="nl-NL" dirty="0"/>
          </a:p>
        </p:txBody>
      </p:sp>
      <p:sp>
        <p:nvSpPr>
          <p:cNvPr id="7175" name="Text Placeholder 26"/>
          <p:cNvSpPr>
            <a:spLocks noGrp="1"/>
          </p:cNvSpPr>
          <p:nvPr>
            <p:ph type="body" sz="quarter" idx="50"/>
          </p:nvPr>
        </p:nvSpPr>
        <p:spPr>
          <a:xfrm>
            <a:off x="389890" y="2827231"/>
            <a:ext cx="4240133" cy="384112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Hands on experience on </a:t>
            </a:r>
            <a:r>
              <a:rPr lang="en-US" sz="1400" b="1" dirty="0">
                <a:latin typeface="Times New Roman" panose="02020603050405020304" pitchFamily="18" charset="0"/>
                <a:cs typeface="Times New Roman" panose="02020603050405020304" pitchFamily="18" charset="0"/>
              </a:rPr>
              <a:t>C#, Sql Server, ADO.NET, LINQ, Entity framework, ASP.NET CORE with WEB API</a:t>
            </a:r>
          </a:p>
          <a:p>
            <a:pPr marL="171450" indent="-1714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sym typeface="+mn-ea"/>
              </a:rPr>
              <a:t>Knowledge  on developing applications using .NET Framework, ADO.NET, Angular</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mn-ea"/>
              </a:rPr>
              <a:t>Knowledge on creating databases in </a:t>
            </a:r>
            <a:r>
              <a:rPr lang="en-US" sz="1400" b="1" dirty="0">
                <a:latin typeface="Times New Roman" panose="02020603050405020304" pitchFamily="18" charset="0"/>
                <a:cs typeface="Times New Roman" panose="02020603050405020304" pitchFamily="18" charset="0"/>
                <a:sym typeface="+mn-ea"/>
              </a:rPr>
              <a:t>SSMS</a:t>
            </a:r>
            <a:endParaRPr lang="en-US" sz="14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Having Knowledge on </a:t>
            </a:r>
            <a:r>
              <a:rPr lang="en-US" sz="1400" b="1" dirty="0">
                <a:latin typeface="Times New Roman" panose="02020603050405020304" pitchFamily="18" charset="0"/>
                <a:cs typeface="Times New Roman" panose="02020603050405020304" pitchFamily="18" charset="0"/>
              </a:rPr>
              <a:t>Git</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GitHub</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Currently learning on </a:t>
            </a:r>
            <a:r>
              <a:rPr lang="en-US" sz="1400" b="1" dirty="0" err="1">
                <a:latin typeface="Times New Roman" panose="02020603050405020304" pitchFamily="18" charset="0"/>
                <a:cs typeface="Times New Roman" panose="02020603050405020304" pitchFamily="18" charset="0"/>
              </a:rPr>
              <a:t>iTransform</a:t>
            </a:r>
            <a:r>
              <a:rPr lang="en-US" sz="1400" b="1" dirty="0">
                <a:latin typeface="Times New Roman" panose="02020603050405020304" pitchFamily="18" charset="0"/>
                <a:cs typeface="Times New Roman" panose="02020603050405020304" pitchFamily="18" charset="0"/>
              </a:rPr>
              <a:t> - </a:t>
            </a:r>
            <a:r>
              <a:rPr lang="en-US" sz="1400" b="1" dirty="0" err="1">
                <a:latin typeface="Times New Roman" panose="02020603050405020304" pitchFamily="18" charset="0"/>
                <a:cs typeface="Times New Roman" panose="02020603050405020304" pitchFamily="18" charset="0"/>
              </a:rPr>
              <a:t>Microsoft.Netcore</a:t>
            </a:r>
            <a:r>
              <a:rPr lang="en-US" sz="1400" b="1" dirty="0">
                <a:latin typeface="Times New Roman" panose="02020603050405020304" pitchFamily="18" charset="0"/>
                <a:cs typeface="Times New Roman" panose="02020603050405020304" pitchFamily="18" charset="0"/>
              </a:rPr>
              <a:t> and Azure fundamentals AZ-900 certification</a:t>
            </a:r>
          </a:p>
          <a:p>
            <a:pPr marL="171450" indent="-1714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Passionate about learning new things.</a:t>
            </a:r>
          </a:p>
          <a:p>
            <a:pPr marL="171450" indent="-1714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Ready to learn new technologies and implement them to further improve my knowledge.</a:t>
            </a:r>
          </a:p>
          <a:p>
            <a:endParaRPr lang="en-US" sz="1400" b="1" dirty="0">
              <a:latin typeface="Times New Roman" panose="02020603050405020304" pitchFamily="18" charset="0"/>
              <a:cs typeface="Times New Roman" panose="02020603050405020304" pitchFamily="18" charset="0"/>
            </a:endParaRP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201516" y="6196865"/>
            <a:ext cx="634921" cy="66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851" y="685800"/>
            <a:ext cx="2580583" cy="811889"/>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a:t>
            </a:r>
          </a:p>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Computer Science and Engineering :2016-2020</a:t>
            </a:r>
          </a:p>
          <a:p>
            <a:pPr marL="0" marR="0" lvl="0" indent="0" algn="l" defTabSz="914400" rtl="0" eaLnBrk="1" fontAlgn="auto" latinLnBrk="0" hangingPunct="1">
              <a:lnSpc>
                <a:spcPct val="114000"/>
              </a:lnSpc>
              <a:spcBef>
                <a:spcPts val="0"/>
              </a:spcBef>
              <a:spcAft>
                <a:spcPts val="0"/>
              </a:spcAft>
              <a:buClrTx/>
              <a:buSzTx/>
              <a:buFontTx/>
              <a:buNone/>
              <a:defRPr/>
            </a:pPr>
            <a:endParaRPr lang="en-US" altLang="nl-NL" sz="1000" dirty="0">
              <a:solidFill>
                <a:prstClr val="black"/>
              </a:solidFill>
              <a:latin typeface="Verdana" panose="020B0604030504040204" pitchFamily="34" charset="0"/>
            </a:endParaRPr>
          </a:p>
        </p:txBody>
      </p:sp>
      <p:sp>
        <p:nvSpPr>
          <p:cNvPr id="6" name="Rectangle 5"/>
          <p:cNvSpPr/>
          <p:nvPr/>
        </p:nvSpPr>
        <p:spPr>
          <a:xfrm>
            <a:off x="9241790" y="939800"/>
            <a:ext cx="1045210" cy="6155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SKILLS:</a:t>
            </a: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68924"/>
            <a:ext cx="2382837" cy="197725"/>
          </a:xfrm>
        </p:spPr>
        <p:txBody>
          <a:bodyPr/>
          <a:lstStyle/>
          <a:p>
            <a:r>
              <a:rPr lang="en-US" sz="1200" dirty="0"/>
              <a:t>Bangalore</a:t>
            </a:r>
            <a:endParaRPr lang="en-IN" sz="1200" dirty="0"/>
          </a:p>
        </p:txBody>
      </p:sp>
      <p:sp>
        <p:nvSpPr>
          <p:cNvPr id="10" name="Text Placeholder 9">
            <a:extLst>
              <a:ext uri="{FF2B5EF4-FFF2-40B4-BE49-F238E27FC236}">
                <a16:creationId xmlns:a16="http://schemas.microsoft.com/office/drawing/2014/main" id="{F10F67DF-FFC0-6741-83FD-AB9E5E22DAC6}"/>
              </a:ext>
            </a:extLst>
          </p:cNvPr>
          <p:cNvSpPr>
            <a:spLocks noGrp="1"/>
          </p:cNvSpPr>
          <p:nvPr>
            <p:ph type="body" sz="quarter" idx="41"/>
          </p:nvPr>
        </p:nvSpPr>
        <p:spPr>
          <a:xfrm>
            <a:off x="2468282" y="253664"/>
            <a:ext cx="6223654" cy="635672"/>
          </a:xfrm>
        </p:spPr>
        <p:txBody>
          <a:bodyPr/>
          <a:lstStyle/>
          <a:p>
            <a:r>
              <a:rPr lang="en-US" sz="2000" dirty="0"/>
              <a:t>VANCHA BHUVANESHWARI</a:t>
            </a:r>
            <a:endParaRPr lang="en-IN" sz="2000" dirty="0"/>
          </a:p>
        </p:txBody>
      </p:sp>
      <p:pic>
        <p:nvPicPr>
          <p:cNvPr id="8" name="Picture 7" descr="A picture containing person, wall, indoor, posing&#10;&#10;Description automatically generated">
            <a:extLst>
              <a:ext uri="{FF2B5EF4-FFF2-40B4-BE49-F238E27FC236}">
                <a16:creationId xmlns:a16="http://schemas.microsoft.com/office/drawing/2014/main" id="{3CEF8F60-5960-4CBE-82EE-AC7ECEB474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963" y="215875"/>
            <a:ext cx="1421766" cy="17208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20C565D7B7748A5232C07CA744C45" ma:contentTypeVersion="2" ma:contentTypeDescription="Create a new document." ma:contentTypeScope="" ma:versionID="5db1e81c526937bc70f7aa320387fe18">
  <xsd:schema xmlns:xsd="http://www.w3.org/2001/XMLSchema" xmlns:xs="http://www.w3.org/2001/XMLSchema" xmlns:p="http://schemas.microsoft.com/office/2006/metadata/properties" xmlns:ns2="a0ccc030-2f39-4c7e-a57f-62279c4c19e2" targetNamespace="http://schemas.microsoft.com/office/2006/metadata/properties" ma:root="true" ma:fieldsID="494489cc8eaa43860ccb4ba2de79c2dc" ns2:_="">
    <xsd:import namespace="a0ccc030-2f39-4c7e-a57f-62279c4c19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cc030-2f39-4c7e-a57f-62279c4c1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E7ACD4-12A6-41FA-A24A-339D5D498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cc030-2f39-4c7e-a57f-62279c4c19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B9B6C-CA97-40F5-B8CD-A34DA1795E1A}">
  <ds:schemaRefs>
    <ds:schemaRef ds:uri="http://schemas.microsoft.com/sharepoint/v3/contenttype/forms"/>
  </ds:schemaRefs>
</ds:datastoreItem>
</file>

<file path=customXml/itemProps3.xml><?xml version="1.0" encoding="utf-8"?>
<ds:datastoreItem xmlns:ds="http://schemas.openxmlformats.org/officeDocument/2006/customXml" ds:itemID="{5D08F7DB-AA7F-464E-B6A0-BA59D99F06C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621</TotalTime>
  <Words>262</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Bhuvaneshwari, Vancha</cp:lastModifiedBy>
  <cp:revision>154</cp:revision>
  <dcterms:created xsi:type="dcterms:W3CDTF">2020-09-22T06:24:00Z</dcterms:created>
  <dcterms:modified xsi:type="dcterms:W3CDTF">2022-06-29T05:28:04Z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0x01010029520C565D7B7748A5232C07CA744C45</vt:lpwstr>
  </property>
  <property fmtid="{D5CDD505-2E9C-101B-9397-08002B2CF9AE}" pid="3" name="KSOProductBuildVer">
    <vt:lpwstr>1033-11.2.0.10152</vt:lpwstr>
  </property>
</Properties>
</file>