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rxiv.org/pdf/2012.08317.pdf" TargetMode="External"/><Relationship Id="rId3" Type="http://schemas.openxmlformats.org/officeDocument/2006/relationships/hyperlink" Target="https://bhuvanagopalakrishna-basapur.medium.com/ms-lesion-segmentation-using-supervised-cnn-based-methods-33b4e24b5892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d7a976cd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d7a976cd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link -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https://arxiv.org/pdf/2012.08317.pdf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Medium article: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https://bhuvanagopalakrishna-basapur.medium.com/ms-lesion-segmentation-using-supervised-cnn-based-methods-33b4e24b5892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d7a976cd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d7a976cd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d7a976cd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d7a976cd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d7a976cd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d7a976cd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d7a976cd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d7a976cd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d7a976cd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d7a976cd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d7a976cd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d7a976cd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nitrc.org/projects/msseg/" TargetMode="External"/><Relationship Id="rId4" Type="http://schemas.openxmlformats.org/officeDocument/2006/relationships/hyperlink" Target="https://biomedicalimaging.org/2015/contact-us/#" TargetMode="External"/><Relationship Id="rId5" Type="http://schemas.openxmlformats.org/officeDocument/2006/relationships/hyperlink" Target="https://www.miccai2016.org/en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82608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345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82608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345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82608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345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82608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345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82608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31884"/>
              <a:buFont typeface="Arial"/>
              <a:buNone/>
            </a:pPr>
            <a:r>
              <a:t/>
            </a:r>
            <a:endParaRPr b="1" sz="345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ctr">
              <a:lnSpc>
                <a:spcPct val="182608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31884"/>
              <a:buFont typeface="Arial"/>
              <a:buNone/>
            </a:pPr>
            <a:r>
              <a:rPr b="1" lang="en" sz="3450">
                <a:solidFill>
                  <a:srgbClr val="292929"/>
                </a:solidFill>
                <a:highlight>
                  <a:srgbClr val="FFFFFF"/>
                </a:highlight>
              </a:rPr>
              <a:t>MS Lesion Segmentation using Supervised CNN-Based Methods - a Survey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Bhuvana Gopala Krishna Basapur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013740298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7391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ct val="39207"/>
              <a:buFont typeface="Arial"/>
              <a:buNone/>
            </a:pPr>
            <a:r>
              <a:rPr lang="en" sz="2805">
                <a:solidFill>
                  <a:srgbClr val="292929"/>
                </a:solidFill>
                <a:highlight>
                  <a:srgbClr val="FFFFFF"/>
                </a:highlight>
              </a:rPr>
              <a:t>Introduction</a:t>
            </a:r>
            <a:endParaRPr sz="2805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MS - chronic disease that damages the nerves in the spinal cord and the brain.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Sclerosis means scarring or lesion.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Diagnosis - through MRI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Advancement with Deep Learning aids in medical image analysis and has been applied to MS lesion segmentation.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Based on the paper by </a:t>
            </a:r>
            <a:r>
              <a:rPr lang="en">
                <a:solidFill>
                  <a:schemeClr val="dk1"/>
                </a:solidFill>
              </a:rPr>
              <a:t>Huahong Zhang and Ipek Oguz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CNN- Convolution Neural Network - analogous to human visual cortex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MRI images are obtained from challenge datasets like </a:t>
            </a:r>
            <a:r>
              <a:rPr lang="en" u="sng">
                <a:solidFill>
                  <a:schemeClr val="dk1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MICCAI 2008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u="sng">
                <a:solidFill>
                  <a:schemeClr val="dk1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ISBI 2015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u="sng">
                <a:solidFill>
                  <a:schemeClr val="dk1"/>
                </a:solidFill>
                <a:highlight>
                  <a:srgbClr val="FFFFFF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MSSEG 2016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Steps: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Skull stripping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Bias field correction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Rigid Image Registration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Intensity Normalization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Representation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Since raw images are large, input data represented as slices.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Slices are either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2D patches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3D Patches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2.5D Patches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Candidate Extraction-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To extract input patches from raw data, create a sliding window which moves voxel-by-voxel throughout the raw MRI volume.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Augmentation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Technique to increase the diversity of training set by applying random transformations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Label Processing: Extract labels from expert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delineations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(radiologists)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Extra Information: Additional information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Architecture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Basic CNN (Non FCN)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Fully Convolution Networks (FCN)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U-Net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Variations of U-Net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Attention Mechanism: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Mechanism by which a network can weigh features by level of importance to a task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Loss Functions - Binary Cross Entropy, L2, Weighted BCE, Focal Loss, Dice Loss, Tversky Loss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Overfitting - use of Early stopping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Optimization - SGD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Adapt Learning rate - Adadelta or Adam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Evaluation Metrics: DSC, AVD, Jaccard Coefficients, ASSD, TPR, FPS, Sensitivity, Precision, Recall etc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3D slicing performs better than 2D and 2.5D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U-Net based architecture better than other CNN methods.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Best score </a:t>
            </a:r>
            <a:r>
              <a:rPr lang="en">
                <a:solidFill>
                  <a:schemeClr val="dk1"/>
                </a:solidFill>
              </a:rPr>
              <a:t>achieved</a:t>
            </a:r>
            <a:r>
              <a:rPr lang="en">
                <a:solidFill>
                  <a:schemeClr val="dk1"/>
                </a:solidFill>
              </a:rPr>
              <a:t> by using Tiramisu Network and 2.5D slicing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