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a4ebb3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a4ebb3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a4ebb3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a4ebb3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a4ebb3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a4ebb3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a4ebb3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a4ebb3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a4ebb39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a4ebb39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a4ebb39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a4ebb3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a4ebb39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a4ebb39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a4ebb39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a4ebb39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a4ebb39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a4ebb39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a4ebb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a4ebb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a4ebb3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a4ebb3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a4ebb3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a4ebb3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a4ebb3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a4ebb3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4ebb3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a4ebb3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a4ebb3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a4ebb3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a4ebb3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a4ebb3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a4ebb3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a4ebb3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NLP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Bhuvana Basapur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17725"/>
            <a:ext cx="59436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875" y="2742725"/>
            <a:ext cx="474662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Noising Based Methods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50" y="1017725"/>
            <a:ext cx="57006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Based Methods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Master the data distributions and sample novel points within them.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63" y="363550"/>
            <a:ext cx="3648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550" y="2725750"/>
            <a:ext cx="5667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Seq2Seq models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075" y="652475"/>
            <a:ext cx="490537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0" y="2473375"/>
            <a:ext cx="48387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0" y="2701975"/>
            <a:ext cx="4533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425" y="646100"/>
            <a:ext cx="38290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Training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275" y="541325"/>
            <a:ext cx="35909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27275"/>
            <a:ext cx="50958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25770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Learnable denotes whether the methods involve model training; online and offline denote online learning and offline learning, respectively. Ext.Know refers to whether the methods require external knowledge resources to generate augmented data. Pretrain denotes whether the methods require a pre- trained model. Task-related denotes whether the methods consider the label information, task format, and task requirements to generate augmented data. Level denotes the depth and extent to which elements of the instance/data are modified by the DA; t, e, and l denote text, embedding, and label, respectively. Granularity indicates the extent to which the method could augment; w, p, and s denote word, phrase, and sentence, respectively.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9513"/>
            <a:ext cx="59436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2825" y="2568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What is Data Augmentation (DA)</a:t>
            </a:r>
            <a:endParaRPr sz="348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Alleviates Data Scarcity problem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Creation of synthetic data without directly </a:t>
            </a:r>
            <a:r>
              <a:rPr lang="en" sz="1600">
                <a:solidFill>
                  <a:schemeClr val="dk1"/>
                </a:solidFill>
              </a:rPr>
              <a:t>collecting</a:t>
            </a:r>
            <a:r>
              <a:rPr lang="en" sz="1600">
                <a:solidFill>
                  <a:schemeClr val="dk1"/>
                </a:solidFill>
              </a:rPr>
              <a:t> more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Methods used to increase the amount of data by adding slightly modified copies of already existing data or newly created synthetic data from existing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Applied in many fields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0" y="2067435"/>
            <a:ext cx="4045200" cy="245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68675" y="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Categories</a:t>
            </a:r>
            <a:endParaRPr sz="33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Paraphrasing: Generates paraphrases of the original data as augmented data. It brings very limited changes when compared to the original data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Noising: Adds continuous or discrete noise to the original data and involves more changes.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Sampling: Master the distribution of the original data to sample new data as augmented data and can generate very diverse data. </a:t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0" y="1730375"/>
            <a:ext cx="4261475" cy="2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Paraphrasing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75" y="2176450"/>
            <a:ext cx="59436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Thesaurus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25" y="1898650"/>
            <a:ext cx="59436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50" y="3075000"/>
            <a:ext cx="59436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Embeddings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25" y="1652600"/>
            <a:ext cx="5943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125" y="3159175"/>
            <a:ext cx="5943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09725"/>
            <a:ext cx="59436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2719400"/>
            <a:ext cx="59436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619250"/>
            <a:ext cx="5943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75" y="2571750"/>
            <a:ext cx="59436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13" y="1198563"/>
            <a:ext cx="6143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25" y="2571750"/>
            <a:ext cx="59436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