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>
        <p:scale>
          <a:sx n="87" d="100"/>
          <a:sy n="87" d="100"/>
        </p:scale>
        <p:origin x="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49BA46E-F89C-4E84-B4F4-8DC9F36AD7C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F0C67C5-1BD1-45F5-AB87-23C02DB4B57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13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A46E-F89C-4E84-B4F4-8DC9F36AD7C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67C5-1BD1-45F5-AB87-23C02DB4B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3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A46E-F89C-4E84-B4F4-8DC9F36AD7C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67C5-1BD1-45F5-AB87-23C02DB4B57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46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A46E-F89C-4E84-B4F4-8DC9F36AD7C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67C5-1BD1-45F5-AB87-23C02DB4B57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875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A46E-F89C-4E84-B4F4-8DC9F36AD7C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67C5-1BD1-45F5-AB87-23C02DB4B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29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A46E-F89C-4E84-B4F4-8DC9F36AD7C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67C5-1BD1-45F5-AB87-23C02DB4B57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15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A46E-F89C-4E84-B4F4-8DC9F36AD7C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67C5-1BD1-45F5-AB87-23C02DB4B57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122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A46E-F89C-4E84-B4F4-8DC9F36AD7C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67C5-1BD1-45F5-AB87-23C02DB4B57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66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A46E-F89C-4E84-B4F4-8DC9F36AD7C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67C5-1BD1-45F5-AB87-23C02DB4B57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0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A46E-F89C-4E84-B4F4-8DC9F36AD7C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67C5-1BD1-45F5-AB87-23C02DB4B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9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A46E-F89C-4E84-B4F4-8DC9F36AD7C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67C5-1BD1-45F5-AB87-23C02DB4B57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6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A46E-F89C-4E84-B4F4-8DC9F36AD7C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67C5-1BD1-45F5-AB87-23C02DB4B57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24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A46E-F89C-4E84-B4F4-8DC9F36AD7C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67C5-1BD1-45F5-AB87-23C02DB4B57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99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A46E-F89C-4E84-B4F4-8DC9F36AD7C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67C5-1BD1-45F5-AB87-23C02DB4B57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65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A46E-F89C-4E84-B4F4-8DC9F36AD7C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67C5-1BD1-45F5-AB87-23C02DB4B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1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A46E-F89C-4E84-B4F4-8DC9F36AD7C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67C5-1BD1-45F5-AB87-23C02DB4B57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2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A46E-F89C-4E84-B4F4-8DC9F36AD7C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67C5-1BD1-45F5-AB87-23C02DB4B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5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9BA46E-F89C-4E84-B4F4-8DC9F36AD7C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0C67C5-1BD1-45F5-AB87-23C02DB4B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9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8F59C0D-C841-4077-8A86-CFA04BFD6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7716107-90BF-4496-9A07-0725F1BFD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13F9E32-5E2C-4B36-9DD2-C10A9917E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DF688DD-0F85-41C3-8996-F19BE3748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6FD2F11-D24C-49B6-9A36-D99D7A5DC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19E216-CB07-40D9-9253-0C7AADA1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8A17A72-B88B-450E-835A-1C2722503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/>
          </a:blip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435FD-8B2D-EDD9-D82C-B65D7DE51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212121"/>
                </a:solidFill>
              </a:rPr>
              <a:t>KPI Requirements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ADDECF-37FB-45A1-BAD3-6252E3064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267682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14B4DD5-8896-4D59-CEBF-5879614FE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1" y="2556932"/>
            <a:ext cx="9601196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b="1">
                <a:solidFill>
                  <a:srgbClr val="212121"/>
                </a:solidFill>
              </a:rPr>
              <a:t>1.Total Sales Analysis 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>
                <a:solidFill>
                  <a:srgbClr val="212121"/>
                </a:solidFill>
              </a:rPr>
              <a:t>       Calculate the total sales for each month.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>
                <a:solidFill>
                  <a:srgbClr val="212121"/>
                </a:solidFill>
              </a:rPr>
              <a:t>           Determine the month on month increase or decrease in sales.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>
                <a:solidFill>
                  <a:srgbClr val="212121"/>
                </a:solidFill>
              </a:rPr>
              <a:t>           Calculate the difference in sales between months.        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b="1">
                <a:solidFill>
                  <a:srgbClr val="212121"/>
                </a:solidFill>
              </a:rPr>
              <a:t>2.Total Order Analysis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b="1">
                <a:solidFill>
                  <a:srgbClr val="212121"/>
                </a:solidFill>
              </a:rPr>
              <a:t>      </a:t>
            </a:r>
            <a:r>
              <a:rPr lang="en-US" sz="1200">
                <a:solidFill>
                  <a:srgbClr val="212121"/>
                </a:solidFill>
              </a:rPr>
              <a:t>Calculate the total number of orders for each month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>
                <a:solidFill>
                  <a:srgbClr val="212121"/>
                </a:solidFill>
              </a:rPr>
              <a:t>           Determine the month on month increase or decrease in the number of orders.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>
                <a:solidFill>
                  <a:srgbClr val="212121"/>
                </a:solidFill>
              </a:rPr>
              <a:t>           Calculate the difference in number of orders between months.        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b="1">
                <a:solidFill>
                  <a:srgbClr val="212121"/>
                </a:solidFill>
              </a:rPr>
              <a:t>3.Total Quantity sold Analysis 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b="1">
                <a:solidFill>
                  <a:srgbClr val="212121"/>
                </a:solidFill>
              </a:rPr>
              <a:t>       </a:t>
            </a:r>
            <a:r>
              <a:rPr lang="en-US" sz="1200">
                <a:solidFill>
                  <a:srgbClr val="212121"/>
                </a:solidFill>
              </a:rPr>
              <a:t>Calculate the total quantity sold for each month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>
                <a:solidFill>
                  <a:srgbClr val="212121"/>
                </a:solidFill>
              </a:rPr>
              <a:t>            Determine the month on month increase or decrease in total quantity.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>
                <a:solidFill>
                  <a:srgbClr val="212121"/>
                </a:solidFill>
              </a:rPr>
              <a:t>            Calculate the difference in total quantity sold between months.</a:t>
            </a:r>
          </a:p>
        </p:txBody>
      </p:sp>
    </p:spTree>
    <p:extLst>
      <p:ext uri="{BB962C8B-B14F-4D97-AF65-F5344CB8AC3E}">
        <p14:creationId xmlns:p14="http://schemas.microsoft.com/office/powerpoint/2010/main" val="362530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7D70EF-ABB6-4A2B-3AE6-50AA24BE5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8F59C0D-C841-4077-8A86-CFA04BFD6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7716107-90BF-4496-9A07-0725F1BFD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13F9E32-5E2C-4B36-9DD2-C10A9917E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DF688DD-0F85-41C3-8996-F19BE3748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6FD2F11-D24C-49B6-9A36-D99D7A5DC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19E216-CB07-40D9-9253-0C7AADA1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01B0E35-F788-4608-ABBE-0D971AA50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31B8EA-FCCA-47DD-A0C4-A653EC4AB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C781EDE-83AA-44D6-8054-A4E2D6F28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1802D-4BA6-AE29-EED4-4D2BEE4A4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2" y="982132"/>
            <a:ext cx="9601196" cy="54482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/>
              <a:t>Chart Requirement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78FDB-5A48-D386-9530-579E68473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1" y="1526960"/>
            <a:ext cx="9601196" cy="43489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1.Calendar heat map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Implement a calendar heat map that dynamically adjusts based on a selected month.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Each day of the calendar will be color coded to represent sales volume , with darker shades indicating higher sales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Implement tool tip to display detailed metrics hover over specific day.    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2.Sales Analysis by weekdays and weekends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S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egment sales data by weekdays and weekends.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Provide insights into whether sales pattern differ between weekdays and weekends.   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3.Sales  Analysis by Store location 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Sales data by different location. 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Include MoM difference metrics based on the selected month.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Highlight MoM sales increase or decrease for each store location to identify trends.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4.Daily Sales Analysis with average line.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Display daily sales for the selected month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Incorporate an  average line on the chart to represent the average daily sales.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Highlight bars exceeding or fall below the average sales to identify exceptional sales days.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56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1DB451-4E3E-4E55-7099-3C32206C6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F59C0D-C841-4077-8A86-CFA04BFD6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716107-90BF-4496-9A07-0725F1BFD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3F9E32-5E2C-4B36-9DD2-C10A9917E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F688DD-0F85-41C3-8996-F19BE3748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FD2F11-D24C-49B6-9A36-D99D7A5DC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19E216-CB07-40D9-9253-0C7AADA1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01B0E35-F788-4608-ABBE-0D971AA50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31B8EA-FCCA-47DD-A0C4-A653EC4AB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781EDE-83AA-44D6-8054-A4E2D6F28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DAF8A-D770-9508-AEF4-165630977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2" y="674703"/>
            <a:ext cx="9601196" cy="9232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Chart Requirement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80B5F-298B-280B-A847-B45E6F6B5A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1295401" y="1737681"/>
            <a:ext cx="9601196" cy="4138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 Sales analysis by product category 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Analyze sales performance across different categories.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6.Top 10 products by sales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Identify and display the top 10 products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Allow users to quickly visualize the best performing products in terms of sales.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3.Sales  Analysis by day and hour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Utilize the heat map to visualize sales pattern by days and hours.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Implement tooltips to display detailed metrics when hover over 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a specific day-hour.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48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374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KPI Requirements</vt:lpstr>
      <vt:lpstr>Chart Requirement</vt:lpstr>
      <vt:lpstr>Chart Requirement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Karthikeyan M08</dc:creator>
  <cp:lastModifiedBy>Karthikeyan M08</cp:lastModifiedBy>
  <cp:revision>1</cp:revision>
  <dcterms:created xsi:type="dcterms:W3CDTF">2024-12-03T19:30:46Z</dcterms:created>
  <dcterms:modified xsi:type="dcterms:W3CDTF">2024-12-03T20:06:10Z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2024-12-03T20:03:17Z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c528fc2c-d7a0-4cca-bcd1-a2883e9b63e3</vt:lpwstr>
  </property>
  <property fmtid="{D5CDD505-2E9C-101B-9397-08002B2CF9AE}" pid="8" name="MSIP_Label_a0819fa7-4367-4500-ba88-dd630d977609_ContentBits">
    <vt:lpwstr>0</vt:lpwstr>
  </property>
</Properties>
</file>